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image/svg+xml" Extension="svg"/>
  <Default ContentType="audio/x-wav" Extension="wav"/>
  <Default ContentType="image/vnd.ms-photo" Extension="wdp"/>
  <Default ContentType="application/vnd.openxmlformats-officedocument.spreadsheetml.sheet" Extension="xlsx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6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34.xml"/>
  <Override ContentType="application/vnd.openxmlformats-officedocument.theme+xml" PartName="/ppt/theme/theme3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46.xml"/>
  <Override ContentType="application/vnd.openxmlformats-officedocument.theme+xml" PartName="/ppt/theme/theme4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58.xml"/>
  <Override ContentType="application/vnd.openxmlformats-officedocument.theme+xml" PartName="/ppt/theme/theme5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70.xml"/>
  <Override ContentType="application/vnd.openxmlformats-officedocument.theme+xml" PartName="/ppt/theme/theme6.xml"/>
  <Override ContentType="application/vnd.openxmlformats-officedocument.theme+xml" PartName="/ppt/theme/theme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presentationml.notesSlide+xml" PartName="/ppt/notesSlides/notesSlide4.xml"/>
  <Override ContentType="application/vnd.openxmlformats-officedocument.drawingml.diagramData+xml" PartName="/ppt/diagrams/data3.xml"/>
  <Override ContentType="application/vnd.openxmlformats-officedocument.drawingml.diagramLayout+xml" PartName="/ppt/diagrams/layout3.xml"/>
  <Override ContentType="application/vnd.openxmlformats-officedocument.drawingml.diagramStyle+xml" PartName="/ppt/diagrams/quickStyle3.xml"/>
  <Override ContentType="application/vnd.openxmlformats-officedocument.drawingml.diagramColors+xml" PartName="/ppt/diagrams/colors3.xml"/>
  <Override ContentType="application/vnd.ms-office.drawingml.diagramDrawing+xml" PartName="/ppt/diagrams/drawing3.xml"/>
  <Override ContentType="application/vnd.openxmlformats-officedocument.drawingml.diagramData+xml" PartName="/ppt/diagrams/data4.xml"/>
  <Override ContentType="application/vnd.openxmlformats-officedocument.drawingml.diagramLayout+xml" PartName="/ppt/diagrams/layout4.xml"/>
  <Override ContentType="application/vnd.openxmlformats-officedocument.drawingml.diagramStyle+xml" PartName="/ppt/diagrams/quickStyle4.xml"/>
  <Override ContentType="application/vnd.openxmlformats-officedocument.drawingml.diagramColors+xml" PartName="/ppt/diagrams/colors4.xml"/>
  <Override ContentType="application/vnd.ms-office.drawingml.diagramDrawing+xml" PartName="/ppt/diagrams/drawing4.xml"/>
  <Override ContentType="application/vnd.openxmlformats-officedocument.drawingml.chart+xml" PartName="/ppt/charts/chart1.xml"/>
  <Override ContentType="application/vnd.ms-office.chartstyle+xml" PartName="/ppt/charts/style1.xml"/>
  <Override ContentType="application/vnd.ms-office.chartcolorstyle+xml" PartName="/ppt/charts/colors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8" r:id="rId5"/>
    <p:sldMasterId id="2147483711" r:id="rId6"/>
  </p:sldMasterIdLst>
  <p:notesMasterIdLst>
    <p:notesMasterId r:id="rId67"/>
  </p:notesMasterIdLst>
  <p:sldIdLst>
    <p:sldId id="326" r:id="rId7"/>
    <p:sldId id="257" r:id="rId8"/>
    <p:sldId id="333" r:id="rId9"/>
    <p:sldId id="346" r:id="rId10"/>
    <p:sldId id="267" r:id="rId11"/>
    <p:sldId id="262" r:id="rId12"/>
    <p:sldId id="261" r:id="rId13"/>
    <p:sldId id="294" r:id="rId14"/>
    <p:sldId id="347" r:id="rId15"/>
    <p:sldId id="365" r:id="rId16"/>
    <p:sldId id="364" r:id="rId17"/>
    <p:sldId id="288" r:id="rId18"/>
    <p:sldId id="356" r:id="rId19"/>
    <p:sldId id="319" r:id="rId20"/>
    <p:sldId id="266" r:id="rId21"/>
    <p:sldId id="264" r:id="rId22"/>
    <p:sldId id="367" r:id="rId23"/>
    <p:sldId id="273" r:id="rId24"/>
    <p:sldId id="358" r:id="rId25"/>
    <p:sldId id="317" r:id="rId26"/>
    <p:sldId id="287" r:id="rId27"/>
    <p:sldId id="268" r:id="rId28"/>
    <p:sldId id="259" r:id="rId29"/>
    <p:sldId id="369" r:id="rId30"/>
    <p:sldId id="371" r:id="rId31"/>
    <p:sldId id="322" r:id="rId32"/>
    <p:sldId id="269" r:id="rId33"/>
    <p:sldId id="270" r:id="rId34"/>
    <p:sldId id="272" r:id="rId35"/>
    <p:sldId id="351" r:id="rId36"/>
    <p:sldId id="360" r:id="rId37"/>
    <p:sldId id="373" r:id="rId38"/>
    <p:sldId id="275" r:id="rId39"/>
    <p:sldId id="324" r:id="rId40"/>
    <p:sldId id="353" r:id="rId41"/>
    <p:sldId id="278" r:id="rId42"/>
    <p:sldId id="280" r:id="rId43"/>
    <p:sldId id="354" r:id="rId44"/>
    <p:sldId id="352" r:id="rId45"/>
    <p:sldId id="276" r:id="rId46"/>
    <p:sldId id="282" r:id="rId47"/>
    <p:sldId id="328" r:id="rId48"/>
    <p:sldId id="309" r:id="rId49"/>
    <p:sldId id="300" r:id="rId50"/>
    <p:sldId id="297" r:id="rId51"/>
    <p:sldId id="305" r:id="rId52"/>
    <p:sldId id="302" r:id="rId53"/>
    <p:sldId id="362" r:id="rId54"/>
    <p:sldId id="323" r:id="rId55"/>
    <p:sldId id="325" r:id="rId56"/>
    <p:sldId id="310" r:id="rId57"/>
    <p:sldId id="375" r:id="rId58"/>
    <p:sldId id="376" r:id="rId59"/>
    <p:sldId id="311" r:id="rId60"/>
    <p:sldId id="312" r:id="rId61"/>
    <p:sldId id="313" r:id="rId62"/>
    <p:sldId id="314" r:id="rId63"/>
    <p:sldId id="315" r:id="rId64"/>
    <p:sldId id="316" r:id="rId65"/>
    <p:sldId id="377" r:id="rId66"/>
  </p:sldIdLst>
  <p:sldSz cx="9144000" cy="5143500" type="screen16x9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63B"/>
    <a:srgbClr val="8FA2A4"/>
    <a:srgbClr val="CAF538"/>
    <a:srgbClr val="6FDFDD"/>
    <a:srgbClr val="D081D1"/>
    <a:srgbClr val="FB59B7"/>
    <a:srgbClr val="FF9933"/>
    <a:srgbClr val="FFE515"/>
    <a:srgbClr val="F25F5C"/>
    <a:srgbClr val="CA44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02" autoAdjust="0"/>
  </p:normalViewPr>
  <p:slideViewPr>
    <p:cSldViewPr>
      <p:cViewPr>
        <p:scale>
          <a:sx n="95" d="100"/>
          <a:sy n="95" d="100"/>
        </p:scale>
        <p:origin x="1122" y="8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presProps" Target="presProps.xml"/><Relationship Id="rId7" Type="http://schemas.openxmlformats.org/officeDocument/2006/relationships/slide" Target="slides/slide1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6108250738543844E-2"/>
          <c:y val="7.1391979409512488E-2"/>
          <c:w val="0.66486574492147721"/>
          <c:h val="0.8097914508307121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397-443B-973B-9259654D1E3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397-443B-973B-9259654D1E3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6397-443B-973B-9259654D1E3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397-443B-973B-9259654D1E3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6397-443B-973B-9259654D1E3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  <a:contourClr>
                  <a:schemeClr val="tx1">
                    <a:lumMod val="85000"/>
                    <a:lumOff val="1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397-443B-973B-9259654D1E3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6397-443B-973B-9259654D1E3C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6397-443B-973B-9259654D1E3C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4-6397-443B-973B-9259654D1E3C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6397-443B-973B-9259654D1E3C}"/>
                </c:ext>
              </c:extLst>
            </c:dLbl>
            <c:dLbl>
              <c:idx val="4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00359" panose="00000400000000000000" pitchFamily="2" charset="0"/>
                        <a:ea typeface="+mn-ea"/>
                        <a:cs typeface="+mn-cs"/>
                      </a:defRPr>
                    </a:pPr>
                    <a:fld id="{70A41B45-3B6F-4E9C-AF79-6B4E9CD49432}" type="CATEGORYNAME">
                      <a:rPr lang="en-US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00359" panose="00000400000000000000" pitchFamily="2" charset="0"/>
                      </a:rPr>
                      <a:pPr>
                        <a:defRPr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00359" panose="00000400000000000000" pitchFamily="2" charset="0"/>
                        </a:defRPr>
                      </a:pPr>
                      <a:t>[KATEGORİ ADI]</a:t>
                    </a:fld>
                    <a:r>
                      <a:rPr lang="en-US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00359" panose="00000400000000000000" pitchFamily="2" charset="0"/>
                      </a:rPr>
                      <a:t>
</a:t>
                    </a:r>
                    <a:fld id="{8475B743-3AB7-4E1F-B5E1-13CC8E8E6D7F}" type="PERCENTAGE">
                      <a:rPr lang="en-US" baseline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00359" panose="00000400000000000000" pitchFamily="2" charset="0"/>
                      </a:rPr>
                      <a:pPr>
                        <a:defRPr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00359" panose="00000400000000000000" pitchFamily="2" charset="0"/>
                        </a:defRPr>
                      </a:pPr>
                      <a:t>[YÜZDE]</a:t>
                    </a:fld>
                    <a:endParaRPr lang="en-US" baseline="0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397-443B-973B-9259654D1E3C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00359" panose="00000400000000000000" pitchFamily="2" charset="0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6397-443B-973B-9259654D1E3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spc="0" baseline="0">
                    <a:solidFill>
                      <a:schemeClr val="accent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00359" panose="00000400000000000000" pitchFamily="2" charset="0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Sayfa1!$A$2:$A$7</c:f>
              <c:strCache>
                <c:ptCount val="6"/>
                <c:pt idx="0">
                  <c:v>Çığ</c:v>
                </c:pt>
                <c:pt idx="1">
                  <c:v>Deprem</c:v>
                </c:pt>
                <c:pt idx="2">
                  <c:v>Sel</c:v>
                </c:pt>
                <c:pt idx="3">
                  <c:v>Heyelan</c:v>
                </c:pt>
                <c:pt idx="4">
                  <c:v>Orman Yangını</c:v>
                </c:pt>
                <c:pt idx="5">
                  <c:v>Diğer</c:v>
                </c:pt>
              </c:strCache>
            </c:strRef>
          </c:cat>
          <c:val>
            <c:numRef>
              <c:f>Sayfa1!$B$2:$B$7</c:f>
              <c:numCache>
                <c:formatCode>0%</c:formatCode>
                <c:ptCount val="6"/>
                <c:pt idx="0">
                  <c:v>0.01</c:v>
                </c:pt>
                <c:pt idx="1">
                  <c:v>0.61</c:v>
                </c:pt>
                <c:pt idx="2">
                  <c:v>0.14000000000000001</c:v>
                </c:pt>
                <c:pt idx="3">
                  <c:v>0.15</c:v>
                </c:pt>
                <c:pt idx="4">
                  <c:v>0.04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97-443B-973B-9259654D1E3C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Sütun1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8-6397-443B-973B-9259654D1E3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6397-443B-973B-9259654D1E3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A-6397-443B-973B-9259654D1E3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B-6397-443B-973B-9259654D1E3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C-6397-443B-973B-9259654D1E3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D-6397-443B-973B-9259654D1E3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8-6397-443B-973B-9259654D1E3C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9-6397-443B-973B-9259654D1E3C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A-6397-443B-973B-9259654D1E3C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B-6397-443B-973B-9259654D1E3C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C-6397-443B-973B-9259654D1E3C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D-6397-443B-973B-9259654D1E3C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Sayfa1!$A$2:$A$7</c:f>
              <c:strCache>
                <c:ptCount val="6"/>
                <c:pt idx="0">
                  <c:v>Çığ</c:v>
                </c:pt>
                <c:pt idx="1">
                  <c:v>Deprem</c:v>
                </c:pt>
                <c:pt idx="2">
                  <c:v>Sel</c:v>
                </c:pt>
                <c:pt idx="3">
                  <c:v>Heyelan</c:v>
                </c:pt>
                <c:pt idx="4">
                  <c:v>Orman Yangını</c:v>
                </c:pt>
                <c:pt idx="5">
                  <c:v>Diğer</c:v>
                </c:pt>
              </c:strCache>
            </c:strRef>
          </c:cat>
          <c:val>
            <c:numRef>
              <c:f>Sayfa1!$C$2:$C$7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1-6397-443B-973B-9259654D1E3C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0359" panose="00000400000000000000" pitchFamily="2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DFDC57-3EF8-44BA-ABC0-D81B449D40B7}" type="doc">
      <dgm:prSet loTypeId="urn:microsoft.com/office/officeart/2005/8/layout/vList2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tr-TR"/>
        </a:p>
      </dgm:t>
    </dgm:pt>
    <dgm:pt modelId="{AB69363A-4E58-4537-ACAA-A6CAC885C9A7}" type="pres">
      <dgm:prSet presAssocID="{C7DFDC57-3EF8-44BA-ABC0-D81B449D40B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5F646202-65D1-4CDC-9CF7-36A3C740000C}" type="presOf" srcId="{C7DFDC57-3EF8-44BA-ABC0-D81B449D40B7}" destId="{AB69363A-4E58-4537-ACAA-A6CAC885C9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BF3EDA-DC49-4F7D-A748-704F78A945AC}" type="doc">
      <dgm:prSet loTypeId="urn:microsoft.com/office/officeart/2005/8/layout/vList2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tr-TR"/>
        </a:p>
      </dgm:t>
    </dgm:pt>
    <dgm:pt modelId="{1A571DA6-B29C-4F99-A1C9-F219FA8D5C75}" type="pres">
      <dgm:prSet presAssocID="{AABF3EDA-DC49-4F7D-A748-704F78A945AC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CF1DED12-A919-4043-A8D7-6A4399539755}" type="presOf" srcId="{AABF3EDA-DC49-4F7D-A748-704F78A945AC}" destId="{1A571DA6-B29C-4F99-A1C9-F219FA8D5C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55599A-E99F-4776-BDDA-8358EFE0C2B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AB8450BD-62D2-4323-B24F-7792A4A61672}" type="pres">
      <dgm:prSet presAssocID="{1E55599A-E99F-4776-BDDA-8358EFE0C2B4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AB30C73F-706E-4BA1-9EDE-70E47D3A512E}" type="presOf" srcId="{1E55599A-E99F-4776-BDDA-8358EFE0C2B4}" destId="{AB8450BD-62D2-4323-B24F-7792A4A6167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3ECD23-3303-4DC5-B9A1-BEC0EA642C1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467AD503-BEA3-4F0F-80B9-FAF4C93467F1}">
      <dgm:prSet/>
      <dgm:spPr>
        <a:solidFill>
          <a:srgbClr val="FF0000"/>
        </a:solidFill>
        <a:ln>
          <a:solidFill>
            <a:schemeClr val="tx1"/>
          </a:solidFill>
          <a:prstDash val="solid"/>
        </a:ln>
      </dgm:spPr>
      <dgm:t>
        <a:bodyPr/>
        <a:lstStyle/>
        <a:p>
          <a:pPr algn="ctr"/>
          <a:r>
            <a:rPr lang="tr-TR" dirty="0">
              <a:solidFill>
                <a:schemeClr val="tx1"/>
              </a:solidFill>
              <a:latin typeface="00359" panose="00000400000000000000" pitchFamily="2" charset="0"/>
            </a:rPr>
            <a:t>Ülkemizde görülen doğal afetlerin etkileri açısından dağılımı.</a:t>
          </a:r>
        </a:p>
      </dgm:t>
    </dgm:pt>
    <dgm:pt modelId="{6F5E2C7C-DF8D-419C-A3DE-6E167F359F5F}" type="parTrans" cxnId="{AC3284B0-322E-4648-83A6-8D75D955E8C3}">
      <dgm:prSet/>
      <dgm:spPr/>
      <dgm:t>
        <a:bodyPr/>
        <a:lstStyle/>
        <a:p>
          <a:endParaRPr lang="tr-TR">
            <a:solidFill>
              <a:schemeClr val="accent6">
                <a:lumMod val="40000"/>
                <a:lumOff val="60000"/>
              </a:schemeClr>
            </a:solidFill>
            <a:latin typeface="00359" panose="00000400000000000000" pitchFamily="2" charset="0"/>
          </a:endParaRPr>
        </a:p>
      </dgm:t>
    </dgm:pt>
    <dgm:pt modelId="{7B76F7A1-243C-4BF7-AAB5-B113DB95B631}" type="sibTrans" cxnId="{AC3284B0-322E-4648-83A6-8D75D955E8C3}">
      <dgm:prSet/>
      <dgm:spPr/>
      <dgm:t>
        <a:bodyPr/>
        <a:lstStyle/>
        <a:p>
          <a:endParaRPr lang="tr-TR">
            <a:solidFill>
              <a:schemeClr val="accent6">
                <a:lumMod val="40000"/>
                <a:lumOff val="60000"/>
              </a:schemeClr>
            </a:solidFill>
            <a:latin typeface="00359" panose="00000400000000000000" pitchFamily="2" charset="0"/>
          </a:endParaRPr>
        </a:p>
      </dgm:t>
    </dgm:pt>
    <dgm:pt modelId="{E035556E-8C88-4EA1-A6FC-084032B1D2B0}" type="pres">
      <dgm:prSet presAssocID="{913ECD23-3303-4DC5-B9A1-BEC0EA642C13}" presName="linear" presStyleCnt="0">
        <dgm:presLayoutVars>
          <dgm:animLvl val="lvl"/>
          <dgm:resizeHandles val="exact"/>
        </dgm:presLayoutVars>
      </dgm:prSet>
      <dgm:spPr/>
    </dgm:pt>
    <dgm:pt modelId="{F18E54EF-0D15-41BE-A0CF-73CEDBAAD1E9}" type="pres">
      <dgm:prSet presAssocID="{467AD503-BEA3-4F0F-80B9-FAF4C93467F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620236C-6359-4057-A6CA-D4799D028FF5}" type="presOf" srcId="{467AD503-BEA3-4F0F-80B9-FAF4C93467F1}" destId="{F18E54EF-0D15-41BE-A0CF-73CEDBAAD1E9}" srcOrd="0" destOrd="0" presId="urn:microsoft.com/office/officeart/2005/8/layout/vList2"/>
    <dgm:cxn modelId="{AC3284B0-322E-4648-83A6-8D75D955E8C3}" srcId="{913ECD23-3303-4DC5-B9A1-BEC0EA642C13}" destId="{467AD503-BEA3-4F0F-80B9-FAF4C93467F1}" srcOrd="0" destOrd="0" parTransId="{6F5E2C7C-DF8D-419C-A3DE-6E167F359F5F}" sibTransId="{7B76F7A1-243C-4BF7-AAB5-B113DB95B631}"/>
    <dgm:cxn modelId="{5E8B0BF7-DE60-4109-80C6-3932CA75E7E0}" type="presOf" srcId="{913ECD23-3303-4DC5-B9A1-BEC0EA642C13}" destId="{E035556E-8C88-4EA1-A6FC-084032B1D2B0}" srcOrd="0" destOrd="0" presId="urn:microsoft.com/office/officeart/2005/8/layout/vList2"/>
    <dgm:cxn modelId="{83A252E6-3A85-4EED-AC15-318B49551743}" type="presParOf" srcId="{E035556E-8C88-4EA1-A6FC-084032B1D2B0}" destId="{F18E54EF-0D15-41BE-A0CF-73CEDBAAD1E9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8E54EF-0D15-41BE-A0CF-73CEDBAAD1E9}">
      <dsp:nvSpPr>
        <dsp:cNvPr id="0" name=""/>
        <dsp:cNvSpPr/>
      </dsp:nvSpPr>
      <dsp:spPr>
        <a:xfrm>
          <a:off x="0" y="12676"/>
          <a:ext cx="4933056" cy="343980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kern="1200" dirty="0">
              <a:solidFill>
                <a:schemeClr val="tx1"/>
              </a:solidFill>
              <a:latin typeface="00359" panose="00000400000000000000" pitchFamily="2" charset="0"/>
            </a:rPr>
            <a:t>Ülkemizde görülen doğal afetlerin etkileri açısından dağılımı.</a:t>
          </a:r>
        </a:p>
      </dsp:txBody>
      <dsp:txXfrm>
        <a:off x="16792" y="29468"/>
        <a:ext cx="4899472" cy="310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19A17-0D3D-49F6-B4BA-BD31B95C3C25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165F4-4EA8-40B3-8F12-AED7CF53EBE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52183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165F4-4EA8-40B3-8F12-AED7CF53EBEC}" type="slidenum">
              <a:rPr lang="tr-TR" smtClean="0"/>
              <a:t>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84365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165F4-4EA8-40B3-8F12-AED7CF53EBEC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405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5520" cy="3428640"/>
          </a:xfrm>
          <a:prstGeom prst="rect">
            <a:avLst/>
          </a:prstGeom>
        </p:spPr>
      </p:sp>
      <p:sp>
        <p:nvSpPr>
          <p:cNvPr id="63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  <p:sp>
        <p:nvSpPr>
          <p:cNvPr id="636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C1086-D70F-4C91-8542-BDCE16042D5B}" type="slidenum">
              <a:rPr kumimoji="0" lang="tr-TR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165F4-4EA8-40B3-8F12-AED7CF53EBEC}" type="slidenum">
              <a:rPr lang="tr-TR" smtClean="0"/>
              <a:t>33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2891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2601B-7787-48FA-8A50-8B730A889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CFA4F6-BC10-4D98-93F7-C3D6904439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AB2AA-0C7D-40D0-9E74-B59E81E7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AE9E6-D124-4A19-8A84-894D87932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645B1-B4B6-4A5A-B80E-8401C1C88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03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9314C-445A-48EF-AE97-DD5B5CC11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B511B-8E55-4120-AFDF-F762951B7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81E34-986D-4601-A94E-8819C30E9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07F1A-6ACB-49D2-AD84-F2C409A74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E19B1-7CCD-4469-BD85-1BD121843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885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2CED8-31D2-4B02-AD87-102B2335A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D48AE-89D5-486F-A25A-031E5C1A5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50D95-1A8A-46BE-97FD-AA925DF00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D6D51-5263-4760-8774-C74713833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5FF685-B6C4-4614-B0A9-ADE863ABE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065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4F4CD-DF4A-433A-8E4F-6B2271092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23D3B-079D-4DE9-BB06-B0BA9746C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5D055-2B1F-4122-8F13-FAE51E6288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E2F5D0-F649-4D48-A912-97CCEDB8D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12DB55-400E-4A5E-926B-41F358365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BE5D0A-0563-4D53-A26E-3A9A372D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03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C05CF-E349-4AB5-9659-5C909636D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6EDDA6-A6D8-427D-9906-5009317F5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F4966F-7559-4131-B81A-3D241BF1C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74E363-3B79-481B-91F0-02557750AD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BF1430-098D-4C56-B631-2090A49BEC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CEADBF-46BE-442F-A580-460E63E1B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9C24BD-574D-4AFF-B880-CB7B41177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68B24D-40E5-4B42-BCF7-7178FA6A7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659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35735-48C1-413E-A095-CE70859AC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497774-D767-4C41-BBF3-4A45C72AE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1E45D9-F710-4741-A0D5-6FF3F5F00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C44090-AB73-4991-93AA-690EE5799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93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2C4EF7-970C-4D6F-A5E2-4CA424129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ECF35C-E674-406A-BEC4-E021E165F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4518F2-59AE-458D-8B87-AED44C74F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02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986BA-2F7E-473F-B728-F0632C31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BC1D6-B073-468D-B17B-47AC47395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B7CC49-C4CC-40C8-85FD-E0CCE4FB0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FE7C53-380A-4750-A3FC-85979B423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568-3963-410C-B536-D5EACD283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6A5788-C07E-4788-B6A0-A818CC1A3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373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A2AF6-3E20-40FD-BFBF-44C05C65A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A90209-4243-455C-81F4-E652193183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6C0E2D-0D5D-4223-BDCA-20A8BD409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DD752B-56AB-4381-B707-89F2781C9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7A387-DDDE-48B8-A053-D45C32D65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29C9B4-3E93-43B8-8D8A-9DA9FD6A7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8647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82687-D822-4CC8-8A5E-D793EFEAA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DC27A9-3C9B-417C-81AB-80F17113B0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4FF9B-2471-4571-A7B4-B55BFB9CE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ED27BF-944D-425A-B426-AAFA66307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3D81B-EC6E-4905-961C-582B7456D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3441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85FD8-4CD3-48DA-A4C0-69C16B20B5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F01FB6-06AB-4124-B769-C2085FC079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C38A74-C0DB-44FC-B811-B6F3CC6A6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4461-5C3D-43A0-B25A-0AD0E2CE5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3F8BF-89D7-45FC-92EC-FFC564AE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060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B29A3-8E53-4B23-AC2C-5EF74DE7C8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399CD7-0708-45A3-948D-5E1CBF465C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6E98B-43A6-4C88-910E-0EA1B1AEA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09AEE-10AD-4680-AF27-2DC63DA01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EF7D2-036D-4794-B436-B015D3D4E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3995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2CF59-F5FF-4FF3-BC89-237E509A1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5A198-FA37-4768-8586-C1AD6FCE9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8E6AC-5A4F-487B-90E3-643697829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5CE6B-4518-49E4-94E3-C9DE29F2F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7C829-D708-471F-9B3B-18CFB166C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209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ADC10-3AA2-4B70-A6D9-54DFFA215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90250-2A64-415E-B2A0-47CAB8ED4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35C93-ED52-4AC7-A925-1B8F819FB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5DAB2-80E6-471E-B264-E499DA0C1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679AB7-BDF8-4947-88BE-4C0FB5625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751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58417-2015-444D-AD98-480C4ED2C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C8659-7C2A-4172-8661-2C00C2675A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446E6C-B766-4587-B150-321073AEE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4A50B-0927-4F3E-8088-906FA742C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D945C6-73F8-473F-965D-01346BEC6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17F2FF-C711-44AB-A992-A26D84993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8700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BAEA8-A3E7-4809-8399-A77305A52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59F29-D255-4E08-B49F-1A4C62239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4BA911-68AA-4721-BA48-4A3BB96E95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9FD7F5-9D54-4018-9D8E-9BCF51F28B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E87547-BC66-4A88-A949-32C778418F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EF2CDC-6878-43DF-A8F8-6EDD1B76B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21AAC6-DAD4-4FEC-96E9-637752062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138BB2-7695-496B-ADA8-B724D1B5D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2072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7910D-299F-47CD-BE46-FB8BE9B9C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AD8E34-4C02-40A2-B84F-335BFCD5D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F1E641-EE39-453D-B5B4-16DA20A76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7E9601-9587-4DFE-B1B8-3ED6B4DA7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5350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C689FB-ECBA-43DC-9361-660F62C48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BDFAD8-7E2B-4497-91CA-7F2580A09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2A6B9D-7896-4E0B-81E5-7D686BCB4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629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6DC2C-B410-4BDF-AA7E-291DBA2A0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6703A-368E-485C-87B7-17DC72C77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3BE718-184B-4DAD-B1E5-5580D8412D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94A5F2-0B32-4C79-BAA1-2AD359C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9D84D3-EF25-4C3A-A1E2-E944D3750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9F7F5F-C1C7-470F-B64B-CC36399AB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9892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E0A0F-EBC5-41A4-B99F-D5FCB0881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7F1513-210D-4F0A-BFFC-1F76CA536A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6EA1F-391C-487D-BD8B-E525A7B50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B43CF-67BA-44F8-B60A-2C8C9E28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65549F-FF63-406D-B67D-073226158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51EEC5-DBD0-484D-A186-3B39F54A5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062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A6DBB-FCB2-40B6-967F-96A5DEFEA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A00D03-2656-4925-8155-3C2885AB7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AEDF8-FBF1-4F98-B0F7-69AC56B01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0F5099-58B7-4ECD-9B84-1ED28705D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F107A-8057-441D-A13C-F394CCC34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3519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C261EF-06DB-470E-80CC-C3BBB567F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EDDEE5-0018-4DF0-B8E1-1B9A0332A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F6FC9-903B-4F57-9CDE-5D6D4F2B7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88E54E-D22F-4F0A-ABFF-7176E9B39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D2999-9248-48D3-B907-83E6F738E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540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78062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5713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3795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018620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70822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82054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25298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85149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68474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748575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85660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72141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33025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49638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33767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22559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77800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480017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23975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668151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05502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89824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298389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90756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698681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36383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177352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280154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038148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034468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20508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874322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339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64812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9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88904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457200" y="2973240"/>
            <a:ext cx="822924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319760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body"/>
          </p:nvPr>
        </p:nvSpPr>
        <p:spPr>
          <a:xfrm>
            <a:off x="4674240" y="1200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6" name="PlaceHolder 4"/>
          <p:cNvSpPr>
            <a:spLocks noGrp="1"/>
          </p:cNvSpPr>
          <p:nvPr>
            <p:ph type="body"/>
          </p:nvPr>
        </p:nvSpPr>
        <p:spPr>
          <a:xfrm>
            <a:off x="45720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7" name="PlaceHolder 5"/>
          <p:cNvSpPr>
            <a:spLocks noGrp="1"/>
          </p:cNvSpPr>
          <p:nvPr>
            <p:ph type="body"/>
          </p:nvPr>
        </p:nvSpPr>
        <p:spPr>
          <a:xfrm>
            <a:off x="4674240" y="2973240"/>
            <a:ext cx="40158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30169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 type="body"/>
          </p:nvPr>
        </p:nvSpPr>
        <p:spPr>
          <a:xfrm>
            <a:off x="323964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1" name="PlaceHolder 4"/>
          <p:cNvSpPr>
            <a:spLocks noGrp="1"/>
          </p:cNvSpPr>
          <p:nvPr>
            <p:ph type="body"/>
          </p:nvPr>
        </p:nvSpPr>
        <p:spPr>
          <a:xfrm>
            <a:off x="6022080" y="1200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2" name="PlaceHolder 5"/>
          <p:cNvSpPr>
            <a:spLocks noGrp="1"/>
          </p:cNvSpPr>
          <p:nvPr>
            <p:ph type="body"/>
          </p:nvPr>
        </p:nvSpPr>
        <p:spPr>
          <a:xfrm>
            <a:off x="45720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3" name="PlaceHolder 6"/>
          <p:cNvSpPr>
            <a:spLocks noGrp="1"/>
          </p:cNvSpPr>
          <p:nvPr>
            <p:ph type="body"/>
          </p:nvPr>
        </p:nvSpPr>
        <p:spPr>
          <a:xfrm>
            <a:off x="323964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PlaceHolder 7"/>
          <p:cNvSpPr>
            <a:spLocks noGrp="1"/>
          </p:cNvSpPr>
          <p:nvPr>
            <p:ph type="body"/>
          </p:nvPr>
        </p:nvSpPr>
        <p:spPr>
          <a:xfrm>
            <a:off x="6022080" y="2973240"/>
            <a:ext cx="2649600" cy="1618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tr-TR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907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7.01.2021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DE422C-7C74-47D2-9DCE-5697091E9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8B499-64B0-44C4-B483-4C0765309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28BBC-8A4A-4B45-9939-160EE722C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9AC4A-1446-4320-B755-B69F4C404C8C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CE380-5E7A-4B85-A00D-6D7AA715A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CEAF7-F2DE-4754-A408-AB92EB20B5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94960-957B-4605-BF7F-CAC4E526B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178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06A-F644-40F3-AC56-1ECFC6BA8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F8127-B3A1-41C5-B8F4-C690F34EB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086F-B2C2-46D8-A5DC-294D8EBC05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48348-E754-4EA8-B2F8-0CA9E0DA74D1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05885E-5BCA-4A66-91AD-4D4DC344F5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4ECA8A-D0ED-487B-8F25-B4F26D70DF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381B3-C3C8-4E3D-A6CC-78B7F7787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91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97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tr-TR" sz="4400" b="0" strike="noStrike" spc="-1">
                <a:solidFill>
                  <a:srgbClr val="000000"/>
                </a:solidFill>
                <a:latin typeface="Calibri"/>
              </a:rPr>
              <a:t>Asıl başlık stili için tıklatın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tr-TR" sz="3200" b="0" strike="noStrike" spc="-1">
                <a:solidFill>
                  <a:srgbClr val="000000"/>
                </a:solidFill>
                <a:latin typeface="Calibri"/>
              </a:rPr>
              <a:t>Asıl metin stillerini düzenlemek için tıklatın</a:t>
            </a:r>
          </a:p>
          <a:p>
            <a:pPr marL="743040" lvl="1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tr-TR" sz="2800" b="0" strike="noStrike" spc="-1">
                <a:solidFill>
                  <a:srgbClr val="000000"/>
                </a:solidFill>
                <a:latin typeface="Calibri"/>
              </a:rPr>
              <a:t>İkinci düzey</a:t>
            </a:r>
          </a:p>
          <a:p>
            <a:pPr marL="1143000" lvl="2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tr-TR" sz="2400" b="0" strike="noStrike" spc="-1">
                <a:solidFill>
                  <a:srgbClr val="000000"/>
                </a:solidFill>
                <a:latin typeface="Calibri"/>
              </a:rPr>
              <a:t>Üçüncü düzey</a:t>
            </a:r>
          </a:p>
          <a:p>
            <a:pPr marL="1600200" lvl="3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tr-TR" sz="2000" b="0" strike="noStrike" spc="-1">
                <a:solidFill>
                  <a:srgbClr val="000000"/>
                </a:solidFill>
                <a:latin typeface="Calibri"/>
              </a:rPr>
              <a:t>Dördüncü düzey</a:t>
            </a:r>
          </a:p>
          <a:p>
            <a:pPr marL="2057400" lvl="4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tr-TR" sz="2000" b="0" strike="noStrike" spc="-1">
                <a:solidFill>
                  <a:srgbClr val="000000"/>
                </a:solidFill>
                <a:latin typeface="Calibri"/>
              </a:rPr>
              <a:t>Beşinci düzey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720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7C8B45B9-25B8-424B-9F6D-4754DAC83677}" type="datetime">
              <a:rPr lang="tr-TR" sz="1200" b="0" strike="noStrike" spc="-1">
                <a:solidFill>
                  <a:srgbClr val="8B8B8B"/>
                </a:solidFill>
                <a:latin typeface="Calibri"/>
              </a:rPr>
              <a:t>7.01.2021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4080" y="4767120"/>
            <a:ext cx="289512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308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CDC9E9F8-D81D-4E07-9059-2EC98A104483}" type="slidenum">
              <a:rPr lang="tr-TR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254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28560" y="273960"/>
            <a:ext cx="7886520" cy="99396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33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tr-TR" sz="33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28560" y="1369080"/>
            <a:ext cx="7886520" cy="32630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171360" indent="-1710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Edit Master text styles</a:t>
            </a:r>
            <a:endParaRPr lang="tr-TR" sz="2100" b="0" strike="noStrike" spc="-1">
              <a:solidFill>
                <a:srgbClr val="000000"/>
              </a:solidFill>
              <a:latin typeface="Calibri"/>
            </a:endParaRPr>
          </a:p>
          <a:p>
            <a:pPr marL="514440" lvl="1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  <a:p>
            <a:pPr marL="857160" lvl="2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tr-TR" sz="1500" b="0" strike="noStrike" spc="-1">
              <a:solidFill>
                <a:srgbClr val="000000"/>
              </a:solidFill>
              <a:latin typeface="Calibri"/>
            </a:endParaRPr>
          </a:p>
          <a:p>
            <a:pPr marL="1200240" lvl="3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tr-TR" sz="1350" b="0" strike="noStrike" spc="-1">
              <a:solidFill>
                <a:srgbClr val="000000"/>
              </a:solidFill>
              <a:latin typeface="Calibri"/>
            </a:endParaRPr>
          </a:p>
          <a:p>
            <a:pPr marL="1542960" lvl="4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tr-TR" sz="135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/>
          </p:nvPr>
        </p:nvSpPr>
        <p:spPr>
          <a:xfrm>
            <a:off x="628560" y="4767120"/>
            <a:ext cx="205704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AD887957-6C38-4C73-A294-F044DDCD01A2}" type="datetime">
              <a:rPr lang="en-US" sz="900" b="0" strike="noStrike" spc="-1">
                <a:solidFill>
                  <a:srgbClr val="8B8B8B"/>
                </a:solidFill>
                <a:latin typeface="Calibri"/>
              </a:rPr>
              <a:t>1/7/2021</a:t>
            </a:fld>
            <a:endParaRPr lang="en-US" sz="900" b="0" strike="noStrike" spc="-1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ftr"/>
          </p:nvPr>
        </p:nvSpPr>
        <p:spPr>
          <a:xfrm>
            <a:off x="3029040" y="4767120"/>
            <a:ext cx="308592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sldNum"/>
          </p:nvPr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E4E109A8-1C07-4A31-950E-37156B4B3468}" type="slidenum">
              <a:rPr lang="en-US" sz="9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9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2758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628560" y="273960"/>
            <a:ext cx="7886520" cy="99396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33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tr-TR" sz="33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628560" y="1369080"/>
            <a:ext cx="7886520" cy="32630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171360" indent="-1710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  <a:endParaRPr lang="tr-TR" sz="2100" b="0" strike="noStrike" spc="-1">
              <a:solidFill>
                <a:srgbClr val="000000"/>
              </a:solidFill>
              <a:latin typeface="Calibri"/>
            </a:endParaRPr>
          </a:p>
          <a:p>
            <a:pPr marL="514440" lvl="1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tr-TR" sz="1800" b="0" strike="noStrike" spc="-1">
              <a:solidFill>
                <a:srgbClr val="000000"/>
              </a:solidFill>
              <a:latin typeface="Calibri"/>
            </a:endParaRPr>
          </a:p>
          <a:p>
            <a:pPr marL="857160" lvl="2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tr-TR" sz="1500" b="0" strike="noStrike" spc="-1">
              <a:solidFill>
                <a:srgbClr val="000000"/>
              </a:solidFill>
              <a:latin typeface="Calibri"/>
            </a:endParaRPr>
          </a:p>
          <a:p>
            <a:pPr marL="1200240" lvl="3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tr-TR" sz="1350" b="0" strike="noStrike" spc="-1">
              <a:solidFill>
                <a:srgbClr val="000000"/>
              </a:solidFill>
              <a:latin typeface="Calibri"/>
            </a:endParaRPr>
          </a:p>
          <a:p>
            <a:pPr marL="1542960" lvl="4" indent="-1710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tr-TR" sz="135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dt"/>
          </p:nvPr>
        </p:nvSpPr>
        <p:spPr>
          <a:xfrm>
            <a:off x="628560" y="4767120"/>
            <a:ext cx="205704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A54B4982-53C7-4AEA-ABAF-6258E2040356}" type="datetime">
              <a:rPr lang="en-US" sz="900" b="0" strike="noStrike" spc="-1">
                <a:solidFill>
                  <a:srgbClr val="8B8B8B"/>
                </a:solidFill>
                <a:latin typeface="Calibri"/>
              </a:rPr>
              <a:t>1/7/2021</a:t>
            </a:fld>
            <a:endParaRPr lang="en-US" sz="900" b="0" strike="noStrike" spc="-1">
              <a:latin typeface="Times New Roman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ftr"/>
          </p:nvPr>
        </p:nvSpPr>
        <p:spPr>
          <a:xfrm>
            <a:off x="3029040" y="4767120"/>
            <a:ext cx="308592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168" name="PlaceHolder 5"/>
          <p:cNvSpPr>
            <a:spLocks noGrp="1"/>
          </p:cNvSpPr>
          <p:nvPr>
            <p:ph type="sldNum"/>
          </p:nvPr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F875AA61-F493-4114-A4A3-4E7D7F2DED81}" type="slidenum">
              <a:rPr lang="en-US" sz="9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9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63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hannel/UCvmbccp4GhRufkfIOWXmmhw/featured?disable_polymer=true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 ?><Relationships xmlns="http://schemas.openxmlformats.org/package/2006/relationships"><Relationship Id="rId8" Target="../media/image27.jpeg" Type="http://schemas.openxmlformats.org/officeDocument/2006/relationships/image"/><Relationship Id="rId3" Target="../media/image22.jpeg" Type="http://schemas.openxmlformats.org/officeDocument/2006/relationships/image"/><Relationship Id="rId7" Target="../media/image26.jpeg" Type="http://schemas.openxmlformats.org/officeDocument/2006/relationships/image"/><Relationship Id="rId2" Target="../media/image21.jpg" Type="http://schemas.openxmlformats.org/officeDocument/2006/relationships/image"/><Relationship Id="rId1" Target="../slideLayouts/slideLayout12.xml" Type="http://schemas.openxmlformats.org/officeDocument/2006/relationships/slideLayout"/><Relationship Id="rId6" Target="../media/image25.jpeg" Type="http://schemas.openxmlformats.org/officeDocument/2006/relationships/image"/><Relationship Id="rId11" Target="../media/image29.png" Type="http://schemas.openxmlformats.org/officeDocument/2006/relationships/image"/><Relationship Id="rId5" Target="../media/image24.jpeg" Type="http://schemas.openxmlformats.org/officeDocument/2006/relationships/image"/><Relationship Id="rId10" Target="../media/hdphoto1.wdp" Type="http://schemas.microsoft.com/office/2007/relationships/hdphoto"/><Relationship Id="rId4" Target="../media/image23.jpe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jpeg" Type="http://schemas.openxmlformats.org/officeDocument/2006/relationships/image"/><Relationship Id="rId5" Target="../media/image36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18" Type="http://schemas.openxmlformats.org/officeDocument/2006/relationships/image" Target="../media/image69.jpeg"/><Relationship Id="rId3" Type="http://schemas.openxmlformats.org/officeDocument/2006/relationships/image" Target="../media/image54.jpe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" Type="http://schemas.openxmlformats.org/officeDocument/2006/relationships/image" Target="../media/image53.jpeg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19" Type="http://schemas.openxmlformats.org/officeDocument/2006/relationships/image" Target="../media/image70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2.xml.rels><?xml version="1.0" encoding="UTF-8" standalone="yes" ?><Relationships xmlns="http://schemas.openxmlformats.org/package/2006/relationships"><Relationship Id="rId3" Target="../media/image72.jpeg" Type="http://schemas.openxmlformats.org/officeDocument/2006/relationships/image"/><Relationship Id="rId7" Target="../media/image76.jpeg" Type="http://schemas.openxmlformats.org/officeDocument/2006/relationships/image"/><Relationship Id="rId2" Target="../media/image7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5.jpeg" Type="http://schemas.openxmlformats.org/officeDocument/2006/relationships/image"/><Relationship Id="rId5" Target="../media/image74.jpeg" Type="http://schemas.openxmlformats.org/officeDocument/2006/relationships/image"/><Relationship Id="rId4" Target="../media/image73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8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13" Type="http://schemas.openxmlformats.org/officeDocument/2006/relationships/image" Target="../media/image106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12" Type="http://schemas.openxmlformats.org/officeDocument/2006/relationships/image" Target="../media/image105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9.png"/><Relationship Id="rId11" Type="http://schemas.openxmlformats.org/officeDocument/2006/relationships/image" Target="../media/image104.png"/><Relationship Id="rId5" Type="http://schemas.openxmlformats.org/officeDocument/2006/relationships/image" Target="../media/image98.png"/><Relationship Id="rId15" Type="http://schemas.openxmlformats.org/officeDocument/2006/relationships/image" Target="../media/image108.png"/><Relationship Id="rId10" Type="http://schemas.openxmlformats.org/officeDocument/2006/relationships/image" Target="../media/image103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Relationship Id="rId14" Type="http://schemas.openxmlformats.org/officeDocument/2006/relationships/image" Target="../media/image10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png"/></Relationships>
</file>

<file path=ppt/slides/_rels/slide23.xml.rels><?xml version="1.0" encoding="UTF-8" standalone="yes" ?><Relationships xmlns="http://schemas.openxmlformats.org/package/2006/relationships"><Relationship Id="rId3" Target="../media/image118.jpeg" Type="http://schemas.openxmlformats.org/officeDocument/2006/relationships/image"/><Relationship Id="rId7" Target="../media/image122.png" Type="http://schemas.openxmlformats.org/officeDocument/2006/relationships/image"/><Relationship Id="rId2" Target="../media/image11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21.png" Type="http://schemas.openxmlformats.org/officeDocument/2006/relationships/image"/><Relationship Id="rId5" Target="../media/image120.png" Type="http://schemas.openxmlformats.org/officeDocument/2006/relationships/image"/><Relationship Id="rId4" Target="../media/image119.png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13" Type="http://schemas.openxmlformats.org/officeDocument/2006/relationships/image" Target="../media/image12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28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35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27.pn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31.png"/><Relationship Id="rId10" Type="http://schemas.openxmlformats.org/officeDocument/2006/relationships/image" Target="../media/image126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5.png"/><Relationship Id="rId14" Type="http://schemas.openxmlformats.org/officeDocument/2006/relationships/image" Target="../media/image1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7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image" Target="../media/image144.png"/><Relationship Id="rId3" Type="http://schemas.openxmlformats.org/officeDocument/2006/relationships/image" Target="../media/image139.jpeg"/><Relationship Id="rId7" Type="http://schemas.openxmlformats.org/officeDocument/2006/relationships/diagramColors" Target="../diagrams/colors2.xml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" Type="http://schemas.openxmlformats.org/officeDocument/2006/relationships/image" Target="../media/image138.jpeg"/><Relationship Id="rId16" Type="http://schemas.openxmlformats.org/officeDocument/2006/relationships/image" Target="../media/image14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42.png"/><Relationship Id="rId5" Type="http://schemas.openxmlformats.org/officeDocument/2006/relationships/diagramLayout" Target="../diagrams/layout2.xml"/><Relationship Id="rId15" Type="http://schemas.openxmlformats.org/officeDocument/2006/relationships/image" Target="../media/image146.png"/><Relationship Id="rId10" Type="http://schemas.openxmlformats.org/officeDocument/2006/relationships/image" Target="../media/image141.png"/><Relationship Id="rId4" Type="http://schemas.openxmlformats.org/officeDocument/2006/relationships/diagramData" Target="../diagrams/data2.xml"/><Relationship Id="rId9" Type="http://schemas.openxmlformats.org/officeDocument/2006/relationships/image" Target="../media/image140.png"/><Relationship Id="rId14" Type="http://schemas.openxmlformats.org/officeDocument/2006/relationships/image" Target="../media/image1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.png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29.xml.rels><?xml version="1.0" encoding="UTF-8" standalone="yes" ?><Relationships xmlns="http://schemas.openxmlformats.org/package/2006/relationships"><Relationship Id="rId3" Target="../media/image155.jpeg" Type="http://schemas.openxmlformats.org/officeDocument/2006/relationships/image"/><Relationship Id="rId2" Target="../media/image15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57.png" Type="http://schemas.openxmlformats.org/officeDocument/2006/relationships/image"/><Relationship Id="rId4" Target="../media/image156.jpeg" Type="http://schemas.openxmlformats.org/officeDocument/2006/relationships/image"/></Relationships>
</file>

<file path=ppt/slides/_rels/slide30.xml.rels><?xml version="1.0" encoding="UTF-8" standalone="yes" ?><Relationships xmlns="http://schemas.openxmlformats.org/package/2006/relationships"><Relationship Id="rId3" Target="../media/image159.svg" Type="http://schemas.openxmlformats.org/officeDocument/2006/relationships/image"/><Relationship Id="rId2" Target="../media/image158.png" Type="http://schemas.openxmlformats.org/officeDocument/2006/relationships/image"/><Relationship Id="rId1" Target="../slideLayouts/slideLayout23.xml" Type="http://schemas.openxmlformats.org/officeDocument/2006/relationships/slideLayout"/><Relationship Id="rId5" Target="../media/image161.png" Type="http://schemas.openxmlformats.org/officeDocument/2006/relationships/image"/><Relationship Id="rId4" Target="../media/image160.jpeg" Type="http://schemas.openxmlformats.org/officeDocument/2006/relationships/image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6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16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68.png"/><Relationship Id="rId5" Type="http://schemas.openxmlformats.org/officeDocument/2006/relationships/image" Target="../media/image167.jpeg"/><Relationship Id="rId4" Type="http://schemas.openxmlformats.org/officeDocument/2006/relationships/notesSlide" Target="../notesSlides/notesSlide4.xml"/></Relationships>
</file>

<file path=ppt/slides/_rels/slide34.xml.rels><?xml version="1.0" encoding="UTF-8" standalone="yes" ?><Relationships xmlns="http://schemas.openxmlformats.org/package/2006/relationships"><Relationship Id="rId3" Target="../media/image171.jpeg" Type="http://schemas.openxmlformats.org/officeDocument/2006/relationships/image"/><Relationship Id="rId2" Target="../media/image170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73.png" Type="http://schemas.openxmlformats.org/officeDocument/2006/relationships/image"/><Relationship Id="rId4" Target="../media/image172.png" Type="http://schemas.openxmlformats.org/officeDocument/2006/relationships/image"/></Relationships>
</file>

<file path=ppt/slides/_rels/slide35.xml.rels><?xml version="1.0" encoding="UTF-8" standalone="yes" ?><Relationships xmlns="http://schemas.openxmlformats.org/package/2006/relationships"><Relationship Id="rId3" Target="../media/image175.png" Type="http://schemas.openxmlformats.org/officeDocument/2006/relationships/image"/><Relationship Id="rId2" Target="../media/image17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78.png" Type="http://schemas.openxmlformats.org/officeDocument/2006/relationships/image"/><Relationship Id="rId5" Target="../media/image177.png" Type="http://schemas.openxmlformats.org/officeDocument/2006/relationships/image"/><Relationship Id="rId4" Target="../media/image176.jpeg" Type="http://schemas.openxmlformats.org/officeDocument/2006/relationships/image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 ?><Relationships xmlns="http://schemas.openxmlformats.org/package/2006/relationships"><Relationship Id="rId3" Target="../media/image182.jpeg" Type="http://schemas.openxmlformats.org/officeDocument/2006/relationships/image"/><Relationship Id="rId2" Target="../media/image181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84.png" Type="http://schemas.openxmlformats.org/officeDocument/2006/relationships/image"/><Relationship Id="rId4" Target="../media/image183.png" Type="http://schemas.openxmlformats.org/officeDocument/2006/relationships/image"/></Relationships>
</file>

<file path=ppt/slides/_rels/slide38.xml.rels><?xml version="1.0" encoding="UTF-8" standalone="yes" ?><Relationships xmlns="http://schemas.openxmlformats.org/package/2006/relationships"><Relationship Id="rId3" Target="../media/image186.jpeg" Type="http://schemas.openxmlformats.org/officeDocument/2006/relationships/image"/><Relationship Id="rId2" Target="../media/image18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9.png" Type="http://schemas.openxmlformats.org/officeDocument/2006/relationships/image"/><Relationship Id="rId5" Target="../media/image188.png" Type="http://schemas.openxmlformats.org/officeDocument/2006/relationships/image"/><Relationship Id="rId4" Target="../media/image187.png" Type="http://schemas.openxmlformats.org/officeDocument/2006/relationships/image"/></Relationships>
</file>

<file path=ppt/slides/_rels/slide39.xml.rels><?xml version="1.0" encoding="UTF-8" standalone="yes" ?><Relationships xmlns="http://schemas.openxmlformats.org/package/2006/relationships"><Relationship Id="rId8" Target="../media/image22.jpeg" Type="http://schemas.openxmlformats.org/officeDocument/2006/relationships/image"/><Relationship Id="rId3" Target="../media/image191.png" Type="http://schemas.openxmlformats.org/officeDocument/2006/relationships/image"/><Relationship Id="rId7" Target="../media/image195.jpeg" Type="http://schemas.openxmlformats.org/officeDocument/2006/relationships/image"/><Relationship Id="rId2" Target="../media/image19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94.png" Type="http://schemas.openxmlformats.org/officeDocument/2006/relationships/image"/><Relationship Id="rId5" Target="../media/image193.png" Type="http://schemas.openxmlformats.org/officeDocument/2006/relationships/image"/><Relationship Id="rId4" Target="../media/image192.png" Type="http://schemas.openxmlformats.org/officeDocument/2006/relationships/image"/><Relationship Id="rId9" Target="../media/image196.png" Type="http://schemas.openxmlformats.org/officeDocument/2006/relationships/image"/></Relationships>
</file>

<file path=ppt/slides/_rels/slide40.xml.rels><?xml version="1.0" encoding="UTF-8" standalone="yes" ?><Relationships xmlns="http://schemas.openxmlformats.org/package/2006/relationships"><Relationship Id="rId3" Target="../media/image198.png" Type="http://schemas.openxmlformats.org/officeDocument/2006/relationships/image"/><Relationship Id="rId2" Target="../media/image19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01.jpeg" Type="http://schemas.openxmlformats.org/officeDocument/2006/relationships/image"/><Relationship Id="rId5" Target="../media/image200.jpeg" Type="http://schemas.openxmlformats.org/officeDocument/2006/relationships/image"/><Relationship Id="rId4" Target="../media/image199.png" Type="http://schemas.openxmlformats.org/officeDocument/2006/relationships/image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20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png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1.png"/><Relationship Id="rId5" Type="http://schemas.openxmlformats.org/officeDocument/2006/relationships/hyperlink" Target="https://www.afad.gov.tr/" TargetMode="External"/><Relationship Id="rId4" Type="http://schemas.openxmlformats.org/officeDocument/2006/relationships/image" Target="../media/image210.png"/></Relationships>
</file>

<file path=ppt/slides/_rels/slide44.xml.rels><?xml version="1.0" encoding="UTF-8" standalone="yes" ?><Relationships xmlns="http://schemas.openxmlformats.org/package/2006/relationships"><Relationship Id="rId3" Target="../slideLayouts/slideLayout2.xml" Type="http://schemas.openxmlformats.org/officeDocument/2006/relationships/slideLayout"/><Relationship Id="rId2" Target="../media/media2.wav" Type="http://schemas.openxmlformats.org/officeDocument/2006/relationships/audio"/><Relationship Id="rId1" Target="../media/media2.wav" Type="http://schemas.microsoft.com/office/2007/relationships/media"/><Relationship Id="rId6" Target="../media/image213.png" Type="http://schemas.openxmlformats.org/officeDocument/2006/relationships/image"/><Relationship Id="rId5" Target="../media/image212.jpeg" Type="http://schemas.openxmlformats.org/officeDocument/2006/relationships/image"/><Relationship Id="rId4" Target="../media/image169.png" Type="http://schemas.openxmlformats.org/officeDocument/2006/relationships/image"/></Relationships>
</file>

<file path=ppt/slides/_rels/slide45.xml.rels><?xml version="1.0" encoding="UTF-8" standalone="yes" ?><Relationships xmlns="http://schemas.openxmlformats.org/package/2006/relationships"><Relationship Id="rId3" Target="../media/image215.png" Type="http://schemas.openxmlformats.org/officeDocument/2006/relationships/image"/><Relationship Id="rId2" Target="../media/image21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17.png" Type="http://schemas.openxmlformats.org/officeDocument/2006/relationships/image"/><Relationship Id="rId4" Target="../media/image216.png" Type="http://schemas.openxmlformats.org/officeDocument/2006/relationships/image"/></Relationships>
</file>

<file path=ppt/slides/_rels/slide46.xml.rels><?xml version="1.0" encoding="UTF-8" standalone="yes" ?><Relationships xmlns="http://schemas.openxmlformats.org/package/2006/relationships"><Relationship Id="rId3" Target="../media/image219.png" Type="http://schemas.openxmlformats.org/officeDocument/2006/relationships/image"/><Relationship Id="rId2" Target="../media/image218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22.png"/><Relationship Id="rId4" Type="http://schemas.openxmlformats.org/officeDocument/2006/relationships/image" Target="../media/image79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3.png"/><Relationship Id="rId3" Type="http://schemas.openxmlformats.org/officeDocument/2006/relationships/diagramLayout" Target="../diagrams/layout4.xml"/><Relationship Id="rId7" Type="http://schemas.openxmlformats.org/officeDocument/2006/relationships/chart" Target="../charts/chart1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225.png"/><Relationship Id="rId7" Type="http://schemas.openxmlformats.org/officeDocument/2006/relationships/image" Target="../media/image229.png"/><Relationship Id="rId12" Type="http://schemas.openxmlformats.org/officeDocument/2006/relationships/image" Target="../media/image234.png"/><Relationship Id="rId2" Type="http://schemas.openxmlformats.org/officeDocument/2006/relationships/image" Target="../media/image2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8.png"/><Relationship Id="rId11" Type="http://schemas.openxmlformats.org/officeDocument/2006/relationships/image" Target="../media/image233.png"/><Relationship Id="rId5" Type="http://schemas.openxmlformats.org/officeDocument/2006/relationships/image" Target="../media/image227.png"/><Relationship Id="rId10" Type="http://schemas.openxmlformats.org/officeDocument/2006/relationships/image" Target="../media/image232.png"/><Relationship Id="rId4" Type="http://schemas.openxmlformats.org/officeDocument/2006/relationships/image" Target="../media/image226.png"/><Relationship Id="rId9" Type="http://schemas.openxmlformats.org/officeDocument/2006/relationships/image" Target="../media/image23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png"/><Relationship Id="rId2" Type="http://schemas.openxmlformats.org/officeDocument/2006/relationships/image" Target="../media/image2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png"/><Relationship Id="rId7" Type="http://schemas.openxmlformats.org/officeDocument/2006/relationships/image" Target="../media/image243.png"/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42.png"/><Relationship Id="rId5" Type="http://schemas.openxmlformats.org/officeDocument/2006/relationships/image" Target="../media/image241.png"/><Relationship Id="rId4" Type="http://schemas.openxmlformats.org/officeDocument/2006/relationships/image" Target="../media/image240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jpeg"/><Relationship Id="rId3" Type="http://schemas.openxmlformats.org/officeDocument/2006/relationships/image" Target="../media/image245.png"/><Relationship Id="rId7" Type="http://schemas.openxmlformats.org/officeDocument/2006/relationships/image" Target="../media/image249.jpeg"/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48.png"/><Relationship Id="rId5" Type="http://schemas.openxmlformats.org/officeDocument/2006/relationships/image" Target="../media/image247.jpeg"/><Relationship Id="rId4" Type="http://schemas.openxmlformats.org/officeDocument/2006/relationships/image" Target="../media/image24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2.jpeg"/><Relationship Id="rId2" Type="http://schemas.openxmlformats.org/officeDocument/2006/relationships/image" Target="../media/image25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55.png"/><Relationship Id="rId5" Type="http://schemas.openxmlformats.org/officeDocument/2006/relationships/image" Target="../media/image254.png"/><Relationship Id="rId4" Type="http://schemas.openxmlformats.org/officeDocument/2006/relationships/image" Target="../media/image25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jpeg"/><Relationship Id="rId2" Type="http://schemas.openxmlformats.org/officeDocument/2006/relationships/image" Target="../media/image256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5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eg"/><Relationship Id="rId7" Type="http://schemas.openxmlformats.org/officeDocument/2006/relationships/image" Target="../media/image264.png"/><Relationship Id="rId2" Type="http://schemas.openxmlformats.org/officeDocument/2006/relationships/image" Target="../media/image259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63.jpeg"/><Relationship Id="rId5" Type="http://schemas.openxmlformats.org/officeDocument/2006/relationships/image" Target="../media/image262.png"/><Relationship Id="rId4" Type="http://schemas.openxmlformats.org/officeDocument/2006/relationships/image" Target="../media/image26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png"/><Relationship Id="rId7" Type="http://schemas.openxmlformats.org/officeDocument/2006/relationships/image" Target="../media/image270.jpe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69.jpeg"/><Relationship Id="rId5" Type="http://schemas.openxmlformats.org/officeDocument/2006/relationships/image" Target="../media/image268.png"/><Relationship Id="rId4" Type="http://schemas.openxmlformats.org/officeDocument/2006/relationships/image" Target="../media/image26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2.png"/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3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image" Target="../media/image273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76.png"/><Relationship Id="rId5" Type="http://schemas.openxmlformats.org/officeDocument/2006/relationships/image" Target="../media/image79.png"/><Relationship Id="rId4" Type="http://schemas.openxmlformats.org/officeDocument/2006/relationships/image" Target="../media/image27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png"/><Relationship Id="rId2" Type="http://schemas.openxmlformats.org/officeDocument/2006/relationships/image" Target="../media/image277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81.png"/><Relationship Id="rId5" Type="http://schemas.openxmlformats.org/officeDocument/2006/relationships/image" Target="../media/image280.png"/><Relationship Id="rId4" Type="http://schemas.openxmlformats.org/officeDocument/2006/relationships/image" Target="../media/image2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00269392-472D-4733-90A6-5279A833D0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70"/>
            <a:ext cx="9144000" cy="4803647"/>
          </a:xfrm>
          <a:prstGeom prst="rect">
            <a:avLst/>
          </a:prstGeom>
        </p:spPr>
      </p:pic>
      <p:pic>
        <p:nvPicPr>
          <p:cNvPr id="7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E981E145-6E20-41E5-B492-784996BA0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36" y="4569510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hlinkClick r:id="rId5"/>
            <a:extLst>
              <a:ext uri="{FF2B5EF4-FFF2-40B4-BE49-F238E27FC236}">
                <a16:creationId xmlns:a16="http://schemas.microsoft.com/office/drawing/2014/main" id="{4A7626F3-1904-4999-9E5A-1A2376930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8544" y="4524310"/>
            <a:ext cx="548688" cy="548688"/>
          </a:xfrm>
          <a:prstGeom prst="rect">
            <a:avLst/>
          </a:prstGeom>
        </p:spPr>
      </p:pic>
      <p:pic>
        <p:nvPicPr>
          <p:cNvPr id="9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37DDCDDA-B2B1-4566-9330-D45C4C480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655" y="4547251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0D4C7FF2-2B04-43A1-B9B8-F5007F202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084" y="4576456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755F6D7A-FE2A-4280-B66A-D0F9B83665A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81335" y="4424397"/>
            <a:ext cx="1719221" cy="6523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79DDEEC-450D-401D-9E4F-F725FAA640E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52271" y="1500255"/>
            <a:ext cx="1878506" cy="1284492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DF863936-70A2-44FA-A5B6-F1BAA5297F1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07926" y="2842770"/>
            <a:ext cx="1822851" cy="1279194"/>
          </a:xfrm>
          <a:prstGeom prst="rect">
            <a:avLst/>
          </a:prstGeom>
        </p:spPr>
      </p:pic>
      <p:pic>
        <p:nvPicPr>
          <p:cNvPr id="13" name="Resim 6">
            <a:extLst>
              <a:ext uri="{FF2B5EF4-FFF2-40B4-BE49-F238E27FC236}">
                <a16:creationId xmlns:a16="http://schemas.microsoft.com/office/drawing/2014/main" id="{FCF25A14-D23F-4F4B-B264-113422312DBE}"/>
              </a:ext>
            </a:extLst>
          </p:cNvPr>
          <p:cNvPicPr/>
          <p:nvPr/>
        </p:nvPicPr>
        <p:blipFill>
          <a:blip r:embed="rId14"/>
          <a:stretch/>
        </p:blipFill>
        <p:spPr>
          <a:xfrm>
            <a:off x="7547760" y="-30960"/>
            <a:ext cx="1488240" cy="123408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2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77CA143D-7932-48D5-8172-E0C36F7BE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2407" y="1035537"/>
            <a:ext cx="4608975" cy="2115495"/>
          </a:xfrm>
          <a:prstGeom prst="rect">
            <a:avLst/>
          </a:prstGeom>
        </p:spPr>
      </p:pic>
      <p:sp>
        <p:nvSpPr>
          <p:cNvPr id="4" name="AutoShape 2" descr="https://smartquotefinder.com/wp-content/uploads/sites/2/2015/04/Natural-Disasters-Covere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sp>
        <p:nvSpPr>
          <p:cNvPr id="5" name="AutoShape 6" descr="https://smartquotefinder.com/wp-content/uploads/sites/2/2015/04/Natural-Disasters-Covered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sp>
        <p:nvSpPr>
          <p:cNvPr id="6" name="AutoShape 8" descr="https://smartquotefinder.com/wp-content/uploads/sites/2/2015/04/Natural-Disasters-Covered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sp>
        <p:nvSpPr>
          <p:cNvPr id="7" name="AutoShape 13" descr="https://img.abcmouse.com/home/schools/html5/teacher.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sp>
        <p:nvSpPr>
          <p:cNvPr id="9" name="AutoShape 18" descr="https://img.abcmouse.com/home/schools/html5/teacher.pn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pic>
        <p:nvPicPr>
          <p:cNvPr id="8211" name="Picture 19" descr="C:\Users\kazihiro\Desktop\teach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887203"/>
            <a:ext cx="2709532" cy="32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question mark png ile ilgili görsel sonucu">
            <a:extLst>
              <a:ext uri="{FF2B5EF4-FFF2-40B4-BE49-F238E27FC236}">
                <a16:creationId xmlns:a16="http://schemas.microsoft.com/office/drawing/2014/main" id="{6994C46B-02B0-45B5-9DAC-281B2E857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245" y="465135"/>
            <a:ext cx="3290274" cy="32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804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Resim 60">
            <a:extLst>
              <a:ext uri="{FF2B5EF4-FFF2-40B4-BE49-F238E27FC236}">
                <a16:creationId xmlns:a16="http://schemas.microsoft.com/office/drawing/2014/main" id="{C4F0CD9F-6DFC-4EBA-AF92-1F2DD4B97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0"/>
            <a:ext cx="7185065" cy="4869878"/>
          </a:xfrm>
          <a:prstGeom prst="rect">
            <a:avLst/>
          </a:prstGeom>
        </p:spPr>
      </p:pic>
      <p:pic>
        <p:nvPicPr>
          <p:cNvPr id="62" name="Resim 61">
            <a:extLst>
              <a:ext uri="{FF2B5EF4-FFF2-40B4-BE49-F238E27FC236}">
                <a16:creationId xmlns:a16="http://schemas.microsoft.com/office/drawing/2014/main" id="{BFF4AAD7-46A0-4E08-8F92-3BBF94025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1347614"/>
            <a:ext cx="2772310" cy="441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30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6435A075-383A-4CF9-A50E-44983A771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810" y="112732"/>
            <a:ext cx="4779678" cy="1457070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C29028F2-25D8-4C22-9254-34D26BE88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8273" y="1289761"/>
            <a:ext cx="4767485" cy="1457070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22204B6C-CB9B-4591-8F98-5F239EA6D9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079" y="2428228"/>
            <a:ext cx="4791871" cy="1457070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EC16A4C9-CED3-4FC8-90E2-238BDD29DE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844" y="3566695"/>
            <a:ext cx="4840644" cy="1457070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0E9B6A44-A6F8-41CF-A944-3F1C0A4C8D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36256"/>
            <a:ext cx="4188315" cy="1481456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EA6F6C81-F46F-4EAF-AAA4-051EFAAB11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6" y="1075622"/>
            <a:ext cx="3618799" cy="402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269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56BFCAE-AD99-415F-9812-B3E740EE675D}"/>
              </a:ext>
            </a:extLst>
          </p:cNvPr>
          <p:cNvSpPr/>
          <p:nvPr/>
        </p:nvSpPr>
        <p:spPr>
          <a:xfrm>
            <a:off x="0" y="-1"/>
            <a:ext cx="9144000" cy="51435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7CB083-4EB1-4C94-A006-FEE43197E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026"/>
            <a:ext cx="9144000" cy="3706773"/>
          </a:xfrm>
          <a:prstGeom prst="rect">
            <a:avLst/>
          </a:pr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5E39D91-8427-48D2-9024-12748E0E614D}"/>
              </a:ext>
            </a:extLst>
          </p:cNvPr>
          <p:cNvSpPr/>
          <p:nvPr/>
        </p:nvSpPr>
        <p:spPr>
          <a:xfrm>
            <a:off x="-20232" y="2660"/>
            <a:ext cx="9174534" cy="51435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5" fmla="*/ 126609 w 12192000"/>
              <a:gd name="connsiteY5" fmla="*/ 365759 h 6858000"/>
              <a:gd name="connsiteX6" fmla="*/ 126609 w 12192000"/>
              <a:gd name="connsiteY6" fmla="*/ 2124222 h 6858000"/>
              <a:gd name="connsiteX7" fmla="*/ 2391508 w 12192000"/>
              <a:gd name="connsiteY7" fmla="*/ 2124222 h 6858000"/>
              <a:gd name="connsiteX8" fmla="*/ 2391508 w 12192000"/>
              <a:gd name="connsiteY8" fmla="*/ 778744 h 6858000"/>
              <a:gd name="connsiteX9" fmla="*/ 2326564 w 12192000"/>
              <a:gd name="connsiteY9" fmla="*/ 770984 h 6858000"/>
              <a:gd name="connsiteX10" fmla="*/ 126609 w 12192000"/>
              <a:gd name="connsiteY10" fmla="*/ 365759 h 6858000"/>
              <a:gd name="connsiteX11" fmla="*/ 12070080 w 12192000"/>
              <a:gd name="connsiteY11" fmla="*/ 365759 h 6858000"/>
              <a:gd name="connsiteX12" fmla="*/ 9841035 w 12192000"/>
              <a:gd name="connsiteY12" fmla="*/ 732996 h 6858000"/>
              <a:gd name="connsiteX13" fmla="*/ 9434731 w 12192000"/>
              <a:gd name="connsiteY13" fmla="*/ 781427 h 6858000"/>
              <a:gd name="connsiteX14" fmla="*/ 9434731 w 12192000"/>
              <a:gd name="connsiteY14" fmla="*/ 2297875 h 6858000"/>
              <a:gd name="connsiteX15" fmla="*/ 12070080 w 12192000"/>
              <a:gd name="connsiteY15" fmla="*/ 2297875 h 6858000"/>
              <a:gd name="connsiteX16" fmla="*/ 12070080 w 12192000"/>
              <a:gd name="connsiteY16" fmla="*/ 365759 h 6858000"/>
              <a:gd name="connsiteX17" fmla="*/ 2630658 w 12192000"/>
              <a:gd name="connsiteY17" fmla="*/ 807319 h 6858000"/>
              <a:gd name="connsiteX18" fmla="*/ 2630658 w 12192000"/>
              <a:gd name="connsiteY18" fmla="*/ 4436659 h 6858000"/>
              <a:gd name="connsiteX19" fmla="*/ 3108001 w 12192000"/>
              <a:gd name="connsiteY19" fmla="*/ 4400438 h 6858000"/>
              <a:gd name="connsiteX20" fmla="*/ 6086410 w 12192000"/>
              <a:gd name="connsiteY20" fmla="*/ 4322347 h 6858000"/>
              <a:gd name="connsiteX21" fmla="*/ 6096000 w 12192000"/>
              <a:gd name="connsiteY21" fmla="*/ 4322526 h 6858000"/>
              <a:gd name="connsiteX22" fmla="*/ 6096000 w 12192000"/>
              <a:gd name="connsiteY22" fmla="*/ 999117 h 6858000"/>
              <a:gd name="connsiteX23" fmla="*/ 6074475 w 12192000"/>
              <a:gd name="connsiteY23" fmla="*/ 999574 h 6858000"/>
              <a:gd name="connsiteX24" fmla="*/ 3070057 w 12192000"/>
              <a:gd name="connsiteY24" fmla="*/ 859822 h 6858000"/>
              <a:gd name="connsiteX25" fmla="*/ 2630658 w 12192000"/>
              <a:gd name="connsiteY25" fmla="*/ 807319 h 6858000"/>
              <a:gd name="connsiteX26" fmla="*/ 9195581 w 12192000"/>
              <a:gd name="connsiteY26" fmla="*/ 809933 h 6858000"/>
              <a:gd name="connsiteX27" fmla="*/ 9090828 w 12192000"/>
              <a:gd name="connsiteY27" fmla="*/ 822419 h 6858000"/>
              <a:gd name="connsiteX28" fmla="*/ 6829360 w 12192000"/>
              <a:gd name="connsiteY28" fmla="*/ 983534 h 6858000"/>
              <a:gd name="connsiteX29" fmla="*/ 6335150 w 12192000"/>
              <a:gd name="connsiteY29" fmla="*/ 994035 h 6858000"/>
              <a:gd name="connsiteX30" fmla="*/ 6335150 w 12192000"/>
              <a:gd name="connsiteY30" fmla="*/ 4326976 h 6858000"/>
              <a:gd name="connsiteX31" fmla="*/ 6831595 w 12192000"/>
              <a:gd name="connsiteY31" fmla="*/ 4336215 h 6858000"/>
              <a:gd name="connsiteX32" fmla="*/ 9070786 w 12192000"/>
              <a:gd name="connsiteY32" fmla="*/ 4446453 h 6858000"/>
              <a:gd name="connsiteX33" fmla="*/ 9195581 w 12192000"/>
              <a:gd name="connsiteY33" fmla="*/ 4456000 h 6858000"/>
              <a:gd name="connsiteX34" fmla="*/ 9195581 w 12192000"/>
              <a:gd name="connsiteY34" fmla="*/ 809933 h 6858000"/>
              <a:gd name="connsiteX35" fmla="*/ 9434731 w 12192000"/>
              <a:gd name="connsiteY35" fmla="*/ 2537025 h 6858000"/>
              <a:gd name="connsiteX36" fmla="*/ 9434731 w 12192000"/>
              <a:gd name="connsiteY36" fmla="*/ 4474295 h 6858000"/>
              <a:gd name="connsiteX37" fmla="*/ 9818861 w 12192000"/>
              <a:gd name="connsiteY37" fmla="*/ 4503681 h 6858000"/>
              <a:gd name="connsiteX38" fmla="*/ 12070080 w 12192000"/>
              <a:gd name="connsiteY38" fmla="*/ 4726744 h 6858000"/>
              <a:gd name="connsiteX39" fmla="*/ 12070080 w 12192000"/>
              <a:gd name="connsiteY39" fmla="*/ 2537025 h 6858000"/>
              <a:gd name="connsiteX40" fmla="*/ 9434731 w 12192000"/>
              <a:gd name="connsiteY40" fmla="*/ 2537025 h 6858000"/>
              <a:gd name="connsiteX41" fmla="*/ 126609 w 12192000"/>
              <a:gd name="connsiteY41" fmla="*/ 2363372 h 6858000"/>
              <a:gd name="connsiteX42" fmla="*/ 126609 w 12192000"/>
              <a:gd name="connsiteY42" fmla="*/ 4726744 h 6858000"/>
              <a:gd name="connsiteX43" fmla="*/ 2363283 w 12192000"/>
              <a:gd name="connsiteY43" fmla="*/ 4456947 h 6858000"/>
              <a:gd name="connsiteX44" fmla="*/ 2391508 w 12192000"/>
              <a:gd name="connsiteY44" fmla="*/ 4454806 h 6858000"/>
              <a:gd name="connsiteX45" fmla="*/ 2391508 w 12192000"/>
              <a:gd name="connsiteY45" fmla="*/ 2363372 h 6858000"/>
              <a:gd name="connsiteX46" fmla="*/ 126609 w 12192000"/>
              <a:gd name="connsiteY46" fmla="*/ 236337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126609" y="365759"/>
                </a:moveTo>
                <a:lnTo>
                  <a:pt x="126609" y="2124222"/>
                </a:lnTo>
                <a:lnTo>
                  <a:pt x="2391508" y="2124222"/>
                </a:lnTo>
                <a:lnTo>
                  <a:pt x="2391508" y="778744"/>
                </a:lnTo>
                <a:lnTo>
                  <a:pt x="2326564" y="770984"/>
                </a:lnTo>
                <a:cubicBezTo>
                  <a:pt x="1585231" y="670879"/>
                  <a:pt x="850764" y="536680"/>
                  <a:pt x="126609" y="365759"/>
                </a:cubicBezTo>
                <a:close/>
                <a:moveTo>
                  <a:pt x="12070080" y="365759"/>
                </a:moveTo>
                <a:cubicBezTo>
                  <a:pt x="11333991" y="511745"/>
                  <a:pt x="10589826" y="635034"/>
                  <a:pt x="9841035" y="732996"/>
                </a:cubicBezTo>
                <a:lnTo>
                  <a:pt x="9434731" y="781427"/>
                </a:lnTo>
                <a:lnTo>
                  <a:pt x="9434731" y="2297875"/>
                </a:lnTo>
                <a:lnTo>
                  <a:pt x="12070080" y="2297875"/>
                </a:lnTo>
                <a:lnTo>
                  <a:pt x="12070080" y="365759"/>
                </a:lnTo>
                <a:close/>
                <a:moveTo>
                  <a:pt x="2630658" y="807319"/>
                </a:moveTo>
                <a:lnTo>
                  <a:pt x="2630658" y="4436659"/>
                </a:lnTo>
                <a:lnTo>
                  <a:pt x="3108001" y="4400438"/>
                </a:lnTo>
                <a:cubicBezTo>
                  <a:pt x="4100804" y="4335596"/>
                  <a:pt x="5093110" y="4312121"/>
                  <a:pt x="6086410" y="4322347"/>
                </a:cubicBezTo>
                <a:lnTo>
                  <a:pt x="6096000" y="4322526"/>
                </a:lnTo>
                <a:lnTo>
                  <a:pt x="6096000" y="999117"/>
                </a:lnTo>
                <a:lnTo>
                  <a:pt x="6074475" y="999574"/>
                </a:lnTo>
                <a:cubicBezTo>
                  <a:pt x="5068290" y="1007886"/>
                  <a:pt x="4064093" y="963380"/>
                  <a:pt x="3070057" y="859822"/>
                </a:cubicBezTo>
                <a:lnTo>
                  <a:pt x="2630658" y="807319"/>
                </a:lnTo>
                <a:close/>
                <a:moveTo>
                  <a:pt x="9195581" y="809933"/>
                </a:moveTo>
                <a:lnTo>
                  <a:pt x="9090828" y="822419"/>
                </a:lnTo>
                <a:cubicBezTo>
                  <a:pt x="8339334" y="903204"/>
                  <a:pt x="7584363" y="957786"/>
                  <a:pt x="6829360" y="983534"/>
                </a:cubicBezTo>
                <a:lnTo>
                  <a:pt x="6335150" y="994035"/>
                </a:lnTo>
                <a:lnTo>
                  <a:pt x="6335150" y="4326976"/>
                </a:lnTo>
                <a:lnTo>
                  <a:pt x="6831595" y="4336215"/>
                </a:lnTo>
                <a:cubicBezTo>
                  <a:pt x="7577013" y="4356162"/>
                  <a:pt x="8323200" y="4393987"/>
                  <a:pt x="9070786" y="4446453"/>
                </a:cubicBezTo>
                <a:lnTo>
                  <a:pt x="9195581" y="4456000"/>
                </a:lnTo>
                <a:lnTo>
                  <a:pt x="9195581" y="809933"/>
                </a:lnTo>
                <a:close/>
                <a:moveTo>
                  <a:pt x="9434731" y="2537025"/>
                </a:moveTo>
                <a:lnTo>
                  <a:pt x="9434731" y="4474295"/>
                </a:lnTo>
                <a:lnTo>
                  <a:pt x="9818861" y="4503681"/>
                </a:lnTo>
                <a:cubicBezTo>
                  <a:pt x="10567449" y="4565551"/>
                  <a:pt x="11317646" y="4640983"/>
                  <a:pt x="12070080" y="4726744"/>
                </a:cubicBezTo>
                <a:lnTo>
                  <a:pt x="12070080" y="2537025"/>
                </a:lnTo>
                <a:lnTo>
                  <a:pt x="9434731" y="2537025"/>
                </a:lnTo>
                <a:close/>
                <a:moveTo>
                  <a:pt x="126609" y="2363372"/>
                </a:moveTo>
                <a:lnTo>
                  <a:pt x="126609" y="4726744"/>
                </a:lnTo>
                <a:cubicBezTo>
                  <a:pt x="873076" y="4610307"/>
                  <a:pt x="1618424" y="4521453"/>
                  <a:pt x="2363283" y="4456947"/>
                </a:cubicBezTo>
                <a:lnTo>
                  <a:pt x="2391508" y="4454806"/>
                </a:lnTo>
                <a:lnTo>
                  <a:pt x="2391508" y="2363372"/>
                </a:lnTo>
                <a:lnTo>
                  <a:pt x="126609" y="2363372"/>
                </a:lnTo>
                <a:close/>
              </a:path>
            </a:pathLst>
          </a:custGeom>
          <a:solidFill>
            <a:srgbClr val="0096CB"/>
          </a:solidFill>
          <a:ln>
            <a:noFill/>
          </a:ln>
          <a:effectLst>
            <a:innerShdw blurRad="2794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B32D4F3-D8EE-4039-B04D-3C0C3333A624}"/>
              </a:ext>
            </a:extLst>
          </p:cNvPr>
          <p:cNvGrpSpPr/>
          <p:nvPr/>
        </p:nvGrpSpPr>
        <p:grpSpPr>
          <a:xfrm>
            <a:off x="685921" y="3915493"/>
            <a:ext cx="7474226" cy="1032982"/>
            <a:chOff x="1126434" y="5387926"/>
            <a:chExt cx="9965635" cy="137730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8A0DDED-6258-40A1-A5DB-0449DD77D062}"/>
                </a:ext>
              </a:extLst>
            </p:cNvPr>
            <p:cNvSpPr/>
            <p:nvPr/>
          </p:nvSpPr>
          <p:spPr>
            <a:xfrm>
              <a:off x="1126434" y="5387926"/>
              <a:ext cx="9965635" cy="1377309"/>
            </a:xfrm>
            <a:prstGeom prst="ellipse">
              <a:avLst/>
            </a:prstGeom>
            <a:solidFill>
              <a:schemeClr val="accent5">
                <a:lumMod val="75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C0D5FBBF-266F-432F-8D95-E00921257AE0}"/>
                </a:ext>
              </a:extLst>
            </p:cNvPr>
            <p:cNvSpPr/>
            <p:nvPr/>
          </p:nvSpPr>
          <p:spPr>
            <a:xfrm>
              <a:off x="2782795" y="5558260"/>
              <a:ext cx="6924260" cy="91440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B0B3916-5AD0-43B7-BD78-CF8266DC578D}"/>
                </a:ext>
              </a:extLst>
            </p:cNvPr>
            <p:cNvSpPr/>
            <p:nvPr/>
          </p:nvSpPr>
          <p:spPr>
            <a:xfrm>
              <a:off x="3856383" y="5718770"/>
              <a:ext cx="4744278" cy="35781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pic>
        <p:nvPicPr>
          <p:cNvPr id="1026" name="Picture 2" descr="Elazığ ve Malatya'nın nüfusu kaç? Deprem sonrası merak konusu oldu!">
            <a:extLst>
              <a:ext uri="{FF2B5EF4-FFF2-40B4-BE49-F238E27FC236}">
                <a16:creationId xmlns:a16="http://schemas.microsoft.com/office/drawing/2014/main" id="{20098CC0-503A-4EC9-B3D1-7E219264C1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" r="18225"/>
          <a:stretch/>
        </p:blipFill>
        <p:spPr bwMode="auto">
          <a:xfrm rot="21208617">
            <a:off x="7084814" y="521408"/>
            <a:ext cx="1902959" cy="116769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25DA7FA-6CD2-481E-AC9F-47C800BD28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157"/>
          <a:stretch/>
        </p:blipFill>
        <p:spPr>
          <a:xfrm>
            <a:off x="7053365" y="1907102"/>
            <a:ext cx="2011402" cy="147238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3A69D880-9133-4A66-8B61-8F032CDC9E1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921"/>
          <a:stretch/>
        </p:blipFill>
        <p:spPr>
          <a:xfrm>
            <a:off x="79233" y="1793418"/>
            <a:ext cx="1642644" cy="1586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8EE1BF8-9207-4AC3-86C3-8F8B06E1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35278"/>
          <a:stretch/>
        </p:blipFill>
        <p:spPr>
          <a:xfrm>
            <a:off x="1974174" y="771550"/>
            <a:ext cx="2641815" cy="24749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5907D68-CF6C-4752-8719-1D2F147F6C2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0000"/>
          <a:stretch/>
        </p:blipFill>
        <p:spPr>
          <a:xfrm>
            <a:off x="4673202" y="872050"/>
            <a:ext cx="2195208" cy="21934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5A55EFCD-8718-4D8F-963C-EF7AFB0505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71" y="384353"/>
            <a:ext cx="1665706" cy="1172657"/>
          </a:xfrm>
          <a:prstGeom prst="rect">
            <a:avLst/>
          </a:prstGeom>
          <a:effectLst>
            <a:softEdge rad="63500"/>
          </a:effectLst>
          <a:scene3d>
            <a:camera prst="isometricOffAxis2Left"/>
            <a:lightRig rig="threePt" dir="t"/>
          </a:scene3d>
        </p:spPr>
      </p:pic>
      <p:pic>
        <p:nvPicPr>
          <p:cNvPr id="430" name="Picture 429">
            <a:extLst>
              <a:ext uri="{FF2B5EF4-FFF2-40B4-BE49-F238E27FC236}">
                <a16:creationId xmlns:a16="http://schemas.microsoft.com/office/drawing/2014/main" id="{69314E4D-FDE8-4307-A7FA-9435BCB31A0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611" b="95278" l="12734" r="31875"/>
                    </a14:imgEffect>
                    <a14:imgEffect>
                      <a14:colorTemperature colorTemp="10048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465" r="68276"/>
          <a:stretch/>
        </p:blipFill>
        <p:spPr>
          <a:xfrm>
            <a:off x="4015411" y="1907103"/>
            <a:ext cx="1062177" cy="3272198"/>
          </a:xfrm>
          <a:prstGeom prst="rect">
            <a:avLst/>
          </a:prstGeom>
          <a:effectLst>
            <a:outerShdw dist="190500" dir="16800000" sy="23000" kx="1200000" algn="br" rotWithShape="0">
              <a:prstClr val="black">
                <a:alpha val="51000"/>
              </a:prstClr>
            </a:outerShdw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4D943C4-1F8A-452F-9BF4-B19C1E6717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46798" y="111371"/>
            <a:ext cx="5840474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0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CE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Resim 3"/>
          <p:cNvPicPr/>
          <p:nvPr/>
        </p:nvPicPr>
        <p:blipFill>
          <a:blip r:embed="rId2"/>
          <a:stretch/>
        </p:blipFill>
        <p:spPr>
          <a:xfrm>
            <a:off x="0" y="-12960"/>
            <a:ext cx="7164000" cy="51562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253" name="Resim 6"/>
          <p:cNvPicPr/>
          <p:nvPr/>
        </p:nvPicPr>
        <p:blipFill>
          <a:blip r:embed="rId3"/>
          <a:stretch/>
        </p:blipFill>
        <p:spPr>
          <a:xfrm>
            <a:off x="4284000" y="-884520"/>
            <a:ext cx="5888880" cy="4431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46"/>
            <a:ext cx="9144000" cy="5157192"/>
          </a:xfrm>
        </p:spPr>
      </p:pic>
    </p:spTree>
    <p:extLst>
      <p:ext uri="{BB962C8B-B14F-4D97-AF65-F5344CB8AC3E}">
        <p14:creationId xmlns:p14="http://schemas.microsoft.com/office/powerpoint/2010/main" val="218447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CA57E46D-BFF9-4505-B8CA-37F6D57F99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60"/>
          <a:stretch/>
        </p:blipFill>
        <p:spPr>
          <a:xfrm>
            <a:off x="5043157" y="163475"/>
            <a:ext cx="3957765" cy="233192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F8F4A0F-8B40-495D-AD96-FE8B44735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193" y="2618607"/>
            <a:ext cx="3954016" cy="222413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AutoShape 5" descr="https://cmgpbpopinionzone.files.wordpress.com/2014/09/photo-wellington-isaac-flooding.jpg"/>
          <p:cNvSpPr>
            <a:spLocks noChangeAspect="1" noChangeArrowheads="1"/>
          </p:cNvSpPr>
          <p:nvPr/>
        </p:nvSpPr>
        <p:spPr bwMode="auto">
          <a:xfrm>
            <a:off x="251520" y="-14132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87EA4BE-4FF8-48AD-BE31-9742A4C337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700" y="-884634"/>
            <a:ext cx="5019001" cy="420903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CC84284-EFB5-429F-87C3-E140CB479D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122" y="534988"/>
            <a:ext cx="1390499" cy="460851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A22531C2-21BB-47DB-A899-77C1BA0BF4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9594" y="2618607"/>
            <a:ext cx="3961328" cy="222413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670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7B65641C-442F-49DA-B04A-376E24AD2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68" y="134678"/>
            <a:ext cx="4997492" cy="115949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C23596A-BAB1-4165-A15D-E7B30D74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9060" y="264526"/>
            <a:ext cx="488974" cy="4743989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6EC506F-9C33-4069-ADE0-8028001A7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3547" y="599403"/>
            <a:ext cx="2892152" cy="115949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3502988-BF7E-4A95-B2CE-35CD672895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1708" y="1356467"/>
            <a:ext cx="2892152" cy="115949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25FC7C1-4CE2-4542-BDD7-367BE07847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1094" y="2118049"/>
            <a:ext cx="2892152" cy="115949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1DFF3DA-815D-4FE0-A174-475EA0AF0D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3848" y="2879631"/>
            <a:ext cx="2892152" cy="115949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C840FE2-4071-41B6-ABEE-7589A92858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1094" y="3753965"/>
            <a:ext cx="2892152" cy="1159496"/>
          </a:xfrm>
          <a:prstGeom prst="rect">
            <a:avLst/>
          </a:prstGeom>
        </p:spPr>
      </p:pic>
      <p:sp>
        <p:nvSpPr>
          <p:cNvPr id="10" name="Dikdörtgen 9">
            <a:extLst>
              <a:ext uri="{FF2B5EF4-FFF2-40B4-BE49-F238E27FC236}">
                <a16:creationId xmlns:a16="http://schemas.microsoft.com/office/drawing/2014/main" id="{714D66CB-F972-4260-B201-84763361D83B}"/>
              </a:ext>
            </a:extLst>
          </p:cNvPr>
          <p:cNvSpPr/>
          <p:nvPr/>
        </p:nvSpPr>
        <p:spPr>
          <a:xfrm>
            <a:off x="6098666" y="963995"/>
            <a:ext cx="2763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Şiddetli yağmur yağdığında,</a:t>
            </a:r>
          </a:p>
        </p:txBody>
      </p:sp>
      <p:sp>
        <p:nvSpPr>
          <p:cNvPr id="11" name="Dikdörtgen 10">
            <a:extLst>
              <a:ext uri="{FF2B5EF4-FFF2-40B4-BE49-F238E27FC236}">
                <a16:creationId xmlns:a16="http://schemas.microsoft.com/office/drawing/2014/main" id="{3AEB760B-272A-4AB5-A269-5DE330ED974B}"/>
              </a:ext>
            </a:extLst>
          </p:cNvPr>
          <p:cNvSpPr/>
          <p:nvPr/>
        </p:nvSpPr>
        <p:spPr>
          <a:xfrm>
            <a:off x="3565439" y="1613049"/>
            <a:ext cx="24088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prstClr val="black"/>
                </a:solidFill>
              </a:rPr>
              <a:t>Dereler, çaylar, nehirler </a:t>
            </a:r>
          </a:p>
          <a:p>
            <a:r>
              <a:rPr lang="tr-TR" dirty="0">
                <a:solidFill>
                  <a:prstClr val="black"/>
                </a:solidFill>
              </a:rPr>
              <a:t>taştığında</a:t>
            </a:r>
            <a:endParaRPr lang="tr-TR" dirty="0"/>
          </a:p>
        </p:txBody>
      </p:sp>
      <p:sp>
        <p:nvSpPr>
          <p:cNvPr id="12" name="Dikdörtgen 11">
            <a:extLst>
              <a:ext uri="{FF2B5EF4-FFF2-40B4-BE49-F238E27FC236}">
                <a16:creationId xmlns:a16="http://schemas.microsoft.com/office/drawing/2014/main" id="{734F390C-EF07-4854-A978-3F12B00D2C61}"/>
              </a:ext>
            </a:extLst>
          </p:cNvPr>
          <p:cNvSpPr/>
          <p:nvPr/>
        </p:nvSpPr>
        <p:spPr>
          <a:xfrm>
            <a:off x="6286294" y="2510299"/>
            <a:ext cx="1790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Karlar eridiğinde,</a:t>
            </a:r>
          </a:p>
        </p:txBody>
      </p:sp>
      <p:sp>
        <p:nvSpPr>
          <p:cNvPr id="13" name="Dikdörtgen 12">
            <a:extLst>
              <a:ext uri="{FF2B5EF4-FFF2-40B4-BE49-F238E27FC236}">
                <a16:creationId xmlns:a16="http://schemas.microsoft.com/office/drawing/2014/main" id="{12EF3008-9BED-487F-A687-0596B9806931}"/>
              </a:ext>
            </a:extLst>
          </p:cNvPr>
          <p:cNvSpPr/>
          <p:nvPr/>
        </p:nvSpPr>
        <p:spPr>
          <a:xfrm>
            <a:off x="3422254" y="3136213"/>
            <a:ext cx="25399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Büyük dalgalar kıyıları su </a:t>
            </a:r>
          </a:p>
          <a:p>
            <a:r>
              <a:rPr lang="tr-TR" dirty="0"/>
              <a:t>altında bıraktığında,</a:t>
            </a:r>
          </a:p>
        </p:txBody>
      </p:sp>
      <p:sp>
        <p:nvSpPr>
          <p:cNvPr id="14" name="Dikdörtgen 13">
            <a:extLst>
              <a:ext uri="{FF2B5EF4-FFF2-40B4-BE49-F238E27FC236}">
                <a16:creationId xmlns:a16="http://schemas.microsoft.com/office/drawing/2014/main" id="{E54F79E8-FF10-4C79-9DED-3822FAC10E5E}"/>
              </a:ext>
            </a:extLst>
          </p:cNvPr>
          <p:cNvSpPr/>
          <p:nvPr/>
        </p:nvSpPr>
        <p:spPr>
          <a:xfrm>
            <a:off x="6222809" y="4039127"/>
            <a:ext cx="208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Barajlar ya da setler </a:t>
            </a:r>
          </a:p>
          <a:p>
            <a:r>
              <a:rPr lang="tr-TR" dirty="0"/>
              <a:t>yıkıldığında oluşur.</a:t>
            </a:r>
          </a:p>
        </p:txBody>
      </p:sp>
      <p:sp>
        <p:nvSpPr>
          <p:cNvPr id="16" name="Dikdörtgen 15">
            <a:extLst>
              <a:ext uri="{FF2B5EF4-FFF2-40B4-BE49-F238E27FC236}">
                <a16:creationId xmlns:a16="http://schemas.microsoft.com/office/drawing/2014/main" id="{51BCF184-623D-45F7-8905-562CEA976DEB}"/>
              </a:ext>
            </a:extLst>
          </p:cNvPr>
          <p:cNvSpPr/>
          <p:nvPr/>
        </p:nvSpPr>
        <p:spPr>
          <a:xfrm>
            <a:off x="1570137" y="298928"/>
            <a:ext cx="41551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Sellerin oluşmasına sebep olan bazı etkenler vardır. Seller,</a:t>
            </a:r>
          </a:p>
        </p:txBody>
      </p:sp>
      <p:pic>
        <p:nvPicPr>
          <p:cNvPr id="20" name="Resim 19">
            <a:extLst>
              <a:ext uri="{FF2B5EF4-FFF2-40B4-BE49-F238E27FC236}">
                <a16:creationId xmlns:a16="http://schemas.microsoft.com/office/drawing/2014/main" id="{0EFA8566-6589-4C7B-AD38-F5BD7F9228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594" y="264526"/>
            <a:ext cx="1488206" cy="493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6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79646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Resim 14"/>
          <p:cNvPicPr/>
          <p:nvPr/>
        </p:nvPicPr>
        <p:blipFill>
          <a:blip r:embed="rId2"/>
          <a:stretch/>
        </p:blipFill>
        <p:spPr>
          <a:xfrm>
            <a:off x="309960" y="1341720"/>
            <a:ext cx="2911680" cy="351072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7" name="Picture 2"/>
          <p:cNvPicPr/>
          <p:nvPr/>
        </p:nvPicPr>
        <p:blipFill>
          <a:blip r:embed="rId3"/>
          <a:stretch/>
        </p:blipFill>
        <p:spPr>
          <a:xfrm>
            <a:off x="260640" y="1341720"/>
            <a:ext cx="2964600" cy="351072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8" name="Resim 6"/>
          <p:cNvPicPr/>
          <p:nvPr/>
        </p:nvPicPr>
        <p:blipFill>
          <a:blip r:embed="rId4"/>
          <a:stretch/>
        </p:blipFill>
        <p:spPr>
          <a:xfrm>
            <a:off x="1547640" y="290520"/>
            <a:ext cx="2804400" cy="1127520"/>
          </a:xfrm>
          <a:prstGeom prst="rect">
            <a:avLst/>
          </a:prstGeom>
          <a:ln w="0">
            <a:noFill/>
          </a:ln>
        </p:spPr>
      </p:pic>
      <p:sp>
        <p:nvSpPr>
          <p:cNvPr id="279" name="CustomShape 1"/>
          <p:cNvSpPr/>
          <p:nvPr/>
        </p:nvSpPr>
        <p:spPr>
          <a:xfrm>
            <a:off x="5053680" y="593280"/>
            <a:ext cx="3515040" cy="935640"/>
          </a:xfrm>
          <a:prstGeom prst="roundRect">
            <a:avLst>
              <a:gd name="adj" fmla="val 8594"/>
            </a:avLst>
          </a:prstGeom>
          <a:blipFill rotWithShape="0">
            <a:blip r:embed="rId5"/>
            <a:srcRect l="2808" t="2929" r="1433" b="26957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80" name="Resim 9"/>
          <p:cNvPicPr/>
          <p:nvPr/>
        </p:nvPicPr>
        <p:blipFill>
          <a:blip r:embed="rId6"/>
          <a:stretch/>
        </p:blipFill>
        <p:spPr>
          <a:xfrm>
            <a:off x="7110000" y="464400"/>
            <a:ext cx="1133640" cy="780120"/>
          </a:xfrm>
          <a:prstGeom prst="rect">
            <a:avLst/>
          </a:prstGeom>
          <a:ln w="0">
            <a:noFill/>
          </a:ln>
        </p:spPr>
      </p:pic>
      <p:pic>
        <p:nvPicPr>
          <p:cNvPr id="281" name="Resim 1"/>
          <p:cNvPicPr/>
          <p:nvPr/>
        </p:nvPicPr>
        <p:blipFill>
          <a:blip r:embed="rId7"/>
          <a:stretch/>
        </p:blipFill>
        <p:spPr>
          <a:xfrm>
            <a:off x="3034080" y="875160"/>
            <a:ext cx="1724040" cy="4267800"/>
          </a:xfrm>
          <a:prstGeom prst="rect">
            <a:avLst/>
          </a:prstGeom>
          <a:ln w="0">
            <a:noFill/>
          </a:ln>
        </p:spPr>
      </p:pic>
      <p:pic>
        <p:nvPicPr>
          <p:cNvPr id="282" name="Resim 10"/>
          <p:cNvPicPr/>
          <p:nvPr/>
        </p:nvPicPr>
        <p:blipFill>
          <a:blip r:embed="rId8"/>
          <a:stretch/>
        </p:blipFill>
        <p:spPr>
          <a:xfrm>
            <a:off x="4500000" y="1779840"/>
            <a:ext cx="4521600" cy="2053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p15="http://schemas.microsoft.com/office/powerpoint/2012/main">
      <p:transition spd="slow">
        <p:split dir="out" orient="vert"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CustomShape 1"/>
          <p:cNvSpPr/>
          <p:nvPr/>
        </p:nvSpPr>
        <p:spPr>
          <a:xfrm>
            <a:off x="5464440" y="252000"/>
            <a:ext cx="3645360" cy="2309400"/>
          </a:xfrm>
          <a:prstGeom prst="roundRect">
            <a:avLst>
              <a:gd name="adj" fmla="val 8594"/>
            </a:avLst>
          </a:prstGeom>
          <a:blipFill rotWithShape="0">
            <a:blip r:embed="rId2"/>
            <a:srcRect t="1553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4" name="CustomShape 2"/>
          <p:cNvSpPr/>
          <p:nvPr/>
        </p:nvSpPr>
        <p:spPr>
          <a:xfrm>
            <a:off x="5464440" y="2780280"/>
            <a:ext cx="3520080" cy="1949400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85" name="Resim 3"/>
          <p:cNvPicPr/>
          <p:nvPr/>
        </p:nvPicPr>
        <p:blipFill>
          <a:blip r:embed="rId4"/>
          <a:srcRect l="2872" t="35551" b="36708"/>
          <a:stretch/>
        </p:blipFill>
        <p:spPr>
          <a:xfrm>
            <a:off x="1153440" y="31320"/>
            <a:ext cx="3656520" cy="1043640"/>
          </a:xfrm>
          <a:prstGeom prst="rect">
            <a:avLst/>
          </a:prstGeom>
          <a:ln w="0">
            <a:noFill/>
          </a:ln>
        </p:spPr>
      </p:pic>
      <p:pic>
        <p:nvPicPr>
          <p:cNvPr id="286" name="Resim 4"/>
          <p:cNvPicPr/>
          <p:nvPr/>
        </p:nvPicPr>
        <p:blipFill>
          <a:blip r:embed="rId5"/>
          <a:srcRect l="4120" t="36793" r="3435" b="35461"/>
          <a:stretch/>
        </p:blipFill>
        <p:spPr>
          <a:xfrm>
            <a:off x="1926360" y="1075680"/>
            <a:ext cx="3480120" cy="1043640"/>
          </a:xfrm>
          <a:prstGeom prst="rect">
            <a:avLst/>
          </a:prstGeom>
          <a:ln w="0">
            <a:noFill/>
          </a:ln>
        </p:spPr>
      </p:pic>
      <p:pic>
        <p:nvPicPr>
          <p:cNvPr id="287" name="Resim 5"/>
          <p:cNvPicPr/>
          <p:nvPr/>
        </p:nvPicPr>
        <p:blipFill>
          <a:blip r:embed="rId6"/>
          <a:srcRect l="4134" t="35905" r="3420" b="33774"/>
          <a:stretch/>
        </p:blipFill>
        <p:spPr>
          <a:xfrm>
            <a:off x="2012400" y="2094120"/>
            <a:ext cx="3480120" cy="1140840"/>
          </a:xfrm>
          <a:prstGeom prst="rect">
            <a:avLst/>
          </a:prstGeom>
          <a:ln w="0">
            <a:noFill/>
          </a:ln>
        </p:spPr>
      </p:pic>
      <p:pic>
        <p:nvPicPr>
          <p:cNvPr id="288" name="Resim 6"/>
          <p:cNvPicPr/>
          <p:nvPr/>
        </p:nvPicPr>
        <p:blipFill>
          <a:blip r:embed="rId7"/>
          <a:srcRect t="37506" b="37242"/>
          <a:stretch/>
        </p:blipFill>
        <p:spPr>
          <a:xfrm>
            <a:off x="1892160" y="3180600"/>
            <a:ext cx="3764520" cy="950040"/>
          </a:xfrm>
          <a:prstGeom prst="rect">
            <a:avLst/>
          </a:prstGeom>
          <a:ln w="0">
            <a:noFill/>
          </a:ln>
        </p:spPr>
      </p:pic>
      <p:pic>
        <p:nvPicPr>
          <p:cNvPr id="289" name="Resim 7"/>
          <p:cNvPicPr/>
          <p:nvPr/>
        </p:nvPicPr>
        <p:blipFill>
          <a:blip r:embed="rId8"/>
          <a:srcRect l="3420" t="36793" r="2872" b="36708"/>
          <a:stretch/>
        </p:blipFill>
        <p:spPr>
          <a:xfrm>
            <a:off x="1403640" y="4113360"/>
            <a:ext cx="3527640" cy="996840"/>
          </a:xfrm>
          <a:prstGeom prst="rect">
            <a:avLst/>
          </a:prstGeom>
          <a:ln w="0">
            <a:noFill/>
          </a:ln>
        </p:spPr>
      </p:pic>
      <p:pic>
        <p:nvPicPr>
          <p:cNvPr id="290" name="Resim 8"/>
          <p:cNvPicPr/>
          <p:nvPr/>
        </p:nvPicPr>
        <p:blipFill>
          <a:blip r:embed="rId9"/>
          <a:stretch/>
        </p:blipFill>
        <p:spPr>
          <a:xfrm>
            <a:off x="294480" y="807120"/>
            <a:ext cx="1717920" cy="3357360"/>
          </a:xfrm>
          <a:prstGeom prst="rect">
            <a:avLst/>
          </a:prstGeom>
          <a:ln w="0">
            <a:noFill/>
          </a:ln>
        </p:spPr>
      </p:pic>
      <p:pic>
        <p:nvPicPr>
          <p:cNvPr id="291" name="Resim 12"/>
          <p:cNvPicPr/>
          <p:nvPr/>
        </p:nvPicPr>
        <p:blipFill>
          <a:blip r:embed="rId10"/>
          <a:stretch/>
        </p:blipFill>
        <p:spPr>
          <a:xfrm>
            <a:off x="2051640" y="362520"/>
            <a:ext cx="2590560" cy="408240"/>
          </a:xfrm>
          <a:prstGeom prst="rect">
            <a:avLst/>
          </a:prstGeom>
          <a:ln w="0">
            <a:noFill/>
          </a:ln>
        </p:spPr>
      </p:pic>
      <p:pic>
        <p:nvPicPr>
          <p:cNvPr id="292" name="Resim 13"/>
          <p:cNvPicPr/>
          <p:nvPr/>
        </p:nvPicPr>
        <p:blipFill>
          <a:blip r:embed="rId11"/>
          <a:stretch/>
        </p:blipFill>
        <p:spPr>
          <a:xfrm>
            <a:off x="2875320" y="1406520"/>
            <a:ext cx="2237040" cy="371520"/>
          </a:xfrm>
          <a:prstGeom prst="rect">
            <a:avLst/>
          </a:prstGeom>
          <a:ln w="0">
            <a:noFill/>
          </a:ln>
        </p:spPr>
      </p:pic>
      <p:pic>
        <p:nvPicPr>
          <p:cNvPr id="293" name="Resim 14"/>
          <p:cNvPicPr/>
          <p:nvPr/>
        </p:nvPicPr>
        <p:blipFill>
          <a:blip r:embed="rId12"/>
          <a:stretch/>
        </p:blipFill>
        <p:spPr>
          <a:xfrm>
            <a:off x="2963880" y="2345760"/>
            <a:ext cx="2133360" cy="554400"/>
          </a:xfrm>
          <a:prstGeom prst="rect">
            <a:avLst/>
          </a:prstGeom>
          <a:ln w="0">
            <a:noFill/>
          </a:ln>
        </p:spPr>
      </p:pic>
      <p:pic>
        <p:nvPicPr>
          <p:cNvPr id="294" name="Resim 15"/>
          <p:cNvPicPr/>
          <p:nvPr/>
        </p:nvPicPr>
        <p:blipFill>
          <a:blip r:embed="rId13"/>
          <a:stretch/>
        </p:blipFill>
        <p:spPr>
          <a:xfrm>
            <a:off x="3029400" y="3395520"/>
            <a:ext cx="2377440" cy="554400"/>
          </a:xfrm>
          <a:prstGeom prst="rect">
            <a:avLst/>
          </a:prstGeom>
          <a:ln w="0">
            <a:noFill/>
          </a:ln>
        </p:spPr>
      </p:pic>
      <p:pic>
        <p:nvPicPr>
          <p:cNvPr id="295" name="Resim 16"/>
          <p:cNvPicPr/>
          <p:nvPr/>
        </p:nvPicPr>
        <p:blipFill>
          <a:blip r:embed="rId14"/>
          <a:stretch/>
        </p:blipFill>
        <p:spPr>
          <a:xfrm>
            <a:off x="2377800" y="4290480"/>
            <a:ext cx="2279880" cy="737280"/>
          </a:xfrm>
          <a:prstGeom prst="rect">
            <a:avLst/>
          </a:prstGeom>
          <a:ln w="0">
            <a:noFill/>
          </a:ln>
        </p:spPr>
      </p:pic>
      <p:pic>
        <p:nvPicPr>
          <p:cNvPr id="296" name="Resim 19"/>
          <p:cNvPicPr/>
          <p:nvPr/>
        </p:nvPicPr>
        <p:blipFill>
          <a:blip r:embed="rId15"/>
          <a:stretch/>
        </p:blipFill>
        <p:spPr>
          <a:xfrm>
            <a:off x="5432040" y="2745720"/>
            <a:ext cx="3698640" cy="2121480"/>
          </a:xfrm>
          <a:prstGeom prst="rect">
            <a:avLst/>
          </a:prstGeom>
          <a:ln w="0">
            <a:noFill/>
          </a:ln>
        </p:spPr>
      </p:pic>
      <p:pic>
        <p:nvPicPr>
          <p:cNvPr id="297" name="Resim 24"/>
          <p:cNvPicPr/>
          <p:nvPr/>
        </p:nvPicPr>
        <p:blipFill>
          <a:blip r:embed="rId16"/>
          <a:stretch/>
        </p:blipFill>
        <p:spPr>
          <a:xfrm>
            <a:off x="5435640" y="252000"/>
            <a:ext cx="3682080" cy="4638960"/>
          </a:xfrm>
          <a:prstGeom prst="rect">
            <a:avLst/>
          </a:prstGeom>
          <a:ln w="0">
            <a:noFill/>
          </a:ln>
        </p:spPr>
      </p:pic>
      <p:pic>
        <p:nvPicPr>
          <p:cNvPr id="298" name="Resim 25"/>
          <p:cNvPicPr/>
          <p:nvPr/>
        </p:nvPicPr>
        <p:blipFill>
          <a:blip r:embed="rId17"/>
          <a:stretch/>
        </p:blipFill>
        <p:spPr>
          <a:xfrm>
            <a:off x="121320" y="978480"/>
            <a:ext cx="1072800" cy="3041640"/>
          </a:xfrm>
          <a:prstGeom prst="rect">
            <a:avLst/>
          </a:prstGeom>
          <a:ln w="0">
            <a:noFill/>
          </a:ln>
        </p:spPr>
      </p:pic>
      <p:sp>
        <p:nvSpPr>
          <p:cNvPr id="299" name="CustomShape 3"/>
          <p:cNvSpPr/>
          <p:nvPr/>
        </p:nvSpPr>
        <p:spPr>
          <a:xfrm>
            <a:off x="5499360" y="2610720"/>
            <a:ext cx="3645360" cy="2268000"/>
          </a:xfrm>
          <a:prstGeom prst="roundRect">
            <a:avLst>
              <a:gd name="adj" fmla="val 8594"/>
            </a:avLst>
          </a:prstGeom>
          <a:blipFill rotWithShape="0">
            <a:blip r:embed="rId18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00" name="Resim 20"/>
          <p:cNvPicPr/>
          <p:nvPr/>
        </p:nvPicPr>
        <p:blipFill>
          <a:blip r:embed="rId19"/>
          <a:stretch/>
        </p:blipFill>
        <p:spPr>
          <a:xfrm>
            <a:off x="5151240" y="634320"/>
            <a:ext cx="1463400" cy="4508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2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5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0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3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8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31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lood ile ilgili görsel sonucu">
            <a:extLst>
              <a:ext uri="{FF2B5EF4-FFF2-40B4-BE49-F238E27FC236}">
                <a16:creationId xmlns:a16="http://schemas.microsoft.com/office/drawing/2014/main" id="{2D78901D-36B2-45C6-A7CD-DFC0987EA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14" y="296466"/>
            <a:ext cx="2911876" cy="179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643AC9A-BC3C-453D-B9EB-7B014E657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288" y="2787773"/>
            <a:ext cx="2893402" cy="179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8" name="Picture 10" descr="İlgili resim">
            <a:extLst>
              <a:ext uri="{FF2B5EF4-FFF2-40B4-BE49-F238E27FC236}">
                <a16:creationId xmlns:a16="http://schemas.microsoft.com/office/drawing/2014/main" id="{594ECD52-ECF5-46A6-A9AF-EAA683118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519" y="296466"/>
            <a:ext cx="2911876" cy="1797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2" name="Picture 14" descr="karadeniz sel ile ilgili görsel sonucu">
            <a:extLst>
              <a:ext uri="{FF2B5EF4-FFF2-40B4-BE49-F238E27FC236}">
                <a16:creationId xmlns:a16="http://schemas.microsoft.com/office/drawing/2014/main" id="{FA8F994B-793C-4DED-9246-178D4E6B8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02" y="2787773"/>
            <a:ext cx="2893402" cy="18156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4" name="Picture 16" descr="karadeniz sel ile ilgili görsel sonucu">
            <a:extLst>
              <a:ext uri="{FF2B5EF4-FFF2-40B4-BE49-F238E27FC236}">
                <a16:creationId xmlns:a16="http://schemas.microsoft.com/office/drawing/2014/main" id="{D7C6B8BF-DCDC-4FAD-B9DC-CB9115408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052" y="2787772"/>
            <a:ext cx="2918416" cy="1797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6" name="Picture 18" descr="İlgili resim">
            <a:extLst>
              <a:ext uri="{FF2B5EF4-FFF2-40B4-BE49-F238E27FC236}">
                <a16:creationId xmlns:a16="http://schemas.microsoft.com/office/drawing/2014/main" id="{B132E6C6-EF9B-43B4-B49A-885349B24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02" y="325768"/>
            <a:ext cx="2911876" cy="179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36632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3B736832-9AA6-43FE-B878-AB3D16629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68" y="752840"/>
            <a:ext cx="8492464" cy="419441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A8E9AA7-379C-42F1-A7BF-01CD17457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2729" y="13640"/>
            <a:ext cx="4272159" cy="114035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F71C7BF-C42A-4D70-8C33-6563B60CF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11" y="312675"/>
            <a:ext cx="1993565" cy="432854"/>
          </a:xfrm>
          <a:prstGeom prst="rect">
            <a:avLst/>
          </a:prstGeom>
        </p:spPr>
      </p:pic>
      <p:sp>
        <p:nvSpPr>
          <p:cNvPr id="17" name="Akış Çizelgesi: Bağlayıcı 16">
            <a:extLst>
              <a:ext uri="{FF2B5EF4-FFF2-40B4-BE49-F238E27FC236}">
                <a16:creationId xmlns:a16="http://schemas.microsoft.com/office/drawing/2014/main" id="{6EAF6255-D599-4F70-8329-F7121C7F94C0}"/>
              </a:ext>
            </a:extLst>
          </p:cNvPr>
          <p:cNvSpPr/>
          <p:nvPr/>
        </p:nvSpPr>
        <p:spPr>
          <a:xfrm>
            <a:off x="325768" y="2276060"/>
            <a:ext cx="350093" cy="40502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972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ABA7F0B1-0E9D-4B87-BBC3-8170B2D9D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64" y="648372"/>
            <a:ext cx="8596105" cy="431634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5970CAD1-5F70-4A8B-A4DC-CAA5CE1B8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31" y="215518"/>
            <a:ext cx="1993565" cy="432854"/>
          </a:xfrm>
          <a:prstGeom prst="rect">
            <a:avLst/>
          </a:prstGeom>
        </p:spPr>
      </p:pic>
      <p:sp>
        <p:nvSpPr>
          <p:cNvPr id="18" name="Akış Çizelgesi: Bağlayıcı 17">
            <a:extLst>
              <a:ext uri="{FF2B5EF4-FFF2-40B4-BE49-F238E27FC236}">
                <a16:creationId xmlns:a16="http://schemas.microsoft.com/office/drawing/2014/main" id="{86D6D28B-7F5F-4126-9F16-A64EDE8C2DCC}"/>
              </a:ext>
            </a:extLst>
          </p:cNvPr>
          <p:cNvSpPr/>
          <p:nvPr/>
        </p:nvSpPr>
        <p:spPr>
          <a:xfrm>
            <a:off x="235924" y="3667538"/>
            <a:ext cx="350093" cy="40502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21" name="Resim 20">
            <a:extLst>
              <a:ext uri="{FF2B5EF4-FFF2-40B4-BE49-F238E27FC236}">
                <a16:creationId xmlns:a16="http://schemas.microsoft.com/office/drawing/2014/main" id="{B52ADC76-59BD-4359-8563-F6D4AFB32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9187" y="-171003"/>
            <a:ext cx="2840982" cy="110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489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" y="0"/>
            <a:ext cx="9138197" cy="5143500"/>
          </a:xfr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F8790D0-99B3-46DC-A07F-1ECECCC01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616" y="-20574"/>
            <a:ext cx="4666248" cy="1707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AC25873-A208-475C-B08D-D29BA7EF30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0095" y="1063229"/>
            <a:ext cx="3905713" cy="405352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88ADD72-3849-4A9B-A294-A223D7B8BE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509" y="205979"/>
            <a:ext cx="2164778" cy="491378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BD6506E-FB83-48CD-A04D-6055DB72B0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4083" y="1246746"/>
            <a:ext cx="3376217" cy="337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4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89"/>
            <a:ext cx="9144000" cy="5143902"/>
          </a:xfr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D51F826-90F9-4FD5-A801-C1119ECC8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872" y="235563"/>
            <a:ext cx="4865030" cy="298729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E50E40A-069A-4BB0-B508-B7D458CB4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52" y="602234"/>
            <a:ext cx="3885123" cy="548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8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C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Resim 9"/>
          <p:cNvPicPr/>
          <p:nvPr/>
        </p:nvPicPr>
        <p:blipFill>
          <a:blip r:embed="rId3"/>
          <a:stretch/>
        </p:blipFill>
        <p:spPr>
          <a:xfrm>
            <a:off x="298440" y="761040"/>
            <a:ext cx="4356720" cy="981000"/>
          </a:xfrm>
          <a:prstGeom prst="rect">
            <a:avLst/>
          </a:prstGeom>
          <a:ln w="0">
            <a:noFill/>
          </a:ln>
        </p:spPr>
      </p:pic>
      <p:pic>
        <p:nvPicPr>
          <p:cNvPr id="323" name="Resim 10"/>
          <p:cNvPicPr/>
          <p:nvPr/>
        </p:nvPicPr>
        <p:blipFill>
          <a:blip r:embed="rId4"/>
          <a:stretch/>
        </p:blipFill>
        <p:spPr>
          <a:xfrm>
            <a:off x="5076000" y="106200"/>
            <a:ext cx="3980520" cy="251136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24" name="Resim 8"/>
          <p:cNvPicPr/>
          <p:nvPr/>
        </p:nvPicPr>
        <p:blipFill>
          <a:blip r:embed="rId5"/>
          <a:stretch/>
        </p:blipFill>
        <p:spPr>
          <a:xfrm>
            <a:off x="0" y="-298440"/>
            <a:ext cx="5261040" cy="1926000"/>
          </a:xfrm>
          <a:prstGeom prst="rect">
            <a:avLst/>
          </a:prstGeom>
          <a:ln w="0">
            <a:noFill/>
          </a:ln>
        </p:spPr>
      </p:pic>
      <p:sp>
        <p:nvSpPr>
          <p:cNvPr id="325" name="CustomShape 1"/>
          <p:cNvSpPr/>
          <p:nvPr/>
        </p:nvSpPr>
        <p:spPr>
          <a:xfrm>
            <a:off x="4967640" y="2787840"/>
            <a:ext cx="3800520" cy="2001600"/>
          </a:xfrm>
          <a:prstGeom prst="roundRect">
            <a:avLst>
              <a:gd name="adj" fmla="val 8594"/>
            </a:avLst>
          </a:prstGeom>
          <a:blipFill rotWithShape="0">
            <a:blip r:embed="rId6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26" name="Resim 11"/>
          <p:cNvPicPr/>
          <p:nvPr/>
        </p:nvPicPr>
        <p:blipFill>
          <a:blip r:embed="rId7"/>
          <a:stretch/>
        </p:blipFill>
        <p:spPr>
          <a:xfrm>
            <a:off x="380160" y="1435680"/>
            <a:ext cx="3120480" cy="4409280"/>
          </a:xfrm>
          <a:prstGeom prst="rect">
            <a:avLst/>
          </a:prstGeom>
          <a:ln w="0">
            <a:noFill/>
          </a:ln>
        </p:spPr>
      </p:pic>
      <p:sp>
        <p:nvSpPr>
          <p:cNvPr id="327" name="CustomShape 2"/>
          <p:cNvSpPr/>
          <p:nvPr/>
        </p:nvSpPr>
        <p:spPr>
          <a:xfrm>
            <a:off x="6588360" y="664920"/>
            <a:ext cx="1439640" cy="359640"/>
          </a:xfrm>
          <a:prstGeom prst="rect">
            <a:avLst/>
          </a:prstGeom>
          <a:solidFill>
            <a:schemeClr val="accent3">
              <a:alpha val="34000"/>
            </a:schemeClr>
          </a:solidFill>
          <a:ln>
            <a:rou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/>
        </p:style>
      </p:sp>
      <p:sp>
        <p:nvSpPr>
          <p:cNvPr id="328" name="CustomShape 3"/>
          <p:cNvSpPr/>
          <p:nvPr/>
        </p:nvSpPr>
        <p:spPr>
          <a:xfrm>
            <a:off x="5510880" y="1024920"/>
            <a:ext cx="3021120" cy="359640"/>
          </a:xfrm>
          <a:prstGeom prst="rect">
            <a:avLst/>
          </a:prstGeom>
          <a:solidFill>
            <a:schemeClr val="accent3">
              <a:alpha val="34000"/>
            </a:schemeClr>
          </a:solidFill>
          <a:ln>
            <a:rou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0AEC8"/>
            </a:gs>
            <a:gs pos="100000">
              <a:srgbClr val="93CDDD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Resim 23"/>
          <p:cNvPicPr/>
          <p:nvPr/>
        </p:nvPicPr>
        <p:blipFill>
          <a:blip r:embed="rId2"/>
          <a:stretch/>
        </p:blipFill>
        <p:spPr>
          <a:xfrm rot="16200000">
            <a:off x="-584280" y="1930320"/>
            <a:ext cx="4901760" cy="1220760"/>
          </a:xfrm>
          <a:prstGeom prst="rect">
            <a:avLst/>
          </a:prstGeom>
          <a:ln w="0">
            <a:noFill/>
          </a:ln>
        </p:spPr>
      </p:pic>
      <p:pic>
        <p:nvPicPr>
          <p:cNvPr id="330" name="Resim 3"/>
          <p:cNvPicPr/>
          <p:nvPr/>
        </p:nvPicPr>
        <p:blipFill>
          <a:blip r:embed="rId3"/>
          <a:stretch/>
        </p:blipFill>
        <p:spPr>
          <a:xfrm>
            <a:off x="2339640" y="95040"/>
            <a:ext cx="6428160" cy="4740120"/>
          </a:xfrm>
          <a:prstGeom prst="rect">
            <a:avLst/>
          </a:prstGeom>
          <a:ln w="0">
            <a:noFill/>
          </a:ln>
        </p:spPr>
      </p:pic>
      <p:sp>
        <p:nvSpPr>
          <p:cNvPr id="331" name="CustomShape 1"/>
          <p:cNvSpPr/>
          <p:nvPr/>
        </p:nvSpPr>
        <p:spPr>
          <a:xfrm>
            <a:off x="7049880" y="-11880"/>
            <a:ext cx="531360" cy="91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r-TR" sz="5400" b="1" i="0" u="none" strike="noStrike" kern="1200" cap="none" spc="49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rPr>
              <a:t>1</a:t>
            </a:r>
            <a:endParaRPr kumimoji="0" lang="en-US" sz="54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32" name="CustomShape 2"/>
          <p:cNvSpPr/>
          <p:nvPr/>
        </p:nvSpPr>
        <p:spPr>
          <a:xfrm>
            <a:off x="7846200" y="985320"/>
            <a:ext cx="531360" cy="91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r-TR" sz="5400" b="1" i="0" u="none" strike="noStrike" kern="1200" cap="none" spc="49" normalizeH="0" baseline="0" noProof="0" dirty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rPr>
              <a:t>2</a:t>
            </a:r>
            <a:endParaRPr kumimoji="0" lang="en-US" sz="5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33" name="CustomShape 3"/>
          <p:cNvSpPr/>
          <p:nvPr/>
        </p:nvSpPr>
        <p:spPr>
          <a:xfrm>
            <a:off x="8024040" y="1983240"/>
            <a:ext cx="531360" cy="91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r-TR" sz="5400" b="1" i="0" u="none" strike="noStrike" kern="1200" cap="none" spc="49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rPr>
              <a:t>3</a:t>
            </a:r>
            <a:endParaRPr kumimoji="0" lang="en-US" sz="54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34" name="CustomShape 4"/>
          <p:cNvSpPr/>
          <p:nvPr/>
        </p:nvSpPr>
        <p:spPr>
          <a:xfrm>
            <a:off x="7828560" y="2964240"/>
            <a:ext cx="531360" cy="91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r-TR" sz="5400" b="1" i="0" u="none" strike="noStrike" kern="1200" cap="none" spc="49" normalizeH="0" baseline="0" noProof="0" dirty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rPr>
              <a:t>4</a:t>
            </a:r>
            <a:endParaRPr kumimoji="0" lang="en-US" sz="5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35" name="CustomShape 5"/>
          <p:cNvSpPr/>
          <p:nvPr/>
        </p:nvSpPr>
        <p:spPr>
          <a:xfrm>
            <a:off x="7089120" y="3971160"/>
            <a:ext cx="531360" cy="914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r-TR" sz="5400" b="1" i="0" u="none" strike="noStrike" kern="1200" cap="none" spc="49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rPr>
              <a:t>5</a:t>
            </a:r>
            <a:endParaRPr kumimoji="0" lang="en-US" sz="54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336" name="Resim 15"/>
          <p:cNvPicPr/>
          <p:nvPr/>
        </p:nvPicPr>
        <p:blipFill>
          <a:blip r:embed="rId4"/>
          <a:stretch/>
        </p:blipFill>
        <p:spPr>
          <a:xfrm>
            <a:off x="5301000" y="173160"/>
            <a:ext cx="1798200" cy="731160"/>
          </a:xfrm>
          <a:prstGeom prst="rect">
            <a:avLst/>
          </a:prstGeom>
          <a:ln w="0">
            <a:noFill/>
          </a:ln>
        </p:spPr>
      </p:pic>
      <p:pic>
        <p:nvPicPr>
          <p:cNvPr id="337" name="Resim 16"/>
          <p:cNvPicPr/>
          <p:nvPr/>
        </p:nvPicPr>
        <p:blipFill>
          <a:blip r:embed="rId5"/>
          <a:stretch/>
        </p:blipFill>
        <p:spPr>
          <a:xfrm>
            <a:off x="6006240" y="1148040"/>
            <a:ext cx="1834560" cy="731160"/>
          </a:xfrm>
          <a:prstGeom prst="rect">
            <a:avLst/>
          </a:prstGeom>
          <a:ln w="0">
            <a:noFill/>
          </a:ln>
        </p:spPr>
      </p:pic>
      <p:pic>
        <p:nvPicPr>
          <p:cNvPr id="338" name="Resim 17"/>
          <p:cNvPicPr/>
          <p:nvPr/>
        </p:nvPicPr>
        <p:blipFill>
          <a:blip r:embed="rId6"/>
          <a:stretch/>
        </p:blipFill>
        <p:spPr>
          <a:xfrm>
            <a:off x="6053760" y="2099160"/>
            <a:ext cx="1974960" cy="731160"/>
          </a:xfrm>
          <a:prstGeom prst="rect">
            <a:avLst/>
          </a:prstGeom>
          <a:ln w="0">
            <a:noFill/>
          </a:ln>
        </p:spPr>
      </p:pic>
      <p:pic>
        <p:nvPicPr>
          <p:cNvPr id="339" name="Resim 20"/>
          <p:cNvPicPr/>
          <p:nvPr/>
        </p:nvPicPr>
        <p:blipFill>
          <a:blip r:embed="rId7"/>
          <a:stretch/>
        </p:blipFill>
        <p:spPr>
          <a:xfrm>
            <a:off x="5157360" y="4143960"/>
            <a:ext cx="1883520" cy="621360"/>
          </a:xfrm>
          <a:prstGeom prst="rect">
            <a:avLst/>
          </a:prstGeom>
          <a:ln w="0">
            <a:noFill/>
          </a:ln>
        </p:spPr>
      </p:pic>
      <p:sp>
        <p:nvSpPr>
          <p:cNvPr id="340" name="CustomShape 6"/>
          <p:cNvSpPr/>
          <p:nvPr/>
        </p:nvSpPr>
        <p:spPr>
          <a:xfrm>
            <a:off x="2474640" y="1514880"/>
            <a:ext cx="1918440" cy="1871280"/>
          </a:xfrm>
          <a:prstGeom prst="ellipse">
            <a:avLst/>
          </a:prstGeom>
          <a:blipFill rotWithShape="0">
            <a:blip r:embed="rId8"/>
            <a:stretch/>
          </a:blipFill>
          <a:ln w="190500" cap="rnd">
            <a:solidFill>
              <a:srgbClr val="C8C6BD"/>
            </a:solidFill>
            <a:rou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41" name="Picture 4"/>
          <p:cNvPicPr/>
          <p:nvPr/>
        </p:nvPicPr>
        <p:blipFill>
          <a:blip r:embed="rId9"/>
          <a:stretch/>
        </p:blipFill>
        <p:spPr>
          <a:xfrm>
            <a:off x="5550120" y="1296000"/>
            <a:ext cx="394200" cy="394200"/>
          </a:xfrm>
          <a:prstGeom prst="rect">
            <a:avLst/>
          </a:prstGeom>
          <a:ln w="0">
            <a:noFill/>
          </a:ln>
        </p:spPr>
      </p:pic>
      <p:pic>
        <p:nvPicPr>
          <p:cNvPr id="342" name="Picture 8"/>
          <p:cNvPicPr/>
          <p:nvPr/>
        </p:nvPicPr>
        <p:blipFill>
          <a:blip r:embed="rId10"/>
          <a:stretch/>
        </p:blipFill>
        <p:spPr>
          <a:xfrm>
            <a:off x="5523120" y="3274560"/>
            <a:ext cx="447840" cy="394200"/>
          </a:xfrm>
          <a:prstGeom prst="rect">
            <a:avLst/>
          </a:prstGeom>
          <a:ln w="0">
            <a:noFill/>
          </a:ln>
        </p:spPr>
      </p:pic>
      <p:pic>
        <p:nvPicPr>
          <p:cNvPr id="343" name="Resim 31"/>
          <p:cNvPicPr/>
          <p:nvPr/>
        </p:nvPicPr>
        <p:blipFill>
          <a:blip r:embed="rId11"/>
          <a:stretch/>
        </p:blipFill>
        <p:spPr>
          <a:xfrm>
            <a:off x="5721840" y="2385360"/>
            <a:ext cx="420480" cy="207000"/>
          </a:xfrm>
          <a:prstGeom prst="rect">
            <a:avLst/>
          </a:prstGeom>
          <a:ln w="0">
            <a:noFill/>
          </a:ln>
        </p:spPr>
      </p:pic>
      <p:pic>
        <p:nvPicPr>
          <p:cNvPr id="344" name="Picture 10"/>
          <p:cNvPicPr/>
          <p:nvPr/>
        </p:nvPicPr>
        <p:blipFill>
          <a:blip r:embed="rId12"/>
          <a:stretch/>
        </p:blipFill>
        <p:spPr>
          <a:xfrm>
            <a:off x="4771440" y="306720"/>
            <a:ext cx="382320" cy="382320"/>
          </a:xfrm>
          <a:prstGeom prst="rect">
            <a:avLst/>
          </a:prstGeom>
          <a:ln w="0">
            <a:noFill/>
          </a:ln>
        </p:spPr>
      </p:pic>
      <p:pic>
        <p:nvPicPr>
          <p:cNvPr id="345" name="Resim 32"/>
          <p:cNvPicPr/>
          <p:nvPr/>
        </p:nvPicPr>
        <p:blipFill>
          <a:blip r:embed="rId13"/>
          <a:stretch/>
        </p:blipFill>
        <p:spPr>
          <a:xfrm>
            <a:off x="4771440" y="4241520"/>
            <a:ext cx="382320" cy="382320"/>
          </a:xfrm>
          <a:prstGeom prst="rect">
            <a:avLst/>
          </a:prstGeom>
          <a:ln w="0">
            <a:noFill/>
          </a:ln>
        </p:spPr>
      </p:pic>
      <p:pic>
        <p:nvPicPr>
          <p:cNvPr id="346" name="Resim 42"/>
          <p:cNvPicPr/>
          <p:nvPr/>
        </p:nvPicPr>
        <p:blipFill>
          <a:blip r:embed="rId14"/>
          <a:stretch/>
        </p:blipFill>
        <p:spPr>
          <a:xfrm>
            <a:off x="1080" y="173160"/>
            <a:ext cx="1814760" cy="4880160"/>
          </a:xfrm>
          <a:prstGeom prst="rect">
            <a:avLst/>
          </a:prstGeom>
          <a:ln w="0">
            <a:noFill/>
          </a:ln>
        </p:spPr>
      </p:pic>
      <p:pic>
        <p:nvPicPr>
          <p:cNvPr id="347" name="Resim 4"/>
          <p:cNvPicPr/>
          <p:nvPr/>
        </p:nvPicPr>
        <p:blipFill>
          <a:blip r:embed="rId15"/>
          <a:stretch/>
        </p:blipFill>
        <p:spPr>
          <a:xfrm>
            <a:off x="5994000" y="3090240"/>
            <a:ext cx="1859040" cy="847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 xmlns:p15="http://schemas.microsoft.com/office/powerpoint/2012/main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7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9B9C074F-0025-41F0-8355-6FCA2BF5B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7" y="857533"/>
            <a:ext cx="8736325" cy="416392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6790ED0-A3FC-4CD4-8986-6613AD3FCC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60" y="424679"/>
            <a:ext cx="1993565" cy="43285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AB34D35-8317-4392-A3B5-1428F63CCA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7159" y="211301"/>
            <a:ext cx="3194581" cy="859611"/>
          </a:xfrm>
          <a:prstGeom prst="rect">
            <a:avLst/>
          </a:prstGeom>
        </p:spPr>
      </p:pic>
      <p:sp>
        <p:nvSpPr>
          <p:cNvPr id="11" name="Akış Çizelgesi: Bağlayıcı 10">
            <a:extLst>
              <a:ext uri="{FF2B5EF4-FFF2-40B4-BE49-F238E27FC236}">
                <a16:creationId xmlns:a16="http://schemas.microsoft.com/office/drawing/2014/main" id="{535F309E-AA86-4F66-A02F-8BB020E4AA6D}"/>
              </a:ext>
            </a:extLst>
          </p:cNvPr>
          <p:cNvSpPr/>
          <p:nvPr/>
        </p:nvSpPr>
        <p:spPr>
          <a:xfrm>
            <a:off x="347870" y="3498574"/>
            <a:ext cx="327991" cy="432854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28226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A3FD2D23-3586-4156-91EE-08BEB2337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8699" y="330534"/>
            <a:ext cx="4682134" cy="124978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D0CAE91-D91B-4F78-A772-C7B53DA9D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12" y="1138232"/>
            <a:ext cx="8120576" cy="376155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A826C80-D746-4BE7-BC5E-32232BF54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712" y="705378"/>
            <a:ext cx="1993565" cy="432854"/>
          </a:xfrm>
          <a:prstGeom prst="rect">
            <a:avLst/>
          </a:prstGeom>
        </p:spPr>
      </p:pic>
      <p:sp>
        <p:nvSpPr>
          <p:cNvPr id="10" name="Akış Çizelgesi: Bağlayıcı 9">
            <a:extLst>
              <a:ext uri="{FF2B5EF4-FFF2-40B4-BE49-F238E27FC236}">
                <a16:creationId xmlns:a16="http://schemas.microsoft.com/office/drawing/2014/main" id="{446EE586-3088-47F2-A44F-D141F3C7AE19}"/>
              </a:ext>
            </a:extLst>
          </p:cNvPr>
          <p:cNvSpPr/>
          <p:nvPr/>
        </p:nvSpPr>
        <p:spPr>
          <a:xfrm>
            <a:off x="511712" y="3508513"/>
            <a:ext cx="273479" cy="298174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064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2050" name="Picture 2" descr="G:\RESİMLERİM\dag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" y="0"/>
            <a:ext cx="91412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CAB0352-6CB1-4016-BBA4-A6A6BF3A7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8560" y="-236562"/>
            <a:ext cx="3072650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2142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75948" cy="5143500"/>
          </a:xfr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FA1406C-D543-49D2-8D48-EFE004AFD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437032"/>
            <a:ext cx="5303980" cy="1664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AE29FCD-9566-4535-8B53-06ED486D1E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96552" y="699542"/>
            <a:ext cx="3780623" cy="534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01400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44"/>
            <a:ext cx="9159192" cy="5168444"/>
          </a:xfr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2B6D8E68-F786-47EF-AC0F-F9215CDE9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362854"/>
            <a:ext cx="2103779" cy="2701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B57D2474-720A-43F8-957A-E05E18F48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43" y="2362854"/>
            <a:ext cx="2103779" cy="2701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97F1D38-850F-444E-A4B6-0DF70C0E2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304252"/>
            <a:ext cx="5255207" cy="1828959"/>
          </a:xfrm>
          <a:prstGeom prst="rect">
            <a:avLst/>
          </a:prstGeom>
        </p:spPr>
      </p:pic>
      <p:cxnSp>
        <p:nvCxnSpPr>
          <p:cNvPr id="6" name="Bağlayıcı: Dirsek 5">
            <a:extLst>
              <a:ext uri="{FF2B5EF4-FFF2-40B4-BE49-F238E27FC236}">
                <a16:creationId xmlns:a16="http://schemas.microsoft.com/office/drawing/2014/main" id="{EA96AA52-AB2D-4F02-8CB8-6E48147DC06F}"/>
              </a:ext>
            </a:extLst>
          </p:cNvPr>
          <p:cNvCxnSpPr>
            <a:cxnSpLocks/>
          </p:cNvCxnSpPr>
          <p:nvPr/>
        </p:nvCxnSpPr>
        <p:spPr>
          <a:xfrm>
            <a:off x="2483768" y="2362854"/>
            <a:ext cx="3783056" cy="1350731"/>
          </a:xfrm>
          <a:prstGeom prst="bentConnector3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Resim 11">
            <a:extLst>
              <a:ext uri="{FF2B5EF4-FFF2-40B4-BE49-F238E27FC236}">
                <a16:creationId xmlns:a16="http://schemas.microsoft.com/office/drawing/2014/main" id="{21AE94F9-2BF2-4242-B030-D67384DF94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799" y="3624810"/>
            <a:ext cx="182222" cy="177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DE3B03C-45B7-4A55-8C16-FA8B36843560}"/>
              </a:ext>
            </a:extLst>
          </p:cNvPr>
          <p:cNvPicPr/>
          <p:nvPr/>
        </p:nvPicPr>
        <p:blipFill>
          <a:blip r:embed="rId7"/>
          <a:stretch/>
        </p:blipFill>
        <p:spPr>
          <a:xfrm>
            <a:off x="107504" y="343194"/>
            <a:ext cx="2810160" cy="480996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22840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Picture 2" descr="G:\RESİMLERİM\dogal afetler\15.jpg"/>
          <p:cNvPicPr/>
          <p:nvPr/>
        </p:nvPicPr>
        <p:blipFill>
          <a:blip r:embed="rId2"/>
          <a:stretch/>
        </p:blipFill>
        <p:spPr>
          <a:xfrm>
            <a:off x="-36360" y="0"/>
            <a:ext cx="9223200" cy="514332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" name="Diagram1"/>
          <p:cNvGraphicFramePr/>
          <p:nvPr/>
        </p:nvGraphicFramePr>
        <p:xfrm>
          <a:off x="4463280" y="-42840"/>
          <a:ext cx="3918240" cy="174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70" name="Resim 4"/>
          <p:cNvPicPr/>
          <p:nvPr/>
        </p:nvPicPr>
        <p:blipFill>
          <a:blip r:embed="rId8"/>
          <a:stretch/>
        </p:blipFill>
        <p:spPr>
          <a:xfrm>
            <a:off x="0" y="227520"/>
            <a:ext cx="4998960" cy="1121400"/>
          </a:xfrm>
          <a:prstGeom prst="rect">
            <a:avLst/>
          </a:prstGeom>
          <a:ln w="0">
            <a:noFill/>
          </a:ln>
        </p:spPr>
      </p:pic>
      <p:pic>
        <p:nvPicPr>
          <p:cNvPr id="371" name="Resim 9"/>
          <p:cNvPicPr/>
          <p:nvPr/>
        </p:nvPicPr>
        <p:blipFill>
          <a:blip r:embed="rId9"/>
          <a:stretch/>
        </p:blipFill>
        <p:spPr>
          <a:xfrm>
            <a:off x="4413240" y="318240"/>
            <a:ext cx="4309920" cy="2352960"/>
          </a:xfrm>
          <a:prstGeom prst="rect">
            <a:avLst/>
          </a:prstGeom>
          <a:ln w="0">
            <a:noFill/>
          </a:ln>
        </p:spPr>
      </p:pic>
      <p:pic>
        <p:nvPicPr>
          <p:cNvPr id="372" name="Resim 10"/>
          <p:cNvPicPr/>
          <p:nvPr/>
        </p:nvPicPr>
        <p:blipFill>
          <a:blip r:embed="rId10"/>
          <a:stretch/>
        </p:blipFill>
        <p:spPr>
          <a:xfrm>
            <a:off x="4474080" y="1792440"/>
            <a:ext cx="4249080" cy="2352960"/>
          </a:xfrm>
          <a:prstGeom prst="rect">
            <a:avLst/>
          </a:prstGeom>
          <a:ln w="0">
            <a:noFill/>
          </a:ln>
        </p:spPr>
      </p:pic>
      <p:pic>
        <p:nvPicPr>
          <p:cNvPr id="373" name="Resim 11"/>
          <p:cNvPicPr/>
          <p:nvPr/>
        </p:nvPicPr>
        <p:blipFill>
          <a:blip r:embed="rId11"/>
          <a:stretch/>
        </p:blipFill>
        <p:spPr>
          <a:xfrm>
            <a:off x="4474080" y="3266640"/>
            <a:ext cx="4249080" cy="2352960"/>
          </a:xfrm>
          <a:prstGeom prst="rect">
            <a:avLst/>
          </a:prstGeom>
          <a:ln w="0">
            <a:noFill/>
          </a:ln>
        </p:spPr>
      </p:pic>
      <p:pic>
        <p:nvPicPr>
          <p:cNvPr id="374" name="Picture 2"/>
          <p:cNvPicPr/>
          <p:nvPr/>
        </p:nvPicPr>
        <p:blipFill>
          <a:blip r:embed="rId12"/>
          <a:stretch/>
        </p:blipFill>
        <p:spPr>
          <a:xfrm>
            <a:off x="5508000" y="2482560"/>
            <a:ext cx="657720" cy="657720"/>
          </a:xfrm>
          <a:prstGeom prst="rect">
            <a:avLst/>
          </a:prstGeom>
          <a:ln w="0">
            <a:noFill/>
          </a:ln>
        </p:spPr>
      </p:pic>
      <p:pic>
        <p:nvPicPr>
          <p:cNvPr id="375" name="Picture 4"/>
          <p:cNvPicPr/>
          <p:nvPr/>
        </p:nvPicPr>
        <p:blipFill>
          <a:blip r:embed="rId13"/>
          <a:stretch/>
        </p:blipFill>
        <p:spPr>
          <a:xfrm>
            <a:off x="5514840" y="1008360"/>
            <a:ext cx="657720" cy="657720"/>
          </a:xfrm>
          <a:prstGeom prst="rect">
            <a:avLst/>
          </a:prstGeom>
          <a:ln w="0">
            <a:noFill/>
          </a:ln>
        </p:spPr>
      </p:pic>
      <p:pic>
        <p:nvPicPr>
          <p:cNvPr id="376" name="Picture 6"/>
          <p:cNvPicPr/>
          <p:nvPr/>
        </p:nvPicPr>
        <p:blipFill>
          <a:blip r:embed="rId14"/>
          <a:stretch/>
        </p:blipFill>
        <p:spPr>
          <a:xfrm>
            <a:off x="5709240" y="4043160"/>
            <a:ext cx="456840" cy="456840"/>
          </a:xfrm>
          <a:prstGeom prst="rect">
            <a:avLst/>
          </a:prstGeom>
          <a:ln w="0">
            <a:noFill/>
          </a:ln>
        </p:spPr>
      </p:pic>
      <p:pic>
        <p:nvPicPr>
          <p:cNvPr id="377" name="Resim 16"/>
          <p:cNvPicPr/>
          <p:nvPr/>
        </p:nvPicPr>
        <p:blipFill>
          <a:blip r:embed="rId15"/>
          <a:stretch/>
        </p:blipFill>
        <p:spPr>
          <a:xfrm>
            <a:off x="609120" y="1854720"/>
            <a:ext cx="2615400" cy="3878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5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8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3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6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79646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CustomShape 1"/>
          <p:cNvSpPr/>
          <p:nvPr/>
        </p:nvSpPr>
        <p:spPr>
          <a:xfrm>
            <a:off x="395640" y="3160800"/>
            <a:ext cx="8568720" cy="1552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rPr>
              <a:t>Yukarıdaki haritada numaralandırılan bölgelerin hangisinde çığ daha fazla görülür?</a:t>
            </a:r>
            <a:endParaRPr kumimoji="0" lang="en-US" sz="32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rPr>
              <a:t>A) I		B) II		C) III		D) IV</a:t>
            </a:r>
            <a:endParaRPr kumimoji="0" lang="en-US" sz="32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384" name="Resim 18"/>
          <p:cNvPicPr/>
          <p:nvPr/>
        </p:nvPicPr>
        <p:blipFill>
          <a:blip r:embed="rId2"/>
          <a:stretch/>
        </p:blipFill>
        <p:spPr>
          <a:xfrm>
            <a:off x="395640" y="4174920"/>
            <a:ext cx="510840" cy="521640"/>
          </a:xfrm>
          <a:prstGeom prst="rect">
            <a:avLst/>
          </a:prstGeom>
          <a:ln w="0">
            <a:noFill/>
          </a:ln>
        </p:spPr>
      </p:pic>
      <p:pic>
        <p:nvPicPr>
          <p:cNvPr id="385" name="Resim 20"/>
          <p:cNvPicPr/>
          <p:nvPr/>
        </p:nvPicPr>
        <p:blipFill>
          <a:blip r:embed="rId3"/>
          <a:stretch/>
        </p:blipFill>
        <p:spPr>
          <a:xfrm>
            <a:off x="1475640" y="543960"/>
            <a:ext cx="5504760" cy="2877120"/>
          </a:xfrm>
          <a:prstGeom prst="rect">
            <a:avLst/>
          </a:prstGeom>
          <a:ln w="0">
            <a:noFill/>
          </a:ln>
        </p:spPr>
      </p:pic>
      <p:pic>
        <p:nvPicPr>
          <p:cNvPr id="386" name="Resim 4"/>
          <p:cNvPicPr/>
          <p:nvPr/>
        </p:nvPicPr>
        <p:blipFill>
          <a:blip r:embed="rId4"/>
          <a:stretch/>
        </p:blipFill>
        <p:spPr>
          <a:xfrm>
            <a:off x="3493800" y="1131480"/>
            <a:ext cx="1158840" cy="115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aradeniz sel ile ilgili görsel sonucu">
            <a:extLst>
              <a:ext uri="{FF2B5EF4-FFF2-40B4-BE49-F238E27FC236}">
                <a16:creationId xmlns:a16="http://schemas.microsoft.com/office/drawing/2014/main" id="{AFB3BECC-3A9F-45FF-B332-1DE61ED7F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08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9860CA70-0F08-4F42-BAA2-C44DAFB5E0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0851" y="72935"/>
            <a:ext cx="5797798" cy="24325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596F199-2AD8-4D8E-A750-69A857E96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-34003"/>
            <a:ext cx="403018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0356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İçerik Yer Tutucusu 3">
            <a:extLst>
              <a:ext uri="{FF2B5EF4-FFF2-40B4-BE49-F238E27FC236}">
                <a16:creationId xmlns:a16="http://schemas.microsoft.com/office/drawing/2014/main" id="{82BA0278-DCD6-4E2D-913C-F4B0DD061A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" y="0"/>
            <a:ext cx="9144000" cy="5227086"/>
          </a:xfrm>
          <a:prstGeom prst="rect">
            <a:avLst/>
          </a:prstGeom>
        </p:spPr>
      </p:pic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05" y="580107"/>
            <a:ext cx="4056693" cy="2280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7" name="Diyagram 6">
            <a:extLst>
              <a:ext uri="{FF2B5EF4-FFF2-40B4-BE49-F238E27FC236}">
                <a16:creationId xmlns:a16="http://schemas.microsoft.com/office/drawing/2014/main" id="{F400DDBA-1E5F-4739-A2BB-A1A173CCD8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5435576"/>
              </p:ext>
            </p:extLst>
          </p:nvPr>
        </p:nvGraphicFramePr>
        <p:xfrm>
          <a:off x="6695728" y="4804543"/>
          <a:ext cx="4896544" cy="85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4" name="Resim 33">
            <a:extLst>
              <a:ext uri="{FF2B5EF4-FFF2-40B4-BE49-F238E27FC236}">
                <a16:creationId xmlns:a16="http://schemas.microsoft.com/office/drawing/2014/main" id="{B8DE52C0-319B-44C5-81A5-9C7017664B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504" y="1142936"/>
            <a:ext cx="3328704" cy="835224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69A20E52-C03F-4C64-BA38-DF51FBF993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7986" y="1956480"/>
            <a:ext cx="3267739" cy="774259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87BF210D-761C-44A3-866D-2F337B6161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9602" y="2730739"/>
            <a:ext cx="3359138" cy="80547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DBCD67A-457D-4BA2-9C0E-977922DA50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73665" y="1333672"/>
            <a:ext cx="2328874" cy="380423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2B83DF7E-FB61-4DE8-95EC-E3D467343BE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9602" y="3562319"/>
            <a:ext cx="3340898" cy="816935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5773DB1F-57B6-4A02-BABA-90DE0F19A0D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0398" y="4272199"/>
            <a:ext cx="2962913" cy="865707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10EC6B27-01EA-4C31-91F2-AD3E423E5F7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3610" y="-82556"/>
            <a:ext cx="4029805" cy="134733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4B0EB06-66D5-46D8-892D-FED397DA9838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b="42347"/>
          <a:stretch/>
        </p:blipFill>
        <p:spPr>
          <a:xfrm>
            <a:off x="4568513" y="496060"/>
            <a:ext cx="4493141" cy="292084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E2757CD-BC57-4DBD-BB31-63196B4D18E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22788" y="496060"/>
            <a:ext cx="4584589" cy="303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70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61847"/>
          </a:xfr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88682D17-CA6F-438C-B450-558E9C5B5E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8152"/>
          <a:stretch/>
        </p:blipFill>
        <p:spPr>
          <a:xfrm>
            <a:off x="77832" y="337052"/>
            <a:ext cx="3712786" cy="117265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364A31A-1A0E-452F-82D3-7C723247D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6590" y="202238"/>
            <a:ext cx="5160640" cy="1993263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3E84C37-7D32-4D01-8C1A-AAAA6266B3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163" y="1610459"/>
            <a:ext cx="3468925" cy="3450635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4AEDAF88-DE84-4515-AF68-4264533B29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1976" y="1779662"/>
            <a:ext cx="2855254" cy="403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82B19E42-716F-47F6-8744-C406891FD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154" y="741957"/>
            <a:ext cx="4536504" cy="36595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4CA0E42F-9EF3-453E-98E4-186E9E150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725" y="741957"/>
            <a:ext cx="4536504" cy="38058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2C891B1-935C-438C-8213-23EAC7848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1419622"/>
            <a:ext cx="314473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30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Oval 57">
            <a:extLst>
              <a:ext uri="{FF2B5EF4-FFF2-40B4-BE49-F238E27FC236}">
                <a16:creationId xmlns:a16="http://schemas.microsoft.com/office/drawing/2014/main" id="{E025209F-A410-46B8-AF7F-9A54E5B9CE58}"/>
              </a:ext>
            </a:extLst>
          </p:cNvPr>
          <p:cNvSpPr/>
          <p:nvPr/>
        </p:nvSpPr>
        <p:spPr>
          <a:xfrm rot="223389">
            <a:off x="5236064" y="4559050"/>
            <a:ext cx="1673479" cy="546956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alpha val="0"/>
                  <a:lumMod val="0"/>
                </a:schemeClr>
              </a:gs>
              <a:gs pos="16000">
                <a:schemeClr val="tx1">
                  <a:alpha val="56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C3488F1-A73B-42B2-8DDA-250FB94A58B8}"/>
              </a:ext>
            </a:extLst>
          </p:cNvPr>
          <p:cNvSpPr/>
          <p:nvPr/>
        </p:nvSpPr>
        <p:spPr>
          <a:xfrm>
            <a:off x="8793792" y="152278"/>
            <a:ext cx="547587" cy="4873632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  <a:alpha val="0"/>
                </a:schemeClr>
              </a:gs>
              <a:gs pos="24000">
                <a:schemeClr val="tx1">
                  <a:alpha val="56000"/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F6BA78A-4F6A-46B1-A466-79E503883DA0}"/>
              </a:ext>
            </a:extLst>
          </p:cNvPr>
          <p:cNvSpPr/>
          <p:nvPr/>
        </p:nvSpPr>
        <p:spPr>
          <a:xfrm>
            <a:off x="1959052" y="702453"/>
            <a:ext cx="2855798" cy="4020906"/>
          </a:xfrm>
          <a:prstGeom prst="roundRect">
            <a:avLst>
              <a:gd name="adj" fmla="val 4904"/>
            </a:avLst>
          </a:prstGeom>
          <a:solidFill>
            <a:srgbClr val="124F74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2286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8502426-CFC2-405A-B48D-654336359B9F}"/>
              </a:ext>
            </a:extLst>
          </p:cNvPr>
          <p:cNvGrpSpPr/>
          <p:nvPr/>
        </p:nvGrpSpPr>
        <p:grpSpPr>
          <a:xfrm>
            <a:off x="2079096" y="967346"/>
            <a:ext cx="2600945" cy="3491122"/>
            <a:chOff x="1684952" y="1463262"/>
            <a:chExt cx="3467927" cy="4654829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40A5303-B350-4CE6-A800-E6B2946C66EA}"/>
                </a:ext>
              </a:extLst>
            </p:cNvPr>
            <p:cNvSpPr/>
            <p:nvPr/>
          </p:nvSpPr>
          <p:spPr>
            <a:xfrm>
              <a:off x="1684952" y="1463262"/>
              <a:ext cx="3467927" cy="4654829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7" name="Graphic 6" descr="Boardroom">
              <a:extLst>
                <a:ext uri="{FF2B5EF4-FFF2-40B4-BE49-F238E27FC236}">
                  <a16:creationId xmlns:a16="http://schemas.microsoft.com/office/drawing/2014/main" id="{AAAAB43E-0192-497C-9046-1278FC629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151143" y="1978679"/>
              <a:ext cx="2315029" cy="231502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C5B09EE-B4D4-49E4-AC09-72C33265514F}"/>
                </a:ext>
              </a:extLst>
            </p:cNvPr>
            <p:cNvSpPr txBox="1"/>
            <p:nvPr/>
          </p:nvSpPr>
          <p:spPr>
            <a:xfrm>
              <a:off x="2044437" y="2088015"/>
              <a:ext cx="2624951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tr-TR" sz="4400" dirty="0">
                  <a:solidFill>
                    <a:srgbClr val="AFABAB"/>
                  </a:solidFill>
                  <a:latin typeface="Oswald" panose="02000503000000000000" pitchFamily="2" charset="0"/>
                </a:rPr>
                <a:t>?</a:t>
              </a:r>
              <a:endParaRPr lang="en-US" sz="4400" dirty="0">
                <a:solidFill>
                  <a:srgbClr val="AFABAB"/>
                </a:solidFill>
                <a:latin typeface="Oswald" panose="02000503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7C892A-95BC-4AF5-BA1E-974A1ED775F1}"/>
                </a:ext>
              </a:extLst>
            </p:cNvPr>
            <p:cNvSpPr txBox="1"/>
            <p:nvPr/>
          </p:nvSpPr>
          <p:spPr>
            <a:xfrm>
              <a:off x="1871437" y="4562172"/>
              <a:ext cx="3058430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US" dirty="0" err="1">
                  <a:solidFill>
                    <a:srgbClr val="E7E6E6">
                      <a:lumMod val="50000"/>
                    </a:srgbClr>
                  </a:solidFill>
                </a:rPr>
                <a:t>Heyelanlara</a:t>
              </a:r>
              <a:r>
                <a:rPr lang="en-US" dirty="0">
                  <a:solidFill>
                    <a:srgbClr val="E7E6E6">
                      <a:lumMod val="50000"/>
                    </a:srgbClr>
                  </a:solidFill>
                </a:rPr>
                <a:t> </a:t>
              </a:r>
              <a:r>
                <a:rPr lang="en-US" dirty="0" err="1">
                  <a:solidFill>
                    <a:srgbClr val="E7E6E6">
                      <a:lumMod val="50000"/>
                    </a:srgbClr>
                  </a:solidFill>
                </a:rPr>
                <a:t>Karşı</a:t>
              </a:r>
              <a:r>
                <a:rPr lang="en-US" dirty="0">
                  <a:solidFill>
                    <a:srgbClr val="E7E6E6">
                      <a:lumMod val="50000"/>
                    </a:srgbClr>
                  </a:solidFill>
                </a:rPr>
                <a:t> </a:t>
              </a:r>
              <a:r>
                <a:rPr lang="en-US" dirty="0" err="1">
                  <a:solidFill>
                    <a:srgbClr val="E7E6E6">
                      <a:lumMod val="50000"/>
                    </a:srgbClr>
                  </a:solidFill>
                </a:rPr>
                <a:t>Nasıl</a:t>
              </a:r>
              <a:r>
                <a:rPr lang="en-US" dirty="0">
                  <a:solidFill>
                    <a:srgbClr val="E7E6E6">
                      <a:lumMod val="50000"/>
                    </a:srgbClr>
                  </a:solidFill>
                </a:rPr>
                <a:t> </a:t>
              </a:r>
              <a:r>
                <a:rPr lang="en-US" dirty="0" err="1">
                  <a:solidFill>
                    <a:srgbClr val="E7E6E6">
                      <a:lumMod val="50000"/>
                    </a:srgbClr>
                  </a:solidFill>
                </a:rPr>
                <a:t>Önlem</a:t>
              </a:r>
              <a:r>
                <a:rPr lang="en-US" dirty="0">
                  <a:solidFill>
                    <a:srgbClr val="E7E6E6">
                      <a:lumMod val="50000"/>
                    </a:srgbClr>
                  </a:solidFill>
                </a:rPr>
                <a:t> </a:t>
              </a:r>
              <a:r>
                <a:rPr lang="en-US" dirty="0" err="1">
                  <a:solidFill>
                    <a:srgbClr val="E7E6E6">
                      <a:lumMod val="50000"/>
                    </a:srgbClr>
                  </a:solidFill>
                </a:rPr>
                <a:t>Alınabilir</a:t>
              </a:r>
              <a:r>
                <a:rPr lang="en-US" dirty="0">
                  <a:solidFill>
                    <a:srgbClr val="E7E6E6">
                      <a:lumMod val="50000"/>
                    </a:srgbClr>
                  </a:solidFill>
                </a:rPr>
                <a:t>?</a:t>
              </a:r>
            </a:p>
            <a:p>
              <a:pPr algn="ctr" defTabSz="685800">
                <a:defRPr/>
              </a:pPr>
              <a:endParaRPr lang="en-US" sz="900" dirty="0">
                <a:solidFill>
                  <a:srgbClr val="E7E6E6">
                    <a:lumMod val="50000"/>
                  </a:srgbClr>
                </a:solidFill>
                <a:latin typeface="Calibri" panose="020F0502020204030204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6B685B81-679C-48AF-B53D-082A9AA37A5B}"/>
              </a:ext>
            </a:extLst>
          </p:cNvPr>
          <p:cNvGrpSpPr/>
          <p:nvPr/>
        </p:nvGrpSpPr>
        <p:grpSpPr>
          <a:xfrm>
            <a:off x="4627990" y="578762"/>
            <a:ext cx="1462398" cy="4253767"/>
            <a:chOff x="5111610" y="635661"/>
            <a:chExt cx="1949863" cy="5671689"/>
          </a:xfrm>
        </p:grpSpPr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242F6318-9E20-4723-B87A-FAF1B89E5E26}"/>
                </a:ext>
              </a:extLst>
            </p:cNvPr>
            <p:cNvSpPr/>
            <p:nvPr/>
          </p:nvSpPr>
          <p:spPr>
            <a:xfrm>
              <a:off x="5645180" y="809124"/>
              <a:ext cx="196543" cy="246978"/>
            </a:xfrm>
            <a:prstGeom prst="triangle">
              <a:avLst>
                <a:gd name="adj" fmla="val 81429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27F2B2E-C1BF-40D7-9B40-C63566BEF475}"/>
                </a:ext>
              </a:extLst>
            </p:cNvPr>
            <p:cNvSpPr/>
            <p:nvPr/>
          </p:nvSpPr>
          <p:spPr>
            <a:xfrm flipH="1" flipV="1">
              <a:off x="5181014" y="635661"/>
              <a:ext cx="1865133" cy="5671689"/>
            </a:xfrm>
            <a:custGeom>
              <a:avLst/>
              <a:gdLst>
                <a:gd name="connsiteX0" fmla="*/ 3933372 w 3933372"/>
                <a:gd name="connsiteY0" fmla="*/ 5845265 h 6432911"/>
                <a:gd name="connsiteX1" fmla="*/ 0 w 3933372"/>
                <a:gd name="connsiteY1" fmla="*/ 5845265 h 6432911"/>
                <a:gd name="connsiteX2" fmla="*/ 0 w 3933372"/>
                <a:gd name="connsiteY2" fmla="*/ 587646 h 6432911"/>
                <a:gd name="connsiteX3" fmla="*/ 0 w 3933372"/>
                <a:gd name="connsiteY3" fmla="*/ 565692 h 6432911"/>
                <a:gd name="connsiteX4" fmla="*/ 0 w 3933372"/>
                <a:gd name="connsiteY4" fmla="*/ 0 h 6432911"/>
                <a:gd name="connsiteX5" fmla="*/ 3786424 w 3933372"/>
                <a:gd name="connsiteY5" fmla="*/ 565692 h 6432911"/>
                <a:gd name="connsiteX6" fmla="*/ 3933372 w 3933372"/>
                <a:gd name="connsiteY6" fmla="*/ 565692 h 6432911"/>
                <a:gd name="connsiteX7" fmla="*/ 3933372 w 3933372"/>
                <a:gd name="connsiteY7" fmla="*/ 587646 h 6432911"/>
                <a:gd name="connsiteX8" fmla="*/ 0 w 3933372"/>
                <a:gd name="connsiteY8" fmla="*/ 6432911 h 6432911"/>
                <a:gd name="connsiteX9" fmla="*/ 0 w 3933372"/>
                <a:gd name="connsiteY9" fmla="*/ 5845265 h 6432911"/>
                <a:gd name="connsiteX10" fmla="*/ 3933372 w 3933372"/>
                <a:gd name="connsiteY10" fmla="*/ 5845265 h 6432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3372" h="6432911">
                  <a:moveTo>
                    <a:pt x="3933372" y="5845265"/>
                  </a:moveTo>
                  <a:lnTo>
                    <a:pt x="0" y="5845265"/>
                  </a:lnTo>
                  <a:lnTo>
                    <a:pt x="0" y="587646"/>
                  </a:lnTo>
                  <a:lnTo>
                    <a:pt x="0" y="565692"/>
                  </a:lnTo>
                  <a:lnTo>
                    <a:pt x="0" y="0"/>
                  </a:lnTo>
                  <a:lnTo>
                    <a:pt x="3786424" y="565692"/>
                  </a:lnTo>
                  <a:lnTo>
                    <a:pt x="3933372" y="565692"/>
                  </a:lnTo>
                  <a:lnTo>
                    <a:pt x="3933372" y="587646"/>
                  </a:lnTo>
                  <a:close/>
                  <a:moveTo>
                    <a:pt x="0" y="6432911"/>
                  </a:moveTo>
                  <a:lnTo>
                    <a:pt x="0" y="5845265"/>
                  </a:lnTo>
                  <a:lnTo>
                    <a:pt x="3933372" y="5845265"/>
                  </a:lnTo>
                  <a:close/>
                </a:path>
              </a:pathLst>
            </a:custGeom>
            <a:gradFill flip="none" rotWithShape="1">
              <a:gsLst>
                <a:gs pos="87000">
                  <a:srgbClr val="E4E4E4"/>
                </a:gs>
                <a:gs pos="95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8AF7D65-9B16-485F-8C04-FBDC785FF509}"/>
                </a:ext>
              </a:extLst>
            </p:cNvPr>
            <p:cNvSpPr txBox="1"/>
            <p:nvPr/>
          </p:nvSpPr>
          <p:spPr>
            <a:xfrm>
              <a:off x="5802925" y="1528921"/>
              <a:ext cx="730116" cy="677108"/>
            </a:xfrm>
            <a:prstGeom prst="rect">
              <a:avLst/>
            </a:prstGeom>
            <a:noFill/>
            <a:scene3d>
              <a:camera prst="obliqueBottomLeft"/>
              <a:lightRig rig="threePt" dir="t"/>
            </a:scene3d>
          </p:spPr>
          <p:txBody>
            <a:bodyPr wrap="square" rtlCol="0">
              <a:spAutoFit/>
              <a:scene3d>
                <a:camera prst="perspectiveLeft"/>
                <a:lightRig rig="threePt" dir="t"/>
              </a:scene3d>
            </a:bodyPr>
            <a:lstStyle/>
            <a:p>
              <a:pPr defTabSz="685800">
                <a:defRPr/>
              </a:pPr>
              <a:r>
                <a:rPr lang="en-US" sz="2700" dirty="0">
                  <a:solidFill>
                    <a:srgbClr val="0070C0"/>
                  </a:solidFill>
                  <a:latin typeface="Oswald" panose="02000503000000000000" pitchFamily="2" charset="0"/>
                </a:rPr>
                <a:t>01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20F191D-C590-42CB-9B7B-B384C3B1AB82}"/>
                </a:ext>
              </a:extLst>
            </p:cNvPr>
            <p:cNvSpPr txBox="1"/>
            <p:nvPr/>
          </p:nvSpPr>
          <p:spPr>
            <a:xfrm>
              <a:off x="5111610" y="1954594"/>
              <a:ext cx="1949863" cy="35702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Heyelana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karşı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alınacak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en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önemli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tedbir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, </a:t>
              </a:r>
              <a:r>
                <a:rPr lang="en-US" sz="1200" i="1" dirty="0" err="1">
                  <a:solidFill>
                    <a:srgbClr val="00B050"/>
                  </a:solidFill>
                </a:rPr>
                <a:t>yamaçların</a:t>
              </a:r>
              <a:r>
                <a:rPr lang="en-US" sz="1200" i="1" dirty="0">
                  <a:solidFill>
                    <a:srgbClr val="00B050"/>
                  </a:solidFill>
                </a:rPr>
                <a:t> </a:t>
              </a:r>
              <a:r>
                <a:rPr lang="en-US" sz="1200" i="1" dirty="0" err="1">
                  <a:solidFill>
                    <a:srgbClr val="00B050"/>
                  </a:solidFill>
                </a:rPr>
                <a:t>ağaçlandırılmasıdır</a:t>
              </a:r>
              <a:r>
                <a:rPr lang="en-US" sz="1200" i="1" dirty="0">
                  <a:solidFill>
                    <a:prstClr val="white">
                      <a:lumMod val="50000"/>
                    </a:prstClr>
                  </a:solidFill>
                </a:rPr>
                <a:t>.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Yamaçlara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suyu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seven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ve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kökleri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derinlemesine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uzanan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dayanıklı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çalılar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ve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bodur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ağaçlar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dikilmeli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ve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bu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şekilde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yamaç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yüzeylerinin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aşınması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önlenmelidir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.</a:t>
              </a:r>
            </a:p>
          </p:txBody>
        </p:sp>
        <p:sp>
          <p:nvSpPr>
            <p:cNvPr id="41" name="Arrow: Down 40">
              <a:extLst>
                <a:ext uri="{FF2B5EF4-FFF2-40B4-BE49-F238E27FC236}">
                  <a16:creationId xmlns:a16="http://schemas.microsoft.com/office/drawing/2014/main" id="{435B7F5B-8970-4850-96C1-01EB60B80996}"/>
                </a:ext>
              </a:extLst>
            </p:cNvPr>
            <p:cNvSpPr/>
            <p:nvPr/>
          </p:nvSpPr>
          <p:spPr>
            <a:xfrm rot="20612401">
              <a:off x="5703917" y="777705"/>
              <a:ext cx="616071" cy="720964"/>
            </a:xfrm>
            <a:prstGeom prst="downArrow">
              <a:avLst/>
            </a:prstGeom>
            <a:solidFill>
              <a:srgbClr val="FF9900"/>
            </a:solidFill>
            <a:ln>
              <a:noFill/>
            </a:ln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C17E16B-363F-437E-95D7-FB4FCA395015}"/>
              </a:ext>
            </a:extLst>
          </p:cNvPr>
          <p:cNvGrpSpPr/>
          <p:nvPr/>
        </p:nvGrpSpPr>
        <p:grpSpPr>
          <a:xfrm>
            <a:off x="6012432" y="578762"/>
            <a:ext cx="1459223" cy="4253767"/>
            <a:chOff x="6957535" y="635661"/>
            <a:chExt cx="1945630" cy="5671689"/>
          </a:xfrm>
        </p:grpSpPr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AC7F803F-1E14-424B-ABE5-3EBBF4A61737}"/>
                </a:ext>
              </a:extLst>
            </p:cNvPr>
            <p:cNvSpPr/>
            <p:nvPr/>
          </p:nvSpPr>
          <p:spPr>
            <a:xfrm>
              <a:off x="8316451" y="906795"/>
              <a:ext cx="196543" cy="246978"/>
            </a:xfrm>
            <a:prstGeom prst="triangle">
              <a:avLst>
                <a:gd name="adj" fmla="val 81429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EB96BDA-1E7F-4C23-A205-2DBC57A01208}"/>
                </a:ext>
              </a:extLst>
            </p:cNvPr>
            <p:cNvSpPr/>
            <p:nvPr/>
          </p:nvSpPr>
          <p:spPr>
            <a:xfrm flipV="1">
              <a:off x="7038032" y="635661"/>
              <a:ext cx="1865133" cy="5671689"/>
            </a:xfrm>
            <a:custGeom>
              <a:avLst/>
              <a:gdLst>
                <a:gd name="connsiteX0" fmla="*/ 3933372 w 3933372"/>
                <a:gd name="connsiteY0" fmla="*/ 5845265 h 6432911"/>
                <a:gd name="connsiteX1" fmla="*/ 0 w 3933372"/>
                <a:gd name="connsiteY1" fmla="*/ 5845265 h 6432911"/>
                <a:gd name="connsiteX2" fmla="*/ 0 w 3933372"/>
                <a:gd name="connsiteY2" fmla="*/ 587646 h 6432911"/>
                <a:gd name="connsiteX3" fmla="*/ 0 w 3933372"/>
                <a:gd name="connsiteY3" fmla="*/ 565692 h 6432911"/>
                <a:gd name="connsiteX4" fmla="*/ 0 w 3933372"/>
                <a:gd name="connsiteY4" fmla="*/ 0 h 6432911"/>
                <a:gd name="connsiteX5" fmla="*/ 3786424 w 3933372"/>
                <a:gd name="connsiteY5" fmla="*/ 565692 h 6432911"/>
                <a:gd name="connsiteX6" fmla="*/ 3933372 w 3933372"/>
                <a:gd name="connsiteY6" fmla="*/ 565692 h 6432911"/>
                <a:gd name="connsiteX7" fmla="*/ 3933372 w 3933372"/>
                <a:gd name="connsiteY7" fmla="*/ 587646 h 6432911"/>
                <a:gd name="connsiteX8" fmla="*/ 0 w 3933372"/>
                <a:gd name="connsiteY8" fmla="*/ 6432911 h 6432911"/>
                <a:gd name="connsiteX9" fmla="*/ 0 w 3933372"/>
                <a:gd name="connsiteY9" fmla="*/ 5845265 h 6432911"/>
                <a:gd name="connsiteX10" fmla="*/ 3933372 w 3933372"/>
                <a:gd name="connsiteY10" fmla="*/ 5845265 h 6432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3372" h="6432911">
                  <a:moveTo>
                    <a:pt x="3933372" y="5845265"/>
                  </a:moveTo>
                  <a:lnTo>
                    <a:pt x="0" y="5845265"/>
                  </a:lnTo>
                  <a:lnTo>
                    <a:pt x="0" y="587646"/>
                  </a:lnTo>
                  <a:lnTo>
                    <a:pt x="0" y="565692"/>
                  </a:lnTo>
                  <a:lnTo>
                    <a:pt x="0" y="0"/>
                  </a:lnTo>
                  <a:lnTo>
                    <a:pt x="3786424" y="565692"/>
                  </a:lnTo>
                  <a:lnTo>
                    <a:pt x="3933372" y="565692"/>
                  </a:lnTo>
                  <a:lnTo>
                    <a:pt x="3933372" y="587646"/>
                  </a:lnTo>
                  <a:close/>
                  <a:moveTo>
                    <a:pt x="0" y="6432911"/>
                  </a:moveTo>
                  <a:lnTo>
                    <a:pt x="0" y="5845265"/>
                  </a:lnTo>
                  <a:lnTo>
                    <a:pt x="3933372" y="5845265"/>
                  </a:lnTo>
                  <a:close/>
                </a:path>
              </a:pathLst>
            </a:custGeom>
            <a:gradFill flip="none" rotWithShape="1">
              <a:gsLst>
                <a:gs pos="96000">
                  <a:srgbClr val="E4E4E4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CB5920D-8157-4556-8D42-BD37E179732D}"/>
                </a:ext>
              </a:extLst>
            </p:cNvPr>
            <p:cNvSpPr txBox="1"/>
            <p:nvPr/>
          </p:nvSpPr>
          <p:spPr>
            <a:xfrm>
              <a:off x="7695960" y="1471738"/>
              <a:ext cx="730116" cy="677108"/>
            </a:xfrm>
            <a:prstGeom prst="rect">
              <a:avLst/>
            </a:prstGeom>
            <a:noFill/>
            <a:scene3d>
              <a:camera prst="obliqueBottomRight"/>
              <a:lightRig rig="threePt" dir="t"/>
            </a:scene3d>
          </p:spPr>
          <p:txBody>
            <a:bodyPr wrap="square" rtlCol="0">
              <a:spAutoFit/>
              <a:scene3d>
                <a:camera prst="perspectiveLeft"/>
                <a:lightRig rig="threePt" dir="t"/>
              </a:scene3d>
            </a:bodyPr>
            <a:lstStyle/>
            <a:p>
              <a:pPr defTabSz="685800">
                <a:defRPr/>
              </a:pPr>
              <a:r>
                <a:rPr lang="en-US" sz="2700" dirty="0">
                  <a:solidFill>
                    <a:srgbClr val="CC3300"/>
                  </a:solidFill>
                  <a:latin typeface="Oswald" panose="02000503000000000000" pitchFamily="2" charset="0"/>
                </a:rPr>
                <a:t>02</a:t>
              </a:r>
            </a:p>
          </p:txBody>
        </p:sp>
        <p:sp>
          <p:nvSpPr>
            <p:cNvPr id="42" name="Arrow: Down 41">
              <a:extLst>
                <a:ext uri="{FF2B5EF4-FFF2-40B4-BE49-F238E27FC236}">
                  <a16:creationId xmlns:a16="http://schemas.microsoft.com/office/drawing/2014/main" id="{F4631028-988A-4DAF-ADC4-EFEE62789B8D}"/>
                </a:ext>
              </a:extLst>
            </p:cNvPr>
            <p:cNvSpPr/>
            <p:nvPr/>
          </p:nvSpPr>
          <p:spPr>
            <a:xfrm rot="1369543">
              <a:off x="7901645" y="805659"/>
              <a:ext cx="616071" cy="720964"/>
            </a:xfrm>
            <a:prstGeom prst="downArrow">
              <a:avLst/>
            </a:prstGeom>
            <a:solidFill>
              <a:srgbClr val="FF9900"/>
            </a:solidFill>
            <a:ln>
              <a:noFill/>
            </a:ln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B0FF019-3E8A-4BF1-9F40-BC63E21AFC61}"/>
                </a:ext>
              </a:extLst>
            </p:cNvPr>
            <p:cNvSpPr txBox="1"/>
            <p:nvPr/>
          </p:nvSpPr>
          <p:spPr>
            <a:xfrm>
              <a:off x="6957535" y="2060342"/>
              <a:ext cx="1898548" cy="3077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Ayrıca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heyelan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felaketinin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yaşandığı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ve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yaşanma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ihtimalinin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olduğu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bölgelere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u="sng" dirty="0" err="1">
                  <a:solidFill>
                    <a:srgbClr val="60291B"/>
                  </a:solidFill>
                </a:rPr>
                <a:t>yerleşim</a:t>
              </a:r>
              <a:r>
                <a:rPr lang="en-US" sz="1200" u="sng" dirty="0">
                  <a:solidFill>
                    <a:srgbClr val="60291B"/>
                  </a:solidFill>
                </a:rPr>
                <a:t> </a:t>
              </a:r>
              <a:r>
                <a:rPr lang="en-US" sz="1200" u="sng" dirty="0" err="1">
                  <a:solidFill>
                    <a:srgbClr val="60291B"/>
                  </a:solidFill>
                </a:rPr>
                <a:t>alanı</a:t>
              </a:r>
              <a:r>
                <a:rPr lang="en-US" sz="1200" u="sng" dirty="0">
                  <a:solidFill>
                    <a:srgbClr val="60291B"/>
                  </a:solidFill>
                </a:rPr>
                <a:t> </a:t>
              </a:r>
              <a:r>
                <a:rPr lang="en-US" sz="1200" u="sng" dirty="0" err="1">
                  <a:solidFill>
                    <a:srgbClr val="60291B"/>
                  </a:solidFill>
                </a:rPr>
                <a:t>kurulmaması</a:t>
              </a:r>
              <a:r>
                <a:rPr lang="en-US" sz="1200" u="sng" dirty="0">
                  <a:solidFill>
                    <a:srgbClr val="60291B"/>
                  </a:solidFill>
                </a:rPr>
                <a:t> da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önemli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bir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tedbirdir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.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Eğer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kurulmuşsa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da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mümkünse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en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kısa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zamanda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başka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bir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yere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 </a:t>
              </a:r>
              <a:r>
                <a:rPr lang="en-US" sz="1200" dirty="0" err="1">
                  <a:solidFill>
                    <a:prstClr val="white">
                      <a:lumMod val="50000"/>
                    </a:prstClr>
                  </a:solidFill>
                </a:rPr>
                <a:t>taşınmalıdır</a:t>
              </a:r>
              <a:r>
                <a:rPr lang="en-US" sz="1200" dirty="0">
                  <a:solidFill>
                    <a:prstClr val="white">
                      <a:lumMod val="50000"/>
                    </a:prstClr>
                  </a:solidFill>
                </a:rPr>
                <a:t>. 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FB27EE3-175C-4805-9F29-2E7661DB659E}"/>
              </a:ext>
            </a:extLst>
          </p:cNvPr>
          <p:cNvGrpSpPr/>
          <p:nvPr/>
        </p:nvGrpSpPr>
        <p:grpSpPr>
          <a:xfrm>
            <a:off x="7462056" y="586023"/>
            <a:ext cx="1583602" cy="4253767"/>
            <a:chOff x="8890368" y="645342"/>
            <a:chExt cx="2111469" cy="5671689"/>
          </a:xfrm>
        </p:grpSpPr>
        <p:sp>
          <p:nvSpPr>
            <p:cNvPr id="46" name="Isosceles Triangle 45">
              <a:extLst>
                <a:ext uri="{FF2B5EF4-FFF2-40B4-BE49-F238E27FC236}">
                  <a16:creationId xmlns:a16="http://schemas.microsoft.com/office/drawing/2014/main" id="{91E634FC-FD5A-4E55-A6B5-E736102C2FF0}"/>
                </a:ext>
              </a:extLst>
            </p:cNvPr>
            <p:cNvSpPr/>
            <p:nvPr/>
          </p:nvSpPr>
          <p:spPr>
            <a:xfrm rot="20607612">
              <a:off x="9398547" y="884722"/>
              <a:ext cx="196543" cy="246978"/>
            </a:xfrm>
            <a:prstGeom prst="triangle">
              <a:avLst>
                <a:gd name="adj" fmla="val 10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EBA056D-7CD7-4A50-AE2D-9AAC275B8E7B}"/>
                </a:ext>
              </a:extLst>
            </p:cNvPr>
            <p:cNvSpPr/>
            <p:nvPr/>
          </p:nvSpPr>
          <p:spPr>
            <a:xfrm flipH="1">
              <a:off x="8890368" y="645342"/>
              <a:ext cx="2111469" cy="5671689"/>
            </a:xfrm>
            <a:custGeom>
              <a:avLst/>
              <a:gdLst>
                <a:gd name="connsiteX0" fmla="*/ 3933372 w 3933372"/>
                <a:gd name="connsiteY0" fmla="*/ 5845265 h 6432911"/>
                <a:gd name="connsiteX1" fmla="*/ 0 w 3933372"/>
                <a:gd name="connsiteY1" fmla="*/ 5845265 h 6432911"/>
                <a:gd name="connsiteX2" fmla="*/ 0 w 3933372"/>
                <a:gd name="connsiteY2" fmla="*/ 587646 h 6432911"/>
                <a:gd name="connsiteX3" fmla="*/ 0 w 3933372"/>
                <a:gd name="connsiteY3" fmla="*/ 565692 h 6432911"/>
                <a:gd name="connsiteX4" fmla="*/ 0 w 3933372"/>
                <a:gd name="connsiteY4" fmla="*/ 0 h 6432911"/>
                <a:gd name="connsiteX5" fmla="*/ 3786424 w 3933372"/>
                <a:gd name="connsiteY5" fmla="*/ 565692 h 6432911"/>
                <a:gd name="connsiteX6" fmla="*/ 3933372 w 3933372"/>
                <a:gd name="connsiteY6" fmla="*/ 565692 h 6432911"/>
                <a:gd name="connsiteX7" fmla="*/ 3933372 w 3933372"/>
                <a:gd name="connsiteY7" fmla="*/ 587646 h 6432911"/>
                <a:gd name="connsiteX8" fmla="*/ 0 w 3933372"/>
                <a:gd name="connsiteY8" fmla="*/ 6432911 h 6432911"/>
                <a:gd name="connsiteX9" fmla="*/ 0 w 3933372"/>
                <a:gd name="connsiteY9" fmla="*/ 5845265 h 6432911"/>
                <a:gd name="connsiteX10" fmla="*/ 3933372 w 3933372"/>
                <a:gd name="connsiteY10" fmla="*/ 5845265 h 6432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3372" h="6432911">
                  <a:moveTo>
                    <a:pt x="3933372" y="5845265"/>
                  </a:moveTo>
                  <a:lnTo>
                    <a:pt x="0" y="5845265"/>
                  </a:lnTo>
                  <a:lnTo>
                    <a:pt x="0" y="587646"/>
                  </a:lnTo>
                  <a:lnTo>
                    <a:pt x="0" y="565692"/>
                  </a:lnTo>
                  <a:lnTo>
                    <a:pt x="0" y="0"/>
                  </a:lnTo>
                  <a:lnTo>
                    <a:pt x="3786424" y="565692"/>
                  </a:lnTo>
                  <a:lnTo>
                    <a:pt x="3933372" y="565692"/>
                  </a:lnTo>
                  <a:lnTo>
                    <a:pt x="3933372" y="587646"/>
                  </a:lnTo>
                  <a:close/>
                  <a:moveTo>
                    <a:pt x="0" y="6432911"/>
                  </a:moveTo>
                  <a:lnTo>
                    <a:pt x="0" y="5845265"/>
                  </a:lnTo>
                  <a:lnTo>
                    <a:pt x="3933372" y="5845265"/>
                  </a:lnTo>
                  <a:close/>
                </a:path>
              </a:pathLst>
            </a:custGeom>
            <a:gradFill flip="none" rotWithShape="1">
              <a:gsLst>
                <a:gs pos="92000">
                  <a:srgbClr val="E4E4E4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4C7F7BC-7488-4686-96D1-2DBA273FD8CD}"/>
                </a:ext>
              </a:extLst>
            </p:cNvPr>
            <p:cNvSpPr txBox="1"/>
            <p:nvPr/>
          </p:nvSpPr>
          <p:spPr>
            <a:xfrm>
              <a:off x="9556281" y="1687850"/>
              <a:ext cx="730116" cy="677108"/>
            </a:xfrm>
            <a:prstGeom prst="rect">
              <a:avLst/>
            </a:prstGeom>
            <a:noFill/>
            <a:scene3d>
              <a:camera prst="obliqueTopRight"/>
              <a:lightRig rig="threePt" dir="t"/>
            </a:scene3d>
          </p:spPr>
          <p:txBody>
            <a:bodyPr wrap="square" rtlCol="0">
              <a:spAutoFit/>
              <a:scene3d>
                <a:camera prst="perspectiveLeft"/>
                <a:lightRig rig="threePt" dir="t"/>
              </a:scene3d>
            </a:bodyPr>
            <a:lstStyle/>
            <a:p>
              <a:pPr defTabSz="685800">
                <a:defRPr/>
              </a:pPr>
              <a:r>
                <a:rPr lang="en-US" sz="2700" dirty="0">
                  <a:solidFill>
                    <a:srgbClr val="CC00CC"/>
                  </a:solidFill>
                  <a:latin typeface="Oswald" panose="02000503000000000000" pitchFamily="2" charset="0"/>
                </a:rPr>
                <a:t>03</a:t>
              </a:r>
            </a:p>
          </p:txBody>
        </p:sp>
        <p:sp>
          <p:nvSpPr>
            <p:cNvPr id="43" name="Arrow: Down 42">
              <a:extLst>
                <a:ext uri="{FF2B5EF4-FFF2-40B4-BE49-F238E27FC236}">
                  <a16:creationId xmlns:a16="http://schemas.microsoft.com/office/drawing/2014/main" id="{960ABE96-F4EA-4035-8C46-E5689C35AC37}"/>
                </a:ext>
              </a:extLst>
            </p:cNvPr>
            <p:cNvSpPr/>
            <p:nvPr/>
          </p:nvSpPr>
          <p:spPr>
            <a:xfrm rot="20612401">
              <a:off x="9462731" y="829723"/>
              <a:ext cx="616071" cy="720964"/>
            </a:xfrm>
            <a:prstGeom prst="downArrow">
              <a:avLst/>
            </a:prstGeom>
            <a:solidFill>
              <a:srgbClr val="FF9900"/>
            </a:solidFill>
            <a:ln>
              <a:noFill/>
            </a:ln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182D984-BE8C-4A29-BCC0-6C1621862FB8}"/>
                </a:ext>
              </a:extLst>
            </p:cNvPr>
            <p:cNvSpPr txBox="1"/>
            <p:nvPr/>
          </p:nvSpPr>
          <p:spPr>
            <a:xfrm>
              <a:off x="8936581" y="2426879"/>
              <a:ext cx="1973456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tr-TR" sz="1200" u="sng" dirty="0"/>
                <a:t>Yolların da </a:t>
              </a:r>
              <a:r>
                <a:rPr lang="tr-TR" sz="1200" dirty="0"/>
                <a:t>mümkün olduğunca heyelan tehlikesi olmayan yamaç kenarlarında yapılması tercih edilmelidir.</a:t>
              </a:r>
            </a:p>
            <a:p>
              <a:pPr marL="128588" indent="-128588" algn="ctr" defTabSz="685800">
                <a:buFont typeface="Arial" panose="020B0604020202020204" pitchFamily="34" charset="0"/>
                <a:buChar char="•"/>
                <a:defRPr/>
              </a:pPr>
              <a:endParaRPr lang="en-US" sz="900" dirty="0">
                <a:solidFill>
                  <a:prstClr val="white">
                    <a:lumMod val="50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FA0EF1F-41FB-4892-9DF4-B59C1A18AFFD}"/>
              </a:ext>
            </a:extLst>
          </p:cNvPr>
          <p:cNvGrpSpPr/>
          <p:nvPr/>
        </p:nvGrpSpPr>
        <p:grpSpPr>
          <a:xfrm>
            <a:off x="2223059" y="507742"/>
            <a:ext cx="2293823" cy="647957"/>
            <a:chOff x="1876904" y="850457"/>
            <a:chExt cx="3058430" cy="86394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7FF30AE-80ED-4B8C-9887-DAE7482AD45D}"/>
                </a:ext>
              </a:extLst>
            </p:cNvPr>
            <p:cNvSpPr/>
            <p:nvPr/>
          </p:nvSpPr>
          <p:spPr>
            <a:xfrm>
              <a:off x="2184026" y="946593"/>
              <a:ext cx="2456981" cy="371106"/>
            </a:xfrm>
            <a:prstGeom prst="rect">
              <a:avLst/>
            </a:prstGeom>
            <a:gradFill flip="none" rotWithShape="1">
              <a:gsLst>
                <a:gs pos="7000">
                  <a:srgbClr val="C2C2C2"/>
                </a:gs>
                <a:gs pos="51000">
                  <a:schemeClr val="bg1">
                    <a:lumMod val="0"/>
                    <a:lumOff val="100000"/>
                  </a:schemeClr>
                </a:gs>
                <a:gs pos="100000">
                  <a:srgbClr val="C2C2C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FD32477-BE2E-4930-9E87-5C679E043AED}"/>
                </a:ext>
              </a:extLst>
            </p:cNvPr>
            <p:cNvSpPr/>
            <p:nvPr/>
          </p:nvSpPr>
          <p:spPr>
            <a:xfrm>
              <a:off x="2280003" y="1120555"/>
              <a:ext cx="137160" cy="137160"/>
            </a:xfrm>
            <a:prstGeom prst="ellipse">
              <a:avLst/>
            </a:prstGeom>
            <a:gradFill flip="none" rotWithShape="1">
              <a:gsLst>
                <a:gs pos="7000">
                  <a:schemeClr val="bg1">
                    <a:lumMod val="75000"/>
                  </a:schemeClr>
                </a:gs>
                <a:gs pos="43000">
                  <a:schemeClr val="bg1">
                    <a:lumMod val="8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E0B32FA-979F-4C0F-8B20-6277AB44528C}"/>
                </a:ext>
              </a:extLst>
            </p:cNvPr>
            <p:cNvSpPr/>
            <p:nvPr/>
          </p:nvSpPr>
          <p:spPr>
            <a:xfrm>
              <a:off x="4365878" y="1120555"/>
              <a:ext cx="137160" cy="137160"/>
            </a:xfrm>
            <a:prstGeom prst="ellipse">
              <a:avLst/>
            </a:prstGeom>
            <a:gradFill flip="none" rotWithShape="1">
              <a:gsLst>
                <a:gs pos="7000">
                  <a:schemeClr val="bg1">
                    <a:lumMod val="75000"/>
                  </a:schemeClr>
                </a:gs>
                <a:gs pos="43000">
                  <a:schemeClr val="bg1">
                    <a:lumMod val="8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7F257EF-6FA6-4FFC-B70A-8558A513CD65}"/>
                </a:ext>
              </a:extLst>
            </p:cNvPr>
            <p:cNvSpPr/>
            <p:nvPr/>
          </p:nvSpPr>
          <p:spPr>
            <a:xfrm>
              <a:off x="1876904" y="946593"/>
              <a:ext cx="3058429" cy="767806"/>
            </a:xfrm>
            <a:custGeom>
              <a:avLst/>
              <a:gdLst>
                <a:gd name="connsiteX0" fmla="*/ 350858 w 3788229"/>
                <a:gd name="connsiteY0" fmla="*/ 59690 h 961209"/>
                <a:gd name="connsiteX1" fmla="*/ 108857 w 3788229"/>
                <a:gd name="connsiteY1" fmla="*/ 301691 h 961209"/>
                <a:gd name="connsiteX2" fmla="*/ 108857 w 3788229"/>
                <a:gd name="connsiteY2" fmla="*/ 659518 h 961209"/>
                <a:gd name="connsiteX3" fmla="*/ 350858 w 3788229"/>
                <a:gd name="connsiteY3" fmla="*/ 901519 h 961209"/>
                <a:gd name="connsiteX4" fmla="*/ 3437371 w 3788229"/>
                <a:gd name="connsiteY4" fmla="*/ 901519 h 961209"/>
                <a:gd name="connsiteX5" fmla="*/ 3679372 w 3788229"/>
                <a:gd name="connsiteY5" fmla="*/ 659518 h 961209"/>
                <a:gd name="connsiteX6" fmla="*/ 3679372 w 3788229"/>
                <a:gd name="connsiteY6" fmla="*/ 301691 h 961209"/>
                <a:gd name="connsiteX7" fmla="*/ 3437371 w 3788229"/>
                <a:gd name="connsiteY7" fmla="*/ 59690 h 961209"/>
                <a:gd name="connsiteX8" fmla="*/ 276319 w 3788229"/>
                <a:gd name="connsiteY8" fmla="*/ 0 h 961209"/>
                <a:gd name="connsiteX9" fmla="*/ 3511910 w 3788229"/>
                <a:gd name="connsiteY9" fmla="*/ 0 h 961209"/>
                <a:gd name="connsiteX10" fmla="*/ 3788229 w 3788229"/>
                <a:gd name="connsiteY10" fmla="*/ 276319 h 961209"/>
                <a:gd name="connsiteX11" fmla="*/ 3788229 w 3788229"/>
                <a:gd name="connsiteY11" fmla="*/ 684890 h 961209"/>
                <a:gd name="connsiteX12" fmla="*/ 3511910 w 3788229"/>
                <a:gd name="connsiteY12" fmla="*/ 961209 h 961209"/>
                <a:gd name="connsiteX13" fmla="*/ 276319 w 3788229"/>
                <a:gd name="connsiteY13" fmla="*/ 961209 h 961209"/>
                <a:gd name="connsiteX14" fmla="*/ 0 w 3788229"/>
                <a:gd name="connsiteY14" fmla="*/ 684890 h 961209"/>
                <a:gd name="connsiteX15" fmla="*/ 0 w 3788229"/>
                <a:gd name="connsiteY15" fmla="*/ 276319 h 961209"/>
                <a:gd name="connsiteX16" fmla="*/ 276319 w 3788229"/>
                <a:gd name="connsiteY16" fmla="*/ 0 h 961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788229" h="961209">
                  <a:moveTo>
                    <a:pt x="350858" y="59690"/>
                  </a:moveTo>
                  <a:cubicBezTo>
                    <a:pt x="217205" y="59690"/>
                    <a:pt x="108857" y="168038"/>
                    <a:pt x="108857" y="301691"/>
                  </a:cubicBezTo>
                  <a:lnTo>
                    <a:pt x="108857" y="659518"/>
                  </a:lnTo>
                  <a:cubicBezTo>
                    <a:pt x="108857" y="793171"/>
                    <a:pt x="217205" y="901519"/>
                    <a:pt x="350858" y="901519"/>
                  </a:cubicBezTo>
                  <a:lnTo>
                    <a:pt x="3437371" y="901519"/>
                  </a:lnTo>
                  <a:cubicBezTo>
                    <a:pt x="3571024" y="901519"/>
                    <a:pt x="3679372" y="793171"/>
                    <a:pt x="3679372" y="659518"/>
                  </a:cubicBezTo>
                  <a:lnTo>
                    <a:pt x="3679372" y="301691"/>
                  </a:lnTo>
                  <a:cubicBezTo>
                    <a:pt x="3679372" y="168038"/>
                    <a:pt x="3571024" y="59690"/>
                    <a:pt x="3437371" y="59690"/>
                  </a:cubicBezTo>
                  <a:close/>
                  <a:moveTo>
                    <a:pt x="276319" y="0"/>
                  </a:moveTo>
                  <a:lnTo>
                    <a:pt x="3511910" y="0"/>
                  </a:lnTo>
                  <a:cubicBezTo>
                    <a:pt x="3664517" y="0"/>
                    <a:pt x="3788229" y="123712"/>
                    <a:pt x="3788229" y="276319"/>
                  </a:cubicBezTo>
                  <a:lnTo>
                    <a:pt x="3788229" y="684890"/>
                  </a:lnTo>
                  <a:cubicBezTo>
                    <a:pt x="3788229" y="837497"/>
                    <a:pt x="3664517" y="961209"/>
                    <a:pt x="3511910" y="961209"/>
                  </a:cubicBezTo>
                  <a:lnTo>
                    <a:pt x="276319" y="961209"/>
                  </a:lnTo>
                  <a:cubicBezTo>
                    <a:pt x="123712" y="961209"/>
                    <a:pt x="0" y="837497"/>
                    <a:pt x="0" y="684890"/>
                  </a:cubicBezTo>
                  <a:lnTo>
                    <a:pt x="0" y="276319"/>
                  </a:lnTo>
                  <a:cubicBezTo>
                    <a:pt x="0" y="123712"/>
                    <a:pt x="123712" y="0"/>
                    <a:pt x="276319" y="0"/>
                  </a:cubicBezTo>
                  <a:close/>
                </a:path>
              </a:pathLst>
            </a:custGeom>
            <a:gradFill flip="none" rotWithShape="1">
              <a:gsLst>
                <a:gs pos="30000">
                  <a:schemeClr val="bg1"/>
                </a:gs>
                <a:gs pos="0">
                  <a:schemeClr val="tx1"/>
                </a:gs>
                <a:gs pos="100000">
                  <a:schemeClr val="bg2">
                    <a:lumMod val="75000"/>
                  </a:schemeClr>
                </a:gs>
                <a:gs pos="79000">
                  <a:schemeClr val="bg1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BB257C8-BDE5-41D7-98B3-B04AF48FCA41}"/>
                </a:ext>
              </a:extLst>
            </p:cNvPr>
            <p:cNvSpPr/>
            <p:nvPr/>
          </p:nvSpPr>
          <p:spPr>
            <a:xfrm>
              <a:off x="1876904" y="1463263"/>
              <a:ext cx="300723" cy="251137"/>
            </a:xfrm>
            <a:custGeom>
              <a:avLst/>
              <a:gdLst>
                <a:gd name="connsiteX0" fmla="*/ 0 w 341084"/>
                <a:gd name="connsiteY0" fmla="*/ 0 h 284843"/>
                <a:gd name="connsiteX1" fmla="*/ 99682 w 341084"/>
                <a:gd name="connsiteY1" fmla="*/ 0 h 284843"/>
                <a:gd name="connsiteX2" fmla="*/ 99682 w 341084"/>
                <a:gd name="connsiteY2" fmla="*/ 11510 h 284843"/>
                <a:gd name="connsiteX3" fmla="*/ 321284 w 341084"/>
                <a:gd name="connsiteY3" fmla="*/ 230764 h 284843"/>
                <a:gd name="connsiteX4" fmla="*/ 341084 w 341084"/>
                <a:gd name="connsiteY4" fmla="*/ 230764 h 284843"/>
                <a:gd name="connsiteX5" fmla="*/ 341084 w 341084"/>
                <a:gd name="connsiteY5" fmla="*/ 284843 h 284843"/>
                <a:gd name="connsiteX6" fmla="*/ 253028 w 341084"/>
                <a:gd name="connsiteY6" fmla="*/ 284843 h 284843"/>
                <a:gd name="connsiteX7" fmla="*/ 0 w 341084"/>
                <a:gd name="connsiteY7" fmla="*/ 34498 h 284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1084" h="284843">
                  <a:moveTo>
                    <a:pt x="0" y="0"/>
                  </a:moveTo>
                  <a:lnTo>
                    <a:pt x="99682" y="0"/>
                  </a:lnTo>
                  <a:lnTo>
                    <a:pt x="99682" y="11510"/>
                  </a:lnTo>
                  <a:cubicBezTo>
                    <a:pt x="99682" y="132600"/>
                    <a:pt x="198897" y="230764"/>
                    <a:pt x="321284" y="230764"/>
                  </a:cubicBezTo>
                  <a:lnTo>
                    <a:pt x="341084" y="230764"/>
                  </a:lnTo>
                  <a:lnTo>
                    <a:pt x="341084" y="284843"/>
                  </a:lnTo>
                  <a:lnTo>
                    <a:pt x="253028" y="284843"/>
                  </a:lnTo>
                  <a:cubicBezTo>
                    <a:pt x="113284" y="284843"/>
                    <a:pt x="0" y="172760"/>
                    <a:pt x="0" y="3449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48000">
                  <a:schemeClr val="bg2">
                    <a:lumMod val="75000"/>
                  </a:schemeClr>
                </a:gs>
                <a:gs pos="100000">
                  <a:schemeClr val="tx1"/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562789A-595D-422B-BA8B-4A34C192F551}"/>
                </a:ext>
              </a:extLst>
            </p:cNvPr>
            <p:cNvSpPr/>
            <p:nvPr/>
          </p:nvSpPr>
          <p:spPr>
            <a:xfrm flipV="1">
              <a:off x="1877214" y="945153"/>
              <a:ext cx="300723" cy="251137"/>
            </a:xfrm>
            <a:custGeom>
              <a:avLst/>
              <a:gdLst>
                <a:gd name="connsiteX0" fmla="*/ 0 w 341084"/>
                <a:gd name="connsiteY0" fmla="*/ 0 h 284843"/>
                <a:gd name="connsiteX1" fmla="*/ 99682 w 341084"/>
                <a:gd name="connsiteY1" fmla="*/ 0 h 284843"/>
                <a:gd name="connsiteX2" fmla="*/ 99682 w 341084"/>
                <a:gd name="connsiteY2" fmla="*/ 11510 h 284843"/>
                <a:gd name="connsiteX3" fmla="*/ 321284 w 341084"/>
                <a:gd name="connsiteY3" fmla="*/ 230764 h 284843"/>
                <a:gd name="connsiteX4" fmla="*/ 341084 w 341084"/>
                <a:gd name="connsiteY4" fmla="*/ 230764 h 284843"/>
                <a:gd name="connsiteX5" fmla="*/ 341084 w 341084"/>
                <a:gd name="connsiteY5" fmla="*/ 284843 h 284843"/>
                <a:gd name="connsiteX6" fmla="*/ 253028 w 341084"/>
                <a:gd name="connsiteY6" fmla="*/ 284843 h 284843"/>
                <a:gd name="connsiteX7" fmla="*/ 0 w 341084"/>
                <a:gd name="connsiteY7" fmla="*/ 34498 h 284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1084" h="284843">
                  <a:moveTo>
                    <a:pt x="0" y="0"/>
                  </a:moveTo>
                  <a:lnTo>
                    <a:pt x="99682" y="0"/>
                  </a:lnTo>
                  <a:lnTo>
                    <a:pt x="99682" y="11510"/>
                  </a:lnTo>
                  <a:cubicBezTo>
                    <a:pt x="99682" y="132600"/>
                    <a:pt x="198897" y="230764"/>
                    <a:pt x="321284" y="230764"/>
                  </a:cubicBezTo>
                  <a:lnTo>
                    <a:pt x="341084" y="230764"/>
                  </a:lnTo>
                  <a:lnTo>
                    <a:pt x="341084" y="284843"/>
                  </a:lnTo>
                  <a:lnTo>
                    <a:pt x="253028" y="284843"/>
                  </a:lnTo>
                  <a:cubicBezTo>
                    <a:pt x="113284" y="284843"/>
                    <a:pt x="0" y="172760"/>
                    <a:pt x="0" y="3449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48000">
                  <a:schemeClr val="bg2">
                    <a:lumMod val="75000"/>
                  </a:schemeClr>
                </a:gs>
                <a:gs pos="100000">
                  <a:schemeClr val="tx1"/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EC28B4B-95C6-4FB7-A731-3E7C4B4D1DBF}"/>
                </a:ext>
              </a:extLst>
            </p:cNvPr>
            <p:cNvSpPr/>
            <p:nvPr/>
          </p:nvSpPr>
          <p:spPr>
            <a:xfrm flipH="1">
              <a:off x="4634611" y="1463262"/>
              <a:ext cx="300723" cy="251137"/>
            </a:xfrm>
            <a:custGeom>
              <a:avLst/>
              <a:gdLst>
                <a:gd name="connsiteX0" fmla="*/ 0 w 341084"/>
                <a:gd name="connsiteY0" fmla="*/ 0 h 284843"/>
                <a:gd name="connsiteX1" fmla="*/ 99682 w 341084"/>
                <a:gd name="connsiteY1" fmla="*/ 0 h 284843"/>
                <a:gd name="connsiteX2" fmla="*/ 99682 w 341084"/>
                <a:gd name="connsiteY2" fmla="*/ 11510 h 284843"/>
                <a:gd name="connsiteX3" fmla="*/ 321284 w 341084"/>
                <a:gd name="connsiteY3" fmla="*/ 230764 h 284843"/>
                <a:gd name="connsiteX4" fmla="*/ 341084 w 341084"/>
                <a:gd name="connsiteY4" fmla="*/ 230764 h 284843"/>
                <a:gd name="connsiteX5" fmla="*/ 341084 w 341084"/>
                <a:gd name="connsiteY5" fmla="*/ 284843 h 284843"/>
                <a:gd name="connsiteX6" fmla="*/ 253028 w 341084"/>
                <a:gd name="connsiteY6" fmla="*/ 284843 h 284843"/>
                <a:gd name="connsiteX7" fmla="*/ 0 w 341084"/>
                <a:gd name="connsiteY7" fmla="*/ 34498 h 284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1084" h="284843">
                  <a:moveTo>
                    <a:pt x="0" y="0"/>
                  </a:moveTo>
                  <a:lnTo>
                    <a:pt x="99682" y="0"/>
                  </a:lnTo>
                  <a:lnTo>
                    <a:pt x="99682" y="11510"/>
                  </a:lnTo>
                  <a:cubicBezTo>
                    <a:pt x="99682" y="132600"/>
                    <a:pt x="198897" y="230764"/>
                    <a:pt x="321284" y="230764"/>
                  </a:cubicBezTo>
                  <a:lnTo>
                    <a:pt x="341084" y="230764"/>
                  </a:lnTo>
                  <a:lnTo>
                    <a:pt x="341084" y="284843"/>
                  </a:lnTo>
                  <a:lnTo>
                    <a:pt x="253028" y="284843"/>
                  </a:lnTo>
                  <a:cubicBezTo>
                    <a:pt x="113284" y="284843"/>
                    <a:pt x="0" y="172760"/>
                    <a:pt x="0" y="3449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48000">
                  <a:schemeClr val="bg2">
                    <a:lumMod val="75000"/>
                  </a:schemeClr>
                </a:gs>
                <a:gs pos="100000">
                  <a:schemeClr val="tx1"/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0BD3587-A691-4F56-8B25-3692F32C3E9E}"/>
                </a:ext>
              </a:extLst>
            </p:cNvPr>
            <p:cNvSpPr/>
            <p:nvPr/>
          </p:nvSpPr>
          <p:spPr>
            <a:xfrm flipH="1" flipV="1">
              <a:off x="4634611" y="947845"/>
              <a:ext cx="300723" cy="251137"/>
            </a:xfrm>
            <a:custGeom>
              <a:avLst/>
              <a:gdLst>
                <a:gd name="connsiteX0" fmla="*/ 0 w 341084"/>
                <a:gd name="connsiteY0" fmla="*/ 0 h 284843"/>
                <a:gd name="connsiteX1" fmla="*/ 99682 w 341084"/>
                <a:gd name="connsiteY1" fmla="*/ 0 h 284843"/>
                <a:gd name="connsiteX2" fmla="*/ 99682 w 341084"/>
                <a:gd name="connsiteY2" fmla="*/ 11510 h 284843"/>
                <a:gd name="connsiteX3" fmla="*/ 321284 w 341084"/>
                <a:gd name="connsiteY3" fmla="*/ 230764 h 284843"/>
                <a:gd name="connsiteX4" fmla="*/ 341084 w 341084"/>
                <a:gd name="connsiteY4" fmla="*/ 230764 h 284843"/>
                <a:gd name="connsiteX5" fmla="*/ 341084 w 341084"/>
                <a:gd name="connsiteY5" fmla="*/ 284843 h 284843"/>
                <a:gd name="connsiteX6" fmla="*/ 253028 w 341084"/>
                <a:gd name="connsiteY6" fmla="*/ 284843 h 284843"/>
                <a:gd name="connsiteX7" fmla="*/ 0 w 341084"/>
                <a:gd name="connsiteY7" fmla="*/ 34498 h 284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1084" h="284843">
                  <a:moveTo>
                    <a:pt x="0" y="0"/>
                  </a:moveTo>
                  <a:lnTo>
                    <a:pt x="99682" y="0"/>
                  </a:lnTo>
                  <a:lnTo>
                    <a:pt x="99682" y="11510"/>
                  </a:lnTo>
                  <a:cubicBezTo>
                    <a:pt x="99682" y="132600"/>
                    <a:pt x="198897" y="230764"/>
                    <a:pt x="321284" y="230764"/>
                  </a:cubicBezTo>
                  <a:lnTo>
                    <a:pt x="341084" y="230764"/>
                  </a:lnTo>
                  <a:lnTo>
                    <a:pt x="341084" y="284843"/>
                  </a:lnTo>
                  <a:lnTo>
                    <a:pt x="253028" y="284843"/>
                  </a:lnTo>
                  <a:cubicBezTo>
                    <a:pt x="113284" y="284843"/>
                    <a:pt x="0" y="172760"/>
                    <a:pt x="0" y="3449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48000">
                  <a:schemeClr val="bg2">
                    <a:lumMod val="75000"/>
                  </a:schemeClr>
                </a:gs>
                <a:gs pos="100000">
                  <a:schemeClr val="tx1"/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2D5DAB5-C2FA-4C43-96CB-5DDD5B78E9C7}"/>
                </a:ext>
              </a:extLst>
            </p:cNvPr>
            <p:cNvSpPr/>
            <p:nvPr/>
          </p:nvSpPr>
          <p:spPr>
            <a:xfrm>
              <a:off x="2184025" y="850457"/>
              <a:ext cx="2456981" cy="172757"/>
            </a:xfrm>
            <a:prstGeom prst="rect">
              <a:avLst/>
            </a:prstGeom>
            <a:gradFill flip="none" rotWithShape="1">
              <a:gsLst>
                <a:gs pos="7000">
                  <a:schemeClr val="tx1">
                    <a:lumMod val="65000"/>
                    <a:lumOff val="35000"/>
                  </a:schemeClr>
                </a:gs>
                <a:gs pos="51000">
                  <a:schemeClr val="bg1">
                    <a:lumMod val="0"/>
                    <a:lumOff val="100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pic>
        <p:nvPicPr>
          <p:cNvPr id="2" name="Resim 1">
            <a:extLst>
              <a:ext uri="{FF2B5EF4-FFF2-40B4-BE49-F238E27FC236}">
                <a16:creationId xmlns:a16="http://schemas.microsoft.com/office/drawing/2014/main" id="{9F2F354E-5810-48E2-99A0-2FC898713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4698" y="1435910"/>
            <a:ext cx="2380139" cy="1338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9" name="Resim 58">
            <a:extLst>
              <a:ext uri="{FF2B5EF4-FFF2-40B4-BE49-F238E27FC236}">
                <a16:creationId xmlns:a16="http://schemas.microsoft.com/office/drawing/2014/main" id="{D66CD827-D610-4B74-A152-215CC5C93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8848" y="790589"/>
            <a:ext cx="2579568" cy="443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24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C58D5C6-36F4-4F33-A715-D8607A11B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45" y="1106160"/>
            <a:ext cx="9035055" cy="378594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149E4CC-69B5-45C0-97E7-96054C91F7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81" y="673306"/>
            <a:ext cx="1993565" cy="432854"/>
          </a:xfrm>
          <a:prstGeom prst="rect">
            <a:avLst/>
          </a:prstGeom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4BCE9756-8C78-446B-82BD-EE46E3982105}"/>
              </a:ext>
            </a:extLst>
          </p:cNvPr>
          <p:cNvSpPr/>
          <p:nvPr/>
        </p:nvSpPr>
        <p:spPr>
          <a:xfrm>
            <a:off x="218661" y="3667539"/>
            <a:ext cx="407504" cy="432854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90310B92-2271-4934-A322-5C0CD0CD9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4185" y="499863"/>
            <a:ext cx="3627434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6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8A8A8"/>
            </a:gs>
            <a:gs pos="100000">
              <a:srgbClr val="C9C9C9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5" name="Resim 4"/>
          <p:cNvPicPr/>
          <p:nvPr/>
        </p:nvPicPr>
        <p:blipFill>
          <a:blip r:embed="rId2"/>
          <a:stretch/>
        </p:blipFill>
        <p:spPr>
          <a:xfrm>
            <a:off x="827640" y="195480"/>
            <a:ext cx="5113080" cy="5143320"/>
          </a:xfrm>
          <a:prstGeom prst="rect">
            <a:avLst/>
          </a:prstGeom>
          <a:ln w="0">
            <a:noFill/>
          </a:ln>
        </p:spPr>
      </p:pic>
      <p:pic>
        <p:nvPicPr>
          <p:cNvPr id="456" name="Resim 5"/>
          <p:cNvPicPr/>
          <p:nvPr/>
        </p:nvPicPr>
        <p:blipFill>
          <a:blip r:embed="rId3"/>
          <a:stretch/>
        </p:blipFill>
        <p:spPr>
          <a:xfrm>
            <a:off x="4860000" y="987480"/>
            <a:ext cx="4078080" cy="1273680"/>
          </a:xfrm>
          <a:prstGeom prst="rect">
            <a:avLst/>
          </a:prstGeom>
          <a:ln w="0">
            <a:noFill/>
          </a:ln>
        </p:spPr>
      </p:pic>
      <p:pic>
        <p:nvPicPr>
          <p:cNvPr id="457" name="Resim 6"/>
          <p:cNvPicPr/>
          <p:nvPr/>
        </p:nvPicPr>
        <p:blipFill>
          <a:blip r:embed="rId4"/>
          <a:stretch/>
        </p:blipFill>
        <p:spPr>
          <a:xfrm>
            <a:off x="7321320" y="737640"/>
            <a:ext cx="1584720" cy="499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ob.org/wp-content/uploads/2011/10/IMG_6152.jpg">
            <a:extLst>
              <a:ext uri="{FF2B5EF4-FFF2-40B4-BE49-F238E27FC236}">
                <a16:creationId xmlns:a16="http://schemas.microsoft.com/office/drawing/2014/main" id="{D7DD8E10-5385-43A2-99E3-068F6CBF5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1C3A973-DE58-4712-82A2-0E5A697B66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5856" y="3483240"/>
            <a:ext cx="5681964" cy="14387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deprem">
            <a:hlinkClick r:id="" action="ppaction://media"/>
            <a:extLst>
              <a:ext uri="{FF2B5EF4-FFF2-40B4-BE49-F238E27FC236}">
                <a16:creationId xmlns:a16="http://schemas.microsoft.com/office/drawing/2014/main" id="{EA80EA2C-9866-4F59-A0FD-A27DA21666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7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C8902007-3823-4976-B146-14E7E0BA7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3" y="0"/>
            <a:ext cx="9144000" cy="430869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98E2367-2F2C-4F44-983F-EF0D337F9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56509"/>
            <a:ext cx="2560542" cy="109737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B0D1A02-267A-46A6-8119-7E5BF452E7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33" y="4055909"/>
            <a:ext cx="7243945" cy="81858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5DE424F-5D8A-454F-AA98-B23D8DB8E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3925" y="6846"/>
            <a:ext cx="1531287" cy="512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462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A16AA5A-A656-4085-A082-8D0C5BB51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41" y="123478"/>
            <a:ext cx="4119562" cy="231933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468BCC2-E58C-4E38-A402-669277170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8496" y="-62822"/>
            <a:ext cx="4547454" cy="3834027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75AE3A9-CBD7-41A2-8ED0-2C7CF68F15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1217"/>
          <a:stretch/>
        </p:blipFill>
        <p:spPr>
          <a:xfrm>
            <a:off x="197842" y="2567718"/>
            <a:ext cx="4119562" cy="2452304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A43219C0-AEFB-41BA-BDFF-51B5003814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41971" y="-388885"/>
            <a:ext cx="4462582" cy="433165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DB8B2E2-01A8-4802-B7C7-1121380BDD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9832" y="554671"/>
            <a:ext cx="2535465" cy="476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eqclearinghouse.org/2011-10-23-eastern-turkey/files/2011/10/DSC_0148-copy1.jpg">
            <a:extLst>
              <a:ext uri="{FF2B5EF4-FFF2-40B4-BE49-F238E27FC236}">
                <a16:creationId xmlns:a16="http://schemas.microsoft.com/office/drawing/2014/main" id="{B5B4D77E-1722-45B3-8390-FAE6B4A5D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" y="0"/>
            <a:ext cx="914744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20866A4-68D9-4031-96A7-E0A1ADDB03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95486"/>
            <a:ext cx="6669602" cy="12741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4429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FE0788D-4E46-4BF4-A6FC-2D8E63F51F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41" b="13814"/>
          <a:stretch/>
        </p:blipFill>
        <p:spPr>
          <a:xfrm>
            <a:off x="5046793" y="2541103"/>
            <a:ext cx="4025272" cy="24436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CA2FCCF-5DC6-427A-8C21-A431CFCE7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646" y="158723"/>
            <a:ext cx="4005419" cy="22557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D57F4182-477A-494B-8DFA-814B111D7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416" y="254118"/>
            <a:ext cx="4846740" cy="7559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Freeform: Shape 1">
            <a:extLst>
              <a:ext uri="{FF2B5EF4-FFF2-40B4-BE49-F238E27FC236}">
                <a16:creationId xmlns:a16="http://schemas.microsoft.com/office/drawing/2014/main" id="{7BB04CE7-3B5B-42B4-9F43-BEC2CFA18FA2}"/>
              </a:ext>
            </a:extLst>
          </p:cNvPr>
          <p:cNvSpPr/>
          <p:nvPr/>
        </p:nvSpPr>
        <p:spPr>
          <a:xfrm>
            <a:off x="1574958" y="1072507"/>
            <a:ext cx="2851064" cy="743756"/>
          </a:xfrm>
          <a:custGeom>
            <a:avLst/>
            <a:gdLst>
              <a:gd name="connsiteX0" fmla="*/ 0 w 3801418"/>
              <a:gd name="connsiteY0" fmla="*/ 141668 h 991674"/>
              <a:gd name="connsiteX1" fmla="*/ 3427927 w 3801418"/>
              <a:gd name="connsiteY1" fmla="*/ 141668 h 991674"/>
              <a:gd name="connsiteX2" fmla="*/ 3427927 w 3801418"/>
              <a:gd name="connsiteY2" fmla="*/ 850006 h 991674"/>
              <a:gd name="connsiteX3" fmla="*/ 0 w 3801418"/>
              <a:gd name="connsiteY3" fmla="*/ 850006 h 991674"/>
              <a:gd name="connsiteX4" fmla="*/ 3427928 w 3801418"/>
              <a:gd name="connsiteY4" fmla="*/ 0 h 991674"/>
              <a:gd name="connsiteX5" fmla="*/ 3801418 w 3801418"/>
              <a:gd name="connsiteY5" fmla="*/ 495838 h 991674"/>
              <a:gd name="connsiteX6" fmla="*/ 3427928 w 3801418"/>
              <a:gd name="connsiteY6" fmla="*/ 991674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01418" h="991674">
                <a:moveTo>
                  <a:pt x="0" y="141668"/>
                </a:moveTo>
                <a:lnTo>
                  <a:pt x="3427927" y="141668"/>
                </a:lnTo>
                <a:lnTo>
                  <a:pt x="3427927" y="850006"/>
                </a:lnTo>
                <a:lnTo>
                  <a:pt x="0" y="850006"/>
                </a:lnTo>
                <a:close/>
                <a:moveTo>
                  <a:pt x="3427928" y="0"/>
                </a:moveTo>
                <a:lnTo>
                  <a:pt x="3801418" y="495838"/>
                </a:lnTo>
                <a:lnTo>
                  <a:pt x="3427928" y="991674"/>
                </a:lnTo>
                <a:close/>
              </a:path>
            </a:pathLst>
          </a:custGeom>
          <a:solidFill>
            <a:srgbClr val="488A52"/>
          </a:solidFill>
          <a:ln>
            <a:noFill/>
          </a:ln>
          <a:effectLst>
            <a:outerShdw blurRad="165100" dist="38100" sx="101000" sy="101000" algn="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Freeform: Shape 2">
            <a:extLst>
              <a:ext uri="{FF2B5EF4-FFF2-40B4-BE49-F238E27FC236}">
                <a16:creationId xmlns:a16="http://schemas.microsoft.com/office/drawing/2014/main" id="{372DFA72-502C-4732-A77C-70ACC92E1442}"/>
              </a:ext>
            </a:extLst>
          </p:cNvPr>
          <p:cNvSpPr/>
          <p:nvPr/>
        </p:nvSpPr>
        <p:spPr>
          <a:xfrm>
            <a:off x="1574958" y="1801774"/>
            <a:ext cx="3223745" cy="743756"/>
          </a:xfrm>
          <a:custGeom>
            <a:avLst/>
            <a:gdLst>
              <a:gd name="connsiteX0" fmla="*/ 3924837 w 4298326"/>
              <a:gd name="connsiteY0" fmla="*/ 0 h 991674"/>
              <a:gd name="connsiteX1" fmla="*/ 4298326 w 4298326"/>
              <a:gd name="connsiteY1" fmla="*/ 495838 h 991674"/>
              <a:gd name="connsiteX2" fmla="*/ 3924837 w 4298326"/>
              <a:gd name="connsiteY2" fmla="*/ 991674 h 991674"/>
              <a:gd name="connsiteX3" fmla="*/ 3924837 w 4298326"/>
              <a:gd name="connsiteY3" fmla="*/ 856445 h 991674"/>
              <a:gd name="connsiteX4" fmla="*/ 0 w 4298326"/>
              <a:gd name="connsiteY4" fmla="*/ 856445 h 991674"/>
              <a:gd name="connsiteX5" fmla="*/ 0 w 4298326"/>
              <a:gd name="connsiteY5" fmla="*/ 148107 h 991674"/>
              <a:gd name="connsiteX6" fmla="*/ 3924837 w 4298326"/>
              <a:gd name="connsiteY6" fmla="*/ 148107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8326" h="991674">
                <a:moveTo>
                  <a:pt x="3924837" y="0"/>
                </a:moveTo>
                <a:lnTo>
                  <a:pt x="4298326" y="495838"/>
                </a:lnTo>
                <a:lnTo>
                  <a:pt x="3924837" y="991674"/>
                </a:lnTo>
                <a:lnTo>
                  <a:pt x="3924837" y="856445"/>
                </a:lnTo>
                <a:lnTo>
                  <a:pt x="0" y="856445"/>
                </a:lnTo>
                <a:lnTo>
                  <a:pt x="0" y="148107"/>
                </a:lnTo>
                <a:lnTo>
                  <a:pt x="3924837" y="148107"/>
                </a:lnTo>
                <a:close/>
              </a:path>
            </a:pathLst>
          </a:custGeom>
          <a:solidFill>
            <a:srgbClr val="E8553E"/>
          </a:solidFill>
          <a:ln>
            <a:noFill/>
          </a:ln>
          <a:effectLst>
            <a:outerShdw blurRad="165100" dist="38100" sx="101000" sy="101000" algn="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Freeform: Shape 3">
            <a:extLst>
              <a:ext uri="{FF2B5EF4-FFF2-40B4-BE49-F238E27FC236}">
                <a16:creationId xmlns:a16="http://schemas.microsoft.com/office/drawing/2014/main" id="{46F86C6A-7FE9-480B-AA01-7F50E121AF88}"/>
              </a:ext>
            </a:extLst>
          </p:cNvPr>
          <p:cNvSpPr/>
          <p:nvPr/>
        </p:nvSpPr>
        <p:spPr>
          <a:xfrm>
            <a:off x="1574959" y="2531041"/>
            <a:ext cx="3491687" cy="743756"/>
          </a:xfrm>
          <a:custGeom>
            <a:avLst/>
            <a:gdLst>
              <a:gd name="connsiteX0" fmla="*/ 4282092 w 4655582"/>
              <a:gd name="connsiteY0" fmla="*/ 0 h 991674"/>
              <a:gd name="connsiteX1" fmla="*/ 4655582 w 4655582"/>
              <a:gd name="connsiteY1" fmla="*/ 495838 h 991674"/>
              <a:gd name="connsiteX2" fmla="*/ 4282092 w 4655582"/>
              <a:gd name="connsiteY2" fmla="*/ 991674 h 991674"/>
              <a:gd name="connsiteX3" fmla="*/ 4282092 w 4655582"/>
              <a:gd name="connsiteY3" fmla="*/ 862884 h 991674"/>
              <a:gd name="connsiteX4" fmla="*/ 0 w 4655582"/>
              <a:gd name="connsiteY4" fmla="*/ 862884 h 991674"/>
              <a:gd name="connsiteX5" fmla="*/ 0 w 4655582"/>
              <a:gd name="connsiteY5" fmla="*/ 154546 h 991674"/>
              <a:gd name="connsiteX6" fmla="*/ 4282092 w 4655582"/>
              <a:gd name="connsiteY6" fmla="*/ 154546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55582" h="991674">
                <a:moveTo>
                  <a:pt x="4282092" y="0"/>
                </a:moveTo>
                <a:lnTo>
                  <a:pt x="4655582" y="495838"/>
                </a:lnTo>
                <a:lnTo>
                  <a:pt x="4282092" y="991674"/>
                </a:lnTo>
                <a:lnTo>
                  <a:pt x="4282092" y="862884"/>
                </a:lnTo>
                <a:lnTo>
                  <a:pt x="0" y="862884"/>
                </a:lnTo>
                <a:lnTo>
                  <a:pt x="0" y="154546"/>
                </a:lnTo>
                <a:lnTo>
                  <a:pt x="4282092" y="154546"/>
                </a:lnTo>
                <a:close/>
              </a:path>
            </a:pathLst>
          </a:custGeom>
          <a:solidFill>
            <a:srgbClr val="EC923B"/>
          </a:solidFill>
          <a:ln>
            <a:noFill/>
          </a:ln>
          <a:effectLst>
            <a:outerShdw blurRad="165100" dist="38100" sx="101000" sy="101000" algn="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Freeform: Shape 4">
            <a:extLst>
              <a:ext uri="{FF2B5EF4-FFF2-40B4-BE49-F238E27FC236}">
                <a16:creationId xmlns:a16="http://schemas.microsoft.com/office/drawing/2014/main" id="{6F46EF4D-A243-4F77-9ED6-684C30DCEC17}"/>
              </a:ext>
            </a:extLst>
          </p:cNvPr>
          <p:cNvSpPr/>
          <p:nvPr/>
        </p:nvSpPr>
        <p:spPr>
          <a:xfrm>
            <a:off x="1574958" y="3274795"/>
            <a:ext cx="3836901" cy="743756"/>
          </a:xfrm>
          <a:custGeom>
            <a:avLst/>
            <a:gdLst>
              <a:gd name="connsiteX0" fmla="*/ 4742378 w 5115868"/>
              <a:gd name="connsiteY0" fmla="*/ 0 h 991674"/>
              <a:gd name="connsiteX1" fmla="*/ 5115868 w 5115868"/>
              <a:gd name="connsiteY1" fmla="*/ 495838 h 991674"/>
              <a:gd name="connsiteX2" fmla="*/ 4742378 w 5115868"/>
              <a:gd name="connsiteY2" fmla="*/ 991674 h 991674"/>
              <a:gd name="connsiteX3" fmla="*/ 4742378 w 5115868"/>
              <a:gd name="connsiteY3" fmla="*/ 850006 h 991674"/>
              <a:gd name="connsiteX4" fmla="*/ 0 w 5115868"/>
              <a:gd name="connsiteY4" fmla="*/ 850006 h 991674"/>
              <a:gd name="connsiteX5" fmla="*/ 0 w 5115868"/>
              <a:gd name="connsiteY5" fmla="*/ 141668 h 991674"/>
              <a:gd name="connsiteX6" fmla="*/ 4742378 w 5115868"/>
              <a:gd name="connsiteY6" fmla="*/ 141668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15868" h="991674">
                <a:moveTo>
                  <a:pt x="4742378" y="0"/>
                </a:moveTo>
                <a:lnTo>
                  <a:pt x="5115868" y="495838"/>
                </a:lnTo>
                <a:lnTo>
                  <a:pt x="4742378" y="991674"/>
                </a:lnTo>
                <a:lnTo>
                  <a:pt x="4742378" y="850006"/>
                </a:lnTo>
                <a:lnTo>
                  <a:pt x="0" y="850006"/>
                </a:lnTo>
                <a:lnTo>
                  <a:pt x="0" y="141668"/>
                </a:lnTo>
                <a:lnTo>
                  <a:pt x="4742378" y="141668"/>
                </a:lnTo>
                <a:close/>
              </a:path>
            </a:pathLst>
          </a:custGeom>
          <a:solidFill>
            <a:srgbClr val="E7CD58"/>
          </a:solidFill>
          <a:ln>
            <a:noFill/>
          </a:ln>
          <a:effectLst>
            <a:outerShdw blurRad="165100" dist="38100" sx="101000" sy="101000" algn="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200" dirty="0">
              <a:solidFill>
                <a:prstClr val="white"/>
              </a:solidFill>
            </a:endParaRPr>
          </a:p>
        </p:txBody>
      </p:sp>
      <p:sp>
        <p:nvSpPr>
          <p:cNvPr id="15" name="Freeform: Shape 5">
            <a:extLst>
              <a:ext uri="{FF2B5EF4-FFF2-40B4-BE49-F238E27FC236}">
                <a16:creationId xmlns:a16="http://schemas.microsoft.com/office/drawing/2014/main" id="{1E12450B-3B5A-4AAB-95AC-DE36468DA6BD}"/>
              </a:ext>
            </a:extLst>
          </p:cNvPr>
          <p:cNvSpPr/>
          <p:nvPr/>
        </p:nvSpPr>
        <p:spPr>
          <a:xfrm>
            <a:off x="1574959" y="4008892"/>
            <a:ext cx="4180002" cy="743756"/>
          </a:xfrm>
          <a:custGeom>
            <a:avLst/>
            <a:gdLst>
              <a:gd name="connsiteX0" fmla="*/ 5199846 w 5573336"/>
              <a:gd name="connsiteY0" fmla="*/ 0 h 991674"/>
              <a:gd name="connsiteX1" fmla="*/ 5573336 w 5573336"/>
              <a:gd name="connsiteY1" fmla="*/ 495838 h 991674"/>
              <a:gd name="connsiteX2" fmla="*/ 5199846 w 5573336"/>
              <a:gd name="connsiteY2" fmla="*/ 991674 h 991674"/>
              <a:gd name="connsiteX3" fmla="*/ 5199846 w 5573336"/>
              <a:gd name="connsiteY3" fmla="*/ 850006 h 991674"/>
              <a:gd name="connsiteX4" fmla="*/ 0 w 5573336"/>
              <a:gd name="connsiteY4" fmla="*/ 850006 h 991674"/>
              <a:gd name="connsiteX5" fmla="*/ 0 w 5573336"/>
              <a:gd name="connsiteY5" fmla="*/ 141668 h 991674"/>
              <a:gd name="connsiteX6" fmla="*/ 5199846 w 5573336"/>
              <a:gd name="connsiteY6" fmla="*/ 141668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73336" h="991674">
                <a:moveTo>
                  <a:pt x="5199846" y="0"/>
                </a:moveTo>
                <a:lnTo>
                  <a:pt x="5573336" y="495838"/>
                </a:lnTo>
                <a:lnTo>
                  <a:pt x="5199846" y="991674"/>
                </a:lnTo>
                <a:lnTo>
                  <a:pt x="5199846" y="850006"/>
                </a:lnTo>
                <a:lnTo>
                  <a:pt x="0" y="850006"/>
                </a:lnTo>
                <a:lnTo>
                  <a:pt x="0" y="141668"/>
                </a:lnTo>
                <a:lnTo>
                  <a:pt x="5199846" y="141668"/>
                </a:lnTo>
                <a:close/>
              </a:path>
            </a:pathLst>
          </a:custGeom>
          <a:solidFill>
            <a:srgbClr val="337D86"/>
          </a:solidFill>
          <a:ln>
            <a:noFill/>
          </a:ln>
          <a:effectLst>
            <a:outerShdw blurRad="165100" dist="38100" sx="101000" sy="101000" algn="l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Freeform: Shape 6">
            <a:extLst>
              <a:ext uri="{FF2B5EF4-FFF2-40B4-BE49-F238E27FC236}">
                <a16:creationId xmlns:a16="http://schemas.microsoft.com/office/drawing/2014/main" id="{135E16ED-B2B4-4AF9-819F-42BC41747754}"/>
              </a:ext>
            </a:extLst>
          </p:cNvPr>
          <p:cNvSpPr/>
          <p:nvPr/>
        </p:nvSpPr>
        <p:spPr>
          <a:xfrm rot="16200000">
            <a:off x="-921297" y="2298011"/>
            <a:ext cx="3844344" cy="1354694"/>
          </a:xfrm>
          <a:custGeom>
            <a:avLst/>
            <a:gdLst>
              <a:gd name="connsiteX0" fmla="*/ 1106680 w 5125792"/>
              <a:gd name="connsiteY0" fmla="*/ 1597135 h 1806259"/>
              <a:gd name="connsiteX1" fmla="*/ 278005 w 5125792"/>
              <a:gd name="connsiteY1" fmla="*/ 1597135 h 1806259"/>
              <a:gd name="connsiteX2" fmla="*/ 278005 w 5125792"/>
              <a:gd name="connsiteY2" fmla="*/ 1740010 h 1806259"/>
              <a:gd name="connsiteX3" fmla="*/ 1106680 w 5125792"/>
              <a:gd name="connsiteY3" fmla="*/ 1740010 h 1806259"/>
              <a:gd name="connsiteX4" fmla="*/ 2085474 w 5125792"/>
              <a:gd name="connsiteY4" fmla="*/ 1597135 h 1806259"/>
              <a:gd name="connsiteX5" fmla="*/ 1256799 w 5125792"/>
              <a:gd name="connsiteY5" fmla="*/ 1597135 h 1806259"/>
              <a:gd name="connsiteX6" fmla="*/ 1256799 w 5125792"/>
              <a:gd name="connsiteY6" fmla="*/ 1740010 h 1806259"/>
              <a:gd name="connsiteX7" fmla="*/ 2085474 w 5125792"/>
              <a:gd name="connsiteY7" fmla="*/ 1740010 h 1806259"/>
              <a:gd name="connsiteX8" fmla="*/ 3063676 w 5125792"/>
              <a:gd name="connsiteY8" fmla="*/ 1597135 h 1806259"/>
              <a:gd name="connsiteX9" fmla="*/ 2235001 w 5125792"/>
              <a:gd name="connsiteY9" fmla="*/ 1597135 h 1806259"/>
              <a:gd name="connsiteX10" fmla="*/ 2235001 w 5125792"/>
              <a:gd name="connsiteY10" fmla="*/ 1740010 h 1806259"/>
              <a:gd name="connsiteX11" fmla="*/ 3063676 w 5125792"/>
              <a:gd name="connsiteY11" fmla="*/ 1740010 h 1806259"/>
              <a:gd name="connsiteX12" fmla="*/ 4044827 w 5125792"/>
              <a:gd name="connsiteY12" fmla="*/ 1597136 h 1806259"/>
              <a:gd name="connsiteX13" fmla="*/ 3216153 w 5125792"/>
              <a:gd name="connsiteY13" fmla="*/ 1597135 h 1806259"/>
              <a:gd name="connsiteX14" fmla="*/ 3216153 w 5125792"/>
              <a:gd name="connsiteY14" fmla="*/ 1740010 h 1806259"/>
              <a:gd name="connsiteX15" fmla="*/ 4044827 w 5125792"/>
              <a:gd name="connsiteY15" fmla="*/ 1740011 h 1806259"/>
              <a:gd name="connsiteX16" fmla="*/ 5014088 w 5125792"/>
              <a:gd name="connsiteY16" fmla="*/ 1597136 h 1806259"/>
              <a:gd name="connsiteX17" fmla="*/ 4185413 w 5125792"/>
              <a:gd name="connsiteY17" fmla="*/ 1597136 h 1806259"/>
              <a:gd name="connsiteX18" fmla="*/ 4185413 w 5125792"/>
              <a:gd name="connsiteY18" fmla="*/ 1740011 h 1806259"/>
              <a:gd name="connsiteX19" fmla="*/ 5014088 w 5125792"/>
              <a:gd name="connsiteY19" fmla="*/ 1740011 h 1806259"/>
              <a:gd name="connsiteX20" fmla="*/ 5125792 w 5125792"/>
              <a:gd name="connsiteY20" fmla="*/ 544750 h 1806259"/>
              <a:gd name="connsiteX21" fmla="*/ 5125792 w 5125792"/>
              <a:gd name="connsiteY21" fmla="*/ 1806259 h 1806259"/>
              <a:gd name="connsiteX22" fmla="*/ 0 w 5125792"/>
              <a:gd name="connsiteY22" fmla="*/ 1806259 h 1806259"/>
              <a:gd name="connsiteX23" fmla="*/ 0 w 5125792"/>
              <a:gd name="connsiteY23" fmla="*/ 544750 h 1806259"/>
              <a:gd name="connsiteX24" fmla="*/ 544750 w 5125792"/>
              <a:gd name="connsiteY24" fmla="*/ 0 h 1806259"/>
              <a:gd name="connsiteX25" fmla="*/ 4581042 w 5125792"/>
              <a:gd name="connsiteY25" fmla="*/ 0 h 1806259"/>
              <a:gd name="connsiteX26" fmla="*/ 5125792 w 5125792"/>
              <a:gd name="connsiteY26" fmla="*/ 544750 h 1806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125792" h="1806259">
                <a:moveTo>
                  <a:pt x="1106680" y="1597135"/>
                </a:moveTo>
                <a:lnTo>
                  <a:pt x="278005" y="1597135"/>
                </a:lnTo>
                <a:lnTo>
                  <a:pt x="278005" y="1740010"/>
                </a:lnTo>
                <a:lnTo>
                  <a:pt x="1106680" y="1740010"/>
                </a:lnTo>
                <a:close/>
                <a:moveTo>
                  <a:pt x="2085474" y="1597135"/>
                </a:moveTo>
                <a:lnTo>
                  <a:pt x="1256799" y="1597135"/>
                </a:lnTo>
                <a:lnTo>
                  <a:pt x="1256799" y="1740010"/>
                </a:lnTo>
                <a:lnTo>
                  <a:pt x="2085474" y="1740010"/>
                </a:lnTo>
                <a:close/>
                <a:moveTo>
                  <a:pt x="3063676" y="1597135"/>
                </a:moveTo>
                <a:lnTo>
                  <a:pt x="2235001" y="1597135"/>
                </a:lnTo>
                <a:lnTo>
                  <a:pt x="2235001" y="1740010"/>
                </a:lnTo>
                <a:lnTo>
                  <a:pt x="3063676" y="1740010"/>
                </a:lnTo>
                <a:close/>
                <a:moveTo>
                  <a:pt x="4044827" y="1597136"/>
                </a:moveTo>
                <a:lnTo>
                  <a:pt x="3216153" y="1597135"/>
                </a:lnTo>
                <a:lnTo>
                  <a:pt x="3216153" y="1740010"/>
                </a:lnTo>
                <a:lnTo>
                  <a:pt x="4044827" y="1740011"/>
                </a:lnTo>
                <a:close/>
                <a:moveTo>
                  <a:pt x="5014088" y="1597136"/>
                </a:moveTo>
                <a:lnTo>
                  <a:pt x="4185413" y="1597136"/>
                </a:lnTo>
                <a:lnTo>
                  <a:pt x="4185413" y="1740011"/>
                </a:lnTo>
                <a:lnTo>
                  <a:pt x="5014088" y="1740011"/>
                </a:lnTo>
                <a:close/>
                <a:moveTo>
                  <a:pt x="5125792" y="544750"/>
                </a:moveTo>
                <a:lnTo>
                  <a:pt x="5125792" y="1806259"/>
                </a:lnTo>
                <a:lnTo>
                  <a:pt x="0" y="1806259"/>
                </a:lnTo>
                <a:lnTo>
                  <a:pt x="0" y="544750"/>
                </a:lnTo>
                <a:cubicBezTo>
                  <a:pt x="0" y="243893"/>
                  <a:pt x="243893" y="0"/>
                  <a:pt x="544750" y="0"/>
                </a:cubicBezTo>
                <a:lnTo>
                  <a:pt x="4581042" y="0"/>
                </a:lnTo>
                <a:cubicBezTo>
                  <a:pt x="4881899" y="0"/>
                  <a:pt x="5125792" y="243893"/>
                  <a:pt x="5125792" y="544750"/>
                </a:cubicBezTo>
                <a:close/>
              </a:path>
            </a:pathLst>
          </a:custGeom>
          <a:gradFill flip="none" rotWithShape="1">
            <a:gsLst>
              <a:gs pos="1493">
                <a:schemeClr val="bg1">
                  <a:lumMod val="65000"/>
                </a:schemeClr>
              </a:gs>
              <a:gs pos="46000">
                <a:schemeClr val="bg1">
                  <a:lumMod val="8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65100" dist="38100" dir="10800000" sx="101000" sy="101000" algn="r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9FD4EFA3-0470-45F8-9C27-07F26A78DC7B}"/>
              </a:ext>
            </a:extLst>
          </p:cNvPr>
          <p:cNvSpPr/>
          <p:nvPr/>
        </p:nvSpPr>
        <p:spPr>
          <a:xfrm>
            <a:off x="1574958" y="1178724"/>
            <a:ext cx="174621" cy="531614"/>
          </a:xfrm>
          <a:prstGeom prst="rect">
            <a:avLst/>
          </a:prstGeom>
          <a:gradFill flip="none" rotWithShape="1">
            <a:gsLst>
              <a:gs pos="3731">
                <a:srgbClr val="25472A"/>
              </a:gs>
              <a:gs pos="49000">
                <a:srgbClr val="8CC294"/>
              </a:gs>
              <a:gs pos="100000">
                <a:srgbClr val="25472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8">
            <a:extLst>
              <a:ext uri="{FF2B5EF4-FFF2-40B4-BE49-F238E27FC236}">
                <a16:creationId xmlns:a16="http://schemas.microsoft.com/office/drawing/2014/main" id="{5ED33597-1EFF-40A6-A004-963FC3BC09B5}"/>
              </a:ext>
            </a:extLst>
          </p:cNvPr>
          <p:cNvSpPr/>
          <p:nvPr/>
        </p:nvSpPr>
        <p:spPr>
          <a:xfrm>
            <a:off x="1749580" y="1178724"/>
            <a:ext cx="110728" cy="531614"/>
          </a:xfrm>
          <a:prstGeom prst="rect">
            <a:avLst/>
          </a:prstGeom>
          <a:gradFill flip="none" rotWithShape="1">
            <a:gsLst>
              <a:gs pos="3731">
                <a:srgbClr val="25472A"/>
              </a:gs>
              <a:gs pos="49000">
                <a:srgbClr val="488A5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4C91890D-7CC4-4BA1-9697-33255E6EF8DC}"/>
              </a:ext>
            </a:extLst>
          </p:cNvPr>
          <p:cNvSpPr/>
          <p:nvPr/>
        </p:nvSpPr>
        <p:spPr>
          <a:xfrm>
            <a:off x="1574958" y="1912819"/>
            <a:ext cx="174621" cy="531614"/>
          </a:xfrm>
          <a:prstGeom prst="rect">
            <a:avLst/>
          </a:prstGeom>
          <a:gradFill flip="none" rotWithShape="1">
            <a:gsLst>
              <a:gs pos="3731">
                <a:srgbClr val="A52813"/>
              </a:gs>
              <a:gs pos="49000">
                <a:srgbClr val="F19A8B"/>
              </a:gs>
              <a:gs pos="100000">
                <a:srgbClr val="A528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id="{738119EA-E686-44A7-98A3-91364ED7AC1D}"/>
              </a:ext>
            </a:extLst>
          </p:cNvPr>
          <p:cNvSpPr/>
          <p:nvPr/>
        </p:nvSpPr>
        <p:spPr>
          <a:xfrm>
            <a:off x="1749580" y="1912819"/>
            <a:ext cx="110728" cy="531614"/>
          </a:xfrm>
          <a:prstGeom prst="rect">
            <a:avLst/>
          </a:prstGeom>
          <a:gradFill flip="none" rotWithShape="1">
            <a:gsLst>
              <a:gs pos="3000">
                <a:srgbClr val="A52813"/>
              </a:gs>
              <a:gs pos="49000">
                <a:srgbClr val="E8553E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526003F4-3C43-4856-8B84-B62BCF117152}"/>
              </a:ext>
            </a:extLst>
          </p:cNvPr>
          <p:cNvSpPr/>
          <p:nvPr/>
        </p:nvSpPr>
        <p:spPr>
          <a:xfrm>
            <a:off x="1574958" y="2646915"/>
            <a:ext cx="174621" cy="531614"/>
          </a:xfrm>
          <a:prstGeom prst="rect">
            <a:avLst/>
          </a:prstGeom>
          <a:gradFill flip="none" rotWithShape="1">
            <a:gsLst>
              <a:gs pos="3731">
                <a:srgbClr val="904F0E"/>
              </a:gs>
              <a:gs pos="49000">
                <a:srgbClr val="F2B67A"/>
              </a:gs>
              <a:gs pos="100000">
                <a:srgbClr val="904F0E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angle 12">
            <a:extLst>
              <a:ext uri="{FF2B5EF4-FFF2-40B4-BE49-F238E27FC236}">
                <a16:creationId xmlns:a16="http://schemas.microsoft.com/office/drawing/2014/main" id="{771AA956-AE1E-43DB-BC6E-6C97CB3CDE59}"/>
              </a:ext>
            </a:extLst>
          </p:cNvPr>
          <p:cNvSpPr/>
          <p:nvPr/>
        </p:nvSpPr>
        <p:spPr>
          <a:xfrm>
            <a:off x="1749580" y="2646915"/>
            <a:ext cx="110728" cy="531614"/>
          </a:xfrm>
          <a:prstGeom prst="rect">
            <a:avLst/>
          </a:prstGeom>
          <a:gradFill flip="none" rotWithShape="1">
            <a:gsLst>
              <a:gs pos="3731">
                <a:srgbClr val="904F0E"/>
              </a:gs>
              <a:gs pos="49000">
                <a:srgbClr val="EC92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id="{01BBECA1-B20D-49D6-A3FA-FD50741E5AA2}"/>
              </a:ext>
            </a:extLst>
          </p:cNvPr>
          <p:cNvSpPr/>
          <p:nvPr/>
        </p:nvSpPr>
        <p:spPr>
          <a:xfrm>
            <a:off x="1574958" y="3381010"/>
            <a:ext cx="174621" cy="531614"/>
          </a:xfrm>
          <a:prstGeom prst="rect">
            <a:avLst/>
          </a:prstGeom>
          <a:gradFill flip="none" rotWithShape="1">
            <a:gsLst>
              <a:gs pos="3731">
                <a:srgbClr val="AB8F19"/>
              </a:gs>
              <a:gs pos="49000">
                <a:srgbClr val="EBD575"/>
              </a:gs>
              <a:gs pos="100000">
                <a:srgbClr val="AB8F1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46E74EE3-FCC2-408D-988C-D3C1C514F2D8}"/>
              </a:ext>
            </a:extLst>
          </p:cNvPr>
          <p:cNvSpPr/>
          <p:nvPr/>
        </p:nvSpPr>
        <p:spPr>
          <a:xfrm>
            <a:off x="1749580" y="3381010"/>
            <a:ext cx="110728" cy="531614"/>
          </a:xfrm>
          <a:prstGeom prst="rect">
            <a:avLst/>
          </a:prstGeom>
          <a:gradFill flip="none" rotWithShape="1">
            <a:gsLst>
              <a:gs pos="3731">
                <a:srgbClr val="AB8F19"/>
              </a:gs>
              <a:gs pos="49000">
                <a:srgbClr val="E7CD5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35C31476-4C8D-456C-A5E5-0C0AF60D8712}"/>
              </a:ext>
            </a:extLst>
          </p:cNvPr>
          <p:cNvSpPr/>
          <p:nvPr/>
        </p:nvSpPr>
        <p:spPr>
          <a:xfrm>
            <a:off x="1574958" y="4115106"/>
            <a:ext cx="174621" cy="531614"/>
          </a:xfrm>
          <a:prstGeom prst="rect">
            <a:avLst/>
          </a:prstGeom>
          <a:gradFill flip="none" rotWithShape="1">
            <a:gsLst>
              <a:gs pos="3731">
                <a:srgbClr val="1F4B51"/>
              </a:gs>
              <a:gs pos="49000">
                <a:srgbClr val="83C6CF"/>
              </a:gs>
              <a:gs pos="100000">
                <a:srgbClr val="1F4B5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FABDB228-5FC4-43FC-AADC-48D7447926E1}"/>
              </a:ext>
            </a:extLst>
          </p:cNvPr>
          <p:cNvSpPr/>
          <p:nvPr/>
        </p:nvSpPr>
        <p:spPr>
          <a:xfrm>
            <a:off x="1749580" y="4115106"/>
            <a:ext cx="110728" cy="531614"/>
          </a:xfrm>
          <a:prstGeom prst="rect">
            <a:avLst/>
          </a:prstGeom>
          <a:gradFill flip="none" rotWithShape="1">
            <a:gsLst>
              <a:gs pos="3731">
                <a:srgbClr val="1F4B51"/>
              </a:gs>
              <a:gs pos="49000">
                <a:srgbClr val="337D8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IN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TextBox 17">
            <a:extLst>
              <a:ext uri="{FF2B5EF4-FFF2-40B4-BE49-F238E27FC236}">
                <a16:creationId xmlns:a16="http://schemas.microsoft.com/office/drawing/2014/main" id="{6F3D23D4-44FA-456A-972B-1CFED9BFA835}"/>
              </a:ext>
            </a:extLst>
          </p:cNvPr>
          <p:cNvSpPr txBox="1"/>
          <p:nvPr/>
        </p:nvSpPr>
        <p:spPr>
          <a:xfrm>
            <a:off x="791200" y="1164501"/>
            <a:ext cx="74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2400" b="1" spc="225" dirty="0">
                <a:solidFill>
                  <a:srgbClr val="488A52"/>
                </a:solidFill>
                <a:latin typeface="Economica" panose="02000506040000020004" pitchFamily="2" charset="0"/>
              </a:rPr>
              <a:t>01</a:t>
            </a:r>
            <a:endParaRPr lang="en-IN" sz="2400" b="1" spc="225" dirty="0">
              <a:solidFill>
                <a:srgbClr val="488A52"/>
              </a:solidFill>
              <a:latin typeface="Economica" panose="02000506040000020004" pitchFamily="2" charset="0"/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id="{A1E87E68-41C3-4E4A-9D3A-65A39A2D718F}"/>
              </a:ext>
            </a:extLst>
          </p:cNvPr>
          <p:cNvSpPr txBox="1"/>
          <p:nvPr/>
        </p:nvSpPr>
        <p:spPr>
          <a:xfrm>
            <a:off x="791200" y="1882562"/>
            <a:ext cx="74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2400" b="1" spc="225" dirty="0">
                <a:solidFill>
                  <a:srgbClr val="E8553E"/>
                </a:solidFill>
                <a:latin typeface="Economica" panose="02000506040000020004" pitchFamily="2" charset="0"/>
              </a:rPr>
              <a:t>02</a:t>
            </a:r>
            <a:endParaRPr lang="en-IN" sz="2400" b="1" spc="225" dirty="0">
              <a:solidFill>
                <a:srgbClr val="E8553E"/>
              </a:solidFill>
              <a:latin typeface="Economica" panose="02000506040000020004" pitchFamily="2" charset="0"/>
            </a:endParaRPr>
          </a:p>
        </p:txBody>
      </p:sp>
      <p:sp>
        <p:nvSpPr>
          <p:cNvPr id="33" name="TextBox 19">
            <a:extLst>
              <a:ext uri="{FF2B5EF4-FFF2-40B4-BE49-F238E27FC236}">
                <a16:creationId xmlns:a16="http://schemas.microsoft.com/office/drawing/2014/main" id="{74CAC5A6-563F-4636-B601-9F2DDE0F93B3}"/>
              </a:ext>
            </a:extLst>
          </p:cNvPr>
          <p:cNvSpPr txBox="1"/>
          <p:nvPr/>
        </p:nvSpPr>
        <p:spPr>
          <a:xfrm>
            <a:off x="791200" y="2646915"/>
            <a:ext cx="74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2400" b="1" spc="225" dirty="0">
                <a:solidFill>
                  <a:srgbClr val="EC923B"/>
                </a:solidFill>
                <a:latin typeface="Economica" panose="02000506040000020004" pitchFamily="2" charset="0"/>
              </a:rPr>
              <a:t>03</a:t>
            </a:r>
            <a:endParaRPr lang="en-IN" sz="2400" b="1" spc="225" dirty="0">
              <a:solidFill>
                <a:srgbClr val="EC923B"/>
              </a:solidFill>
              <a:latin typeface="Economica" panose="02000506040000020004" pitchFamily="2" charset="0"/>
            </a:endParaRP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FCA023A8-9706-4BA3-BB5F-2A7AEF6CB1E6}"/>
              </a:ext>
            </a:extLst>
          </p:cNvPr>
          <p:cNvSpPr txBox="1"/>
          <p:nvPr/>
        </p:nvSpPr>
        <p:spPr>
          <a:xfrm>
            <a:off x="791200" y="3381010"/>
            <a:ext cx="748080" cy="582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endParaRPr lang="en-US" sz="788" spc="225" dirty="0">
              <a:solidFill>
                <a:prstClr val="black">
                  <a:lumMod val="65000"/>
                  <a:lumOff val="35000"/>
                </a:prstClr>
              </a:solidFill>
              <a:latin typeface="Bebas Neue Bold" panose="020B0606020202050201" pitchFamily="34" charset="0"/>
            </a:endParaRPr>
          </a:p>
          <a:p>
            <a:pPr algn="ctr" defTabSz="685800"/>
            <a:r>
              <a:rPr lang="en-US" sz="2400" b="1" spc="225" dirty="0">
                <a:solidFill>
                  <a:srgbClr val="E7CD58"/>
                </a:solidFill>
                <a:latin typeface="Economica" panose="02000506040000020004" pitchFamily="2" charset="0"/>
              </a:rPr>
              <a:t>04</a:t>
            </a:r>
            <a:endParaRPr lang="en-IN" sz="2400" b="1" spc="225" dirty="0">
              <a:solidFill>
                <a:srgbClr val="E7CD58"/>
              </a:solidFill>
              <a:latin typeface="Economica" panose="02000506040000020004" pitchFamily="2" charset="0"/>
            </a:endParaRPr>
          </a:p>
        </p:txBody>
      </p:sp>
      <p:sp>
        <p:nvSpPr>
          <p:cNvPr id="35" name="TextBox 21">
            <a:extLst>
              <a:ext uri="{FF2B5EF4-FFF2-40B4-BE49-F238E27FC236}">
                <a16:creationId xmlns:a16="http://schemas.microsoft.com/office/drawing/2014/main" id="{1D519B18-9FB5-4D44-A96B-AC4202C19B0F}"/>
              </a:ext>
            </a:extLst>
          </p:cNvPr>
          <p:cNvSpPr txBox="1"/>
          <p:nvPr/>
        </p:nvSpPr>
        <p:spPr>
          <a:xfrm>
            <a:off x="791200" y="4086951"/>
            <a:ext cx="748080" cy="582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endParaRPr lang="en-US" sz="788" spc="225" dirty="0">
              <a:solidFill>
                <a:prstClr val="black">
                  <a:lumMod val="65000"/>
                  <a:lumOff val="35000"/>
                </a:prstClr>
              </a:solidFill>
              <a:latin typeface="Bebas Neue Bold" panose="020B0606020202050201" pitchFamily="34" charset="0"/>
            </a:endParaRPr>
          </a:p>
          <a:p>
            <a:pPr algn="ctr" defTabSz="685800"/>
            <a:r>
              <a:rPr lang="en-US" sz="2400" b="1" spc="225" dirty="0">
                <a:solidFill>
                  <a:srgbClr val="337D86"/>
                </a:solidFill>
                <a:latin typeface="Economica" panose="02000506040000020004" pitchFamily="2" charset="0"/>
              </a:rPr>
              <a:t>05</a:t>
            </a:r>
            <a:endParaRPr lang="en-IN" sz="2400" b="1" spc="225" dirty="0">
              <a:solidFill>
                <a:srgbClr val="337D86"/>
              </a:solidFill>
              <a:latin typeface="Economica" panose="02000506040000020004" pitchFamily="2" charset="0"/>
            </a:endParaRPr>
          </a:p>
        </p:txBody>
      </p:sp>
      <p:sp>
        <p:nvSpPr>
          <p:cNvPr id="36" name="TextBox 22">
            <a:extLst>
              <a:ext uri="{FF2B5EF4-FFF2-40B4-BE49-F238E27FC236}">
                <a16:creationId xmlns:a16="http://schemas.microsoft.com/office/drawing/2014/main" id="{351ACB7F-8B77-45D6-A7AF-CF6084A3325D}"/>
              </a:ext>
            </a:extLst>
          </p:cNvPr>
          <p:cNvSpPr txBox="1"/>
          <p:nvPr/>
        </p:nvSpPr>
        <p:spPr>
          <a:xfrm>
            <a:off x="1719418" y="1252475"/>
            <a:ext cx="24647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1100" b="1" spc="225" dirty="0" err="1">
                <a:solidFill>
                  <a:prstClr val="white"/>
                </a:solidFill>
              </a:rPr>
              <a:t>Büyük</a:t>
            </a:r>
            <a:r>
              <a:rPr lang="en-US" sz="1100" b="1" spc="225" dirty="0">
                <a:solidFill>
                  <a:prstClr val="white"/>
                </a:solidFill>
              </a:rPr>
              <a:t> can </a:t>
            </a:r>
            <a:r>
              <a:rPr lang="en-US" sz="1100" b="1" spc="225" dirty="0" err="1">
                <a:solidFill>
                  <a:prstClr val="white"/>
                </a:solidFill>
              </a:rPr>
              <a:t>ve</a:t>
            </a:r>
            <a:r>
              <a:rPr lang="en-US" sz="1100" b="1" spc="225" dirty="0">
                <a:solidFill>
                  <a:prstClr val="white"/>
                </a:solidFill>
              </a:rPr>
              <a:t> mal </a:t>
            </a:r>
            <a:r>
              <a:rPr lang="en-US" sz="1100" b="1" spc="225" dirty="0" err="1">
                <a:solidFill>
                  <a:prstClr val="white"/>
                </a:solidFill>
              </a:rPr>
              <a:t>kayıplarına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neden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olur</a:t>
            </a:r>
            <a:r>
              <a:rPr lang="en-US" sz="1100" b="1" spc="225" dirty="0">
                <a:solidFill>
                  <a:prstClr val="white"/>
                </a:solidFill>
              </a:rPr>
              <a:t>.</a:t>
            </a:r>
            <a:endParaRPr lang="en-IN" sz="1000" b="1" dirty="0">
              <a:solidFill>
                <a:prstClr val="white"/>
              </a:solidFill>
            </a:endParaRPr>
          </a:p>
        </p:txBody>
      </p:sp>
      <p:sp>
        <p:nvSpPr>
          <p:cNvPr id="37" name="TextBox 28">
            <a:extLst>
              <a:ext uri="{FF2B5EF4-FFF2-40B4-BE49-F238E27FC236}">
                <a16:creationId xmlns:a16="http://schemas.microsoft.com/office/drawing/2014/main" id="{6A36641D-9016-48C9-B61A-D1376D2C37F5}"/>
              </a:ext>
            </a:extLst>
          </p:cNvPr>
          <p:cNvSpPr txBox="1"/>
          <p:nvPr/>
        </p:nvSpPr>
        <p:spPr>
          <a:xfrm>
            <a:off x="1678223" y="1880185"/>
            <a:ext cx="27477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1100" b="1" spc="225" dirty="0" err="1">
                <a:solidFill>
                  <a:prstClr val="white"/>
                </a:solidFill>
              </a:rPr>
              <a:t>İnsanların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ruh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ve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beden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sağlığı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üzerinde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uzun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yıllar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sürecek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etkiler</a:t>
            </a:r>
            <a:r>
              <a:rPr lang="en-US" sz="1100" b="1" spc="225" dirty="0">
                <a:solidFill>
                  <a:prstClr val="white"/>
                </a:solidFill>
              </a:rPr>
              <a:t> </a:t>
            </a:r>
            <a:r>
              <a:rPr lang="en-US" sz="1100" b="1" spc="225" dirty="0" err="1">
                <a:solidFill>
                  <a:prstClr val="white"/>
                </a:solidFill>
              </a:rPr>
              <a:t>bırakır</a:t>
            </a:r>
            <a:r>
              <a:rPr lang="en-US" sz="1100" b="1" spc="225" dirty="0">
                <a:solidFill>
                  <a:prstClr val="white"/>
                </a:solidFill>
              </a:rPr>
              <a:t>.</a:t>
            </a:r>
            <a:endParaRPr lang="en-IN" sz="1000" b="1" dirty="0">
              <a:solidFill>
                <a:prstClr val="white"/>
              </a:solidFill>
            </a:endParaRP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id="{53CAE210-C36C-4797-84AD-A94CCEA94C17}"/>
              </a:ext>
            </a:extLst>
          </p:cNvPr>
          <p:cNvSpPr txBox="1"/>
          <p:nvPr/>
        </p:nvSpPr>
        <p:spPr>
          <a:xfrm>
            <a:off x="1776250" y="2790448"/>
            <a:ext cx="2821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Binlerce</a:t>
            </a:r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insanın</a:t>
            </a:r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sakat</a:t>
            </a:r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kalmasına</a:t>
            </a:r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neden</a:t>
            </a:r>
            <a:r>
              <a:rPr lang="en-US" sz="1100" b="1" dirty="0">
                <a:solidFill>
                  <a:prstClr val="white"/>
                </a:solidFill>
              </a:rPr>
              <a:t> </a:t>
            </a:r>
            <a:r>
              <a:rPr lang="en-US" sz="1100" b="1" dirty="0" err="1">
                <a:solidFill>
                  <a:prstClr val="white"/>
                </a:solidFill>
              </a:rPr>
              <a:t>olur</a:t>
            </a:r>
            <a:r>
              <a:rPr lang="en-US" sz="1100" b="1" dirty="0">
                <a:solidFill>
                  <a:prstClr val="white"/>
                </a:solidFill>
              </a:rPr>
              <a:t>.</a:t>
            </a:r>
            <a:endParaRPr lang="en-IN" sz="1100" b="1" dirty="0">
              <a:solidFill>
                <a:prstClr val="white"/>
              </a:solidFill>
            </a:endParaRPr>
          </a:p>
        </p:txBody>
      </p:sp>
      <p:sp>
        <p:nvSpPr>
          <p:cNvPr id="39" name="TextBox 31">
            <a:extLst>
              <a:ext uri="{FF2B5EF4-FFF2-40B4-BE49-F238E27FC236}">
                <a16:creationId xmlns:a16="http://schemas.microsoft.com/office/drawing/2014/main" id="{450600BC-638C-4260-AD7A-CB8B29F9D611}"/>
              </a:ext>
            </a:extLst>
          </p:cNvPr>
          <p:cNvSpPr txBox="1"/>
          <p:nvPr/>
        </p:nvSpPr>
        <p:spPr>
          <a:xfrm>
            <a:off x="1082039" y="4258641"/>
            <a:ext cx="38369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IN" sz="1100" b="1" dirty="0" err="1">
                <a:solidFill>
                  <a:prstClr val="white"/>
                </a:solidFill>
              </a:rPr>
              <a:t>Ülke</a:t>
            </a:r>
            <a:r>
              <a:rPr lang="en-IN" sz="1100" b="1" dirty="0">
                <a:solidFill>
                  <a:prstClr val="white"/>
                </a:solidFill>
              </a:rPr>
              <a:t> </a:t>
            </a:r>
            <a:r>
              <a:rPr lang="en-IN" sz="1100" b="1" dirty="0" err="1">
                <a:solidFill>
                  <a:prstClr val="white"/>
                </a:solidFill>
              </a:rPr>
              <a:t>ekonomisine</a:t>
            </a:r>
            <a:r>
              <a:rPr lang="en-IN" sz="1100" b="1" dirty="0">
                <a:solidFill>
                  <a:prstClr val="white"/>
                </a:solidFill>
              </a:rPr>
              <a:t> </a:t>
            </a:r>
            <a:r>
              <a:rPr lang="en-IN" sz="1100" b="1" dirty="0" err="1">
                <a:solidFill>
                  <a:prstClr val="white"/>
                </a:solidFill>
              </a:rPr>
              <a:t>büyük</a:t>
            </a:r>
            <a:r>
              <a:rPr lang="en-IN" sz="1100" b="1" dirty="0">
                <a:solidFill>
                  <a:prstClr val="white"/>
                </a:solidFill>
              </a:rPr>
              <a:t> </a:t>
            </a:r>
            <a:r>
              <a:rPr lang="en-IN" sz="1100" b="1" dirty="0" err="1">
                <a:solidFill>
                  <a:prstClr val="white"/>
                </a:solidFill>
              </a:rPr>
              <a:t>zararlar</a:t>
            </a:r>
            <a:r>
              <a:rPr lang="en-IN" sz="1100" b="1" dirty="0">
                <a:solidFill>
                  <a:prstClr val="white"/>
                </a:solidFill>
              </a:rPr>
              <a:t> </a:t>
            </a:r>
            <a:r>
              <a:rPr lang="en-IN" sz="1100" b="1" dirty="0" err="1">
                <a:solidFill>
                  <a:prstClr val="white"/>
                </a:solidFill>
              </a:rPr>
              <a:t>verir</a:t>
            </a:r>
            <a:r>
              <a:rPr lang="en-IN" sz="1100" b="1" dirty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40" name="Dikdörtgen 39">
            <a:extLst>
              <a:ext uri="{FF2B5EF4-FFF2-40B4-BE49-F238E27FC236}">
                <a16:creationId xmlns:a16="http://schemas.microsoft.com/office/drawing/2014/main" id="{0CB42542-92E8-49C3-A764-C5968013F176}"/>
              </a:ext>
            </a:extLst>
          </p:cNvPr>
          <p:cNvSpPr/>
          <p:nvPr/>
        </p:nvSpPr>
        <p:spPr>
          <a:xfrm>
            <a:off x="1820734" y="3547227"/>
            <a:ext cx="26035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1200" dirty="0"/>
              <a:t>İşgücü ve enerji kayıplarına neden olur.</a:t>
            </a:r>
          </a:p>
        </p:txBody>
      </p:sp>
      <p:pic>
        <p:nvPicPr>
          <p:cNvPr id="41" name="Resim 40">
            <a:extLst>
              <a:ext uri="{FF2B5EF4-FFF2-40B4-BE49-F238E27FC236}">
                <a16:creationId xmlns:a16="http://schemas.microsoft.com/office/drawing/2014/main" id="{EA7A8567-9111-4DA2-8DA2-A04D01F243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2803" y="811070"/>
            <a:ext cx="2366446" cy="432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22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15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6" grpId="0"/>
      <p:bldP spid="37" grpId="0"/>
      <p:bldP spid="38" grpId="0"/>
      <p:bldP spid="39" grpId="0"/>
      <p:bldP spid="4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F949F682-1E3D-4026-AE8E-1CC1EB7B4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092" y="2948008"/>
            <a:ext cx="3572566" cy="190821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9312954-70DD-4E2F-A1E4-AC3948FFE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092" y="708256"/>
            <a:ext cx="3572566" cy="200575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B2251A1-2835-4F9E-894F-48486B5A4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5950"/>
            <a:ext cx="4150632" cy="511160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FCD3C9DD-6AFF-48AE-8A62-31073BF4307A}"/>
              </a:ext>
            </a:extLst>
          </p:cNvPr>
          <p:cNvSpPr/>
          <p:nvPr/>
        </p:nvSpPr>
        <p:spPr>
          <a:xfrm>
            <a:off x="514690" y="207873"/>
            <a:ext cx="18722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</a:rPr>
              <a:t>Binalar fay hatları ve yumuşak zeminler üzerine yapılmamalıdır.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386E4A60-6C02-46D4-9448-6088852414F3}"/>
              </a:ext>
            </a:extLst>
          </p:cNvPr>
          <p:cNvSpPr/>
          <p:nvPr/>
        </p:nvSpPr>
        <p:spPr>
          <a:xfrm>
            <a:off x="2284439" y="946537"/>
            <a:ext cx="1781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</a:rPr>
              <a:t>Bina yapımında şiddetli depremlere dayanıklı malzeme kullanılmamalıdır.</a:t>
            </a:r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962F1CB5-0ED1-4856-A205-13A1D88F0171}"/>
              </a:ext>
            </a:extLst>
          </p:cNvPr>
          <p:cNvSpPr/>
          <p:nvPr/>
        </p:nvSpPr>
        <p:spPr>
          <a:xfrm>
            <a:off x="537918" y="1869867"/>
            <a:ext cx="1781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/>
              <a:t> Deprem bölgesinde çok katlı binalar yapılmamalıdır.</a:t>
            </a:r>
          </a:p>
        </p:txBody>
      </p:sp>
      <p:sp>
        <p:nvSpPr>
          <p:cNvPr id="8" name="Dikdörtgen 7">
            <a:extLst>
              <a:ext uri="{FF2B5EF4-FFF2-40B4-BE49-F238E27FC236}">
                <a16:creationId xmlns:a16="http://schemas.microsoft.com/office/drawing/2014/main" id="{190E5AE4-E379-4B11-8733-74F2CD37F86F}"/>
              </a:ext>
            </a:extLst>
          </p:cNvPr>
          <p:cNvSpPr/>
          <p:nvPr/>
        </p:nvSpPr>
        <p:spPr>
          <a:xfrm>
            <a:off x="2366628" y="2855568"/>
            <a:ext cx="17819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/>
              <a:t>Eşyalar sabitlenmelidir.</a:t>
            </a:r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9842A5EA-D5AF-4641-B8CA-15D4FC965597}"/>
              </a:ext>
            </a:extLst>
          </p:cNvPr>
          <p:cNvSpPr/>
          <p:nvPr/>
        </p:nvSpPr>
        <p:spPr>
          <a:xfrm>
            <a:off x="514690" y="3451916"/>
            <a:ext cx="18722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/>
              <a:t>Deprem tatbikatları  yapılmalı , halk deprem konusunda eğitilmelidir.</a:t>
            </a:r>
          </a:p>
        </p:txBody>
      </p:sp>
      <p:sp>
        <p:nvSpPr>
          <p:cNvPr id="11" name="Dikdörtgen 10">
            <a:extLst>
              <a:ext uri="{FF2B5EF4-FFF2-40B4-BE49-F238E27FC236}">
                <a16:creationId xmlns:a16="http://schemas.microsoft.com/office/drawing/2014/main" id="{39F14CC5-BF05-434A-811A-D3FD56A9FDF1}"/>
              </a:ext>
            </a:extLst>
          </p:cNvPr>
          <p:cNvSpPr/>
          <p:nvPr/>
        </p:nvSpPr>
        <p:spPr>
          <a:xfrm>
            <a:off x="2284439" y="4301683"/>
            <a:ext cx="1709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/>
              <a:t>Depreme dayanıksız yapılar yıkılmalı ya da güçlendirilmelidir.</a:t>
            </a: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6628FF90-FC77-40BE-9F45-3BE9E8A912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2708" y="648229"/>
            <a:ext cx="2474334" cy="441467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86E511C3-83BD-4F78-934C-C388DDB766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6898" y="202966"/>
            <a:ext cx="3822523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6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CF8B75E0-C503-499B-818B-7133A82BE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20" y="43203"/>
            <a:ext cx="1725318" cy="156680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21AB22F-1DF2-4C22-973F-BC393C15B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89" y="1610011"/>
            <a:ext cx="1658256" cy="157290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59AF6FA-93CF-458B-9045-495683528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79" y="3291830"/>
            <a:ext cx="1798476" cy="157290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A68458E-6E63-4FB8-A449-593079F56D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736" y="0"/>
            <a:ext cx="1639966" cy="158509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332FC0D-CC81-4AD2-AF07-D01A48C6D7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414" y="1609188"/>
            <a:ext cx="1713124" cy="1682642"/>
          </a:xfrm>
          <a:prstGeom prst="rect">
            <a:avLst/>
          </a:prstGeom>
        </p:spPr>
      </p:pic>
      <p:sp>
        <p:nvSpPr>
          <p:cNvPr id="20" name="Dikdörtgen 19">
            <a:extLst>
              <a:ext uri="{FF2B5EF4-FFF2-40B4-BE49-F238E27FC236}">
                <a16:creationId xmlns:a16="http://schemas.microsoft.com/office/drawing/2014/main" id="{B847613B-51EB-43F8-899B-054B772A3322}"/>
              </a:ext>
            </a:extLst>
          </p:cNvPr>
          <p:cNvSpPr/>
          <p:nvPr/>
        </p:nvSpPr>
        <p:spPr>
          <a:xfrm>
            <a:off x="3915538" y="67851"/>
            <a:ext cx="54056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prstClr val="black"/>
                </a:solidFill>
                <a:latin typeface="00455" panose="00000400000000000000" pitchFamily="2" charset="0"/>
              </a:rPr>
              <a:t>Büyüklüklerine göre depremler</a:t>
            </a: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A8D35A7B-C450-443A-9A32-82033433EB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6305" y="763481"/>
            <a:ext cx="3838575" cy="1800225"/>
          </a:xfrm>
          <a:prstGeom prst="rect">
            <a:avLst/>
          </a:prstGeom>
        </p:spPr>
      </p:pic>
      <p:pic>
        <p:nvPicPr>
          <p:cNvPr id="23" name="Picture 2" descr="Elazığ ve Malatya'nın nüfusu kaç? Deprem sonrası merak konusu oldu!">
            <a:extLst>
              <a:ext uri="{FF2B5EF4-FFF2-40B4-BE49-F238E27FC236}">
                <a16:creationId xmlns:a16="http://schemas.microsoft.com/office/drawing/2014/main" id="{B21BD662-DB5C-42BA-B1FE-44EF864D0E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" r="18225"/>
          <a:stretch/>
        </p:blipFill>
        <p:spPr bwMode="auto">
          <a:xfrm rot="21208617">
            <a:off x="5340084" y="2378952"/>
            <a:ext cx="3530281" cy="2166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2850AF63-C171-419B-95EB-6CC19ABFA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977" y="404776"/>
            <a:ext cx="2615647" cy="489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4968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68E7D0A-6FC0-40B7-B0E7-B1F6733FBC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3054" y="3219822"/>
            <a:ext cx="4730906" cy="11278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1646544-A592-42A6-8492-3112A79DB1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7556" y="3225919"/>
            <a:ext cx="4755292" cy="11217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9506CAB-1427-4C5F-B066-13C0B064F7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3935" b="6923"/>
          <a:stretch/>
        </p:blipFill>
        <p:spPr>
          <a:xfrm>
            <a:off x="3414295" y="1779661"/>
            <a:ext cx="5328366" cy="28803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2" descr="earthquake png ile ilgili görsel sonucu">
            <a:extLst>
              <a:ext uri="{FF2B5EF4-FFF2-40B4-BE49-F238E27FC236}">
                <a16:creationId xmlns:a16="http://schemas.microsoft.com/office/drawing/2014/main" id="{79FD4923-9179-4CC4-BA5F-0D55AE06A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99362"/>
            <a:ext cx="2287876" cy="1201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25349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1"/>
          <a:stretch/>
        </p:blipFill>
        <p:spPr>
          <a:xfrm>
            <a:off x="0" y="0"/>
            <a:ext cx="9144000" cy="5143500"/>
          </a:xfrm>
        </p:spPr>
      </p:pic>
      <p:graphicFrame>
        <p:nvGraphicFramePr>
          <p:cNvPr id="5" name="Diyagram 4">
            <a:extLst>
              <a:ext uri="{FF2B5EF4-FFF2-40B4-BE49-F238E27FC236}">
                <a16:creationId xmlns:a16="http://schemas.microsoft.com/office/drawing/2014/main" id="{FDCFEE66-2878-4392-BFF0-956A257CAB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5683637"/>
              </p:ext>
            </p:extLst>
          </p:nvPr>
        </p:nvGraphicFramePr>
        <p:xfrm>
          <a:off x="755576" y="2139702"/>
          <a:ext cx="5663674" cy="1244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Resim 7">
            <a:extLst>
              <a:ext uri="{FF2B5EF4-FFF2-40B4-BE49-F238E27FC236}">
                <a16:creationId xmlns:a16="http://schemas.microsoft.com/office/drawing/2014/main" id="{DA782AD5-8A0B-4218-AFAF-E9F617DEC4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504" y="3977294"/>
            <a:ext cx="5663675" cy="101202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77A644A-6097-46A7-8970-FFA2CE8C5E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942" y="3924194"/>
            <a:ext cx="5669771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46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AE2AAB59-DA78-49DC-A59C-D11F415883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5" r="8418" b="33362"/>
          <a:stretch/>
        </p:blipFill>
        <p:spPr>
          <a:xfrm>
            <a:off x="1798658" y="570422"/>
            <a:ext cx="5184577" cy="297941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93E8556-CD2B-4600-876E-C6D278A2B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658" y="62756"/>
            <a:ext cx="2987299" cy="74987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DD72D02-ADD6-4814-BB43-2880F757C9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5211" y="3584570"/>
            <a:ext cx="5175953" cy="1152244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B6AE0F5A-307F-4931-8647-04DC1FE2EB26}"/>
              </a:ext>
            </a:extLst>
          </p:cNvPr>
          <p:cNvSpPr/>
          <p:nvPr/>
        </p:nvSpPr>
        <p:spPr>
          <a:xfrm>
            <a:off x="3707904" y="4298360"/>
            <a:ext cx="288032" cy="273136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9219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fad png ile ilgili görsel sonucu">
            <a:extLst>
              <a:ext uri="{FF2B5EF4-FFF2-40B4-BE49-F238E27FC236}">
                <a16:creationId xmlns:a16="http://schemas.microsoft.com/office/drawing/2014/main" id="{0273DFD7-47B4-4504-A414-8270CEFE9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788444"/>
            <a:ext cx="3116759" cy="355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76F0944-8A3C-4E8B-9187-0738F26964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0658"/>
          <a:stretch/>
        </p:blipFill>
        <p:spPr>
          <a:xfrm>
            <a:off x="5148064" y="788444"/>
            <a:ext cx="3288642" cy="356661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5B947CC-EE2E-4062-9485-DC89BB84B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96" y="725230"/>
            <a:ext cx="4572396" cy="2682472"/>
          </a:xfrm>
          <a:prstGeom prst="rect">
            <a:avLst/>
          </a:prstGeom>
        </p:spPr>
      </p:pic>
      <p:pic>
        <p:nvPicPr>
          <p:cNvPr id="7" name="Resim 6">
            <a:hlinkClick r:id="rId5"/>
            <a:extLst>
              <a:ext uri="{FF2B5EF4-FFF2-40B4-BE49-F238E27FC236}">
                <a16:creationId xmlns:a16="http://schemas.microsoft.com/office/drawing/2014/main" id="{88F2E25E-C787-4C6F-B034-A8B5F02697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012" y="3586893"/>
            <a:ext cx="4621169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3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orman yangını">
            <a:hlinkClick r:id="" action="ppaction://media"/>
            <a:extLst>
              <a:ext uri="{FF2B5EF4-FFF2-40B4-BE49-F238E27FC236}">
                <a16:creationId xmlns:a16="http://schemas.microsoft.com/office/drawing/2014/main" id="{5CCE925C-1D60-4CF4-A735-3553FA7D63FB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592388"/>
            <a:ext cx="609600" cy="609600"/>
          </a:xfrm>
        </p:spPr>
      </p:pic>
      <p:sp>
        <p:nvSpPr>
          <p:cNvPr id="4" name="AutoShape 2" descr="https://i.ytimg.com/vi/bhvjfC5qenQ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01" y="-69280"/>
            <a:ext cx="9144000" cy="5282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668E32F-F2C3-41CC-97AD-02F037868C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4023" y="2108414"/>
            <a:ext cx="5175953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90C03D23-DC0D-4CC2-864F-A48A9CB0B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79" y="-14374"/>
            <a:ext cx="9158779" cy="5172248"/>
          </a:xfrm>
          <a:prstGeom prst="rect">
            <a:avLst/>
          </a:prstGeom>
          <a:solidFill>
            <a:srgbClr val="4F81BD"/>
          </a:solidFill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F8166AD-5AA6-424B-8D29-8670F78D7A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3363838"/>
            <a:ext cx="1828959" cy="2127688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EC37BAB7-81D4-451B-8FAF-341524B8B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992" y="1028868"/>
            <a:ext cx="3688400" cy="2334970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42B0817C-FAEF-4EB2-BF7F-908A9B21F7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198" y="983972"/>
            <a:ext cx="4194412" cy="43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1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94" y="-27326"/>
            <a:ext cx="9170894" cy="517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D45E22C-D3F2-46E6-87D0-41DC20BE7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281976"/>
            <a:ext cx="6675699" cy="26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2"/>
          <a:stretch/>
        </p:blipFill>
        <p:spPr bwMode="auto">
          <a:xfrm>
            <a:off x="0" y="-6570"/>
            <a:ext cx="9144000" cy="5150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45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Resim 18"/>
          <p:cNvPicPr/>
          <p:nvPr/>
        </p:nvPicPr>
        <p:blipFill>
          <a:blip r:embed="rId2"/>
          <a:stretch/>
        </p:blipFill>
        <p:spPr>
          <a:xfrm>
            <a:off x="1977526" y="576894"/>
            <a:ext cx="5188948" cy="2375699"/>
          </a:xfrm>
          <a:prstGeom prst="rect">
            <a:avLst/>
          </a:prstGeom>
          <a:ln w="0">
            <a:noFill/>
          </a:ln>
        </p:spPr>
      </p:pic>
      <p:pic>
        <p:nvPicPr>
          <p:cNvPr id="454" name="Resim 19"/>
          <p:cNvPicPr/>
          <p:nvPr/>
        </p:nvPicPr>
        <p:blipFill>
          <a:blip r:embed="rId3"/>
          <a:stretch/>
        </p:blipFill>
        <p:spPr>
          <a:xfrm>
            <a:off x="6259273" y="4434755"/>
            <a:ext cx="638484" cy="612995"/>
          </a:xfrm>
          <a:prstGeom prst="rect">
            <a:avLst/>
          </a:prstGeom>
          <a:ln w="0">
            <a:noFill/>
          </a:ln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94AE6FC-B5B0-4EE0-904C-632E9F374A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311" y="144040"/>
            <a:ext cx="1993565" cy="43285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54F56B5-2194-49B9-8271-100E0F3686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368" y="2901381"/>
            <a:ext cx="8340051" cy="22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6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yagram 11">
            <a:extLst>
              <a:ext uri="{FF2B5EF4-FFF2-40B4-BE49-F238E27FC236}">
                <a16:creationId xmlns:a16="http://schemas.microsoft.com/office/drawing/2014/main" id="{92A79C9C-4232-4245-AAA3-EEC954D631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6342163"/>
              </p:ext>
            </p:extLst>
          </p:nvPr>
        </p:nvGraphicFramePr>
        <p:xfrm>
          <a:off x="2159224" y="4400149"/>
          <a:ext cx="4933056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Grafik 7">
            <a:extLst>
              <a:ext uri="{FF2B5EF4-FFF2-40B4-BE49-F238E27FC236}">
                <a16:creationId xmlns:a16="http://schemas.microsoft.com/office/drawing/2014/main" id="{764E7A93-B71B-4376-B300-8ED4AE9921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4017211"/>
              </p:ext>
            </p:extLst>
          </p:nvPr>
        </p:nvGraphicFramePr>
        <p:xfrm>
          <a:off x="2078173" y="374019"/>
          <a:ext cx="6371549" cy="4610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11" name="Resim 10">
            <a:extLst>
              <a:ext uri="{FF2B5EF4-FFF2-40B4-BE49-F238E27FC236}">
                <a16:creationId xmlns:a16="http://schemas.microsoft.com/office/drawing/2014/main" id="{60769381-EA45-4A86-8837-C8B83F5B2D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96552" y="1027957"/>
            <a:ext cx="3338207" cy="440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2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Colorful sticker pointer diagram png">
            <a:extLst>
              <a:ext uri="{FF2B5EF4-FFF2-40B4-BE49-F238E27FC236}">
                <a16:creationId xmlns:a16="http://schemas.microsoft.com/office/drawing/2014/main" id="{F9E1BE8B-12F3-43F9-882F-860141D62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3478"/>
            <a:ext cx="3833560" cy="515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6B20356-1096-4FF3-9BB7-92C228F2D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3518"/>
            <a:ext cx="6154155" cy="871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99FD1057-033B-4BC2-8F64-B294CDD104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4" y="1373385"/>
            <a:ext cx="6154155" cy="8413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D16A251-BF8D-4CED-A626-605BC2F59D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3" y="2258269"/>
            <a:ext cx="6152575" cy="871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506335C3-A8D1-4101-ABE2-3229008E4B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10" y="3130073"/>
            <a:ext cx="6117518" cy="877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5C51CE6F-37D5-4C42-82AD-451061BB77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0" y="4067481"/>
            <a:ext cx="6084045" cy="8413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Dikdörtgen: Yuvarlatılmış Köşeler 19">
            <a:extLst>
              <a:ext uri="{FF2B5EF4-FFF2-40B4-BE49-F238E27FC236}">
                <a16:creationId xmlns:a16="http://schemas.microsoft.com/office/drawing/2014/main" id="{4716D06E-5DB3-4289-A713-71E3A9108AB1}"/>
              </a:ext>
            </a:extLst>
          </p:cNvPr>
          <p:cNvSpPr/>
          <p:nvPr/>
        </p:nvSpPr>
        <p:spPr>
          <a:xfrm>
            <a:off x="6300192" y="-740618"/>
            <a:ext cx="1510146" cy="368003"/>
          </a:xfrm>
          <a:prstGeom prst="roundRect">
            <a:avLst/>
          </a:prstGeom>
          <a:solidFill>
            <a:srgbClr val="E6007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400" dirty="0">
              <a:latin typeface="00359" panose="00000400000000000000" pitchFamily="2" charset="0"/>
            </a:endParaRP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84AFD470-F35A-4063-8131-00161EA073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1858" y="767007"/>
            <a:ext cx="1201016" cy="30482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3F41E130-36B7-4D14-AEBD-1261BB3298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0232" y="1602004"/>
            <a:ext cx="493819" cy="384081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1041A865-05BB-4AF9-9565-4FA9BE9ED6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56764" y="2571750"/>
            <a:ext cx="865707" cy="38408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106E3600-6B72-42E1-AAF6-D8C577FDD89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37409" y="3380030"/>
            <a:ext cx="896190" cy="377985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2C16914-E781-42EB-B1D1-F14A417ABC8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00032" y="4266755"/>
            <a:ext cx="579170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00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4B02F657-10A1-45B8-BDED-1115991D7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283718"/>
            <a:ext cx="4214657" cy="279888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CE70690-FCAB-4557-A9E1-8A8187FA3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7" y="123478"/>
            <a:ext cx="4243184" cy="259102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F3858AF-2C5B-4411-98A0-56E3B9E7A8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1986" y="843558"/>
            <a:ext cx="2340035" cy="437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10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Resim 7"/>
          <p:cNvPicPr/>
          <p:nvPr/>
        </p:nvPicPr>
        <p:blipFill>
          <a:blip r:embed="rId2"/>
          <a:stretch/>
        </p:blipFill>
        <p:spPr>
          <a:xfrm>
            <a:off x="194760" y="1493640"/>
            <a:ext cx="4376880" cy="3310200"/>
          </a:xfrm>
          <a:prstGeom prst="rect">
            <a:avLst/>
          </a:prstGeom>
          <a:ln w="0">
            <a:noFill/>
          </a:ln>
        </p:spPr>
      </p:pic>
      <p:pic>
        <p:nvPicPr>
          <p:cNvPr id="584" name="Resim 8"/>
          <p:cNvPicPr/>
          <p:nvPr/>
        </p:nvPicPr>
        <p:blipFill>
          <a:blip r:embed="rId3"/>
          <a:stretch/>
        </p:blipFill>
        <p:spPr>
          <a:xfrm>
            <a:off x="182520" y="1347480"/>
            <a:ext cx="4389120" cy="3163680"/>
          </a:xfrm>
          <a:prstGeom prst="rect">
            <a:avLst/>
          </a:prstGeom>
          <a:ln w="0">
            <a:noFill/>
          </a:ln>
        </p:spPr>
      </p:pic>
      <p:sp>
        <p:nvSpPr>
          <p:cNvPr id="585" name="CustomShape 1"/>
          <p:cNvSpPr/>
          <p:nvPr/>
        </p:nvSpPr>
        <p:spPr>
          <a:xfrm>
            <a:off x="1043640" y="1275480"/>
            <a:ext cx="2198520" cy="2723400"/>
          </a:xfrm>
          <a:prstGeom prst="roundRect">
            <a:avLst>
              <a:gd name="adj" fmla="val 8594"/>
            </a:avLst>
          </a:prstGeom>
          <a:blipFill rotWithShape="0">
            <a:blip r:embed="rId4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86" name="Resim 16"/>
          <p:cNvPicPr/>
          <p:nvPr/>
        </p:nvPicPr>
        <p:blipFill>
          <a:blip r:embed="rId5"/>
          <a:stretch/>
        </p:blipFill>
        <p:spPr>
          <a:xfrm>
            <a:off x="180360" y="1048680"/>
            <a:ext cx="4706280" cy="3755160"/>
          </a:xfrm>
          <a:prstGeom prst="rect">
            <a:avLst/>
          </a:prstGeom>
          <a:ln w="0">
            <a:noFill/>
          </a:ln>
        </p:spPr>
      </p:pic>
      <p:sp>
        <p:nvSpPr>
          <p:cNvPr id="587" name="CustomShape 2"/>
          <p:cNvSpPr/>
          <p:nvPr/>
        </p:nvSpPr>
        <p:spPr>
          <a:xfrm>
            <a:off x="4758840" y="1689840"/>
            <a:ext cx="4384800" cy="1895040"/>
          </a:xfrm>
          <a:prstGeom prst="roundRect">
            <a:avLst>
              <a:gd name="adj" fmla="val 8594"/>
            </a:avLst>
          </a:prstGeom>
          <a:blipFill rotWithShape="0">
            <a:blip r:embed="rId6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88" name="Resim 3"/>
          <p:cNvPicPr/>
          <p:nvPr/>
        </p:nvPicPr>
        <p:blipFill>
          <a:blip r:embed="rId7"/>
          <a:stretch/>
        </p:blipFill>
        <p:spPr>
          <a:xfrm>
            <a:off x="1473840" y="120960"/>
            <a:ext cx="5760720" cy="94464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9" name="Resim 4"/>
          <p:cNvPicPr/>
          <p:nvPr/>
        </p:nvPicPr>
        <p:blipFill>
          <a:blip r:embed="rId2"/>
          <a:srcRect l="6937" t="7583"/>
          <a:stretch/>
        </p:blipFill>
        <p:spPr>
          <a:xfrm>
            <a:off x="1861920" y="2428200"/>
            <a:ext cx="2709720" cy="1931040"/>
          </a:xfrm>
          <a:prstGeom prst="rect">
            <a:avLst/>
          </a:prstGeom>
          <a:ln w="0">
            <a:solidFill>
              <a:schemeClr val="tx2">
                <a:lumMod val="75000"/>
              </a:schemeClr>
            </a:solidFill>
          </a:ln>
          <a:effectLst>
            <a:outerShdw blurRad="292100" dist="13949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0" name="Resim 12"/>
          <p:cNvPicPr/>
          <p:nvPr/>
        </p:nvPicPr>
        <p:blipFill>
          <a:blip r:embed="rId3"/>
          <a:stretch/>
        </p:blipFill>
        <p:spPr>
          <a:xfrm>
            <a:off x="4673160" y="1629360"/>
            <a:ext cx="4419720" cy="2889360"/>
          </a:xfrm>
          <a:prstGeom prst="rect">
            <a:avLst/>
          </a:prstGeom>
          <a:ln w="0">
            <a:noFill/>
          </a:ln>
        </p:spPr>
      </p:pic>
      <p:pic>
        <p:nvPicPr>
          <p:cNvPr id="591" name="Resim 16"/>
          <p:cNvPicPr/>
          <p:nvPr/>
        </p:nvPicPr>
        <p:blipFill>
          <a:blip r:embed="rId4"/>
          <a:stretch/>
        </p:blipFill>
        <p:spPr>
          <a:xfrm>
            <a:off x="5008680" y="549720"/>
            <a:ext cx="3749040" cy="1017720"/>
          </a:xfrm>
          <a:prstGeom prst="rect">
            <a:avLst/>
          </a:prstGeom>
          <a:ln w="0">
            <a:noFill/>
          </a:ln>
        </p:spPr>
      </p:pic>
      <p:pic>
        <p:nvPicPr>
          <p:cNvPr id="592" name="Picture 10" descr="water pollution karikatür ile ilgili görsel sonucu"/>
          <p:cNvPicPr/>
          <p:nvPr/>
        </p:nvPicPr>
        <p:blipFill>
          <a:blip r:embed="rId5"/>
          <a:stretch/>
        </p:blipFill>
        <p:spPr>
          <a:xfrm>
            <a:off x="1822320" y="2308320"/>
            <a:ext cx="2841480" cy="2082960"/>
          </a:xfrm>
          <a:prstGeom prst="rect">
            <a:avLst/>
          </a:prstGeom>
          <a:ln w="0">
            <a:solidFill>
              <a:schemeClr val="tx2">
                <a:lumMod val="75000"/>
              </a:schemeClr>
            </a:solidFill>
          </a:ln>
          <a:effectLst>
            <a:outerShdw blurRad="292100" dist="13949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3" name="Resim 10"/>
          <p:cNvPicPr/>
          <p:nvPr/>
        </p:nvPicPr>
        <p:blipFill>
          <a:blip r:embed="rId6"/>
          <a:stretch/>
        </p:blipFill>
        <p:spPr>
          <a:xfrm>
            <a:off x="-35280" y="303840"/>
            <a:ext cx="2224800" cy="4550760"/>
          </a:xfrm>
          <a:prstGeom prst="rect">
            <a:avLst/>
          </a:prstGeom>
          <a:ln w="0">
            <a:noFill/>
          </a:ln>
        </p:spPr>
      </p:pic>
      <p:pic>
        <p:nvPicPr>
          <p:cNvPr id="594" name="Resim 22"/>
          <p:cNvPicPr/>
          <p:nvPr/>
        </p:nvPicPr>
        <p:blipFill>
          <a:blip r:embed="rId7"/>
          <a:srcRect l="15929" t="4740"/>
          <a:stretch/>
        </p:blipFill>
        <p:spPr>
          <a:xfrm>
            <a:off x="1861920" y="288360"/>
            <a:ext cx="2709720" cy="1911240"/>
          </a:xfrm>
          <a:prstGeom prst="rect">
            <a:avLst/>
          </a:prstGeom>
          <a:ln w="0">
            <a:solidFill>
              <a:schemeClr val="tx2">
                <a:lumMod val="75000"/>
              </a:schemeClr>
            </a:solidFill>
          </a:ln>
        </p:spPr>
      </p:pic>
      <p:pic>
        <p:nvPicPr>
          <p:cNvPr id="595" name="Resim 19"/>
          <p:cNvPicPr/>
          <p:nvPr/>
        </p:nvPicPr>
        <p:blipFill>
          <a:blip r:embed="rId8"/>
          <a:stretch/>
        </p:blipFill>
        <p:spPr>
          <a:xfrm>
            <a:off x="1812600" y="173880"/>
            <a:ext cx="2846880" cy="2035800"/>
          </a:xfrm>
          <a:prstGeom prst="rect">
            <a:avLst/>
          </a:prstGeom>
          <a:ln w="0">
            <a:solidFill>
              <a:schemeClr val="tx2">
                <a:lumMod val="75000"/>
              </a:schemeClr>
            </a:solidFill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2" dur="50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Resim 3"/>
          <p:cNvPicPr/>
          <p:nvPr/>
        </p:nvPicPr>
        <p:blipFill>
          <a:blip r:embed="rId2"/>
          <a:stretch/>
        </p:blipFill>
        <p:spPr>
          <a:xfrm>
            <a:off x="4966200" y="678600"/>
            <a:ext cx="4011120" cy="3834360"/>
          </a:xfrm>
          <a:prstGeom prst="rect">
            <a:avLst/>
          </a:prstGeom>
          <a:ln w="0">
            <a:noFill/>
          </a:ln>
        </p:spPr>
      </p:pic>
      <p:sp>
        <p:nvSpPr>
          <p:cNvPr id="597" name="CustomShape 1"/>
          <p:cNvSpPr/>
          <p:nvPr/>
        </p:nvSpPr>
        <p:spPr>
          <a:xfrm>
            <a:off x="145080" y="1015920"/>
            <a:ext cx="3960000" cy="3400920"/>
          </a:xfrm>
          <a:prstGeom prst="roundRect">
            <a:avLst>
              <a:gd name="adj" fmla="val 8594"/>
            </a:avLst>
          </a:prstGeom>
          <a:blipFill rotWithShape="0">
            <a:blip r:embed="rId3"/>
            <a:srcRect t="6450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98" name="CustomShape 2"/>
          <p:cNvSpPr/>
          <p:nvPr/>
        </p:nvSpPr>
        <p:spPr>
          <a:xfrm>
            <a:off x="145080" y="995760"/>
            <a:ext cx="3960000" cy="3400920"/>
          </a:xfrm>
          <a:prstGeom prst="roundRect">
            <a:avLst>
              <a:gd name="adj" fmla="val 8594"/>
            </a:avLst>
          </a:prstGeom>
          <a:blipFill rotWithShape="0">
            <a:blip r:embed="rId4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99" name="Resim 2"/>
          <p:cNvPicPr/>
          <p:nvPr/>
        </p:nvPicPr>
        <p:blipFill>
          <a:blip r:embed="rId5"/>
          <a:stretch/>
        </p:blipFill>
        <p:spPr>
          <a:xfrm>
            <a:off x="21960" y="172440"/>
            <a:ext cx="4206240" cy="1011600"/>
          </a:xfrm>
          <a:prstGeom prst="rect">
            <a:avLst/>
          </a:prstGeom>
          <a:ln w="0">
            <a:noFill/>
          </a:ln>
        </p:spPr>
      </p:pic>
      <p:pic>
        <p:nvPicPr>
          <p:cNvPr id="600" name="Resim 8"/>
          <p:cNvPicPr/>
          <p:nvPr/>
        </p:nvPicPr>
        <p:blipFill>
          <a:blip r:embed="rId6"/>
          <a:stretch/>
        </p:blipFill>
        <p:spPr>
          <a:xfrm>
            <a:off x="3498480" y="367560"/>
            <a:ext cx="1706400" cy="469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p15="http://schemas.microsoft.com/office/powerpoint/2012/main">
      <p:transition spd="slow">
        <p:split dir="out" orient="vert"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69A5"/>
            </a:gs>
            <a:gs pos="100000">
              <a:srgbClr val="B3A2C7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Resim 3"/>
          <p:cNvPicPr/>
          <p:nvPr/>
        </p:nvPicPr>
        <p:blipFill>
          <a:blip r:embed="rId2"/>
          <a:stretch/>
        </p:blipFill>
        <p:spPr>
          <a:xfrm>
            <a:off x="-335880" y="0"/>
            <a:ext cx="5370840" cy="5108400"/>
          </a:xfrm>
          <a:prstGeom prst="rect">
            <a:avLst/>
          </a:prstGeom>
          <a:ln w="0">
            <a:noFill/>
          </a:ln>
        </p:spPr>
      </p:pic>
      <p:sp>
        <p:nvSpPr>
          <p:cNvPr id="602" name="CustomShape 1"/>
          <p:cNvSpPr/>
          <p:nvPr/>
        </p:nvSpPr>
        <p:spPr>
          <a:xfrm>
            <a:off x="5220000" y="1563480"/>
            <a:ext cx="3658320" cy="2316960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3" name="CustomShape 2"/>
          <p:cNvSpPr/>
          <p:nvPr/>
        </p:nvSpPr>
        <p:spPr>
          <a:xfrm>
            <a:off x="5140080" y="1149120"/>
            <a:ext cx="3818160" cy="3146040"/>
          </a:xfrm>
          <a:prstGeom prst="roundRect">
            <a:avLst>
              <a:gd name="adj" fmla="val 8594"/>
            </a:avLst>
          </a:prstGeom>
          <a:blipFill rotWithShape="0">
            <a:blip r:embed="rId4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 xmlns:p15="http://schemas.microsoft.com/office/powerpoint/2012/main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" name="Resim 3"/>
          <p:cNvPicPr/>
          <p:nvPr/>
        </p:nvPicPr>
        <p:blipFill>
          <a:blip r:embed="rId2"/>
          <a:stretch/>
        </p:blipFill>
        <p:spPr>
          <a:xfrm>
            <a:off x="4068000" y="-12600"/>
            <a:ext cx="5188320" cy="5169240"/>
          </a:xfrm>
          <a:prstGeom prst="rect">
            <a:avLst/>
          </a:prstGeom>
          <a:ln w="0">
            <a:noFill/>
          </a:ln>
        </p:spPr>
      </p:pic>
      <p:sp>
        <p:nvSpPr>
          <p:cNvPr id="605" name="CustomShape 1"/>
          <p:cNvSpPr/>
          <p:nvPr/>
        </p:nvSpPr>
        <p:spPr>
          <a:xfrm>
            <a:off x="207360" y="196920"/>
            <a:ext cx="3116160" cy="1582200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06" name="Resim 2"/>
          <p:cNvPicPr/>
          <p:nvPr/>
        </p:nvPicPr>
        <p:blipFill>
          <a:blip r:embed="rId4"/>
          <a:stretch/>
        </p:blipFill>
        <p:spPr>
          <a:xfrm>
            <a:off x="6258960" y="195480"/>
            <a:ext cx="2598840" cy="3229200"/>
          </a:xfrm>
          <a:prstGeom prst="rect">
            <a:avLst/>
          </a:prstGeom>
          <a:ln w="0">
            <a:noFill/>
          </a:ln>
        </p:spPr>
      </p:pic>
      <p:pic>
        <p:nvPicPr>
          <p:cNvPr id="607" name="Resim 9"/>
          <p:cNvPicPr/>
          <p:nvPr/>
        </p:nvPicPr>
        <p:blipFill>
          <a:blip r:embed="rId5"/>
          <a:stretch/>
        </p:blipFill>
        <p:spPr>
          <a:xfrm>
            <a:off x="288720" y="2075760"/>
            <a:ext cx="5590800" cy="311688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08" name="CustomShape 2"/>
          <p:cNvSpPr/>
          <p:nvPr/>
        </p:nvSpPr>
        <p:spPr>
          <a:xfrm>
            <a:off x="3492000" y="200520"/>
            <a:ext cx="2598840" cy="1583640"/>
          </a:xfrm>
          <a:prstGeom prst="roundRect">
            <a:avLst>
              <a:gd name="adj" fmla="val 8594"/>
            </a:avLst>
          </a:prstGeom>
          <a:blipFill rotWithShape="0">
            <a:blip r:embed="rId6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09" name="Resim 1"/>
          <p:cNvPicPr/>
          <p:nvPr/>
        </p:nvPicPr>
        <p:blipFill>
          <a:blip r:embed="rId7"/>
          <a:srcRect t="1" r="31070" b="55028"/>
          <a:stretch/>
        </p:blipFill>
        <p:spPr>
          <a:xfrm>
            <a:off x="5292000" y="1509480"/>
            <a:ext cx="4054680" cy="3698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p15="http://schemas.microsoft.com/office/powerpoint/2012/main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2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0" name="Resim 5"/>
          <p:cNvPicPr/>
          <p:nvPr/>
        </p:nvPicPr>
        <p:blipFill>
          <a:blip r:embed="rId2"/>
          <a:stretch/>
        </p:blipFill>
        <p:spPr>
          <a:xfrm>
            <a:off x="72720" y="340560"/>
            <a:ext cx="3107160" cy="2073240"/>
          </a:xfrm>
          <a:prstGeom prst="rect">
            <a:avLst/>
          </a:prstGeom>
          <a:ln w="0">
            <a:noFill/>
          </a:ln>
        </p:spPr>
      </p:pic>
      <p:pic>
        <p:nvPicPr>
          <p:cNvPr id="611" name="Resim 9"/>
          <p:cNvPicPr/>
          <p:nvPr/>
        </p:nvPicPr>
        <p:blipFill>
          <a:blip r:embed="rId3"/>
          <a:stretch/>
        </p:blipFill>
        <p:spPr>
          <a:xfrm>
            <a:off x="3448800" y="3784320"/>
            <a:ext cx="4011120" cy="1194480"/>
          </a:xfrm>
          <a:prstGeom prst="rect">
            <a:avLst/>
          </a:prstGeom>
          <a:ln w="0">
            <a:noFill/>
          </a:ln>
        </p:spPr>
      </p:pic>
      <p:pic>
        <p:nvPicPr>
          <p:cNvPr id="612" name="Resim 21"/>
          <p:cNvPicPr/>
          <p:nvPr/>
        </p:nvPicPr>
        <p:blipFill>
          <a:blip r:embed="rId4"/>
          <a:stretch/>
        </p:blipFill>
        <p:spPr>
          <a:xfrm>
            <a:off x="2809800" y="123480"/>
            <a:ext cx="5949720" cy="3889080"/>
          </a:xfrm>
          <a:prstGeom prst="rect">
            <a:avLst/>
          </a:prstGeom>
          <a:ln w="0">
            <a:noFill/>
          </a:ln>
        </p:spPr>
      </p:pic>
      <p:pic>
        <p:nvPicPr>
          <p:cNvPr id="613" name="Resim 2"/>
          <p:cNvPicPr/>
          <p:nvPr/>
        </p:nvPicPr>
        <p:blipFill>
          <a:blip r:embed="rId5"/>
          <a:stretch/>
        </p:blipFill>
        <p:spPr>
          <a:xfrm>
            <a:off x="7065000" y="843480"/>
            <a:ext cx="2078640" cy="4236480"/>
          </a:xfrm>
          <a:prstGeom prst="rect">
            <a:avLst/>
          </a:prstGeom>
          <a:ln w="0">
            <a:noFill/>
          </a:ln>
        </p:spPr>
      </p:pic>
      <p:pic>
        <p:nvPicPr>
          <p:cNvPr id="614" name="Resim 23"/>
          <p:cNvPicPr/>
          <p:nvPr/>
        </p:nvPicPr>
        <p:blipFill>
          <a:blip r:embed="rId6"/>
          <a:stretch/>
        </p:blipFill>
        <p:spPr>
          <a:xfrm>
            <a:off x="85320" y="2550960"/>
            <a:ext cx="3107160" cy="2073240"/>
          </a:xfrm>
          <a:prstGeom prst="rect">
            <a:avLst/>
          </a:prstGeom>
          <a:ln w="0">
            <a:noFill/>
          </a:ln>
        </p:spPr>
      </p:pic>
      <p:pic>
        <p:nvPicPr>
          <p:cNvPr id="615" name="Resim 26"/>
          <p:cNvPicPr/>
          <p:nvPr/>
        </p:nvPicPr>
        <p:blipFill>
          <a:blip r:embed="rId7"/>
          <a:stretch/>
        </p:blipFill>
        <p:spPr>
          <a:xfrm>
            <a:off x="72720" y="341280"/>
            <a:ext cx="3119760" cy="2072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" name="Resim 5"/>
          <p:cNvPicPr/>
          <p:nvPr/>
        </p:nvPicPr>
        <p:blipFill>
          <a:blip r:embed="rId2"/>
          <a:stretch/>
        </p:blipFill>
        <p:spPr>
          <a:xfrm>
            <a:off x="932400" y="987480"/>
            <a:ext cx="7278840" cy="3931920"/>
          </a:xfrm>
          <a:prstGeom prst="rect">
            <a:avLst/>
          </a:prstGeom>
          <a:ln w="0">
            <a:noFill/>
          </a:ln>
        </p:spPr>
      </p:pic>
      <p:pic>
        <p:nvPicPr>
          <p:cNvPr id="617" name="Resim 6"/>
          <p:cNvPicPr/>
          <p:nvPr/>
        </p:nvPicPr>
        <p:blipFill>
          <a:blip r:embed="rId3"/>
          <a:stretch/>
        </p:blipFill>
        <p:spPr>
          <a:xfrm>
            <a:off x="1043640" y="411480"/>
            <a:ext cx="2529720" cy="725040"/>
          </a:xfrm>
          <a:prstGeom prst="rect">
            <a:avLst/>
          </a:prstGeom>
          <a:ln w="0">
            <a:noFill/>
          </a:ln>
        </p:spPr>
      </p:pic>
      <p:sp>
        <p:nvSpPr>
          <p:cNvPr id="618" name="CustomShape 1"/>
          <p:cNvSpPr/>
          <p:nvPr/>
        </p:nvSpPr>
        <p:spPr>
          <a:xfrm>
            <a:off x="937080" y="4261320"/>
            <a:ext cx="542880" cy="503640"/>
          </a:xfrm>
          <a:prstGeom prst="flowChartConnector">
            <a:avLst/>
          </a:prstGeom>
          <a:ln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" name="Resim 26"/>
          <p:cNvPicPr/>
          <p:nvPr/>
        </p:nvPicPr>
        <p:blipFill>
          <a:blip r:embed="rId2"/>
          <a:stretch/>
        </p:blipFill>
        <p:spPr>
          <a:xfrm>
            <a:off x="2365200" y="3117240"/>
            <a:ext cx="4413600" cy="38988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20" name="Resim 27"/>
          <p:cNvPicPr/>
          <p:nvPr/>
        </p:nvPicPr>
        <p:blipFill>
          <a:blip r:embed="rId3"/>
          <a:stretch/>
        </p:blipFill>
        <p:spPr>
          <a:xfrm>
            <a:off x="2267640" y="3472200"/>
            <a:ext cx="4541400" cy="164556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21" name="Resim 28"/>
          <p:cNvPicPr/>
          <p:nvPr/>
        </p:nvPicPr>
        <p:blipFill>
          <a:blip r:embed="rId4"/>
          <a:stretch/>
        </p:blipFill>
        <p:spPr>
          <a:xfrm>
            <a:off x="2314981" y="411510"/>
            <a:ext cx="4514038" cy="1146116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24" name="CustomShape 1"/>
          <p:cNvSpPr/>
          <p:nvPr/>
        </p:nvSpPr>
        <p:spPr>
          <a:xfrm>
            <a:off x="2365200" y="3939840"/>
            <a:ext cx="262440" cy="266400"/>
          </a:xfrm>
          <a:prstGeom prst="flowChartConnector">
            <a:avLst/>
          </a:prstGeom>
          <a:gradFill rotWithShape="0">
            <a:gsLst>
              <a:gs pos="0">
                <a:srgbClr val="2E5F99"/>
              </a:gs>
              <a:gs pos="100000">
                <a:srgbClr val="3C7AC7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9A5E7014-1356-4B14-B4C5-8D04ACB94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4981" y="75248"/>
            <a:ext cx="1993565" cy="432854"/>
          </a:xfrm>
          <a:prstGeom prst="rect">
            <a:avLst/>
          </a:prstGeom>
        </p:spPr>
      </p:pic>
      <p:pic>
        <p:nvPicPr>
          <p:cNvPr id="622" name="Resim 29"/>
          <p:cNvPicPr/>
          <p:nvPr/>
        </p:nvPicPr>
        <p:blipFill>
          <a:blip r:embed="rId6"/>
          <a:stretch/>
        </p:blipFill>
        <p:spPr>
          <a:xfrm>
            <a:off x="2627640" y="1419622"/>
            <a:ext cx="4151160" cy="1800200"/>
          </a:xfrm>
          <a:prstGeom prst="rect">
            <a:avLst/>
          </a:prstGeom>
          <a:ln w="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p15="http://schemas.microsoft.com/office/powerpoint/2012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F79646"/>
            </a:gs>
          </a:gsLst>
          <a:path path="circle">
            <a:fillToRect l="50000" r="5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85856C93-26B3-4CEE-BC27-FD05BC8D2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735080"/>
            <a:ext cx="517695" cy="52886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4D4B87C-BE8A-4122-B93C-14C6F3F5E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6976" y="1263947"/>
            <a:ext cx="517695" cy="52886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E93E2669-1D85-4FF9-95C6-43B856229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1826245"/>
            <a:ext cx="517695" cy="52886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CE8B9C23-333C-4A49-B03B-D224700FD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2355112"/>
            <a:ext cx="517695" cy="528867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A84A0AE1-94D5-41F7-9B51-4AE8A0B9B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372" y="242904"/>
            <a:ext cx="384081" cy="384081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611620CE-6674-42CF-B78C-292380AFA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0185" y="-631458"/>
            <a:ext cx="6426021" cy="2008529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A53C7F2F-4C0A-4FA2-A633-A4EED4A406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6256" y="242904"/>
            <a:ext cx="384081" cy="384081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93928CFE-521E-4D50-89DE-1FFCF7E3E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735080"/>
            <a:ext cx="8004742" cy="4255377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06A60572-7C9D-4CC7-9B9D-B67F8815D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2864297"/>
            <a:ext cx="517695" cy="528867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61C6E042-0BFB-40EB-806F-B52EC62B5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6976" y="3393164"/>
            <a:ext cx="517695" cy="528867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C168A264-6DAE-4F38-9DB8-86D941E28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3955462"/>
            <a:ext cx="517695" cy="528867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1413448E-89AC-4215-84C1-0E7CBDF6B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00" y="4484329"/>
            <a:ext cx="517695" cy="528867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D429C19B-1E45-4EC3-90F0-0AC9E81E77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3781" y="837472"/>
            <a:ext cx="324084" cy="324084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13BB35B3-CD3C-4398-8F38-DAE0DFDA2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3781" y="1383054"/>
            <a:ext cx="324084" cy="324084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32165E17-21FA-4A8B-8860-F39202211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205" y="1938478"/>
            <a:ext cx="324084" cy="324084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FBB682B2-B528-4290-B306-1CFAE6689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205" y="2992879"/>
            <a:ext cx="324084" cy="324084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77ED2E6F-E1FF-4AC8-9C85-C1D901AE98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3781" y="3521843"/>
            <a:ext cx="324084" cy="324084"/>
          </a:xfrm>
          <a:prstGeom prst="rect">
            <a:avLst/>
          </a:prstGeom>
        </p:spPr>
      </p:pic>
      <p:pic>
        <p:nvPicPr>
          <p:cNvPr id="48" name="Resim 47">
            <a:extLst>
              <a:ext uri="{FF2B5EF4-FFF2-40B4-BE49-F238E27FC236}">
                <a16:creationId xmlns:a16="http://schemas.microsoft.com/office/drawing/2014/main" id="{1958608F-DA06-4795-8AE4-67E5A8226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205" y="4073828"/>
            <a:ext cx="324084" cy="324084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4D2D8226-CA71-446D-A6ED-E7BC3FC332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4176" y="2478777"/>
            <a:ext cx="324084" cy="324084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F8462422-7133-4BC8-A62F-8DF1397B00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3781" y="4593229"/>
            <a:ext cx="324084" cy="32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2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2416</TotalTime>
  <Words>262</Words>
  <Application>Microsoft Office PowerPoint</Application>
  <PresentationFormat>Ekran Gösterisi (16:9)</PresentationFormat>
  <Paragraphs>49</Paragraphs>
  <Slides>60</Slides>
  <Notes>4</Notes>
  <HiddenSlides>0</HiddenSlides>
  <MMClips>2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6</vt:i4>
      </vt:variant>
      <vt:variant>
        <vt:lpstr>Slayt Başlıkları</vt:lpstr>
      </vt:variant>
      <vt:variant>
        <vt:i4>60</vt:i4>
      </vt:variant>
    </vt:vector>
  </HeadingPairs>
  <TitlesOfParts>
    <vt:vector size="75" baseType="lpstr">
      <vt:lpstr>00359</vt:lpstr>
      <vt:lpstr>00455</vt:lpstr>
      <vt:lpstr>Arial</vt:lpstr>
      <vt:lpstr>Bebas Neue Bold</vt:lpstr>
      <vt:lpstr>Calibri</vt:lpstr>
      <vt:lpstr>Calibri Light</vt:lpstr>
      <vt:lpstr>Economica</vt:lpstr>
      <vt:lpstr>Oswald</vt:lpstr>
      <vt:lpstr>Times New Roman</vt:lpstr>
      <vt:lpstr>Ofis Teması</vt:lpstr>
      <vt:lpstr>6_Office Theme</vt:lpstr>
      <vt:lpstr>2_Office Theme</vt:lpstr>
      <vt:lpstr>Office Theme</vt:lpstr>
      <vt:lpstr>1_Office Theme</vt:lpstr>
      <vt:lpstr>3_Office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226</cp:revision>
  <dcterms:created xsi:type="dcterms:W3CDTF">2015-12-04T19:30:10Z</dcterms:created>
  <dcterms:modified xsi:type="dcterms:W3CDTF">2021-01-07T20:05:44Z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25795921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