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24" r:id="rId2"/>
    <p:sldId id="314" r:id="rId3"/>
    <p:sldId id="315" r:id="rId4"/>
    <p:sldId id="269" r:id="rId5"/>
    <p:sldId id="270" r:id="rId6"/>
    <p:sldId id="317" r:id="rId7"/>
    <p:sldId id="290" r:id="rId8"/>
    <p:sldId id="305" r:id="rId9"/>
    <p:sldId id="272" r:id="rId10"/>
    <p:sldId id="273" r:id="rId11"/>
    <p:sldId id="274" r:id="rId12"/>
    <p:sldId id="321" r:id="rId13"/>
    <p:sldId id="291" r:id="rId14"/>
    <p:sldId id="318" r:id="rId15"/>
    <p:sldId id="266" r:id="rId16"/>
    <p:sldId id="275" r:id="rId17"/>
    <p:sldId id="276" r:id="rId18"/>
    <p:sldId id="327" r:id="rId19"/>
    <p:sldId id="277" r:id="rId20"/>
    <p:sldId id="278" r:id="rId21"/>
    <p:sldId id="319" r:id="rId22"/>
    <p:sldId id="280" r:id="rId23"/>
    <p:sldId id="267" r:id="rId24"/>
    <p:sldId id="301" r:id="rId25"/>
    <p:sldId id="300" r:id="rId26"/>
    <p:sldId id="268" r:id="rId27"/>
    <p:sldId id="320" r:id="rId28"/>
    <p:sldId id="308" r:id="rId29"/>
    <p:sldId id="281" r:id="rId30"/>
    <p:sldId id="298" r:id="rId31"/>
    <p:sldId id="304" r:id="rId32"/>
    <p:sldId id="282" r:id="rId33"/>
    <p:sldId id="322" r:id="rId34"/>
    <p:sldId id="326" r:id="rId35"/>
    <p:sldId id="264" r:id="rId36"/>
    <p:sldId id="325" r:id="rId3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2E36"/>
    <a:srgbClr val="FABF1F"/>
    <a:srgbClr val="EF4747"/>
    <a:srgbClr val="FFC000"/>
    <a:srgbClr val="53595E"/>
    <a:srgbClr val="CC66FF"/>
    <a:srgbClr val="DB5539"/>
    <a:srgbClr val="EDDE45"/>
    <a:srgbClr val="54223C"/>
    <a:srgbClr val="F5B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50" autoAdjust="0"/>
    <p:restoredTop sz="94660"/>
  </p:normalViewPr>
  <p:slideViewPr>
    <p:cSldViewPr snapToGrid="0">
      <p:cViewPr>
        <p:scale>
          <a:sx n="64" d="100"/>
          <a:sy n="64" d="100"/>
        </p:scale>
        <p:origin x="1434" y="9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3FC8A-F4A5-4814-ADF8-49652DA37670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FA53B6-E0BE-4132-A5A0-6C1496AD83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0870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A53B6-E0BE-4132-A5A0-6C1496AD83BE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27299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A53B6-E0BE-4132-A5A0-6C1496AD83BE}" type="slidenum">
              <a:rPr lang="tr-TR" smtClean="0"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84824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4076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063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99858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4775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307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868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3702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9895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6043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99636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906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2399B-4E4F-4676-84A0-28BE8FBE791A}" type="datetimeFigureOut">
              <a:rPr lang="tr-TR" smtClean="0"/>
              <a:t>3.03.2021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703B-66B9-45E9-9AA1-9B3E6C60340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304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jp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 ?><Relationships xmlns="http://schemas.openxmlformats.org/package/2006/relationships"><Relationship Id="rId3" Target="../media/image13.jpeg" Type="http://schemas.openxmlformats.org/officeDocument/2006/relationships/image"/><Relationship Id="rId2" Target="../media/image12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6.PNG" Type="http://schemas.openxmlformats.org/officeDocument/2006/relationships/image"/><Relationship Id="rId5" Target="../media/image15.png" Type="http://schemas.openxmlformats.org/officeDocument/2006/relationships/image"/><Relationship Id="rId4" Target="../media/image14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4.xml.rels><?xml version="1.0" encoding="UTF-8" standalone="yes" ?><Relationships xmlns="http://schemas.openxmlformats.org/package/2006/relationships"><Relationship Id="rId3" Target="../media/image22.jpeg" Type="http://schemas.openxmlformats.org/officeDocument/2006/relationships/image"/><Relationship Id="rId2" Target="../media/image2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5.png" Type="http://schemas.openxmlformats.org/officeDocument/2006/relationships/image"/><Relationship Id="rId5" Target="../media/image24.png" Type="http://schemas.openxmlformats.org/officeDocument/2006/relationships/image"/><Relationship Id="rId4" Target="../media/image23.jpe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8" Target="../media/image32.png" Type="http://schemas.openxmlformats.org/officeDocument/2006/relationships/image"/><Relationship Id="rId3" Target="../media/image27.jpeg" Type="http://schemas.openxmlformats.org/officeDocument/2006/relationships/image"/><Relationship Id="rId7" Target="../media/image31.png" Type="http://schemas.openxmlformats.org/officeDocument/2006/relationships/image"/><Relationship Id="rId2" Target="../media/image2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0.png" Type="http://schemas.openxmlformats.org/officeDocument/2006/relationships/image"/><Relationship Id="rId5" Target="../media/image29.jpeg" Type="http://schemas.openxmlformats.org/officeDocument/2006/relationships/image"/><Relationship Id="rId4" Target="../media/image28.jpe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png" Type="http://schemas.openxmlformats.org/officeDocument/2006/relationships/image"/><Relationship Id="rId5" Target="../media/image36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<Relationships xmlns="http://schemas.openxmlformats.org/package/2006/relationships"><Relationship Id="rId8" Target="http://www.ilesam.org.tr/" TargetMode="External" Type="http://schemas.openxmlformats.org/officeDocument/2006/relationships/hyperlink"/><Relationship Id="rId3" Target="../media/image42.jpeg" Type="http://schemas.openxmlformats.org/officeDocument/2006/relationships/image"/><Relationship Id="rId7" Target="http://www.mesam.org.tr/" TargetMode="External" Type="http://schemas.openxmlformats.org/officeDocument/2006/relationships/hyperlink"/><Relationship Id="rId2" Target="../media/image41.png" Type="http://schemas.openxmlformats.org/officeDocument/2006/relationships/image"/><Relationship Id="rId1" Target="../slideLayouts/slideLayout2.xml" Type="http://schemas.openxmlformats.org/officeDocument/2006/relationships/slideLayout"/><Relationship Id="rId6" Target="http://gesam.org.tr/" TargetMode="External" Type="http://schemas.openxmlformats.org/officeDocument/2006/relationships/hyperlink"/><Relationship Id="rId5" Target="http://se-sam.org/" TargetMode="External" Type="http://schemas.openxmlformats.org/officeDocument/2006/relationships/hyperlink"/><Relationship Id="rId10" Target="../media/image44.png" Type="http://schemas.openxmlformats.org/officeDocument/2006/relationships/image"/><Relationship Id="rId4" Target="http://www.tbym.org/index.aspx" TargetMode="External" Type="http://schemas.openxmlformats.org/officeDocument/2006/relationships/hyperlink"/><Relationship Id="rId9" Target="../media/image43.png" Type="http://schemas.openxmlformats.org/officeDocument/2006/relationships/image"/></Relationships>
</file>

<file path=ppt/slides/_rels/slide10.xml.rels><?xml version="1.0" encoding="UTF-8" standalone="yes" ?><Relationships xmlns="http://schemas.openxmlformats.org/package/2006/relationships"><Relationship Id="rId3" Target="../media/image46.png" Type="http://schemas.openxmlformats.org/officeDocument/2006/relationships/image"/><Relationship Id="rId7" Target="../media/image50.jpeg" Type="http://schemas.openxmlformats.org/officeDocument/2006/relationships/image"/><Relationship Id="rId2" Target="../media/image45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9.png" Type="http://schemas.openxmlformats.org/officeDocument/2006/relationships/image"/><Relationship Id="rId5" Target="../media/image48.png" Type="http://schemas.openxmlformats.org/officeDocument/2006/relationships/image"/><Relationship Id="rId4" Target="../media/image47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2.xml.rels><?xml version="1.0" encoding="UTF-8" standalone="yes" ?><Relationships xmlns="http://schemas.openxmlformats.org/package/2006/relationships"><Relationship Id="rId3" Target="../media/image62.jpeg" Type="http://schemas.openxmlformats.org/officeDocument/2006/relationships/image"/><Relationship Id="rId2" Target="../media/image61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64.png" Type="http://schemas.openxmlformats.org/officeDocument/2006/relationships/image"/><Relationship Id="rId4" Target="../media/image63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 ?><Relationships xmlns="http://schemas.openxmlformats.org/package/2006/relationships"><Relationship Id="rId3" Target="../media/image74.jpeg" Type="http://schemas.openxmlformats.org/officeDocument/2006/relationships/image"/><Relationship Id="rId7" Target="../media/image76.png" Type="http://schemas.openxmlformats.org/officeDocument/2006/relationships/image"/><Relationship Id="rId2" Target="../media/image7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5.png" Type="http://schemas.openxmlformats.org/officeDocument/2006/relationships/image"/><Relationship Id="rId5" Target="../media/image43.png" Type="http://schemas.openxmlformats.org/officeDocument/2006/relationships/image"/><Relationship Id="rId4" Target="http://www.turkpatent.gov.tr/TURKPATENT/" TargetMode="External" Type="http://schemas.openxmlformats.org/officeDocument/2006/relationships/hyperlink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9.xml.rels><?xml version="1.0" encoding="UTF-8" standalone="yes" ?><Relationships xmlns="http://schemas.openxmlformats.org/package/2006/relationships"><Relationship Id="rId3" Target="../media/image82.png" Type="http://schemas.openxmlformats.org/officeDocument/2006/relationships/image"/><Relationship Id="rId7" Target="../media/image86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85.png" Type="http://schemas.openxmlformats.org/officeDocument/2006/relationships/image"/><Relationship Id="rId5" Target="../media/image84.jpeg" Type="http://schemas.openxmlformats.org/officeDocument/2006/relationships/image"/><Relationship Id="rId4" Target="../media/image83.pn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8" Target="../media/image93.png" Type="http://schemas.openxmlformats.org/officeDocument/2006/relationships/image"/><Relationship Id="rId3" Target="../media/image88.jpeg" Type="http://schemas.openxmlformats.org/officeDocument/2006/relationships/image"/><Relationship Id="rId7" Target="../media/image92.png" Type="http://schemas.openxmlformats.org/officeDocument/2006/relationships/image"/><Relationship Id="rId2" Target="../media/image8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1.jpeg" Type="http://schemas.openxmlformats.org/officeDocument/2006/relationships/image"/><Relationship Id="rId5" Target="../media/image90.jpeg" Type="http://schemas.openxmlformats.org/officeDocument/2006/relationships/image"/><Relationship Id="rId4" Target="../media/image89.png" Type="http://schemas.openxmlformats.org/officeDocument/2006/relationships/image"/></Relationships>
</file>

<file path=ppt/slides/_rels/slide21.xml.rels><?xml version="1.0" encoding="UTF-8" standalone="yes" ?><Relationships xmlns="http://schemas.openxmlformats.org/package/2006/relationships"><Relationship Id="rId3" Target="../media/image95.png" Type="http://schemas.openxmlformats.org/officeDocument/2006/relationships/image"/><Relationship Id="rId2" Target="../media/image94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96.jpe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3" Target="../media/image98.png" Type="http://schemas.openxmlformats.org/officeDocument/2006/relationships/image"/><Relationship Id="rId7" Target="../media/image102.png" Type="http://schemas.openxmlformats.org/officeDocument/2006/relationships/image"/><Relationship Id="rId2" Target="../media/image9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1.jpeg" Type="http://schemas.openxmlformats.org/officeDocument/2006/relationships/image"/><Relationship Id="rId5" Target="../media/image100.png" Type="http://schemas.openxmlformats.org/officeDocument/2006/relationships/image"/><Relationship Id="rId4" Target="../media/image99.png" Type="http://schemas.openxmlformats.org/officeDocument/2006/relationships/image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 ?><Relationships xmlns="http://schemas.openxmlformats.org/package/2006/relationships"><Relationship Id="rId8" Target="../media/image113.png" Type="http://schemas.openxmlformats.org/officeDocument/2006/relationships/image"/><Relationship Id="rId3" Target="../media/image108.jpeg" Type="http://schemas.openxmlformats.org/officeDocument/2006/relationships/image"/><Relationship Id="rId7" Target="../media/image112.png" Type="http://schemas.openxmlformats.org/officeDocument/2006/relationships/image"/><Relationship Id="rId2" Target="../media/image107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1.png" Type="http://schemas.openxmlformats.org/officeDocument/2006/relationships/image"/><Relationship Id="rId11" Target="../media/image36.png" Type="http://schemas.openxmlformats.org/officeDocument/2006/relationships/image"/><Relationship Id="rId5" Target="../media/image110.png" Type="http://schemas.openxmlformats.org/officeDocument/2006/relationships/image"/><Relationship Id="rId10" Target="../media/image114.jpeg" Type="http://schemas.openxmlformats.org/officeDocument/2006/relationships/image"/><Relationship Id="rId4" Target="../media/image109.jpeg" Type="http://schemas.openxmlformats.org/officeDocument/2006/relationships/image"/><Relationship Id="rId9" Target="../media/hdphoto1.wdp" Type="http://schemas.microsoft.com/office/2007/relationships/hdphoto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 ?><Relationships xmlns="http://schemas.openxmlformats.org/package/2006/relationships"><Relationship Id="rId8" Target="../media/image121.png" Type="http://schemas.openxmlformats.org/officeDocument/2006/relationships/image"/><Relationship Id="rId3" Target="../media/image116.jpeg" Type="http://schemas.openxmlformats.org/officeDocument/2006/relationships/image"/><Relationship Id="rId7" Target="../media/image120.pn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119.png" Type="http://schemas.openxmlformats.org/officeDocument/2006/relationships/image"/><Relationship Id="rId11" Target="../media/image124.png" Type="http://schemas.openxmlformats.org/officeDocument/2006/relationships/image"/><Relationship Id="rId5" Target="../media/image118.png" Type="http://schemas.openxmlformats.org/officeDocument/2006/relationships/image"/><Relationship Id="rId10" Target="../media/image123.png" Type="http://schemas.openxmlformats.org/officeDocument/2006/relationships/image"/><Relationship Id="rId4" Target="../media/image117.png" Type="http://schemas.openxmlformats.org/officeDocument/2006/relationships/image"/><Relationship Id="rId9" Target="../media/image122.png" Type="http://schemas.openxmlformats.org/officeDocument/2006/relationships/image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 ?><Relationships xmlns="http://schemas.openxmlformats.org/package/2006/relationships"><Relationship Id="rId3" Target="../media/image128.png" Type="http://schemas.openxmlformats.org/officeDocument/2006/relationships/image"/><Relationship Id="rId2" Target="../media/image12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31.jpeg" Type="http://schemas.openxmlformats.org/officeDocument/2006/relationships/image"/><Relationship Id="rId5" Target="../media/image130.png" Type="http://schemas.openxmlformats.org/officeDocument/2006/relationships/image"/><Relationship Id="rId4" Target="../media/image129.png" Type="http://schemas.openxmlformats.org/officeDocument/2006/relationships/image"/></Relationships>
</file>

<file path=ppt/slides/_rels/slide33.xml.rels><?xml version="1.0" encoding="UTF-8" standalone="yes" ?><Relationships xmlns="http://schemas.openxmlformats.org/package/2006/relationships"><Relationship Id="rId8" Target="../media/image137.png" Type="http://schemas.openxmlformats.org/officeDocument/2006/relationships/image"/><Relationship Id="rId3" Target="../media/image132.jpeg" Type="http://schemas.openxmlformats.org/officeDocument/2006/relationships/image"/><Relationship Id="rId7" Target="../media/image136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5.jpeg" Type="http://schemas.openxmlformats.org/officeDocument/2006/relationships/image"/><Relationship Id="rId5" Target="../media/image134.jpeg" Type="http://schemas.openxmlformats.org/officeDocument/2006/relationships/image"/><Relationship Id="rId4" Target="../media/image133.jpeg" Type="http://schemas.openxmlformats.org/officeDocument/2006/relationships/image"/><Relationship Id="rId9" Target="../media/image138.png" Type="http://schemas.openxmlformats.org/officeDocument/2006/relationships/image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png"/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36.xml.rels><?xml version="1.0" encoding="UTF-8" standalone="yes" ?><Relationships xmlns="http://schemas.openxmlformats.org/package/2006/relationships"><Relationship Id="rId3" Target="../media/image149.png" Type="http://schemas.openxmlformats.org/officeDocument/2006/relationships/image"/><Relationship Id="rId2" Target="../media/image148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50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1A9C182-B892-4D5F-B3AD-22514955E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3587" y="2842499"/>
            <a:ext cx="5900884" cy="4132937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1571" y="199860"/>
            <a:ext cx="1369727" cy="1119346"/>
          </a:xfrm>
          <a:prstGeom prst="rect">
            <a:avLst/>
          </a:prstGeom>
        </p:spPr>
      </p:pic>
      <p:pic>
        <p:nvPicPr>
          <p:cNvPr id="9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2555FAA7-AA25-4503-B794-A22095642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hlinkClick r:id="rId7"/>
            <a:extLst>
              <a:ext uri="{FF2B5EF4-FFF2-40B4-BE49-F238E27FC236}">
                <a16:creationId xmlns:a16="http://schemas.microsoft.com/office/drawing/2014/main" id="{33430563-2656-4ED5-AE78-2AB7440BA6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1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1FEA3A3B-8A67-438F-92AA-90BFB7919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F20280F5-1C9C-45B8-BDDA-4C318065F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4266DE5C-3B03-4EC1-BE1E-7BCFBEF429E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9D8E982-DDE5-4058-9526-84DC7FE2277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058875" y="3306525"/>
            <a:ext cx="3871296" cy="254834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68378F9-6EA4-41C1-82CB-B81C57144A3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86489" y="1089260"/>
            <a:ext cx="4724809" cy="859611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AB739376-9738-4631-BB26-B6CE71CE9EA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85863" y="1003126"/>
            <a:ext cx="12192000" cy="294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54075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18" y="2784575"/>
            <a:ext cx="5651482" cy="355427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2696" y="867311"/>
            <a:ext cx="3977244" cy="26473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ressam ile ilgili gÃ¶rsel sonucu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96"/>
          <a:stretch/>
        </p:blipFill>
        <p:spPr bwMode="auto">
          <a:xfrm>
            <a:off x="7532696" y="3741561"/>
            <a:ext cx="3977244" cy="22437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ECB38D6-4413-46FC-8C31-C74554FB8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89801">
            <a:off x="-1067226" y="-619540"/>
            <a:ext cx="9791025" cy="370059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03CC078-1A81-4168-84F2-987FB9F27A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039" y="726964"/>
            <a:ext cx="3228420" cy="613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33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491" y="1097919"/>
            <a:ext cx="5779509" cy="396884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971D1A8-2F25-4148-9AB8-3BDD4758C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39584">
            <a:off x="4076002" y="-1381022"/>
            <a:ext cx="9815411" cy="638306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6781EDB-2885-4A5F-8481-2590626F48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376" y="8161285"/>
            <a:ext cx="4062663" cy="1080765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CC524C8-A8DC-4893-9435-7284215906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0570" y="1810512"/>
            <a:ext cx="7485862" cy="504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2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DC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60" y="1932320"/>
            <a:ext cx="6257940" cy="412954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5808" y="421682"/>
            <a:ext cx="4216773" cy="278490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5808" y="3337011"/>
            <a:ext cx="4220529" cy="28108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927" y="410472"/>
            <a:ext cx="2260488" cy="644752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322A1FF-2D1A-42A7-9474-7A480EDCC3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08" y="-487905"/>
            <a:ext cx="6633023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E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7706" y="729691"/>
            <a:ext cx="3786554" cy="25445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7706" y="3679852"/>
            <a:ext cx="3791087" cy="253658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4"/>
          <a:srcRect t="145" r="2349" b="-1"/>
          <a:stretch/>
        </p:blipFill>
        <p:spPr>
          <a:xfrm>
            <a:off x="7979604" y="3620369"/>
            <a:ext cx="3839016" cy="259966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/>
          <a:srcRect t="10127"/>
          <a:stretch/>
        </p:blipFill>
        <p:spPr>
          <a:xfrm>
            <a:off x="7979604" y="720090"/>
            <a:ext cx="3841915" cy="259159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396" y="2001973"/>
            <a:ext cx="5218628" cy="3475021"/>
          </a:xfrm>
          <a:prstGeom prst="rect">
            <a:avLst/>
          </a:prstGeom>
        </p:spPr>
      </p:pic>
      <p:pic>
        <p:nvPicPr>
          <p:cNvPr id="14" name="Picture 6" descr="telif hakkÄ± ile ilgili gÃ¶rsel sonu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8649">
            <a:off x="4768210" y="3050246"/>
            <a:ext cx="4205875" cy="373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D4F70C19-3612-4713-A458-12FB67170D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783728" y="-644250"/>
            <a:ext cx="9041152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73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B6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364" y="641164"/>
            <a:ext cx="3920490" cy="27879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364" y="3543234"/>
            <a:ext cx="3944447" cy="2864011"/>
          </a:xfrm>
          <a:prstGeom prst="rect">
            <a:avLst/>
          </a:prstGeom>
          <a:ln>
            <a:solidFill>
              <a:srgbClr val="071A52"/>
            </a:solidFill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6504" y="2572362"/>
            <a:ext cx="5430349" cy="356738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E52D1DE-8A45-446F-B914-BA67276124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0705" y="1170535"/>
            <a:ext cx="4761774" cy="672859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EB84398A-3718-4F37-81FC-1EA6ACF850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11328" y="-381421"/>
            <a:ext cx="7706012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2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51" y="1152121"/>
            <a:ext cx="2315052" cy="50641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658538"/>
            <a:ext cx="11113971" cy="4383404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637951" y="4723552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883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99" y="1066622"/>
            <a:ext cx="9597071" cy="5491403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1103592" y="5883817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399" y="560205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1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55" y="414666"/>
            <a:ext cx="5822835" cy="3487879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6943" y="414666"/>
            <a:ext cx="4106275" cy="5753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Dikdörtgen 2"/>
          <p:cNvSpPr/>
          <p:nvPr/>
        </p:nvSpPr>
        <p:spPr>
          <a:xfrm>
            <a:off x="754146" y="4505797"/>
            <a:ext cx="3286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http://www.tbym.org/index.aspx</a:t>
            </a:r>
            <a:endParaRPr lang="tr-TR" dirty="0">
              <a:solidFill>
                <a:schemeClr val="tx2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754146" y="4936676"/>
            <a:ext cx="1938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http://se-sam.org/</a:t>
            </a:r>
            <a:endParaRPr lang="tr-TR" dirty="0">
              <a:solidFill>
                <a:schemeClr val="tx2"/>
              </a:solidFill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754146" y="5367555"/>
            <a:ext cx="2087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2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http://gesam.org.tr/</a:t>
            </a:r>
            <a:endParaRPr lang="tr-TR" dirty="0">
              <a:solidFill>
                <a:schemeClr val="tx2"/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754146" y="5798434"/>
            <a:ext cx="2708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2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http://www.mesam.org.tr/</a:t>
            </a:r>
            <a:endParaRPr lang="tr-TR" dirty="0">
              <a:solidFill>
                <a:schemeClr val="tx2"/>
              </a:solidFill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754146" y="6249268"/>
            <a:ext cx="2630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>
                <a:solidFill>
                  <a:schemeClr val="tx2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http://www.ilesam.org.tr/</a:t>
            </a:r>
            <a:endParaRPr lang="tr-TR" dirty="0">
              <a:solidFill>
                <a:schemeClr val="tx2"/>
              </a:solidFill>
            </a:endParaRPr>
          </a:p>
        </p:txBody>
      </p:sp>
      <p:pic>
        <p:nvPicPr>
          <p:cNvPr id="2054" name="Picture 6" descr="WWW PNG ile ilgili gÃ¶rsel sonuc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424" y="4689044"/>
            <a:ext cx="1911293" cy="191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AEF4CFD0-F912-48AB-9D18-FBD9174C97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36690" y="1032933"/>
            <a:ext cx="2412125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7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DE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76 korsan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076" y="613463"/>
            <a:ext cx="4762500" cy="28575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176 ile ilgili gÃ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278" y="3323232"/>
            <a:ext cx="2278471" cy="136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E97978D3-FDC9-476E-ACE8-A2E717B7AA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569" y="2576243"/>
            <a:ext cx="3730407" cy="428175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39" y="359897"/>
            <a:ext cx="5797798" cy="254225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72064" y="4708003"/>
            <a:ext cx="7340220" cy="117663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922" y="3105937"/>
            <a:ext cx="5085140" cy="34712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221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3805" y="639958"/>
            <a:ext cx="4810161" cy="1615580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3805" y="638469"/>
            <a:ext cx="4755292" cy="1621677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029" y="1994522"/>
            <a:ext cx="7047587" cy="725487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009" y="2766235"/>
            <a:ext cx="7120745" cy="731583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009" y="3562612"/>
            <a:ext cx="7120745" cy="731583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008" y="4204662"/>
            <a:ext cx="7120745" cy="975445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2510" y="4967777"/>
            <a:ext cx="7120745" cy="975445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510" y="5774717"/>
            <a:ext cx="7120745" cy="97544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E5D0CED-1CE2-45FC-B2E0-8768B8F65F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66816" y="1994522"/>
            <a:ext cx="4425184" cy="486347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C0080FF-7EAC-4385-8AF7-8987C7B1EA5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35350"/>
            <a:ext cx="6541575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95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D2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026" y="3694258"/>
            <a:ext cx="3665190" cy="26612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3"/>
          <a:srcRect r="8228"/>
          <a:stretch/>
        </p:blipFill>
        <p:spPr>
          <a:xfrm>
            <a:off x="7739597" y="3694258"/>
            <a:ext cx="3589849" cy="26060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661EE09-587F-4974-906A-7C46901705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405" y="916352"/>
            <a:ext cx="2906539" cy="566251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7D8CFDC9-A68D-43DB-AD01-9D6CA3C044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5962" y="649088"/>
            <a:ext cx="7760881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3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2551" y="1248343"/>
            <a:ext cx="2315052" cy="50641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809" y="1802486"/>
            <a:ext cx="9449619" cy="4218798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402551" y="3526295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5450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F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30A94F5F-108B-4D25-9688-206C2470D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23919">
            <a:off x="7130931" y="2020456"/>
            <a:ext cx="4980952" cy="4219048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063" y="1712177"/>
            <a:ext cx="5901439" cy="213378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401" y="4249182"/>
            <a:ext cx="5858764" cy="224961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8971" y="1126159"/>
            <a:ext cx="3258032" cy="573184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88BE88C-DC36-4EA6-BEB4-0F606014EA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292115">
            <a:off x="7296486" y="-641218"/>
            <a:ext cx="5102794" cy="381033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1231C58-88A1-42A5-84C7-9EADD02F0C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73597" y="-861781"/>
            <a:ext cx="8600101" cy="384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9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15" y="1775283"/>
            <a:ext cx="10345809" cy="4084674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967531" y="3624825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515" y="1386972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0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430" y="305859"/>
            <a:ext cx="5140570" cy="2402533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078" y="2708392"/>
            <a:ext cx="5581922" cy="3723200"/>
          </a:xfrm>
          <a:prstGeom prst="rect">
            <a:avLst/>
          </a:prstGeom>
        </p:spPr>
      </p:pic>
      <p:pic>
        <p:nvPicPr>
          <p:cNvPr id="10" name="Picture 6" descr="WWW PNG ile ilgili gÃ¶rsel sonucu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5" y="3984933"/>
            <a:ext cx="1349043" cy="1349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410" y="606446"/>
            <a:ext cx="5809992" cy="2444708"/>
          </a:xfrm>
          <a:prstGeom prst="rect">
            <a:avLst/>
          </a:prstGeom>
        </p:spPr>
      </p:pic>
      <p:pic>
        <p:nvPicPr>
          <p:cNvPr id="7" name="Resim 6">
            <a:hlinkClick r:id="rId4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78" y="5675622"/>
            <a:ext cx="5169856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1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999" y="1231181"/>
            <a:ext cx="9760542" cy="4852837"/>
          </a:xfrm>
          <a:prstGeom prst="rect">
            <a:avLst/>
          </a:prstGeom>
        </p:spPr>
      </p:pic>
      <p:sp>
        <p:nvSpPr>
          <p:cNvPr id="4" name="Akış Çizelgesi: Bağlayıcı 3"/>
          <p:cNvSpPr/>
          <p:nvPr/>
        </p:nvSpPr>
        <p:spPr>
          <a:xfrm>
            <a:off x="1213289" y="4414786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9999" y="724764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88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9D945801-4755-430C-86B5-C80CCDE30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373" y="1829803"/>
            <a:ext cx="11321253" cy="451752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D1677D48-4177-4F39-80AB-CEF047232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0590" y="1131280"/>
            <a:ext cx="3194581" cy="85961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C575B74-E73F-4557-B4F9-FD7458681B0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829" y="1222840"/>
            <a:ext cx="2351634" cy="51540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90AD04B-23E4-4ADF-9E4B-EB5548A6AE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373" y="5635160"/>
            <a:ext cx="510427" cy="51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133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IPO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06" y="3255114"/>
            <a:ext cx="4196536" cy="2098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WIPO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56" y="3675462"/>
            <a:ext cx="285750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446957" y="5728841"/>
            <a:ext cx="2875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/>
              <a:t>https://www.wipo.int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9995" y="111864"/>
            <a:ext cx="4762500" cy="3143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02" y="130778"/>
            <a:ext cx="6212362" cy="329822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A2A7040-63A3-4086-A84B-5D3E7E053E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2243" y="2149447"/>
            <a:ext cx="3640727" cy="4483488"/>
          </a:xfrm>
          <a:prstGeom prst="rect">
            <a:avLst/>
          </a:prstGeom>
        </p:spPr>
      </p:pic>
      <p:sp>
        <p:nvSpPr>
          <p:cNvPr id="10" name="Çarpım İşareti 9">
            <a:extLst>
              <a:ext uri="{FF2B5EF4-FFF2-40B4-BE49-F238E27FC236}">
                <a16:creationId xmlns:a16="http://schemas.microsoft.com/office/drawing/2014/main" id="{E91F1EFC-46D3-4ED8-BA37-78434AD99FF2}"/>
              </a:ext>
            </a:extLst>
          </p:cNvPr>
          <p:cNvSpPr/>
          <p:nvPr/>
        </p:nvSpPr>
        <p:spPr>
          <a:xfrm>
            <a:off x="6096000" y="3286690"/>
            <a:ext cx="3451679" cy="206948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46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58" y="1727689"/>
            <a:ext cx="5192988" cy="4501661"/>
          </a:xfrm>
          <a:prstGeom prst="rect">
            <a:avLst/>
          </a:prstGeom>
        </p:spPr>
      </p:pic>
      <p:pic>
        <p:nvPicPr>
          <p:cNvPr id="5122" name="Picture 2" descr="patent belgesi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6189" y="1249542"/>
            <a:ext cx="3115600" cy="454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6189" y="1249542"/>
            <a:ext cx="3115600" cy="440669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9925" y="1249542"/>
            <a:ext cx="3471864" cy="4629151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0121" y="1249542"/>
            <a:ext cx="3431668" cy="474345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3003" y="314910"/>
            <a:ext cx="5297883" cy="137781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2A9FAD33-EE38-4FC6-980A-90A0A211A3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1880" y="1862601"/>
            <a:ext cx="4227189" cy="597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01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874" y="217407"/>
            <a:ext cx="7407282" cy="223132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897" y="703243"/>
            <a:ext cx="2456334" cy="593735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231" y="3040716"/>
            <a:ext cx="7061925" cy="339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6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C9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795" y="515166"/>
            <a:ext cx="3411717" cy="3533564"/>
          </a:xfrm>
          <a:prstGeom prst="rect">
            <a:avLst/>
          </a:prstGeom>
        </p:spPr>
      </p:pic>
      <p:pic>
        <p:nvPicPr>
          <p:cNvPr id="6146" name="Picture 2" descr="akÄ±nsoft png ile ilgili gÃ¶rsel sonuc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251" y="571818"/>
            <a:ext cx="1670378" cy="169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ikro png ile ilgili gÃ¶rsel sonucu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091" y="3723131"/>
            <a:ext cx="3723808" cy="263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1527" y="39400"/>
            <a:ext cx="5761294" cy="3123525"/>
          </a:xfrm>
          <a:prstGeom prst="rect">
            <a:avLst/>
          </a:prstGeom>
        </p:spPr>
      </p:pic>
      <p:pic>
        <p:nvPicPr>
          <p:cNvPr id="2050" name="Picture 2" descr="Property and intellectual property protection concept. hands on laptop. Premium Photo">
            <a:extLst>
              <a:ext uri="{FF2B5EF4-FFF2-40B4-BE49-F238E27FC236}">
                <a16:creationId xmlns:a16="http://schemas.microsoft.com/office/drawing/2014/main" id="{B328217B-BE6C-45E2-A969-2A8DBF88D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332" y="3572964"/>
            <a:ext cx="5498182" cy="3091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7028E5D-20C7-4F31-9967-FA32D31377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2992" y="2443397"/>
            <a:ext cx="4945338" cy="436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37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785" y="1597720"/>
            <a:ext cx="10345809" cy="4462659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826750" y="3636254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750" y="1091303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9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558" y="1292728"/>
            <a:ext cx="10229975" cy="4852837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1067379" y="2545996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378" y="715498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8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18" y="2080868"/>
            <a:ext cx="10742083" cy="3542083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669971" y="5043010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98" y="1574451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55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345" y="1254808"/>
            <a:ext cx="10132430" cy="4737003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1102731" y="3467265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45" y="821893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482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0025" y="3484822"/>
            <a:ext cx="1749961" cy="2593123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0312" y="3457461"/>
            <a:ext cx="3971766" cy="26478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1641" y="3297744"/>
            <a:ext cx="4120437" cy="316449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915" y="234913"/>
            <a:ext cx="5541744" cy="190211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4955E5C-8FE0-492E-B6A2-EFBC66760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82147" y="1607069"/>
            <a:ext cx="6139204" cy="4237087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104" y="2225997"/>
            <a:ext cx="5541744" cy="2225233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58171" y="4436379"/>
            <a:ext cx="4377396" cy="247010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2704ED0-56DA-4124-98D0-47464EC4F7E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94353" y="184529"/>
            <a:ext cx="4137725" cy="275628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CBF7374-989E-4148-8B15-D7F578E771A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45559" y="1315894"/>
            <a:ext cx="4761774" cy="672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3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17" y="480543"/>
            <a:ext cx="2205685" cy="506417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16" y="904767"/>
            <a:ext cx="11028620" cy="5486876"/>
          </a:xfrm>
          <a:prstGeom prst="rect">
            <a:avLst/>
          </a:prstGeom>
        </p:spPr>
      </p:pic>
      <p:sp>
        <p:nvSpPr>
          <p:cNvPr id="21" name="Akış Çizelgesi: Bağlayıcı 20"/>
          <p:cNvSpPr/>
          <p:nvPr/>
        </p:nvSpPr>
        <p:spPr>
          <a:xfrm>
            <a:off x="751111" y="5804255"/>
            <a:ext cx="346381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17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3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Resim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362" y="1853531"/>
            <a:ext cx="5004469" cy="5004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8" y="272777"/>
            <a:ext cx="8108383" cy="1042506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696" y="2391750"/>
            <a:ext cx="8016935" cy="975445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55" y="3460464"/>
            <a:ext cx="7974259" cy="975445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55" y="4504274"/>
            <a:ext cx="7974259" cy="975445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973" y="5597893"/>
            <a:ext cx="8035224" cy="975445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973" y="1393336"/>
            <a:ext cx="7974259" cy="76206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0389" y="73689"/>
            <a:ext cx="1749704" cy="156680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092B925-8CB4-4B57-9628-AD5354783C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43853" y="-97195"/>
            <a:ext cx="2464220" cy="2170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4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127" y="1786705"/>
            <a:ext cx="9474005" cy="4267570"/>
          </a:xfrm>
          <a:prstGeom prst="rect">
            <a:avLst/>
          </a:prstGeom>
        </p:spPr>
      </p:pic>
      <p:sp>
        <p:nvSpPr>
          <p:cNvPr id="3" name="Akış Çizelgesi: Bağlayıcı 2"/>
          <p:cNvSpPr/>
          <p:nvPr/>
        </p:nvSpPr>
        <p:spPr>
          <a:xfrm>
            <a:off x="1348595" y="2894930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127" y="1280288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38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097" y="866724"/>
            <a:ext cx="9751018" cy="5804178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1224900" y="5961322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6097" y="370581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29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F6CFC5F7-4940-4DBD-BF6A-649C76477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56" y="2305256"/>
            <a:ext cx="4876800" cy="487680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967" y="309282"/>
            <a:ext cx="8876909" cy="266192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1706" y="238041"/>
            <a:ext cx="8553429" cy="2804403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4539" y="466438"/>
            <a:ext cx="8474174" cy="194479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3334" y="2797151"/>
            <a:ext cx="5755123" cy="368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7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4354" y="581435"/>
            <a:ext cx="3945089" cy="26088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6840" y="3331813"/>
            <a:ext cx="3942603" cy="25546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8" name="Picture 4" descr="ÅEKER PORTAKAL ARKA KAPAK ile ilgili gÃ¶rsel sonucu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78"/>
          <a:stretch/>
        </p:blipFill>
        <p:spPr bwMode="auto">
          <a:xfrm>
            <a:off x="7964354" y="572917"/>
            <a:ext cx="4022398" cy="551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ÅEKER PORTAKAL ARKA KAPAK ile ilgili gÃ¶rsel sonucu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032" y="557093"/>
            <a:ext cx="4064720" cy="5533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557" y="608867"/>
            <a:ext cx="6072142" cy="354208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28CF979-8ADC-436E-B99F-2FA0FF083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2674" y="170443"/>
            <a:ext cx="3597332" cy="672666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094D0B9-9E86-47EF-B29E-B42535D196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00220" y="3429000"/>
            <a:ext cx="8035224" cy="37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6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9EB867AF-9698-49AF-A2B1-C1A57FCB2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42" y="1148967"/>
            <a:ext cx="11211516" cy="527959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50FEDF7C-924E-46DA-98E0-6485A0946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324" y="350741"/>
            <a:ext cx="3627434" cy="963251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A5463ED-1226-4045-8954-78E1F6EA420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27" y="642550"/>
            <a:ext cx="2315052" cy="50641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FD458F39-C86B-4032-840B-0BEB4DFC8F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242" y="4991366"/>
            <a:ext cx="364197" cy="36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0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Resim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84" y="1161243"/>
            <a:ext cx="9986113" cy="516376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0B46F3A-92DB-4219-8A00-12293037C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540" y="-486035"/>
            <a:ext cx="7399944" cy="2312940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2CF09855-B862-4818-8A04-4FAAB899D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497" y="1036494"/>
            <a:ext cx="638272" cy="652047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D68E0AFB-ADDE-4389-A139-F1B532AD2A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497" y="1596238"/>
            <a:ext cx="665645" cy="680011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366838EE-B317-4CFE-AD58-7E509F4F3D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3727" y="1173380"/>
            <a:ext cx="415811" cy="415811"/>
          </a:xfrm>
          <a:prstGeom prst="rect">
            <a:avLst/>
          </a:prstGeom>
        </p:spPr>
      </p:pic>
      <p:pic>
        <p:nvPicPr>
          <p:cNvPr id="59" name="Resim 58">
            <a:extLst>
              <a:ext uri="{FF2B5EF4-FFF2-40B4-BE49-F238E27FC236}">
                <a16:creationId xmlns:a16="http://schemas.microsoft.com/office/drawing/2014/main" id="{FDEB9550-47D7-4B75-90BD-2B8591898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497" y="2233531"/>
            <a:ext cx="638272" cy="652047"/>
          </a:xfrm>
          <a:prstGeom prst="rect">
            <a:avLst/>
          </a:prstGeom>
        </p:spPr>
      </p:pic>
      <p:pic>
        <p:nvPicPr>
          <p:cNvPr id="60" name="Resim 59">
            <a:extLst>
              <a:ext uri="{FF2B5EF4-FFF2-40B4-BE49-F238E27FC236}">
                <a16:creationId xmlns:a16="http://schemas.microsoft.com/office/drawing/2014/main" id="{6B1F46FD-D9E2-4451-B66E-089D3E2D5A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497" y="2793275"/>
            <a:ext cx="665645" cy="680011"/>
          </a:xfrm>
          <a:prstGeom prst="rect">
            <a:avLst/>
          </a:prstGeom>
        </p:spPr>
      </p:pic>
      <p:pic>
        <p:nvPicPr>
          <p:cNvPr id="61" name="Resim 60">
            <a:extLst>
              <a:ext uri="{FF2B5EF4-FFF2-40B4-BE49-F238E27FC236}">
                <a16:creationId xmlns:a16="http://schemas.microsoft.com/office/drawing/2014/main" id="{77877A3B-3B42-4045-B792-4AFB9E48DD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9870" y="3380983"/>
            <a:ext cx="638272" cy="652047"/>
          </a:xfrm>
          <a:prstGeom prst="rect">
            <a:avLst/>
          </a:prstGeom>
        </p:spPr>
      </p:pic>
      <p:pic>
        <p:nvPicPr>
          <p:cNvPr id="62" name="Resim 61">
            <a:extLst>
              <a:ext uri="{FF2B5EF4-FFF2-40B4-BE49-F238E27FC236}">
                <a16:creationId xmlns:a16="http://schemas.microsoft.com/office/drawing/2014/main" id="{9B23F192-7057-48F4-92AE-C4545936D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9870" y="3940727"/>
            <a:ext cx="665645" cy="680011"/>
          </a:xfrm>
          <a:prstGeom prst="rect">
            <a:avLst/>
          </a:prstGeom>
        </p:spPr>
      </p:pic>
      <p:pic>
        <p:nvPicPr>
          <p:cNvPr id="63" name="Resim 62">
            <a:extLst>
              <a:ext uri="{FF2B5EF4-FFF2-40B4-BE49-F238E27FC236}">
                <a16:creationId xmlns:a16="http://schemas.microsoft.com/office/drawing/2014/main" id="{526C2864-1CED-42DA-9314-169B1B98F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0989" y="4483852"/>
            <a:ext cx="638272" cy="652047"/>
          </a:xfrm>
          <a:prstGeom prst="rect">
            <a:avLst/>
          </a:prstGeom>
        </p:spPr>
      </p:pic>
      <p:pic>
        <p:nvPicPr>
          <p:cNvPr id="64" name="Resim 63">
            <a:extLst>
              <a:ext uri="{FF2B5EF4-FFF2-40B4-BE49-F238E27FC236}">
                <a16:creationId xmlns:a16="http://schemas.microsoft.com/office/drawing/2014/main" id="{43B0291A-F6D6-4F1F-AD8E-F52A52FFC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0989" y="5043596"/>
            <a:ext cx="665645" cy="680011"/>
          </a:xfrm>
          <a:prstGeom prst="rect">
            <a:avLst/>
          </a:prstGeom>
        </p:spPr>
      </p:pic>
      <p:pic>
        <p:nvPicPr>
          <p:cNvPr id="65" name="Resim 64">
            <a:extLst>
              <a:ext uri="{FF2B5EF4-FFF2-40B4-BE49-F238E27FC236}">
                <a16:creationId xmlns:a16="http://schemas.microsoft.com/office/drawing/2014/main" id="{593756A3-443B-4A0A-AC20-90C2D2B16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0989" y="5618263"/>
            <a:ext cx="665645" cy="680011"/>
          </a:xfrm>
          <a:prstGeom prst="rect">
            <a:avLst/>
          </a:prstGeom>
        </p:spPr>
      </p:pic>
      <p:pic>
        <p:nvPicPr>
          <p:cNvPr id="66" name="Resim 65">
            <a:extLst>
              <a:ext uri="{FF2B5EF4-FFF2-40B4-BE49-F238E27FC236}">
                <a16:creationId xmlns:a16="http://schemas.microsoft.com/office/drawing/2014/main" id="{DE5D72B9-6962-4046-8112-6AF3DC0D0B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83726" y="1728337"/>
            <a:ext cx="415811" cy="415811"/>
          </a:xfrm>
          <a:prstGeom prst="rect">
            <a:avLst/>
          </a:prstGeom>
        </p:spPr>
      </p:pic>
      <p:pic>
        <p:nvPicPr>
          <p:cNvPr id="67" name="Resim 66">
            <a:extLst>
              <a:ext uri="{FF2B5EF4-FFF2-40B4-BE49-F238E27FC236}">
                <a16:creationId xmlns:a16="http://schemas.microsoft.com/office/drawing/2014/main" id="{B30F3CE6-9749-4263-A8A5-FB9EF55FCC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75168" y="2370417"/>
            <a:ext cx="415811" cy="415811"/>
          </a:xfrm>
          <a:prstGeom prst="rect">
            <a:avLst/>
          </a:prstGeom>
        </p:spPr>
      </p:pic>
      <p:pic>
        <p:nvPicPr>
          <p:cNvPr id="68" name="Resim 67">
            <a:extLst>
              <a:ext uri="{FF2B5EF4-FFF2-40B4-BE49-F238E27FC236}">
                <a16:creationId xmlns:a16="http://schemas.microsoft.com/office/drawing/2014/main" id="{B5821508-483D-470D-AE3B-CCF610D96E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4786" y="2932844"/>
            <a:ext cx="415811" cy="415811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68D94961-BF7A-4002-8D46-982CACEBA2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4786" y="4112458"/>
            <a:ext cx="415811" cy="415811"/>
          </a:xfrm>
          <a:prstGeom prst="rect">
            <a:avLst/>
          </a:prstGeom>
        </p:spPr>
      </p:pic>
      <p:pic>
        <p:nvPicPr>
          <p:cNvPr id="69" name="Resim 68">
            <a:extLst>
              <a:ext uri="{FF2B5EF4-FFF2-40B4-BE49-F238E27FC236}">
                <a16:creationId xmlns:a16="http://schemas.microsoft.com/office/drawing/2014/main" id="{55E5D073-C1DE-4BA9-A5CF-E906683EC2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55905" y="5215327"/>
            <a:ext cx="415811" cy="415811"/>
          </a:xfrm>
          <a:prstGeom prst="rect">
            <a:avLst/>
          </a:prstGeom>
        </p:spPr>
      </p:pic>
      <p:pic>
        <p:nvPicPr>
          <p:cNvPr id="70" name="Resim 69">
            <a:extLst>
              <a:ext uri="{FF2B5EF4-FFF2-40B4-BE49-F238E27FC236}">
                <a16:creationId xmlns:a16="http://schemas.microsoft.com/office/drawing/2014/main" id="{25EDA9A0-0515-442F-B33F-439BA42F4A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7413" y="3510950"/>
            <a:ext cx="415811" cy="415811"/>
          </a:xfrm>
          <a:prstGeom prst="rect">
            <a:avLst/>
          </a:prstGeom>
        </p:spPr>
      </p:pic>
      <p:pic>
        <p:nvPicPr>
          <p:cNvPr id="71" name="Resim 70">
            <a:extLst>
              <a:ext uri="{FF2B5EF4-FFF2-40B4-BE49-F238E27FC236}">
                <a16:creationId xmlns:a16="http://schemas.microsoft.com/office/drawing/2014/main" id="{543231A6-B301-4678-AD28-3E1A81BE04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42219" y="4627785"/>
            <a:ext cx="415811" cy="415811"/>
          </a:xfrm>
          <a:prstGeom prst="rect">
            <a:avLst/>
          </a:prstGeom>
        </p:spPr>
      </p:pic>
      <p:pic>
        <p:nvPicPr>
          <p:cNvPr id="72" name="Resim 71">
            <a:extLst>
              <a:ext uri="{FF2B5EF4-FFF2-40B4-BE49-F238E27FC236}">
                <a16:creationId xmlns:a16="http://schemas.microsoft.com/office/drawing/2014/main" id="{D82AA91C-9B25-48A5-8482-AFB71BA235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4516" y="5801667"/>
            <a:ext cx="415811" cy="415811"/>
          </a:xfrm>
          <a:prstGeom prst="rect">
            <a:avLst/>
          </a:prstGeom>
        </p:spPr>
      </p:pic>
      <p:pic>
        <p:nvPicPr>
          <p:cNvPr id="73" name="Picture 46">
            <a:extLst>
              <a:ext uri="{FF2B5EF4-FFF2-40B4-BE49-F238E27FC236}">
                <a16:creationId xmlns:a16="http://schemas.microsoft.com/office/drawing/2014/main" id="{DD6B3533-DB6C-44F4-A6E5-B7A8D1300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0380" y="304377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8">
            <a:extLst>
              <a:ext uri="{FF2B5EF4-FFF2-40B4-BE49-F238E27FC236}">
                <a16:creationId xmlns:a16="http://schemas.microsoft.com/office/drawing/2014/main" id="{D06E9200-CF00-41B6-AA78-2473F122F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1846" y="304377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51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AA7752B-992A-499D-90C6-465BC962D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840" y="375439"/>
            <a:ext cx="6623956" cy="54237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30653FF-0B63-48CE-96CD-2E2B12FA7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336" y="2979295"/>
            <a:ext cx="3420568" cy="4159795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2877057-CB34-4F98-AE34-17E80E40AAC4}"/>
              </a:ext>
            </a:extLst>
          </p:cNvPr>
          <p:cNvSpPr txBox="1"/>
          <p:nvPr/>
        </p:nvSpPr>
        <p:spPr>
          <a:xfrm>
            <a:off x="429919" y="5959341"/>
            <a:ext cx="7659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800" dirty="0">
                <a:solidFill>
                  <a:schemeClr val="bg2"/>
                </a:solidFill>
              </a:rPr>
              <a:t>https://ogretmensosyalbilgiler.wordpress.com/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2719F91B-3987-43A1-B774-70169CBFC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3316" y="375439"/>
            <a:ext cx="4555549" cy="2603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2522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62</Words>
  <Application>Microsoft Office PowerPoint</Application>
  <PresentationFormat>Geniş ekran</PresentationFormat>
  <Paragraphs>9</Paragraphs>
  <Slides>36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110</cp:revision>
  <dcterms:created xsi:type="dcterms:W3CDTF">2019-01-25T20:45:19Z</dcterms:created>
  <dcterms:modified xsi:type="dcterms:W3CDTF">2021-03-03T17:48:23Z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8504181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