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image/vnd.ms-photo" Extension="wdp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322" r:id="rId6"/>
    <p:sldId id="316" r:id="rId7"/>
    <p:sldId id="271" r:id="rId8"/>
    <p:sldId id="273" r:id="rId9"/>
    <p:sldId id="320" r:id="rId10"/>
    <p:sldId id="317" r:id="rId11"/>
    <p:sldId id="323" r:id="rId12"/>
    <p:sldId id="272" r:id="rId13"/>
    <p:sldId id="274" r:id="rId14"/>
    <p:sldId id="275" r:id="rId15"/>
    <p:sldId id="276" r:id="rId16"/>
    <p:sldId id="260" r:id="rId17"/>
    <p:sldId id="261" r:id="rId18"/>
    <p:sldId id="262" r:id="rId19"/>
    <p:sldId id="263" r:id="rId20"/>
    <p:sldId id="265" r:id="rId21"/>
    <p:sldId id="267" r:id="rId22"/>
    <p:sldId id="324" r:id="rId23"/>
    <p:sldId id="319" r:id="rId24"/>
    <p:sldId id="270" r:id="rId25"/>
    <p:sldId id="325" r:id="rId26"/>
    <p:sldId id="327" r:id="rId27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80F20"/>
    <a:srgbClr val="2E2F85"/>
    <a:srgbClr val="BB0757"/>
    <a:srgbClr val="F7C119"/>
    <a:srgbClr val="942088"/>
    <a:srgbClr val="A6CC30"/>
    <a:srgbClr val="37B9DD"/>
    <a:srgbClr val="CA5836"/>
    <a:srgbClr val="F1F2F3"/>
    <a:srgbClr val="C9762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53" autoAdjust="0"/>
    <p:restoredTop sz="85263" autoAdjust="0"/>
  </p:normalViewPr>
  <p:slideViewPr>
    <p:cSldViewPr snapToGrid="0">
      <p:cViewPr varScale="1">
        <p:scale>
          <a:sx n="94" d="100"/>
          <a:sy n="94" d="100"/>
        </p:scale>
        <p:origin x="11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F49935-2F3F-4A7D-A607-041D14A6A67C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4B0354-713D-4CAF-9270-8E09A7BDAF3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7457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4B0354-713D-4CAF-9270-8E09A7BDAF30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402751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4B0354-713D-4CAF-9270-8E09A7BDAF30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1136268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4B0354-713D-4CAF-9270-8E09A7BDAF30}" type="slidenum">
              <a:rPr lang="tr-TR" smtClean="0"/>
              <a:t>7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19974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4B0354-713D-4CAF-9270-8E09A7BDAF30}" type="slidenum">
              <a:rPr lang="tr-TR" smtClean="0"/>
              <a:t>8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3021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01500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49052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33798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33381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384608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2509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51561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20788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74283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0720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22115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2370D3-788D-45CF-8899-498D7D45D2C1}" type="datetimeFigureOut">
              <a:rPr lang="tr-TR" smtClean="0"/>
              <a:t>19.03.2021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0EF812-9C33-4714-8432-D97363BDBF2F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48926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hyperlink" Target="https://www.youtube.com/channel/UCvmbccp4GhRufkfIOWXmmhw/featured?disable_polymer=true" TargetMode="External"/><Relationship Id="rId18" Type="http://schemas.openxmlformats.org/officeDocument/2006/relationships/image" Target="../media/image12.png"/><Relationship Id="rId3" Type="http://schemas.openxmlformats.org/officeDocument/2006/relationships/image" Target="../media/image1.png"/><Relationship Id="rId21" Type="http://schemas.openxmlformats.org/officeDocument/2006/relationships/image" Target="../media/image15.png"/><Relationship Id="rId7" Type="http://schemas.openxmlformats.org/officeDocument/2006/relationships/image" Target="../media/image5.png"/><Relationship Id="rId12" Type="http://schemas.openxmlformats.org/officeDocument/2006/relationships/image" Target="../media/image9.png"/><Relationship Id="rId17" Type="http://schemas.openxmlformats.org/officeDocument/2006/relationships/hyperlink" Target="https://ogretmensosyalbilgiler.wordpress.com/" TargetMode="External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1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www.facebook.com/ogretmen44/" TargetMode="External"/><Relationship Id="rId24" Type="http://schemas.openxmlformats.org/officeDocument/2006/relationships/image" Target="../media/image18.png"/><Relationship Id="rId5" Type="http://schemas.openxmlformats.org/officeDocument/2006/relationships/image" Target="../media/image3.png"/><Relationship Id="rId15" Type="http://schemas.openxmlformats.org/officeDocument/2006/relationships/hyperlink" Target="http://ogretmensosyal.blogspot.com.tr/" TargetMode="External"/><Relationship Id="rId23" Type="http://schemas.openxmlformats.org/officeDocument/2006/relationships/image" Target="../media/image17.png"/><Relationship Id="rId10" Type="http://schemas.openxmlformats.org/officeDocument/2006/relationships/image" Target="../media/image8.png"/><Relationship Id="rId19" Type="http://schemas.openxmlformats.org/officeDocument/2006/relationships/image" Target="../media/image13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0.png"/><Relationship Id="rId22" Type="http://schemas.openxmlformats.org/officeDocument/2006/relationships/image" Target="../media/image1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.xml.rels><?xml version="1.0" encoding="UTF-8" standalone="yes" ?><Relationships xmlns="http://schemas.openxmlformats.org/package/2006/relationships"><Relationship Id="rId8" Target="../media/image34.jpeg" Type="http://schemas.openxmlformats.org/officeDocument/2006/relationships/image"/><Relationship Id="rId13" Target="../media/image39.png" Type="http://schemas.openxmlformats.org/officeDocument/2006/relationships/image"/><Relationship Id="rId3" Target="../media/image29.jpeg" Type="http://schemas.openxmlformats.org/officeDocument/2006/relationships/image"/><Relationship Id="rId7" Target="../media/image33.png" Type="http://schemas.openxmlformats.org/officeDocument/2006/relationships/image"/><Relationship Id="rId12" Target="../media/image38.png" Type="http://schemas.openxmlformats.org/officeDocument/2006/relationships/image"/><Relationship Id="rId2" Target="../media/image28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2.jpeg" Type="http://schemas.openxmlformats.org/officeDocument/2006/relationships/image"/><Relationship Id="rId11" Target="../media/image37.png" Type="http://schemas.openxmlformats.org/officeDocument/2006/relationships/image"/><Relationship Id="rId5" Target="../media/image31.png" Type="http://schemas.openxmlformats.org/officeDocument/2006/relationships/image"/><Relationship Id="rId10" Target="../media/image36.png" Type="http://schemas.openxmlformats.org/officeDocument/2006/relationships/image"/><Relationship Id="rId4" Target="../media/image30.png" Type="http://schemas.openxmlformats.org/officeDocument/2006/relationships/image"/><Relationship Id="rId9" Target="../media/image35.jpeg" Type="http://schemas.openxmlformats.org/officeDocument/2006/relationships/image"/></Relationships>
</file>

<file path=ppt/slides/_rels/slide5.xml.rels><?xml version="1.0" encoding="UTF-8" standalone="yes" ?><Relationships xmlns="http://schemas.openxmlformats.org/package/2006/relationships"><Relationship Id="rId3" Target="../media/image41.png" Type="http://schemas.openxmlformats.org/officeDocument/2006/relationships/image"/><Relationship Id="rId2" Target="../media/image40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4.png" Type="http://schemas.openxmlformats.org/officeDocument/2006/relationships/image"/><Relationship Id="rId5" Target="../media/image43.jpeg" Type="http://schemas.openxmlformats.org/officeDocument/2006/relationships/image"/><Relationship Id="rId4" Target="../media/image42.jpeg" Type="http://schemas.openxmlformats.org/officeDocument/2006/relationships/image"/></Relationships>
</file>

<file path=ppt/slides/_rels/slide6.xml.rels><?xml version="1.0" encoding="UTF-8" standalone="yes" ?><Relationships xmlns="http://schemas.openxmlformats.org/package/2006/relationships"><Relationship Id="rId3" Target="../media/image46.png" Type="http://schemas.openxmlformats.org/officeDocument/2006/relationships/image"/><Relationship Id="rId2" Target="../media/image45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49.png" Type="http://schemas.openxmlformats.org/officeDocument/2006/relationships/image"/><Relationship Id="rId5" Target="../media/image48.jpeg" Type="http://schemas.openxmlformats.org/officeDocument/2006/relationships/image"/><Relationship Id="rId4" Target="../media/image47.png" Type="http://schemas.openxmlformats.org/officeDocument/2006/relationships/image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8.xml.rels><?xml version="1.0" encoding="UTF-8" standalone="yes" ?><Relationships xmlns="http://schemas.openxmlformats.org/package/2006/relationships"><Relationship Id="rId8" Target="../media/image59.png" Type="http://schemas.openxmlformats.org/officeDocument/2006/relationships/image"/><Relationship Id="rId3" Target="../media/image54.jpeg" Type="http://schemas.openxmlformats.org/officeDocument/2006/relationships/image"/><Relationship Id="rId7" Target="../media/image58.jpeg" Type="http://schemas.openxmlformats.org/officeDocument/2006/relationships/image"/><Relationship Id="rId2" Target="../notesSlides/notesSlide4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57.png" Type="http://schemas.openxmlformats.org/officeDocument/2006/relationships/image"/><Relationship Id="rId5" Target="../media/image56.png" Type="http://schemas.openxmlformats.org/officeDocument/2006/relationships/image"/><Relationship Id="rId4" Target="../media/image55.png" Type="http://schemas.openxmlformats.org/officeDocument/2006/relationships/image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 ?><Relationships xmlns="http://schemas.openxmlformats.org/package/2006/relationships"><Relationship Id="rId3" Target="../media/image63.jpeg" Type="http://schemas.openxmlformats.org/officeDocument/2006/relationships/image"/><Relationship Id="rId2" Target="../media/image62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66.png" Type="http://schemas.openxmlformats.org/officeDocument/2006/relationships/image"/><Relationship Id="rId5" Target="../media/image65.png" Type="http://schemas.openxmlformats.org/officeDocument/2006/relationships/image"/><Relationship Id="rId4" Target="../media/image64.png" Type="http://schemas.openxmlformats.org/officeDocument/2006/relationships/image"/></Relationships>
</file>

<file path=ppt/slides/_rels/slide11.xml.rels><?xml version="1.0" encoding="UTF-8" standalone="yes" ?><Relationships xmlns="http://schemas.openxmlformats.org/package/2006/relationships"><Relationship Id="rId8" Target="../media/image73.png" Type="http://schemas.openxmlformats.org/officeDocument/2006/relationships/image"/><Relationship Id="rId3" Target="../media/image68.jpeg" Type="http://schemas.openxmlformats.org/officeDocument/2006/relationships/image"/><Relationship Id="rId7" Target="../media/image72.png" Type="http://schemas.openxmlformats.org/officeDocument/2006/relationships/image"/><Relationship Id="rId2" Target="../media/image67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71.jpeg" Type="http://schemas.openxmlformats.org/officeDocument/2006/relationships/image"/><Relationship Id="rId5" Target="../media/image70.jpeg" Type="http://schemas.openxmlformats.org/officeDocument/2006/relationships/image"/><Relationship Id="rId4" Target="../media/image69.jpeg" Type="http://schemas.openxmlformats.org/officeDocument/2006/relationships/image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png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 ?><Relationships xmlns="http://schemas.openxmlformats.org/package/2006/relationships"><Relationship Id="rId8" Target="../media/image89.jpeg" Type="http://schemas.openxmlformats.org/officeDocument/2006/relationships/image"/><Relationship Id="rId3" Target="../media/image84.png" Type="http://schemas.openxmlformats.org/officeDocument/2006/relationships/image"/><Relationship Id="rId7" Target="../media/image88.jpeg" Type="http://schemas.openxmlformats.org/officeDocument/2006/relationships/image"/><Relationship Id="rId2" Target="../media/image83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87.png" Type="http://schemas.openxmlformats.org/officeDocument/2006/relationships/image"/><Relationship Id="rId5" Target="../media/image86.png" Type="http://schemas.openxmlformats.org/officeDocument/2006/relationships/image"/><Relationship Id="rId4" Target="../media/image85.jpeg" Type="http://schemas.openxmlformats.org/officeDocument/2006/relationships/image"/></Relationships>
</file>

<file path=ppt/slides/_rels/slide17.xml.rels><?xml version="1.0" encoding="UTF-8" standalone="yes" ?><Relationships xmlns="http://schemas.openxmlformats.org/package/2006/relationships"><Relationship Id="rId8" Target="../media/image96.png" Type="http://schemas.openxmlformats.org/officeDocument/2006/relationships/image"/><Relationship Id="rId3" Target="../media/image91.jpeg" Type="http://schemas.openxmlformats.org/officeDocument/2006/relationships/image"/><Relationship Id="rId7" Target="../media/image95.png" Type="http://schemas.openxmlformats.org/officeDocument/2006/relationships/image"/><Relationship Id="rId2" Target="../media/image90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94.png" Type="http://schemas.openxmlformats.org/officeDocument/2006/relationships/image"/><Relationship Id="rId5" Target="../media/image93.png" Type="http://schemas.openxmlformats.org/officeDocument/2006/relationships/image"/><Relationship Id="rId4" Target="../media/image92.png" Type="http://schemas.openxmlformats.org/officeDocument/2006/relationships/image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_rels/slide19.xml.rels><?xml version="1.0" encoding="UTF-8" standalone="yes" ?><Relationships xmlns="http://schemas.openxmlformats.org/package/2006/relationships"><Relationship Id="rId3" Target="../media/image102.jpeg" Type="http://schemas.openxmlformats.org/officeDocument/2006/relationships/image"/><Relationship Id="rId2" Target="../media/image101.jpe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5.png" Type="http://schemas.openxmlformats.org/officeDocument/2006/relationships/image"/><Relationship Id="rId5" Target="../media/image104.png" Type="http://schemas.openxmlformats.org/officeDocument/2006/relationships/image"/><Relationship Id="rId4" Target="../media/image103.png" Type="http://schemas.openxmlformats.org/officeDocument/2006/relationships/image"/></Relationships>
</file>

<file path=ppt/slides/_rels/slide20.xml.rels><?xml version="1.0" encoding="UTF-8" standalone="yes" ?><Relationships xmlns="http://schemas.openxmlformats.org/package/2006/relationships"><Relationship Id="rId8" Target="../media/image111.jpeg" Type="http://schemas.openxmlformats.org/officeDocument/2006/relationships/image"/><Relationship Id="rId3" Target="../media/image107.png" Type="http://schemas.openxmlformats.org/officeDocument/2006/relationships/image"/><Relationship Id="rId7" Target="../media/image110.png" Type="http://schemas.openxmlformats.org/officeDocument/2006/relationships/image"/><Relationship Id="rId2" Target="../media/image106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109.png" Type="http://schemas.openxmlformats.org/officeDocument/2006/relationships/image"/><Relationship Id="rId5" Target="../media/image108.png" Type="http://schemas.openxmlformats.org/officeDocument/2006/relationships/image"/><Relationship Id="rId4" Target="../media/image13.png" Type="http://schemas.openxmlformats.org/officeDocument/2006/relationships/image"/><Relationship Id="rId9" Target="../media/image112.jpeg" Type="http://schemas.openxmlformats.org/officeDocument/2006/relationships/image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6.png"/><Relationship Id="rId3" Type="http://schemas.openxmlformats.org/officeDocument/2006/relationships/image" Target="../media/image121.png"/><Relationship Id="rId7" Type="http://schemas.openxmlformats.org/officeDocument/2006/relationships/image" Target="../media/image125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4.png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26.xml.rels><?xml version="1.0" encoding="UTF-8" standalone="yes" ?><Relationships xmlns="http://schemas.openxmlformats.org/package/2006/relationships"><Relationship Id="rId3" Target="../media/image128.png" Type="http://schemas.openxmlformats.org/officeDocument/2006/relationships/image"/><Relationship Id="rId2" Target="../media/image127.jpeg" Type="http://schemas.openxmlformats.org/officeDocument/2006/relationships/image"/><Relationship Id="rId1" Target="../slideLayouts/slideLayout2.xml" Type="http://schemas.openxmlformats.org/officeDocument/2006/relationships/slideLayout"/><Relationship Id="rId4" Target="../media/image129.png" Type="http://schemas.openxmlformats.org/officeDocument/2006/relationships/imag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50F463A2-22D6-437A-A1F9-B529ACEB84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01" y="1072209"/>
            <a:ext cx="12038798" cy="538298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29931920-A6EE-4BC8-9E53-D9851CCE89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4140" y="1287458"/>
            <a:ext cx="1706852" cy="960993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B84CC6FC-B1D5-472E-ACA1-09200555F9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3259" y="4648517"/>
            <a:ext cx="2544032" cy="60158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3D80E78A-C0DD-4E7A-AA15-6D52F74D5D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8473" y="1204518"/>
            <a:ext cx="2836176" cy="1089613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092" y="4534788"/>
            <a:ext cx="1471863" cy="1471863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23134"/>
          <a:stretch/>
        </p:blipFill>
        <p:spPr>
          <a:xfrm>
            <a:off x="5943556" y="5175536"/>
            <a:ext cx="1037278" cy="1034093"/>
          </a:xfrm>
          <a:prstGeom prst="rect">
            <a:avLst/>
          </a:prstGeom>
        </p:spPr>
      </p:pic>
      <p:pic>
        <p:nvPicPr>
          <p:cNvPr id="1030" name="Picture 6" descr="hotel png ile ilgili gÃ¶rsel sonucu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1847">
            <a:off x="1381429" y="5069090"/>
            <a:ext cx="2079122" cy="1244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638283" y="226574"/>
            <a:ext cx="1369727" cy="1119346"/>
          </a:xfrm>
          <a:prstGeom prst="rect">
            <a:avLst/>
          </a:prstGeom>
        </p:spPr>
      </p:pic>
      <p:pic>
        <p:nvPicPr>
          <p:cNvPr id="22" name="Picture 8" descr="FACEBOOK PNG ile ilgili görsel sonucu">
            <a:hlinkClick r:id="rId11"/>
            <a:extLst>
              <a:ext uri="{FF2B5EF4-FFF2-40B4-BE49-F238E27FC236}">
                <a16:creationId xmlns:a16="http://schemas.microsoft.com/office/drawing/2014/main" id="{953B0895-1065-4242-B319-A36796E99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478" y="622809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Resim 22">
            <a:hlinkClick r:id="rId13"/>
            <a:extLst>
              <a:ext uri="{FF2B5EF4-FFF2-40B4-BE49-F238E27FC236}">
                <a16:creationId xmlns:a16="http://schemas.microsoft.com/office/drawing/2014/main" id="{A4DC9C6C-2D11-44F1-B76F-646C26CD69B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161986" y="6182899"/>
            <a:ext cx="548688" cy="548688"/>
          </a:xfrm>
          <a:prstGeom prst="rect">
            <a:avLst/>
          </a:prstGeom>
        </p:spPr>
      </p:pic>
      <p:pic>
        <p:nvPicPr>
          <p:cNvPr id="24" name="Picture 12" descr="BLOGGER PNG ile ilgili görsel sonucu">
            <a:hlinkClick r:id="rId15"/>
            <a:extLst>
              <a:ext uri="{FF2B5EF4-FFF2-40B4-BE49-F238E27FC236}">
                <a16:creationId xmlns:a16="http://schemas.microsoft.com/office/drawing/2014/main" id="{51DD4AB4-5E53-420C-BD95-AC6A88D215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3097" y="620584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wordpress png ile ilgili gÃ¶rsel sonucu">
            <a:hlinkClick r:id="rId17"/>
            <a:extLst>
              <a:ext uri="{FF2B5EF4-FFF2-40B4-BE49-F238E27FC236}">
                <a16:creationId xmlns:a16="http://schemas.microsoft.com/office/drawing/2014/main" id="{B912D844-3915-4674-8A3B-121EA4A7B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4526" y="623504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A45A6C8-2F4F-40B7-84E9-3D6F47547914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906233" y="2151324"/>
            <a:ext cx="953876" cy="999718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0F4DAC8B-2666-46E5-AAEE-9B3533C6ECFF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521872" y="0"/>
            <a:ext cx="4713063" cy="3173337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6C18E675-7B4D-4238-9A03-9DADB6AF1DA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9309227" y="4493273"/>
            <a:ext cx="2698783" cy="1782311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6D0462B2-88B9-4248-9828-743539FAE94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67975" y="2521543"/>
            <a:ext cx="11723624" cy="3078747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550668" y="2929209"/>
            <a:ext cx="1103472" cy="938865"/>
          </a:xfrm>
          <a:prstGeom prst="rect">
            <a:avLst/>
          </a:prstGeom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46E8730B-7AB0-40F9-9091-F52F478A5CE4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0638283" y="6075959"/>
            <a:ext cx="1719221" cy="652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62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590" y="273290"/>
            <a:ext cx="8435707" cy="2104826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64" y="2598851"/>
            <a:ext cx="7518733" cy="348089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F11EE2F4-DC62-4A69-9672-B9AD49C84FD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5180" y="466594"/>
            <a:ext cx="2469906" cy="611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473018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1933" y="563831"/>
            <a:ext cx="4999153" cy="1432684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015" y="343829"/>
            <a:ext cx="5985118" cy="4146446"/>
          </a:xfrm>
          <a:prstGeom prst="rect">
            <a:avLst/>
          </a:prstGeom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67122" y="2161309"/>
            <a:ext cx="4998696" cy="255252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1A2AD390-7576-4C0C-9FA0-7E265B02FF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17461" y="1164148"/>
            <a:ext cx="3161845" cy="6487008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58433505-6196-4888-8715-D525F6C982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1321885">
            <a:off x="-429335" y="4468678"/>
            <a:ext cx="5837767" cy="2450348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E3AFFE82-C82A-4D84-AD27-90ACD343AA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1038043">
            <a:off x="7639359" y="4444776"/>
            <a:ext cx="4940830" cy="1457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389953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Resim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714" y="149713"/>
            <a:ext cx="4685756" cy="4329951"/>
          </a:xfrm>
          <a:prstGeom prst="rect">
            <a:avLst/>
          </a:prstGeom>
        </p:spPr>
      </p:pic>
      <p:pic>
        <p:nvPicPr>
          <p:cNvPr id="19" name="Resim 18"/>
          <p:cNvPicPr>
            <a:picLocks noChangeAspect="1"/>
          </p:cNvPicPr>
          <p:nvPr/>
        </p:nvPicPr>
        <p:blipFill rotWithShape="1">
          <a:blip r:embed="rId3"/>
          <a:srcRect l="24013" b="12195"/>
          <a:stretch/>
        </p:blipFill>
        <p:spPr>
          <a:xfrm>
            <a:off x="6996395" y="3369004"/>
            <a:ext cx="4696124" cy="300308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1403" y="1150175"/>
            <a:ext cx="5553937" cy="26458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29396" y="5878266"/>
            <a:ext cx="2773920" cy="493819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 rotWithShape="1">
          <a:blip r:embed="rId6"/>
          <a:srcRect t="3900"/>
          <a:stretch/>
        </p:blipFill>
        <p:spPr>
          <a:xfrm>
            <a:off x="6996395" y="259883"/>
            <a:ext cx="4706921" cy="301558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6" name="Resim 2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62249" y="397341"/>
            <a:ext cx="2341067" cy="499915"/>
          </a:xfrm>
          <a:prstGeom prst="rect">
            <a:avLst/>
          </a:prstGeom>
        </p:spPr>
      </p:pic>
      <p:pic>
        <p:nvPicPr>
          <p:cNvPr id="30" name="Resim 29"/>
          <p:cNvPicPr>
            <a:picLocks noChangeAspect="1"/>
          </p:cNvPicPr>
          <p:nvPr/>
        </p:nvPicPr>
        <p:blipFill rotWithShape="1">
          <a:blip r:embed="rId8"/>
          <a:srcRect b="3174"/>
          <a:stretch/>
        </p:blipFill>
        <p:spPr>
          <a:xfrm>
            <a:off x="6996395" y="259883"/>
            <a:ext cx="4706921" cy="30223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1" name="Resim 30"/>
          <p:cNvPicPr>
            <a:picLocks noChangeAspect="1"/>
          </p:cNvPicPr>
          <p:nvPr/>
        </p:nvPicPr>
        <p:blipFill rotWithShape="1">
          <a:blip r:embed="rId9"/>
          <a:srcRect b="9239"/>
          <a:stretch/>
        </p:blipFill>
        <p:spPr>
          <a:xfrm>
            <a:off x="6985597" y="3362253"/>
            <a:ext cx="4706921" cy="300983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33" name="Resim 3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35532" y="2775548"/>
            <a:ext cx="1956986" cy="499915"/>
          </a:xfrm>
          <a:prstGeom prst="rect">
            <a:avLst/>
          </a:prstGeom>
        </p:spPr>
      </p:pic>
      <p:pic>
        <p:nvPicPr>
          <p:cNvPr id="35" name="Resim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885144" y="5861496"/>
            <a:ext cx="1856145" cy="462625"/>
          </a:xfrm>
          <a:prstGeom prst="rect">
            <a:avLst/>
          </a:prstGeom>
        </p:spPr>
      </p:pic>
      <p:pic>
        <p:nvPicPr>
          <p:cNvPr id="36" name="Resim 3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78250" y="4588757"/>
            <a:ext cx="4334632" cy="2011854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193573" y="505165"/>
            <a:ext cx="1724767" cy="5866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594984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>
            <a:extLst>
              <a:ext uri="{FF2B5EF4-FFF2-40B4-BE49-F238E27FC236}">
                <a16:creationId xmlns:a16="http://schemas.microsoft.com/office/drawing/2014/main" id="{C5143F6C-A20F-434F-8AAC-74E0F3D583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2814"/>
          <a:stretch/>
        </p:blipFill>
        <p:spPr>
          <a:xfrm>
            <a:off x="7684776" y="3530005"/>
            <a:ext cx="4327441" cy="2776874"/>
          </a:xfrm>
          <a:prstGeom prst="rect">
            <a:avLst/>
          </a:prstGeom>
          <a:ln w="69850" cap="rnd">
            <a:solidFill>
              <a:srgbClr val="C97629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EE9924B-C3B9-4D42-9BE0-2CE4D2A91A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771" y="274424"/>
            <a:ext cx="5232736" cy="3091133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D3733F79-036F-41F3-B31B-805E7D8EF9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84776" y="486890"/>
            <a:ext cx="4345911" cy="2666203"/>
          </a:xfrm>
          <a:prstGeom prst="rect">
            <a:avLst/>
          </a:prstGeom>
          <a:ln w="69850" cap="rnd">
            <a:solidFill>
              <a:srgbClr val="C97629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904CCE5B-5AD8-4D02-A138-80FC9FBB452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2771" y="3492444"/>
            <a:ext cx="4932091" cy="2780017"/>
          </a:xfrm>
          <a:prstGeom prst="rect">
            <a:avLst/>
          </a:prstGeom>
          <a:ln w="69850" cap="rnd">
            <a:solidFill>
              <a:srgbClr val="C97629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Picture 6">
            <a:extLst>
              <a:ext uri="{FF2B5EF4-FFF2-40B4-BE49-F238E27FC236}">
                <a16:creationId xmlns:a16="http://schemas.microsoft.com/office/drawing/2014/main" id="{C23B19DB-D8CC-418F-99C0-F5A061456B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678"/>
          <a:stretch/>
        </p:blipFill>
        <p:spPr bwMode="auto">
          <a:xfrm>
            <a:off x="4865452" y="178537"/>
            <a:ext cx="29020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34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41" y="707722"/>
            <a:ext cx="4774617" cy="4270149"/>
          </a:xfrm>
          <a:prstGeom prst="rect">
            <a:avLst/>
          </a:prstGeom>
        </p:spPr>
      </p:pic>
      <p:pic>
        <p:nvPicPr>
          <p:cNvPr id="21" name="Resim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5645" y="576432"/>
            <a:ext cx="5675868" cy="3444539"/>
          </a:xfrm>
          <a:prstGeom prst="rect">
            <a:avLst/>
          </a:prstGeom>
        </p:spPr>
      </p:pic>
      <p:pic>
        <p:nvPicPr>
          <p:cNvPr id="22" name="Resim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368" y="1032919"/>
            <a:ext cx="3044624" cy="5738454"/>
          </a:xfrm>
          <a:prstGeom prst="rect">
            <a:avLst/>
          </a:prstGeom>
        </p:spPr>
      </p:pic>
      <p:pic>
        <p:nvPicPr>
          <p:cNvPr id="23" name="Resim 2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25483" y="4272899"/>
            <a:ext cx="3985004" cy="2246546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B9EFC8D-6CEB-4395-B581-E7737354AF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90153" y="4977871"/>
            <a:ext cx="5212532" cy="1926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04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547"/>
            <a:ext cx="12192000" cy="6902547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557" y="234881"/>
            <a:ext cx="5510106" cy="3463351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6556" y="3406726"/>
            <a:ext cx="3438442" cy="1566808"/>
          </a:xfrm>
          <a:prstGeom prst="rect">
            <a:avLst/>
          </a:prstGeom>
        </p:spPr>
      </p:pic>
      <p:pic>
        <p:nvPicPr>
          <p:cNvPr id="20" name="Resim 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01023" y="1147962"/>
            <a:ext cx="5913633" cy="608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087815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/>
          <p:cNvPicPr>
            <a:picLocks noChangeAspect="1"/>
          </p:cNvPicPr>
          <p:nvPr/>
        </p:nvPicPr>
        <p:blipFill rotWithShape="1">
          <a:blip r:embed="rId3"/>
          <a:srcRect l="13265" r="12361"/>
          <a:stretch/>
        </p:blipFill>
        <p:spPr>
          <a:xfrm>
            <a:off x="125128" y="375384"/>
            <a:ext cx="4832931" cy="271432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ED17154F-5D8A-4D8A-8E6A-5257B1917F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1967" y="3291840"/>
            <a:ext cx="5616560" cy="380197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03852" y="16708"/>
            <a:ext cx="5834378" cy="3785944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 rotWithShape="1">
          <a:blip r:embed="rId6"/>
          <a:srcRect l="28886" r="27625"/>
          <a:stretch/>
        </p:blipFill>
        <p:spPr>
          <a:xfrm>
            <a:off x="8821041" y="2636314"/>
            <a:ext cx="3099334" cy="1780186"/>
          </a:xfrm>
          <a:prstGeom prst="rect">
            <a:avLst/>
          </a:prstGeom>
        </p:spPr>
      </p:pic>
      <p:pic>
        <p:nvPicPr>
          <p:cNvPr id="13" name="Resim 12"/>
          <p:cNvPicPr>
            <a:picLocks noChangeAspect="1"/>
          </p:cNvPicPr>
          <p:nvPr/>
        </p:nvPicPr>
        <p:blipFill rotWithShape="1">
          <a:blip r:embed="rId7"/>
          <a:srcRect r="9649"/>
          <a:stretch/>
        </p:blipFill>
        <p:spPr>
          <a:xfrm>
            <a:off x="125128" y="3182101"/>
            <a:ext cx="4832931" cy="296705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43561" y="-30757"/>
            <a:ext cx="2662476" cy="6888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457112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7000"/>
              </a:schemeClr>
            </a:gs>
            <a:gs pos="48000">
              <a:schemeClr val="accent1">
                <a:lumMod val="97000"/>
                <a:lumOff val="3000"/>
              </a:schemeClr>
            </a:gs>
            <a:gs pos="100000">
              <a:schemeClr val="accent1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Resim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7517" y="945076"/>
            <a:ext cx="9275559" cy="5629229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6577" y="474380"/>
            <a:ext cx="2147645" cy="470696"/>
          </a:xfrm>
          <a:prstGeom prst="rect">
            <a:avLst/>
          </a:prstGeom>
        </p:spPr>
      </p:pic>
      <p:sp>
        <p:nvSpPr>
          <p:cNvPr id="18" name="Akış Çizelgesi: Bağlayıcı 17"/>
          <p:cNvSpPr/>
          <p:nvPr/>
        </p:nvSpPr>
        <p:spPr>
          <a:xfrm>
            <a:off x="1277517" y="5279319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083912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Resim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0654" y="3434775"/>
            <a:ext cx="4707412" cy="264424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Resim 8"/>
          <p:cNvPicPr>
            <a:picLocks noChangeAspect="1"/>
          </p:cNvPicPr>
          <p:nvPr/>
        </p:nvPicPr>
        <p:blipFill rotWithShape="1">
          <a:blip r:embed="rId3"/>
          <a:srcRect t="11340"/>
          <a:stretch/>
        </p:blipFill>
        <p:spPr>
          <a:xfrm>
            <a:off x="7310653" y="548582"/>
            <a:ext cx="4707412" cy="267780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3306B15B-1D2D-4991-8533-0B034C4541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079" y="100296"/>
            <a:ext cx="6120914" cy="3328704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56B70B4E-51CE-4062-93D8-E01A1ABDCF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743" y="3041557"/>
            <a:ext cx="4380855" cy="3194618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ECD0987E-5D3B-467F-8857-15D2071BBF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31003" y="380967"/>
            <a:ext cx="1975402" cy="6376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42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8BA53330-E775-493B-A165-84E03F9DB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814" y="181850"/>
            <a:ext cx="5461449" cy="4204527"/>
          </a:xfrm>
          <a:prstGeom prst="rect">
            <a:avLst/>
          </a:prstGeom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271DA76D-EE20-44EC-9843-7460099CC6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0426" y="272374"/>
            <a:ext cx="4853234" cy="2613772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C5C7E601-D89F-4C26-A970-FE10D56BBD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4564" y="3387120"/>
            <a:ext cx="4791871" cy="2694666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F41A7D9A-430C-4FDC-9780-ED681D487CD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1480" y="272374"/>
            <a:ext cx="4871126" cy="2694666"/>
          </a:xfrm>
          <a:prstGeom prst="rect">
            <a:avLst/>
          </a:prstGeom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45F056F1-1A48-452C-B44F-AB57BC23634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1480" y="3387120"/>
            <a:ext cx="4791871" cy="2694666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26EABADB-86EB-4A4D-94BF-56E600A67C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84649" y="545720"/>
            <a:ext cx="2088770" cy="6039906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78E70A74-522D-4A90-929F-628A8924881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2500" y="4386377"/>
            <a:ext cx="4410464" cy="2452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533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706" y="1051674"/>
            <a:ext cx="11150550" cy="5444200"/>
          </a:xfrm>
          <a:prstGeom prst="rect">
            <a:avLst/>
          </a:prstGeom>
        </p:spPr>
      </p:pic>
      <p:sp>
        <p:nvSpPr>
          <p:cNvPr id="15" name="Akış Çizelgesi: Bağlayıcı 14"/>
          <p:cNvSpPr/>
          <p:nvPr/>
        </p:nvSpPr>
        <p:spPr>
          <a:xfrm>
            <a:off x="656065" y="4042561"/>
            <a:ext cx="414297" cy="398834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18" name="Resim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065" y="452123"/>
            <a:ext cx="3420152" cy="707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630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E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2655" y="260107"/>
            <a:ext cx="6147217" cy="448654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backgroundMark x1="37283" y1="70018" x2="37283" y2="700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7878" y="453486"/>
            <a:ext cx="5137883" cy="6404514"/>
          </a:xfrm>
          <a:prstGeom prst="rect">
            <a:avLst/>
          </a:prstGeom>
        </p:spPr>
      </p:pic>
      <p:pic>
        <p:nvPicPr>
          <p:cNvPr id="3074" name="Picture 2" descr="OLIVE OIL PNG ile ilgili gÃ¶rsel sonuc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39059"/>
            <a:ext cx="3810000" cy="481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802184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AN PNG ile ilgili gÃ¶rsel sonuc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84223"/>
            <a:ext cx="3359473" cy="567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ORANGE FRUIT JUICE PNG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300" y="2914650"/>
            <a:ext cx="9029700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4637" y="731499"/>
            <a:ext cx="6176719" cy="436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1839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Resim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064" y="1019399"/>
            <a:ext cx="11357832" cy="5358848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124" y="548703"/>
            <a:ext cx="2147645" cy="470696"/>
          </a:xfrm>
          <a:prstGeom prst="rect">
            <a:avLst/>
          </a:prstGeom>
        </p:spPr>
      </p:pic>
      <p:sp>
        <p:nvSpPr>
          <p:cNvPr id="16" name="Akış Çizelgesi: Bağlayıcı 15"/>
          <p:cNvSpPr/>
          <p:nvPr/>
        </p:nvSpPr>
        <p:spPr>
          <a:xfrm>
            <a:off x="447064" y="3135097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9388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Resi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4328" y="246510"/>
            <a:ext cx="2545970" cy="1148613"/>
          </a:xfrm>
          <a:prstGeom prst="rect">
            <a:avLst/>
          </a:prstGeom>
        </p:spPr>
      </p:pic>
      <p:pic>
        <p:nvPicPr>
          <p:cNvPr id="6146" name="Picture 2" descr="MAN PNG ile ilgili gÃ¶rsel sonuc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95123"/>
            <a:ext cx="2665589" cy="5508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sim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2078" y="-1611660"/>
            <a:ext cx="5524500" cy="781050"/>
          </a:xfrm>
          <a:prstGeom prst="rect">
            <a:avLst/>
          </a:prstGeom>
        </p:spPr>
      </p:pic>
      <p:pic>
        <p:nvPicPr>
          <p:cNvPr id="8" name="Resi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25643" y="2604607"/>
            <a:ext cx="5213975" cy="3405272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78271" y="215246"/>
            <a:ext cx="6108721" cy="2243522"/>
          </a:xfrm>
          <a:prstGeom prst="rect">
            <a:avLst/>
          </a:prstGeom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6992" y="4128522"/>
            <a:ext cx="3693202" cy="228609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Resim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6992" y="1731723"/>
            <a:ext cx="3693202" cy="230825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3632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7275" y="637120"/>
            <a:ext cx="4642197" cy="287516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8" name="Resim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7274" y="3609864"/>
            <a:ext cx="4642197" cy="290137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Resim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074" y="391272"/>
            <a:ext cx="5889246" cy="3694496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89968" y="2666082"/>
            <a:ext cx="2402032" cy="859611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9074" y="202279"/>
            <a:ext cx="5749026" cy="3883489"/>
          </a:xfrm>
          <a:prstGeom prst="rect">
            <a:avLst/>
          </a:prstGeom>
        </p:spPr>
      </p:pic>
      <p:pic>
        <p:nvPicPr>
          <p:cNvPr id="17" name="Resim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02279"/>
            <a:ext cx="6273276" cy="4074257"/>
          </a:xfrm>
          <a:prstGeom prst="rect">
            <a:avLst/>
          </a:prstGeom>
        </p:spPr>
      </p:pic>
      <p:pic>
        <p:nvPicPr>
          <p:cNvPr id="7170" name="Picture 2" descr="MAN PNG ile ilgili gÃ¶rsel sonucu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486" y="1841391"/>
            <a:ext cx="4657725" cy="524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7138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irl teenager png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6616" y="1708879"/>
            <a:ext cx="3413018" cy="5149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26" y="223161"/>
            <a:ext cx="8096190" cy="5572227"/>
          </a:xfrm>
          <a:prstGeom prst="rect">
            <a:avLst/>
          </a:prstGeom>
        </p:spPr>
      </p:pic>
      <p:pic>
        <p:nvPicPr>
          <p:cNvPr id="8196" name="Picture 4" descr="canola png ile ilgili gÃ¶rsel sonuc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643" y="4422098"/>
            <a:ext cx="3781893" cy="2269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bee png ile ilgili gÃ¶rsel sonucu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0326" y="5187091"/>
            <a:ext cx="749788" cy="461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33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canola png ile ilgili gÃ¶rsel sonuc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465" y="2298902"/>
            <a:ext cx="5447727" cy="439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8776" y="431121"/>
            <a:ext cx="4213224" cy="1867781"/>
          </a:xfrm>
          <a:prstGeom prst="rect">
            <a:avLst/>
          </a:prstGeom>
        </p:spPr>
      </p:pic>
      <p:pic>
        <p:nvPicPr>
          <p:cNvPr id="2" name="Resim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640" y="254832"/>
            <a:ext cx="5828281" cy="6072142"/>
          </a:xfrm>
          <a:prstGeom prst="rect">
            <a:avLst/>
          </a:prstGeom>
        </p:spPr>
      </p:pic>
      <p:pic>
        <p:nvPicPr>
          <p:cNvPr id="9" name="Resi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245" y="254832"/>
            <a:ext cx="6197069" cy="6022831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73F3EC13-1F04-455D-B921-2C3AC01D01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353394" y="1332689"/>
            <a:ext cx="4479242" cy="5525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58335"/>
      </p:ext>
    </p:extLst>
  </p:cSld>
  <p:clrMapOvr>
    <a:masterClrMapping/>
  </p:clrMapOvr>
  <p:transition spd="slow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6422" y="621463"/>
            <a:ext cx="6468417" cy="3432345"/>
          </a:xfrm>
          <a:prstGeom prst="rect">
            <a:avLst/>
          </a:prstGeom>
        </p:spPr>
      </p:pic>
      <p:pic>
        <p:nvPicPr>
          <p:cNvPr id="11" name="Resim 10"/>
          <p:cNvPicPr>
            <a:picLocks noChangeAspect="1"/>
          </p:cNvPicPr>
          <p:nvPr/>
        </p:nvPicPr>
        <p:blipFill rotWithShape="1">
          <a:blip r:embed="rId3"/>
          <a:srcRect b="4996"/>
          <a:stretch/>
        </p:blipFill>
        <p:spPr>
          <a:xfrm>
            <a:off x="8671613" y="811103"/>
            <a:ext cx="2993395" cy="140744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BA45A6C8-2F4F-40B7-84E9-3D6F475479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2705" y="2727181"/>
            <a:ext cx="3732191" cy="3911556"/>
          </a:xfrm>
          <a:prstGeom prst="rect">
            <a:avLst/>
          </a:prstGeom>
        </p:spPr>
      </p:pic>
      <p:pic>
        <p:nvPicPr>
          <p:cNvPr id="14" name="Resi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17760" y="421359"/>
            <a:ext cx="5364945" cy="5523455"/>
          </a:xfrm>
          <a:prstGeom prst="rect">
            <a:avLst/>
          </a:prstGeom>
        </p:spPr>
      </p:pic>
      <p:pic>
        <p:nvPicPr>
          <p:cNvPr id="16" name="Resim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30274" y="174449"/>
            <a:ext cx="5779509" cy="6017274"/>
          </a:xfrm>
          <a:prstGeom prst="rect">
            <a:avLst/>
          </a:prstGeom>
        </p:spPr>
      </p:pic>
      <p:pic>
        <p:nvPicPr>
          <p:cNvPr id="10242" name="Picture 2" descr="young man png ile ilgili gÃ¶rsel sonuc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3506" y="1249616"/>
            <a:ext cx="3470534" cy="5608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Resim 16"/>
          <p:cNvPicPr>
            <a:picLocks noChangeAspect="1"/>
          </p:cNvPicPr>
          <p:nvPr/>
        </p:nvPicPr>
        <p:blipFill rotWithShape="1">
          <a:blip r:embed="rId8"/>
          <a:srcRect t="14460"/>
          <a:stretch/>
        </p:blipFill>
        <p:spPr>
          <a:xfrm>
            <a:off x="8671613" y="2403851"/>
            <a:ext cx="2993395" cy="192041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Resim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71612" y="4440421"/>
            <a:ext cx="2993395" cy="2016384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5182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E88856AC-3D45-4CCD-B705-B2866019D9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6638" y="261285"/>
            <a:ext cx="4454016" cy="6509166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98293351-87AA-40FE-B072-5DFE51D37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781" y="965640"/>
            <a:ext cx="6748857" cy="430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73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Resim 22">
            <a:extLst>
              <a:ext uri="{FF2B5EF4-FFF2-40B4-BE49-F238E27FC236}">
                <a16:creationId xmlns:a16="http://schemas.microsoft.com/office/drawing/2014/main" id="{88F22175-AB13-4360-A7E2-457995F263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92" y="-557905"/>
            <a:ext cx="7142779" cy="7973809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8A0144FF-89D5-405A-98AC-71C7951E79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9272" y="333228"/>
            <a:ext cx="3652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719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4061" y="7582507"/>
            <a:ext cx="3180952" cy="2142857"/>
          </a:xfrm>
          <a:prstGeom prst="rect">
            <a:avLst/>
          </a:prstGeom>
        </p:spPr>
      </p:pic>
      <p:pic>
        <p:nvPicPr>
          <p:cNvPr id="15" name="Resim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764" y="1101307"/>
            <a:ext cx="11287593" cy="5312480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824" y="630611"/>
            <a:ext cx="2147645" cy="470696"/>
          </a:xfrm>
          <a:prstGeom prst="rect">
            <a:avLst/>
          </a:prstGeom>
        </p:spPr>
      </p:pic>
      <p:sp>
        <p:nvSpPr>
          <p:cNvPr id="17" name="Akış Çizelgesi: Bağlayıcı 16"/>
          <p:cNvSpPr/>
          <p:nvPr/>
        </p:nvSpPr>
        <p:spPr>
          <a:xfrm>
            <a:off x="359764" y="4011484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03564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Resim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36" y="1238154"/>
            <a:ext cx="11857748" cy="5371042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32B6C41A-688A-4ECB-8EFA-A39CC01B93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196" y="904077"/>
            <a:ext cx="2147645" cy="470696"/>
          </a:xfrm>
          <a:prstGeom prst="rect">
            <a:avLst/>
          </a:prstGeom>
        </p:spPr>
      </p:pic>
      <p:sp>
        <p:nvSpPr>
          <p:cNvPr id="21" name="Akış Çizelgesi: Bağlayıcı 20"/>
          <p:cNvSpPr/>
          <p:nvPr/>
        </p:nvSpPr>
        <p:spPr>
          <a:xfrm>
            <a:off x="271196" y="4165028"/>
            <a:ext cx="467336" cy="447552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40213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46">
            <a:extLst>
              <a:ext uri="{FF2B5EF4-FFF2-40B4-BE49-F238E27FC236}">
                <a16:creationId xmlns:a16="http://schemas.microsoft.com/office/drawing/2014/main" id="{E67F43F6-2102-467D-B964-2CC271268C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530" y="540055"/>
            <a:ext cx="582807" cy="58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8">
            <a:extLst>
              <a:ext uri="{FF2B5EF4-FFF2-40B4-BE49-F238E27FC236}">
                <a16:creationId xmlns:a16="http://schemas.microsoft.com/office/drawing/2014/main" id="{4A6C2C59-7525-4AF4-A0FA-5E5946E62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643" y="540055"/>
            <a:ext cx="582807" cy="582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Resim 28">
            <a:extLst>
              <a:ext uri="{FF2B5EF4-FFF2-40B4-BE49-F238E27FC236}">
                <a16:creationId xmlns:a16="http://schemas.microsoft.com/office/drawing/2014/main" id="{B2CE9E93-12E0-4DFD-856D-FA03BA9357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025" y="-308994"/>
            <a:ext cx="6426021" cy="2008529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BF0B9C88-40F7-41DF-AFA4-776D42C6F9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2568" y="1243505"/>
            <a:ext cx="719846" cy="735382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242465F3-7682-4E34-88FE-8552A0FF4E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2568" y="1976199"/>
            <a:ext cx="750718" cy="766920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5CA715A0-A2EE-4C09-A614-E5BACF2C25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8004" y="2722108"/>
            <a:ext cx="719846" cy="735382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388DFB92-BA68-446C-87AE-939A4D681D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2568" y="3436174"/>
            <a:ext cx="750718" cy="766920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79E94C2C-306E-4C3D-9E1F-0351F211DF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92568" y="4128356"/>
            <a:ext cx="750718" cy="766920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EF0EF421-ABA3-4001-89A6-CCB30B870B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16839" y="4873960"/>
            <a:ext cx="719846" cy="735382"/>
          </a:xfrm>
          <a:prstGeom prst="rect">
            <a:avLst/>
          </a:prstGeom>
        </p:spPr>
      </p:pic>
      <p:pic>
        <p:nvPicPr>
          <p:cNvPr id="39" name="Resim 38">
            <a:extLst>
              <a:ext uri="{FF2B5EF4-FFF2-40B4-BE49-F238E27FC236}">
                <a16:creationId xmlns:a16="http://schemas.microsoft.com/office/drawing/2014/main" id="{C3CAD03F-4015-4957-8D5E-B863498CD0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01403" y="5588026"/>
            <a:ext cx="750718" cy="766920"/>
          </a:xfrm>
          <a:prstGeom prst="rect">
            <a:avLst/>
          </a:prstGeom>
        </p:spPr>
      </p:pic>
      <p:pic>
        <p:nvPicPr>
          <p:cNvPr id="40" name="Resim 39">
            <a:extLst>
              <a:ext uri="{FF2B5EF4-FFF2-40B4-BE49-F238E27FC236}">
                <a16:creationId xmlns:a16="http://schemas.microsoft.com/office/drawing/2014/main" id="{3AD2D07A-3064-4000-979F-60DA78624FC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38951" y="3612389"/>
            <a:ext cx="427080" cy="427080"/>
          </a:xfrm>
          <a:prstGeom prst="rect">
            <a:avLst/>
          </a:prstGeom>
        </p:spPr>
      </p:pic>
      <p:pic>
        <p:nvPicPr>
          <p:cNvPr id="41" name="Resim 40">
            <a:extLst>
              <a:ext uri="{FF2B5EF4-FFF2-40B4-BE49-F238E27FC236}">
                <a16:creationId xmlns:a16="http://schemas.microsoft.com/office/drawing/2014/main" id="{2C9D6F38-E0FD-4B80-8DF0-DB89645F24D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63222" y="5763936"/>
            <a:ext cx="427080" cy="427080"/>
          </a:xfrm>
          <a:prstGeom prst="rect">
            <a:avLst/>
          </a:prstGeom>
        </p:spPr>
      </p:pic>
      <p:pic>
        <p:nvPicPr>
          <p:cNvPr id="42" name="Resim 41">
            <a:extLst>
              <a:ext uri="{FF2B5EF4-FFF2-40B4-BE49-F238E27FC236}">
                <a16:creationId xmlns:a16="http://schemas.microsoft.com/office/drawing/2014/main" id="{5107589D-8812-485B-8554-E74B21B0D2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54387" y="4314046"/>
            <a:ext cx="427080" cy="427080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02838859-37E4-4F19-AA87-9AE5E59D43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54387" y="2139533"/>
            <a:ext cx="427080" cy="427080"/>
          </a:xfrm>
          <a:prstGeom prst="rect">
            <a:avLst/>
          </a:prstGeom>
        </p:spPr>
      </p:pic>
      <p:pic>
        <p:nvPicPr>
          <p:cNvPr id="44" name="Resim 43">
            <a:extLst>
              <a:ext uri="{FF2B5EF4-FFF2-40B4-BE49-F238E27FC236}">
                <a16:creationId xmlns:a16="http://schemas.microsoft.com/office/drawing/2014/main" id="{82F9D81D-5C7D-463B-BE24-581663F066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038951" y="1396312"/>
            <a:ext cx="427080" cy="427080"/>
          </a:xfrm>
          <a:prstGeom prst="rect">
            <a:avLst/>
          </a:prstGeom>
        </p:spPr>
      </p:pic>
      <p:pic>
        <p:nvPicPr>
          <p:cNvPr id="45" name="Resim 44">
            <a:extLst>
              <a:ext uri="{FF2B5EF4-FFF2-40B4-BE49-F238E27FC236}">
                <a16:creationId xmlns:a16="http://schemas.microsoft.com/office/drawing/2014/main" id="{AE1955BC-DABC-4A06-B658-95D9EC7F07C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32431" y="2872270"/>
            <a:ext cx="427080" cy="427080"/>
          </a:xfrm>
          <a:prstGeom prst="rect">
            <a:avLst/>
          </a:prstGeom>
        </p:spPr>
      </p:pic>
      <p:pic>
        <p:nvPicPr>
          <p:cNvPr id="46" name="Resim 45">
            <a:extLst>
              <a:ext uri="{FF2B5EF4-FFF2-40B4-BE49-F238E27FC236}">
                <a16:creationId xmlns:a16="http://schemas.microsoft.com/office/drawing/2014/main" id="{CDE7BB77-4342-44B6-A75A-53C4B694C00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065626" y="5049870"/>
            <a:ext cx="427080" cy="427080"/>
          </a:xfrm>
          <a:prstGeom prst="rect">
            <a:avLst/>
          </a:prstGeom>
        </p:spPr>
      </p:pic>
      <p:pic>
        <p:nvPicPr>
          <p:cNvPr id="47" name="Resim 46">
            <a:extLst>
              <a:ext uri="{FF2B5EF4-FFF2-40B4-BE49-F238E27FC236}">
                <a16:creationId xmlns:a16="http://schemas.microsoft.com/office/drawing/2014/main" id="{CD464613-5271-422B-91DD-FB1E4702D1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3478" y="1288731"/>
            <a:ext cx="10418967" cy="506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79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FAA7752B-992A-499D-90C6-465BC962D8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840" y="375439"/>
            <a:ext cx="6623956" cy="542372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130653FF-0B63-48CE-96CD-2E2B12FA7A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89336" y="2979295"/>
            <a:ext cx="3420568" cy="4159795"/>
          </a:xfrm>
          <a:prstGeom prst="rect">
            <a:avLst/>
          </a:prstGeom>
        </p:spPr>
      </p:pic>
      <p:sp>
        <p:nvSpPr>
          <p:cNvPr id="9" name="Metin kutusu 8">
            <a:extLst>
              <a:ext uri="{FF2B5EF4-FFF2-40B4-BE49-F238E27FC236}">
                <a16:creationId xmlns:a16="http://schemas.microsoft.com/office/drawing/2014/main" id="{C2877057-CB34-4F98-AE34-17E80E40AAC4}"/>
              </a:ext>
            </a:extLst>
          </p:cNvPr>
          <p:cNvSpPr txBox="1"/>
          <p:nvPr/>
        </p:nvSpPr>
        <p:spPr>
          <a:xfrm>
            <a:off x="429919" y="5959341"/>
            <a:ext cx="765941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r-TR" sz="2800" b="0" i="0" u="none" strike="noStrike" kern="1200" cap="none" spc="0" normalizeH="0" baseline="0" noProof="0" dirty="0">
                <a:ln>
                  <a:noFill/>
                </a:ln>
                <a:solidFill>
                  <a:srgbClr val="E7E6E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https://ogretmensosyalbilgiler.wordpress.com/</a:t>
            </a:r>
          </a:p>
        </p:txBody>
      </p:sp>
      <p:pic>
        <p:nvPicPr>
          <p:cNvPr id="10" name="Resim 9">
            <a:extLst>
              <a:ext uri="{FF2B5EF4-FFF2-40B4-BE49-F238E27FC236}">
                <a16:creationId xmlns:a16="http://schemas.microsoft.com/office/drawing/2014/main" id="{2719F91B-3987-43A1-B774-70169CBFC3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3316" y="375439"/>
            <a:ext cx="4555549" cy="26038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1902522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12</Words>
  <Application>Microsoft Office PowerPoint</Application>
  <PresentationFormat>Geniş ekran</PresentationFormat>
  <Paragraphs>5</Paragraphs>
  <Slides>26</Slides>
  <Notes>4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 kazihiro</cp:lastModifiedBy>
  <cp:revision>63</cp:revision>
  <dcterms:created xsi:type="dcterms:W3CDTF">2019-03-17T08:53:42Z</dcterms:created>
  <dcterms:modified xsi:type="dcterms:W3CDTF">2021-03-19T16:58:01Z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17467689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D8.0.3</vt:lpwstr>
  </property>
</Properties>
</file>