
<file path=[Content_Types].xml><?xml version="1.0" encoding="utf-8"?>
<Types xmlns="http://schemas.openxmlformats.org/package/2006/content-types">
  <Default ContentType="image/x-emf" Extension="emf"/>
  <Default ContentType="image/gif" Extension="gi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23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drawingml.diagramData+xml" PartName="/ppt/diagrams/data3.xml"/>
  <Override ContentType="application/vnd.openxmlformats-officedocument.drawingml.diagramLayout+xml" PartName="/ppt/diagrams/layout3.xml"/>
  <Override ContentType="application/vnd.openxmlformats-officedocument.drawingml.diagramStyle+xml" PartName="/ppt/diagrams/quickStyle3.xml"/>
  <Override ContentType="application/vnd.openxmlformats-officedocument.drawingml.diagramColors+xml" PartName="/ppt/diagrams/colors3.xml"/>
  <Override ContentType="application/vnd.ms-office.drawingml.diagramDrawing+xml" PartName="/ppt/diagrams/drawing3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07" r:id="rId3"/>
    <p:sldId id="314" r:id="rId4"/>
    <p:sldId id="258" r:id="rId5"/>
    <p:sldId id="260" r:id="rId6"/>
    <p:sldId id="325" r:id="rId7"/>
    <p:sldId id="319" r:id="rId8"/>
    <p:sldId id="315" r:id="rId9"/>
    <p:sldId id="321" r:id="rId10"/>
    <p:sldId id="261" r:id="rId11"/>
    <p:sldId id="326" r:id="rId12"/>
    <p:sldId id="262" r:id="rId13"/>
    <p:sldId id="263" r:id="rId14"/>
    <p:sldId id="264" r:id="rId15"/>
    <p:sldId id="265" r:id="rId16"/>
    <p:sldId id="267" r:id="rId17"/>
    <p:sldId id="266" r:id="rId18"/>
    <p:sldId id="316" r:id="rId19"/>
    <p:sldId id="317" r:id="rId20"/>
    <p:sldId id="352" r:id="rId21"/>
    <p:sldId id="322" r:id="rId22"/>
    <p:sldId id="323" r:id="rId23"/>
    <p:sldId id="300" r:id="rId24"/>
    <p:sldId id="270" r:id="rId25"/>
    <p:sldId id="271" r:id="rId26"/>
    <p:sldId id="273" r:id="rId27"/>
    <p:sldId id="274" r:id="rId28"/>
    <p:sldId id="318" r:id="rId29"/>
    <p:sldId id="328" r:id="rId30"/>
    <p:sldId id="347" r:id="rId31"/>
    <p:sldId id="329" r:id="rId32"/>
    <p:sldId id="348" r:id="rId33"/>
    <p:sldId id="330" r:id="rId34"/>
    <p:sldId id="331" r:id="rId35"/>
    <p:sldId id="333" r:id="rId36"/>
    <p:sldId id="334" r:id="rId37"/>
    <p:sldId id="345" r:id="rId38"/>
    <p:sldId id="346" r:id="rId39"/>
    <p:sldId id="350" r:id="rId40"/>
    <p:sldId id="336" r:id="rId41"/>
    <p:sldId id="337" r:id="rId42"/>
    <p:sldId id="338" r:id="rId43"/>
    <p:sldId id="339" r:id="rId44"/>
    <p:sldId id="340" r:id="rId45"/>
    <p:sldId id="341" r:id="rId46"/>
    <p:sldId id="351" r:id="rId47"/>
    <p:sldId id="349" r:id="rId48"/>
    <p:sldId id="343" r:id="rId49"/>
    <p:sldId id="344" r:id="rId50"/>
    <p:sldId id="353" r:id="rId5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D0F4"/>
    <a:srgbClr val="FED70F"/>
    <a:srgbClr val="FF8E2C"/>
    <a:srgbClr val="ED51AB"/>
    <a:srgbClr val="C377C4"/>
    <a:srgbClr val="66D2D0"/>
    <a:srgbClr val="BEE731"/>
    <a:srgbClr val="9ED000"/>
    <a:srgbClr val="F6951D"/>
    <a:srgbClr val="DC56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023" autoAdjust="0"/>
  </p:normalViewPr>
  <p:slideViewPr>
    <p:cSldViewPr snapToGrid="0">
      <p:cViewPr>
        <p:scale>
          <a:sx n="90" d="100"/>
          <a:sy n="90" d="100"/>
        </p:scale>
        <p:origin x="468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AF2AB9-1CE2-42D0-9725-17E3C985F8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4BEAFF2-B3BF-4AD7-8D1C-C498F82924FA}" type="pres">
      <dgm:prSet presAssocID="{CFAF2AB9-1CE2-42D0-9725-17E3C985F858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45686624-26BE-4F57-B41B-E7C0D6F30324}" type="presOf" srcId="{CFAF2AB9-1CE2-42D0-9725-17E3C985F858}" destId="{14BEAFF2-B3BF-4AD7-8D1C-C498F82924F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804D4B-EE08-4FA3-8143-587DD2E995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CE14C18B-C82D-4A58-86D2-87CEA6EF60D2}" type="pres">
      <dgm:prSet presAssocID="{1E804D4B-EE08-4FA3-8143-587DD2E995CD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45747B28-B51D-44B3-B098-F362EC9A4440}" type="presOf" srcId="{1E804D4B-EE08-4FA3-8143-587DD2E995CD}" destId="{CE14C18B-C82D-4A58-86D2-87CEA6EF60D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8C6038-0AE2-4F92-BA29-57B0AC016067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tr-TR"/>
        </a:p>
      </dgm:t>
    </dgm:pt>
    <dgm:pt modelId="{328058D6-5AFF-459E-94C8-64BE99D1D990}" type="pres">
      <dgm:prSet presAssocID="{378C6038-0AE2-4F92-BA29-57B0AC01606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45D918BF-8227-4729-AE90-997A0D680787}" type="presOf" srcId="{378C6038-0AE2-4F92-BA29-57B0AC016067}" destId="{328058D6-5AFF-459E-94C8-64BE99D1D99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DC00A-A8DD-4181-A311-2F6C8D7C667E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7E41E-DFC1-4053-9E20-119EC7D5612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29860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7E41E-DFC1-4053-9E20-119EC7D56123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6783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7E41E-DFC1-4053-9E20-119EC7D56123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7340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67E41E-DFC1-4053-9E20-119EC7D56123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36111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7E41E-DFC1-4053-9E20-119EC7D56123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75095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7E41E-DFC1-4053-9E20-119EC7D56123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4502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7E41E-DFC1-4053-9E20-119EC7D56123}" type="slidenum">
              <a:rPr lang="tr-TR" smtClean="0"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54568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F2EE56-508B-4F45-A219-4D97CB5A03F8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752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921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6547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9365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56926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248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2684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9511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43537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92840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1682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1689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8603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9610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618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33635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0106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2708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87832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29951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0682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40027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3644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068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D566D-8DFF-45D9-B674-A5A65C722D12}" type="datetimeFigureOut">
              <a:rPr lang="tr-TR" smtClean="0"/>
              <a:t>5.12.2020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A83C79-B5C2-44DD-99EC-F829D7156E0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30403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720DD-5B6D-40BF-8493-A6B52D484E6B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5.12.2020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02176B-0E47-46AC-8F43-DAB4B8A37D06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769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8" Target="https://www.youtube.com/channel/UCvmbccp4GhRufkfIOWXmmhw/featured?disable_polymer=true" TargetMode="External" Type="http://schemas.openxmlformats.org/officeDocument/2006/relationships/hyperlink"/><Relationship Id="rId13" Target="../media/image8.png" Type="http://schemas.openxmlformats.org/officeDocument/2006/relationships/image"/><Relationship Id="rId3" Target="../media/image2.png" Type="http://schemas.openxmlformats.org/officeDocument/2006/relationships/image"/><Relationship Id="rId7" Target="../media/image5.png" Type="http://schemas.openxmlformats.org/officeDocument/2006/relationships/image"/><Relationship Id="rId12" Target="https://ogretmensosyalbilgiler.wordpress.com/" TargetMode="External" Type="http://schemas.openxmlformats.org/officeDocument/2006/relationships/hyperlink"/><Relationship Id="rId2" Target="../media/image1.jpeg" Type="http://schemas.openxmlformats.org/officeDocument/2006/relationships/image"/><Relationship Id="rId1" Target="../slideLayouts/slideLayout2.xml" Type="http://schemas.openxmlformats.org/officeDocument/2006/relationships/slideLayout"/><Relationship Id="rId6" Target="https://www.facebook.com/ogretmen44/" TargetMode="External" Type="http://schemas.openxmlformats.org/officeDocument/2006/relationships/hyperlink"/><Relationship Id="rId11" Target="../media/image7.png" Type="http://schemas.openxmlformats.org/officeDocument/2006/relationships/image"/><Relationship Id="rId5" Target="../media/image4.png" Type="http://schemas.openxmlformats.org/officeDocument/2006/relationships/image"/><Relationship Id="rId10" Target="http://ogretmensosyal.blogspot.com.tr/" TargetMode="External" Type="http://schemas.openxmlformats.org/officeDocument/2006/relationships/hyperlink"/><Relationship Id="rId4" Target="../media/image3.png" Type="http://schemas.openxmlformats.org/officeDocument/2006/relationships/image"/><Relationship Id="rId9" Target="../media/image6.png" Type="http://schemas.openxmlformats.org/officeDocument/2006/relationships/image"/><Relationship Id="rId14" Target="../media/image9.png" Type="http://schemas.openxmlformats.org/officeDocument/2006/relationships/image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 ?><Relationships xmlns="http://schemas.openxmlformats.org/package/2006/relationships"><Relationship Id="rId8" Target="../media/image26.png" Type="http://schemas.openxmlformats.org/officeDocument/2006/relationships/image"/><Relationship Id="rId3" Target="../media/image22.jpeg" Type="http://schemas.openxmlformats.org/officeDocument/2006/relationships/image"/><Relationship Id="rId7" Target="../media/image25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1.png" Type="http://schemas.openxmlformats.org/officeDocument/2006/relationships/image"/><Relationship Id="rId5" Target="../media/image24.png" Type="http://schemas.openxmlformats.org/officeDocument/2006/relationships/image"/><Relationship Id="rId4" Target="../media/image23.pn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<Relationships xmlns="http://schemas.openxmlformats.org/package/2006/relationships"><Relationship Id="rId8" Target="../media/image35.png" Type="http://schemas.openxmlformats.org/officeDocument/2006/relationships/image"/><Relationship Id="rId3" Target="../media/image30.png" Type="http://schemas.openxmlformats.org/officeDocument/2006/relationships/image"/><Relationship Id="rId7" Target="../media/image34.png" Type="http://schemas.openxmlformats.org/officeDocument/2006/relationships/image"/><Relationship Id="rId2" Target="../media/audio1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33.png" Type="http://schemas.openxmlformats.org/officeDocument/2006/relationships/image"/><Relationship Id="rId5" Target="../media/image32.jpeg" Type="http://schemas.openxmlformats.org/officeDocument/2006/relationships/image"/><Relationship Id="rId4" Target="../media/image31.jpe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 ?><Relationships xmlns="http://schemas.openxmlformats.org/package/2006/relationships"><Relationship Id="rId8" Target="../media/image48.jpeg" Type="http://schemas.openxmlformats.org/officeDocument/2006/relationships/image"/><Relationship Id="rId3" Target="../media/audio2.wav" Type="http://schemas.openxmlformats.org/officeDocument/2006/relationships/audio"/><Relationship Id="rId7" Target="../media/image47.jpe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46.png" Type="http://schemas.openxmlformats.org/officeDocument/2006/relationships/image"/><Relationship Id="rId5" Target="../media/image45.png" Type="http://schemas.openxmlformats.org/officeDocument/2006/relationships/image"/><Relationship Id="rId4" Target="../media/image44.jpeg" Type="http://schemas.openxmlformats.org/officeDocument/2006/relationships/image"/><Relationship Id="rId9" Target="../media/image49.pn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8" Target="../media/image56.png" Type="http://schemas.openxmlformats.org/officeDocument/2006/relationships/image"/><Relationship Id="rId3" Target="../media/image51.jpeg" Type="http://schemas.openxmlformats.org/officeDocument/2006/relationships/image"/><Relationship Id="rId7" Target="../media/image55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4.png" Type="http://schemas.openxmlformats.org/officeDocument/2006/relationships/image"/><Relationship Id="rId5" Target="../media/image53.png" Type="http://schemas.openxmlformats.org/officeDocument/2006/relationships/image"/><Relationship Id="rId4" Target="../media/image52.jpe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58.jpeg" Type="http://schemas.openxmlformats.org/officeDocument/2006/relationships/image"/><Relationship Id="rId2" Target="../media/image5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1.png" Type="http://schemas.openxmlformats.org/officeDocument/2006/relationships/image"/><Relationship Id="rId5" Target="../media/image60.png" Type="http://schemas.openxmlformats.org/officeDocument/2006/relationships/image"/><Relationship Id="rId4" Target="../media/image59.pn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63.png" Type="http://schemas.openxmlformats.org/officeDocument/2006/relationships/image"/><Relationship Id="rId2" Target="../media/image6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6.jpeg" Type="http://schemas.openxmlformats.org/officeDocument/2006/relationships/image"/><Relationship Id="rId5" Target="../media/image65.png" Type="http://schemas.openxmlformats.org/officeDocument/2006/relationships/image"/><Relationship Id="rId4" Target="../media/image64.pn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8" Target="../media/image73.png" Type="http://schemas.openxmlformats.org/officeDocument/2006/relationships/image"/><Relationship Id="rId3" Target="../media/image68.jpeg" Type="http://schemas.openxmlformats.org/officeDocument/2006/relationships/image"/><Relationship Id="rId7" Target="../media/image72.png" Type="http://schemas.openxmlformats.org/officeDocument/2006/relationships/image"/><Relationship Id="rId2" Target="../media/image6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1.png" Type="http://schemas.openxmlformats.org/officeDocument/2006/relationships/image"/><Relationship Id="rId5" Target="../media/image70.jpeg" Type="http://schemas.openxmlformats.org/officeDocument/2006/relationships/image"/><Relationship Id="rId4" Target="../media/image69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2" Target="../media/image74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7.xml.rels><?xml version="1.0" encoding="UTF-8" standalone="yes" ?><Relationships xmlns="http://schemas.openxmlformats.org/package/2006/relationships"><Relationship Id="rId8" Target="../diagrams/drawing1.xml" Type="http://schemas.microsoft.com/office/2007/relationships/diagramDrawing"/><Relationship Id="rId13" Target="../diagrams/colors2.xml" Type="http://schemas.openxmlformats.org/officeDocument/2006/relationships/diagramColors"/><Relationship Id="rId3" Target="../media/image75.jpeg" Type="http://schemas.openxmlformats.org/officeDocument/2006/relationships/image"/><Relationship Id="rId7" Target="../diagrams/colors1.xml" Type="http://schemas.openxmlformats.org/officeDocument/2006/relationships/diagramColors"/><Relationship Id="rId12" Target="../diagrams/quickStyle2.xml" Type="http://schemas.openxmlformats.org/officeDocument/2006/relationships/diagramQuickStyle"/><Relationship Id="rId2" Target="../notesSlides/notesSlide4.xml" Type="http://schemas.openxmlformats.org/officeDocument/2006/relationships/notesSlide"/><Relationship Id="rId16" Target="../media/image78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quickStyle1.xml" Type="http://schemas.openxmlformats.org/officeDocument/2006/relationships/diagramQuickStyle"/><Relationship Id="rId11" Target="../diagrams/layout2.xml" Type="http://schemas.openxmlformats.org/officeDocument/2006/relationships/diagramLayout"/><Relationship Id="rId5" Target="../diagrams/layout1.xml" Type="http://schemas.openxmlformats.org/officeDocument/2006/relationships/diagramLayout"/><Relationship Id="rId15" Target="../media/image77.png" Type="http://schemas.openxmlformats.org/officeDocument/2006/relationships/image"/><Relationship Id="rId10" Target="../diagrams/data2.xml" Type="http://schemas.openxmlformats.org/officeDocument/2006/relationships/diagramData"/><Relationship Id="rId4" Target="../diagrams/data1.xml" Type="http://schemas.openxmlformats.org/officeDocument/2006/relationships/diagramData"/><Relationship Id="rId9" Target="../media/image76.png" Type="http://schemas.openxmlformats.org/officeDocument/2006/relationships/image"/><Relationship Id="rId14" Target="../diagrams/drawing2.xml" Type="http://schemas.microsoft.com/office/2007/relationships/diagramDrawi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audio" Target="../media/audio3.wav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 ?><Relationships xmlns="http://schemas.openxmlformats.org/package/2006/relationships"><Relationship Id="rId8" Target="../media/image96.png" Type="http://schemas.openxmlformats.org/officeDocument/2006/relationships/image"/><Relationship Id="rId3" Target="../media/image91.jpg" Type="http://schemas.openxmlformats.org/officeDocument/2006/relationships/image"/><Relationship Id="rId7" Target="../media/image95.jpeg" Type="http://schemas.openxmlformats.org/officeDocument/2006/relationships/image"/><Relationship Id="rId2" Target="../notesSlides/notesSlide6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94.jpeg" Type="http://schemas.openxmlformats.org/officeDocument/2006/relationships/image"/><Relationship Id="rId5" Target="../media/image93.jpeg" Type="http://schemas.openxmlformats.org/officeDocument/2006/relationships/image"/><Relationship Id="rId10" Target="../media/image98.gif" Type="http://schemas.openxmlformats.org/officeDocument/2006/relationships/image"/><Relationship Id="rId4" Target="../media/image92.jpeg" Type="http://schemas.openxmlformats.org/officeDocument/2006/relationships/image"/><Relationship Id="rId9" Target="../media/image97.png" Type="http://schemas.openxmlformats.org/officeDocument/2006/relationships/image"/></Relationships>
</file>

<file path=ppt/slides/_rels/slide23.xml.rels><?xml version="1.0" encoding="UTF-8" standalone="yes" ?><Relationships xmlns="http://schemas.openxmlformats.org/package/2006/relationships"><Relationship Id="rId8" Target="../media/image104.png" Type="http://schemas.openxmlformats.org/officeDocument/2006/relationships/image"/><Relationship Id="rId3" Target="../media/image99.png" Type="http://schemas.openxmlformats.org/officeDocument/2006/relationships/image"/><Relationship Id="rId7" Target="../media/image103.png" Type="http://schemas.openxmlformats.org/officeDocument/2006/relationships/image"/><Relationship Id="rId12" Target="../media/image108.jpeg" Type="http://schemas.openxmlformats.org/officeDocument/2006/relationships/image"/><Relationship Id="rId2" Target="../media/audio4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02.jpeg" Type="http://schemas.openxmlformats.org/officeDocument/2006/relationships/image"/><Relationship Id="rId11" Target="../media/image107.jpeg" Type="http://schemas.openxmlformats.org/officeDocument/2006/relationships/image"/><Relationship Id="rId5" Target="../media/image101.png" Type="http://schemas.openxmlformats.org/officeDocument/2006/relationships/image"/><Relationship Id="rId10" Target="../media/image106.png" Type="http://schemas.openxmlformats.org/officeDocument/2006/relationships/image"/><Relationship Id="rId4" Target="../media/image100.png" Type="http://schemas.openxmlformats.org/officeDocument/2006/relationships/image"/><Relationship Id="rId9" Target="../media/image105.jpg" Type="http://schemas.openxmlformats.org/officeDocument/2006/relationships/image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99.png"/><Relationship Id="rId7" Type="http://schemas.openxmlformats.org/officeDocument/2006/relationships/image" Target="../media/image11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/Relationships>
</file>

<file path=ppt/slides/_rels/slide25.xml.rels><?xml version="1.0" encoding="UTF-8" standalone="yes" ?><Relationships xmlns="http://schemas.openxmlformats.org/package/2006/relationships"><Relationship Id="rId3" Target="../media/image117.png" Type="http://schemas.openxmlformats.org/officeDocument/2006/relationships/image"/><Relationship Id="rId2" Target="../media/image116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19.png" Type="http://schemas.openxmlformats.org/officeDocument/2006/relationships/image"/><Relationship Id="rId4" Target="../media/image118.png" Type="http://schemas.openxmlformats.org/officeDocument/2006/relationships/image"/></Relationships>
</file>

<file path=ppt/slides/_rels/slide26.xml.rels><?xml version="1.0" encoding="UTF-8" standalone="yes" ?><Relationships xmlns="http://schemas.openxmlformats.org/package/2006/relationships"><Relationship Id="rId8" Target="../media/image126.png" Type="http://schemas.openxmlformats.org/officeDocument/2006/relationships/image"/><Relationship Id="rId3" Target="../media/image121.jpeg" Type="http://schemas.openxmlformats.org/officeDocument/2006/relationships/image"/><Relationship Id="rId7" Target="../media/image125.png" Type="http://schemas.openxmlformats.org/officeDocument/2006/relationships/image"/><Relationship Id="rId2" Target="../media/image120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24.jpg" Type="http://schemas.openxmlformats.org/officeDocument/2006/relationships/image"/><Relationship Id="rId5" Target="../media/image123.png" Type="http://schemas.openxmlformats.org/officeDocument/2006/relationships/image"/><Relationship Id="rId4" Target="../media/image122.png" Type="http://schemas.openxmlformats.org/officeDocument/2006/relationships/image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3" Type="http://schemas.openxmlformats.org/officeDocument/2006/relationships/image" Target="../media/image127.png"/><Relationship Id="rId7" Type="http://schemas.openxmlformats.org/officeDocument/2006/relationships/image" Target="../media/image131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129.png"/><Relationship Id="rId4" Type="http://schemas.openxmlformats.org/officeDocument/2006/relationships/image" Target="../media/image128.png"/><Relationship Id="rId9" Type="http://schemas.openxmlformats.org/officeDocument/2006/relationships/image" Target="../media/image13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jpeg"/><Relationship Id="rId3" Type="http://schemas.openxmlformats.org/officeDocument/2006/relationships/image" Target="../media/image135.jpeg"/><Relationship Id="rId7" Type="http://schemas.openxmlformats.org/officeDocument/2006/relationships/image" Target="../media/image139.png"/><Relationship Id="rId12" Type="http://schemas.openxmlformats.org/officeDocument/2006/relationships/image" Target="../media/image144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8.png"/><Relationship Id="rId11" Type="http://schemas.openxmlformats.org/officeDocument/2006/relationships/image" Target="../media/image143.png"/><Relationship Id="rId5" Type="http://schemas.openxmlformats.org/officeDocument/2006/relationships/image" Target="../media/image137.png"/><Relationship Id="rId10" Type="http://schemas.openxmlformats.org/officeDocument/2006/relationships/image" Target="../media/image142.png"/><Relationship Id="rId4" Type="http://schemas.openxmlformats.org/officeDocument/2006/relationships/image" Target="../media/image136.png"/><Relationship Id="rId9" Type="http://schemas.openxmlformats.org/officeDocument/2006/relationships/image" Target="../media/image14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audio" Target="../media/audio6.wav"/><Relationship Id="rId7" Type="http://schemas.openxmlformats.org/officeDocument/2006/relationships/image" Target="../media/image14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8.png"/><Relationship Id="rId11" Type="http://schemas.openxmlformats.org/officeDocument/2006/relationships/image" Target="../media/image153.png"/><Relationship Id="rId5" Type="http://schemas.openxmlformats.org/officeDocument/2006/relationships/image" Target="../media/image147.jpg"/><Relationship Id="rId10" Type="http://schemas.openxmlformats.org/officeDocument/2006/relationships/image" Target="../media/image152.png"/><Relationship Id="rId4" Type="http://schemas.openxmlformats.org/officeDocument/2006/relationships/image" Target="../media/image146.png"/><Relationship Id="rId9" Type="http://schemas.openxmlformats.org/officeDocument/2006/relationships/image" Target="../media/image15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7" Type="http://schemas.openxmlformats.org/officeDocument/2006/relationships/image" Target="../media/image160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9.png"/><Relationship Id="rId5" Type="http://schemas.openxmlformats.org/officeDocument/2006/relationships/image" Target="../media/image158.png"/><Relationship Id="rId4" Type="http://schemas.openxmlformats.org/officeDocument/2006/relationships/image" Target="../media/image15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_rels/slide34.xml.rels><?xml version="1.0" encoding="UTF-8" standalone="yes" ?><Relationships xmlns="http://schemas.openxmlformats.org/package/2006/relationships"><Relationship Id="rId8" Target="../media/image166.png" Type="http://schemas.openxmlformats.org/officeDocument/2006/relationships/image"/><Relationship Id="rId3" Target="../diagrams/data3.xml" Type="http://schemas.openxmlformats.org/officeDocument/2006/relationships/diagramData"/><Relationship Id="rId7" Target="../diagrams/drawing3.xml" Type="http://schemas.microsoft.com/office/2007/relationships/diagramDrawing"/><Relationship Id="rId2" Target="../media/image165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colors3.xml" Type="http://schemas.openxmlformats.org/officeDocument/2006/relationships/diagramColors"/><Relationship Id="rId5" Target="../diagrams/quickStyle3.xml" Type="http://schemas.openxmlformats.org/officeDocument/2006/relationships/diagramQuickStyle"/><Relationship Id="rId4" Target="../diagrams/layout3.xml" Type="http://schemas.openxmlformats.org/officeDocument/2006/relationships/diagramLayout"/><Relationship Id="rId9" Target="../media/image167.png" Type="http://schemas.openxmlformats.org/officeDocument/2006/relationships/image"/></Relationships>
</file>

<file path=ppt/slides/_rels/slide35.xml.rels><?xml version="1.0" encoding="UTF-8" standalone="yes" ?><Relationships xmlns="http://schemas.openxmlformats.org/package/2006/relationships"><Relationship Id="rId8" Target="../media/image173.png" Type="http://schemas.openxmlformats.org/officeDocument/2006/relationships/image"/><Relationship Id="rId3" Target="../media/image168.jpeg" Type="http://schemas.openxmlformats.org/officeDocument/2006/relationships/image"/><Relationship Id="rId7" Target="../media/image172.jpeg" Type="http://schemas.openxmlformats.org/officeDocument/2006/relationships/image"/><Relationship Id="rId2" Target="../media/audio2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71.png" Type="http://schemas.openxmlformats.org/officeDocument/2006/relationships/image"/><Relationship Id="rId5" Target="../media/image170.png" Type="http://schemas.openxmlformats.org/officeDocument/2006/relationships/image"/><Relationship Id="rId4" Target="../media/image169.png" Type="http://schemas.openxmlformats.org/officeDocument/2006/relationships/image"/><Relationship Id="rId9" Target="../media/image174.png" Type="http://schemas.openxmlformats.org/officeDocument/2006/relationships/image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 ?><Relationships xmlns="http://schemas.openxmlformats.org/package/2006/relationships"><Relationship Id="rId3" Target="../media/image178.png" Type="http://schemas.openxmlformats.org/officeDocument/2006/relationships/image"/><Relationship Id="rId2" Target="../media/image17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81.jpeg" Type="http://schemas.openxmlformats.org/officeDocument/2006/relationships/image"/><Relationship Id="rId5" Target="../media/image180.jpeg" Type="http://schemas.openxmlformats.org/officeDocument/2006/relationships/image"/><Relationship Id="rId4" Target="../media/image179.png" Type="http://schemas.openxmlformats.org/officeDocument/2006/relationships/image"/></Relationships>
</file>

<file path=ppt/slides/_rels/slide39.xml.rels><?xml version="1.0" encoding="UTF-8" standalone="yes" ?><Relationships xmlns="http://schemas.openxmlformats.org/package/2006/relationships"><Relationship Id="rId8" Target="../media/image188.png" Type="http://schemas.openxmlformats.org/officeDocument/2006/relationships/image"/><Relationship Id="rId3" Target="../media/image183.jpeg" Type="http://schemas.openxmlformats.org/officeDocument/2006/relationships/image"/><Relationship Id="rId7" Target="../media/image187.png" Type="http://schemas.openxmlformats.org/officeDocument/2006/relationships/image"/><Relationship Id="rId2" Target="../media/image182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86.png" Type="http://schemas.openxmlformats.org/officeDocument/2006/relationships/image"/><Relationship Id="rId5" Target="../media/image185.png" Type="http://schemas.openxmlformats.org/officeDocument/2006/relationships/image"/><Relationship Id="rId4" Target="../media/image184.jpeg" Type="http://schemas.openxmlformats.org/officeDocument/2006/relationships/image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192.png"/><Relationship Id="rId4" Type="http://schemas.openxmlformats.org/officeDocument/2006/relationships/image" Target="../media/image191.png"/></Relationships>
</file>

<file path=ppt/slides/_rels/slide41.xml.rels><?xml version="1.0" encoding="UTF-8" standalone="yes" ?><Relationships xmlns="http://schemas.openxmlformats.org/package/2006/relationships"><Relationship Id="rId3" Target="../media/image194.jpeg" Type="http://schemas.openxmlformats.org/officeDocument/2006/relationships/image"/><Relationship Id="rId2" Target="../media/image19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96.png" Type="http://schemas.openxmlformats.org/officeDocument/2006/relationships/image"/><Relationship Id="rId5" Target="../media/image25.png" Type="http://schemas.openxmlformats.org/officeDocument/2006/relationships/image"/><Relationship Id="rId4" Target="../media/image195.png" Type="http://schemas.openxmlformats.org/officeDocument/2006/relationships/image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png"/><Relationship Id="rId7" Type="http://schemas.openxmlformats.org/officeDocument/2006/relationships/image" Target="../media/image201.png"/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00.png"/><Relationship Id="rId4" Type="http://schemas.openxmlformats.org/officeDocument/2006/relationships/image" Target="../media/image19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png"/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6.png"/><Relationship Id="rId5" Type="http://schemas.openxmlformats.org/officeDocument/2006/relationships/image" Target="../media/image205.png"/><Relationship Id="rId4" Type="http://schemas.openxmlformats.org/officeDocument/2006/relationships/image" Target="../media/image204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jpeg"/><Relationship Id="rId3" Type="http://schemas.openxmlformats.org/officeDocument/2006/relationships/image" Target="../media/image208.png"/><Relationship Id="rId7" Type="http://schemas.openxmlformats.org/officeDocument/2006/relationships/image" Target="../media/image212.jpeg"/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1.png"/><Relationship Id="rId5" Type="http://schemas.openxmlformats.org/officeDocument/2006/relationships/image" Target="../media/image210.png"/><Relationship Id="rId4" Type="http://schemas.openxmlformats.org/officeDocument/2006/relationships/image" Target="../media/image20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7.png"/><Relationship Id="rId4" Type="http://schemas.openxmlformats.org/officeDocument/2006/relationships/image" Target="../media/image21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 ?><Relationships xmlns="http://schemas.openxmlformats.org/package/2006/relationships"><Relationship Id="rId3" Target="../media/image220.jpeg" Type="http://schemas.openxmlformats.org/officeDocument/2006/relationships/image"/><Relationship Id="rId2" Target="../media/image219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22.png" Type="http://schemas.openxmlformats.org/officeDocument/2006/relationships/image"/><Relationship Id="rId4" Target="../media/image221.png" Type="http://schemas.openxmlformats.org/officeDocument/2006/relationships/image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4.png"/><Relationship Id="rId7" Type="http://schemas.openxmlformats.org/officeDocument/2006/relationships/image" Target="../media/image228.png"/><Relationship Id="rId2" Type="http://schemas.openxmlformats.org/officeDocument/2006/relationships/image" Target="../media/image2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7.png"/><Relationship Id="rId5" Type="http://schemas.openxmlformats.org/officeDocument/2006/relationships/image" Target="../media/image226.png"/><Relationship Id="rId4" Type="http://schemas.openxmlformats.org/officeDocument/2006/relationships/image" Target="../media/image22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3.png"/><Relationship Id="rId5" Type="http://schemas.openxmlformats.org/officeDocument/2006/relationships/image" Target="../media/image232.png"/><Relationship Id="rId4" Type="http://schemas.openxmlformats.org/officeDocument/2006/relationships/image" Target="../media/image2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13178" r="10157"/>
          <a:stretch/>
        </p:blipFill>
        <p:spPr>
          <a:xfrm>
            <a:off x="0" y="0"/>
            <a:ext cx="12198096" cy="6858000"/>
          </a:xfrm>
          <a:prstGeom prst="rect">
            <a:avLst/>
          </a:prstGeom>
        </p:spPr>
      </p:pic>
      <p:sp>
        <p:nvSpPr>
          <p:cNvPr id="3" name="Yuvarlatılmış Dikdörtgen 2"/>
          <p:cNvSpPr/>
          <p:nvPr/>
        </p:nvSpPr>
        <p:spPr>
          <a:xfrm>
            <a:off x="420722" y="634058"/>
            <a:ext cx="5292090" cy="2491116"/>
          </a:xfrm>
          <a:prstGeom prst="roundRect">
            <a:avLst/>
          </a:prstGeom>
          <a:solidFill>
            <a:schemeClr val="bg2">
              <a:lumMod val="25000"/>
              <a:alpha val="54000"/>
            </a:schemeClr>
          </a:solidFill>
          <a:ln>
            <a:solidFill>
              <a:srgbClr val="687393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04" y="634058"/>
            <a:ext cx="5962405" cy="317629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91BCA69B-1E40-40C1-8B97-6D16EC3BC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1111" y="439702"/>
            <a:ext cx="1369727" cy="111934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26D0A1C-F371-4573-B401-B255FA5708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3915" y="3647069"/>
            <a:ext cx="3328704" cy="2182557"/>
          </a:xfrm>
          <a:prstGeom prst="rect">
            <a:avLst/>
          </a:prstGeom>
        </p:spPr>
      </p:pic>
      <p:pic>
        <p:nvPicPr>
          <p:cNvPr id="15" name="Picture 8" descr="FACEBOOK PNG ile ilgili görsel sonucu">
            <a:hlinkClick r:id="rId6"/>
            <a:extLst>
              <a:ext uri="{FF2B5EF4-FFF2-40B4-BE49-F238E27FC236}">
                <a16:creationId xmlns:a16="http://schemas.microsoft.com/office/drawing/2014/main" id="{C2B1EE76-B74A-4262-ABF4-2F93782B6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hlinkClick r:id="rId8"/>
            <a:extLst>
              <a:ext uri="{FF2B5EF4-FFF2-40B4-BE49-F238E27FC236}">
                <a16:creationId xmlns:a16="http://schemas.microsoft.com/office/drawing/2014/main" id="{358DEF6C-6FBC-4035-BCF9-81C7B2E435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7" name="Picture 12" descr="BLOGGER PNG ile ilgili görsel sonucu">
            <a:hlinkClick r:id="rId10"/>
            <a:extLst>
              <a:ext uri="{FF2B5EF4-FFF2-40B4-BE49-F238E27FC236}">
                <a16:creationId xmlns:a16="http://schemas.microsoft.com/office/drawing/2014/main" id="{0B403DA5-ECBF-4D42-86C8-BECC849A4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wordpress png ile ilgili gÃ¶rsel sonucu">
            <a:hlinkClick r:id="rId12"/>
            <a:extLst>
              <a:ext uri="{FF2B5EF4-FFF2-40B4-BE49-F238E27FC236}">
                <a16:creationId xmlns:a16="http://schemas.microsoft.com/office/drawing/2014/main" id="{897F458C-E6CD-42F6-9094-E725BABD0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9FBE53EA-2720-4C43-B3C0-E8FB35E1707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01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1006" y="2225842"/>
            <a:ext cx="4267570" cy="417612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723" y="2347436"/>
            <a:ext cx="6713586" cy="393293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897" y="114964"/>
            <a:ext cx="7315834" cy="286536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692" y="2684206"/>
            <a:ext cx="2237012" cy="417379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8DB9671-7489-4BA2-A198-19052D8063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569276" y="1490166"/>
            <a:ext cx="53506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7540" y="381440"/>
            <a:ext cx="4584589" cy="195698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329" y="141715"/>
            <a:ext cx="4621169" cy="201795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300" y="2719866"/>
            <a:ext cx="4517528" cy="187163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329" y="2347570"/>
            <a:ext cx="5041829" cy="1975275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9300" y="4536054"/>
            <a:ext cx="5679871" cy="1801890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696" y="3972404"/>
            <a:ext cx="6840305" cy="3054361"/>
          </a:xfrm>
          <a:prstGeom prst="rect">
            <a:avLst/>
          </a:prstGeom>
        </p:spPr>
      </p:pic>
      <p:pic>
        <p:nvPicPr>
          <p:cNvPr id="1026" name="Picture 2" descr="Ã§aÄrÄ± bey ile ilgili gÃ¶rsel sonuc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865" y="1673805"/>
            <a:ext cx="2181225" cy="2505076"/>
          </a:xfrm>
          <a:prstGeom prst="ellipse">
            <a:avLst/>
          </a:prstGeom>
          <a:ln w="63500" cap="rnd">
            <a:solidFill>
              <a:srgbClr val="94A68D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46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7397" y="3453775"/>
            <a:ext cx="4949296" cy="30835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31736" y="2659186"/>
            <a:ext cx="9577646" cy="2456901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91895" y="342539"/>
            <a:ext cx="9327688" cy="239593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1244" y="307317"/>
            <a:ext cx="5095449" cy="298500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7744" y="1272652"/>
            <a:ext cx="2278166" cy="550669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687F98B-CC74-40B9-A00C-E68E9598F0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426315">
            <a:off x="-235703" y="4793118"/>
            <a:ext cx="7132938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5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400" y="1449574"/>
            <a:ext cx="10138527" cy="445046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191" y="943157"/>
            <a:ext cx="2315052" cy="506417"/>
          </a:xfrm>
          <a:prstGeom prst="rect">
            <a:avLst/>
          </a:prstGeom>
        </p:spPr>
      </p:pic>
      <p:sp>
        <p:nvSpPr>
          <p:cNvPr id="13" name="Akış Çizelgesi: Bağlayıcı 12"/>
          <p:cNvSpPr/>
          <p:nvPr/>
        </p:nvSpPr>
        <p:spPr>
          <a:xfrm>
            <a:off x="1046400" y="4290135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07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297" y="1058591"/>
            <a:ext cx="9900762" cy="564538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7441" y="552174"/>
            <a:ext cx="2315052" cy="506417"/>
          </a:xfrm>
          <a:prstGeom prst="rect">
            <a:avLst/>
          </a:prstGeom>
        </p:spPr>
      </p:pic>
      <p:sp>
        <p:nvSpPr>
          <p:cNvPr id="8" name="Akış Çizelgesi: Bağlayıcı 7"/>
          <p:cNvSpPr/>
          <p:nvPr/>
        </p:nvSpPr>
        <p:spPr>
          <a:xfrm>
            <a:off x="1149483" y="6062249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523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233" y="688431"/>
            <a:ext cx="7309738" cy="188992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357" y="511632"/>
            <a:ext cx="4572396" cy="2731245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2164" y="3520225"/>
            <a:ext cx="4584589" cy="2688569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33" y="2540152"/>
            <a:ext cx="7321931" cy="167044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426" y="4071656"/>
            <a:ext cx="7309738" cy="1682642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0240" y="511632"/>
            <a:ext cx="2615521" cy="623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13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958" y="501128"/>
            <a:ext cx="8846063" cy="617578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387" y="628746"/>
            <a:ext cx="2315052" cy="506417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1592958" y="6069329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160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7" y="2340077"/>
            <a:ext cx="7993136" cy="190667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9388"/>
            <a:ext cx="7838606" cy="1877756"/>
          </a:xfrm>
          <a:prstGeom prst="rect">
            <a:avLst/>
          </a:prstGeom>
        </p:spPr>
      </p:pic>
      <p:pic>
        <p:nvPicPr>
          <p:cNvPr id="2050" name="Picture 2" descr="Manzikert 1071 ile ilgili gÃ¶rsel sonuc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374" y="369388"/>
            <a:ext cx="4039170" cy="323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374" y="3791073"/>
            <a:ext cx="4039170" cy="250278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7383" y="1045415"/>
            <a:ext cx="1819899" cy="549131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320" y="4602703"/>
            <a:ext cx="6730567" cy="15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26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017" y="423006"/>
            <a:ext cx="2315052" cy="50641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144" y="929423"/>
            <a:ext cx="10339712" cy="4999153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1071017" y="3200399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6890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EA4F600-613E-4C4E-9F9A-6C14071E82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4764" y="3697250"/>
            <a:ext cx="4393809" cy="2505603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3348"/>
            <a:ext cx="8385080" cy="175432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6482" y="4760327"/>
            <a:ext cx="8307771" cy="154023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2C89C8D-B064-4C01-AB38-EEECE95D33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7657959" y="601494"/>
            <a:ext cx="4370614" cy="259765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039D9B3-7893-41BF-81D4-6076A34A6D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3455" y="2000007"/>
            <a:ext cx="4744524" cy="2655437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F199A59-D07A-416C-90E0-B29A700512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2635" y="1505684"/>
            <a:ext cx="4744524" cy="562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4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LAZGÄ°RT ZAFERÄ° VE ALP ARS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50" y="2470210"/>
            <a:ext cx="4406124" cy="1943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4571" y="5910963"/>
            <a:ext cx="4784631" cy="255799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01971" y="3634773"/>
            <a:ext cx="7066667" cy="455238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0874" y="1970955"/>
            <a:ext cx="7250088" cy="2942388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06879" y="169089"/>
            <a:ext cx="11260288" cy="199356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0933" y="5029200"/>
            <a:ext cx="7932046" cy="2160761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0301341" y="1126671"/>
            <a:ext cx="2187943" cy="57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85616023-BA09-4935-8F17-50000B048E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0545" y="3000063"/>
            <a:ext cx="3451455" cy="2157611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493" y="213527"/>
            <a:ext cx="3821507" cy="240310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416" y="-473608"/>
            <a:ext cx="6987958" cy="418019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016" y="3706586"/>
            <a:ext cx="7616758" cy="290217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6927" y="94700"/>
            <a:ext cx="2553201" cy="664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0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38" y="-429531"/>
            <a:ext cx="8347679" cy="3723144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13" y="202132"/>
            <a:ext cx="7559695" cy="302387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9FD02B5-3C19-47F5-A186-D3829B3659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4921" y="2272313"/>
            <a:ext cx="3454012" cy="5007208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503934B-1328-43BB-AC18-5B9BB128BF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96333">
            <a:off x="6539304" y="822952"/>
            <a:ext cx="5923602" cy="332385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46B1E0D-B05F-42A5-9842-3B26054F4D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3243" y="3773607"/>
            <a:ext cx="5773412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7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Ä°lgili resi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3"/>
          <a:stretch/>
        </p:blipFill>
        <p:spPr bwMode="auto">
          <a:xfrm>
            <a:off x="7198284" y="3473522"/>
            <a:ext cx="4850014" cy="343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Malazgirt SavaÅÄ± kimler arasÄ±nda oldu? Malazgirt SavaÅÄ± nerede oldu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284" y="116221"/>
            <a:ext cx="4850014" cy="325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5790" y="8318362"/>
            <a:ext cx="3647619" cy="5047619"/>
          </a:xfrm>
          <a:prstGeom prst="rect">
            <a:avLst/>
          </a:prstGeom>
        </p:spPr>
      </p:pic>
      <p:pic>
        <p:nvPicPr>
          <p:cNvPr id="5122" name="Picture 2" descr="Manzikert 1071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240" y="7583576"/>
            <a:ext cx="5283073" cy="604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8320" y="460801"/>
            <a:ext cx="6174196" cy="375283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1137" y="14229"/>
            <a:ext cx="2094295" cy="671460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7582ECF-8442-4CDC-95E7-94E8F225DD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2741" y="4121246"/>
            <a:ext cx="5413717" cy="302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74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966" y="313727"/>
            <a:ext cx="10840068" cy="623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3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692972" cy="6858594"/>
          </a:xfrm>
          <a:prstGeom prst="rect">
            <a:avLst/>
          </a:prstGeom>
        </p:spPr>
      </p:pic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4064558159"/>
              </p:ext>
            </p:extLst>
          </p:nvPr>
        </p:nvGraphicFramePr>
        <p:xfrm>
          <a:off x="324896" y="4075197"/>
          <a:ext cx="7269145" cy="2433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Resim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0883" y="4435445"/>
            <a:ext cx="7273158" cy="2072820"/>
          </a:xfrm>
          <a:prstGeom prst="rect">
            <a:avLst/>
          </a:prstGeom>
        </p:spPr>
      </p:pic>
      <p:graphicFrame>
        <p:nvGraphicFramePr>
          <p:cNvPr id="9" name="Diyagram 8"/>
          <p:cNvGraphicFramePr/>
          <p:nvPr>
            <p:extLst>
              <p:ext uri="{D42A27DB-BD31-4B8C-83A1-F6EECF244321}">
                <p14:modId xmlns:p14="http://schemas.microsoft.com/office/powerpoint/2010/main" val="145696457"/>
              </p:ext>
            </p:extLst>
          </p:nvPr>
        </p:nvGraphicFramePr>
        <p:xfrm>
          <a:off x="320883" y="4435445"/>
          <a:ext cx="7273158" cy="2269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0" name="Resim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4786" y="4435445"/>
            <a:ext cx="7279255" cy="2225233"/>
          </a:xfrm>
          <a:prstGeom prst="rect">
            <a:avLst/>
          </a:prstGeom>
        </p:spPr>
      </p:pic>
      <p:pic>
        <p:nvPicPr>
          <p:cNvPr id="11" name="Picture 2" descr="Alpaslan - www.turkosfer.com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486" y="566917"/>
            <a:ext cx="5044813" cy="33548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3442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7228" y="1468009"/>
            <a:ext cx="4840644" cy="102421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645" y="2558939"/>
            <a:ext cx="4840644" cy="101202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3958" y="3572828"/>
            <a:ext cx="4840644" cy="1012024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645" y="4604083"/>
            <a:ext cx="4840644" cy="1012024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33958" y="5511911"/>
            <a:ext cx="4840644" cy="105469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F59AF46-ACB0-4D0C-94CC-70AE9CB968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143" y="0"/>
            <a:ext cx="9186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919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F78AEB00-5208-43A3-8938-2676B2EE3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69" y="1630727"/>
            <a:ext cx="10955462" cy="464555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37BDC92-64F7-46A5-95E8-040B2AE6A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490" y="1104428"/>
            <a:ext cx="3243353" cy="66452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E89DC308-90C9-4BE1-9994-E8D53DFEB2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490" y="4617308"/>
            <a:ext cx="484471" cy="484471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DCC29CD-32A8-4160-8E7F-48D37DEB2C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3653" y="0"/>
            <a:ext cx="4163929" cy="201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148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611" y="1547001"/>
            <a:ext cx="9522777" cy="468823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402" y="1040584"/>
            <a:ext cx="2315052" cy="506417"/>
          </a:xfrm>
          <a:prstGeom prst="rect">
            <a:avLst/>
          </a:prstGeom>
        </p:spPr>
      </p:pic>
      <p:sp>
        <p:nvSpPr>
          <p:cNvPr id="8" name="Akış Çizelgesi: Bağlayıcı 7"/>
          <p:cNvSpPr/>
          <p:nvPr/>
        </p:nvSpPr>
        <p:spPr>
          <a:xfrm>
            <a:off x="1334611" y="5056156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" name="Düz Bağlayıcı 2">
            <a:extLst>
              <a:ext uri="{FF2B5EF4-FFF2-40B4-BE49-F238E27FC236}">
                <a16:creationId xmlns:a16="http://schemas.microsoft.com/office/drawing/2014/main" id="{337F46D2-0333-46FF-AB7B-3C433FF0F6A0}"/>
              </a:ext>
            </a:extLst>
          </p:cNvPr>
          <p:cNvCxnSpPr/>
          <p:nvPr/>
        </p:nvCxnSpPr>
        <p:spPr>
          <a:xfrm>
            <a:off x="4306186" y="3646967"/>
            <a:ext cx="1467293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3741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267" y="899004"/>
            <a:ext cx="10071465" cy="584657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625" y="392586"/>
            <a:ext cx="2315052" cy="506417"/>
          </a:xfrm>
          <a:prstGeom prst="rect">
            <a:avLst/>
          </a:prstGeom>
        </p:spPr>
      </p:pic>
      <p:sp>
        <p:nvSpPr>
          <p:cNvPr id="7" name="Akış Çizelgesi: Bağlayıcı 6"/>
          <p:cNvSpPr/>
          <p:nvPr/>
        </p:nvSpPr>
        <p:spPr>
          <a:xfrm>
            <a:off x="1139625" y="3593689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5531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920" y="8249447"/>
            <a:ext cx="9144001" cy="4564963"/>
          </a:xfrm>
          <a:prstGeom prst="rect">
            <a:avLst/>
          </a:prstGeom>
        </p:spPr>
      </p:pic>
      <p:pic>
        <p:nvPicPr>
          <p:cNvPr id="1026" name="Picture 2" descr="Manzikert 1071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4217" y="8622281"/>
            <a:ext cx="4218879" cy="560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ws-cf.imdoc.fr/prod/photos/9/6/0/8433960/19781065/img-19781065650.jpg?v=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845" y="10069055"/>
            <a:ext cx="5429250" cy="474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xternal-preview.redd.it/ku7ymIQld-c5PNVIKSdrpVAQRQDpEThOV8aVybehIxg.jpg?auto=webp&amp;s=e97227d8a610d62e0722069caf170d442ef7b39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689" y="8574090"/>
            <a:ext cx="4238434" cy="244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Anadolu'nun Fethi Emrediliyor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2470" y="2850927"/>
            <a:ext cx="6048375" cy="340042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75" y="521219"/>
            <a:ext cx="3640743" cy="6336781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92811" y="207609"/>
            <a:ext cx="7541406" cy="2456901"/>
          </a:xfrm>
          <a:prstGeom prst="rect">
            <a:avLst/>
          </a:prstGeom>
        </p:spPr>
      </p:pic>
      <p:pic>
        <p:nvPicPr>
          <p:cNvPr id="12" name="Picture 53" descr="at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5125299" y="3600720"/>
            <a:ext cx="925982" cy="55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4" descr="at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5142096" y="4219772"/>
            <a:ext cx="733987" cy="438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 descr="at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4722529" y="4456975"/>
            <a:ext cx="760172" cy="454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6" descr="at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5735469" y="3952275"/>
            <a:ext cx="844015" cy="50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7" descr="at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4867096" y="3875765"/>
            <a:ext cx="760172" cy="454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6" descr="at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6213204" y="3952272"/>
            <a:ext cx="844015" cy="50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6" descr="at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0986" flipH="1">
            <a:off x="4389926" y="4594850"/>
            <a:ext cx="622272" cy="371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41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148" y="1501271"/>
            <a:ext cx="1563020" cy="535672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670" y="1114741"/>
            <a:ext cx="7974259" cy="208501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2566" y="31224"/>
            <a:ext cx="7645047" cy="90228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3614" y="3577209"/>
            <a:ext cx="4682759" cy="2753360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39968" y="3373224"/>
            <a:ext cx="1902117" cy="3145809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9168" y="1082594"/>
            <a:ext cx="7785267" cy="2298391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75703" y="3562216"/>
            <a:ext cx="1864935" cy="2767826"/>
          </a:xfrm>
          <a:prstGeom prst="rect">
            <a:avLst/>
          </a:prstGeom>
          <a:ln w="63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5086" y="1106980"/>
            <a:ext cx="7657240" cy="2182557"/>
          </a:xfrm>
          <a:prstGeom prst="rect">
            <a:avLst/>
          </a:prstGeom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415" y="3530069"/>
            <a:ext cx="4707155" cy="2806211"/>
          </a:xfrm>
          <a:prstGeom prst="rect">
            <a:avLst/>
          </a:prstGeom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" name="Picture 4" descr="Manzikert 1071 ile ilgili gÃ¶rsel sonucu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215" y="3530069"/>
            <a:ext cx="1965814" cy="2799973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6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2566" y="31224"/>
            <a:ext cx="7645047" cy="90228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922" y="1501271"/>
            <a:ext cx="1563020" cy="535672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942" y="1423257"/>
            <a:ext cx="6864691" cy="149974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1360" y="3517853"/>
            <a:ext cx="3493311" cy="246299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5295" y="3517853"/>
            <a:ext cx="3102184" cy="249728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 rotWithShape="1">
          <a:blip r:embed="rId7"/>
          <a:srcRect t="13986"/>
          <a:stretch/>
        </p:blipFill>
        <p:spPr>
          <a:xfrm>
            <a:off x="2661967" y="3275369"/>
            <a:ext cx="3682303" cy="2821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05696" y="3275369"/>
            <a:ext cx="3612318" cy="2750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00942" y="1423257"/>
            <a:ext cx="7065876" cy="1585097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2170" y="1380581"/>
            <a:ext cx="6962235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4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/>
          <a:srcRect t="31" r="32922"/>
          <a:stretch/>
        </p:blipFill>
        <p:spPr>
          <a:xfrm>
            <a:off x="0" y="-73152"/>
            <a:ext cx="12252960" cy="693115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7996" y="2280761"/>
            <a:ext cx="7011008" cy="327993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378" y="2015562"/>
            <a:ext cx="1652159" cy="53039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612" y="0"/>
            <a:ext cx="1975693" cy="201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794" y="-101903"/>
            <a:ext cx="6468417" cy="287756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987" y="2635456"/>
            <a:ext cx="4852708" cy="2763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794" y="-30261"/>
            <a:ext cx="6279424" cy="278001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967" y="2050902"/>
            <a:ext cx="1822095" cy="4807098"/>
          </a:xfrm>
          <a:prstGeom prst="rect">
            <a:avLst/>
          </a:prstGeom>
        </p:spPr>
      </p:pic>
      <p:pic>
        <p:nvPicPr>
          <p:cNvPr id="13" name="Picture 4" descr="3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80" t="22259"/>
          <a:stretch/>
        </p:blipFill>
        <p:spPr>
          <a:xfrm>
            <a:off x="7872533" y="2875782"/>
            <a:ext cx="3573629" cy="2666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6143" y="-327782"/>
            <a:ext cx="3487214" cy="497476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983" y="3443763"/>
            <a:ext cx="4315710" cy="341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07322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encil png ile ilgili görsel sonucu">
            <a:extLst>
              <a:ext uri="{FF2B5EF4-FFF2-40B4-BE49-F238E27FC236}">
                <a16:creationId xmlns:a16="http://schemas.microsoft.com/office/drawing/2014/main" id="{3F9BDEFD-4EA0-4BAB-B5A7-9E1FAF9A9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729479" y="266888"/>
            <a:ext cx="622494" cy="659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162" y="160559"/>
            <a:ext cx="5639289" cy="297510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6844" y="266888"/>
            <a:ext cx="5127180" cy="3816427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162" y="3376338"/>
            <a:ext cx="5633192" cy="3340898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6293" y="4189644"/>
            <a:ext cx="5236918" cy="2402032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47289" y="1362105"/>
            <a:ext cx="2076991" cy="5442420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6293" y="4193273"/>
            <a:ext cx="5157663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4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563" y="96686"/>
            <a:ext cx="5578812" cy="1208649"/>
          </a:xfrm>
          <a:prstGeom prst="rect">
            <a:avLst/>
          </a:prstGeom>
        </p:spPr>
      </p:pic>
      <p:pic>
        <p:nvPicPr>
          <p:cNvPr id="11266" name="Picture 2" descr="MÄ°RYOKEFALON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" t="27390" r="4255"/>
          <a:stretch/>
        </p:blipFill>
        <p:spPr bwMode="auto">
          <a:xfrm>
            <a:off x="7981087" y="4083299"/>
            <a:ext cx="3168352" cy="2449511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845" y="422790"/>
            <a:ext cx="2627604" cy="3304318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171" y="4187018"/>
            <a:ext cx="6913463" cy="810838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171" y="4997856"/>
            <a:ext cx="6913463" cy="975445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172" y="5869470"/>
            <a:ext cx="6913463" cy="975445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5788" y="4001983"/>
            <a:ext cx="3481123" cy="2475947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Picture 45" descr="click to zoom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674" y="3837105"/>
            <a:ext cx="4174795" cy="2805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711" y="2909795"/>
            <a:ext cx="6675699" cy="603556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3171" y="1340842"/>
            <a:ext cx="6675699" cy="1432684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6666" y="3584364"/>
            <a:ext cx="2950303" cy="66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04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20" y="1206592"/>
            <a:ext cx="9396689" cy="532248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085" y="609756"/>
            <a:ext cx="2315052" cy="506417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1303020" y="5285329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3975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873" y="174367"/>
            <a:ext cx="3877392" cy="1774090"/>
          </a:xfrm>
          <a:prstGeom prst="rect">
            <a:avLst/>
          </a:prstGeom>
        </p:spPr>
      </p:pic>
      <p:sp>
        <p:nvSpPr>
          <p:cNvPr id="5" name="Köşeleri Yuvarlanmış Dikdörtgen Belirtme Çizgisi 6"/>
          <p:cNvSpPr/>
          <p:nvPr/>
        </p:nvSpPr>
        <p:spPr>
          <a:xfrm>
            <a:off x="4511825" y="188641"/>
            <a:ext cx="5985291" cy="6441981"/>
          </a:xfrm>
          <a:custGeom>
            <a:avLst/>
            <a:gdLst>
              <a:gd name="connsiteX0" fmla="*/ 0 w 5754503"/>
              <a:gd name="connsiteY0" fmla="*/ 959103 h 6336704"/>
              <a:gd name="connsiteX1" fmla="*/ 959103 w 5754503"/>
              <a:gd name="connsiteY1" fmla="*/ 0 h 6336704"/>
              <a:gd name="connsiteX2" fmla="*/ 4795400 w 5754503"/>
              <a:gd name="connsiteY2" fmla="*/ 0 h 6336704"/>
              <a:gd name="connsiteX3" fmla="*/ 5754503 w 5754503"/>
              <a:gd name="connsiteY3" fmla="*/ 959103 h 6336704"/>
              <a:gd name="connsiteX4" fmla="*/ 5754503 w 5754503"/>
              <a:gd name="connsiteY4" fmla="*/ 5377601 h 6336704"/>
              <a:gd name="connsiteX5" fmla="*/ 4795400 w 5754503"/>
              <a:gd name="connsiteY5" fmla="*/ 6336704 h 6336704"/>
              <a:gd name="connsiteX6" fmla="*/ 959103 w 5754503"/>
              <a:gd name="connsiteY6" fmla="*/ 6336704 h 6336704"/>
              <a:gd name="connsiteX7" fmla="*/ 0 w 5754503"/>
              <a:gd name="connsiteY7" fmla="*/ 5377601 h 6336704"/>
              <a:gd name="connsiteX8" fmla="*/ 0 w 5754503"/>
              <a:gd name="connsiteY8" fmla="*/ 959103 h 6336704"/>
              <a:gd name="connsiteX0" fmla="*/ 0 w 5754503"/>
              <a:gd name="connsiteY0" fmla="*/ 959103 h 6339868"/>
              <a:gd name="connsiteX1" fmla="*/ 959103 w 5754503"/>
              <a:gd name="connsiteY1" fmla="*/ 0 h 6339868"/>
              <a:gd name="connsiteX2" fmla="*/ 4795400 w 5754503"/>
              <a:gd name="connsiteY2" fmla="*/ 0 h 6339868"/>
              <a:gd name="connsiteX3" fmla="*/ 5754503 w 5754503"/>
              <a:gd name="connsiteY3" fmla="*/ 959103 h 6339868"/>
              <a:gd name="connsiteX4" fmla="*/ 5754503 w 5754503"/>
              <a:gd name="connsiteY4" fmla="*/ 5377601 h 6339868"/>
              <a:gd name="connsiteX5" fmla="*/ 4795400 w 5754503"/>
              <a:gd name="connsiteY5" fmla="*/ 6336704 h 6339868"/>
              <a:gd name="connsiteX6" fmla="*/ 959103 w 5754503"/>
              <a:gd name="connsiteY6" fmla="*/ 6336704 h 6339868"/>
              <a:gd name="connsiteX7" fmla="*/ 0 w 5754503"/>
              <a:gd name="connsiteY7" fmla="*/ 5877933 h 6339868"/>
              <a:gd name="connsiteX8" fmla="*/ 0 w 5754503"/>
              <a:gd name="connsiteY8" fmla="*/ 959103 h 6339868"/>
              <a:gd name="connsiteX0" fmla="*/ 0 w 5754503"/>
              <a:gd name="connsiteY0" fmla="*/ 959103 h 6337740"/>
              <a:gd name="connsiteX1" fmla="*/ 959103 w 5754503"/>
              <a:gd name="connsiteY1" fmla="*/ 0 h 6337740"/>
              <a:gd name="connsiteX2" fmla="*/ 4795400 w 5754503"/>
              <a:gd name="connsiteY2" fmla="*/ 0 h 6337740"/>
              <a:gd name="connsiteX3" fmla="*/ 5754503 w 5754503"/>
              <a:gd name="connsiteY3" fmla="*/ 959103 h 6337740"/>
              <a:gd name="connsiteX4" fmla="*/ 5754503 w 5754503"/>
              <a:gd name="connsiteY4" fmla="*/ 5377601 h 6337740"/>
              <a:gd name="connsiteX5" fmla="*/ 4795400 w 5754503"/>
              <a:gd name="connsiteY5" fmla="*/ 6336704 h 6337740"/>
              <a:gd name="connsiteX6" fmla="*/ 959103 w 5754503"/>
              <a:gd name="connsiteY6" fmla="*/ 6336704 h 6337740"/>
              <a:gd name="connsiteX7" fmla="*/ 0 w 5754503"/>
              <a:gd name="connsiteY7" fmla="*/ 5877933 h 6337740"/>
              <a:gd name="connsiteX8" fmla="*/ 0 w 5754503"/>
              <a:gd name="connsiteY8" fmla="*/ 959103 h 6337740"/>
              <a:gd name="connsiteX0" fmla="*/ 0 w 5763130"/>
              <a:gd name="connsiteY0" fmla="*/ 579541 h 6337740"/>
              <a:gd name="connsiteX1" fmla="*/ 967730 w 5763130"/>
              <a:gd name="connsiteY1" fmla="*/ 0 h 6337740"/>
              <a:gd name="connsiteX2" fmla="*/ 4804027 w 5763130"/>
              <a:gd name="connsiteY2" fmla="*/ 0 h 6337740"/>
              <a:gd name="connsiteX3" fmla="*/ 5763130 w 5763130"/>
              <a:gd name="connsiteY3" fmla="*/ 959103 h 6337740"/>
              <a:gd name="connsiteX4" fmla="*/ 5763130 w 5763130"/>
              <a:gd name="connsiteY4" fmla="*/ 5377601 h 6337740"/>
              <a:gd name="connsiteX5" fmla="*/ 4804027 w 5763130"/>
              <a:gd name="connsiteY5" fmla="*/ 6336704 h 6337740"/>
              <a:gd name="connsiteX6" fmla="*/ 967730 w 5763130"/>
              <a:gd name="connsiteY6" fmla="*/ 6336704 h 6337740"/>
              <a:gd name="connsiteX7" fmla="*/ 8627 w 5763130"/>
              <a:gd name="connsiteY7" fmla="*/ 5877933 h 6337740"/>
              <a:gd name="connsiteX8" fmla="*/ 0 w 5763130"/>
              <a:gd name="connsiteY8" fmla="*/ 579541 h 6337740"/>
              <a:gd name="connsiteX0" fmla="*/ 0 w 5763130"/>
              <a:gd name="connsiteY0" fmla="*/ 579541 h 6337740"/>
              <a:gd name="connsiteX1" fmla="*/ 967730 w 5763130"/>
              <a:gd name="connsiteY1" fmla="*/ 0 h 6337740"/>
              <a:gd name="connsiteX2" fmla="*/ 4804027 w 5763130"/>
              <a:gd name="connsiteY2" fmla="*/ 0 h 6337740"/>
              <a:gd name="connsiteX3" fmla="*/ 5763130 w 5763130"/>
              <a:gd name="connsiteY3" fmla="*/ 553661 h 6337740"/>
              <a:gd name="connsiteX4" fmla="*/ 5763130 w 5763130"/>
              <a:gd name="connsiteY4" fmla="*/ 5377601 h 6337740"/>
              <a:gd name="connsiteX5" fmla="*/ 4804027 w 5763130"/>
              <a:gd name="connsiteY5" fmla="*/ 6336704 h 6337740"/>
              <a:gd name="connsiteX6" fmla="*/ 967730 w 5763130"/>
              <a:gd name="connsiteY6" fmla="*/ 6336704 h 6337740"/>
              <a:gd name="connsiteX7" fmla="*/ 8627 w 5763130"/>
              <a:gd name="connsiteY7" fmla="*/ 5877933 h 6337740"/>
              <a:gd name="connsiteX8" fmla="*/ 0 w 5763130"/>
              <a:gd name="connsiteY8" fmla="*/ 579541 h 6337740"/>
              <a:gd name="connsiteX0" fmla="*/ 0 w 5763130"/>
              <a:gd name="connsiteY0" fmla="*/ 579541 h 6337740"/>
              <a:gd name="connsiteX1" fmla="*/ 967730 w 5763130"/>
              <a:gd name="connsiteY1" fmla="*/ 0 h 6337740"/>
              <a:gd name="connsiteX2" fmla="*/ 4804027 w 5763130"/>
              <a:gd name="connsiteY2" fmla="*/ 0 h 6337740"/>
              <a:gd name="connsiteX3" fmla="*/ 5763130 w 5763130"/>
              <a:gd name="connsiteY3" fmla="*/ 553661 h 6337740"/>
              <a:gd name="connsiteX4" fmla="*/ 5754503 w 5763130"/>
              <a:gd name="connsiteY4" fmla="*/ 5817549 h 6337740"/>
              <a:gd name="connsiteX5" fmla="*/ 4804027 w 5763130"/>
              <a:gd name="connsiteY5" fmla="*/ 6336704 h 6337740"/>
              <a:gd name="connsiteX6" fmla="*/ 967730 w 5763130"/>
              <a:gd name="connsiteY6" fmla="*/ 6336704 h 6337740"/>
              <a:gd name="connsiteX7" fmla="*/ 8627 w 5763130"/>
              <a:gd name="connsiteY7" fmla="*/ 5877933 h 6337740"/>
              <a:gd name="connsiteX8" fmla="*/ 0 w 5763130"/>
              <a:gd name="connsiteY8" fmla="*/ 579541 h 6337740"/>
              <a:gd name="connsiteX0" fmla="*/ 0 w 5763130"/>
              <a:gd name="connsiteY0" fmla="*/ 579541 h 6336719"/>
              <a:gd name="connsiteX1" fmla="*/ 967730 w 5763130"/>
              <a:gd name="connsiteY1" fmla="*/ 0 h 6336719"/>
              <a:gd name="connsiteX2" fmla="*/ 4804027 w 5763130"/>
              <a:gd name="connsiteY2" fmla="*/ 0 h 6336719"/>
              <a:gd name="connsiteX3" fmla="*/ 5763130 w 5763130"/>
              <a:gd name="connsiteY3" fmla="*/ 553661 h 6336719"/>
              <a:gd name="connsiteX4" fmla="*/ 5754503 w 5763130"/>
              <a:gd name="connsiteY4" fmla="*/ 5817549 h 6336719"/>
              <a:gd name="connsiteX5" fmla="*/ 4804027 w 5763130"/>
              <a:gd name="connsiteY5" fmla="*/ 6336704 h 6336719"/>
              <a:gd name="connsiteX6" fmla="*/ 967730 w 5763130"/>
              <a:gd name="connsiteY6" fmla="*/ 6336704 h 6336719"/>
              <a:gd name="connsiteX7" fmla="*/ 8627 w 5763130"/>
              <a:gd name="connsiteY7" fmla="*/ 5826174 h 6336719"/>
              <a:gd name="connsiteX8" fmla="*/ 0 w 5763130"/>
              <a:gd name="connsiteY8" fmla="*/ 579541 h 6336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763130" h="6336719">
                <a:moveTo>
                  <a:pt x="0" y="579541"/>
                </a:moveTo>
                <a:cubicBezTo>
                  <a:pt x="0" y="49843"/>
                  <a:pt x="438032" y="0"/>
                  <a:pt x="967730" y="0"/>
                </a:cubicBezTo>
                <a:lnTo>
                  <a:pt x="4804027" y="0"/>
                </a:lnTo>
                <a:cubicBezTo>
                  <a:pt x="5333725" y="0"/>
                  <a:pt x="5763130" y="23963"/>
                  <a:pt x="5763130" y="553661"/>
                </a:cubicBezTo>
                <a:cubicBezTo>
                  <a:pt x="5760254" y="2308290"/>
                  <a:pt x="5757379" y="4062920"/>
                  <a:pt x="5754503" y="5817549"/>
                </a:cubicBezTo>
                <a:cubicBezTo>
                  <a:pt x="5754503" y="6347247"/>
                  <a:pt x="5333725" y="6336704"/>
                  <a:pt x="4804027" y="6336704"/>
                </a:cubicBezTo>
                <a:lnTo>
                  <a:pt x="967730" y="6336704"/>
                </a:lnTo>
                <a:cubicBezTo>
                  <a:pt x="438032" y="6336704"/>
                  <a:pt x="8627" y="6329993"/>
                  <a:pt x="8627" y="5826174"/>
                </a:cubicBezTo>
                <a:cubicBezTo>
                  <a:pt x="5751" y="4060043"/>
                  <a:pt x="2876" y="2345672"/>
                  <a:pt x="0" y="579541"/>
                </a:cubicBezTo>
                <a:close/>
              </a:path>
            </a:pathLst>
          </a:custGeom>
          <a:noFill/>
          <a:ln w="63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72760"/>
            <a:ext cx="4932028" cy="3016244"/>
          </a:xfrm>
          <a:prstGeom prst="rect">
            <a:avLst/>
          </a:prstGeom>
          <a:ln w="222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8524" y="3140968"/>
            <a:ext cx="6746296" cy="692501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8704" y="3870001"/>
            <a:ext cx="6746296" cy="68691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8884" y="4581692"/>
            <a:ext cx="6746296" cy="692501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8884" y="5326157"/>
            <a:ext cx="6746296" cy="692501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43735" y="5909912"/>
            <a:ext cx="8263515" cy="94808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570E392-2D69-406B-9F42-DB36958062C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782" y="1097055"/>
            <a:ext cx="4054191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99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433" y="1238033"/>
            <a:ext cx="10303133" cy="499915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498" y="826926"/>
            <a:ext cx="2315052" cy="506417"/>
          </a:xfrm>
          <a:prstGeom prst="rect">
            <a:avLst/>
          </a:prstGeom>
        </p:spPr>
      </p:pic>
      <p:sp>
        <p:nvSpPr>
          <p:cNvPr id="15" name="Akış Çizelgesi: Bağlayıcı 14"/>
          <p:cNvSpPr/>
          <p:nvPr/>
        </p:nvSpPr>
        <p:spPr>
          <a:xfrm>
            <a:off x="1032498" y="4748119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8820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83" y="624501"/>
            <a:ext cx="2672425" cy="167281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33" y="4490937"/>
            <a:ext cx="2670279" cy="199966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883" y="2617248"/>
            <a:ext cx="2703229" cy="1551629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815" y="504082"/>
            <a:ext cx="6352583" cy="3042168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8E24793-953D-4BD8-9383-96BF6FC59C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012" y="2153025"/>
            <a:ext cx="1942849" cy="467582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4EA9B3A-7311-49F4-BA22-DFDE4A2796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75563">
            <a:off x="6635033" y="2994731"/>
            <a:ext cx="5121084" cy="33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015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629" y="869919"/>
            <a:ext cx="6706181" cy="1914310"/>
          </a:xfrm>
          <a:prstGeom prst="rect">
            <a:avLst/>
          </a:prstGeom>
        </p:spPr>
      </p:pic>
      <p:pic>
        <p:nvPicPr>
          <p:cNvPr id="2050" name="Picture 2" descr="mongol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160" y="3064803"/>
            <a:ext cx="5233937" cy="274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5697" y="1810540"/>
            <a:ext cx="2202227" cy="478626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92DA783-AC08-4A9E-87A4-C6A6289CD7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8252" y="2047059"/>
            <a:ext cx="4621169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5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9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graphicFrame>
        <p:nvGraphicFramePr>
          <p:cNvPr id="5" name="Diyagram 4"/>
          <p:cNvGraphicFramePr/>
          <p:nvPr/>
        </p:nvGraphicFramePr>
        <p:xfrm>
          <a:off x="243178" y="715708"/>
          <a:ext cx="6570578" cy="2308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3178" y="238430"/>
            <a:ext cx="6572058" cy="231058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7818" y="829182"/>
            <a:ext cx="3737868" cy="602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4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4621" y="396664"/>
            <a:ext cx="4607379" cy="31709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343" y="1095897"/>
            <a:ext cx="6198220" cy="2180188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343" y="3386671"/>
            <a:ext cx="6255038" cy="334699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907" y="15963"/>
            <a:ext cx="3706689" cy="96934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 rotWithShape="1">
          <a:blip r:embed="rId7"/>
          <a:srcRect t="2097" r="32948"/>
          <a:stretch/>
        </p:blipFill>
        <p:spPr>
          <a:xfrm>
            <a:off x="7190796" y="3654282"/>
            <a:ext cx="5001204" cy="2811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4500" y="456652"/>
            <a:ext cx="2483994" cy="6277013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326ED0B7-E1C0-42B7-ABBC-30FAD5993EE0}"/>
              </a:ext>
            </a:extLst>
          </p:cNvPr>
          <p:cNvSpPr txBox="1"/>
          <p:nvPr/>
        </p:nvSpPr>
        <p:spPr>
          <a:xfrm>
            <a:off x="8578494" y="3830855"/>
            <a:ext cx="3000698" cy="1443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9DBCE734-FB7E-4884-B8E0-C817A40B29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69788" y="3410734"/>
            <a:ext cx="5029636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82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817" y="1211362"/>
            <a:ext cx="10668925" cy="502963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547" y="624935"/>
            <a:ext cx="2315052" cy="506417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715817" y="2443008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7579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477" y="1257905"/>
            <a:ext cx="10388484" cy="445046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208" y="704945"/>
            <a:ext cx="2315052" cy="506417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947477" y="2362998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170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Resim 76">
            <a:extLst>
              <a:ext uri="{FF2B5EF4-FFF2-40B4-BE49-F238E27FC236}">
                <a16:creationId xmlns:a16="http://schemas.microsoft.com/office/drawing/2014/main" id="{DD9B4689-8EB3-41AF-9AAF-269651D84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86" y="760830"/>
            <a:ext cx="2609314" cy="4901609"/>
          </a:xfrm>
          <a:prstGeom prst="rect">
            <a:avLst/>
          </a:prstGeom>
        </p:spPr>
      </p:pic>
      <p:pic>
        <p:nvPicPr>
          <p:cNvPr id="78" name="Resim 77">
            <a:extLst>
              <a:ext uri="{FF2B5EF4-FFF2-40B4-BE49-F238E27FC236}">
                <a16:creationId xmlns:a16="http://schemas.microsoft.com/office/drawing/2014/main" id="{D195A161-06E2-4DE2-BCFF-4EF3D0F2DA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1900" y="1583660"/>
            <a:ext cx="2609314" cy="4901609"/>
          </a:xfrm>
          <a:prstGeom prst="rect">
            <a:avLst/>
          </a:prstGeom>
        </p:spPr>
      </p:pic>
      <p:pic>
        <p:nvPicPr>
          <p:cNvPr id="79" name="Resim 78">
            <a:extLst>
              <a:ext uri="{FF2B5EF4-FFF2-40B4-BE49-F238E27FC236}">
                <a16:creationId xmlns:a16="http://schemas.microsoft.com/office/drawing/2014/main" id="{A160F6A2-7B29-46B5-9704-84D046B74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1214" y="760829"/>
            <a:ext cx="2609314" cy="4901609"/>
          </a:xfrm>
          <a:prstGeom prst="rect">
            <a:avLst/>
          </a:prstGeom>
        </p:spPr>
      </p:pic>
      <p:pic>
        <p:nvPicPr>
          <p:cNvPr id="80" name="Resim 79">
            <a:extLst>
              <a:ext uri="{FF2B5EF4-FFF2-40B4-BE49-F238E27FC236}">
                <a16:creationId xmlns:a16="http://schemas.microsoft.com/office/drawing/2014/main" id="{91C8166C-FEE1-4119-ABC9-5AC1587197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2619" y="469555"/>
            <a:ext cx="3801979" cy="2459216"/>
          </a:xfrm>
          <a:prstGeom prst="rect">
            <a:avLst/>
          </a:prstGeom>
        </p:spPr>
      </p:pic>
      <p:pic>
        <p:nvPicPr>
          <p:cNvPr id="81" name="Resim 80">
            <a:extLst>
              <a:ext uri="{FF2B5EF4-FFF2-40B4-BE49-F238E27FC236}">
                <a16:creationId xmlns:a16="http://schemas.microsoft.com/office/drawing/2014/main" id="{6B2707F1-29D2-43E1-B84D-6EFD8495D2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2619" y="3429000"/>
            <a:ext cx="3816795" cy="262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24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37" y="575079"/>
            <a:ext cx="4293000" cy="285866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38" y="3613666"/>
            <a:ext cx="4293000" cy="2635333"/>
          </a:xfrm>
          <a:prstGeom prst="rect">
            <a:avLst/>
          </a:prstGeom>
        </p:spPr>
      </p:pic>
      <p:sp>
        <p:nvSpPr>
          <p:cNvPr id="9" name="Dikdörtgen 8"/>
          <p:cNvSpPr/>
          <p:nvPr/>
        </p:nvSpPr>
        <p:spPr>
          <a:xfrm>
            <a:off x="128938" y="5699747"/>
            <a:ext cx="2177199" cy="369332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00400" panose="00000400000000000000" pitchFamily="2" charset="-94"/>
                <a:ea typeface="+mn-ea"/>
                <a:cs typeface="+mn-cs"/>
              </a:rPr>
              <a:t>Konya Ilgın Hamamı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00400" panose="00000400000000000000" pitchFamily="2" charset="-94"/>
              <a:ea typeface="+mn-ea"/>
              <a:cs typeface="+mn-cs"/>
            </a:endParaRP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7294" y="3613666"/>
            <a:ext cx="4056791" cy="260490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87" y="2879329"/>
            <a:ext cx="2962913" cy="49381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1567" y="5689604"/>
            <a:ext cx="3554276" cy="493819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7294" y="592764"/>
            <a:ext cx="4096867" cy="2840982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49715" y="29202"/>
            <a:ext cx="3627434" cy="668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747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C9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elÃ§uklu kÃ¶prÃ¼sÃ¼ ile ilgili gÃ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260" y="3815065"/>
            <a:ext cx="3754617" cy="2504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6392" y="3815065"/>
            <a:ext cx="3865199" cy="502963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1DE84FB-F869-46CF-A961-46F8E874BB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07003">
            <a:off x="6696963" y="975226"/>
            <a:ext cx="5675868" cy="3078747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704262FD-19AD-48BA-9087-0A8256EE68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8758" y="0"/>
            <a:ext cx="5681964" cy="359085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-14073" y="727709"/>
            <a:ext cx="2424186" cy="610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77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2.wp.com/kitaptarih.com/wp-content/uploads/2017/06/%C5%9Fifahane-696x4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619" y="3654752"/>
            <a:ext cx="4592381" cy="28702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4" name="Picture 4" descr="Bursa YÄ±ldÄ±rÄ±m DarÃ¼ÅÅifasÄ± (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632" y="3654752"/>
            <a:ext cx="4579968" cy="28702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236" y="476329"/>
            <a:ext cx="5370760" cy="272691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4FCB7E4-4985-48F1-937C-876E8B385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026" y="771297"/>
            <a:ext cx="2456334" cy="593735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7881038-B789-4201-B32A-27899E53C7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9600" y="1167621"/>
            <a:ext cx="4761389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47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090" y="536703"/>
            <a:ext cx="4997513" cy="612379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273" y="284060"/>
            <a:ext cx="5334462" cy="651109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78" y="695751"/>
            <a:ext cx="5107884" cy="219704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2222" y="3102487"/>
            <a:ext cx="5103995" cy="165039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0D30D55-CB07-4587-B7FC-DB71E35E253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7222" y="2738861"/>
            <a:ext cx="2207719" cy="411913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E5DD3B7-989C-4B06-AC58-64EFCF967B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4862" y="4752881"/>
            <a:ext cx="4541914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12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491" y="477305"/>
            <a:ext cx="6517189" cy="237764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EB78019-3A1E-4789-A80C-21D37008FE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064" y="977637"/>
            <a:ext cx="2235427" cy="569779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3357" y="4003050"/>
            <a:ext cx="6547671" cy="231058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69D3190-4E1E-41F9-9056-C120C1641D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926" y="2624258"/>
            <a:ext cx="7346317" cy="160948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ECA072F-EBE9-49D7-A351-5D00C85DE2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5989" y="5381840"/>
            <a:ext cx="3529890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570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D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801" y="291704"/>
            <a:ext cx="6200169" cy="265199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277" y="606574"/>
            <a:ext cx="6078865" cy="158643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5277" y="2683064"/>
            <a:ext cx="6056672" cy="138819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5278" y="4480355"/>
            <a:ext cx="6174658" cy="169224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9A98425-F5CA-499D-94ED-7C7136DC38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881" y="1957398"/>
            <a:ext cx="3198273" cy="4943389"/>
          </a:xfrm>
          <a:prstGeom prst="rect">
            <a:avLst/>
          </a:prstGeom>
        </p:spPr>
      </p:pic>
      <p:pic>
        <p:nvPicPr>
          <p:cNvPr id="10242" name="Picture 2" descr="adalet osmanlÄ± gayrimÃ¼slimler ile ilgili gÃ¶rsel sonucu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40" b="7296"/>
          <a:stretch/>
        </p:blipFill>
        <p:spPr bwMode="auto">
          <a:xfrm>
            <a:off x="8372425" y="752194"/>
            <a:ext cx="3436117" cy="2410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4" name="Picture 4" descr="cami medrese ile ilgili gÃ¶rsel sonuc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425" y="3453411"/>
            <a:ext cx="3327472" cy="24956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2991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Resim 51">
            <a:extLst>
              <a:ext uri="{FF2B5EF4-FFF2-40B4-BE49-F238E27FC236}">
                <a16:creationId xmlns:a16="http://schemas.microsoft.com/office/drawing/2014/main" id="{056886EB-0BB4-42ED-88AB-DF4977CE2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657" y="1210869"/>
            <a:ext cx="4529721" cy="4871126"/>
          </a:xfrm>
          <a:prstGeom prst="rect">
            <a:avLst/>
          </a:prstGeom>
        </p:spPr>
      </p:pic>
      <p:pic>
        <p:nvPicPr>
          <p:cNvPr id="53" name="Resim 52">
            <a:extLst>
              <a:ext uri="{FF2B5EF4-FFF2-40B4-BE49-F238E27FC236}">
                <a16:creationId xmlns:a16="http://schemas.microsoft.com/office/drawing/2014/main" id="{93A9C777-183C-43A0-9FE4-8652C8B1F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766" y="1210869"/>
            <a:ext cx="4535817" cy="4871126"/>
          </a:xfrm>
          <a:prstGeom prst="rect">
            <a:avLst/>
          </a:prstGeom>
        </p:spPr>
      </p:pic>
      <p:pic>
        <p:nvPicPr>
          <p:cNvPr id="54" name="Resim 53">
            <a:extLst>
              <a:ext uri="{FF2B5EF4-FFF2-40B4-BE49-F238E27FC236}">
                <a16:creationId xmlns:a16="http://schemas.microsoft.com/office/drawing/2014/main" id="{BC09DAD3-A618-4007-B6BD-DA84730E4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0876" y="1728614"/>
            <a:ext cx="4881091" cy="5129386"/>
          </a:xfrm>
          <a:prstGeom prst="rect">
            <a:avLst/>
          </a:prstGeom>
        </p:spPr>
      </p:pic>
      <p:pic>
        <p:nvPicPr>
          <p:cNvPr id="56" name="Resim 55">
            <a:extLst>
              <a:ext uri="{FF2B5EF4-FFF2-40B4-BE49-F238E27FC236}">
                <a16:creationId xmlns:a16="http://schemas.microsoft.com/office/drawing/2014/main" id="{913D145D-8134-4D84-A84F-80E4944262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7088" y="-377046"/>
            <a:ext cx="6791533" cy="265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446" y="1015510"/>
            <a:ext cx="10662828" cy="5444200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456" y="600533"/>
            <a:ext cx="2315052" cy="506417"/>
          </a:xfrm>
          <a:prstGeom prst="rect">
            <a:avLst/>
          </a:prstGeom>
        </p:spPr>
      </p:pic>
      <p:sp>
        <p:nvSpPr>
          <p:cNvPr id="21" name="Akış Çizelgesi: Bağlayıcı 20"/>
          <p:cNvSpPr/>
          <p:nvPr/>
        </p:nvSpPr>
        <p:spPr>
          <a:xfrm>
            <a:off x="787446" y="3051810"/>
            <a:ext cx="491969" cy="45720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100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657" y="1100320"/>
            <a:ext cx="2373348" cy="5685863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5997" y="516813"/>
            <a:ext cx="5553937" cy="2481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5498" y="4223965"/>
            <a:ext cx="6974428" cy="224961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0CE290A-8FA8-4EA1-AE7D-6CE95B95F2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8190" y="2789960"/>
            <a:ext cx="5541744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71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2359" y="3082649"/>
            <a:ext cx="2371550" cy="339576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5421" y="3046070"/>
            <a:ext cx="2237426" cy="343234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5807" y="3043022"/>
            <a:ext cx="2280102" cy="3438442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8687" y="574638"/>
            <a:ext cx="8529043" cy="205453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3EF14CA-466F-4A12-91D2-42749CAADC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968" y="1601903"/>
            <a:ext cx="1954867" cy="498891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3358AC9-102B-4584-983E-1C0622D761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75885" y="376536"/>
            <a:ext cx="3902818" cy="1838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2D614F53-E012-4384-BA65-C47169FF6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414" y="180753"/>
            <a:ext cx="4283572" cy="161885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08FA5F67-7EEA-4912-B506-47D11D7DB1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3608" y="1280324"/>
            <a:ext cx="703111" cy="71828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A031A66F-A05C-4024-9529-D5B4F9F62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448" y="2778210"/>
            <a:ext cx="674197" cy="68874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741C3CD1-2D54-4E60-A011-34FB315EE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7000" y="3519202"/>
            <a:ext cx="674197" cy="688748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39939FFF-ED1D-4B5C-8A88-E70656CA7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7000" y="4248705"/>
            <a:ext cx="674197" cy="688748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AEC635F9-AD1E-45C4-926D-108135071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5808" y="4976774"/>
            <a:ext cx="674197" cy="688748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29613973-3EB2-460B-9253-FEDF14353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0680" y="2032246"/>
            <a:ext cx="674197" cy="688748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0A877F93-F8DC-4AAA-87FA-F28BB4D624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3641" y="1975030"/>
            <a:ext cx="468273" cy="718285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10B35C20-6BDA-48E8-8159-4D5AB268A5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769" y="3485873"/>
            <a:ext cx="468273" cy="71828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E6D56344-A2CE-47F5-8303-B78EF58AD1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84109" y="4237487"/>
            <a:ext cx="284873" cy="691294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DA45A0B9-4954-45EB-BA35-83DA33302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5808" y="5704843"/>
            <a:ext cx="674197" cy="688748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49AF3C56-D656-4F9A-849D-E8D6B6A222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0468" y="5687498"/>
            <a:ext cx="284873" cy="691294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ABA724EB-03BF-4B70-99A6-A150F3887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5340" y="2742335"/>
            <a:ext cx="284873" cy="691294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4A11B259-E60A-4BBB-B4A4-115FF89D94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9295" y="1239569"/>
            <a:ext cx="468273" cy="718285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7C04AE5E-1247-47CB-82A9-359149229B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414" y="1327420"/>
            <a:ext cx="10199492" cy="5072312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499BF41E-43DF-49D4-97B4-9EBF8DD280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4139" y="4953333"/>
            <a:ext cx="468273" cy="71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29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</TotalTime>
  <Words>10</Words>
  <Application>Microsoft Office PowerPoint</Application>
  <PresentationFormat>Geniş ekran</PresentationFormat>
  <Paragraphs>8</Paragraphs>
  <Slides>49</Slides>
  <Notes>7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49</vt:i4>
      </vt:variant>
    </vt:vector>
  </HeadingPairs>
  <TitlesOfParts>
    <vt:vector size="55" baseType="lpstr">
      <vt:lpstr>00400</vt:lpstr>
      <vt:lpstr>Arial</vt:lpstr>
      <vt:lpstr>Calibri</vt:lpstr>
      <vt:lpstr>Calibri Light</vt:lpstr>
      <vt:lpstr>Office Teması</vt:lpstr>
      <vt:lpstr>1_Ofis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129</cp:revision>
  <dcterms:created xsi:type="dcterms:W3CDTF">2018-11-05T20:20:46Z</dcterms:created>
  <dcterms:modified xsi:type="dcterms:W3CDTF">2020-12-05T13:42:07Z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23700807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