
<file path=[Content_Types].xml><?xml version="1.0" encoding="utf-8"?>
<Types xmlns="http://schemas.openxmlformats.org/package/2006/content-types">
  <Default ContentType="image/x-emf" Extension="emf"/>
  <Default ContentType="image/jpeg" Extension="jpeg"/>
  <Default ContentType="image/jpeg" Extension="jpg"/>
  <Default ContentType="image/png" Extension="png"/>
  <Default ContentType="application/vnd.openxmlformats-package.relationships+xml" Extension="rels"/>
  <Default ContentType="image/vnd.ms-photo" Extension="wdp"/>
  <Default ContentType="application/xml" Extension="xml"/>
  <Override ContentType="application/vnd.openxmlformats-officedocument.presentationml.slideshow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commentAuthors+xml" PartName="/ppt/commentAuthors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89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74" r:id="rId15"/>
    <p:sldId id="290" r:id="rId16"/>
    <p:sldId id="268" r:id="rId17"/>
    <p:sldId id="269" r:id="rId18"/>
    <p:sldId id="270" r:id="rId19"/>
    <p:sldId id="275" r:id="rId20"/>
    <p:sldId id="271" r:id="rId21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azihiro kazihiro" initials="kk" lastIdx="1" clrIdx="0">
    <p:extLst>
      <p:ext uri="{19B8F6BF-5375-455C-9EA6-DF929625EA0E}">
        <p15:presenceInfo xmlns:p15="http://schemas.microsoft.com/office/powerpoint/2012/main" userId="3147628ceb9b7da9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A14D"/>
    <a:srgbClr val="333F50"/>
    <a:srgbClr val="FFCF47"/>
    <a:srgbClr val="DB335B"/>
    <a:srgbClr val="E42C65"/>
    <a:srgbClr val="DC563B"/>
    <a:srgbClr val="FF66AF"/>
    <a:srgbClr val="186A85"/>
    <a:srgbClr val="DFDFDF"/>
    <a:srgbClr val="F753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49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55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8578E-5544-485B-B2FF-3E6CEE6ADA59}" type="datetimeFigureOut">
              <a:rPr lang="tr-TR" smtClean="0"/>
              <a:t>3.04.2021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92F5C-7CD7-4D1A-96B4-70C60F7BF5C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22370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8578E-5544-485B-B2FF-3E6CEE6ADA59}" type="datetimeFigureOut">
              <a:rPr lang="tr-TR" smtClean="0"/>
              <a:t>3.04.2021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92F5C-7CD7-4D1A-96B4-70C60F7BF5C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83612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8578E-5544-485B-B2FF-3E6CEE6ADA59}" type="datetimeFigureOut">
              <a:rPr lang="tr-TR" smtClean="0"/>
              <a:t>3.04.2021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92F5C-7CD7-4D1A-96B4-70C60F7BF5C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91851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8578E-5544-485B-B2FF-3E6CEE6ADA59}" type="datetimeFigureOut">
              <a:rPr lang="tr-TR" smtClean="0"/>
              <a:t>3.04.2021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92F5C-7CD7-4D1A-96B4-70C60F7BF5C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950104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8578E-5544-485B-B2FF-3E6CEE6ADA59}" type="datetimeFigureOut">
              <a:rPr lang="tr-TR" smtClean="0"/>
              <a:t>3.04.2021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92F5C-7CD7-4D1A-96B4-70C60F7BF5C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195926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8578E-5544-485B-B2FF-3E6CEE6ADA59}" type="datetimeFigureOut">
              <a:rPr lang="tr-TR" smtClean="0"/>
              <a:t>3.04.2021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92F5C-7CD7-4D1A-96B4-70C60F7BF5C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687469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8578E-5544-485B-B2FF-3E6CEE6ADA59}" type="datetimeFigureOut">
              <a:rPr lang="tr-TR" smtClean="0"/>
              <a:t>3.04.2021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92F5C-7CD7-4D1A-96B4-70C60F7BF5C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298003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8578E-5544-485B-B2FF-3E6CEE6ADA59}" type="datetimeFigureOut">
              <a:rPr lang="tr-TR" smtClean="0"/>
              <a:t>3.04.2021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92F5C-7CD7-4D1A-96B4-70C60F7BF5C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485763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8578E-5544-485B-B2FF-3E6CEE6ADA59}" type="datetimeFigureOut">
              <a:rPr lang="tr-TR" smtClean="0"/>
              <a:t>3.04.2021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92F5C-7CD7-4D1A-96B4-70C60F7BF5C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99332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8578E-5544-485B-B2FF-3E6CEE6ADA59}" type="datetimeFigureOut">
              <a:rPr lang="tr-TR" smtClean="0"/>
              <a:t>3.04.2021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92F5C-7CD7-4D1A-96B4-70C60F7BF5C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91879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8578E-5544-485B-B2FF-3E6CEE6ADA59}" type="datetimeFigureOut">
              <a:rPr lang="tr-TR" smtClean="0"/>
              <a:t>3.04.2021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92F5C-7CD7-4D1A-96B4-70C60F7BF5C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38065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08578E-5544-485B-B2FF-3E6CEE6ADA59}" type="datetimeFigureOut">
              <a:rPr lang="tr-TR" smtClean="0"/>
              <a:t>3.04.2021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192F5C-7CD7-4D1A-96B4-70C60F7BF5C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238136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8.png"/><Relationship Id="rId3" Type="http://schemas.openxmlformats.org/officeDocument/2006/relationships/hyperlink" Target="https://www.facebook.com/ogretmen44/" TargetMode="External"/><Relationship Id="rId7" Type="http://schemas.openxmlformats.org/officeDocument/2006/relationships/hyperlink" Target="http://ogretmensosyal.blogspot.com.tr/" TargetMode="External"/><Relationship Id="rId12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11" Type="http://schemas.openxmlformats.org/officeDocument/2006/relationships/image" Target="../media/image6.png"/><Relationship Id="rId5" Type="http://schemas.openxmlformats.org/officeDocument/2006/relationships/hyperlink" Target="https://www.youtube.com/channel/UCvmbccp4GhRufkfIOWXmmhw/featured?disable_polymer=true" TargetMode="External"/><Relationship Id="rId15" Type="http://schemas.openxmlformats.org/officeDocument/2006/relationships/image" Target="../media/image10.png"/><Relationship Id="rId10" Type="http://schemas.openxmlformats.org/officeDocument/2006/relationships/image" Target="../media/image5.png"/><Relationship Id="rId4" Type="http://schemas.openxmlformats.org/officeDocument/2006/relationships/image" Target="../media/image2.png"/><Relationship Id="rId9" Type="http://schemas.openxmlformats.org/officeDocument/2006/relationships/hyperlink" Target="https://ogretmensosyalbilgiler.wordpress.com/" TargetMode="External"/><Relationship Id="rId1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3.xml.rels><?xml version="1.0" encoding="UTF-8" standalone="yes" ?><Relationships xmlns="http://schemas.openxmlformats.org/package/2006/relationships"><Relationship Id="rId3" Target="../media/image15.jpg" Type="http://schemas.openxmlformats.org/officeDocument/2006/relationships/image"/><Relationship Id="rId2" Target="../media/image14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8.png" Type="http://schemas.openxmlformats.org/officeDocument/2006/relationships/image"/><Relationship Id="rId5" Target="../media/image17.png" Type="http://schemas.openxmlformats.org/officeDocument/2006/relationships/image"/><Relationship Id="rId4" Target="../media/image16.png" Type="http://schemas.openxmlformats.org/officeDocument/2006/relationships/image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5.xml.rels><?xml version="1.0" encoding="UTF-8" standalone="yes" ?><Relationships xmlns="http://schemas.openxmlformats.org/package/2006/relationships"><Relationship Id="rId3" Target="../media/image24.jpeg" Type="http://schemas.openxmlformats.org/officeDocument/2006/relationships/image"/><Relationship Id="rId2" Target="../media/image23.jpeg" Type="http://schemas.openxmlformats.org/officeDocument/2006/relationships/image"/><Relationship Id="rId1" Target="../slideLayouts/slideLayout2.xml" Type="http://schemas.openxmlformats.org/officeDocument/2006/relationships/slideLayout"/><Relationship Id="rId5" Target="../media/image26.png" Type="http://schemas.openxmlformats.org/officeDocument/2006/relationships/image"/><Relationship Id="rId4" Target="../media/image25.png" Type="http://schemas.openxmlformats.org/officeDocument/2006/relationships/image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7.xml.rels><?xml version="1.0" encoding="UTF-8" standalone="yes" ?><Relationships xmlns="http://schemas.openxmlformats.org/package/2006/relationships"><Relationship Id="rId3" Target="../media/image37.jpeg" Type="http://schemas.openxmlformats.org/officeDocument/2006/relationships/image"/><Relationship Id="rId2" Target="../media/image36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40.png" Type="http://schemas.openxmlformats.org/officeDocument/2006/relationships/image"/><Relationship Id="rId5" Target="../media/image39.png" Type="http://schemas.openxmlformats.org/officeDocument/2006/relationships/image"/><Relationship Id="rId4" Target="../media/image38.png" Type="http://schemas.openxmlformats.org/officeDocument/2006/relationships/image"/></Relationships>
</file>

<file path=ppt/slides/_rels/slide8.xml.rels><?xml version="1.0" encoding="UTF-8" standalone="yes" ?><Relationships xmlns="http://schemas.openxmlformats.org/package/2006/relationships"><Relationship Id="rId3" Target="../media/image42.jpeg" Type="http://schemas.openxmlformats.org/officeDocument/2006/relationships/image"/><Relationship Id="rId2" Target="../media/image41.png" Type="http://schemas.openxmlformats.org/officeDocument/2006/relationships/image"/><Relationship Id="rId1" Target="../slideLayouts/slideLayout2.xml" Type="http://schemas.openxmlformats.org/officeDocument/2006/relationships/slideLayout"/><Relationship Id="rId5" Target="../media/image44.png" Type="http://schemas.openxmlformats.org/officeDocument/2006/relationships/image"/><Relationship Id="rId4" Target="../media/image43.jpeg" Type="http://schemas.openxmlformats.org/officeDocument/2006/relationships/image"/></Relationships>
</file>

<file path=ppt/slides/_rels/slide9.xml.rels><?xml version="1.0" encoding="UTF-8" standalone="yes" ?><Relationships xmlns="http://schemas.openxmlformats.org/package/2006/relationships"><Relationship Id="rId3" Target="../media/image46.jpeg" Type="http://schemas.openxmlformats.org/officeDocument/2006/relationships/image"/><Relationship Id="rId2" Target="../media/image45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49.png" Type="http://schemas.openxmlformats.org/officeDocument/2006/relationships/image"/><Relationship Id="rId5" Target="../media/image48.png" Type="http://schemas.openxmlformats.org/officeDocument/2006/relationships/image"/><Relationship Id="rId4" Target="../media/image47.jpeg" Type="http://schemas.openxmlformats.org/officeDocument/2006/relationships/image"/></Relationships>
</file>

<file path=ppt/slides/_rels/slide10.xml.rels><?xml version="1.0" encoding="UTF-8" standalone="yes" ?><Relationships xmlns="http://schemas.openxmlformats.org/package/2006/relationships"><Relationship Id="rId8" Target="../media/image56.png" Type="http://schemas.openxmlformats.org/officeDocument/2006/relationships/image"/><Relationship Id="rId3" Target="../media/image51.jpeg" Type="http://schemas.openxmlformats.org/officeDocument/2006/relationships/image"/><Relationship Id="rId7" Target="../media/image55.png" Type="http://schemas.openxmlformats.org/officeDocument/2006/relationships/image"/><Relationship Id="rId2" Target="../media/image50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54.png" Type="http://schemas.openxmlformats.org/officeDocument/2006/relationships/image"/><Relationship Id="rId5" Target="../media/image53.png" Type="http://schemas.openxmlformats.org/officeDocument/2006/relationships/image"/><Relationship Id="rId4" Target="../media/image52.png" Type="http://schemas.openxmlformats.org/officeDocument/2006/relationships/image"/><Relationship Id="rId9" Target="../media/image57.png" Type="http://schemas.openxmlformats.org/officeDocument/2006/relationships/image"/></Relationships>
</file>

<file path=ppt/slides/_rels/slide11.xml.rels><?xml version="1.0" encoding="UTF-8" standalone="yes" ?><Relationships xmlns="http://schemas.openxmlformats.org/package/2006/relationships"><Relationship Id="rId3" Target="../media/image59.jpeg" Type="http://schemas.openxmlformats.org/officeDocument/2006/relationships/image"/><Relationship Id="rId2" Target="../media/image58.png" Type="http://schemas.openxmlformats.org/officeDocument/2006/relationships/image"/><Relationship Id="rId1" Target="../slideLayouts/slideLayout2.xml" Type="http://schemas.openxmlformats.org/officeDocument/2006/relationships/slideLayout"/><Relationship Id="rId4" Target="../media/image60.png" Type="http://schemas.openxmlformats.org/officeDocument/2006/relationships/image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png"/></Relationships>
</file>

<file path=ppt/slides/_rels/slide13.xml.rels><?xml version="1.0" encoding="UTF-8" standalone="yes" ?><Relationships xmlns="http://schemas.openxmlformats.org/package/2006/relationships"><Relationship Id="rId3" Target="../media/image65.png" Type="http://schemas.openxmlformats.org/officeDocument/2006/relationships/image"/><Relationship Id="rId2" Target="../media/image64.png" Type="http://schemas.openxmlformats.org/officeDocument/2006/relationships/image"/><Relationship Id="rId1" Target="../slideLayouts/slideLayout2.xml" Type="http://schemas.openxmlformats.org/officeDocument/2006/relationships/slideLayout"/><Relationship Id="rId4" Target="../media/image66.jpeg" Type="http://schemas.openxmlformats.org/officeDocument/2006/relationships/image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9.png"/></Relationships>
</file>

<file path=ppt/slides/_rels/slide16.xml.rels><?xml version="1.0" encoding="UTF-8" standalone="yes" ?><Relationships xmlns="http://schemas.openxmlformats.org/package/2006/relationships"><Relationship Id="rId3" Target="../media/image73.jpeg" Type="http://schemas.openxmlformats.org/officeDocument/2006/relationships/image"/><Relationship Id="rId2" Target="../media/image72.png" Type="http://schemas.openxmlformats.org/officeDocument/2006/relationships/image"/><Relationship Id="rId1" Target="../slideLayouts/slideLayout2.xml" Type="http://schemas.openxmlformats.org/officeDocument/2006/relationships/slideLayout"/><Relationship Id="rId5" Target="../media/image75.png" Type="http://schemas.openxmlformats.org/officeDocument/2006/relationships/image"/><Relationship Id="rId4" Target="../media/image74.png" Type="http://schemas.openxmlformats.org/officeDocument/2006/relationships/image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 ?><Relationships xmlns="http://schemas.openxmlformats.org/package/2006/relationships"><Relationship Id="rId3" Target="../media/image79.jpeg" Type="http://schemas.openxmlformats.org/officeDocument/2006/relationships/image"/><Relationship Id="rId2" Target="../media/image78.png" Type="http://schemas.openxmlformats.org/officeDocument/2006/relationships/image"/><Relationship Id="rId1" Target="../slideLayouts/slideLayout2.xml" Type="http://schemas.openxmlformats.org/officeDocument/2006/relationships/slideLayout"/><Relationship Id="rId5" Target="../media/image81.png" Type="http://schemas.openxmlformats.org/officeDocument/2006/relationships/image"/><Relationship Id="rId4" Target="../media/image80.jpeg" Type="http://schemas.openxmlformats.org/officeDocument/2006/relationships/image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3.png"/><Relationship Id="rId4" Type="http://schemas.openxmlformats.org/officeDocument/2006/relationships/image" Target="../media/image70.png"/></Relationships>
</file>

<file path=ppt/slides/_rels/slide20.xml.rels><?xml version="1.0" encoding="UTF-8" standalone="yes" ?><Relationships xmlns="http://schemas.openxmlformats.org/package/2006/relationships"><Relationship Id="rId3" Target="../media/image85.jpeg" Type="http://schemas.openxmlformats.org/officeDocument/2006/relationships/image"/><Relationship Id="rId2" Target="../media/image84.jpeg" Type="http://schemas.openxmlformats.org/officeDocument/2006/relationships/image"/><Relationship Id="rId1" Target="../slideLayouts/slideLayout2.xml" Type="http://schemas.openxmlformats.org/officeDocument/2006/relationships/slideLayout"/><Relationship Id="rId5" Target="../media/image87.png" Type="http://schemas.openxmlformats.org/officeDocument/2006/relationships/image"/><Relationship Id="rId4" Target="../media/image86.png" Type="http://schemas.openxmlformats.org/officeDocument/2006/relationships/image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Resim 48">
            <a:extLst>
              <a:ext uri="{FF2B5EF4-FFF2-40B4-BE49-F238E27FC236}">
                <a16:creationId xmlns:a16="http://schemas.microsoft.com/office/drawing/2014/main" id="{217A2D5C-5710-4E0A-80B3-DA37BE2FAFA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8" descr="FACEBOOK PNG ile ilgili görsel sonucu">
            <a:hlinkClick r:id="rId3"/>
            <a:extLst>
              <a:ext uri="{FF2B5EF4-FFF2-40B4-BE49-F238E27FC236}">
                <a16:creationId xmlns:a16="http://schemas.microsoft.com/office/drawing/2014/main" id="{C5668D81-4559-4CC8-B622-6BBA70503A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6343" y="6200569"/>
            <a:ext cx="507878" cy="50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esim 5">
            <a:hlinkClick r:id="rId5"/>
            <a:extLst>
              <a:ext uri="{FF2B5EF4-FFF2-40B4-BE49-F238E27FC236}">
                <a16:creationId xmlns:a16="http://schemas.microsoft.com/office/drawing/2014/main" id="{B1D60EF8-49BB-4E28-95DB-660FDCAA18E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45851" y="6155369"/>
            <a:ext cx="548688" cy="548688"/>
          </a:xfrm>
          <a:prstGeom prst="rect">
            <a:avLst/>
          </a:prstGeom>
        </p:spPr>
      </p:pic>
      <p:pic>
        <p:nvPicPr>
          <p:cNvPr id="7" name="Picture 12" descr="BLOGGER PNG ile ilgili görsel sonucu">
            <a:hlinkClick r:id="rId7"/>
            <a:extLst>
              <a:ext uri="{FF2B5EF4-FFF2-40B4-BE49-F238E27FC236}">
                <a16:creationId xmlns:a16="http://schemas.microsoft.com/office/drawing/2014/main" id="{640E8AA2-DA25-497E-9C1F-D66F3953A3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6962" y="6178310"/>
            <a:ext cx="548688" cy="54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wordpress png ile ilgili gÃ¶rsel sonucu">
            <a:hlinkClick r:id="rId9"/>
            <a:extLst>
              <a:ext uri="{FF2B5EF4-FFF2-40B4-BE49-F238E27FC236}">
                <a16:creationId xmlns:a16="http://schemas.microsoft.com/office/drawing/2014/main" id="{1E7A4A0B-25C2-4286-A27A-8E30C633B0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8391" y="6207515"/>
            <a:ext cx="478602" cy="47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C6BDE74B-3A05-45ED-A34C-D85C630A5A1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658642" y="6055456"/>
            <a:ext cx="1719221" cy="652329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E86AD14C-FFAC-4CF9-B939-35C006DDE6D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213225" y="3452157"/>
            <a:ext cx="4105232" cy="2680612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D6CD65E1-71CD-4ABF-8495-17B7F52C5E6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265841" y="150215"/>
            <a:ext cx="1541475" cy="1259699"/>
          </a:xfrm>
          <a:prstGeom prst="rect">
            <a:avLst/>
          </a:prstGeom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id="{7CDEF291-CAC7-4DDD-8A66-B2116C5C3B28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988961" y="2191649"/>
            <a:ext cx="6951585" cy="4666351"/>
          </a:xfrm>
          <a:prstGeom prst="rect">
            <a:avLst/>
          </a:prstGeom>
        </p:spPr>
      </p:pic>
      <p:pic>
        <p:nvPicPr>
          <p:cNvPr id="51" name="Resim 50">
            <a:extLst>
              <a:ext uri="{FF2B5EF4-FFF2-40B4-BE49-F238E27FC236}">
                <a16:creationId xmlns:a16="http://schemas.microsoft.com/office/drawing/2014/main" id="{3BBA3E2A-CDB2-4257-8582-F904F36D877F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98623" y="171883"/>
            <a:ext cx="8687553" cy="2304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8934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34083798-F2B9-4EB2-9ECC-CBC9ECC76E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7826" y="344012"/>
            <a:ext cx="5621336" cy="6129525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0463E791-DAD8-46D1-A3E0-BA54062541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4662" y="541843"/>
            <a:ext cx="3463177" cy="7108626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089AC678-806D-49BA-85ED-B5F669DB06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76961" y="1119125"/>
            <a:ext cx="6383065" cy="4791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9971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:a16="http://schemas.microsoft.com/office/drawing/2014/main" id="{BB657896-7743-4674-BAD9-731FA142853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5863"/>
          <a:stretch/>
        </p:blipFill>
        <p:spPr>
          <a:xfrm>
            <a:off x="6903506" y="121734"/>
            <a:ext cx="4932091" cy="3133530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8F490E32-F9CD-4D9E-B1A5-971B0165706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17"/>
          <a:stretch/>
        </p:blipFill>
        <p:spPr>
          <a:xfrm>
            <a:off x="6903505" y="3429000"/>
            <a:ext cx="4932091" cy="3133530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36E021E6-E713-406B-A974-5A15755CFF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1734"/>
            <a:ext cx="6462320" cy="4669941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3AE19051-C831-476F-98D4-5EB52FD4491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49112" y="581917"/>
            <a:ext cx="2256615" cy="6276083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79625ED1-BAF3-4ED9-994E-6DBE2A8F0B3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4498765"/>
            <a:ext cx="6255038" cy="1920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502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>
            <a:extLst>
              <a:ext uri="{FF2B5EF4-FFF2-40B4-BE49-F238E27FC236}">
                <a16:creationId xmlns:a16="http://schemas.microsoft.com/office/drawing/2014/main" id="{C0562610-3A81-42A1-8DF5-02CEA3B888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3602" y="-1723077"/>
            <a:ext cx="8062238" cy="7265357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C17F62A9-30D0-4DCB-A61B-66375CB5D3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1368" y="3962285"/>
            <a:ext cx="7059780" cy="2651990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6741FD39-A24D-4577-BC4F-F9FAC0E56A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9187" y="446505"/>
            <a:ext cx="3233621" cy="6299735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15C1D4C0-0D65-42B8-ACEA-473C84B3F2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8361" y1="32738" x2="8361" y2="32738"/>
                        <a14:foregroundMark x1="10368" y1="35119" x2="10368" y2="35119"/>
                        <a14:foregroundMark x1="14381" y1="41667" x2="14381" y2="41667"/>
                        <a14:foregroundMark x1="47826" y1="44048" x2="47826" y2="44048"/>
                        <a14:foregroundMark x1="64214" y1="43452" x2="64214" y2="43452"/>
                        <a14:foregroundMark x1="72910" y1="40476" x2="72910" y2="40476"/>
                        <a14:foregroundMark x1="57525" y1="30952" x2="57525" y2="30952"/>
                        <a14:foregroundMark x1="41806" y1="8929" x2="41806" y2="8929"/>
                        <a14:foregroundMark x1="41472" y1="5952" x2="41472" y2="5952"/>
                        <a14:foregroundMark x1="46488" y1="8333" x2="46488" y2="8333"/>
                        <a14:foregroundMark x1="30435" y1="17262" x2="30435" y2="17262"/>
                        <a14:foregroundMark x1="18395" y1="19048" x2="18395" y2="19048"/>
                        <a14:foregroundMark x1="10368" y1="20833" x2="10368" y2="20833"/>
                        <a14:foregroundMark x1="9365" y1="31548" x2="9365" y2="31548"/>
                        <a14:foregroundMark x1="19064" y1="46429" x2="19064" y2="46429"/>
                        <a14:foregroundMark x1="33779" y1="68452" x2="33779" y2="68452"/>
                        <a14:foregroundMark x1="68227" y1="58929" x2="68227" y2="58929"/>
                        <a14:foregroundMark x1="74916" y1="58929" x2="74916" y2="58929"/>
                        <a14:foregroundMark x1="80936" y1="62500" x2="80936" y2="62500"/>
                        <a14:foregroundMark x1="50502" y1="62500" x2="50502" y2="62500"/>
                        <a14:foregroundMark x1="51171" y1="67857" x2="52174" y2="69643"/>
                        <a14:foregroundMark x1="52174" y1="73214" x2="52174" y2="73214"/>
                        <a14:foregroundMark x1="51505" y1="75000" x2="50502" y2="75000"/>
                        <a14:foregroundMark x1="43813" y1="54762" x2="39465" y2="45238"/>
                        <a14:foregroundMark x1="35117" y1="34524" x2="33779" y2="33929"/>
                        <a14:foregroundMark x1="33110" y1="28571" x2="33110" y2="28571"/>
                        <a14:foregroundMark x1="49498" y1="21429" x2="49498" y2="21429"/>
                        <a14:foregroundMark x1="52843" y1="26786" x2="55184" y2="30952"/>
                        <a14:foregroundMark x1="61204" y1="32738" x2="61204" y2="32738"/>
                        <a14:foregroundMark x1="71572" y1="32738" x2="71572" y2="32738"/>
                        <a14:foregroundMark x1="62876" y1="29762" x2="60201" y2="27976"/>
                        <a14:foregroundMark x1="57191" y1="20833" x2="56187" y2="19048"/>
                        <a14:foregroundMark x1="54515" y1="17262" x2="54515" y2="1726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17920" y="2684428"/>
            <a:ext cx="1517220" cy="852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939842"/>
      </p:ext>
    </p:extLst>
  </p:cSld>
  <p:clrMapOvr>
    <a:masterClrMapping/>
  </p:clrMapOvr>
  <p:transition spd="slow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15978" y="329133"/>
            <a:ext cx="4865401" cy="3099867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5680" y="320200"/>
            <a:ext cx="4865401" cy="3108800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CCE8C72B-497E-4A23-AAC8-D40B8A3264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-90394" y="1463040"/>
            <a:ext cx="4373569" cy="5394960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0B05F387-B121-4EE5-89AF-A448227BA83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79177" y="3772779"/>
            <a:ext cx="8602202" cy="2475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402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Resim 57">
            <a:extLst>
              <a:ext uri="{FF2B5EF4-FFF2-40B4-BE49-F238E27FC236}">
                <a16:creationId xmlns:a16="http://schemas.microsoft.com/office/drawing/2014/main" id="{96E31A88-F951-4883-8D01-5B495B1BB0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681" y="136874"/>
            <a:ext cx="646232" cy="6584251"/>
          </a:xfrm>
          <a:prstGeom prst="rect">
            <a:avLst/>
          </a:prstGeom>
        </p:spPr>
      </p:pic>
      <p:pic>
        <p:nvPicPr>
          <p:cNvPr id="59" name="Resim 58">
            <a:extLst>
              <a:ext uri="{FF2B5EF4-FFF2-40B4-BE49-F238E27FC236}">
                <a16:creationId xmlns:a16="http://schemas.microsoft.com/office/drawing/2014/main" id="{040A63E4-BDB0-415A-B274-02E231F4D7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9101" y="-217703"/>
            <a:ext cx="7882811" cy="2987299"/>
          </a:xfrm>
          <a:prstGeom prst="rect">
            <a:avLst/>
          </a:prstGeom>
        </p:spPr>
      </p:pic>
      <p:pic>
        <p:nvPicPr>
          <p:cNvPr id="60" name="Resim 59">
            <a:extLst>
              <a:ext uri="{FF2B5EF4-FFF2-40B4-BE49-F238E27FC236}">
                <a16:creationId xmlns:a16="http://schemas.microsoft.com/office/drawing/2014/main" id="{4CD9914E-EEF1-41E5-895C-9F59BEC964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9101" y="949152"/>
            <a:ext cx="9815411" cy="2133785"/>
          </a:xfrm>
          <a:prstGeom prst="rect">
            <a:avLst/>
          </a:prstGeom>
        </p:spPr>
      </p:pic>
      <p:pic>
        <p:nvPicPr>
          <p:cNvPr id="61" name="Resim 60">
            <a:extLst>
              <a:ext uri="{FF2B5EF4-FFF2-40B4-BE49-F238E27FC236}">
                <a16:creationId xmlns:a16="http://schemas.microsoft.com/office/drawing/2014/main" id="{7EBFE3B1-59F5-4E1B-977E-3E1240E589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39101" y="2119490"/>
            <a:ext cx="7882811" cy="1774090"/>
          </a:xfrm>
          <a:prstGeom prst="rect">
            <a:avLst/>
          </a:prstGeom>
        </p:spPr>
      </p:pic>
      <p:pic>
        <p:nvPicPr>
          <p:cNvPr id="62" name="Resim 61">
            <a:extLst>
              <a:ext uri="{FF2B5EF4-FFF2-40B4-BE49-F238E27FC236}">
                <a16:creationId xmlns:a16="http://schemas.microsoft.com/office/drawing/2014/main" id="{BB4FB076-6FF0-477C-BF70-01B5F571D3B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39101" y="3250855"/>
            <a:ext cx="7882811" cy="1780186"/>
          </a:xfrm>
          <a:prstGeom prst="rect">
            <a:avLst/>
          </a:prstGeom>
        </p:spPr>
      </p:pic>
      <p:pic>
        <p:nvPicPr>
          <p:cNvPr id="63" name="Resim 62">
            <a:extLst>
              <a:ext uri="{FF2B5EF4-FFF2-40B4-BE49-F238E27FC236}">
                <a16:creationId xmlns:a16="http://schemas.microsoft.com/office/drawing/2014/main" id="{9F07A7FB-E952-4339-B988-074108F28A9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39101" y="3780629"/>
            <a:ext cx="7882811" cy="2353260"/>
          </a:xfrm>
          <a:prstGeom prst="rect">
            <a:avLst/>
          </a:prstGeom>
        </p:spPr>
      </p:pic>
      <p:pic>
        <p:nvPicPr>
          <p:cNvPr id="64" name="Resim 63">
            <a:extLst>
              <a:ext uri="{FF2B5EF4-FFF2-40B4-BE49-F238E27FC236}">
                <a16:creationId xmlns:a16="http://schemas.microsoft.com/office/drawing/2014/main" id="{CBA21D3D-F340-4740-A960-217D70B6206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39101" y="4100067"/>
            <a:ext cx="7882811" cy="3200677"/>
          </a:xfrm>
          <a:prstGeom prst="rect">
            <a:avLst/>
          </a:prstGeom>
        </p:spPr>
      </p:pic>
      <p:pic>
        <p:nvPicPr>
          <p:cNvPr id="10" name="TinyPPT.com" descr="TinyPPT.com">
            <a:extLst>
              <a:ext uri="{FF2B5EF4-FFF2-40B4-BE49-F238E27FC236}">
                <a16:creationId xmlns:a16="http://schemas.microsoft.com/office/drawing/2014/main" id="{E1F448DA-10D7-4E1C-9D42-F6A8F4A71875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9717" t="84849" r="7962"/>
          <a:stretch>
            <a:fillRect/>
          </a:stretch>
        </p:blipFill>
        <p:spPr>
          <a:xfrm rot="16200000">
            <a:off x="-201375" y="3182515"/>
            <a:ext cx="3075597" cy="394645"/>
          </a:xfrm>
          <a:prstGeom prst="rect">
            <a:avLst/>
          </a:prstGeom>
          <a:ln w="12700">
            <a:miter lim="400000"/>
          </a:ln>
        </p:spPr>
      </p:pic>
      <p:pic>
        <p:nvPicPr>
          <p:cNvPr id="65" name="Resim 64">
            <a:extLst>
              <a:ext uri="{FF2B5EF4-FFF2-40B4-BE49-F238E27FC236}">
                <a16:creationId xmlns:a16="http://schemas.microsoft.com/office/drawing/2014/main" id="{3A64ADA6-E461-48E6-8501-1EBED7E24C5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833873" y="0"/>
            <a:ext cx="39052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271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3974" y="2838609"/>
            <a:ext cx="5472455" cy="3871808"/>
          </a:xfrm>
          <a:prstGeom prst="rect">
            <a:avLst/>
          </a:prstGeom>
        </p:spPr>
      </p:pic>
      <p:pic>
        <p:nvPicPr>
          <p:cNvPr id="4" name="Picture 2" descr="Nitelikli İnsan Gücünün Ülke Ekonomisine Katkıları Neler Olabilir - e Okul  MEB">
            <a:extLst>
              <a:ext uri="{FF2B5EF4-FFF2-40B4-BE49-F238E27FC236}">
                <a16:creationId xmlns:a16="http://schemas.microsoft.com/office/drawing/2014/main" id="{42C2C2C2-D072-4B2E-A746-F2348D7C46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9840" y="308157"/>
            <a:ext cx="5800725" cy="242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B2B826B1-98FE-449D-ADFD-C888D7CCC2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4508" y="-197285"/>
            <a:ext cx="5998984" cy="4163929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346FC745-2065-4270-9020-361F1BB21B8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548" y="590307"/>
            <a:ext cx="2422437" cy="6267693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D5350A2E-A8CF-4A1E-B06B-BD570D140B1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19922" y="3782591"/>
            <a:ext cx="5047926" cy="3359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616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67000"/>
              </a:schemeClr>
            </a:gs>
            <a:gs pos="48000">
              <a:schemeClr val="accent4">
                <a:lumMod val="97000"/>
                <a:lumOff val="3000"/>
              </a:schemeClr>
            </a:gs>
            <a:gs pos="100000">
              <a:schemeClr val="accent4">
                <a:lumMod val="60000"/>
                <a:lumOff val="4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esim 13">
            <a:extLst>
              <a:ext uri="{FF2B5EF4-FFF2-40B4-BE49-F238E27FC236}">
                <a16:creationId xmlns:a16="http://schemas.microsoft.com/office/drawing/2014/main" id="{07B8A515-F18C-493D-A307-3002BCF574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98770" y="350491"/>
            <a:ext cx="7254471" cy="6010847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F4DCD580-9861-4A32-989D-6DC4A6EEA1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26832" y="3502085"/>
            <a:ext cx="5265168" cy="3187276"/>
          </a:xfrm>
          <a:prstGeom prst="rect">
            <a:avLst/>
          </a:prstGeom>
        </p:spPr>
      </p:pic>
      <p:pic>
        <p:nvPicPr>
          <p:cNvPr id="2052" name="Picture 4" descr="Tavan yaptı! Türkiye'nin yazılımcı ordusu... - Son Dakika Güncel Haberler">
            <a:extLst>
              <a:ext uri="{FF2B5EF4-FFF2-40B4-BE49-F238E27FC236}">
                <a16:creationId xmlns:a16="http://schemas.microsoft.com/office/drawing/2014/main" id="{32CBE62A-7294-48FA-8081-5158F03A0C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6832" y="168639"/>
            <a:ext cx="5265169" cy="318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45FB465C-8D4A-4910-BC06-4EEC66E1001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66904" y="734464"/>
            <a:ext cx="2458192" cy="6141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659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:a16="http://schemas.microsoft.com/office/drawing/2014/main" id="{3491F6BB-B790-4ACE-A59F-3F34513A586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714"/>
          <a:stretch/>
        </p:blipFill>
        <p:spPr>
          <a:xfrm>
            <a:off x="8469085" y="57430"/>
            <a:ext cx="3614057" cy="3429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14C117DE-B9E2-48F8-8A49-53269705158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2424"/>
          <a:stretch/>
        </p:blipFill>
        <p:spPr>
          <a:xfrm>
            <a:off x="8469085" y="3715657"/>
            <a:ext cx="3512457" cy="308491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B1556E9A-AF1E-4769-BF96-E55C4BF9DD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6633" y="3371569"/>
            <a:ext cx="5500689" cy="342900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70E3019D-76FF-424A-8E20-BCF611F085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50017" y="-159657"/>
            <a:ext cx="8902615" cy="4104851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DAC52A60-DB97-4E29-88F4-5E6B04B8FD5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50295" y="931685"/>
            <a:ext cx="2051762" cy="5707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938505"/>
      </p:ext>
    </p:extLst>
  </p:cSld>
  <p:clrMapOvr>
    <a:masterClrMapping/>
  </p:clrMapOvr>
  <p:transition spd="slow">
    <p:randomBar dir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3500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sim 10">
            <a:extLst>
              <a:ext uri="{FF2B5EF4-FFF2-40B4-BE49-F238E27FC236}">
                <a16:creationId xmlns:a16="http://schemas.microsoft.com/office/drawing/2014/main" id="{52B29C4F-A48C-47B8-8A7C-3997745B32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50973" y="-312387"/>
            <a:ext cx="10334855" cy="7482774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4055" y="1185049"/>
            <a:ext cx="4468973" cy="3913237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25593755-5E91-4C8C-8414-77CCB35D55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4247" y="144807"/>
            <a:ext cx="4171611" cy="359852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B4188492-B3CE-4CEB-9E5F-1F2E1259AC1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5431" y="1535240"/>
            <a:ext cx="5182049" cy="4596782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F193294A-6099-4083-BE91-45B1C9441E2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6549" y="1681556"/>
            <a:ext cx="5419814" cy="4304149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066B15C5-A091-4F7E-B812-419087280DE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8972" y="496874"/>
            <a:ext cx="5249111" cy="963251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627F219C-8D72-4FFA-B878-D2D9A5AB56D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61520" y="235440"/>
            <a:ext cx="5714143" cy="1606428"/>
          </a:xfrm>
          <a:prstGeom prst="rect">
            <a:avLst/>
          </a:prstGeom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1B52A321-27BB-4086-A35B-B496978F9FF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45858" y="1532413"/>
            <a:ext cx="2897466" cy="5947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213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2222EDC2-FDCE-425E-8D01-B9BCAF69D1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36191" y="1074057"/>
            <a:ext cx="4842310" cy="6848119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154D50EB-D6EB-4CC9-B7D8-9C12B2159C2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428"/>
          <a:stretch/>
        </p:blipFill>
        <p:spPr>
          <a:xfrm>
            <a:off x="5315600" y="2936387"/>
            <a:ext cx="5648952" cy="3762544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2A302439-8798-4F6A-9CBA-80962DD2FF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62181" y="-680060"/>
            <a:ext cx="7602371" cy="4109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1760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67000"/>
              </a:schemeClr>
            </a:gs>
            <a:gs pos="48000">
              <a:schemeClr val="accent3">
                <a:lumMod val="97000"/>
                <a:lumOff val="3000"/>
              </a:schemeClr>
            </a:gs>
            <a:gs pos="100000">
              <a:schemeClr val="accent3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>
            <a:extLst>
              <a:ext uri="{FF2B5EF4-FFF2-40B4-BE49-F238E27FC236}">
                <a16:creationId xmlns:a16="http://schemas.microsoft.com/office/drawing/2014/main" id="{5B417976-01D5-40A3-9559-043182133E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657" y="-347960"/>
            <a:ext cx="8942511" cy="4505334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12CB863B-EB34-4FD0-AE96-5797D808ED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2485" y="2727417"/>
            <a:ext cx="3666198" cy="4130583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405317BC-A649-4853-8F65-0DA41B4F10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46945" y="396158"/>
            <a:ext cx="3502373" cy="6340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616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>
            <a:extLst>
              <a:ext uri="{FF2B5EF4-FFF2-40B4-BE49-F238E27FC236}">
                <a16:creationId xmlns:a16="http://schemas.microsoft.com/office/drawing/2014/main" id="{A3B0AFBA-ACFC-4E3D-B433-298B295A55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5859" y="-1311219"/>
            <a:ext cx="8931376" cy="5665505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22BF13D2-863A-4D1B-8132-49E282F449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818" y="328891"/>
            <a:ext cx="3568390" cy="7321097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3E47B301-AFA2-4162-AFAA-8A8186DF70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7262" y="2807188"/>
            <a:ext cx="6767147" cy="37981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981337513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esim 13">
            <a:extLst>
              <a:ext uri="{FF2B5EF4-FFF2-40B4-BE49-F238E27FC236}">
                <a16:creationId xmlns:a16="http://schemas.microsoft.com/office/drawing/2014/main" id="{C192016D-BDA9-4933-8910-535D1E1B11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698" y="1414651"/>
            <a:ext cx="10720603" cy="4792606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789149E9-2EF9-4B97-9D78-DC86322D9B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28867" y="650743"/>
            <a:ext cx="3627434" cy="963251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DCC817F1-612A-43A0-AF8C-186E2BF5DD0B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0734" y="881755"/>
            <a:ext cx="2580968" cy="532896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63B64241-58A1-4A1F-ADB0-260AF253527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6769" y="3949518"/>
            <a:ext cx="507929" cy="510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79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Resim 14">
            <a:extLst>
              <a:ext uri="{FF2B5EF4-FFF2-40B4-BE49-F238E27FC236}">
                <a16:creationId xmlns:a16="http://schemas.microsoft.com/office/drawing/2014/main" id="{74523E44-7EEE-43BC-AB96-BF98D469BE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8641" y="1979772"/>
            <a:ext cx="10260457" cy="3548180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07617937-7DDE-48D1-AE24-BDE6841C36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8641" y="4918422"/>
            <a:ext cx="507929" cy="510534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B2DF2070-946C-4E2F-87FA-0DCAD07F64C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8609" y="1429044"/>
            <a:ext cx="2580968" cy="532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259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>
            <a:extLst>
              <a:ext uri="{FF2B5EF4-FFF2-40B4-BE49-F238E27FC236}">
                <a16:creationId xmlns:a16="http://schemas.microsoft.com/office/drawing/2014/main" id="{8BBA4D0D-FA1E-4AA4-AE37-7943BBDC35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13343" y="453365"/>
            <a:ext cx="8239856" cy="5468625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83364" y="882786"/>
            <a:ext cx="3813188" cy="4710285"/>
          </a:xfrm>
          <a:prstGeom prst="rect">
            <a:avLst/>
          </a:prstGeom>
        </p:spPr>
      </p:pic>
      <p:sp>
        <p:nvSpPr>
          <p:cNvPr id="8" name="Metin kutusu 7">
            <a:extLst>
              <a:ext uri="{FF2B5EF4-FFF2-40B4-BE49-F238E27FC236}">
                <a16:creationId xmlns:a16="http://schemas.microsoft.com/office/drawing/2014/main" id="{579051EB-F52A-4F16-947C-A3BF432B5F15}"/>
              </a:ext>
            </a:extLst>
          </p:cNvPr>
          <p:cNvSpPr txBox="1"/>
          <p:nvPr/>
        </p:nvSpPr>
        <p:spPr>
          <a:xfrm>
            <a:off x="217713" y="453365"/>
            <a:ext cx="76088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2800" b="0" i="0" u="none" strike="noStrike" kern="1200" cap="none" spc="0" normalizeH="0" baseline="0" noProof="0" dirty="0">
                <a:ln>
                  <a:noFill/>
                </a:ln>
                <a:solidFill>
                  <a:srgbClr val="DB335B"/>
                </a:solidFill>
                <a:effectLst/>
                <a:uLnTx/>
                <a:uFillTx/>
                <a:latin typeface="00455" panose="00000400000000000000" pitchFamily="2" charset="0"/>
                <a:ea typeface="+mn-ea"/>
                <a:cs typeface="+mn-cs"/>
              </a:rPr>
              <a:t>Rüzgâr Türbini Yapan Öğretmene Ödül</a:t>
            </a:r>
          </a:p>
        </p:txBody>
      </p:sp>
      <p:pic>
        <p:nvPicPr>
          <p:cNvPr id="11" name="Resim 10">
            <a:extLst>
              <a:ext uri="{FF2B5EF4-FFF2-40B4-BE49-F238E27FC236}">
                <a16:creationId xmlns:a16="http://schemas.microsoft.com/office/drawing/2014/main" id="{F28653DC-07A6-422C-BF24-9B4722BCC5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860" y="936010"/>
            <a:ext cx="7291448" cy="4761389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626C7EA1-1DE1-4E7D-B1B0-17EAC016455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067" y="1016929"/>
            <a:ext cx="7139035" cy="4669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8132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:a16="http://schemas.microsoft.com/office/drawing/2014/main" id="{D49D2495-18AD-4991-8E31-1A8B0447D6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29433" y="467915"/>
            <a:ext cx="5378804" cy="7600484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7F7CE2D1-ADF7-4A6B-AC44-41D0028191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6598" y="817858"/>
            <a:ext cx="8425402" cy="5572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106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5CF5452D-9C21-4809-A6E5-CB3A3C27DD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7714" y="-479502"/>
            <a:ext cx="6923107" cy="6858000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1B52B231-3274-4B31-8CAA-427252275B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23107" y="453118"/>
            <a:ext cx="4915960" cy="2975882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E973FD03-75AB-4234-A523-48D38B7159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23107" y="3559629"/>
            <a:ext cx="4915960" cy="2764806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9756FB93-348A-400C-BB43-2E6EEFAD2F9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76338" y="453118"/>
            <a:ext cx="2674338" cy="6378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442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esim 13">
            <a:extLst>
              <a:ext uri="{FF2B5EF4-FFF2-40B4-BE49-F238E27FC236}">
                <a16:creationId xmlns:a16="http://schemas.microsoft.com/office/drawing/2014/main" id="{1E2405D6-A336-4BED-8D1E-F28BD8F447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5610" y="1438736"/>
            <a:ext cx="10876207" cy="4822354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AE1311FD-BBB4-4B21-9838-D8B5B8A85B8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3305" y="905840"/>
            <a:ext cx="2580968" cy="532896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B70A9380-DD37-4E0B-B0C5-7F115B6612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5610" y="5555660"/>
            <a:ext cx="507929" cy="510534"/>
          </a:xfrm>
          <a:prstGeom prst="rect">
            <a:avLst/>
          </a:prstGeom>
        </p:spPr>
      </p:pic>
      <p:sp>
        <p:nvSpPr>
          <p:cNvPr id="18" name="Dikdörtgen 17">
            <a:extLst>
              <a:ext uri="{FF2B5EF4-FFF2-40B4-BE49-F238E27FC236}">
                <a16:creationId xmlns:a16="http://schemas.microsoft.com/office/drawing/2014/main" id="{71860A17-19D5-43E4-A246-7D220E1CAC24}"/>
              </a:ext>
            </a:extLst>
          </p:cNvPr>
          <p:cNvSpPr/>
          <p:nvPr/>
        </p:nvSpPr>
        <p:spPr>
          <a:xfrm>
            <a:off x="3367314" y="3298371"/>
            <a:ext cx="870857" cy="301171"/>
          </a:xfrm>
          <a:prstGeom prst="rect">
            <a:avLst/>
          </a:prstGeom>
          <a:solidFill>
            <a:srgbClr val="333F50"/>
          </a:solidFill>
          <a:ln>
            <a:solidFill>
              <a:srgbClr val="333F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>
              <a:solidFill>
                <a:srgbClr val="333F50"/>
              </a:solidFill>
            </a:endParaRPr>
          </a:p>
        </p:txBody>
      </p:sp>
      <p:pic>
        <p:nvPicPr>
          <p:cNvPr id="20" name="Resim 19">
            <a:extLst>
              <a:ext uri="{FF2B5EF4-FFF2-40B4-BE49-F238E27FC236}">
                <a16:creationId xmlns:a16="http://schemas.microsoft.com/office/drawing/2014/main" id="{B00EDE9B-B3C3-469A-B519-45D6C0A6E2D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9306" y="3189037"/>
            <a:ext cx="938865" cy="536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819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>
            <a:extLst>
              <a:ext uri="{FF2B5EF4-FFF2-40B4-BE49-F238E27FC236}">
                <a16:creationId xmlns:a16="http://schemas.microsoft.com/office/drawing/2014/main" id="{FEA23C6D-A1F9-48F8-951C-B0C41C7177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82618" y="697451"/>
            <a:ext cx="3438525" cy="5715000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208F3694-D63F-4A7C-9B85-7A889F5C05F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440" b="10000"/>
          <a:stretch/>
        </p:blipFill>
        <p:spPr>
          <a:xfrm>
            <a:off x="613229" y="1456043"/>
            <a:ext cx="5715000" cy="3259828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BF795E6D-8F65-4B3F-9F82-FF3C035213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28" y="4492327"/>
            <a:ext cx="6096528" cy="2621507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31657788-1C95-456D-AABD-117154E2C82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9508" y="76199"/>
            <a:ext cx="6108721" cy="1603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0780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404</TotalTime>
  <Words>5</Words>
  <Application>Microsoft Office PowerPoint</Application>
  <PresentationFormat>Geniş ekran</PresentationFormat>
  <Paragraphs>1</Paragraphs>
  <Slides>20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4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20</vt:i4>
      </vt:variant>
    </vt:vector>
  </HeadingPairs>
  <TitlesOfParts>
    <vt:vector size="25" baseType="lpstr">
      <vt:lpstr>00455</vt:lpstr>
      <vt:lpstr>Arial</vt:lpstr>
      <vt:lpstr>Calibri</vt:lpstr>
      <vt:lpstr>Calibri Light</vt:lpstr>
      <vt:lpstr>Office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kazihiro kazihiro</dc:creator>
  <cp:lastModifiedBy>kazihiro kazihiro</cp:lastModifiedBy>
  <cp:revision>48</cp:revision>
  <dcterms:created xsi:type="dcterms:W3CDTF">2019-03-23T18:13:33Z</dcterms:created>
  <dcterms:modified xsi:type="dcterms:W3CDTF">2021-04-03T08:03:57Z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6874417</vt:lpwstr>
  </property>
  <property fmtid="{D5CDD505-2E9C-101B-9397-08002B2CF9AE}" name="NXPowerLiteSettings" pid="3">
    <vt:lpwstr>C700052003A000</vt:lpwstr>
  </property>
  <property fmtid="{D5CDD505-2E9C-101B-9397-08002B2CF9AE}" name="NXPowerLiteVersion" pid="4">
    <vt:lpwstr>D8.0.3</vt:lpwstr>
  </property>
</Properties>
</file>