
<file path=[Content_Types].xml><?xml version="1.0" encoding="utf-8"?>
<Types xmlns="http://schemas.openxmlformats.org/package/2006/content-types">
  <Default ContentType="image/gif" Extension="gif"/>
  <Default ContentType="image/jpeg" Extension="jpeg"/>
  <Default ContentType="image/jpeg" Extension="jpg"/>
  <Default ContentType="image/png" Extension="png"/>
  <Default ContentType="application/vnd.openxmlformats-package.relationships+xml" Extension="rels"/>
  <Default ContentType="application/vnd.openxmlformats-officedocument.spreadsheetml.sheet" Extension="xlsx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officedocument.drawingml.chart+xml" PartName="/ppt/charts/chart1.xml"/>
  <Override ContentType="application/vnd.ms-office.chartstyle+xml" PartName="/ppt/charts/style1.xml"/>
  <Override ContentType="application/vnd.ms-office.chartcolorstyle+xml" PartName="/ppt/charts/colors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82" r:id="rId2"/>
    <p:sldId id="257" r:id="rId3"/>
    <p:sldId id="258" r:id="rId4"/>
    <p:sldId id="259" r:id="rId5"/>
    <p:sldId id="260" r:id="rId6"/>
    <p:sldId id="261" r:id="rId7"/>
    <p:sldId id="263" r:id="rId8"/>
    <p:sldId id="278" r:id="rId9"/>
    <p:sldId id="280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9" r:id="rId22"/>
    <p:sldId id="276" r:id="rId23"/>
    <p:sldId id="277" r:id="rId24"/>
    <p:sldId id="283" r:id="rId25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6A6A6"/>
    <a:srgbClr val="BCDE29"/>
    <a:srgbClr val="7CCCB7"/>
    <a:srgbClr val="7362CA"/>
    <a:srgbClr val="E84CA4"/>
    <a:srgbClr val="FF8A27"/>
    <a:srgbClr val="F9D71A"/>
    <a:srgbClr val="D2DF5C"/>
    <a:srgbClr val="2A2B2F"/>
    <a:srgbClr val="3600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06" autoAdjust="0"/>
    <p:restoredTop sz="94660"/>
  </p:normalViewPr>
  <p:slideViewPr>
    <p:cSldViewPr>
      <p:cViewPr varScale="1">
        <p:scale>
          <a:sx n="92" d="100"/>
          <a:sy n="92" d="100"/>
        </p:scale>
        <p:origin x="-618" y="31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Satışlar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725F-4BF0-B3F8-0BDA3FA633C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725F-4BF0-B3F8-0BDA3FA633C3}"/>
              </c:ext>
            </c:extLst>
          </c:dPt>
          <c:dPt>
            <c:idx val="2"/>
            <c:bubble3D val="0"/>
            <c:spPr>
              <a:solidFill>
                <a:schemeClr val="tx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2A1D-4CF5-8AEC-1308BE91EFF2}"/>
              </c:ext>
            </c:extLst>
          </c:dPt>
          <c:dPt>
            <c:idx val="3"/>
            <c:bubble3D val="0"/>
            <c:spPr>
              <a:solidFill>
                <a:srgbClr val="FFC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2A1D-4CF5-8AEC-1308BE91EFF2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Sayfa1!$A$2:$A$5</c:f>
              <c:strCache>
                <c:ptCount val="4"/>
                <c:pt idx="0">
                  <c:v>Yenilebilir Enerji Kaynakları</c:v>
                </c:pt>
                <c:pt idx="1">
                  <c:v>Kömür</c:v>
                </c:pt>
                <c:pt idx="2">
                  <c:v>Petrol</c:v>
                </c:pt>
                <c:pt idx="3">
                  <c:v>Doğal gaz</c:v>
                </c:pt>
              </c:strCache>
            </c:strRef>
          </c:cat>
          <c:val>
            <c:numRef>
              <c:f>Sayfa1!$B$2:$B$5</c:f>
              <c:numCache>
                <c:formatCode>General</c:formatCode>
                <c:ptCount val="4"/>
                <c:pt idx="0">
                  <c:v>12</c:v>
                </c:pt>
                <c:pt idx="1">
                  <c:v>27</c:v>
                </c:pt>
                <c:pt idx="2">
                  <c:v>30</c:v>
                </c:pt>
                <c:pt idx="3">
                  <c:v>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A1D-4CF5-8AEC-1308BE91EFF2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82D512-745A-4BFC-886B-6B5F93E4326C}" type="datetimeFigureOut">
              <a:rPr lang="tr-TR" smtClean="0"/>
              <a:t>14.03.2021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56DF4E-3A80-461B-AD15-148E5977C43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51975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56DF4E-3A80-461B-AD15-148E5977C43B}" type="slidenum">
              <a:rPr lang="tr-TR" smtClean="0"/>
              <a:t>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264066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56DF4E-3A80-461B-AD15-148E5977C43B}" type="slidenum">
              <a:rPr lang="tr-TR" smtClean="0"/>
              <a:t>14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129001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56DF4E-3A80-461B-AD15-148E5977C43B}" type="slidenum">
              <a:rPr lang="tr-TR" smtClean="0"/>
              <a:t>16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144980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14.03.2021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14.03.2021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14.03.2021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14.03.2021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14.03.2021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14.03.2021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14.03.2021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14.03.2021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14.03.2021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14.03.2021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14.03.2021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720DD-5B6D-40BF-8493-A6B52D484E6B}" type="datetimeFigureOut">
              <a:rPr lang="tr-TR" smtClean="0"/>
              <a:t>14.03.2021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8.png"/><Relationship Id="rId3" Type="http://schemas.openxmlformats.org/officeDocument/2006/relationships/hyperlink" Target="https://www.facebook.com/ogretmen44/" TargetMode="External"/><Relationship Id="rId7" Type="http://schemas.openxmlformats.org/officeDocument/2006/relationships/hyperlink" Target="http://ogretmensosyal.blogspot.com.tr/" TargetMode="External"/><Relationship Id="rId12" Type="http://schemas.openxmlformats.org/officeDocument/2006/relationships/image" Target="../media/image7.png"/><Relationship Id="rId2" Type="http://schemas.openxmlformats.org/officeDocument/2006/relationships/image" Target="../media/image1.jpg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hyperlink" Target="https://www.youtube.com/channel/UCvmbccp4GhRufkfIOWXmmhw/featured?disable_polymer=true" TargetMode="External"/><Relationship Id="rId15" Type="http://schemas.openxmlformats.org/officeDocument/2006/relationships/image" Target="../media/image10.png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hyperlink" Target="https://ogretmensosyalbilgiler.wordpress.com/" TargetMode="External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jpg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chart" Target="../charts/char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1.xml.rels><?xml version="1.0" encoding="UTF-8" standalone="yes" ?><Relationships xmlns="http://schemas.openxmlformats.org/package/2006/relationships"><Relationship Id="rId3" Target="../media/image45.png" Type="http://schemas.openxmlformats.org/officeDocument/2006/relationships/image"/><Relationship Id="rId2" Target="../media/image44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48.png" Type="http://schemas.openxmlformats.org/officeDocument/2006/relationships/image"/><Relationship Id="rId5" Target="../media/image47.png" Type="http://schemas.openxmlformats.org/officeDocument/2006/relationships/image"/><Relationship Id="rId4" Target="../media/image46.jpeg" Type="http://schemas.openxmlformats.org/officeDocument/2006/relationships/image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3.xml.rels><?xml version="1.0" encoding="UTF-8" standalone="yes" ?><Relationships xmlns="http://schemas.openxmlformats.org/package/2006/relationships"><Relationship Id="rId8" Target="../media/image60.png" Type="http://schemas.openxmlformats.org/officeDocument/2006/relationships/image"/><Relationship Id="rId3" Target="../media/image55.jpeg" Type="http://schemas.openxmlformats.org/officeDocument/2006/relationships/image"/><Relationship Id="rId7" Target="../media/image59.jpeg" Type="http://schemas.openxmlformats.org/officeDocument/2006/relationships/image"/><Relationship Id="rId2" Target="../media/image54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58.jpeg" Type="http://schemas.openxmlformats.org/officeDocument/2006/relationships/image"/><Relationship Id="rId5" Target="../media/image57.jpeg" Type="http://schemas.openxmlformats.org/officeDocument/2006/relationships/image"/><Relationship Id="rId4" Target="../media/image56.jpeg" Type="http://schemas.openxmlformats.org/officeDocument/2006/relationships/image"/><Relationship Id="rId9" Target="../media/image61.png" Type="http://schemas.openxmlformats.org/officeDocument/2006/relationships/image"/></Relationships>
</file>

<file path=ppt/slides/_rels/slide14.xml.rels><?xml version="1.0" encoding="UTF-8" standalone="yes" ?><Relationships xmlns="http://schemas.openxmlformats.org/package/2006/relationships"><Relationship Id="rId8" Target="../media/image67.gif" Type="http://schemas.openxmlformats.org/officeDocument/2006/relationships/image"/><Relationship Id="rId3" Target="../media/image62.jpeg" Type="http://schemas.openxmlformats.org/officeDocument/2006/relationships/image"/><Relationship Id="rId7" Target="../media/image66.png" Type="http://schemas.openxmlformats.org/officeDocument/2006/relationships/image"/><Relationship Id="rId2" Target="../notesSlides/notesSlide2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65.jpeg" Type="http://schemas.openxmlformats.org/officeDocument/2006/relationships/image"/><Relationship Id="rId5" Target="../media/image64.jpeg" Type="http://schemas.openxmlformats.org/officeDocument/2006/relationships/image"/><Relationship Id="rId10" Target="../media/image69.png" Type="http://schemas.openxmlformats.org/officeDocument/2006/relationships/image"/><Relationship Id="rId4" Target="../media/image63.png" Type="http://schemas.openxmlformats.org/officeDocument/2006/relationships/image"/><Relationship Id="rId9" Target="../media/image68.jpeg" Type="http://schemas.openxmlformats.org/officeDocument/2006/relationships/image"/></Relationships>
</file>

<file path=ppt/slides/_rels/slide15.xml.rels><?xml version="1.0" encoding="UTF-8" standalone="yes" ?><Relationships xmlns="http://schemas.openxmlformats.org/package/2006/relationships"><Relationship Id="rId3" Target="../media/image71.jpeg" Type="http://schemas.openxmlformats.org/officeDocument/2006/relationships/image"/><Relationship Id="rId2" Target="../media/image70.pn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73.png" Type="http://schemas.openxmlformats.org/officeDocument/2006/relationships/image"/><Relationship Id="rId4" Target="../media/image72.jpeg" Type="http://schemas.openxmlformats.org/officeDocument/2006/relationships/image"/></Relationships>
</file>

<file path=ppt/slides/_rels/slide16.xml.rels><?xml version="1.0" encoding="UTF-8" standalone="yes" ?><Relationships xmlns="http://schemas.openxmlformats.org/package/2006/relationships"><Relationship Id="rId3" Target="../media/image74.jpeg" Type="http://schemas.openxmlformats.org/officeDocument/2006/relationships/image"/><Relationship Id="rId7" Target="../media/image78.png" Type="http://schemas.openxmlformats.org/officeDocument/2006/relationships/image"/><Relationship Id="rId2" Target="../notesSlides/notesSlide3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77.png" Type="http://schemas.openxmlformats.org/officeDocument/2006/relationships/image"/><Relationship Id="rId5" Target="../media/image76.png" Type="http://schemas.openxmlformats.org/officeDocument/2006/relationships/image"/><Relationship Id="rId4" Target="../media/image75.jpeg" Type="http://schemas.openxmlformats.org/officeDocument/2006/relationships/image"/></Relationships>
</file>

<file path=ppt/slides/_rels/slide17.xml.rels><?xml version="1.0" encoding="UTF-8" standalone="yes" ?><Relationships xmlns="http://schemas.openxmlformats.org/package/2006/relationships"><Relationship Id="rId8" Target="../media/image85.png" Type="http://schemas.openxmlformats.org/officeDocument/2006/relationships/image"/><Relationship Id="rId3" Target="../media/image80.jpeg" Type="http://schemas.openxmlformats.org/officeDocument/2006/relationships/image"/><Relationship Id="rId7" Target="../media/image84.png" Type="http://schemas.openxmlformats.org/officeDocument/2006/relationships/image"/><Relationship Id="rId2" Target="../media/image79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83.png" Type="http://schemas.openxmlformats.org/officeDocument/2006/relationships/image"/><Relationship Id="rId5" Target="../media/image82.jpeg" Type="http://schemas.openxmlformats.org/officeDocument/2006/relationships/image"/><Relationship Id="rId4" Target="../media/image81.jpeg" Type="http://schemas.openxmlformats.org/officeDocument/2006/relationships/image"/></Relationships>
</file>

<file path=ppt/slides/_rels/slide18.xml.rels><?xml version="1.0" encoding="UTF-8" standalone="yes" ?><Relationships xmlns="http://schemas.openxmlformats.org/package/2006/relationships"><Relationship Id="rId8" Target="../media/image92.jpeg" Type="http://schemas.openxmlformats.org/officeDocument/2006/relationships/image"/><Relationship Id="rId3" Target="../media/image87.png" Type="http://schemas.openxmlformats.org/officeDocument/2006/relationships/image"/><Relationship Id="rId7" Target="../media/image91.jpeg" Type="http://schemas.openxmlformats.org/officeDocument/2006/relationships/image"/><Relationship Id="rId2" Target="../media/image86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90.jpeg" Type="http://schemas.openxmlformats.org/officeDocument/2006/relationships/image"/><Relationship Id="rId5" Target="../media/image89.png" Type="http://schemas.openxmlformats.org/officeDocument/2006/relationships/image"/><Relationship Id="rId10" Target="../media/image94.png" Type="http://schemas.openxmlformats.org/officeDocument/2006/relationships/image"/><Relationship Id="rId4" Target="../media/image88.png" Type="http://schemas.openxmlformats.org/officeDocument/2006/relationships/image"/><Relationship Id="rId9" Target="../media/image93.png" Type="http://schemas.openxmlformats.org/officeDocument/2006/relationships/image"/></Relationships>
</file>

<file path=ppt/slides/_rels/slide19.xml.rels><?xml version="1.0" encoding="UTF-8" standalone="yes" ?><Relationships xmlns="http://schemas.openxmlformats.org/package/2006/relationships"><Relationship Id="rId3" Target="../media/image96.jpeg" Type="http://schemas.openxmlformats.org/officeDocument/2006/relationships/image"/><Relationship Id="rId7" Target="../media/image100.png" Type="http://schemas.openxmlformats.org/officeDocument/2006/relationships/image"/><Relationship Id="rId2" Target="../media/image95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99.png" Type="http://schemas.openxmlformats.org/officeDocument/2006/relationships/image"/><Relationship Id="rId5" Target="../media/image98.jpeg" Type="http://schemas.openxmlformats.org/officeDocument/2006/relationships/image"/><Relationship Id="rId4" Target="../media/image97.jpeg" Type="http://schemas.openxmlformats.org/officeDocument/2006/relationships/image"/></Relationships>
</file>

<file path=ppt/slides/_rels/slide20.xml.rels><?xml version="1.0" encoding="UTF-8" standalone="yes" ?><Relationships xmlns="http://schemas.openxmlformats.org/package/2006/relationships"><Relationship Id="rId8" Target="../media/image107.jpeg" Type="http://schemas.openxmlformats.org/officeDocument/2006/relationships/image"/><Relationship Id="rId3" Target="../media/image102.jpeg" Type="http://schemas.openxmlformats.org/officeDocument/2006/relationships/image"/><Relationship Id="rId7" Target="../media/image106.jpeg" Type="http://schemas.openxmlformats.org/officeDocument/2006/relationships/image"/><Relationship Id="rId12" Target="../media/image111.png" Type="http://schemas.openxmlformats.org/officeDocument/2006/relationships/image"/><Relationship Id="rId2" Target="../media/image101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05.jpeg" Type="http://schemas.openxmlformats.org/officeDocument/2006/relationships/image"/><Relationship Id="rId11" Target="../media/image110.png" Type="http://schemas.openxmlformats.org/officeDocument/2006/relationships/image"/><Relationship Id="rId5" Target="../media/image104.jpeg" Type="http://schemas.openxmlformats.org/officeDocument/2006/relationships/image"/><Relationship Id="rId10" Target="../media/image109.jpeg" Type="http://schemas.openxmlformats.org/officeDocument/2006/relationships/image"/><Relationship Id="rId4" Target="../media/image103.jpeg" Type="http://schemas.openxmlformats.org/officeDocument/2006/relationships/image"/><Relationship Id="rId9" Target="../media/image108.jpeg" Type="http://schemas.openxmlformats.org/officeDocument/2006/relationships/image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 ?><Relationships xmlns="http://schemas.openxmlformats.org/package/2006/relationships"><Relationship Id="rId8" Target="../media/image119.png" Type="http://schemas.openxmlformats.org/officeDocument/2006/relationships/image"/><Relationship Id="rId3" Target="../media/image114.jpeg" Type="http://schemas.openxmlformats.org/officeDocument/2006/relationships/image"/><Relationship Id="rId7" Target="../media/image118.png" Type="http://schemas.openxmlformats.org/officeDocument/2006/relationships/image"/><Relationship Id="rId2" Target="../media/image113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17.jpeg" Type="http://schemas.openxmlformats.org/officeDocument/2006/relationships/image"/><Relationship Id="rId5" Target="../media/image116.jpeg" Type="http://schemas.openxmlformats.org/officeDocument/2006/relationships/image"/><Relationship Id="rId4" Target="../media/image115.jpeg" Type="http://schemas.openxmlformats.org/officeDocument/2006/relationships/image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3.png"/><Relationship Id="rId4" Type="http://schemas.openxmlformats.org/officeDocument/2006/relationships/image" Target="../media/image12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3" Type="http://schemas.openxmlformats.org/officeDocument/2006/relationships/image" Target="../media/image125.png"/><Relationship Id="rId7" Type="http://schemas.openxmlformats.org/officeDocument/2006/relationships/image" Target="../media/image129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127.png"/><Relationship Id="rId4" Type="http://schemas.openxmlformats.org/officeDocument/2006/relationships/image" Target="../media/image1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Resim 20">
            <a:extLst>
              <a:ext uri="{FF2B5EF4-FFF2-40B4-BE49-F238E27FC236}">
                <a16:creationId xmlns:a16="http://schemas.microsoft.com/office/drawing/2014/main" id="{A434D3E5-35D3-4239-A0BE-C35549ED63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Picture 8" descr="FACEBOOK PNG ile ilgili görsel sonucu">
            <a:hlinkClick r:id="rId3"/>
            <a:extLst>
              <a:ext uri="{FF2B5EF4-FFF2-40B4-BE49-F238E27FC236}">
                <a16:creationId xmlns:a16="http://schemas.microsoft.com/office/drawing/2014/main" id="{CEA6090E-E626-4513-8583-63AA8DA39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7021" y="6081770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Resim 14">
            <a:hlinkClick r:id="rId5"/>
            <a:extLst>
              <a:ext uri="{FF2B5EF4-FFF2-40B4-BE49-F238E27FC236}">
                <a16:creationId xmlns:a16="http://schemas.microsoft.com/office/drawing/2014/main" id="{E180B851-7D9F-4C4B-978F-3C1986CF75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6529" y="6036570"/>
            <a:ext cx="548688" cy="548688"/>
          </a:xfrm>
          <a:prstGeom prst="rect">
            <a:avLst/>
          </a:prstGeom>
        </p:spPr>
      </p:pic>
      <p:pic>
        <p:nvPicPr>
          <p:cNvPr id="16" name="Picture 12" descr="BLOGGER PNG ile ilgili görsel sonucu">
            <a:hlinkClick r:id="rId7"/>
            <a:extLst>
              <a:ext uri="{FF2B5EF4-FFF2-40B4-BE49-F238E27FC236}">
                <a16:creationId xmlns:a16="http://schemas.microsoft.com/office/drawing/2014/main" id="{98EEE121-BE7B-47B7-A9C1-43C817A9FD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7640" y="6059511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wordpress png ile ilgili gÃ¶rsel sonucu">
            <a:hlinkClick r:id="rId9"/>
            <a:extLst>
              <a:ext uri="{FF2B5EF4-FFF2-40B4-BE49-F238E27FC236}">
                <a16:creationId xmlns:a16="http://schemas.microsoft.com/office/drawing/2014/main" id="{290F7743-B20E-47B2-BF22-8EFEDD287D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9069" y="6088716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9D84BF8A-21EA-407D-82BF-54C809AE931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199320" y="5936657"/>
            <a:ext cx="1719221" cy="652329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25DFD13F-4CAA-4587-94AB-7BD6A938EFF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506089" y="3560090"/>
            <a:ext cx="3487214" cy="2389839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69430A1C-D52B-456B-BD2B-E5A1399E437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4937" y="713808"/>
            <a:ext cx="5553243" cy="5683783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A6DA0CE3-00C0-40FE-AB7E-75B14047086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411474" y="34689"/>
            <a:ext cx="1554615" cy="1987468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2BD1D56A-9979-42D8-BD91-ACBADCFE02F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294809" y="2440935"/>
            <a:ext cx="5297883" cy="499915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3A8CAC35-AF04-4468-BCAF-80F02EAEF202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010945" y="2611823"/>
            <a:ext cx="8431499" cy="118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642777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5520" y="692696"/>
            <a:ext cx="2227246" cy="6051387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3752" y="228239"/>
            <a:ext cx="6309907" cy="4450466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0296" y="2335552"/>
            <a:ext cx="2302139" cy="2336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468355"/>
      </p:ext>
    </p:extLst>
  </p:cSld>
  <p:clrMapOvr>
    <a:masterClrMapping/>
  </p:clrMapOvr>
  <p:transition spd="med">
    <p:pul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2066" y="0"/>
            <a:ext cx="7358510" cy="6303810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E434A5B8-E17D-4EA5-8AFE-B2241204E2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424" y="188640"/>
            <a:ext cx="3672408" cy="753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445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288" y="1412776"/>
            <a:ext cx="3672408" cy="3433496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239" y="-183135"/>
            <a:ext cx="7224386" cy="6072142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8776" y="4005064"/>
            <a:ext cx="2327938" cy="2327938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17CF06BB-D327-449F-895F-C14DAFDF74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44536" y="258368"/>
            <a:ext cx="2664296" cy="6599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245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0381" y="-417782"/>
            <a:ext cx="7272808" cy="5098651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9426" y="2387756"/>
            <a:ext cx="2138063" cy="2097497"/>
          </a:xfrm>
          <a:prstGeom prst="rect">
            <a:avLst/>
          </a:prstGeom>
        </p:spPr>
      </p:pic>
      <p:sp>
        <p:nvSpPr>
          <p:cNvPr id="5" name="Akış Çizelgesi: Bağlayıcı 4"/>
          <p:cNvSpPr/>
          <p:nvPr/>
        </p:nvSpPr>
        <p:spPr>
          <a:xfrm>
            <a:off x="5973166" y="2954224"/>
            <a:ext cx="1754824" cy="1700095"/>
          </a:xfrm>
          <a:prstGeom prst="flowChartConnector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" name="Akış Çizelgesi: Bağlayıcı 5"/>
          <p:cNvSpPr/>
          <p:nvPr/>
        </p:nvSpPr>
        <p:spPr>
          <a:xfrm>
            <a:off x="4122982" y="3361780"/>
            <a:ext cx="1516037" cy="1514704"/>
          </a:xfrm>
          <a:prstGeom prst="flowChartConnector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4" name="Resim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99656" y="4876485"/>
            <a:ext cx="7974259" cy="1999661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A103193E-A3D8-4BB7-AC3D-BFF50E184B3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73318" y="188640"/>
            <a:ext cx="39857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149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45426" y="313813"/>
            <a:ext cx="7284355" cy="5944309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269" y="324766"/>
            <a:ext cx="4811030" cy="298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475977"/>
            <a:ext cx="3640743" cy="6336781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3084" y="3308062"/>
            <a:ext cx="4019203" cy="3567042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0334" y="5771723"/>
            <a:ext cx="4480948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435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7928" y="237735"/>
            <a:ext cx="5323657" cy="1071393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B867BF98-C739-4B30-B860-BB4FA25736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437" y="476672"/>
            <a:ext cx="3948007" cy="6858000"/>
          </a:xfrm>
          <a:prstGeom prst="rect">
            <a:avLst/>
          </a:prstGeom>
        </p:spPr>
      </p:pic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2226543904"/>
              </p:ext>
            </p:extLst>
          </p:nvPr>
        </p:nvGraphicFramePr>
        <p:xfrm>
          <a:off x="4645875" y="-244396"/>
          <a:ext cx="5323656" cy="6138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5" name="Resim 14">
            <a:extLst>
              <a:ext uri="{FF2B5EF4-FFF2-40B4-BE49-F238E27FC236}">
                <a16:creationId xmlns:a16="http://schemas.microsoft.com/office/drawing/2014/main" id="{0F0F4773-6967-4F70-AC0B-15070B6973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22572" y="3023996"/>
            <a:ext cx="8669428" cy="4310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157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Resim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376" y="908720"/>
            <a:ext cx="11266384" cy="5169856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461" y="372226"/>
            <a:ext cx="2450804" cy="536494"/>
          </a:xfrm>
          <a:prstGeom prst="rect">
            <a:avLst/>
          </a:prstGeom>
        </p:spPr>
      </p:pic>
      <p:sp>
        <p:nvSpPr>
          <p:cNvPr id="22" name="Akış Çizelgesi: Bağlayıcı 21"/>
          <p:cNvSpPr/>
          <p:nvPr/>
        </p:nvSpPr>
        <p:spPr>
          <a:xfrm>
            <a:off x="479376" y="4293096"/>
            <a:ext cx="480646" cy="445476"/>
          </a:xfrm>
          <a:prstGeom prst="flowChartConnector">
            <a:avLst/>
          </a:prstGeom>
          <a:solidFill>
            <a:srgbClr val="FFC000"/>
          </a:solidFill>
          <a:ln w="12700" cap="flat" cmpd="sng" algn="ctr">
            <a:solidFill>
              <a:sysClr val="windowText" lastClr="000000">
                <a:shade val="50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292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2420888"/>
            <a:ext cx="10760373" cy="3444539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9776" y="934262"/>
            <a:ext cx="7163421" cy="1499746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5400" y="1884394"/>
            <a:ext cx="2450804" cy="536494"/>
          </a:xfrm>
          <a:prstGeom prst="rect">
            <a:avLst/>
          </a:prstGeom>
        </p:spPr>
      </p:pic>
      <p:sp>
        <p:nvSpPr>
          <p:cNvPr id="18" name="Akış Çizelgesi: Bağlayıcı 17"/>
          <p:cNvSpPr/>
          <p:nvPr/>
        </p:nvSpPr>
        <p:spPr>
          <a:xfrm>
            <a:off x="695400" y="3861048"/>
            <a:ext cx="504056" cy="491942"/>
          </a:xfrm>
          <a:prstGeom prst="flowChartConnector">
            <a:avLst/>
          </a:prstGeom>
          <a:solidFill>
            <a:schemeClr val="tx1"/>
          </a:solidFill>
          <a:ln w="12700" cap="flat" cmpd="sng" algn="ctr">
            <a:solidFill>
              <a:sysClr val="windowText" lastClr="000000">
                <a:shade val="50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5878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6998" y="184887"/>
            <a:ext cx="5620999" cy="3712786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760" y="3322266"/>
            <a:ext cx="3712786" cy="3712786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6998" y="879891"/>
            <a:ext cx="5907536" cy="2322777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4F5CFD40-F2F3-4C21-A667-E57A39467E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16768" y="692696"/>
            <a:ext cx="5159896" cy="7291157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3587C65D-8C5F-4C75-A994-2AFA4A290F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77563" y="2856749"/>
            <a:ext cx="3721605" cy="4178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17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8696" y="338060"/>
            <a:ext cx="5401524" cy="6181880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0C2CC958-B77B-42D8-AD73-4D3D766B9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3008" y="338060"/>
            <a:ext cx="4706520" cy="2969009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BBB31A59-D471-4AFC-803E-7A65470508E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5985"/>
          <a:stretch/>
        </p:blipFill>
        <p:spPr>
          <a:xfrm>
            <a:off x="7233008" y="3466073"/>
            <a:ext cx="4737003" cy="2969009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7982" y="2584599"/>
            <a:ext cx="5206703" cy="15538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2019C132-5C12-4A9C-A470-9A480A9073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27076" y="1412776"/>
            <a:ext cx="3011685" cy="6181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1043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Resim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1280" y="350002"/>
            <a:ext cx="5730737" cy="3840813"/>
          </a:xfrm>
          <a:prstGeom prst="rect">
            <a:avLst/>
          </a:prstGeom>
        </p:spPr>
      </p:pic>
      <p:pic>
        <p:nvPicPr>
          <p:cNvPr id="31" name="Resim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5213" y="3501008"/>
            <a:ext cx="6041660" cy="3542083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8760"/>
            <a:ext cx="5857401" cy="5589240"/>
          </a:xfrm>
          <a:prstGeom prst="rect">
            <a:avLst/>
          </a:prstGeom>
        </p:spPr>
      </p:pic>
      <p:pic>
        <p:nvPicPr>
          <p:cNvPr id="32" name="Resim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2440" y="1148668"/>
            <a:ext cx="3092481" cy="5640737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1569B32E-2129-4B08-B74E-83BC7EE7FE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24247" y="5505471"/>
            <a:ext cx="1439299" cy="1037684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69E1742E-4391-44BD-9442-56FFE58FB9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05421" y="4961257"/>
            <a:ext cx="1219672" cy="879341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3648B30D-8F41-4B40-8A90-3BFC941147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47301" y="3928713"/>
            <a:ext cx="1219672" cy="879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907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344" y="-24376"/>
            <a:ext cx="5976664" cy="4473621"/>
          </a:xfrm>
          <a:prstGeom prst="rect">
            <a:avLst/>
          </a:prstGeom>
        </p:spPr>
      </p:pic>
      <p:pic>
        <p:nvPicPr>
          <p:cNvPr id="1026" name="Picture 2" descr="http://i.milliyet.com.tr/YeniAnaResim/2018/09/23/fft99_mf12389336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2065" y="116632"/>
            <a:ext cx="3759130" cy="215505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9156" y="2338727"/>
            <a:ext cx="3762039" cy="215540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Resim 11"/>
          <p:cNvPicPr>
            <a:picLocks noChangeAspect="1"/>
          </p:cNvPicPr>
          <p:nvPr/>
        </p:nvPicPr>
        <p:blipFill rotWithShape="1">
          <a:blip r:embed="rId5"/>
          <a:srcRect t="7447" b="8169"/>
          <a:stretch/>
        </p:blipFill>
        <p:spPr>
          <a:xfrm>
            <a:off x="8040216" y="4562235"/>
            <a:ext cx="3770979" cy="214614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28" name="Picture 4" descr="Ä°lgili resim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0" r="4110"/>
          <a:stretch/>
        </p:blipFill>
        <p:spPr bwMode="auto">
          <a:xfrm>
            <a:off x="8023564" y="112569"/>
            <a:ext cx="3787631" cy="215805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43472" y="4486112"/>
            <a:ext cx="3962743" cy="229839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79576" y="5466240"/>
            <a:ext cx="1440276" cy="1242142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0D3CA7DC-C7CB-4441-8BE1-70A03AA9D4E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40070" y="648221"/>
            <a:ext cx="2458192" cy="614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780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2009" y="3872381"/>
            <a:ext cx="4084712" cy="271649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16" y="124435"/>
            <a:ext cx="7138446" cy="3560063"/>
          </a:xfrm>
          <a:prstGeom prst="rect">
            <a:avLst/>
          </a:prstGeom>
        </p:spPr>
      </p:pic>
      <p:pic>
        <p:nvPicPr>
          <p:cNvPr id="2050" name="Picture 2" descr="ÃORUH NEHRÄ° ile ilgili gÃ¶rsel sonucu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2"/>
          <a:stretch/>
        </p:blipFill>
        <p:spPr bwMode="auto">
          <a:xfrm>
            <a:off x="7950433" y="284989"/>
            <a:ext cx="4078851" cy="286164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82009" y="3814074"/>
            <a:ext cx="4078851" cy="280831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72376" y="5838567"/>
            <a:ext cx="3188484" cy="926672"/>
          </a:xfrm>
          <a:prstGeom prst="rect">
            <a:avLst/>
          </a:prstGeom>
        </p:spPr>
      </p:pic>
      <p:pic>
        <p:nvPicPr>
          <p:cNvPr id="2052" name="Picture 4" descr="Ä°lgili resim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164" y="3764424"/>
            <a:ext cx="5189857" cy="305625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esim 9"/>
          <p:cNvPicPr>
            <a:picLocks noChangeAspect="1"/>
          </p:cNvPicPr>
          <p:nvPr/>
        </p:nvPicPr>
        <p:blipFill rotWithShape="1">
          <a:blip r:embed="rId9"/>
          <a:srcRect l="855" t="3464" r="2886" b="6432"/>
          <a:stretch/>
        </p:blipFill>
        <p:spPr>
          <a:xfrm>
            <a:off x="396461" y="3752583"/>
            <a:ext cx="6025311" cy="301265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" name="Çentikli Sağ Ok 13"/>
          <p:cNvSpPr/>
          <p:nvPr/>
        </p:nvSpPr>
        <p:spPr>
          <a:xfrm rot="5400000">
            <a:off x="9671594" y="3332252"/>
            <a:ext cx="490947" cy="401949"/>
          </a:xfrm>
          <a:prstGeom prst="notched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8" name="Çentikli Sağ Ok 17"/>
          <p:cNvSpPr/>
          <p:nvPr/>
        </p:nvSpPr>
        <p:spPr>
          <a:xfrm rot="10800000">
            <a:off x="6427634" y="4823269"/>
            <a:ext cx="490947" cy="401949"/>
          </a:xfrm>
          <a:prstGeom prst="notched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2" name="Resim 11">
            <a:extLst>
              <a:ext uri="{FF2B5EF4-FFF2-40B4-BE49-F238E27FC236}">
                <a16:creationId xmlns:a16="http://schemas.microsoft.com/office/drawing/2014/main" id="{7CAC2176-4758-4BCF-A104-A9E0D56344C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01243" y="423573"/>
            <a:ext cx="2279820" cy="6341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425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445" y="294557"/>
            <a:ext cx="2520254" cy="6563443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3797" y="3424784"/>
            <a:ext cx="4693915" cy="283698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Resim 11"/>
          <p:cNvPicPr>
            <a:picLocks noChangeAspect="1"/>
          </p:cNvPicPr>
          <p:nvPr/>
        </p:nvPicPr>
        <p:blipFill rotWithShape="1">
          <a:blip r:embed="rId4"/>
          <a:srcRect r="7092"/>
          <a:stretch/>
        </p:blipFill>
        <p:spPr>
          <a:xfrm>
            <a:off x="7284132" y="3431264"/>
            <a:ext cx="4673367" cy="283050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76DF3422-88C9-4409-96AE-20F1008DC8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05340" y="551965"/>
            <a:ext cx="8852159" cy="2615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1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 rotWithShape="1">
          <a:blip r:embed="rId3"/>
          <a:srcRect r="19601"/>
          <a:stretch/>
        </p:blipFill>
        <p:spPr>
          <a:xfrm flipH="1">
            <a:off x="7622492" y="3153147"/>
            <a:ext cx="4439338" cy="305878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2492" y="165929"/>
            <a:ext cx="4439338" cy="294703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352" y="-48799"/>
            <a:ext cx="6761050" cy="4700423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22459" y="4627664"/>
            <a:ext cx="6218459" cy="2316681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E75F157F-F264-460C-AE2E-DECD5E23F4A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19936" y="1300310"/>
            <a:ext cx="4761774" cy="6728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892569"/>
      </p:ext>
    </p:extLst>
  </p:cSld>
  <p:clrMapOvr>
    <a:masterClrMapping/>
  </p:clrMapOvr>
  <p:transition spd="med">
    <p:pull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27103"/>
          <a:stretch/>
        </p:blipFill>
        <p:spPr>
          <a:xfrm>
            <a:off x="9068452" y="-387424"/>
            <a:ext cx="8722579" cy="6358479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03243" y="2377264"/>
            <a:ext cx="3389205" cy="2134481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 rotWithShape="1">
          <a:blip r:embed="rId4"/>
          <a:srcRect t="7460" b="12278"/>
          <a:stretch/>
        </p:blipFill>
        <p:spPr>
          <a:xfrm>
            <a:off x="8616280" y="123426"/>
            <a:ext cx="3389205" cy="2103395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 rotWithShape="1">
          <a:blip r:embed="rId5"/>
          <a:srcRect t="16915"/>
          <a:stretch/>
        </p:blipFill>
        <p:spPr>
          <a:xfrm>
            <a:off x="8616280" y="4684914"/>
            <a:ext cx="3389205" cy="2000472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7368" y="529793"/>
            <a:ext cx="6862861" cy="3694941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87107" y="3632936"/>
            <a:ext cx="8803387" cy="3225064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0B731296-898E-4D73-B36E-F71DBC6EFE6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66868" y="529793"/>
            <a:ext cx="2422437" cy="6267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037781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E461E9EA-1044-4AC0-98B6-38A763602C1F}"/>
              </a:ext>
            </a:extLst>
          </p:cNvPr>
          <p:cNvPicPr>
            <a:picLocks noChangeAspect="1"/>
          </p:cNvPicPr>
          <p:nvPr/>
        </p:nvPicPr>
        <p:blipFill>
          <a:blip r:embed="rId2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012" y="0"/>
            <a:ext cx="6625988" cy="6625988"/>
          </a:xfrm>
          <a:prstGeom prst="rect">
            <a:avLst/>
          </a:prstGeom>
        </p:spPr>
      </p:pic>
      <p:pic>
        <p:nvPicPr>
          <p:cNvPr id="7" name="Picture 4" descr="C:\Users\dell\Desktop\Wall_Sign_PSD_Template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1" t="11245" r="17450" b="20698"/>
          <a:stretch/>
        </p:blipFill>
        <p:spPr bwMode="auto">
          <a:xfrm>
            <a:off x="-240704" y="-78850"/>
            <a:ext cx="6912768" cy="640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18" y="1499449"/>
            <a:ext cx="6590347" cy="3859102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79" y="944331"/>
            <a:ext cx="6444031" cy="4718713"/>
          </a:xfrm>
          <a:prstGeom prst="rect">
            <a:avLst/>
          </a:prstGeom>
        </p:spPr>
      </p:pic>
      <p:pic>
        <p:nvPicPr>
          <p:cNvPr id="1026" name="Picture 2" descr="OÄ°L TANKER SEA LIVES ile ilgili gÃ¶rsel sonucu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89" r="947"/>
          <a:stretch/>
        </p:blipFill>
        <p:spPr bwMode="auto">
          <a:xfrm>
            <a:off x="8400256" y="274878"/>
            <a:ext cx="3593217" cy="205870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Resim 14"/>
          <p:cNvPicPr>
            <a:picLocks noChangeAspect="1"/>
          </p:cNvPicPr>
          <p:nvPr/>
        </p:nvPicPr>
        <p:blipFill rotWithShape="1">
          <a:blip r:embed="rId7"/>
          <a:srcRect l="19255" t="19585" r="706"/>
          <a:stretch/>
        </p:blipFill>
        <p:spPr>
          <a:xfrm>
            <a:off x="8465081" y="2507126"/>
            <a:ext cx="3528392" cy="196182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Resim 15"/>
          <p:cNvPicPr>
            <a:picLocks noChangeAspect="1"/>
          </p:cNvPicPr>
          <p:nvPr/>
        </p:nvPicPr>
        <p:blipFill rotWithShape="1">
          <a:blip r:embed="rId8"/>
          <a:srcRect b="9003"/>
          <a:stretch/>
        </p:blipFill>
        <p:spPr>
          <a:xfrm>
            <a:off x="8477378" y="4642498"/>
            <a:ext cx="3550452" cy="204109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06492" y="291021"/>
            <a:ext cx="3621338" cy="6389162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E247CAD4-39A9-4AEB-B383-AD7FFE0AFBE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5404157" y="1685237"/>
            <a:ext cx="4241277" cy="5231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06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530" y="242890"/>
            <a:ext cx="6169687" cy="4389500"/>
          </a:xfrm>
          <a:prstGeom prst="rect">
            <a:avLst/>
          </a:prstGeom>
        </p:spPr>
      </p:pic>
      <p:grpSp>
        <p:nvGrpSpPr>
          <p:cNvPr id="9" name="Grup 8"/>
          <p:cNvGrpSpPr/>
          <p:nvPr/>
        </p:nvGrpSpPr>
        <p:grpSpPr>
          <a:xfrm>
            <a:off x="8184232" y="260648"/>
            <a:ext cx="3766351" cy="6383821"/>
            <a:chOff x="8018281" y="140238"/>
            <a:chExt cx="3962632" cy="6720255"/>
          </a:xfrm>
        </p:grpSpPr>
        <p:pic>
          <p:nvPicPr>
            <p:cNvPr id="3" name="Resim 2"/>
            <p:cNvPicPr>
              <a:picLocks noChangeAspect="1"/>
            </p:cNvPicPr>
            <p:nvPr/>
          </p:nvPicPr>
          <p:blipFill rotWithShape="1">
            <a:blip r:embed="rId3"/>
            <a:srcRect t="13341" b="6289"/>
            <a:stretch/>
          </p:blipFill>
          <p:spPr>
            <a:xfrm>
              <a:off x="8040216" y="140238"/>
              <a:ext cx="3940696" cy="210319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6" name="Resim 5"/>
            <p:cNvPicPr>
              <a:picLocks noChangeAspect="1"/>
            </p:cNvPicPr>
            <p:nvPr/>
          </p:nvPicPr>
          <p:blipFill rotWithShape="1">
            <a:blip r:embed="rId4"/>
            <a:srcRect t="25200"/>
            <a:stretch/>
          </p:blipFill>
          <p:spPr>
            <a:xfrm>
              <a:off x="8040216" y="2323140"/>
              <a:ext cx="3940696" cy="221074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7" name="Resim 6"/>
            <p:cNvPicPr>
              <a:picLocks noChangeAspect="1"/>
            </p:cNvPicPr>
            <p:nvPr/>
          </p:nvPicPr>
          <p:blipFill rotWithShape="1">
            <a:blip r:embed="rId5"/>
            <a:srcRect l="3138" b="8462"/>
            <a:stretch/>
          </p:blipFill>
          <p:spPr>
            <a:xfrm>
              <a:off x="8018281" y="4613586"/>
              <a:ext cx="3962632" cy="224690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pic>
        <p:nvPicPr>
          <p:cNvPr id="10" name="Resim 9">
            <a:extLst>
              <a:ext uri="{FF2B5EF4-FFF2-40B4-BE49-F238E27FC236}">
                <a16:creationId xmlns:a16="http://schemas.microsoft.com/office/drawing/2014/main" id="{085EA623-0EB3-4CEF-8E5F-ED22D1E2C6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35960" y="445029"/>
            <a:ext cx="3442768" cy="6294049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1648FEF4-7BB1-4139-93F9-ECD9DA7F2C5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82231" y="4293096"/>
            <a:ext cx="7413379" cy="3078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115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940" y="332656"/>
            <a:ext cx="6047756" cy="4682134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3"/>
          <a:srcRect t="8621"/>
          <a:stretch/>
        </p:blipFill>
        <p:spPr>
          <a:xfrm>
            <a:off x="7700370" y="3213270"/>
            <a:ext cx="4221789" cy="2314705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 rotWithShape="1">
          <a:blip r:embed="rId4"/>
          <a:srcRect b="6061"/>
          <a:stretch/>
        </p:blipFill>
        <p:spPr>
          <a:xfrm>
            <a:off x="7694868" y="692696"/>
            <a:ext cx="4221789" cy="2232248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 rotWithShape="1">
          <a:blip r:embed="rId5"/>
          <a:srcRect t="7384"/>
          <a:stretch/>
        </p:blipFill>
        <p:spPr>
          <a:xfrm>
            <a:off x="7697104" y="332656"/>
            <a:ext cx="4219553" cy="25922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Resim 9"/>
          <p:cNvPicPr>
            <a:picLocks noChangeAspect="1"/>
          </p:cNvPicPr>
          <p:nvPr/>
        </p:nvPicPr>
        <p:blipFill rotWithShape="1">
          <a:blip r:embed="rId6"/>
          <a:srcRect l="2170" t="11415"/>
          <a:stretch/>
        </p:blipFill>
        <p:spPr>
          <a:xfrm>
            <a:off x="7701081" y="3074478"/>
            <a:ext cx="4236481" cy="25922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Resim 10"/>
          <p:cNvPicPr>
            <a:picLocks noChangeAspect="1"/>
          </p:cNvPicPr>
          <p:nvPr/>
        </p:nvPicPr>
        <p:blipFill rotWithShape="1">
          <a:blip r:embed="rId7"/>
          <a:srcRect t="9318" r="7865" b="11894"/>
          <a:stretch/>
        </p:blipFill>
        <p:spPr>
          <a:xfrm>
            <a:off x="7694869" y="318968"/>
            <a:ext cx="4233780" cy="261966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Resim 11"/>
          <p:cNvPicPr>
            <a:picLocks noChangeAspect="1"/>
          </p:cNvPicPr>
          <p:nvPr/>
        </p:nvPicPr>
        <p:blipFill rotWithShape="1">
          <a:blip r:embed="rId8"/>
          <a:srcRect l="8507"/>
          <a:stretch/>
        </p:blipFill>
        <p:spPr>
          <a:xfrm>
            <a:off x="7695084" y="3049010"/>
            <a:ext cx="4248473" cy="261196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Resim 12"/>
          <p:cNvPicPr>
            <a:picLocks noChangeAspect="1"/>
          </p:cNvPicPr>
          <p:nvPr/>
        </p:nvPicPr>
        <p:blipFill rotWithShape="1">
          <a:blip r:embed="rId9"/>
          <a:srcRect b="8142"/>
          <a:stretch/>
        </p:blipFill>
        <p:spPr>
          <a:xfrm>
            <a:off x="7682876" y="301397"/>
            <a:ext cx="4233781" cy="262354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Resim 13"/>
          <p:cNvPicPr>
            <a:picLocks noChangeAspect="1"/>
          </p:cNvPicPr>
          <p:nvPr/>
        </p:nvPicPr>
        <p:blipFill rotWithShape="1">
          <a:blip r:embed="rId10"/>
          <a:srcRect t="18058" r="24760"/>
          <a:stretch/>
        </p:blipFill>
        <p:spPr>
          <a:xfrm>
            <a:off x="7694868" y="3049010"/>
            <a:ext cx="4253188" cy="261403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20" descr="Man finger raised illustration png">
            <a:extLst>
              <a:ext uri="{FF2B5EF4-FFF2-40B4-BE49-F238E27FC236}">
                <a16:creationId xmlns:a16="http://schemas.microsoft.com/office/drawing/2014/main" id="{30DEEBEF-8625-498B-8AC1-58DA4412C3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1510" y="764704"/>
            <a:ext cx="6400337" cy="640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C4FD505F-BF38-4B5D-BC35-9CDC490CE17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1364" y="4898157"/>
            <a:ext cx="6822015" cy="1780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6505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384" y="2204864"/>
            <a:ext cx="10937172" cy="3377477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392" y="1679400"/>
            <a:ext cx="2450804" cy="536494"/>
          </a:xfrm>
          <a:prstGeom prst="rect">
            <a:avLst/>
          </a:prstGeom>
        </p:spPr>
      </p:pic>
      <p:sp>
        <p:nvSpPr>
          <p:cNvPr id="17" name="Akış Çizelgesi: Bağlayıcı 16"/>
          <p:cNvSpPr/>
          <p:nvPr/>
        </p:nvSpPr>
        <p:spPr>
          <a:xfrm>
            <a:off x="623392" y="3356992"/>
            <a:ext cx="480646" cy="445476"/>
          </a:xfrm>
          <a:prstGeom prst="flowChartConnector">
            <a:avLst/>
          </a:prstGeom>
          <a:solidFill>
            <a:schemeClr val="tx1"/>
          </a:solidFill>
          <a:ln w="12700" cap="flat" cmpd="sng" algn="ctr">
            <a:solidFill>
              <a:sysClr val="windowText" lastClr="000000">
                <a:shade val="50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34524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2"/>
          <a:srcRect r="4233"/>
          <a:stretch/>
        </p:blipFill>
        <p:spPr>
          <a:xfrm>
            <a:off x="54226" y="20519"/>
            <a:ext cx="6222476" cy="4331659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4152" y="188640"/>
            <a:ext cx="4224469" cy="316835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Resim 6"/>
          <p:cNvPicPr>
            <a:picLocks noChangeAspect="1"/>
          </p:cNvPicPr>
          <p:nvPr/>
        </p:nvPicPr>
        <p:blipFill rotWithShape="1">
          <a:blip r:embed="rId4"/>
          <a:srcRect l="28001" b="4062"/>
          <a:stretch/>
        </p:blipFill>
        <p:spPr>
          <a:xfrm>
            <a:off x="7464152" y="3501008"/>
            <a:ext cx="4224469" cy="316835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Resim 7"/>
          <p:cNvPicPr>
            <a:picLocks noChangeAspect="1"/>
          </p:cNvPicPr>
          <p:nvPr/>
        </p:nvPicPr>
        <p:blipFill rotWithShape="1">
          <a:blip r:embed="rId5"/>
          <a:srcRect l="32417"/>
          <a:stretch/>
        </p:blipFill>
        <p:spPr>
          <a:xfrm>
            <a:off x="7463761" y="3497331"/>
            <a:ext cx="4224860" cy="320816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Resim 8"/>
          <p:cNvPicPr>
            <a:picLocks noChangeAspect="1"/>
          </p:cNvPicPr>
          <p:nvPr/>
        </p:nvPicPr>
        <p:blipFill rotWithShape="1">
          <a:blip r:embed="rId6"/>
          <a:srcRect l="6355" r="13182"/>
          <a:stretch/>
        </p:blipFill>
        <p:spPr>
          <a:xfrm>
            <a:off x="7444641" y="188640"/>
            <a:ext cx="4248937" cy="316835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23CA9132-CEA3-40E3-89A5-2C1318F2D77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421404">
            <a:off x="-79323" y="3915241"/>
            <a:ext cx="6096528" cy="3359187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C87C83D3-3B3F-4740-8E43-0E256156AB9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47203" y="665312"/>
            <a:ext cx="1868483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6338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5440" y="1441956"/>
            <a:ext cx="8498561" cy="3334801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103" y="499321"/>
            <a:ext cx="9425233" cy="646232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033C124C-878B-4E47-AC9E-10A06F7376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0256" y="499321"/>
            <a:ext cx="3346994" cy="6358679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1864" y="2328745"/>
            <a:ext cx="1060796" cy="749873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52184" y="2928787"/>
            <a:ext cx="1060796" cy="749873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6911" y="3590470"/>
            <a:ext cx="1060796" cy="749873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1864" y="4161664"/>
            <a:ext cx="1060796" cy="7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5768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46">
            <a:extLst>
              <a:ext uri="{FF2B5EF4-FFF2-40B4-BE49-F238E27FC236}">
                <a16:creationId xmlns:a16="http://schemas.microsoft.com/office/drawing/2014/main" id="{0534AF7F-753D-482E-852C-2367B2B73D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151671"/>
            <a:ext cx="732117" cy="732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8">
            <a:extLst>
              <a:ext uri="{FF2B5EF4-FFF2-40B4-BE49-F238E27FC236}">
                <a16:creationId xmlns:a16="http://schemas.microsoft.com/office/drawing/2014/main" id="{4C58169D-2CF5-4E59-B674-FE1BF0D003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76" y="151671"/>
            <a:ext cx="732117" cy="732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F8C38684-08B4-4E09-A7D1-E6B638E505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1808" y="-593663"/>
            <a:ext cx="6426021" cy="2008529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0801B9AB-5299-4F94-935C-E2EE360591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368" y="883788"/>
            <a:ext cx="10315326" cy="5700254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D94B72A2-4A63-4E97-8F74-0D7BD942CC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21532" y="883788"/>
            <a:ext cx="834336" cy="852343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83120EDF-8CB7-42B1-B820-B7CE9D5D41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45509" y="1673533"/>
            <a:ext cx="870118" cy="888897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A16B0D15-B5DE-48DD-9F5D-911F5DE5FB0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58862" y="2506601"/>
            <a:ext cx="834336" cy="852343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5C5B3375-1424-4A63-A1DB-598F20A1C0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60410" y="3302554"/>
            <a:ext cx="870118" cy="888897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D36AA1FF-DEE5-4A28-BE49-46703912B3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96192" y="4142483"/>
            <a:ext cx="834336" cy="852343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C7A5EA6B-0250-4E45-8360-AF8B085324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97740" y="4931575"/>
            <a:ext cx="870118" cy="888897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12BA2D44-6FCE-46E3-9DBB-24FB21B055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29931" y="5751897"/>
            <a:ext cx="870118" cy="888897"/>
          </a:xfrm>
          <a:prstGeom prst="rect">
            <a:avLst/>
          </a:prstGeom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FB83E6B6-E907-485F-895C-5BDCA08300D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93220" y="5956043"/>
            <a:ext cx="543539" cy="543539"/>
          </a:xfrm>
          <a:prstGeom prst="rect">
            <a:avLst/>
          </a:prstGeom>
        </p:spPr>
      </p:pic>
      <p:pic>
        <p:nvPicPr>
          <p:cNvPr id="30" name="Resim 29">
            <a:extLst>
              <a:ext uri="{FF2B5EF4-FFF2-40B4-BE49-F238E27FC236}">
                <a16:creationId xmlns:a16="http://schemas.microsoft.com/office/drawing/2014/main" id="{815CDF63-ED39-4238-BD04-7B04D7EEC0C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61029" y="5135721"/>
            <a:ext cx="543539" cy="543539"/>
          </a:xfrm>
          <a:prstGeom prst="rect">
            <a:avLst/>
          </a:prstGeom>
        </p:spPr>
      </p:pic>
      <p:pic>
        <p:nvPicPr>
          <p:cNvPr id="31" name="Resim 30">
            <a:extLst>
              <a:ext uri="{FF2B5EF4-FFF2-40B4-BE49-F238E27FC236}">
                <a16:creationId xmlns:a16="http://schemas.microsoft.com/office/drawing/2014/main" id="{6CD350A9-3FCB-49E6-846C-6716EBBE2A5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04260" y="2660722"/>
            <a:ext cx="543539" cy="543539"/>
          </a:xfrm>
          <a:prstGeom prst="rect">
            <a:avLst/>
          </a:prstGeom>
        </p:spPr>
      </p:pic>
      <p:pic>
        <p:nvPicPr>
          <p:cNvPr id="32" name="Resim 31">
            <a:extLst>
              <a:ext uri="{FF2B5EF4-FFF2-40B4-BE49-F238E27FC236}">
                <a16:creationId xmlns:a16="http://schemas.microsoft.com/office/drawing/2014/main" id="{76AAA61B-5B22-4E6D-9C94-5C803F416CB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850637" y="1039190"/>
            <a:ext cx="543539" cy="543539"/>
          </a:xfrm>
          <a:prstGeom prst="rect">
            <a:avLst/>
          </a:prstGeom>
        </p:spPr>
      </p:pic>
      <p:pic>
        <p:nvPicPr>
          <p:cNvPr id="33" name="Resim 32">
            <a:extLst>
              <a:ext uri="{FF2B5EF4-FFF2-40B4-BE49-F238E27FC236}">
                <a16:creationId xmlns:a16="http://schemas.microsoft.com/office/drawing/2014/main" id="{8C0FA100-D1D5-467E-9F08-F502E22EA7B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23699" y="4288476"/>
            <a:ext cx="543539" cy="543539"/>
          </a:xfrm>
          <a:prstGeom prst="rect">
            <a:avLst/>
          </a:prstGeom>
        </p:spPr>
      </p:pic>
      <p:pic>
        <p:nvPicPr>
          <p:cNvPr id="34" name="Resim 33">
            <a:extLst>
              <a:ext uri="{FF2B5EF4-FFF2-40B4-BE49-F238E27FC236}">
                <a16:creationId xmlns:a16="http://schemas.microsoft.com/office/drawing/2014/main" id="{A0139ADD-0C48-4D65-AFDE-6CBA67AB808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23699" y="3482671"/>
            <a:ext cx="543539" cy="543539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FD90E6D7-9D4E-45D6-9CC8-5AFE972B759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04260" y="1870073"/>
            <a:ext cx="543539" cy="543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472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919</TotalTime>
  <Words>3</Words>
  <Application>Microsoft Office PowerPoint</Application>
  <PresentationFormat>Geniş ekran</PresentationFormat>
  <Paragraphs>3</Paragraphs>
  <Slides>24</Slides>
  <Notes>3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24</vt:i4>
      </vt:variant>
    </vt:vector>
  </HeadingPairs>
  <TitlesOfParts>
    <vt:vector size="27" baseType="lpstr">
      <vt:lpstr>Arial</vt:lpstr>
      <vt:lpstr>Calibri</vt:lpstr>
      <vt:lpstr>Ofis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windows 8</dc:creator>
  <cp:lastModifiedBy>kazihiro kazihiro</cp:lastModifiedBy>
  <cp:revision>79</cp:revision>
  <dcterms:created xsi:type="dcterms:W3CDTF">2019-03-06T11:54:50Z</dcterms:created>
  <dcterms:modified xsi:type="dcterms:W3CDTF">2021-03-14T14:09:45Z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14145218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