
<file path=[Content_Types].xml><?xml version="1.0" encoding="utf-8"?>
<Types xmlns="http://schemas.openxmlformats.org/package/2006/content-types">
  <Default ContentType="image/x-emf" Extension="emf"/>
  <Default ContentType="image/gif" Extension="gif"/>
  <Default ContentType="image/jpeg" Extension="jpeg"/>
  <Default ContentType="image/jpeg" Extension="jp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4.xml"/>
  <Override ContentType="application/vnd.openxmlformats-officedocument.presentationml.slideMaster+xml" PartName="/ppt/slideMasters/slideMaster5.xml"/>
  <Override ContentType="application/vnd.openxmlformats-officedocument.presentationml.slideMaster+xml" PartName="/ppt/slideMasters/slideMaster6.xml"/>
  <Override ContentType="application/vnd.openxmlformats-officedocument.presentationml.slideMaster+xml" PartName="/ppt/slideMasters/slideMaster7.xml"/>
  <Override ContentType="application/vnd.openxmlformats-officedocument.presentationml.slideMaster+xml" PartName="/ppt/slideMasters/slideMaster8.xml"/>
  <Override ContentType="application/vnd.openxmlformats-officedocument.presentationml.slideMaster+xml" PartName="/ppt/slideMasters/slideMaster9.xml"/>
  <Override ContentType="application/vnd.openxmlformats-officedocument.presentationml.slideMaster+xml" PartName="/ppt/slideMasters/slideMaster10.xml"/>
  <Override ContentType="application/vnd.openxmlformats-officedocument.presentationml.slideMaster+xml" PartName="/ppt/slideMasters/slideMaster11.xml"/>
  <Override ContentType="application/vnd.openxmlformats-officedocument.presentationml.slideMaster+xml" PartName="/ppt/slideMasters/slideMaster12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slide+xml" PartName="/ppt/slides/slide45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22.xml"/>
  <Override ContentType="application/vnd.openxmlformats-officedocument.theme+xml" PartName="/ppt/theme/theme2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32.xml"/>
  <Override ContentType="application/vnd.openxmlformats-officedocument.presentationml.slideLayout+xml" PartName="/ppt/slideLayouts/slideLayout33.xml"/>
  <Override ContentType="application/vnd.openxmlformats-officedocument.theme+xml" PartName="/ppt/theme/theme3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44.xml"/>
  <Override ContentType="application/vnd.openxmlformats-officedocument.theme+xml" PartName="/ppt/theme/theme4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55.xml"/>
  <Override ContentType="application/vnd.openxmlformats-officedocument.theme+xml" PartName="/ppt/theme/theme5.xml"/>
  <Override ContentType="application/vnd.openxmlformats-officedocument.presentationml.slideLayout+xml" PartName="/ppt/slideLayouts/slideLayout56.xml"/>
  <Override ContentType="application/vnd.openxmlformats-officedocument.presentationml.slideLayout+xml" PartName="/ppt/slideLayouts/slideLayout57.xml"/>
  <Override ContentType="application/vnd.openxmlformats-officedocument.presentationml.slideLayout+xml" PartName="/ppt/slideLayouts/slideLayout58.xml"/>
  <Override ContentType="application/vnd.openxmlformats-officedocument.presentationml.slideLayout+xml" PartName="/ppt/slideLayouts/slideLayout59.xml"/>
  <Override ContentType="application/vnd.openxmlformats-officedocument.presentationml.slideLayout+xml" PartName="/ppt/slideLayouts/slideLayout60.xml"/>
  <Override ContentType="application/vnd.openxmlformats-officedocument.presentationml.slideLayout+xml" PartName="/ppt/slideLayouts/slideLayout61.xml"/>
  <Override ContentType="application/vnd.openxmlformats-officedocument.presentationml.slideLayout+xml" PartName="/ppt/slideLayouts/slideLayout62.xml"/>
  <Override ContentType="application/vnd.openxmlformats-officedocument.presentationml.slideLayout+xml" PartName="/ppt/slideLayouts/slideLayout63.xml"/>
  <Override ContentType="application/vnd.openxmlformats-officedocument.presentationml.slideLayout+xml" PartName="/ppt/slideLayouts/slideLayout64.xml"/>
  <Override ContentType="application/vnd.openxmlformats-officedocument.presentationml.slideLayout+xml" PartName="/ppt/slideLayouts/slideLayout65.xml"/>
  <Override ContentType="application/vnd.openxmlformats-officedocument.presentationml.slideLayout+xml" PartName="/ppt/slideLayouts/slideLayout66.xml"/>
  <Override ContentType="application/vnd.openxmlformats-officedocument.theme+xml" PartName="/ppt/theme/theme6.xml"/>
  <Override ContentType="application/vnd.openxmlformats-officedocument.presentationml.slideLayout+xml" PartName="/ppt/slideLayouts/slideLayout67.xml"/>
  <Override ContentType="application/vnd.openxmlformats-officedocument.presentationml.slideLayout+xml" PartName="/ppt/slideLayouts/slideLayout68.xml"/>
  <Override ContentType="application/vnd.openxmlformats-officedocument.presentationml.slideLayout+xml" PartName="/ppt/slideLayouts/slideLayout69.xml"/>
  <Override ContentType="application/vnd.openxmlformats-officedocument.presentationml.slideLayout+xml" PartName="/ppt/slideLayouts/slideLayout70.xml"/>
  <Override ContentType="application/vnd.openxmlformats-officedocument.presentationml.slideLayout+xml" PartName="/ppt/slideLayouts/slideLayout71.xml"/>
  <Override ContentType="application/vnd.openxmlformats-officedocument.presentationml.slideLayout+xml" PartName="/ppt/slideLayouts/slideLayout72.xml"/>
  <Override ContentType="application/vnd.openxmlformats-officedocument.presentationml.slideLayout+xml" PartName="/ppt/slideLayouts/slideLayout73.xml"/>
  <Override ContentType="application/vnd.openxmlformats-officedocument.presentationml.slideLayout+xml" PartName="/ppt/slideLayouts/slideLayout74.xml"/>
  <Override ContentType="application/vnd.openxmlformats-officedocument.presentationml.slideLayout+xml" PartName="/ppt/slideLayouts/slideLayout75.xml"/>
  <Override ContentType="application/vnd.openxmlformats-officedocument.presentationml.slideLayout+xml" PartName="/ppt/slideLayouts/slideLayout76.xml"/>
  <Override ContentType="application/vnd.openxmlformats-officedocument.presentationml.slideLayout+xml" PartName="/ppt/slideLayouts/slideLayout77.xml"/>
  <Override ContentType="application/vnd.openxmlformats-officedocument.theme+xml" PartName="/ppt/theme/theme7.xml"/>
  <Override ContentType="application/vnd.openxmlformats-officedocument.presentationml.slideLayout+xml" PartName="/ppt/slideLayouts/slideLayout78.xml"/>
  <Override ContentType="application/vnd.openxmlformats-officedocument.presentationml.slideLayout+xml" PartName="/ppt/slideLayouts/slideLayout79.xml"/>
  <Override ContentType="application/vnd.openxmlformats-officedocument.presentationml.slideLayout+xml" PartName="/ppt/slideLayouts/slideLayout80.xml"/>
  <Override ContentType="application/vnd.openxmlformats-officedocument.presentationml.slideLayout+xml" PartName="/ppt/slideLayouts/slideLayout81.xml"/>
  <Override ContentType="application/vnd.openxmlformats-officedocument.presentationml.slideLayout+xml" PartName="/ppt/slideLayouts/slideLayout82.xml"/>
  <Override ContentType="application/vnd.openxmlformats-officedocument.presentationml.slideLayout+xml" PartName="/ppt/slideLayouts/slideLayout83.xml"/>
  <Override ContentType="application/vnd.openxmlformats-officedocument.presentationml.slideLayout+xml" PartName="/ppt/slideLayouts/slideLayout84.xml"/>
  <Override ContentType="application/vnd.openxmlformats-officedocument.presentationml.slideLayout+xml" PartName="/ppt/slideLayouts/slideLayout85.xml"/>
  <Override ContentType="application/vnd.openxmlformats-officedocument.presentationml.slideLayout+xml" PartName="/ppt/slideLayouts/slideLayout86.xml"/>
  <Override ContentType="application/vnd.openxmlformats-officedocument.presentationml.slideLayout+xml" PartName="/ppt/slideLayouts/slideLayout87.xml"/>
  <Override ContentType="application/vnd.openxmlformats-officedocument.presentationml.slideLayout+xml" PartName="/ppt/slideLayouts/slideLayout88.xml"/>
  <Override ContentType="application/vnd.openxmlformats-officedocument.theme+xml" PartName="/ppt/theme/theme8.xml"/>
  <Override ContentType="application/vnd.openxmlformats-officedocument.presentationml.slideLayout+xml" PartName="/ppt/slideLayouts/slideLayout89.xml"/>
  <Override ContentType="application/vnd.openxmlformats-officedocument.presentationml.slideLayout+xml" PartName="/ppt/slideLayouts/slideLayout90.xml"/>
  <Override ContentType="application/vnd.openxmlformats-officedocument.presentationml.slideLayout+xml" PartName="/ppt/slideLayouts/slideLayout91.xml"/>
  <Override ContentType="application/vnd.openxmlformats-officedocument.presentationml.slideLayout+xml" PartName="/ppt/slideLayouts/slideLayout92.xml"/>
  <Override ContentType="application/vnd.openxmlformats-officedocument.presentationml.slideLayout+xml" PartName="/ppt/slideLayouts/slideLayout93.xml"/>
  <Override ContentType="application/vnd.openxmlformats-officedocument.presentationml.slideLayout+xml" PartName="/ppt/slideLayouts/slideLayout94.xml"/>
  <Override ContentType="application/vnd.openxmlformats-officedocument.presentationml.slideLayout+xml" PartName="/ppt/slideLayouts/slideLayout95.xml"/>
  <Override ContentType="application/vnd.openxmlformats-officedocument.presentationml.slideLayout+xml" PartName="/ppt/slideLayouts/slideLayout96.xml"/>
  <Override ContentType="application/vnd.openxmlformats-officedocument.presentationml.slideLayout+xml" PartName="/ppt/slideLayouts/slideLayout97.xml"/>
  <Override ContentType="application/vnd.openxmlformats-officedocument.presentationml.slideLayout+xml" PartName="/ppt/slideLayouts/slideLayout98.xml"/>
  <Override ContentType="application/vnd.openxmlformats-officedocument.presentationml.slideLayout+xml" PartName="/ppt/slideLayouts/slideLayout99.xml"/>
  <Override ContentType="application/vnd.openxmlformats-officedocument.theme+xml" PartName="/ppt/theme/theme9.xml"/>
  <Override ContentType="application/vnd.openxmlformats-officedocument.presentationml.slideLayout+xml" PartName="/ppt/slideLayouts/slideLayout100.xml"/>
  <Override ContentType="application/vnd.openxmlformats-officedocument.presentationml.slideLayout+xml" PartName="/ppt/slideLayouts/slideLayout101.xml"/>
  <Override ContentType="application/vnd.openxmlformats-officedocument.presentationml.slideLayout+xml" PartName="/ppt/slideLayouts/slideLayout102.xml"/>
  <Override ContentType="application/vnd.openxmlformats-officedocument.presentationml.slideLayout+xml" PartName="/ppt/slideLayouts/slideLayout103.xml"/>
  <Override ContentType="application/vnd.openxmlformats-officedocument.presentationml.slideLayout+xml" PartName="/ppt/slideLayouts/slideLayout104.xml"/>
  <Override ContentType="application/vnd.openxmlformats-officedocument.presentationml.slideLayout+xml" PartName="/ppt/slideLayouts/slideLayout105.xml"/>
  <Override ContentType="application/vnd.openxmlformats-officedocument.presentationml.slideLayout+xml" PartName="/ppt/slideLayouts/slideLayout106.xml"/>
  <Override ContentType="application/vnd.openxmlformats-officedocument.presentationml.slideLayout+xml" PartName="/ppt/slideLayouts/slideLayout107.xml"/>
  <Override ContentType="application/vnd.openxmlformats-officedocument.presentationml.slideLayout+xml" PartName="/ppt/slideLayouts/slideLayout108.xml"/>
  <Override ContentType="application/vnd.openxmlformats-officedocument.presentationml.slideLayout+xml" PartName="/ppt/slideLayouts/slideLayout109.xml"/>
  <Override ContentType="application/vnd.openxmlformats-officedocument.presentationml.slideLayout+xml" PartName="/ppt/slideLayouts/slideLayout110.xml"/>
  <Override ContentType="application/vnd.openxmlformats-officedocument.theme+xml" PartName="/ppt/theme/theme10.xml"/>
  <Override ContentType="application/vnd.openxmlformats-officedocument.presentationml.slideLayout+xml" PartName="/ppt/slideLayouts/slideLayout111.xml"/>
  <Override ContentType="application/vnd.openxmlformats-officedocument.presentationml.slideLayout+xml" PartName="/ppt/slideLayouts/slideLayout112.xml"/>
  <Override ContentType="application/vnd.openxmlformats-officedocument.presentationml.slideLayout+xml" PartName="/ppt/slideLayouts/slideLayout113.xml"/>
  <Override ContentType="application/vnd.openxmlformats-officedocument.presentationml.slideLayout+xml" PartName="/ppt/slideLayouts/slideLayout114.xml"/>
  <Override ContentType="application/vnd.openxmlformats-officedocument.presentationml.slideLayout+xml" PartName="/ppt/slideLayouts/slideLayout115.xml"/>
  <Override ContentType="application/vnd.openxmlformats-officedocument.presentationml.slideLayout+xml" PartName="/ppt/slideLayouts/slideLayout116.xml"/>
  <Override ContentType="application/vnd.openxmlformats-officedocument.presentationml.slideLayout+xml" PartName="/ppt/slideLayouts/slideLayout117.xml"/>
  <Override ContentType="application/vnd.openxmlformats-officedocument.presentationml.slideLayout+xml" PartName="/ppt/slideLayouts/slideLayout118.xml"/>
  <Override ContentType="application/vnd.openxmlformats-officedocument.presentationml.slideLayout+xml" PartName="/ppt/slideLayouts/slideLayout119.xml"/>
  <Override ContentType="application/vnd.openxmlformats-officedocument.presentationml.slideLayout+xml" PartName="/ppt/slideLayouts/slideLayout120.xml"/>
  <Override ContentType="application/vnd.openxmlformats-officedocument.presentationml.slideLayout+xml" PartName="/ppt/slideLayouts/slideLayout121.xml"/>
  <Override ContentType="application/vnd.openxmlformats-officedocument.theme+xml" PartName="/ppt/theme/theme11.xml"/>
  <Override ContentType="application/vnd.openxmlformats-officedocument.presentationml.slideLayout+xml" PartName="/ppt/slideLayouts/slideLayout122.xml"/>
  <Override ContentType="application/vnd.openxmlformats-officedocument.presentationml.slideLayout+xml" PartName="/ppt/slideLayouts/slideLayout123.xml"/>
  <Override ContentType="application/vnd.openxmlformats-officedocument.presentationml.slideLayout+xml" PartName="/ppt/slideLayouts/slideLayout124.xml"/>
  <Override ContentType="application/vnd.openxmlformats-officedocument.presentationml.slideLayout+xml" PartName="/ppt/slideLayouts/slideLayout125.xml"/>
  <Override ContentType="application/vnd.openxmlformats-officedocument.presentationml.slideLayout+xml" PartName="/ppt/slideLayouts/slideLayout126.xml"/>
  <Override ContentType="application/vnd.openxmlformats-officedocument.presentationml.slideLayout+xml" PartName="/ppt/slideLayouts/slideLayout127.xml"/>
  <Override ContentType="application/vnd.openxmlformats-officedocument.presentationml.slideLayout+xml" PartName="/ppt/slideLayouts/slideLayout128.xml"/>
  <Override ContentType="application/vnd.openxmlformats-officedocument.presentationml.slideLayout+xml" PartName="/ppt/slideLayouts/slideLayout129.xml"/>
  <Override ContentType="application/vnd.openxmlformats-officedocument.presentationml.slideLayout+xml" PartName="/ppt/slideLayouts/slideLayout130.xml"/>
  <Override ContentType="application/vnd.openxmlformats-officedocument.presentationml.slideLayout+xml" PartName="/ppt/slideLayouts/slideLayout131.xml"/>
  <Override ContentType="application/vnd.openxmlformats-officedocument.presentationml.slideLayout+xml" PartName="/ppt/slideLayouts/slideLayout132.xml"/>
  <Override ContentType="application/vnd.openxmlformats-officedocument.theme+xml" PartName="/ppt/theme/theme12.xml"/>
  <Override ContentType="application/vnd.openxmlformats-officedocument.theme+xml" PartName="/ppt/theme/theme13.xml"/>
  <Override ContentType="application/vnd.openxmlformats-officedocument.presentationml.notesSlide+xml" PartName="/ppt/notesSlides/notesSlide1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presentationml.notesSlide+xml" PartName="/ppt/notesSlides/notesSlide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  <p:sldMasterId id="2147483780" r:id="rId11"/>
    <p:sldMasterId id="2147483792" r:id="rId12"/>
  </p:sldMasterIdLst>
  <p:notesMasterIdLst>
    <p:notesMasterId r:id="rId58"/>
  </p:notesMasterIdLst>
  <p:sldIdLst>
    <p:sldId id="256" r:id="rId13"/>
    <p:sldId id="257" r:id="rId14"/>
    <p:sldId id="258" r:id="rId15"/>
    <p:sldId id="260" r:id="rId16"/>
    <p:sldId id="259" r:id="rId17"/>
    <p:sldId id="281" r:id="rId18"/>
    <p:sldId id="284" r:id="rId19"/>
    <p:sldId id="262" r:id="rId20"/>
    <p:sldId id="264" r:id="rId21"/>
    <p:sldId id="265" r:id="rId22"/>
    <p:sldId id="266" r:id="rId23"/>
    <p:sldId id="286" r:id="rId24"/>
    <p:sldId id="304" r:id="rId25"/>
    <p:sldId id="319" r:id="rId26"/>
    <p:sldId id="267" r:id="rId27"/>
    <p:sldId id="303" r:id="rId28"/>
    <p:sldId id="285" r:id="rId29"/>
    <p:sldId id="287" r:id="rId30"/>
    <p:sldId id="268" r:id="rId31"/>
    <p:sldId id="269" r:id="rId32"/>
    <p:sldId id="270" r:id="rId33"/>
    <p:sldId id="311" r:id="rId34"/>
    <p:sldId id="289" r:id="rId35"/>
    <p:sldId id="291" r:id="rId36"/>
    <p:sldId id="293" r:id="rId37"/>
    <p:sldId id="272" r:id="rId38"/>
    <p:sldId id="273" r:id="rId39"/>
    <p:sldId id="274" r:id="rId40"/>
    <p:sldId id="309" r:id="rId41"/>
    <p:sldId id="308" r:id="rId42"/>
    <p:sldId id="275" r:id="rId43"/>
    <p:sldId id="295" r:id="rId44"/>
    <p:sldId id="296" r:id="rId45"/>
    <p:sldId id="276" r:id="rId46"/>
    <p:sldId id="298" r:id="rId47"/>
    <p:sldId id="299" r:id="rId48"/>
    <p:sldId id="301" r:id="rId49"/>
    <p:sldId id="277" r:id="rId50"/>
    <p:sldId id="318" r:id="rId51"/>
    <p:sldId id="312" r:id="rId52"/>
    <p:sldId id="306" r:id="rId53"/>
    <p:sldId id="314" r:id="rId54"/>
    <p:sldId id="315" r:id="rId55"/>
    <p:sldId id="278" r:id="rId56"/>
    <p:sldId id="321" r:id="rId57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AEA"/>
    <a:srgbClr val="8FA2A4"/>
    <a:srgbClr val="9DC3E6"/>
    <a:srgbClr val="CAF538"/>
    <a:srgbClr val="6FDFDD"/>
    <a:srgbClr val="D081D1"/>
    <a:srgbClr val="FB59B7"/>
    <a:srgbClr val="FF9933"/>
    <a:srgbClr val="FFE415"/>
    <a:srgbClr val="DC56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108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slide" Target="slides/slide30.xml"/><Relationship Id="rId47" Type="http://schemas.openxmlformats.org/officeDocument/2006/relationships/slide" Target="slides/slide35.xml"/><Relationship Id="rId50" Type="http://schemas.openxmlformats.org/officeDocument/2006/relationships/slide" Target="slides/slide38.xml"/><Relationship Id="rId55" Type="http://schemas.openxmlformats.org/officeDocument/2006/relationships/slide" Target="slides/slide43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slide" Target="slides/slide29.xml"/><Relationship Id="rId54" Type="http://schemas.openxmlformats.org/officeDocument/2006/relationships/slide" Target="slides/slide4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slide" Target="slides/slide33.xml"/><Relationship Id="rId53" Type="http://schemas.openxmlformats.org/officeDocument/2006/relationships/slide" Target="slides/slide41.xml"/><Relationship Id="rId58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49" Type="http://schemas.openxmlformats.org/officeDocument/2006/relationships/slide" Target="slides/slide37.xml"/><Relationship Id="rId57" Type="http://schemas.openxmlformats.org/officeDocument/2006/relationships/slide" Target="slides/slide45.xml"/><Relationship Id="rId61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slide" Target="slides/slide32.xml"/><Relationship Id="rId52" Type="http://schemas.openxmlformats.org/officeDocument/2006/relationships/slide" Target="slides/slide40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slide" Target="slides/slide31.xml"/><Relationship Id="rId48" Type="http://schemas.openxmlformats.org/officeDocument/2006/relationships/slide" Target="slides/slide36.xml"/><Relationship Id="rId56" Type="http://schemas.openxmlformats.org/officeDocument/2006/relationships/slide" Target="slides/slide44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9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slide" Target="slides/slide34.xml"/><Relationship Id="rId5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C715FA-B4A0-41C3-BF2E-35838F0BB15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4270D260-E473-48FB-9A63-5062B4D7376D}">
      <dgm:prSet/>
      <dgm:spPr>
        <a:solidFill>
          <a:srgbClr val="A7C2DF"/>
        </a:solidFill>
        <a:ln>
          <a:solidFill>
            <a:schemeClr val="tx1"/>
          </a:solidFill>
        </a:ln>
      </dgm:spPr>
      <dgm:t>
        <a:bodyPr/>
        <a:lstStyle/>
        <a:p>
          <a:pPr rtl="0"/>
          <a:r>
            <a:rPr lang="tr-TR" dirty="0">
              <a:solidFill>
                <a:schemeClr val="tx1"/>
              </a:solidFill>
              <a:latin typeface="00962" panose="00000400000000000000" pitchFamily="2" charset="0"/>
            </a:rPr>
            <a:t>Çok soğuk olan bu bölgelerde insan yaşamı zordur. Yıllık ortalama sıcaklık -30</a:t>
          </a:r>
          <a:r>
            <a:rPr lang="tr-TR" baseline="30000" dirty="0">
              <a:solidFill>
                <a:schemeClr val="tx1"/>
              </a:solidFill>
              <a:latin typeface="00962" panose="00000400000000000000" pitchFamily="2" charset="0"/>
            </a:rPr>
            <a:t>0</a:t>
          </a:r>
          <a:r>
            <a:rPr lang="tr-TR" dirty="0">
              <a:solidFill>
                <a:schemeClr val="tx1"/>
              </a:solidFill>
              <a:latin typeface="00962" panose="00000400000000000000" pitchFamily="2" charset="0"/>
            </a:rPr>
            <a:t>C ile -35</a:t>
          </a:r>
          <a:r>
            <a:rPr lang="tr-TR" baseline="30000" dirty="0">
              <a:solidFill>
                <a:schemeClr val="tx1"/>
              </a:solidFill>
              <a:latin typeface="00962" panose="00000400000000000000" pitchFamily="2" charset="0"/>
            </a:rPr>
            <a:t>0</a:t>
          </a:r>
          <a:r>
            <a:rPr lang="tr-TR" dirty="0">
              <a:solidFill>
                <a:schemeClr val="tx1"/>
              </a:solidFill>
              <a:latin typeface="00962" panose="00000400000000000000" pitchFamily="2" charset="0"/>
            </a:rPr>
            <a:t>C arasında seyreder. Bu yüzden insanlar yaşamak için kutup noktalarına yakın yerleri fazla tercih etmezler.</a:t>
          </a:r>
        </a:p>
      </dgm:t>
    </dgm:pt>
    <dgm:pt modelId="{0EDC9790-B4A6-4BC9-8B72-E6D18D8B5C77}" type="parTrans" cxnId="{D9FAF369-0BFF-42A1-9C62-AA7A41B30F9E}">
      <dgm:prSet/>
      <dgm:spPr/>
      <dgm:t>
        <a:bodyPr/>
        <a:lstStyle/>
        <a:p>
          <a:endParaRPr lang="tr-TR"/>
        </a:p>
      </dgm:t>
    </dgm:pt>
    <dgm:pt modelId="{B6763822-3135-460C-B6A6-C0A79EC4ED66}" type="sibTrans" cxnId="{D9FAF369-0BFF-42A1-9C62-AA7A41B30F9E}">
      <dgm:prSet/>
      <dgm:spPr/>
      <dgm:t>
        <a:bodyPr/>
        <a:lstStyle/>
        <a:p>
          <a:endParaRPr lang="tr-TR"/>
        </a:p>
      </dgm:t>
    </dgm:pt>
    <dgm:pt modelId="{E5DB18AF-ABA6-4019-A9F4-ADB09B21218A}" type="pres">
      <dgm:prSet presAssocID="{E9C715FA-B4A0-41C3-BF2E-35838F0BB153}" presName="linear" presStyleCnt="0">
        <dgm:presLayoutVars>
          <dgm:animLvl val="lvl"/>
          <dgm:resizeHandles val="exact"/>
        </dgm:presLayoutVars>
      </dgm:prSet>
      <dgm:spPr/>
    </dgm:pt>
    <dgm:pt modelId="{A6E7EF3D-F6D9-4B2F-908E-E010E531E27D}" type="pres">
      <dgm:prSet presAssocID="{4270D260-E473-48FB-9A63-5062B4D7376D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9FAF369-0BFF-42A1-9C62-AA7A41B30F9E}" srcId="{E9C715FA-B4A0-41C3-BF2E-35838F0BB153}" destId="{4270D260-E473-48FB-9A63-5062B4D7376D}" srcOrd="0" destOrd="0" parTransId="{0EDC9790-B4A6-4BC9-8B72-E6D18D8B5C77}" sibTransId="{B6763822-3135-460C-B6A6-C0A79EC4ED66}"/>
    <dgm:cxn modelId="{38B76675-C46A-4AE2-A663-D03A1239C4B8}" type="presOf" srcId="{E9C715FA-B4A0-41C3-BF2E-35838F0BB153}" destId="{E5DB18AF-ABA6-4019-A9F4-ADB09B21218A}" srcOrd="0" destOrd="0" presId="urn:microsoft.com/office/officeart/2005/8/layout/vList2"/>
    <dgm:cxn modelId="{7EB46F98-4449-4C4D-BB44-9C0AEDE9625C}" type="presOf" srcId="{4270D260-E473-48FB-9A63-5062B4D7376D}" destId="{A6E7EF3D-F6D9-4B2F-908E-E010E531E27D}" srcOrd="0" destOrd="0" presId="urn:microsoft.com/office/officeart/2005/8/layout/vList2"/>
    <dgm:cxn modelId="{2341541D-D56A-4B4A-A21B-D56D5DC6C0B9}" type="presParOf" srcId="{E5DB18AF-ABA6-4019-A9F4-ADB09B21218A}" destId="{A6E7EF3D-F6D9-4B2F-908E-E010E531E27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E7EF3D-F6D9-4B2F-908E-E010E531E27D}">
      <dsp:nvSpPr>
        <dsp:cNvPr id="0" name=""/>
        <dsp:cNvSpPr/>
      </dsp:nvSpPr>
      <dsp:spPr>
        <a:xfrm>
          <a:off x="0" y="81573"/>
          <a:ext cx="5273040" cy="2510819"/>
        </a:xfrm>
        <a:prstGeom prst="roundRect">
          <a:avLst/>
        </a:prstGeom>
        <a:solidFill>
          <a:srgbClr val="A7C2D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900" kern="1200" dirty="0">
              <a:solidFill>
                <a:schemeClr val="tx1"/>
              </a:solidFill>
              <a:latin typeface="00962" panose="00000400000000000000" pitchFamily="2" charset="0"/>
            </a:rPr>
            <a:t>Çok soğuk olan bu bölgelerde insan yaşamı zordur. Yıllık ortalama sıcaklık -30</a:t>
          </a:r>
          <a:r>
            <a:rPr lang="tr-TR" sz="2900" kern="1200" baseline="30000" dirty="0">
              <a:solidFill>
                <a:schemeClr val="tx1"/>
              </a:solidFill>
              <a:latin typeface="00962" panose="00000400000000000000" pitchFamily="2" charset="0"/>
            </a:rPr>
            <a:t>0</a:t>
          </a:r>
          <a:r>
            <a:rPr lang="tr-TR" sz="2900" kern="1200" dirty="0">
              <a:solidFill>
                <a:schemeClr val="tx1"/>
              </a:solidFill>
              <a:latin typeface="00962" panose="00000400000000000000" pitchFamily="2" charset="0"/>
            </a:rPr>
            <a:t>C ile -35</a:t>
          </a:r>
          <a:r>
            <a:rPr lang="tr-TR" sz="2900" kern="1200" baseline="30000" dirty="0">
              <a:solidFill>
                <a:schemeClr val="tx1"/>
              </a:solidFill>
              <a:latin typeface="00962" panose="00000400000000000000" pitchFamily="2" charset="0"/>
            </a:rPr>
            <a:t>0</a:t>
          </a:r>
          <a:r>
            <a:rPr lang="tr-TR" sz="2900" kern="1200" dirty="0">
              <a:solidFill>
                <a:schemeClr val="tx1"/>
              </a:solidFill>
              <a:latin typeface="00962" panose="00000400000000000000" pitchFamily="2" charset="0"/>
            </a:rPr>
            <a:t>C arasında seyreder. Bu yüzden insanlar yaşamak için kutup noktalarına yakın yerleri fazla tercih etmezler.</a:t>
          </a:r>
        </a:p>
      </dsp:txBody>
      <dsp:txXfrm>
        <a:off x="122568" y="204141"/>
        <a:ext cx="5027904" cy="22656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2B705-7CFA-428E-B743-242FD5BE0388}" type="datetimeFigureOut">
              <a:rPr lang="tr-TR" smtClean="0"/>
              <a:t>11.01.2021</a:t>
            </a:fld>
            <a:endParaRPr lang="tr-TR" dirty="0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 dirty="0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9C5345-97F5-4E22-87DF-4EC5B698F77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96521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9C5345-97F5-4E22-87DF-4EC5B698F778}" type="slidenum">
              <a:rPr lang="tr-TR" smtClean="0"/>
              <a:t>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857440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C1BF33D-3057-4D31-A4EE-70BC854A92C5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5421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35C8-7589-4F5B-9A12-10B17B6AF702}" type="datetimeFigureOut">
              <a:rPr lang="tr-TR" smtClean="0"/>
              <a:t>11.01.2021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79C1-FC9E-4D28-95D5-407D66B58A33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64292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35C8-7589-4F5B-9A12-10B17B6AF702}" type="datetimeFigureOut">
              <a:rPr lang="tr-TR" smtClean="0"/>
              <a:t>11.01.2021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79C1-FC9E-4D28-95D5-407D66B58A33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24837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35C8-7589-4F5B-9A12-10B17B6AF702}" type="datetimeFigureOut">
              <a:rPr lang="tr-TR" smtClean="0"/>
              <a:t>11.01.2021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79C1-FC9E-4D28-95D5-407D66B58A33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73293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35C8-7589-4F5B-9A12-10B17B6AF702}" type="datetimeFigureOut">
              <a:rPr lang="tr-TR" smtClean="0"/>
              <a:t>11.01.2021</a:t>
            </a:fld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79C1-FC9E-4D28-95D5-407D66B58A33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09611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35C8-7589-4F5B-9A12-10B17B6AF702}" type="datetimeFigureOut">
              <a:rPr lang="tr-TR" smtClean="0"/>
              <a:t>11.01.2021</a:t>
            </a:fld>
            <a:endParaRPr lang="tr-TR" dirty="0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79C1-FC9E-4D28-95D5-407D66B58A33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34050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35C8-7589-4F5B-9A12-10B17B6AF702}" type="datetimeFigureOut">
              <a:rPr lang="tr-TR" smtClean="0"/>
              <a:t>11.01.2021</a:t>
            </a:fld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79C1-FC9E-4D28-95D5-407D66B58A33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2234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35C8-7589-4F5B-9A12-10B17B6AF702}" type="datetimeFigureOut">
              <a:rPr lang="tr-TR" smtClean="0"/>
              <a:t>11.01.2021</a:t>
            </a:fld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79C1-FC9E-4D28-95D5-407D66B58A33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0260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35C8-7589-4F5B-9A12-10B17B6AF702}" type="datetimeFigureOut">
              <a:rPr lang="tr-TR" smtClean="0"/>
              <a:t>11.01.2021</a:t>
            </a:fld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79C1-FC9E-4D28-95D5-407D66B58A33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49610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 dirty="0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35C8-7589-4F5B-9A12-10B17B6AF702}" type="datetimeFigureOut">
              <a:rPr lang="tr-TR" smtClean="0"/>
              <a:t>11.01.2021</a:t>
            </a:fld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79C1-FC9E-4D28-95D5-407D66B58A33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23905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35C8-7589-4F5B-9A12-10B17B6AF702}" type="datetimeFigureOut">
              <a:rPr lang="tr-TR" smtClean="0"/>
              <a:t>11.01.2021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79C1-FC9E-4D28-95D5-407D66B58A33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24519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35C8-7589-4F5B-9A12-10B17B6AF702}" type="datetimeFigureOut">
              <a:rPr lang="tr-TR" smtClean="0"/>
              <a:t>11.01.2021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79C1-FC9E-4D28-95D5-407D66B58A33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6393649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A34624-93CC-44E0-906E-06CBC9EAECEC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82605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30128C-1638-45AD-94B5-D1657AA5284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04589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D89905-266E-4368-8289-88CB271A1F8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77972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DEDBBD-211F-446A-A910-9EE84C3500C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97012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87DADB-4029-4CFA-95FB-F86D85D0C2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66285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88D6767-F991-4435-8101-1FCBCE3BA30F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61213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8B9BB7-CB6A-44A4-A9A7-28FD502FA842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7157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6899ECF-1167-4320-93B0-4EEE63553771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40202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156F89-6608-4017-ABDC-251E391548F7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0776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77C25A-025B-457B-87C1-D0127841B9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4264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350795-7F21-4AA3-927C-A471736AAF98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58457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A34624-93CC-44E0-906E-06CBC9EAECEC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82208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30128C-1638-45AD-94B5-D1657AA5284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6374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D89905-266E-4368-8289-88CB271A1F8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2252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DEDBBD-211F-446A-A910-9EE84C3500C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586480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87DADB-4029-4CFA-95FB-F86D85D0C2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40738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88D6767-F991-4435-8101-1FCBCE3BA30F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42355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8B9BB7-CB6A-44A4-A9A7-28FD502FA842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52672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6899ECF-1167-4320-93B0-4EEE63553771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011538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156F89-6608-4017-ABDC-251E391548F7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628830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77C25A-025B-457B-87C1-D0127841B9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41495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350795-7F21-4AA3-927C-A471736AAF98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21087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A34624-93CC-44E0-906E-06CBC9EAECEC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452951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30128C-1638-45AD-94B5-D1657AA5284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226803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D89905-266E-4368-8289-88CB271A1F8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69718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DEDBBD-211F-446A-A910-9EE84C3500C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6624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87DADB-4029-4CFA-95FB-F86D85D0C2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204651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88D6767-F991-4435-8101-1FCBCE3BA30F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488801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8B9BB7-CB6A-44A4-A9A7-28FD502FA842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799220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6899ECF-1167-4320-93B0-4EEE63553771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656772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156F89-6608-4017-ABDC-251E391548F7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251886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77C25A-025B-457B-87C1-D0127841B9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151338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350795-7F21-4AA3-927C-A471736AAF98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153866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A34624-93CC-44E0-906E-06CBC9EAECEC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6206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30128C-1638-45AD-94B5-D1657AA5284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794658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D89905-266E-4368-8289-88CB271A1F8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039689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DEDBBD-211F-446A-A910-9EE84C3500C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97976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87DADB-4029-4CFA-95FB-F86D85D0C2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85338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88D6767-F991-4435-8101-1FCBCE3BA30F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321975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8B9BB7-CB6A-44A4-A9A7-28FD502FA842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352371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6899ECF-1167-4320-93B0-4EEE63553771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3315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156F89-6608-4017-ABDC-251E391548F7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355438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77C25A-025B-457B-87C1-D0127841B9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064886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350795-7F21-4AA3-927C-A471736AAF98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193300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A34624-93CC-44E0-906E-06CBC9EAECEC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909184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30128C-1638-45AD-94B5-D1657AA5284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953133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D89905-266E-4368-8289-88CB271A1F8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995606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DEDBBD-211F-446A-A910-9EE84C3500C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957170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87DADB-4029-4CFA-95FB-F86D85D0C2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638140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88D6767-F991-4435-8101-1FCBCE3BA30F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927848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8B9BB7-CB6A-44A4-A9A7-28FD502FA842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986698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6899ECF-1167-4320-93B0-4EEE63553771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605189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156F89-6608-4017-ABDC-251E391548F7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93362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77C25A-025B-457B-87C1-D0127841B9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328917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350795-7F21-4AA3-927C-A471736AAF98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339064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A34624-93CC-44E0-906E-06CBC9EAECEC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829720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30128C-1638-45AD-94B5-D1657AA5284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600560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D89905-266E-4368-8289-88CB271A1F8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339781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DEDBBD-211F-446A-A910-9EE84C3500C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13468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87DADB-4029-4CFA-95FB-F86D85D0C2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177817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88D6767-F991-4435-8101-1FCBCE3BA30F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624185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8B9BB7-CB6A-44A4-A9A7-28FD502FA842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244556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6899ECF-1167-4320-93B0-4EEE63553771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590287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156F89-6608-4017-ABDC-251E391548F7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965218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77C25A-025B-457B-87C1-D0127841B9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28928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350795-7F21-4AA3-927C-A471736AAF98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365058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A34624-93CC-44E0-906E-06CBC9EAECEC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337053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30128C-1638-45AD-94B5-D1657AA5284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080198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D89905-266E-4368-8289-88CB271A1F8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735374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DEDBBD-211F-446A-A910-9EE84C3500C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084073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87DADB-4029-4CFA-95FB-F86D85D0C2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101642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88D6767-F991-4435-8101-1FCBCE3BA30F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145193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8B9BB7-CB6A-44A4-A9A7-28FD502FA842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9877377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6899ECF-1167-4320-93B0-4EEE63553771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156293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156F89-6608-4017-ABDC-251E391548F7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4434170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77C25A-025B-457B-87C1-D0127841B9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899939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350795-7F21-4AA3-927C-A471736AAF98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253137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A34624-93CC-44E0-906E-06CBC9EAECEC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93286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30128C-1638-45AD-94B5-D1657AA5284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976463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D89905-266E-4368-8289-88CB271A1F8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136411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DEDBBD-211F-446A-A910-9EE84C3500C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689629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87DADB-4029-4CFA-95FB-F86D85D0C2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0898732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88D6767-F991-4435-8101-1FCBCE3BA30F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8671387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8B9BB7-CB6A-44A4-A9A7-28FD502FA842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350138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6899ECF-1167-4320-93B0-4EEE63553771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8476998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156F89-6608-4017-ABDC-251E391548F7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273671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77C25A-025B-457B-87C1-D0127841B9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9592675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350795-7F21-4AA3-927C-A471736AAF98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669970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A34624-93CC-44E0-906E-06CBC9EAECEC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8958134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30128C-1638-45AD-94B5-D1657AA5284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4923884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D89905-266E-4368-8289-88CB271A1F8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25062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DEDBBD-211F-446A-A910-9EE84C3500C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959485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87DADB-4029-4CFA-95FB-F86D85D0C2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5547830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88D6767-F991-4435-8101-1FCBCE3BA30F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934522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8B9BB7-CB6A-44A4-A9A7-28FD502FA842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724160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6899ECF-1167-4320-93B0-4EEE63553771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9286526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156F89-6608-4017-ABDC-251E391548F7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2455362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77C25A-025B-457B-87C1-D0127841B9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416396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350795-7F21-4AA3-927C-A471736AAF98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061367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A34624-93CC-44E0-906E-06CBC9EAECEC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0452045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30128C-1638-45AD-94B5-D1657AA5284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0969343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D89905-266E-4368-8289-88CB271A1F8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485253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DEDBBD-211F-446A-A910-9EE84C3500C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2802790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87DADB-4029-4CFA-95FB-F86D85D0C2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0690208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88D6767-F991-4435-8101-1FCBCE3BA30F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4223581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8B9BB7-CB6A-44A4-A9A7-28FD502FA842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3210831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6899ECF-1167-4320-93B0-4EEE63553771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3569554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156F89-6608-4017-ABDC-251E391548F7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8829440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77C25A-025B-457B-87C1-D0127841B9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071606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350795-7F21-4AA3-927C-A471736AAF98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9316373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A34624-93CC-44E0-906E-06CBC9EAECEC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7510097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30128C-1638-45AD-94B5-D1657AA5284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3104984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D89905-266E-4368-8289-88CB271A1F8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1648793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DEDBBD-211F-446A-A910-9EE84C3500CB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1256573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87DADB-4029-4CFA-95FB-F86D85D0C2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299267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88D6767-F991-4435-8101-1FCBCE3BA30F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7227496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8B9BB7-CB6A-44A4-A9A7-28FD502FA842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2717446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6899ECF-1167-4320-93B0-4EEE63553771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6533215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156F89-6608-4017-ABDC-251E391548F7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6079503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77C25A-025B-457B-87C1-D0127841B99A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4509157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350795-7F21-4AA3-927C-A471736AAF98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6422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8835C8-7589-4F5B-9A12-10B17B6AF702}" type="datetimeFigureOut">
              <a:rPr lang="tr-TR" smtClean="0"/>
              <a:t>11.01.2021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379C1-FC9E-4D28-95D5-407D66B58A33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37166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43BA-203C-4D3B-BF9C-15AE821A3034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6873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43BA-203C-4D3B-BF9C-15AE821A3034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2710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43BA-203C-4D3B-BF9C-15AE821A3034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845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43BA-203C-4D3B-BF9C-15AE821A3034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8050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43BA-203C-4D3B-BF9C-15AE821A3034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206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43BA-203C-4D3B-BF9C-15AE821A3034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983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43BA-203C-4D3B-BF9C-15AE821A3034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6116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43BA-203C-4D3B-BF9C-15AE821A3034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4246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43BA-203C-4D3B-BF9C-15AE821A3034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3916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43BA-203C-4D3B-BF9C-15AE821A3034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6464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43BA-203C-4D3B-BF9C-15AE821A3034}" type="slidenum">
              <a:rPr kumimoji="0" lang="tr-T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2790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ogretmen44/" TargetMode="External"/><Relationship Id="rId13" Type="http://schemas.openxmlformats.org/officeDocument/2006/relationships/image" Target="../media/image8.png"/><Relationship Id="rId18" Type="http://schemas.openxmlformats.org/officeDocument/2006/relationships/image" Target="../media/image12.png"/><Relationship Id="rId26" Type="http://schemas.openxmlformats.org/officeDocument/2006/relationships/image" Target="../media/image20.png"/><Relationship Id="rId3" Type="http://schemas.openxmlformats.org/officeDocument/2006/relationships/image" Target="../media/image1.png"/><Relationship Id="rId21" Type="http://schemas.openxmlformats.org/officeDocument/2006/relationships/image" Target="../media/image15.png"/><Relationship Id="rId34" Type="http://schemas.openxmlformats.org/officeDocument/2006/relationships/image" Target="../media/image28.png"/><Relationship Id="rId7" Type="http://schemas.openxmlformats.org/officeDocument/2006/relationships/image" Target="../media/image5.png"/><Relationship Id="rId12" Type="http://schemas.openxmlformats.org/officeDocument/2006/relationships/hyperlink" Target="http://ogretmensosyal.blogspot.com.tr/" TargetMode="External"/><Relationship Id="rId17" Type="http://schemas.openxmlformats.org/officeDocument/2006/relationships/image" Target="../media/image11.png"/><Relationship Id="rId25" Type="http://schemas.openxmlformats.org/officeDocument/2006/relationships/image" Target="../media/image19.png"/><Relationship Id="rId33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0.png"/><Relationship Id="rId20" Type="http://schemas.openxmlformats.org/officeDocument/2006/relationships/image" Target="../media/image14.png"/><Relationship Id="rId29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7.png"/><Relationship Id="rId24" Type="http://schemas.openxmlformats.org/officeDocument/2006/relationships/image" Target="../media/image18.png"/><Relationship Id="rId32" Type="http://schemas.openxmlformats.org/officeDocument/2006/relationships/image" Target="../media/image26.png"/><Relationship Id="rId5" Type="http://schemas.openxmlformats.org/officeDocument/2006/relationships/image" Target="../media/image3.png"/><Relationship Id="rId15" Type="http://schemas.openxmlformats.org/officeDocument/2006/relationships/image" Target="../media/image9.png"/><Relationship Id="rId23" Type="http://schemas.openxmlformats.org/officeDocument/2006/relationships/image" Target="../media/image17.png"/><Relationship Id="rId28" Type="http://schemas.openxmlformats.org/officeDocument/2006/relationships/image" Target="../media/image22.png"/><Relationship Id="rId10" Type="http://schemas.openxmlformats.org/officeDocument/2006/relationships/hyperlink" Target="https://www.youtube.com/channel/UCvmbccp4GhRufkfIOWXmmhw/featured?disable_polymer=true" TargetMode="External"/><Relationship Id="rId19" Type="http://schemas.openxmlformats.org/officeDocument/2006/relationships/image" Target="../media/image13.png"/><Relationship Id="rId31" Type="http://schemas.openxmlformats.org/officeDocument/2006/relationships/image" Target="../media/image25.png"/><Relationship Id="rId4" Type="http://schemas.openxmlformats.org/officeDocument/2006/relationships/image" Target="../media/image2.png"/><Relationship Id="rId9" Type="http://schemas.openxmlformats.org/officeDocument/2006/relationships/image" Target="../media/image6.png"/><Relationship Id="rId14" Type="http://schemas.openxmlformats.org/officeDocument/2006/relationships/hyperlink" Target="https://ogretmensosyalbilgiler.wordpress.com/" TargetMode="External"/><Relationship Id="rId22" Type="http://schemas.openxmlformats.org/officeDocument/2006/relationships/image" Target="../media/image16.png"/><Relationship Id="rId27" Type="http://schemas.openxmlformats.org/officeDocument/2006/relationships/image" Target="../media/image21.png"/><Relationship Id="rId30" Type="http://schemas.openxmlformats.org/officeDocument/2006/relationships/image" Target="../media/image24.png"/></Relationships>
</file>

<file path=ppt/slides/_rels/slide2.xml.rels><?xml version="1.0" encoding="UTF-8" standalone="yes" ?><Relationships xmlns="http://schemas.openxmlformats.org/package/2006/relationships"><Relationship Id="rId3" Target="../media/image30.png" Type="http://schemas.openxmlformats.org/officeDocument/2006/relationships/image"/><Relationship Id="rId2" Target="../media/image29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31.png" Type="http://schemas.openxmlformats.org/officeDocument/2006/relationships/image"/></Relationships>
</file>

<file path=ppt/slides/_rels/slide3.xml.rels><?xml version="1.0" encoding="UTF-8" standalone="yes" ?><Relationships xmlns="http://schemas.openxmlformats.org/package/2006/relationships"><Relationship Id="rId3" Target="../media/image33.png" Type="http://schemas.openxmlformats.org/officeDocument/2006/relationships/image"/><Relationship Id="rId2" Target="../media/image32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35.png" Type="http://schemas.openxmlformats.org/officeDocument/2006/relationships/image"/><Relationship Id="rId4" Target="../media/image34.jpeg" Type="http://schemas.openxmlformats.org/officeDocument/2006/relationships/image"/></Relationships>
</file>

<file path=ppt/slides/_rels/slide4.xml.rels><?xml version="1.0" encoding="UTF-8" standalone="yes" ?><Relationships xmlns="http://schemas.openxmlformats.org/package/2006/relationships"><Relationship Id="rId3" Target="../media/image37.png" Type="http://schemas.openxmlformats.org/officeDocument/2006/relationships/image"/><Relationship Id="rId2" Target="../media/image36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39.png" Type="http://schemas.openxmlformats.org/officeDocument/2006/relationships/image"/><Relationship Id="rId4" Target="../media/image38.png" Type="http://schemas.openxmlformats.org/officeDocument/2006/relationships/image"/></Relationships>
</file>

<file path=ppt/slides/_rels/slide5.xml.rels><?xml version="1.0" encoding="UTF-8" standalone="yes" ?><Relationships xmlns="http://schemas.openxmlformats.org/package/2006/relationships"><Relationship Id="rId8" Target="../media/image45.png" Type="http://schemas.openxmlformats.org/officeDocument/2006/relationships/image"/><Relationship Id="rId3" Target="../media/image40.png" Type="http://schemas.openxmlformats.org/officeDocument/2006/relationships/image"/><Relationship Id="rId7" Target="../media/image44.png" Type="http://schemas.openxmlformats.org/officeDocument/2006/relationships/image"/><Relationship Id="rId12" Target="../media/image49.png" Type="http://schemas.openxmlformats.org/officeDocument/2006/relationships/image"/><Relationship Id="rId2" Target="../media/image36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43.png" Type="http://schemas.openxmlformats.org/officeDocument/2006/relationships/image"/><Relationship Id="rId11" Target="../media/image48.png" Type="http://schemas.openxmlformats.org/officeDocument/2006/relationships/image"/><Relationship Id="rId5" Target="../media/image42.png" Type="http://schemas.openxmlformats.org/officeDocument/2006/relationships/image"/><Relationship Id="rId10" Target="../media/image47.png" Type="http://schemas.openxmlformats.org/officeDocument/2006/relationships/image"/><Relationship Id="rId4" Target="../media/image41.png" Type="http://schemas.openxmlformats.org/officeDocument/2006/relationships/image"/><Relationship Id="rId9" Target="../media/image46.png" Type="http://schemas.openxmlformats.org/officeDocument/2006/relationships/image"/></Relationships>
</file>

<file path=ppt/slides/_rels/slide6.xml.rels><?xml version="1.0" encoding="UTF-8" standalone="yes" ?><Relationships xmlns="http://schemas.openxmlformats.org/package/2006/relationships"><Relationship Id="rId3" Target="../media/image51.png" Type="http://schemas.openxmlformats.org/officeDocument/2006/relationships/image"/><Relationship Id="rId2" Target="../media/image50.jpeg" Type="http://schemas.openxmlformats.org/officeDocument/2006/relationships/image"/><Relationship Id="rId1" Target="../slideLayouts/slideLayout13.xml" Type="http://schemas.openxmlformats.org/officeDocument/2006/relationships/slideLayout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 ?><Relationships xmlns="http://schemas.openxmlformats.org/package/2006/relationships"><Relationship Id="rId3" Target="../media/image55.jpeg" Type="http://schemas.openxmlformats.org/officeDocument/2006/relationships/image"/><Relationship Id="rId2" Target="../media/image54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8.gif" Type="http://schemas.openxmlformats.org/officeDocument/2006/relationships/image"/><Relationship Id="rId5" Target="../media/image57.gif" Type="http://schemas.openxmlformats.org/officeDocument/2006/relationships/image"/><Relationship Id="rId4" Target="../media/image56.png" Type="http://schemas.openxmlformats.org/officeDocument/2006/relationships/image"/></Relationships>
</file>

<file path=ppt/slides/_rels/slide9.xml.rels><?xml version="1.0" encoding="UTF-8" standalone="yes" ?><Relationships xmlns="http://schemas.openxmlformats.org/package/2006/relationships"><Relationship Id="rId8" Target="../media/image60.png" Type="http://schemas.openxmlformats.org/officeDocument/2006/relationships/image"/><Relationship Id="rId3" Target="../diagrams/data1.xml" Type="http://schemas.openxmlformats.org/officeDocument/2006/relationships/diagramData"/><Relationship Id="rId7" Target="../diagrams/drawing1.xml" Type="http://schemas.microsoft.com/office/2007/relationships/diagramDrawing"/><Relationship Id="rId2" Target="../media/image59.jpeg" Type="http://schemas.openxmlformats.org/officeDocument/2006/relationships/image"/><Relationship Id="rId1" Target="../slideLayouts/slideLayout2.xml" Type="http://schemas.openxmlformats.org/officeDocument/2006/relationships/slideLayout"/><Relationship Id="rId6" Target="../diagrams/colors1.xml" Type="http://schemas.openxmlformats.org/officeDocument/2006/relationships/diagramColors"/><Relationship Id="rId5" Target="../diagrams/quickStyle1.xml" Type="http://schemas.openxmlformats.org/officeDocument/2006/relationships/diagramQuickStyle"/><Relationship Id="rId4" Target="../diagrams/layout1.xml" Type="http://schemas.openxmlformats.org/officeDocument/2006/relationships/diagramLayout"/><Relationship Id="rId9" Target="../media/image61.PNG" Type="http://schemas.openxmlformats.org/officeDocument/2006/relationships/image"/></Relationships>
</file>

<file path=ppt/slides/_rels/slide10.xml.rels><?xml version="1.0" encoding="UTF-8" standalone="yes" ?><Relationships xmlns="http://schemas.openxmlformats.org/package/2006/relationships"><Relationship Id="rId3" Target="../media/image63.jpeg" Type="http://schemas.openxmlformats.org/officeDocument/2006/relationships/image"/><Relationship Id="rId7" Target="../media/image67.png" Type="http://schemas.openxmlformats.org/officeDocument/2006/relationships/image"/><Relationship Id="rId2" Target="../media/image62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6.jpeg" Type="http://schemas.openxmlformats.org/officeDocument/2006/relationships/image"/><Relationship Id="rId5" Target="../media/image65.jpeg" Type="http://schemas.openxmlformats.org/officeDocument/2006/relationships/image"/><Relationship Id="rId4" Target="../media/image64.png" Type="http://schemas.openxmlformats.org/officeDocument/2006/relationships/image"/></Relationships>
</file>

<file path=ppt/slides/_rels/slide11.xml.rels><?xml version="1.0" encoding="UTF-8" standalone="yes" ?><Relationships xmlns="http://schemas.openxmlformats.org/package/2006/relationships"><Relationship Id="rId3" Target="../media/image69.jpeg" Type="http://schemas.openxmlformats.org/officeDocument/2006/relationships/image"/><Relationship Id="rId7" Target="../media/image73.png" Type="http://schemas.openxmlformats.org/officeDocument/2006/relationships/image"/><Relationship Id="rId2" Target="../media/image68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72.jpeg" Type="http://schemas.openxmlformats.org/officeDocument/2006/relationships/image"/><Relationship Id="rId5" Target="../media/image71.jpeg" Type="http://schemas.openxmlformats.org/officeDocument/2006/relationships/image"/><Relationship Id="rId4" Target="../media/image70.png" Type="http://schemas.openxmlformats.org/officeDocument/2006/relationships/image"/></Relationships>
</file>

<file path=ppt/slides/_rels/slide12.xml.rels><?xml version="1.0" encoding="UTF-8" standalone="yes" ?><Relationships xmlns="http://schemas.openxmlformats.org/package/2006/relationships"><Relationship Id="rId8" Target="../media/image80.png" Type="http://schemas.openxmlformats.org/officeDocument/2006/relationships/image"/><Relationship Id="rId3" Target="../media/image75.jpeg" Type="http://schemas.openxmlformats.org/officeDocument/2006/relationships/image"/><Relationship Id="rId7" Target="../media/image79.png" Type="http://schemas.openxmlformats.org/officeDocument/2006/relationships/image"/><Relationship Id="rId2" Target="../media/image74.jpeg" Type="http://schemas.openxmlformats.org/officeDocument/2006/relationships/image"/><Relationship Id="rId1" Target="../slideLayouts/slideLayout35.xml" Type="http://schemas.openxmlformats.org/officeDocument/2006/relationships/slideLayout"/><Relationship Id="rId6" Target="../media/image78.png" Type="http://schemas.openxmlformats.org/officeDocument/2006/relationships/image"/><Relationship Id="rId5" Target="../media/image77.jpeg" Type="http://schemas.openxmlformats.org/officeDocument/2006/relationships/image"/><Relationship Id="rId4" Target="../media/image76.jpeg" Type="http://schemas.openxmlformats.org/officeDocument/2006/relationships/image"/><Relationship Id="rId9" Target="../media/image81.jpeg" Type="http://schemas.openxmlformats.org/officeDocument/2006/relationships/image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85.png"/></Relationships>
</file>

<file path=ppt/slides/_rels/slide15.xml.rels><?xml version="1.0" encoding="UTF-8" standalone="yes" ?><Relationships xmlns="http://schemas.openxmlformats.org/package/2006/relationships"><Relationship Id="rId3" Target="../media/image87.png" Type="http://schemas.openxmlformats.org/officeDocument/2006/relationships/image"/><Relationship Id="rId2" Target="../media/image86.pn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88.jpeg" Type="http://schemas.openxmlformats.org/officeDocument/2006/relationships/image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23.xml"/></Relationships>
</file>

<file path=ppt/slides/_rels/slide17.xml.rels><?xml version="1.0" encoding="UTF-8" standalone="yes" ?><Relationships xmlns="http://schemas.openxmlformats.org/package/2006/relationships"><Relationship Id="rId3" Target="../media/image92.png" Type="http://schemas.openxmlformats.org/officeDocument/2006/relationships/image"/><Relationship Id="rId7" Target="../media/image96.png" Type="http://schemas.openxmlformats.org/officeDocument/2006/relationships/image"/><Relationship Id="rId2" Target="../media/image91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95.png" Type="http://schemas.openxmlformats.org/officeDocument/2006/relationships/image"/><Relationship Id="rId5" Target="../media/image94.jpeg" Type="http://schemas.openxmlformats.org/officeDocument/2006/relationships/image"/><Relationship Id="rId4" Target="../media/image93.png" Type="http://schemas.openxmlformats.org/officeDocument/2006/relationships/image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 ?><Relationships xmlns="http://schemas.openxmlformats.org/package/2006/relationships"><Relationship Id="rId3" Target="../media/image100.jpeg" Type="http://schemas.openxmlformats.org/officeDocument/2006/relationships/image"/><Relationship Id="rId7" Target="../media/image104.png" Type="http://schemas.openxmlformats.org/officeDocument/2006/relationships/image"/><Relationship Id="rId2" Target="../media/image99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03.png" Type="http://schemas.openxmlformats.org/officeDocument/2006/relationships/image"/><Relationship Id="rId5" Target="../media/image102.png" Type="http://schemas.openxmlformats.org/officeDocument/2006/relationships/image"/><Relationship Id="rId4" Target="../media/image101.jpeg" Type="http://schemas.openxmlformats.org/officeDocument/2006/relationships/image"/></Relationships>
</file>

<file path=ppt/slides/_rels/slide20.xml.rels><?xml version="1.0" encoding="UTF-8" standalone="yes" ?><Relationships xmlns="http://schemas.openxmlformats.org/package/2006/relationships"><Relationship Id="rId3" Target="../media/image106.jpeg" Type="http://schemas.openxmlformats.org/officeDocument/2006/relationships/image"/><Relationship Id="rId2" Target="../media/image105.pn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102.png" Type="http://schemas.openxmlformats.org/officeDocument/2006/relationships/image"/><Relationship Id="rId4" Target="../media/image107.jpeg" Type="http://schemas.openxmlformats.org/officeDocument/2006/relationships/image"/></Relationships>
</file>

<file path=ppt/slides/_rels/slide21.xml.rels><?xml version="1.0" encoding="UTF-8" standalone="yes" ?><Relationships xmlns="http://schemas.openxmlformats.org/package/2006/relationships"><Relationship Id="rId3" Target="../media/image109.png" Type="http://schemas.openxmlformats.org/officeDocument/2006/relationships/image"/><Relationship Id="rId2" Target="../media/image108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110.png" Type="http://schemas.openxmlformats.org/officeDocument/2006/relationships/image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4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5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68.xml"/><Relationship Id="rId5" Type="http://schemas.openxmlformats.org/officeDocument/2006/relationships/image" Target="../media/image46.png"/><Relationship Id="rId4" Type="http://schemas.openxmlformats.org/officeDocument/2006/relationships/image" Target="../media/image11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2.png"/><Relationship Id="rId4" Type="http://schemas.openxmlformats.org/officeDocument/2006/relationships/image" Target="../media/image121.png"/></Relationships>
</file>

<file path=ppt/slides/_rels/slide27.xml.rels><?xml version="1.0" encoding="UTF-8" standalone="yes" ?><Relationships xmlns="http://schemas.openxmlformats.org/package/2006/relationships"><Relationship Id="rId3" Target="../media/image124.jpeg" Type="http://schemas.openxmlformats.org/officeDocument/2006/relationships/image"/><Relationship Id="rId2" Target="../media/image123.pn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125.png" Type="http://schemas.openxmlformats.org/officeDocument/2006/relationships/image"/></Relationships>
</file>

<file path=ppt/slides/_rels/slide28.xml.rels><?xml version="1.0" encoding="UTF-8" standalone="yes" ?><Relationships xmlns="http://schemas.openxmlformats.org/package/2006/relationships"><Relationship Id="rId3" Target="../media/image127.jpeg" Type="http://schemas.openxmlformats.org/officeDocument/2006/relationships/image"/><Relationship Id="rId7" Target="../media/image131.png" Type="http://schemas.openxmlformats.org/officeDocument/2006/relationships/image"/><Relationship Id="rId2" Target="../media/image126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30.png" Type="http://schemas.openxmlformats.org/officeDocument/2006/relationships/image"/><Relationship Id="rId5" Target="../media/image129.jpeg" Type="http://schemas.openxmlformats.org/officeDocument/2006/relationships/image"/><Relationship Id="rId4" Target="../media/image128.jpeg" Type="http://schemas.openxmlformats.org/officeDocument/2006/relationships/image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 ?><Relationships xmlns="http://schemas.openxmlformats.org/package/2006/relationships"><Relationship Id="rId3" Target="../media/image135.jpeg" Type="http://schemas.openxmlformats.org/officeDocument/2006/relationships/image"/><Relationship Id="rId2" Target="../media/image134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136.png" Type="http://schemas.openxmlformats.org/officeDocument/2006/relationships/image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9.xml"/><Relationship Id="rId4" Type="http://schemas.openxmlformats.org/officeDocument/2006/relationships/image" Target="../media/image13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9.xml"/></Relationships>
</file>

<file path=ppt/slides/_rels/slide34.xml.rels><?xml version="1.0" encoding="UTF-8" standalone="yes" ?><Relationships xmlns="http://schemas.openxmlformats.org/package/2006/relationships"><Relationship Id="rId3" Target="../media/image142.jpeg" Type="http://schemas.openxmlformats.org/officeDocument/2006/relationships/image"/><Relationship Id="rId7" Target="../media/image146.png" Type="http://schemas.openxmlformats.org/officeDocument/2006/relationships/image"/><Relationship Id="rId2" Target="../media/image141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45.png" Type="http://schemas.openxmlformats.org/officeDocument/2006/relationships/image"/><Relationship Id="rId5" Target="../media/image144.png" Type="http://schemas.openxmlformats.org/officeDocument/2006/relationships/image"/><Relationship Id="rId4" Target="../media/image143.png" Type="http://schemas.openxmlformats.org/officeDocument/2006/relationships/image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png"/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90.xml"/><Relationship Id="rId4" Type="http://schemas.openxmlformats.org/officeDocument/2006/relationships/image" Target="../media/image14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101.xml"/><Relationship Id="rId4" Type="http://schemas.openxmlformats.org/officeDocument/2006/relationships/image" Target="../media/image14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png"/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112.xml"/></Relationships>
</file>

<file path=ppt/slides/_rels/slide38.xml.rels><?xml version="1.0" encoding="UTF-8" standalone="yes" ?><Relationships xmlns="http://schemas.openxmlformats.org/package/2006/relationships"><Relationship Id="rId8" Target="../media/image160.jpeg" Type="http://schemas.openxmlformats.org/officeDocument/2006/relationships/image"/><Relationship Id="rId3" Target="../media/image155.jpeg" Type="http://schemas.openxmlformats.org/officeDocument/2006/relationships/image"/><Relationship Id="rId7" Target="../media/image159.jpeg" Type="http://schemas.openxmlformats.org/officeDocument/2006/relationships/image"/><Relationship Id="rId2" Target="../media/image154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58.jpeg" Type="http://schemas.openxmlformats.org/officeDocument/2006/relationships/image"/><Relationship Id="rId5" Target="../media/image157.png" Type="http://schemas.openxmlformats.org/officeDocument/2006/relationships/image"/><Relationship Id="rId4" Target="../media/image156.png" Type="http://schemas.openxmlformats.org/officeDocument/2006/relationships/image"/><Relationship Id="rId9" Target="../media/image161.png" Type="http://schemas.openxmlformats.org/officeDocument/2006/relationships/image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png"/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6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6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6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png"/><Relationship Id="rId2" Type="http://schemas.openxmlformats.org/officeDocument/2006/relationships/image" Target="../media/image1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5.png"/><Relationship Id="rId5" Type="http://schemas.openxmlformats.org/officeDocument/2006/relationships/image" Target="../media/image174.png"/><Relationship Id="rId4" Type="http://schemas.openxmlformats.org/officeDocument/2006/relationships/image" Target="../media/image1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Resim 18">
            <a:extLst>
              <a:ext uri="{FF2B5EF4-FFF2-40B4-BE49-F238E27FC236}">
                <a16:creationId xmlns:a16="http://schemas.microsoft.com/office/drawing/2014/main" id="{88C47573-6FDA-416D-AD4E-51844102C2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6318" y="0"/>
            <a:ext cx="12444635" cy="7026034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92967" y="216179"/>
            <a:ext cx="1369727" cy="1119346"/>
          </a:xfrm>
          <a:prstGeom prst="rect">
            <a:avLst/>
          </a:prstGeom>
        </p:spPr>
      </p:pic>
      <p:pic>
        <p:nvPicPr>
          <p:cNvPr id="1028" name="Picture 4" descr="world png ile ilgili gÃ¶rsel sonucu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3332" y="806912"/>
            <a:ext cx="5788292" cy="5788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2B6C8780-24BC-434D-BF56-5A21CE5329E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407" y="2472411"/>
            <a:ext cx="929376" cy="1358026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0783" y="1639877"/>
            <a:ext cx="6626926" cy="3176291"/>
          </a:xfrm>
          <a:prstGeom prst="rect">
            <a:avLst/>
          </a:prstGeom>
        </p:spPr>
      </p:pic>
      <p:pic>
        <p:nvPicPr>
          <p:cNvPr id="32" name="Picture 8" descr="FACEBOOK PNG ile ilgili görsel sonucu">
            <a:hlinkClick r:id="rId8"/>
            <a:extLst>
              <a:ext uri="{FF2B5EF4-FFF2-40B4-BE49-F238E27FC236}">
                <a16:creationId xmlns:a16="http://schemas.microsoft.com/office/drawing/2014/main" id="{276926C1-6487-4F24-ACF0-3BFDF2B50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Resim 32">
            <a:hlinkClick r:id="rId10"/>
            <a:extLst>
              <a:ext uri="{FF2B5EF4-FFF2-40B4-BE49-F238E27FC236}">
                <a16:creationId xmlns:a16="http://schemas.microsoft.com/office/drawing/2014/main" id="{E239EA96-A76B-4A57-B542-4436749A931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34" name="Picture 12" descr="BLOGGER PNG ile ilgili görsel sonucu">
            <a:hlinkClick r:id="rId12"/>
            <a:extLst>
              <a:ext uri="{FF2B5EF4-FFF2-40B4-BE49-F238E27FC236}">
                <a16:creationId xmlns:a16="http://schemas.microsoft.com/office/drawing/2014/main" id="{6C627B3A-BE10-47B3-B598-8653D93901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wordpress png ile ilgili gÃ¶rsel sonucu">
            <a:hlinkClick r:id="rId14"/>
            <a:extLst>
              <a:ext uri="{FF2B5EF4-FFF2-40B4-BE49-F238E27FC236}">
                <a16:creationId xmlns:a16="http://schemas.microsoft.com/office/drawing/2014/main" id="{F4A6D0BF-D83E-4D9B-9163-77D9E23029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Resim 35">
            <a:extLst>
              <a:ext uri="{FF2B5EF4-FFF2-40B4-BE49-F238E27FC236}">
                <a16:creationId xmlns:a16="http://schemas.microsoft.com/office/drawing/2014/main" id="{0B441E40-6532-456A-BC09-DBE8464A1F7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4D92FCF5-AB12-4849-8C9A-07B28FCABEA4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205141" y="4695344"/>
            <a:ext cx="2986583" cy="1998192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BE1C108-866A-4890-830F-33F3C304779D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61535" y="3544446"/>
            <a:ext cx="351850" cy="823330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E002EC73-0670-4EE9-A753-2764C5139E6F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403921" y="2597147"/>
            <a:ext cx="352356" cy="748154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AE8C9B48-A865-4042-BA3F-729ADB3F89FA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58770" y="3872014"/>
            <a:ext cx="379999" cy="823330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605C92FF-A776-43ED-A169-D079F1BDAFEF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0367534" y="1435438"/>
            <a:ext cx="1537597" cy="1990311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9A69C69D-D322-410B-BBD3-441C9AE84EE8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415700" y="1259879"/>
            <a:ext cx="640368" cy="759997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0937B173-3909-45CF-8146-48B71FCB465E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242871" y="1730361"/>
            <a:ext cx="876116" cy="707452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0947E813-4F4A-46AE-85B7-9F4CBD1122E0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223748" y="614694"/>
            <a:ext cx="907774" cy="837404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A7891A72-0BD1-4F20-BA5C-DC1FC999C5F0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061228" y="1393559"/>
            <a:ext cx="218147" cy="344814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6B0E4241-A1F1-4A58-85F8-12487B583941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794874" y="3533758"/>
            <a:ext cx="246295" cy="387036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5499D0AF-3510-47AB-842E-4FEA7E11A9F2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3035854" y="3341988"/>
            <a:ext cx="631084" cy="625347"/>
          </a:xfrm>
          <a:prstGeom prst="rect">
            <a:avLst/>
          </a:prstGeom>
        </p:spPr>
      </p:pic>
      <p:pic>
        <p:nvPicPr>
          <p:cNvPr id="44" name="Resim 43">
            <a:extLst>
              <a:ext uri="{FF2B5EF4-FFF2-40B4-BE49-F238E27FC236}">
                <a16:creationId xmlns:a16="http://schemas.microsoft.com/office/drawing/2014/main" id="{57884831-50ED-4521-917A-6996F1DAA0CA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2689969" y="2224041"/>
            <a:ext cx="866777" cy="784892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D77DE444-7399-40C2-9ECD-F03232050F38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2170302" y="3590855"/>
            <a:ext cx="865552" cy="752960"/>
          </a:xfrm>
          <a:prstGeom prst="rect">
            <a:avLst/>
          </a:prstGeom>
        </p:spPr>
      </p:pic>
      <p:pic>
        <p:nvPicPr>
          <p:cNvPr id="46" name="Resim 45">
            <a:extLst>
              <a:ext uri="{FF2B5EF4-FFF2-40B4-BE49-F238E27FC236}">
                <a16:creationId xmlns:a16="http://schemas.microsoft.com/office/drawing/2014/main" id="{4F7A35A8-D77A-49B3-A60E-44E3A00119DB}"/>
              </a:ext>
            </a:extLst>
          </p:cNvPr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842" y="2575622"/>
            <a:ext cx="528259" cy="528259"/>
          </a:xfrm>
          <a:prstGeom prst="rect">
            <a:avLst/>
          </a:prstGeom>
        </p:spPr>
      </p:pic>
      <p:pic>
        <p:nvPicPr>
          <p:cNvPr id="27" name="Resim 26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028490" y="1435438"/>
            <a:ext cx="2904570" cy="648649"/>
          </a:xfrm>
          <a:prstGeom prst="rect">
            <a:avLst/>
          </a:prstGeom>
        </p:spPr>
      </p:pic>
      <p:pic>
        <p:nvPicPr>
          <p:cNvPr id="47" name="Resim 46">
            <a:extLst>
              <a:ext uri="{FF2B5EF4-FFF2-40B4-BE49-F238E27FC236}">
                <a16:creationId xmlns:a16="http://schemas.microsoft.com/office/drawing/2014/main" id="{4CD7A7D4-E454-4942-ACF6-A158EDA334C6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105" y="1149821"/>
            <a:ext cx="453132" cy="453132"/>
          </a:xfrm>
          <a:prstGeom prst="rect">
            <a:avLst/>
          </a:prstGeom>
        </p:spPr>
      </p:pic>
      <p:pic>
        <p:nvPicPr>
          <p:cNvPr id="48" name="Resim 47">
            <a:extLst>
              <a:ext uri="{FF2B5EF4-FFF2-40B4-BE49-F238E27FC236}">
                <a16:creationId xmlns:a16="http://schemas.microsoft.com/office/drawing/2014/main" id="{3F8DCC9D-9D1A-40FD-8216-2D22DAB7B33B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355" y="3476987"/>
            <a:ext cx="2438400" cy="2438400"/>
          </a:xfrm>
          <a:prstGeom prst="rect">
            <a:avLst/>
          </a:prstGeom>
        </p:spPr>
      </p:pic>
      <p:pic>
        <p:nvPicPr>
          <p:cNvPr id="43" name="Resim 42">
            <a:extLst>
              <a:ext uri="{FF2B5EF4-FFF2-40B4-BE49-F238E27FC236}">
                <a16:creationId xmlns:a16="http://schemas.microsoft.com/office/drawing/2014/main" id="{2C8ACBCC-8553-41BB-AEDD-7428BC6114F7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2264380" y="4493278"/>
            <a:ext cx="649500" cy="717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77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642946" y="1750739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tr-TR" sz="3200" dirty="0">
              <a:latin typeface="00400" panose="00000400000000000000" pitchFamily="2" charset="-94"/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9981" y="3038095"/>
            <a:ext cx="4309482" cy="2849819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287" y="251982"/>
            <a:ext cx="9671152" cy="2962276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20CB0124-909D-44EF-8D2D-C31A700C5D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1354" y="2031333"/>
            <a:ext cx="2612921" cy="5363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86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775" y="2299079"/>
            <a:ext cx="5261515" cy="3291913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6493" y="0"/>
            <a:ext cx="7481794" cy="276205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1660" y="2299080"/>
            <a:ext cx="5261428" cy="3291913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8980E0A7-7732-451B-A676-4A07590B53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3717" y="634825"/>
            <a:ext cx="3708724" cy="643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09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A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2"/>
          <a:srcRect l="1386" t="1310" r="1386" b="2915"/>
          <a:stretch/>
        </p:blipFill>
        <p:spPr>
          <a:xfrm>
            <a:off x="6383367" y="292216"/>
            <a:ext cx="5326602" cy="3426780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059" y="398262"/>
            <a:ext cx="4212701" cy="6084335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1358528E-6B00-4695-8C6A-F82E53EBB7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0090" y="1600200"/>
            <a:ext cx="2404486" cy="506828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46EBABE5-4A52-4D45-BF55-AF21C1B6BC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3367" y="3517084"/>
            <a:ext cx="4840644" cy="369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68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A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4B5E7A67-9488-4D93-B6FA-57F29660DF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6" t="1310" r="1386" b="2915"/>
          <a:stretch/>
        </p:blipFill>
        <p:spPr>
          <a:xfrm>
            <a:off x="3824412" y="850481"/>
            <a:ext cx="7551855" cy="4858359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577B3B8E-D261-47EE-993D-77BE628213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383" y="1502101"/>
            <a:ext cx="3214838" cy="5531605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ECA3D8D9-081A-40BD-8152-C5C5C1B5D10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9042" y="1062532"/>
            <a:ext cx="600535" cy="600535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34C20EAC-0266-4CB5-A977-7CBD185334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339" y="4316589"/>
            <a:ext cx="600535" cy="600535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DC1AEC37-9DB2-46C7-A8A8-5D5F3FD1F3B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581" y="1767471"/>
            <a:ext cx="737996" cy="737996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CB54023E-15B4-401B-962B-CD7CA0A597D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774" y="4389119"/>
            <a:ext cx="635577" cy="635577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D1C35146-EF44-40C7-BF7C-451943FF00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73529" y="2679125"/>
            <a:ext cx="645019" cy="600535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27EA1392-10C2-479E-9866-5D449514C3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11727" y="2581268"/>
            <a:ext cx="645019" cy="600535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D307C1A6-0996-40A6-8FDC-6DFDEB99E5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00339" y="2581268"/>
            <a:ext cx="488249" cy="454577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3343B85F-A5C3-47EB-87B0-33D4276FA2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79771" y="2136469"/>
            <a:ext cx="438950" cy="493819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94BA1F22-BC30-4FEE-808F-6CA8EEC3146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04748" y="2140705"/>
            <a:ext cx="438855" cy="489583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9C3924B2-5E7B-4588-9411-8CE33F10AA2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60706" y="2881535"/>
            <a:ext cx="212823" cy="335861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5321D07F-8D7B-4C79-A37C-28F353AD4AE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43044" y="2811461"/>
            <a:ext cx="212823" cy="335861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7BB82827-E193-4F8D-BB40-DD6CEB2AD1C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740" y="2505467"/>
            <a:ext cx="376680" cy="376680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7F4AE2E0-0F38-4D7B-B4C3-D6FC3F9CC87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0048" y="2567131"/>
            <a:ext cx="376680" cy="376680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654C07F3-2DE3-456F-B9A8-22DBCF3FFFF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2773" y="2693807"/>
            <a:ext cx="376680" cy="376680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99849349-1073-48DC-88E0-AE4F4915D730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865" y="1109273"/>
            <a:ext cx="483177" cy="483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39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735" y="-297"/>
            <a:ext cx="12345470" cy="6858594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997" y="0"/>
            <a:ext cx="10243043" cy="25666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9377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9563" cy="6858000"/>
          </a:xfr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84370" y="1692276"/>
            <a:ext cx="7425572" cy="1505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0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8799" y="524618"/>
            <a:ext cx="6151397" cy="1835055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610" y="2835757"/>
            <a:ext cx="5921777" cy="374796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3914" y="501074"/>
            <a:ext cx="3270229" cy="6356926"/>
          </a:xfrm>
          <a:prstGeom prst="rect">
            <a:avLst/>
          </a:prstGeom>
        </p:spPr>
      </p:pic>
      <p:pic>
        <p:nvPicPr>
          <p:cNvPr id="1026" name="Picture 2" descr="north poles ile ilgili gÃ¶rsel sonuc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29" y="524618"/>
            <a:ext cx="2881185" cy="288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Ä°lgili resi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645" y="3679537"/>
            <a:ext cx="2880745" cy="2880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05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" y="3246120"/>
            <a:ext cx="5806478" cy="326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5" name="Diyagram 4"/>
          <p:cNvGraphicFramePr/>
          <p:nvPr>
            <p:extLst>
              <p:ext uri="{D42A27DB-BD31-4B8C-83A1-F6EECF244321}">
                <p14:modId xmlns:p14="http://schemas.microsoft.com/office/powerpoint/2010/main" val="144644944"/>
              </p:ext>
            </p:extLst>
          </p:nvPr>
        </p:nvGraphicFramePr>
        <p:xfrm>
          <a:off x="476250" y="422910"/>
          <a:ext cx="5273040" cy="26739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Picture 3" descr="C:\Users\amt\Desktop\kutup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430" y="1827818"/>
            <a:ext cx="4037130" cy="4149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EC8FAB6F-7958-4099-BDF3-6A214703353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801" y="418703"/>
            <a:ext cx="4431498" cy="643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367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3136" y="413215"/>
            <a:ext cx="5340953" cy="300428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2" descr="http://awsassets.wwf.ca/img/original/mid_1087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137" y="3531868"/>
            <a:ext cx="5340953" cy="301561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599" y="262862"/>
            <a:ext cx="4212701" cy="6084335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3136" y="391099"/>
            <a:ext cx="5340953" cy="3026402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C3A72062-230A-46E3-A9B5-CC48658AC8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23136" y="3529697"/>
            <a:ext cx="5340559" cy="3017782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8592CCD6-8F3A-4416-8191-1544D26EF1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57757" y="1851660"/>
            <a:ext cx="2231317" cy="5006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88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3520" y="3328161"/>
            <a:ext cx="4999669" cy="281231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3520" y="434435"/>
            <a:ext cx="4979670" cy="281231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305" y="143721"/>
            <a:ext cx="4426080" cy="6389162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3520" y="434435"/>
            <a:ext cx="4999670" cy="281231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Resim 14"/>
          <p:cNvPicPr>
            <a:picLocks noChangeAspect="1"/>
          </p:cNvPicPr>
          <p:nvPr/>
        </p:nvPicPr>
        <p:blipFill rotWithShape="1">
          <a:blip r:embed="rId6"/>
          <a:srcRect b="13808"/>
          <a:stretch/>
        </p:blipFill>
        <p:spPr>
          <a:xfrm>
            <a:off x="6843519" y="3328161"/>
            <a:ext cx="4999669" cy="328613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13C75EF2-07A9-4EF0-A769-8F27523C4B6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9514" y="2150091"/>
            <a:ext cx="3539059" cy="497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49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 2"/>
          <p:cNvGrpSpPr/>
          <p:nvPr/>
        </p:nvGrpSpPr>
        <p:grpSpPr>
          <a:xfrm>
            <a:off x="5189220" y="628649"/>
            <a:ext cx="6264435" cy="3916039"/>
            <a:chOff x="2063552" y="251021"/>
            <a:chExt cx="9767293" cy="5528108"/>
          </a:xfrm>
        </p:grpSpPr>
        <p:pic>
          <p:nvPicPr>
            <p:cNvPr id="2" name="Resim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030989" y="264528"/>
              <a:ext cx="4799856" cy="2699919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5" name="Picture 2" descr="https://qzprod.files.wordpress.com/2014/10/walrus-walruses-mobbing-alaska-arctic-sea-global-warming-ice-melt-climate-change.jpg?w=1600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0990" y="3085815"/>
              <a:ext cx="4788114" cy="269331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4" descr="http://www.owlkids.com/wp-content/uploads/2012/11/Arctic-fox.jpe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3552" y="251021"/>
              <a:ext cx="4823868" cy="27134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6" descr="C:\Users\amt\Desktop\baby-arctic-sealglobal-ozone-project---blog-view---harp-seals-and-climate-change-f1ga6glt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04"/>
            <a:stretch/>
          </p:blipFill>
          <p:spPr bwMode="auto">
            <a:xfrm>
              <a:off x="2063552" y="3085815"/>
              <a:ext cx="4823868" cy="2693314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Picture 8" descr="cartoon png ile ilgili görsel sonucu">
            <a:extLst>
              <a:ext uri="{FF2B5EF4-FFF2-40B4-BE49-F238E27FC236}">
                <a16:creationId xmlns:a16="http://schemas.microsoft.com/office/drawing/2014/main" id="{D4133859-704F-4DDD-9363-2B2655C07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14" y="783708"/>
            <a:ext cx="4010727" cy="5682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89220" y="638217"/>
            <a:ext cx="3103133" cy="1920406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71608" y="4630664"/>
            <a:ext cx="7041490" cy="1121761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774" y="465893"/>
            <a:ext cx="6888646" cy="5444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79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65" y="982971"/>
            <a:ext cx="9644708" cy="527959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5068" y="589516"/>
            <a:ext cx="2315052" cy="506417"/>
          </a:xfrm>
          <a:prstGeom prst="rect">
            <a:avLst/>
          </a:prstGeom>
        </p:spPr>
      </p:pic>
      <p:sp>
        <p:nvSpPr>
          <p:cNvPr id="6" name="Akış Çizelgesi: Bağlayıcı 5"/>
          <p:cNvSpPr/>
          <p:nvPr/>
        </p:nvSpPr>
        <p:spPr>
          <a:xfrm>
            <a:off x="1185068" y="5005379"/>
            <a:ext cx="505846" cy="486535"/>
          </a:xfrm>
          <a:prstGeom prst="flowChartConnector">
            <a:avLst/>
          </a:prstGeom>
          <a:solidFill>
            <a:sysClr val="windowText" lastClr="000000">
              <a:lumMod val="95000"/>
              <a:lumOff val="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8884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9A8A4785-ECFF-45CC-B433-286A1C37E9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75" y="989727"/>
            <a:ext cx="10449450" cy="5340559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BCAD70C9-CB76-40AC-9661-2413C7322E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1275" y="483310"/>
            <a:ext cx="2315052" cy="506417"/>
          </a:xfrm>
          <a:prstGeom prst="rect">
            <a:avLst/>
          </a:prstGeom>
        </p:spPr>
      </p:pic>
      <p:sp>
        <p:nvSpPr>
          <p:cNvPr id="16" name="Akış Çizelgesi: Bağlayıcı 15">
            <a:extLst>
              <a:ext uri="{FF2B5EF4-FFF2-40B4-BE49-F238E27FC236}">
                <a16:creationId xmlns:a16="http://schemas.microsoft.com/office/drawing/2014/main" id="{9368D1EE-17D1-41DC-B9A3-D59F64C6A774}"/>
              </a:ext>
            </a:extLst>
          </p:cNvPr>
          <p:cNvSpPr/>
          <p:nvPr/>
        </p:nvSpPr>
        <p:spPr>
          <a:xfrm>
            <a:off x="871275" y="4815037"/>
            <a:ext cx="375771" cy="348917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17" name="Resim 16">
            <a:extLst>
              <a:ext uri="{FF2B5EF4-FFF2-40B4-BE49-F238E27FC236}">
                <a16:creationId xmlns:a16="http://schemas.microsoft.com/office/drawing/2014/main" id="{D92297BE-8626-4C05-89DC-7FBA0015B7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7534" y="372781"/>
            <a:ext cx="3657917" cy="96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738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DB0038E6-5DAE-4433-9E55-D02B731B52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764" y="257571"/>
            <a:ext cx="4580952" cy="6342857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2507" y="511973"/>
            <a:ext cx="7675529" cy="2103302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9AA5815B-5724-4956-B3BC-F9F29465C7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0516" y="2757641"/>
            <a:ext cx="5779509" cy="3810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90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FFFF66"/>
          </a:fgClr>
          <a:bgClr>
            <a:srgbClr val="FFC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81925905-305A-4BFA-B9AA-A2353471E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2611" y="269507"/>
            <a:ext cx="3359217" cy="3340238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85027C7D-27A4-491B-BDF3-8BB44E4A9A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762" y="3198379"/>
            <a:ext cx="10339712" cy="221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53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89" y="0"/>
            <a:ext cx="4747359" cy="6858000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152" y="759146"/>
            <a:ext cx="4285859" cy="4804064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011" y="1125101"/>
            <a:ext cx="4529721" cy="4413887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D85F81D6-9DC8-4ED9-B35A-B13B67B311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8873" y="188463"/>
            <a:ext cx="3777022" cy="2429609"/>
          </a:xfrm>
          <a:prstGeom prst="rect">
            <a:avLst/>
          </a:prstGeom>
        </p:spPr>
      </p:pic>
      <p:pic>
        <p:nvPicPr>
          <p:cNvPr id="7" name="Picture 5" descr="C:\Users\amt\Desktop\akdeniz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039" y="2628390"/>
            <a:ext cx="3286689" cy="423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FEBDD280-BEE1-4855-9FFA-B57C8551EB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79038" y="672124"/>
            <a:ext cx="2497261" cy="618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1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818" y="-18587"/>
            <a:ext cx="12229636" cy="6895174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5192" y="5419276"/>
            <a:ext cx="7736495" cy="1554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154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332" y="0"/>
            <a:ext cx="4676037" cy="6730567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3"/>
          <a:srcRect t="4970" b="6916"/>
          <a:stretch/>
        </p:blipFill>
        <p:spPr>
          <a:xfrm>
            <a:off x="6700603" y="114675"/>
            <a:ext cx="4691921" cy="310070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 rotWithShape="1">
          <a:blip r:embed="rId4"/>
          <a:srcRect t="1" b="200"/>
          <a:stretch/>
        </p:blipFill>
        <p:spPr>
          <a:xfrm>
            <a:off x="6700602" y="3365283"/>
            <a:ext cx="4691921" cy="31232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82419" y="-79096"/>
            <a:ext cx="2662476" cy="6888757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87205" y="99322"/>
            <a:ext cx="4718713" cy="6389162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75011" y="99322"/>
            <a:ext cx="4743099" cy="6511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293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621" y="0"/>
            <a:ext cx="4480948" cy="6559865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6233" y="438286"/>
            <a:ext cx="4430594" cy="2769121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C6EF334A-3A9C-4CAB-AD98-9805CE2500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6233" y="3413621"/>
            <a:ext cx="4432176" cy="2926334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8486" y="-30757"/>
            <a:ext cx="2662476" cy="6888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52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Ã¼rkiye siyasi ile ilgili gÃ¶rsel sonucu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" t="2179" r="1609" b="5399"/>
          <a:stretch/>
        </p:blipFill>
        <p:spPr bwMode="auto">
          <a:xfrm>
            <a:off x="4216497" y="2738005"/>
            <a:ext cx="7060368" cy="3177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7285" y="647841"/>
            <a:ext cx="8437595" cy="2292295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CADF3829-D7DD-4E28-A23D-8539834FA3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-107689" y="1126156"/>
            <a:ext cx="4676264" cy="5768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92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9962" y="1191016"/>
            <a:ext cx="10327519" cy="4541914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9962" y="790238"/>
            <a:ext cx="2315052" cy="506417"/>
          </a:xfrm>
          <a:prstGeom prst="rect">
            <a:avLst/>
          </a:prstGeom>
        </p:spPr>
      </p:pic>
      <p:sp>
        <p:nvSpPr>
          <p:cNvPr id="4" name="Akış Çizelgesi: Bağlayıcı 3"/>
          <p:cNvSpPr/>
          <p:nvPr/>
        </p:nvSpPr>
        <p:spPr>
          <a:xfrm>
            <a:off x="1104961" y="5027681"/>
            <a:ext cx="505846" cy="486535"/>
          </a:xfrm>
          <a:prstGeom prst="flowChartConnector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0141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5" name="Picture 2" descr="C:\Users\amt\Desktop\1288437532_1288255722_72707-1920x10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7029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2502559"/>
            <a:ext cx="10827434" cy="30787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82900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866900" y="361950"/>
            <a:ext cx="266700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95000"/>
                    <a:lumOff val="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Muson İklimi</a:t>
            </a:r>
            <a:endParaRPr kumimoji="0" lang="tr-TR" sz="3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95000"/>
                  <a:lumOff val="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6" name="Picture 2" descr="http://cdn.theatlantic.com/static/infocus/manila080812/m03_499223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80" y="1"/>
            <a:ext cx="1221668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3632" y="5661248"/>
            <a:ext cx="9156986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74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4" name="Picture 2" descr="C:\Users\amt\Desktop\World_Climates_Map_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ikdörtgen 4"/>
          <p:cNvSpPr/>
          <p:nvPr/>
        </p:nvSpPr>
        <p:spPr>
          <a:xfrm>
            <a:off x="2625775" y="274638"/>
            <a:ext cx="8287064" cy="1569660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/>
            <a:r>
              <a:rPr lang="tr-TR" sz="3200" dirty="0">
                <a:solidFill>
                  <a:prstClr val="black"/>
                </a:solidFill>
                <a:latin typeface="00400" panose="00000400000000000000" pitchFamily="2" charset="-94"/>
              </a:rPr>
              <a:t>Asya kıtasının güneyi ve güneydoğusundaki Hindistan, Bangladeş, Japonya, Çin gibi ülkeler muson rüzgârlarının etkili olduğu yerlerdir</a:t>
            </a:r>
            <a:endParaRPr kumimoji="0" lang="tr-TR" sz="4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00400" panose="00000400000000000000" pitchFamily="2" charset="-94"/>
            </a:endParaRPr>
          </a:p>
        </p:txBody>
      </p:sp>
      <p:sp>
        <p:nvSpPr>
          <p:cNvPr id="6" name="Sağ Ok 5"/>
          <p:cNvSpPr/>
          <p:nvPr/>
        </p:nvSpPr>
        <p:spPr>
          <a:xfrm rot="17434922">
            <a:off x="8104930" y="3366737"/>
            <a:ext cx="766159" cy="312177"/>
          </a:xfrm>
          <a:prstGeom prst="rightArrow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037" y="843148"/>
            <a:ext cx="3094254" cy="6014852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8209F4CA-1B1D-4287-A8D4-9AB56950F3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65830" y="2481550"/>
            <a:ext cx="560881" cy="53649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63338155-8696-4D82-AB21-2816451F1D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04761" y="1935579"/>
            <a:ext cx="853499" cy="952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22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0881" y="608106"/>
            <a:ext cx="5035732" cy="5858764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568" y="297183"/>
            <a:ext cx="4487045" cy="6480610"/>
          </a:xfrm>
          <a:prstGeom prst="rect">
            <a:avLst/>
          </a:prstGeom>
        </p:spPr>
      </p:pic>
      <p:pic>
        <p:nvPicPr>
          <p:cNvPr id="12" name="Picture 2" descr="C:\Users\amt\Desktop\muson 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703" y="897900"/>
            <a:ext cx="4330739" cy="495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FC256241-B114-48FA-B8BB-D2DA2A80EC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4266" y="694754"/>
            <a:ext cx="2256615" cy="627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531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0551" y="170618"/>
            <a:ext cx="8474174" cy="2462997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957" y="2633615"/>
            <a:ext cx="7080633" cy="39828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6" descr="painter png ile ilgili gÃ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827" y="1169233"/>
            <a:ext cx="3320760" cy="5688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247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0269" y="678305"/>
            <a:ext cx="4457603" cy="25074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2" descr="C:\Documents and Settings\x\Desktop\iklim\11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10269" y="3489497"/>
            <a:ext cx="4457603" cy="2502336"/>
          </a:xfrm>
          <a:noFill/>
          <a:ln>
            <a:solidFill>
              <a:schemeClr val="tx1"/>
            </a:solidFill>
          </a:ln>
        </p:spPr>
      </p:pic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4"/>
          <a:srcRect b="18358"/>
          <a:stretch/>
        </p:blipFill>
        <p:spPr>
          <a:xfrm>
            <a:off x="7122643" y="3489496"/>
            <a:ext cx="4632853" cy="252155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10269" y="611240"/>
            <a:ext cx="4632852" cy="260308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0458" y="185764"/>
            <a:ext cx="4480948" cy="6480610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CE70BF9E-FDB6-4CC9-A907-B97EDA65A3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90838" y="134333"/>
            <a:ext cx="2511558" cy="6710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10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9481" y="1444767"/>
            <a:ext cx="8864352" cy="4224894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111" y="1016533"/>
            <a:ext cx="2315052" cy="506417"/>
          </a:xfrm>
          <a:prstGeom prst="rect">
            <a:avLst/>
          </a:prstGeom>
        </p:spPr>
      </p:pic>
      <p:sp>
        <p:nvSpPr>
          <p:cNvPr id="4" name="Akış Çizelgesi: Bağlayıcı 3"/>
          <p:cNvSpPr/>
          <p:nvPr/>
        </p:nvSpPr>
        <p:spPr>
          <a:xfrm>
            <a:off x="1449481" y="3971587"/>
            <a:ext cx="505846" cy="486535"/>
          </a:xfrm>
          <a:prstGeom prst="flowChartConnector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2626615"/>
      </p:ext>
    </p:extLst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1057" y="738155"/>
            <a:ext cx="9175275" cy="5724640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6402" y="231738"/>
            <a:ext cx="2315052" cy="506417"/>
          </a:xfrm>
          <a:prstGeom prst="rect">
            <a:avLst/>
          </a:prstGeom>
        </p:spPr>
      </p:pic>
      <p:sp>
        <p:nvSpPr>
          <p:cNvPr id="4" name="Akış Çizelgesi: Bağlayıcı 3"/>
          <p:cNvSpPr/>
          <p:nvPr/>
        </p:nvSpPr>
        <p:spPr>
          <a:xfrm>
            <a:off x="1576402" y="4703357"/>
            <a:ext cx="505846" cy="486535"/>
          </a:xfrm>
          <a:prstGeom prst="flowChartConnector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2980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7933"/>
            <a:ext cx="6041036" cy="6465729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2454" y="0"/>
            <a:ext cx="5919546" cy="6309846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3788" y="1609929"/>
            <a:ext cx="2334495" cy="5073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89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39268" name="Picture 4" descr="C:\Users\amt\Desktop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2492896"/>
            <a:ext cx="10998137" cy="25666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4204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84995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84996" name="Picture 2" descr="http://www.heritagedaily.com/wp-content/uploads/2012/06/Amazon-Rainforest-Wiki-Commo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12192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125" y="846138"/>
            <a:ext cx="6352583" cy="581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56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0109" y="488039"/>
            <a:ext cx="4967269" cy="279408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0109" y="3456022"/>
            <a:ext cx="4967269" cy="27940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2" descr="C:\Users\amt\Desktop\2014-01-04_01315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325" y="828095"/>
            <a:ext cx="4686053" cy="4908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874" y="230958"/>
            <a:ext cx="4938188" cy="6450127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99060" y="230958"/>
            <a:ext cx="2191657" cy="675199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2CB4E415-5A7C-46CA-8350-98577F858B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04742" y="488039"/>
            <a:ext cx="786452" cy="86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56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73058" name="Picture 2" descr="http://eastern.spps.org/uploads/011-animals-in-the-amazon-rainforest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96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8122" y="557828"/>
            <a:ext cx="6937849" cy="1371719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B7913009-5F88-4F25-B0F6-C2972463B0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092" y="1929547"/>
            <a:ext cx="4502020" cy="4928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8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8704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87044" name="Picture 2" descr="http://demo.html5magazine.nl/public/demo/rainfore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6"/>
            <a:ext cx="12192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920" y="438732"/>
            <a:ext cx="7370703" cy="18655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7F191A3B-7228-486D-9B5F-BDF997F9C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7003" y="2733475"/>
            <a:ext cx="3767651" cy="412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87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75106" name="Picture 2" descr="C:\Users\amt\Pictures\Pag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88688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2020" y="2945654"/>
            <a:ext cx="6328196" cy="18350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8692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93" y="96101"/>
            <a:ext cx="4628094" cy="6456359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5886" y="3613119"/>
            <a:ext cx="5417269" cy="27801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997" y="880883"/>
            <a:ext cx="4407790" cy="4541914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5996" y="880883"/>
            <a:ext cx="4419983" cy="4273666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 rotWithShape="1">
          <a:blip r:embed="rId6"/>
          <a:srcRect t="9101" b="6640"/>
          <a:stretch/>
        </p:blipFill>
        <p:spPr>
          <a:xfrm>
            <a:off x="6265886" y="265583"/>
            <a:ext cx="5417269" cy="304300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Resim 12"/>
          <p:cNvPicPr>
            <a:picLocks noChangeAspect="1"/>
          </p:cNvPicPr>
          <p:nvPr/>
        </p:nvPicPr>
        <p:blipFill rotWithShape="1">
          <a:blip r:embed="rId7"/>
          <a:srcRect t="8041" b="7577"/>
          <a:stretch/>
        </p:blipFill>
        <p:spPr>
          <a:xfrm>
            <a:off x="6265885" y="3588954"/>
            <a:ext cx="5417269" cy="30474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Resim 13"/>
          <p:cNvPicPr>
            <a:picLocks noChangeAspect="1"/>
          </p:cNvPicPr>
          <p:nvPr/>
        </p:nvPicPr>
        <p:blipFill rotWithShape="1">
          <a:blip r:embed="rId8"/>
          <a:srcRect l="277" t="14414"/>
          <a:stretch/>
        </p:blipFill>
        <p:spPr>
          <a:xfrm>
            <a:off x="6265885" y="241617"/>
            <a:ext cx="5402275" cy="30909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7FBE0F2F-A6CD-464C-9CCD-F8339AA2C9B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07465" y="1495538"/>
            <a:ext cx="4419983" cy="6245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39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87A245FB-AA7A-4F3F-8C57-0861335E4B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283" y="1114043"/>
            <a:ext cx="10827434" cy="5553937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BF7EE4D1-1375-4C3E-999C-2A7CEC7E74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0557" y="324340"/>
            <a:ext cx="4029805" cy="1072989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4140AE96-FCBB-4982-A744-044D36B88F7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666" y="607626"/>
            <a:ext cx="2315052" cy="506417"/>
          </a:xfrm>
          <a:prstGeom prst="rect">
            <a:avLst/>
          </a:prstGeom>
        </p:spPr>
      </p:pic>
      <p:sp>
        <p:nvSpPr>
          <p:cNvPr id="17" name="Akış Çizelgesi: Bağlayıcı 16">
            <a:extLst>
              <a:ext uri="{FF2B5EF4-FFF2-40B4-BE49-F238E27FC236}">
                <a16:creationId xmlns:a16="http://schemas.microsoft.com/office/drawing/2014/main" id="{2A667EC7-80CD-4AB6-B7E9-D46601765A62}"/>
              </a:ext>
            </a:extLst>
          </p:cNvPr>
          <p:cNvSpPr/>
          <p:nvPr/>
        </p:nvSpPr>
        <p:spPr>
          <a:xfrm>
            <a:off x="564976" y="3197992"/>
            <a:ext cx="473096" cy="462013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66543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8410" y="1159301"/>
            <a:ext cx="8626588" cy="5011346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6871" y="729246"/>
            <a:ext cx="2315052" cy="506417"/>
          </a:xfrm>
          <a:prstGeom prst="rect">
            <a:avLst/>
          </a:prstGeom>
        </p:spPr>
      </p:pic>
      <p:sp>
        <p:nvSpPr>
          <p:cNvPr id="5" name="Akış Çizelgesi: Bağlayıcı 4"/>
          <p:cNvSpPr/>
          <p:nvPr/>
        </p:nvSpPr>
        <p:spPr>
          <a:xfrm>
            <a:off x="1448410" y="5529268"/>
            <a:ext cx="505846" cy="486535"/>
          </a:xfrm>
          <a:prstGeom prst="flowChartConnector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917771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71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559" y="801278"/>
            <a:ext cx="10412870" cy="5688061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8951" y="294861"/>
            <a:ext cx="2315052" cy="506417"/>
          </a:xfrm>
          <a:prstGeom prst="rect">
            <a:avLst/>
          </a:prstGeom>
        </p:spPr>
      </p:pic>
      <p:sp>
        <p:nvSpPr>
          <p:cNvPr id="4" name="Akış Çizelgesi: Bağlayıcı 3"/>
          <p:cNvSpPr/>
          <p:nvPr/>
        </p:nvSpPr>
        <p:spPr>
          <a:xfrm>
            <a:off x="1028951" y="4342733"/>
            <a:ext cx="505846" cy="486535"/>
          </a:xfrm>
          <a:prstGeom prst="flowChartConnector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3756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525" y="1101475"/>
            <a:ext cx="11302964" cy="5303980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92" y="595058"/>
            <a:ext cx="2315052" cy="506417"/>
          </a:xfrm>
          <a:prstGeom prst="rect">
            <a:avLst/>
          </a:prstGeom>
        </p:spPr>
      </p:pic>
      <p:sp>
        <p:nvSpPr>
          <p:cNvPr id="4" name="Akış Çizelgesi: Bağlayıcı 3"/>
          <p:cNvSpPr/>
          <p:nvPr/>
        </p:nvSpPr>
        <p:spPr>
          <a:xfrm>
            <a:off x="493692" y="5038833"/>
            <a:ext cx="505846" cy="486535"/>
          </a:xfrm>
          <a:prstGeom prst="flowChartConnector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073422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8438" y="889486"/>
            <a:ext cx="8907028" cy="5425910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3782" y="383069"/>
            <a:ext cx="2315052" cy="506417"/>
          </a:xfrm>
          <a:prstGeom prst="rect">
            <a:avLst/>
          </a:prstGeom>
        </p:spPr>
      </p:pic>
      <p:sp>
        <p:nvSpPr>
          <p:cNvPr id="4" name="Akış Çizelgesi: Bağlayıcı 3"/>
          <p:cNvSpPr/>
          <p:nvPr/>
        </p:nvSpPr>
        <p:spPr>
          <a:xfrm>
            <a:off x="1598438" y="4888142"/>
            <a:ext cx="505846" cy="486535"/>
          </a:xfrm>
          <a:prstGeom prst="flowChartConnector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4621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08" y="1089468"/>
            <a:ext cx="10540898" cy="1182727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582" y="2272195"/>
            <a:ext cx="10409524" cy="2733333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8FD292E7-49EC-4D81-B13F-3F4088823A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15510" y="1257092"/>
            <a:ext cx="2309908" cy="5459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33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A7FD34C9-EAEC-4BAF-850F-D5B1BA18CD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763" y="1012821"/>
            <a:ext cx="9138696" cy="5486876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96AE9F5F-9E37-4B27-B3C1-27871201E2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5538" y="1012821"/>
            <a:ext cx="708387" cy="723675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5DB9688B-7BAA-4F38-9DC3-AC4FBFA6B5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9047" y="1675940"/>
            <a:ext cx="708387" cy="723675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CBC1524B-9EED-4812-8476-46BFFDAD56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9047" y="2339059"/>
            <a:ext cx="708387" cy="723675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E2F511B8-5352-48D1-A10B-768491A72D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9047" y="3062734"/>
            <a:ext cx="708387" cy="723675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4D39EA7D-3186-4C7D-8EC6-A9CCE6BD71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2556" y="3725853"/>
            <a:ext cx="708387" cy="723675"/>
          </a:xfrm>
          <a:prstGeom prst="rect">
            <a:avLst/>
          </a:prstGeom>
        </p:spPr>
      </p:pic>
      <p:pic>
        <p:nvPicPr>
          <p:cNvPr id="36" name="Resim 35">
            <a:extLst>
              <a:ext uri="{FF2B5EF4-FFF2-40B4-BE49-F238E27FC236}">
                <a16:creationId xmlns:a16="http://schemas.microsoft.com/office/drawing/2014/main" id="{93AC4410-4E43-4DE5-BC71-B6737E6BC8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2556" y="4388972"/>
            <a:ext cx="708387" cy="723675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7FD9E27D-3609-40E9-9D9C-754F9D6CDC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3749" y="5112647"/>
            <a:ext cx="708387" cy="723675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2424CF82-BB0B-4678-8217-4B38AA926E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7258" y="5775766"/>
            <a:ext cx="708387" cy="723675"/>
          </a:xfrm>
          <a:prstGeom prst="rect">
            <a:avLst/>
          </a:prstGeom>
        </p:spPr>
      </p:pic>
      <p:pic>
        <p:nvPicPr>
          <p:cNvPr id="39" name="Resim 38">
            <a:extLst>
              <a:ext uri="{FF2B5EF4-FFF2-40B4-BE49-F238E27FC236}">
                <a16:creationId xmlns:a16="http://schemas.microsoft.com/office/drawing/2014/main" id="{31CF9D45-F722-4522-BE8A-0AEB67903A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7690" y="1182618"/>
            <a:ext cx="384081" cy="384081"/>
          </a:xfrm>
          <a:prstGeom prst="rect">
            <a:avLst/>
          </a:prstGeom>
        </p:spPr>
      </p:pic>
      <p:pic>
        <p:nvPicPr>
          <p:cNvPr id="40" name="Resim 39">
            <a:extLst>
              <a:ext uri="{FF2B5EF4-FFF2-40B4-BE49-F238E27FC236}">
                <a16:creationId xmlns:a16="http://schemas.microsoft.com/office/drawing/2014/main" id="{0F6CCB65-C22C-4960-9829-77D44FFAFF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1199" y="1848378"/>
            <a:ext cx="384081" cy="384081"/>
          </a:xfrm>
          <a:prstGeom prst="rect">
            <a:avLst/>
          </a:prstGeom>
        </p:spPr>
      </p:pic>
      <p:pic>
        <p:nvPicPr>
          <p:cNvPr id="41" name="Resim 40">
            <a:extLst>
              <a:ext uri="{FF2B5EF4-FFF2-40B4-BE49-F238E27FC236}">
                <a16:creationId xmlns:a16="http://schemas.microsoft.com/office/drawing/2014/main" id="{CF4EEFA9-E718-4CA9-8597-BD8F9FE78F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1199" y="2545168"/>
            <a:ext cx="384081" cy="384081"/>
          </a:xfrm>
          <a:prstGeom prst="rect">
            <a:avLst/>
          </a:prstGeom>
        </p:spPr>
      </p:pic>
      <p:pic>
        <p:nvPicPr>
          <p:cNvPr id="42" name="Resim 41">
            <a:extLst>
              <a:ext uri="{FF2B5EF4-FFF2-40B4-BE49-F238E27FC236}">
                <a16:creationId xmlns:a16="http://schemas.microsoft.com/office/drawing/2014/main" id="{685B04E6-F658-4251-80E0-71D90F0180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4293" y="3245427"/>
            <a:ext cx="384081" cy="384081"/>
          </a:xfrm>
          <a:prstGeom prst="rect">
            <a:avLst/>
          </a:prstGeom>
        </p:spPr>
      </p:pic>
      <p:pic>
        <p:nvPicPr>
          <p:cNvPr id="43" name="Resim 42">
            <a:extLst>
              <a:ext uri="{FF2B5EF4-FFF2-40B4-BE49-F238E27FC236}">
                <a16:creationId xmlns:a16="http://schemas.microsoft.com/office/drawing/2014/main" id="{4F714ED9-4DE4-4FCF-A5E8-CC33EBB0B0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5901" y="3895650"/>
            <a:ext cx="384081" cy="384081"/>
          </a:xfrm>
          <a:prstGeom prst="rect">
            <a:avLst/>
          </a:prstGeom>
        </p:spPr>
      </p:pic>
      <p:pic>
        <p:nvPicPr>
          <p:cNvPr id="44" name="Resim 43">
            <a:extLst>
              <a:ext uri="{FF2B5EF4-FFF2-40B4-BE49-F238E27FC236}">
                <a16:creationId xmlns:a16="http://schemas.microsoft.com/office/drawing/2014/main" id="{DF58605A-B7A3-488C-86E3-0765EBF891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34293" y="4555871"/>
            <a:ext cx="384081" cy="384081"/>
          </a:xfrm>
          <a:prstGeom prst="rect">
            <a:avLst/>
          </a:prstGeom>
        </p:spPr>
      </p:pic>
      <p:pic>
        <p:nvPicPr>
          <p:cNvPr id="45" name="Resim 44">
            <a:extLst>
              <a:ext uri="{FF2B5EF4-FFF2-40B4-BE49-F238E27FC236}">
                <a16:creationId xmlns:a16="http://schemas.microsoft.com/office/drawing/2014/main" id="{C754B0B1-B4CB-40A9-9602-FA582A3605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56889" y="5305337"/>
            <a:ext cx="384081" cy="384081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B499BA5F-6842-493F-B8D9-F07377E972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56889" y="5968456"/>
            <a:ext cx="384081" cy="384081"/>
          </a:xfrm>
          <a:prstGeom prst="rect">
            <a:avLst/>
          </a:prstGeom>
        </p:spPr>
      </p:pic>
      <p:pic>
        <p:nvPicPr>
          <p:cNvPr id="46" name="Resim 45">
            <a:extLst>
              <a:ext uri="{FF2B5EF4-FFF2-40B4-BE49-F238E27FC236}">
                <a16:creationId xmlns:a16="http://schemas.microsoft.com/office/drawing/2014/main" id="{06ADD9D9-5FE9-42B8-89CC-026799649E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7890" y="-441830"/>
            <a:ext cx="6426021" cy="2008529"/>
          </a:xfrm>
          <a:prstGeom prst="rect">
            <a:avLst/>
          </a:prstGeom>
        </p:spPr>
      </p:pic>
      <p:pic>
        <p:nvPicPr>
          <p:cNvPr id="47" name="Resim 46">
            <a:extLst>
              <a:ext uri="{FF2B5EF4-FFF2-40B4-BE49-F238E27FC236}">
                <a16:creationId xmlns:a16="http://schemas.microsoft.com/office/drawing/2014/main" id="{CA884AD2-47B3-4E9F-A7CA-0482BBE735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4303" y="426989"/>
            <a:ext cx="384081" cy="384081"/>
          </a:xfrm>
          <a:prstGeom prst="rect">
            <a:avLst/>
          </a:prstGeom>
        </p:spPr>
      </p:pic>
      <p:pic>
        <p:nvPicPr>
          <p:cNvPr id="48" name="Resim 47">
            <a:extLst>
              <a:ext uri="{FF2B5EF4-FFF2-40B4-BE49-F238E27FC236}">
                <a16:creationId xmlns:a16="http://schemas.microsoft.com/office/drawing/2014/main" id="{BCCBAA77-365A-40FF-A4C3-FAD23C9E1C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1570" y="426990"/>
            <a:ext cx="384081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061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Varsayılan Tasarım">
  <a:themeElements>
    <a:clrScheme name="Varsayılan Tasarı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arsayılan Tasarı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Varsayılan Tasarım">
  <a:themeElements>
    <a:clrScheme name="Varsayılan Tasarı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arsayılan Tasarı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Varsayılan Tasarım">
  <a:themeElements>
    <a:clrScheme name="Varsayılan Tasarı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arsayılan Tasarı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Varsayılan Tasarım">
  <a:themeElements>
    <a:clrScheme name="Varsayılan Tasarı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arsayılan Tasarı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Varsayılan Tasarım">
  <a:themeElements>
    <a:clrScheme name="Varsayılan Tasarı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arsayılan Tasarı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Varsayılan Tasarım">
  <a:themeElements>
    <a:clrScheme name="Varsayılan Tasarı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arsayılan Tasarı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Varsayılan Tasarım">
  <a:themeElements>
    <a:clrScheme name="Varsayılan Tasarı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arsayılan Tasarı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Varsayılan Tasarım">
  <a:themeElements>
    <a:clrScheme name="Varsayılan Tasarı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arsayılan Tasarı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Varsayılan Tasarım">
  <a:themeElements>
    <a:clrScheme name="Varsayılan Tasarı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arsayılan Tasarı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9_Varsayılan Tasarım">
  <a:themeElements>
    <a:clrScheme name="Varsayılan Tasarı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arsayılan Tasarı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0_Varsayılan Tasarım">
  <a:themeElements>
    <a:clrScheme name="Varsayılan Tasarı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arsayılan Tasarı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754</TotalTime>
  <Words>56</Words>
  <Application>Microsoft Office PowerPoint</Application>
  <PresentationFormat>Geniş ekran</PresentationFormat>
  <Paragraphs>5</Paragraphs>
  <Slides>45</Slides>
  <Notes>2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12</vt:i4>
      </vt:variant>
      <vt:variant>
        <vt:lpstr>Slayt Başlıkları</vt:lpstr>
      </vt:variant>
      <vt:variant>
        <vt:i4>45</vt:i4>
      </vt:variant>
    </vt:vector>
  </HeadingPairs>
  <TitlesOfParts>
    <vt:vector size="62" baseType="lpstr">
      <vt:lpstr>00400</vt:lpstr>
      <vt:lpstr>00962</vt:lpstr>
      <vt:lpstr>Arial</vt:lpstr>
      <vt:lpstr>Calibri</vt:lpstr>
      <vt:lpstr>Calibri Light</vt:lpstr>
      <vt:lpstr>Office Teması</vt:lpstr>
      <vt:lpstr>Varsayılan Tasarım</vt:lpstr>
      <vt:lpstr>2_Varsayılan Tasarım</vt:lpstr>
      <vt:lpstr>3_Varsayılan Tasarım</vt:lpstr>
      <vt:lpstr>1_Varsayılan Tasarım</vt:lpstr>
      <vt:lpstr>4_Varsayılan Tasarım</vt:lpstr>
      <vt:lpstr>5_Varsayılan Tasarım</vt:lpstr>
      <vt:lpstr>6_Varsayılan Tasarım</vt:lpstr>
      <vt:lpstr>7_Varsayılan Tasarım</vt:lpstr>
      <vt:lpstr>8_Varsayılan Tasarım</vt:lpstr>
      <vt:lpstr>9_Varsayılan Tasarım</vt:lpstr>
      <vt:lpstr>10_Varsayılan Tasarım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tugba</dc:creator>
  <cp:lastModifiedBy>kazihiro kazihiro</cp:lastModifiedBy>
  <cp:revision>87</cp:revision>
  <dcterms:created xsi:type="dcterms:W3CDTF">2018-12-31T07:38:35Z</dcterms:created>
  <dcterms:modified xsi:type="dcterms:W3CDTF">2021-01-11T12:39:45Z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23702039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