
<file path=[Content_Types].xml><?xml version="1.0" encoding="utf-8"?>
<Types xmlns="http://schemas.openxmlformats.org/package/2006/content-types">
  <Default ContentType="image/jpeg" Extension="jpeg"/>
  <Default ContentType="image/jpeg" Extension="jpg"/>
  <Default ContentType="image/png" Extension="png"/>
  <Default ContentType="application/vnd.openxmlformats-package.relationships+xml" Extension="rels"/>
  <Default ContentType="audio/x-wav" Extension="wav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8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85" r:id="rId3"/>
    <p:sldId id="257" r:id="rId4"/>
    <p:sldId id="282" r:id="rId5"/>
    <p:sldId id="298" r:id="rId6"/>
    <p:sldId id="299" r:id="rId7"/>
    <p:sldId id="284" r:id="rId8"/>
    <p:sldId id="261" r:id="rId9"/>
    <p:sldId id="300" r:id="rId10"/>
    <p:sldId id="289" r:id="rId11"/>
    <p:sldId id="302" r:id="rId12"/>
    <p:sldId id="259" r:id="rId13"/>
    <p:sldId id="301" r:id="rId14"/>
    <p:sldId id="262" r:id="rId15"/>
    <p:sldId id="263" r:id="rId16"/>
    <p:sldId id="294" r:id="rId17"/>
    <p:sldId id="297" r:id="rId18"/>
    <p:sldId id="288" r:id="rId19"/>
    <p:sldId id="295" r:id="rId20"/>
    <p:sldId id="290" r:id="rId21"/>
    <p:sldId id="305" r:id="rId22"/>
    <p:sldId id="306" r:id="rId23"/>
    <p:sldId id="265" r:id="rId24"/>
    <p:sldId id="296" r:id="rId25"/>
    <p:sldId id="303" r:id="rId26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FFF41"/>
    <a:srgbClr val="18D6FF"/>
    <a:srgbClr val="9975C8"/>
    <a:srgbClr val="FF75C4"/>
    <a:srgbClr val="FFA22C"/>
    <a:srgbClr val="FFFC2F"/>
    <a:srgbClr val="FFFFFF"/>
    <a:srgbClr val="0F65A7"/>
    <a:srgbClr val="312F33"/>
    <a:srgbClr val="FB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464CD8-A5D8-40CD-9E35-60FDAA146FA9}" type="datetimeFigureOut">
              <a:rPr lang="tr-TR" smtClean="0"/>
              <a:t>4.10.2020</a:t>
            </a:fld>
            <a:endParaRPr lang="tr-TR"/>
          </a:p>
        </p:txBody>
      </p:sp>
      <p:sp>
        <p:nvSpPr>
          <p:cNvPr id="4" name="Slayt Resmi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D5ED29-4CFF-4AE1-B423-CC7B39D491E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04325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D5ED29-4CFF-4AE1-B423-CC7B39D491E3}" type="slidenum">
              <a:rPr lang="tr-TR" smtClean="0"/>
              <a:t>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610909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D5ED29-4CFF-4AE1-B423-CC7B39D491E3}" type="slidenum">
              <a:rPr lang="tr-TR" smtClean="0"/>
              <a:t>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265403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D5ED29-4CFF-4AE1-B423-CC7B39D491E3}" type="slidenum">
              <a:rPr lang="tr-TR" smtClean="0"/>
              <a:t>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073788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D5ED29-4CFF-4AE1-B423-CC7B39D491E3}" type="slidenum">
              <a:rPr lang="tr-TR" smtClean="0"/>
              <a:t>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643920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D5ED29-4CFF-4AE1-B423-CC7B39D491E3}" type="slidenum">
              <a:rPr lang="tr-TR" smtClean="0"/>
              <a:t>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750756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D5ED29-4CFF-4AE1-B423-CC7B39D491E3}" type="slidenum">
              <a:rPr lang="tr-TR" smtClean="0"/>
              <a:t>15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538405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D5ED29-4CFF-4AE1-B423-CC7B39D491E3}" type="slidenum">
              <a:rPr lang="tr-TR" smtClean="0"/>
              <a:t>16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571143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D5ED29-4CFF-4AE1-B423-CC7B39D491E3}" type="slidenum">
              <a:rPr lang="tr-TR" smtClean="0"/>
              <a:t>23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369593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88186009-2541-471A-9438-036C58C346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3500F842-DB7B-4BCB-BE10-D08921D8FE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BF3EDF40-453C-47D8-A3D3-C8BCE0B5C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D12F-6CC3-4F8B-BFEA-0318375EF2C6}" type="datetimeFigureOut">
              <a:rPr lang="tr-TR" smtClean="0"/>
              <a:t>4.10.2020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7A6A5F29-A937-40E3-BDEC-2F6ABF8C04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EBF668A-3A5E-45C7-91B3-9B4E8DCD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2F031-3017-49EC-BE16-47007A85251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10939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58B57A9B-0C17-4E0A-823E-F3512B83F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28A748B-5A97-4187-A13C-92A4119F63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33026778-EFE2-4855-97A5-521926B04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D12F-6CC3-4F8B-BFEA-0318375EF2C6}" type="datetimeFigureOut">
              <a:rPr lang="tr-TR" smtClean="0"/>
              <a:t>4.10.2020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C4C26CBB-1BCF-4082-B72B-36433F01F1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FEC4A61-029B-436A-9103-784163764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2F031-3017-49EC-BE16-47007A85251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27669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236E3184-74A6-4BA4-8FBC-F1EB21CEE8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AF2CE8BC-042A-425A-B241-8CA690AE45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C6E90922-B0B4-46B7-B717-418CCFD3C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D12F-6CC3-4F8B-BFEA-0318375EF2C6}" type="datetimeFigureOut">
              <a:rPr lang="tr-TR" smtClean="0"/>
              <a:t>4.10.2020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0542C3CE-DF94-4796-97DA-056E701A3F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CB75A1EE-EBF8-4D9A-98C0-324185580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2F031-3017-49EC-BE16-47007A85251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051515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D0CD9FC-47C1-4CA6-965B-BAF0ECBF8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58A14A39-5E23-4B56-9EEA-1892B1CCF4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A6272D13-6147-47CE-A1AE-2D1ECA8B2F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001EE82F-43AC-48D4-B7EA-598889DF86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D12F-6CC3-4F8B-BFEA-0318375EF2C6}" type="datetimeFigureOut">
              <a:rPr lang="tr-TR" smtClean="0"/>
              <a:t>4.10.2020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076CF91E-94B8-4BB8-A4CE-38FADDE86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7B1A0CC5-8BEB-49CF-ADB2-1D78D11F8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2F031-3017-49EC-BE16-47007A85251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85417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56DE681D-26BF-4A3C-8090-FA3F65E4A2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7D359888-0BEC-4D7A-AC0D-24B4552938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A2C3D960-7A6A-4836-B629-94A1B438E3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id="{7C8D8BD6-599E-4459-B381-CBFF291EE2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2FAC16C4-92F8-4107-90D7-A2485107B0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id="{834B8674-4B90-4A51-8593-21BBB58DB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D12F-6CC3-4F8B-BFEA-0318375EF2C6}" type="datetimeFigureOut">
              <a:rPr lang="tr-TR" smtClean="0"/>
              <a:t>4.10.2020</a:t>
            </a:fld>
            <a:endParaRPr lang="tr-TR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id="{0CD8117C-D979-48C3-864F-52D62F3692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id="{2B158EE4-04B6-4513-9D41-7EB4364D22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2F031-3017-49EC-BE16-47007A85251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215433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85EEB4F-2B51-42F0-B6A6-FF9A5DEE8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22044AD8-CAE5-447F-873F-F35A03E75F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D12F-6CC3-4F8B-BFEA-0318375EF2C6}" type="datetimeFigureOut">
              <a:rPr lang="tr-TR" smtClean="0"/>
              <a:t>4.10.2020</a:t>
            </a:fld>
            <a:endParaRPr lang="tr-TR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199D3281-5259-45CA-A6FD-7A9115422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7501A7BA-295B-4A2C-893E-AB3D0FEC3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2F031-3017-49EC-BE16-47007A85251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0660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id="{0A342919-319D-41E4-B914-C4B0FFFC9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D12F-6CC3-4F8B-BFEA-0318375EF2C6}" type="datetimeFigureOut">
              <a:rPr lang="tr-TR" smtClean="0"/>
              <a:t>4.10.2020</a:t>
            </a:fld>
            <a:endParaRPr lang="tr-TR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id="{428D4383-4349-4311-91EB-9F8798995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998C500F-6B11-446F-85FC-7B8DDE1A02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2F031-3017-49EC-BE16-47007A85251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71132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9855F705-5DC3-472E-BD07-C5FAC06D6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E9DB80B5-B659-4A54-9B25-793F8330AB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EBAC5CBA-40C0-4B01-907A-323E6B6C3D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364D277B-F784-4806-86D9-F932451C3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D12F-6CC3-4F8B-BFEA-0318375EF2C6}" type="datetimeFigureOut">
              <a:rPr lang="tr-TR" smtClean="0"/>
              <a:t>4.10.2020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4C588A46-9A06-4DA9-A509-5E58678EEA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2C064929-8CB1-4DCA-A90D-BDD2DD893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2F031-3017-49EC-BE16-47007A85251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21026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08D830A0-4028-4BEA-B01E-558CCA77D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FE1430EB-C53C-425F-B528-C96FA0DA4FB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90E2E550-2AE2-4D47-A549-1903F3A6F6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F22110C7-CD4D-4FDF-9AD5-79778594F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D12F-6CC3-4F8B-BFEA-0318375EF2C6}" type="datetimeFigureOut">
              <a:rPr lang="tr-TR" smtClean="0"/>
              <a:t>4.10.2020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F3217485-9F6B-4A36-9063-2006B187E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D4E58D8B-573E-4B46-B861-F5E34CD9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2F031-3017-49EC-BE16-47007A85251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38318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7D0F504B-B7AF-4FB5-8BC4-20CF4AD703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E8CD9B94-A2A7-4458-A1D1-FA1FCA0D79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34AC9298-99C3-4460-A727-D5E1C1EBC0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D12F-6CC3-4F8B-BFEA-0318375EF2C6}" type="datetimeFigureOut">
              <a:rPr lang="tr-TR" smtClean="0"/>
              <a:t>4.10.2020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68B9F7BC-984B-4294-B17F-A69D9835D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D57FC10E-ECDC-4367-AF14-9083298B5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2F031-3017-49EC-BE16-47007A85251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81222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id="{A7843012-1C85-4FA6-8C46-15DBC43C76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84DD2D06-A1B8-44E5-BF4F-C397C64D2C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ABD04300-9C7E-4080-9571-2AA397EE8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D12F-6CC3-4F8B-BFEA-0318375EF2C6}" type="datetimeFigureOut">
              <a:rPr lang="tr-TR" smtClean="0"/>
              <a:t>4.10.2020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69DC02BE-1A62-4099-A1EE-8903942D9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91928EC5-3DC9-4E3F-BDF2-F547672FF8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2F031-3017-49EC-BE16-47007A85251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34509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1A5A3B72-8DA9-4D6C-9518-07366FBAE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D800B7FB-EB7B-471A-93B8-662EE045D3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1864F54A-721C-42EF-8E4E-84F769AED1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C6D12F-6CC3-4F8B-BFEA-0318375EF2C6}" type="datetimeFigureOut">
              <a:rPr lang="tr-TR" smtClean="0"/>
              <a:t>4.10.2020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1FA3BBC3-5ADB-408F-892E-6E063DF685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35E265C0-A084-428D-9FD8-1B2FC57660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32F031-3017-49EC-BE16-47007A85251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39308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hyperlink" Target="http://ogretmensosyal.blogspot.com/" TargetMode="External"/><Relationship Id="rId3" Type="http://schemas.openxmlformats.org/officeDocument/2006/relationships/image" Target="../media/image1.png"/><Relationship Id="rId21" Type="http://schemas.openxmlformats.org/officeDocument/2006/relationships/image" Target="../media/image15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6" Type="http://schemas.openxmlformats.org/officeDocument/2006/relationships/hyperlink" Target="https://www.youtube.com/c/SosyalBilgilerDersi" TargetMode="External"/><Relationship Id="rId20" Type="http://schemas.openxmlformats.org/officeDocument/2006/relationships/hyperlink" Target="https://ogretmensosyalbilgiler.wordpres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2.png"/><Relationship Id="rId10" Type="http://schemas.openxmlformats.org/officeDocument/2006/relationships/image" Target="../media/image8.png"/><Relationship Id="rId19" Type="http://schemas.openxmlformats.org/officeDocument/2006/relationships/image" Target="../media/image14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hyperlink" Target="facebook.com/engin.demirci.393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audio" Target="../media/audio1.wav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3.xml.rels><?xml version="1.0" encoding="UTF-8" standalone="yes" ?><Relationships xmlns="http://schemas.openxmlformats.org/package/2006/relationships"><Relationship Id="rId8" Target="../media/image26.png" Type="http://schemas.openxmlformats.org/officeDocument/2006/relationships/image"/><Relationship Id="rId3" Target="../media/image21.png" Type="http://schemas.openxmlformats.org/officeDocument/2006/relationships/image"/><Relationship Id="rId7" Target="../media/image25.png" Type="http://schemas.openxmlformats.org/officeDocument/2006/relationships/image"/><Relationship Id="rId2" Target="../notesSlides/notesSlide3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24.png" Type="http://schemas.openxmlformats.org/officeDocument/2006/relationships/image"/><Relationship Id="rId5" Target="../media/image23.png" Type="http://schemas.openxmlformats.org/officeDocument/2006/relationships/image"/><Relationship Id="rId4" Target="../media/image22.jpeg" Type="http://schemas.openxmlformats.org/officeDocument/2006/relationships/image"/><Relationship Id="rId9" Target="../media/image27.png" Type="http://schemas.openxmlformats.org/officeDocument/2006/relationships/image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png"/></Relationships>
</file>

<file path=ppt/slides/_rels/slide6.xml.rels><?xml version="1.0" encoding="UTF-8" standalone="yes" ?><Relationships xmlns="http://schemas.openxmlformats.org/package/2006/relationships"><Relationship Id="rId3" Target="../media/image38.png" Type="http://schemas.openxmlformats.org/officeDocument/2006/relationships/image"/><Relationship Id="rId2" Target="../media/image37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41.png" Type="http://schemas.openxmlformats.org/officeDocument/2006/relationships/image"/><Relationship Id="rId5" Target="../media/image40.jpg" Type="http://schemas.openxmlformats.org/officeDocument/2006/relationships/image"/><Relationship Id="rId4" Target="../media/image39.jpg" Type="http://schemas.openxmlformats.org/officeDocument/2006/relationships/image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13" Type="http://schemas.openxmlformats.org/officeDocument/2006/relationships/image" Target="../media/image54.png"/><Relationship Id="rId18" Type="http://schemas.openxmlformats.org/officeDocument/2006/relationships/image" Target="../media/image59.png"/><Relationship Id="rId3" Type="http://schemas.openxmlformats.org/officeDocument/2006/relationships/audio" Target="../media/audio2.wav"/><Relationship Id="rId7" Type="http://schemas.openxmlformats.org/officeDocument/2006/relationships/image" Target="../media/image50.jpeg"/><Relationship Id="rId12" Type="http://schemas.openxmlformats.org/officeDocument/2006/relationships/image" Target="../media/image53.png"/><Relationship Id="rId17" Type="http://schemas.openxmlformats.org/officeDocument/2006/relationships/image" Target="../media/image58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11" Type="http://schemas.openxmlformats.org/officeDocument/2006/relationships/image" Target="../media/image52.png"/><Relationship Id="rId5" Type="http://schemas.openxmlformats.org/officeDocument/2006/relationships/image" Target="../media/image48.jpeg"/><Relationship Id="rId15" Type="http://schemas.openxmlformats.org/officeDocument/2006/relationships/image" Target="../media/image56.png"/><Relationship Id="rId10" Type="http://schemas.openxmlformats.org/officeDocument/2006/relationships/image" Target="../media/image16.png"/><Relationship Id="rId4" Type="http://schemas.openxmlformats.org/officeDocument/2006/relationships/image" Target="../media/image47.jpeg"/><Relationship Id="rId9" Type="http://schemas.openxmlformats.org/officeDocument/2006/relationships/image" Target="../media/image51.jpeg"/><Relationship Id="rId14" Type="http://schemas.openxmlformats.org/officeDocument/2006/relationships/image" Target="../media/image55.png"/></Relationships>
</file>

<file path=ppt/slides/_rels/slide9.xml.rels><?xml version="1.0" encoding="UTF-8" standalone="yes" ?><Relationships xmlns="http://schemas.openxmlformats.org/package/2006/relationships"><Relationship Id="rId3" Target="../media/image61.png" Type="http://schemas.openxmlformats.org/officeDocument/2006/relationships/image"/><Relationship Id="rId2" Target="../media/image60.jpe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63.png" Type="http://schemas.openxmlformats.org/officeDocument/2006/relationships/image"/><Relationship Id="rId4" Target="../media/image62.png" Type="http://schemas.openxmlformats.org/officeDocument/2006/relationships/image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 ?><Relationships xmlns="http://schemas.openxmlformats.org/package/2006/relationships"><Relationship Id="rId8" Target="../media/image71.jpg" Type="http://schemas.openxmlformats.org/officeDocument/2006/relationships/image"/><Relationship Id="rId3" Target="../media/image66.png" Type="http://schemas.openxmlformats.org/officeDocument/2006/relationships/image"/><Relationship Id="rId7" Target="../media/image70.png" Type="http://schemas.openxmlformats.org/officeDocument/2006/relationships/image"/><Relationship Id="rId2" Target="../media/image65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69.png" Type="http://schemas.openxmlformats.org/officeDocument/2006/relationships/image"/><Relationship Id="rId11" Target="../media/image74.png" Type="http://schemas.openxmlformats.org/officeDocument/2006/relationships/image"/><Relationship Id="rId5" Target="../media/image68.png" Type="http://schemas.openxmlformats.org/officeDocument/2006/relationships/image"/><Relationship Id="rId10" Target="../media/image73.jpeg" Type="http://schemas.openxmlformats.org/officeDocument/2006/relationships/image"/><Relationship Id="rId4" Target="../media/image67.png" Type="http://schemas.openxmlformats.org/officeDocument/2006/relationships/image"/><Relationship Id="rId9" Target="../media/image72.png" Type="http://schemas.openxmlformats.org/officeDocument/2006/relationships/image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png"/><Relationship Id="rId4" Type="http://schemas.openxmlformats.org/officeDocument/2006/relationships/image" Target="../media/image82.png"/></Relationships>
</file>

<file path=ppt/slides/_rels/slide14.xml.rels><?xml version="1.0" encoding="UTF-8" standalone="yes" ?><Relationships xmlns="http://schemas.openxmlformats.org/package/2006/relationships"><Relationship Id="rId8" Target="../media/image87.jpeg" Type="http://schemas.openxmlformats.org/officeDocument/2006/relationships/image"/><Relationship Id="rId13" Target="../media/image91.png" Type="http://schemas.openxmlformats.org/officeDocument/2006/relationships/image"/><Relationship Id="rId18" Target="../media/image96.png" Type="http://schemas.openxmlformats.org/officeDocument/2006/relationships/image"/><Relationship Id="rId3" Target="../media/image83.jpeg" Type="http://schemas.openxmlformats.org/officeDocument/2006/relationships/image"/><Relationship Id="rId7" Target="../media/image16.png" Type="http://schemas.openxmlformats.org/officeDocument/2006/relationships/image"/><Relationship Id="rId12" Target="../media/image90.png" Type="http://schemas.openxmlformats.org/officeDocument/2006/relationships/image"/><Relationship Id="rId17" Target="../media/image95.png" Type="http://schemas.openxmlformats.org/officeDocument/2006/relationships/image"/><Relationship Id="rId2" Target="../media/audio2.wav" Type="http://schemas.openxmlformats.org/officeDocument/2006/relationships/audio"/><Relationship Id="rId16" Target="../media/image94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86.jpeg" Type="http://schemas.openxmlformats.org/officeDocument/2006/relationships/image"/><Relationship Id="rId11" Target="../media/image52.png" Type="http://schemas.openxmlformats.org/officeDocument/2006/relationships/image"/><Relationship Id="rId5" Target="../media/image85.jpeg" Type="http://schemas.openxmlformats.org/officeDocument/2006/relationships/image"/><Relationship Id="rId15" Target="../media/image93.png" Type="http://schemas.openxmlformats.org/officeDocument/2006/relationships/image"/><Relationship Id="rId10" Target="../media/image89.png" Type="http://schemas.openxmlformats.org/officeDocument/2006/relationships/image"/><Relationship Id="rId4" Target="../media/image84.jpeg" Type="http://schemas.openxmlformats.org/officeDocument/2006/relationships/image"/><Relationship Id="rId9" Target="../media/image88.jpeg" Type="http://schemas.openxmlformats.org/officeDocument/2006/relationships/image"/><Relationship Id="rId14" Target="../media/image92.png" Type="http://schemas.openxmlformats.org/officeDocument/2006/relationships/image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jpeg"/><Relationship Id="rId13" Type="http://schemas.openxmlformats.org/officeDocument/2006/relationships/image" Target="../media/image105.png"/><Relationship Id="rId3" Type="http://schemas.openxmlformats.org/officeDocument/2006/relationships/audio" Target="../media/audio3.wav"/><Relationship Id="rId7" Type="http://schemas.openxmlformats.org/officeDocument/2006/relationships/image" Target="../media/image100.jpeg"/><Relationship Id="rId12" Type="http://schemas.openxmlformats.org/officeDocument/2006/relationships/image" Target="../media/image104.png"/><Relationship Id="rId17" Type="http://schemas.openxmlformats.org/officeDocument/2006/relationships/image" Target="../media/image109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10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jpeg"/><Relationship Id="rId11" Type="http://schemas.openxmlformats.org/officeDocument/2006/relationships/image" Target="../media/image103.png"/><Relationship Id="rId5" Type="http://schemas.openxmlformats.org/officeDocument/2006/relationships/image" Target="../media/image98.jpeg"/><Relationship Id="rId15" Type="http://schemas.openxmlformats.org/officeDocument/2006/relationships/image" Target="../media/image107.png"/><Relationship Id="rId10" Type="http://schemas.openxmlformats.org/officeDocument/2006/relationships/image" Target="../media/image16.png"/><Relationship Id="rId4" Type="http://schemas.openxmlformats.org/officeDocument/2006/relationships/image" Target="../media/image97.jpeg"/><Relationship Id="rId9" Type="http://schemas.openxmlformats.org/officeDocument/2006/relationships/image" Target="../media/image102.jpeg"/><Relationship Id="rId14" Type="http://schemas.openxmlformats.org/officeDocument/2006/relationships/image" Target="../media/image10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png"/><Relationship Id="rId13" Type="http://schemas.openxmlformats.org/officeDocument/2006/relationships/image" Target="../media/image120.png"/><Relationship Id="rId3" Type="http://schemas.openxmlformats.org/officeDocument/2006/relationships/image" Target="../media/image110.jpeg"/><Relationship Id="rId7" Type="http://schemas.openxmlformats.org/officeDocument/2006/relationships/image" Target="../media/image114.png"/><Relationship Id="rId12" Type="http://schemas.openxmlformats.org/officeDocument/2006/relationships/image" Target="../media/image1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3.png"/><Relationship Id="rId11" Type="http://schemas.openxmlformats.org/officeDocument/2006/relationships/image" Target="../media/image118.png"/><Relationship Id="rId5" Type="http://schemas.openxmlformats.org/officeDocument/2006/relationships/image" Target="../media/image112.jpeg"/><Relationship Id="rId10" Type="http://schemas.openxmlformats.org/officeDocument/2006/relationships/image" Target="../media/image117.png"/><Relationship Id="rId4" Type="http://schemas.openxmlformats.org/officeDocument/2006/relationships/image" Target="../media/image111.jpeg"/><Relationship Id="rId9" Type="http://schemas.openxmlformats.org/officeDocument/2006/relationships/image" Target="../media/image116.png"/><Relationship Id="rId14" Type="http://schemas.openxmlformats.org/officeDocument/2006/relationships/image" Target="../media/image1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0.png"/><Relationship Id="rId4" Type="http://schemas.openxmlformats.org/officeDocument/2006/relationships/image" Target="../media/image129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7.png"/><Relationship Id="rId3" Type="http://schemas.openxmlformats.org/officeDocument/2006/relationships/image" Target="../media/image132.png"/><Relationship Id="rId7" Type="http://schemas.openxmlformats.org/officeDocument/2006/relationships/image" Target="../media/image136.png"/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5.png"/><Relationship Id="rId5" Type="http://schemas.openxmlformats.org/officeDocument/2006/relationships/image" Target="../media/image134.png"/><Relationship Id="rId4" Type="http://schemas.openxmlformats.org/officeDocument/2006/relationships/image" Target="../media/image13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4.png"/><Relationship Id="rId3" Type="http://schemas.openxmlformats.org/officeDocument/2006/relationships/image" Target="../media/image139.png"/><Relationship Id="rId7" Type="http://schemas.openxmlformats.org/officeDocument/2006/relationships/image" Target="../media/image143.png"/><Relationship Id="rId2" Type="http://schemas.openxmlformats.org/officeDocument/2006/relationships/image" Target="../media/image1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2.png"/><Relationship Id="rId5" Type="http://schemas.openxmlformats.org/officeDocument/2006/relationships/image" Target="../media/image141.png"/><Relationship Id="rId4" Type="http://schemas.openxmlformats.org/officeDocument/2006/relationships/image" Target="../media/image14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image" Target="../media/image1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png"/><Relationship Id="rId7" Type="http://schemas.openxmlformats.org/officeDocument/2006/relationships/image" Target="../media/image153.png"/><Relationship Id="rId2" Type="http://schemas.openxmlformats.org/officeDocument/2006/relationships/image" Target="../media/image1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2.png"/><Relationship Id="rId5" Type="http://schemas.openxmlformats.org/officeDocument/2006/relationships/image" Target="../media/image151.png"/><Relationship Id="rId4" Type="http://schemas.openxmlformats.org/officeDocument/2006/relationships/image" Target="../media/image1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2" descr="turkey map png ile ilgili görsel sonucu">
            <a:extLst>
              <a:ext uri="{FF2B5EF4-FFF2-40B4-BE49-F238E27FC236}">
                <a16:creationId xmlns:a16="http://schemas.microsoft.com/office/drawing/2014/main" id="{FD66C9A0-0EFE-4D8D-9BE7-59C86CD4F3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58" y="1008598"/>
            <a:ext cx="12068432" cy="5103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Shield vintage label badge ribbon png">
            <a:extLst>
              <a:ext uri="{FF2B5EF4-FFF2-40B4-BE49-F238E27FC236}">
                <a16:creationId xmlns:a16="http://schemas.microsoft.com/office/drawing/2014/main" id="{6307923D-81AE-4A34-8D20-D509D1B547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2528" y="752788"/>
            <a:ext cx="48768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irplane motion transportation png">
            <a:extLst>
              <a:ext uri="{FF2B5EF4-FFF2-40B4-BE49-F238E27FC236}">
                <a16:creationId xmlns:a16="http://schemas.microsoft.com/office/drawing/2014/main" id="{F87B839E-5598-4CC1-9814-89E3AA1477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32345">
            <a:off x="3246293" y="963166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17F7397E-5011-4370-9F67-226E761F0D7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273" y="4587565"/>
            <a:ext cx="1630402" cy="798897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A414F6F2-2299-469A-B54C-8D1451C9E3C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112" y="3772704"/>
            <a:ext cx="2689915" cy="1387996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1B996D53-56C5-4D45-8C6D-DA0A4924C61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838" y="1961462"/>
            <a:ext cx="1670289" cy="1665870"/>
          </a:xfrm>
          <a:prstGeom prst="rect">
            <a:avLst/>
          </a:prstGeom>
        </p:spPr>
      </p:pic>
      <p:pic>
        <p:nvPicPr>
          <p:cNvPr id="1040" name="Picture 16" descr="TRAVELER PNG ile ilgili görsel sonucu">
            <a:extLst>
              <a:ext uri="{FF2B5EF4-FFF2-40B4-BE49-F238E27FC236}">
                <a16:creationId xmlns:a16="http://schemas.microsoft.com/office/drawing/2014/main" id="{BA9BB9F0-86FA-4F07-8FAD-02A83AFD12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756" y="2344513"/>
            <a:ext cx="276225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85ADC859-0F36-4F1F-BC1A-E7EF4B46300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91451" y="426903"/>
            <a:ext cx="10467739" cy="499915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E552FBEC-BFAC-4FD9-B219-7ACEA8F9276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653568" y="2389975"/>
            <a:ext cx="2658086" cy="1511939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D4C75E4A-D01A-44CC-9170-689BE68C900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488690" y="0"/>
            <a:ext cx="1523428" cy="1505576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6B9098D8-23F2-4B5B-A110-8931107D21C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070001" y="6160483"/>
            <a:ext cx="1363017" cy="467320"/>
          </a:xfrm>
          <a:prstGeom prst="rect">
            <a:avLst/>
          </a:prstGeom>
        </p:spPr>
      </p:pic>
      <p:pic>
        <p:nvPicPr>
          <p:cNvPr id="6" name="Resim 5">
            <a:hlinkClick r:id="rId14" action="ppaction://hlinkfile"/>
            <a:extLst>
              <a:ext uri="{FF2B5EF4-FFF2-40B4-BE49-F238E27FC236}">
                <a16:creationId xmlns:a16="http://schemas.microsoft.com/office/drawing/2014/main" id="{CC28A540-F967-4820-A17B-B19A27C10D6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488689" y="6120053"/>
            <a:ext cx="581312" cy="548180"/>
          </a:xfrm>
          <a:prstGeom prst="rect">
            <a:avLst/>
          </a:prstGeom>
        </p:spPr>
      </p:pic>
      <p:pic>
        <p:nvPicPr>
          <p:cNvPr id="7" name="Resim 6">
            <a:hlinkClick r:id="rId16"/>
            <a:extLst>
              <a:ext uri="{FF2B5EF4-FFF2-40B4-BE49-F238E27FC236}">
                <a16:creationId xmlns:a16="http://schemas.microsoft.com/office/drawing/2014/main" id="{719D02D2-1A87-4BC6-AA0D-B095908E15A2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9871507" y="6099212"/>
            <a:ext cx="581312" cy="548180"/>
          </a:xfrm>
          <a:prstGeom prst="rect">
            <a:avLst/>
          </a:prstGeom>
        </p:spPr>
      </p:pic>
      <p:pic>
        <p:nvPicPr>
          <p:cNvPr id="8" name="Resim 7">
            <a:hlinkClick r:id="rId18"/>
            <a:extLst>
              <a:ext uri="{FF2B5EF4-FFF2-40B4-BE49-F238E27FC236}">
                <a16:creationId xmlns:a16="http://schemas.microsoft.com/office/drawing/2014/main" id="{263E9F51-0EAA-49C0-B4E5-613BB2968208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9272260" y="6108888"/>
            <a:ext cx="581312" cy="542156"/>
          </a:xfrm>
          <a:prstGeom prst="rect">
            <a:avLst/>
          </a:prstGeom>
        </p:spPr>
      </p:pic>
      <p:pic>
        <p:nvPicPr>
          <p:cNvPr id="9" name="Resim 8">
            <a:hlinkClick r:id="rId20"/>
            <a:extLst>
              <a:ext uri="{FF2B5EF4-FFF2-40B4-BE49-F238E27FC236}">
                <a16:creationId xmlns:a16="http://schemas.microsoft.com/office/drawing/2014/main" id="{ECE33221-810B-426E-8CAB-AEE25F9604F5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681981" y="6079623"/>
            <a:ext cx="581312" cy="548180"/>
          </a:xfrm>
          <a:prstGeom prst="rect">
            <a:avLst/>
          </a:prstGeom>
        </p:spPr>
      </p:pic>
      <p:sp>
        <p:nvSpPr>
          <p:cNvPr id="28" name="Metin kutusu 27">
            <a:extLst>
              <a:ext uri="{FF2B5EF4-FFF2-40B4-BE49-F238E27FC236}">
                <a16:creationId xmlns:a16="http://schemas.microsoft.com/office/drawing/2014/main" id="{3CA73443-17D0-4EDE-861A-C00296542FA1}"/>
              </a:ext>
            </a:extLst>
          </p:cNvPr>
          <p:cNvSpPr txBox="1"/>
          <p:nvPr/>
        </p:nvSpPr>
        <p:spPr>
          <a:xfrm>
            <a:off x="4481635" y="3785208"/>
            <a:ext cx="3001951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r-TR" sz="1400" b="1" dirty="0">
                <a:solidFill>
                  <a:srgbClr val="312F33"/>
                </a:solidFill>
              </a:rPr>
              <a:t>5.2.2. </a:t>
            </a:r>
            <a:r>
              <a:rPr lang="tr-TR" sz="1400" dirty="0"/>
              <a:t>Çevresindeki doğal varlıklar ile tarihî mekânları, nesneleri ve eserleri tanıtır.</a:t>
            </a:r>
          </a:p>
        </p:txBody>
      </p:sp>
    </p:spTree>
    <p:extLst>
      <p:ext uri="{BB962C8B-B14F-4D97-AF65-F5344CB8AC3E}">
        <p14:creationId xmlns:p14="http://schemas.microsoft.com/office/powerpoint/2010/main" val="3091248098"/>
      </p:ext>
    </p:extLst>
  </p:cSld>
  <p:clrMapOvr>
    <a:masterClrMapping/>
  </p:clrMapOvr>
  <p:transition spd="slow">
    <p:comb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6EF3BFEF-5F7B-46F7-9F5F-E82195A834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39912" y="67759"/>
            <a:ext cx="1462081" cy="503742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BE838513-9539-4E14-B871-D1A01751D0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11694" y="100432"/>
            <a:ext cx="8632684" cy="2060627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176F1A14-2760-4910-A904-16A3579960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3502" y="641839"/>
            <a:ext cx="2458192" cy="6141961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F2E061CF-7D18-49F3-AE21-F14E91722FC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18626" y="1937043"/>
            <a:ext cx="5418820" cy="2709410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66E4AA7C-00C1-4249-8FE6-1DA973D2338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68037" y="1987035"/>
            <a:ext cx="9723963" cy="5419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765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2.22222E-6 L -1.21107 0.03078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560" y="152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irp-engine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A2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>
            <a:extLst>
              <a:ext uri="{FF2B5EF4-FFF2-40B4-BE49-F238E27FC236}">
                <a16:creationId xmlns:a16="http://schemas.microsoft.com/office/drawing/2014/main" id="{53952E34-8536-4E08-BC25-1AA71D186A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3722" y="409217"/>
            <a:ext cx="3987750" cy="3019783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CCC2627A-EAD7-4055-81ED-994BC11F98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3722" y="3860721"/>
            <a:ext cx="3987339" cy="2658226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C120467B-EA29-4E9A-A622-FFDB43038F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77990" y="4130229"/>
            <a:ext cx="2433071" cy="415778"/>
          </a:xfrm>
          <a:prstGeom prst="rect">
            <a:avLst/>
          </a:prstGeom>
        </p:spPr>
      </p:pic>
      <p:pic>
        <p:nvPicPr>
          <p:cNvPr id="35" name="Resim 34">
            <a:extLst>
              <a:ext uri="{FF2B5EF4-FFF2-40B4-BE49-F238E27FC236}">
                <a16:creationId xmlns:a16="http://schemas.microsoft.com/office/drawing/2014/main" id="{F3781ACC-F609-468E-8ED3-793791E6C9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43832" y="505469"/>
            <a:ext cx="5474682" cy="2542252"/>
          </a:xfrm>
          <a:prstGeom prst="rect">
            <a:avLst/>
          </a:prstGeom>
        </p:spPr>
      </p:pic>
      <p:pic>
        <p:nvPicPr>
          <p:cNvPr id="46" name="Resim 45">
            <a:extLst>
              <a:ext uri="{FF2B5EF4-FFF2-40B4-BE49-F238E27FC236}">
                <a16:creationId xmlns:a16="http://schemas.microsoft.com/office/drawing/2014/main" id="{9AFDF5F7-3C5B-48C9-8558-40EE7B8D354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39980" y="2686522"/>
            <a:ext cx="5883150" cy="4834547"/>
          </a:xfrm>
          <a:prstGeom prst="rect">
            <a:avLst/>
          </a:prstGeom>
        </p:spPr>
      </p:pic>
      <p:pic>
        <p:nvPicPr>
          <p:cNvPr id="43" name="Resim 42">
            <a:extLst>
              <a:ext uri="{FF2B5EF4-FFF2-40B4-BE49-F238E27FC236}">
                <a16:creationId xmlns:a16="http://schemas.microsoft.com/office/drawing/2014/main" id="{2486EA90-525A-41C7-807C-C924CADE675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86507" y="3593592"/>
            <a:ext cx="5389331" cy="2560542"/>
          </a:xfrm>
          <a:prstGeom prst="rect">
            <a:avLst/>
          </a:prstGeom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714852FD-FBF9-4DD8-96E2-089EBF0F283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528" y="1892186"/>
            <a:ext cx="2464067" cy="4807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337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8CEC13EA-31B0-4C5D-9163-FEB896E30E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973" y="447611"/>
            <a:ext cx="11051848" cy="55987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66C254B8-AD27-4D8A-92EB-B5873245EA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26" y="2643704"/>
            <a:ext cx="1732547" cy="4127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958954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>
            <a:extLst>
              <a:ext uri="{FF2B5EF4-FFF2-40B4-BE49-F238E27FC236}">
                <a16:creationId xmlns:a16="http://schemas.microsoft.com/office/drawing/2014/main" id="{A5523659-38C0-45A9-8B9A-8C225BC626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52716"/>
            <a:ext cx="12183539" cy="12183539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27EB4991-6B42-4AC4-A5BE-604AF880B1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7075" y="213442"/>
            <a:ext cx="7437612" cy="1925473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DBA0D9A2-A476-44A1-B719-0C5A732083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5624" y="2138915"/>
            <a:ext cx="7437612" cy="1925473"/>
          </a:xfrm>
          <a:prstGeom prst="rect">
            <a:avLst/>
          </a:prstGeom>
        </p:spPr>
      </p:pic>
      <p:pic>
        <p:nvPicPr>
          <p:cNvPr id="12" name="Picture 2" descr="doğal v&lt;arlıklar ile ilgili görsel sonucu">
            <a:extLst>
              <a:ext uri="{FF2B5EF4-FFF2-40B4-BE49-F238E27FC236}">
                <a16:creationId xmlns:a16="http://schemas.microsoft.com/office/drawing/2014/main" id="{959E8674-B3CC-439E-9C14-AF30F53A6AA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" t="3189" r="1223" b="2870"/>
          <a:stretch/>
        </p:blipFill>
        <p:spPr bwMode="auto">
          <a:xfrm>
            <a:off x="7554352" y="848831"/>
            <a:ext cx="4485372" cy="25801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Picture 4" descr="manavgat şelalesi ile ilgili görsel sonucu">
            <a:extLst>
              <a:ext uri="{FF2B5EF4-FFF2-40B4-BE49-F238E27FC236}">
                <a16:creationId xmlns:a16="http://schemas.microsoft.com/office/drawing/2014/main" id="{9583DABC-A36F-4B5F-91CE-0E5C667D29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4352" y="3578491"/>
            <a:ext cx="4485372" cy="25675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AFD1A48E-8318-402B-8714-87DA7E31FED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35226" y="833216"/>
            <a:ext cx="4523624" cy="5175953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11257616-DAE9-430C-AF4F-660B40476F0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24361" y="833216"/>
            <a:ext cx="1821730" cy="6243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213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4E1D033F-BCA3-402F-88C4-E20951389C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762" y="617990"/>
            <a:ext cx="4230991" cy="28044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229371B6-ECC4-421E-A1F7-325C63A753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4198" y="12221"/>
            <a:ext cx="6724471" cy="4279763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ED277D4E-8418-4F54-8D77-15D7100673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78" y="3710354"/>
            <a:ext cx="4226375" cy="28645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46713201-5E26-493D-BFB8-26414450B4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2474" y="3710355"/>
            <a:ext cx="4296813" cy="28645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5DE6457D-5BCF-460B-AF8D-4E30289646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9279287" y="145495"/>
            <a:ext cx="2912713" cy="6567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103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ULUDAĞ ile ilgili görsel sonucu">
            <a:extLst>
              <a:ext uri="{FF2B5EF4-FFF2-40B4-BE49-F238E27FC236}">
                <a16:creationId xmlns:a16="http://schemas.microsoft.com/office/drawing/2014/main" id="{CCD55DDA-C401-4C6C-9605-64DA8BAA17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948" y="523707"/>
            <a:ext cx="4386436" cy="25010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0" name="Picture 4" descr="KUŞ CENNETİ ile ilgili görsel sonucu">
            <a:extLst>
              <a:ext uri="{FF2B5EF4-FFF2-40B4-BE49-F238E27FC236}">
                <a16:creationId xmlns:a16="http://schemas.microsoft.com/office/drawing/2014/main" id="{159248B1-6D11-4250-95EA-39618210F5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7363" y="3605042"/>
            <a:ext cx="4386436" cy="29229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2" name="Picture 6" descr="YEDİ GÖLLER ile ilgili görsel sonucu">
            <a:extLst>
              <a:ext uri="{FF2B5EF4-FFF2-40B4-BE49-F238E27FC236}">
                <a16:creationId xmlns:a16="http://schemas.microsoft.com/office/drawing/2014/main" id="{288E5EF1-2D93-4C38-BE2C-A8B3C68C98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946" y="3622088"/>
            <a:ext cx="4386436" cy="29229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F6F45C93-0A37-4888-8DDC-AC3B63CA8A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22967" y="231006"/>
            <a:ext cx="5142455" cy="3391082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45F09809-D3C1-41B2-8BF8-9FA191E05C2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943" y="1684421"/>
            <a:ext cx="2705882" cy="5069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82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AMUKKALE ile ilgili görsel sonucu">
            <a:extLst>
              <a:ext uri="{FF2B5EF4-FFF2-40B4-BE49-F238E27FC236}">
                <a16:creationId xmlns:a16="http://schemas.microsoft.com/office/drawing/2014/main" id="{CF3A6AE1-68A9-4C2C-A371-463F7043EE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17" y="648947"/>
            <a:ext cx="3739457" cy="24918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  <p:pic>
        <p:nvPicPr>
          <p:cNvPr id="1032" name="Picture 8" descr="peri bacalari hd ile ilgili görsel sonucu">
            <a:extLst>
              <a:ext uri="{FF2B5EF4-FFF2-40B4-BE49-F238E27FC236}">
                <a16:creationId xmlns:a16="http://schemas.microsoft.com/office/drawing/2014/main" id="{393994EA-AB5A-4A6B-87D1-33E05F49AC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0001" y="648947"/>
            <a:ext cx="3739457" cy="24918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  <p:pic>
        <p:nvPicPr>
          <p:cNvPr id="3074" name="Picture 2" descr="AYDER YAYLASI ile ilgili görsel sonucu">
            <a:extLst>
              <a:ext uri="{FF2B5EF4-FFF2-40B4-BE49-F238E27FC236}">
                <a16:creationId xmlns:a16="http://schemas.microsoft.com/office/drawing/2014/main" id="{B03BB8ED-5468-48CF-A63C-FBCAD9D29E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17" y="3763031"/>
            <a:ext cx="3739457" cy="24918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8" name="Picture 6" descr="BOLU ABANT ile ilgili görsel sonucu">
            <a:extLst>
              <a:ext uri="{FF2B5EF4-FFF2-40B4-BE49-F238E27FC236}">
                <a16:creationId xmlns:a16="http://schemas.microsoft.com/office/drawing/2014/main" id="{E1647362-32B1-4172-A5CC-7E07CC4B5D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461" y="3763031"/>
            <a:ext cx="3739456" cy="25064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80" name="Picture 8" descr="ULUDAĞ ile ilgili görsel sonucu">
            <a:extLst>
              <a:ext uri="{FF2B5EF4-FFF2-40B4-BE49-F238E27FC236}">
                <a16:creationId xmlns:a16="http://schemas.microsoft.com/office/drawing/2014/main" id="{D7CE2D13-A8FB-4847-A88B-91C06B4B18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8343" y="3777683"/>
            <a:ext cx="3739457" cy="24918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82" name="Picture 10" descr="DOĞAL GÜZELLİKLER TÜRKİYE ile ilgili görsel sonucu">
            <a:extLst>
              <a:ext uri="{FF2B5EF4-FFF2-40B4-BE49-F238E27FC236}">
                <a16:creationId xmlns:a16="http://schemas.microsoft.com/office/drawing/2014/main" id="{684EA959-8FA8-4372-9612-68959F010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458" y="648947"/>
            <a:ext cx="3739457" cy="25038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C7D45FBD-AF38-43A3-8B0B-C5DB7C20A4E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flipH="1">
            <a:off x="-2414934" y="3149636"/>
            <a:ext cx="2079186" cy="749873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94EFBC4F-B06F-4210-A330-676DEB2F6FF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0521" y="0"/>
            <a:ext cx="2290293" cy="637744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9E7DF588-9B8F-4D9A-AAD0-F0AA4790DA7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1651" y="3266781"/>
            <a:ext cx="3481118" cy="493819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85284E0C-4C8B-424E-915B-ED082B22C5F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131531" y="3283864"/>
            <a:ext cx="3487214" cy="493819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629289AE-03D6-400D-8068-91A9E96F250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038343" y="3266781"/>
            <a:ext cx="3475021" cy="493819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EF97FCAD-D186-4C64-A317-D847654FA7BC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31651" y="6302684"/>
            <a:ext cx="3481118" cy="499915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7EA4EA6F-C3A8-4272-AFF1-788ED6447CAE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137627" y="6302684"/>
            <a:ext cx="3481118" cy="499915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C7DBB135-21DB-4F33-AECB-4C8320960564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170560" y="6302684"/>
            <a:ext cx="3475021" cy="499915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6E27521A-D5EC-418F-9114-F65E25F10C1F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668067" y="2172832"/>
            <a:ext cx="2485787" cy="4685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598233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0.01343 L 1.22773 -0.00162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432" y="57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irp-tdc10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5BA634E8-791D-4F3E-8BCB-BCE140700A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5652" y="728752"/>
            <a:ext cx="4633362" cy="2560542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82B4C176-8E0A-4179-A72F-3713E7E9DF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985" y="3395172"/>
            <a:ext cx="10486029" cy="3462828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F87F2036-C9D5-419A-A020-93B3520120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3964" y="4907111"/>
            <a:ext cx="438950" cy="438950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6D124F32-FC26-46BA-9BE5-509717EE53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3964" y="2392966"/>
            <a:ext cx="5360958" cy="111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736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>
            <a:extLst>
              <a:ext uri="{FF2B5EF4-FFF2-40B4-BE49-F238E27FC236}">
                <a16:creationId xmlns:a16="http://schemas.microsoft.com/office/drawing/2014/main" id="{91DE9DBC-38B8-48B0-A722-3D690D7B03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8577" y="1189156"/>
            <a:ext cx="8894835" cy="4962574"/>
          </a:xfrm>
          <a:prstGeom prst="rect">
            <a:avLst/>
          </a:prstGeom>
        </p:spPr>
      </p:pic>
      <p:sp>
        <p:nvSpPr>
          <p:cNvPr id="18" name="Dikdörtgen: Yuvarlatılmış Köşeler 17">
            <a:extLst>
              <a:ext uri="{FF2B5EF4-FFF2-40B4-BE49-F238E27FC236}">
                <a16:creationId xmlns:a16="http://schemas.microsoft.com/office/drawing/2014/main" id="{A719AFC8-3E9B-4FC3-BFCC-8174C01E42E0}"/>
              </a:ext>
            </a:extLst>
          </p:cNvPr>
          <p:cNvSpPr/>
          <p:nvPr/>
        </p:nvSpPr>
        <p:spPr>
          <a:xfrm>
            <a:off x="1540187" y="5414648"/>
            <a:ext cx="8793225" cy="510139"/>
          </a:xfrm>
          <a:prstGeom prst="roundRect">
            <a:avLst/>
          </a:prstGeom>
          <a:solidFill>
            <a:schemeClr val="accent4">
              <a:alpha val="73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38748618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>
            <a:extLst>
              <a:ext uri="{FF2B5EF4-FFF2-40B4-BE49-F238E27FC236}">
                <a16:creationId xmlns:a16="http://schemas.microsoft.com/office/drawing/2014/main" id="{67CF62CB-A94B-42DF-BB5C-92B9404C8B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759" y="34192"/>
            <a:ext cx="4761389" cy="1042506"/>
          </a:xfrm>
          <a:prstGeom prst="rect">
            <a:avLst/>
          </a:prstGeom>
        </p:spPr>
      </p:pic>
      <p:pic>
        <p:nvPicPr>
          <p:cNvPr id="30" name="Resim 29">
            <a:extLst>
              <a:ext uri="{FF2B5EF4-FFF2-40B4-BE49-F238E27FC236}">
                <a16:creationId xmlns:a16="http://schemas.microsoft.com/office/drawing/2014/main" id="{9DA9B7AA-06EF-4EC6-BFFE-F7FEDC9587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794" y="357894"/>
            <a:ext cx="5986791" cy="2926334"/>
          </a:xfrm>
          <a:prstGeom prst="rect">
            <a:avLst/>
          </a:prstGeom>
        </p:spPr>
      </p:pic>
      <p:pic>
        <p:nvPicPr>
          <p:cNvPr id="32" name="Resim 31">
            <a:extLst>
              <a:ext uri="{FF2B5EF4-FFF2-40B4-BE49-F238E27FC236}">
                <a16:creationId xmlns:a16="http://schemas.microsoft.com/office/drawing/2014/main" id="{A8628571-C6DE-4906-AF4A-720E999998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759" y="1762011"/>
            <a:ext cx="5840474" cy="2926334"/>
          </a:xfrm>
          <a:prstGeom prst="rect">
            <a:avLst/>
          </a:prstGeom>
        </p:spPr>
      </p:pic>
      <p:pic>
        <p:nvPicPr>
          <p:cNvPr id="34" name="Resim 33">
            <a:extLst>
              <a:ext uri="{FF2B5EF4-FFF2-40B4-BE49-F238E27FC236}">
                <a16:creationId xmlns:a16="http://schemas.microsoft.com/office/drawing/2014/main" id="{48BCD9AC-28EF-4DBF-808F-88828F63F9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601" y="3217468"/>
            <a:ext cx="6145301" cy="2926334"/>
          </a:xfrm>
          <a:prstGeom prst="rect">
            <a:avLst/>
          </a:prstGeom>
        </p:spPr>
      </p:pic>
      <p:pic>
        <p:nvPicPr>
          <p:cNvPr id="36" name="Resim 35">
            <a:extLst>
              <a:ext uri="{FF2B5EF4-FFF2-40B4-BE49-F238E27FC236}">
                <a16:creationId xmlns:a16="http://schemas.microsoft.com/office/drawing/2014/main" id="{A91BB575-9F4C-4B93-815C-E1D472716B4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6794" y="4654854"/>
            <a:ext cx="6133108" cy="2926334"/>
          </a:xfrm>
          <a:prstGeom prst="rect">
            <a:avLst/>
          </a:prstGeom>
        </p:spPr>
      </p:pic>
      <p:pic>
        <p:nvPicPr>
          <p:cNvPr id="43" name="Resim 42">
            <a:extLst>
              <a:ext uri="{FF2B5EF4-FFF2-40B4-BE49-F238E27FC236}">
                <a16:creationId xmlns:a16="http://schemas.microsoft.com/office/drawing/2014/main" id="{CCF074B1-9E0D-452A-B5E9-C2760D7ACAB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99387" y="583344"/>
            <a:ext cx="2534712" cy="6274656"/>
          </a:xfrm>
          <a:prstGeom prst="rect">
            <a:avLst/>
          </a:prstGeom>
        </p:spPr>
      </p:pic>
      <p:pic>
        <p:nvPicPr>
          <p:cNvPr id="45" name="Resim 44">
            <a:extLst>
              <a:ext uri="{FF2B5EF4-FFF2-40B4-BE49-F238E27FC236}">
                <a16:creationId xmlns:a16="http://schemas.microsoft.com/office/drawing/2014/main" id="{35425DE3-AC12-44F0-B9EB-BB356F0799A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63" b="19290"/>
          <a:stretch/>
        </p:blipFill>
        <p:spPr>
          <a:xfrm>
            <a:off x="7528725" y="241063"/>
            <a:ext cx="4494957" cy="2926334"/>
          </a:xfrm>
          <a:prstGeom prst="rect">
            <a:avLst/>
          </a:prstGeom>
        </p:spPr>
      </p:pic>
      <p:pic>
        <p:nvPicPr>
          <p:cNvPr id="51" name="Resim 50">
            <a:extLst>
              <a:ext uri="{FF2B5EF4-FFF2-40B4-BE49-F238E27FC236}">
                <a16:creationId xmlns:a16="http://schemas.microsoft.com/office/drawing/2014/main" id="{E25FA1FD-5F75-447B-9502-F84D763AEE7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810642" y="2636794"/>
            <a:ext cx="2213040" cy="493819"/>
          </a:xfrm>
          <a:prstGeom prst="rect">
            <a:avLst/>
          </a:prstGeom>
        </p:spPr>
      </p:pic>
      <p:pic>
        <p:nvPicPr>
          <p:cNvPr id="55" name="Resim 54">
            <a:extLst>
              <a:ext uri="{FF2B5EF4-FFF2-40B4-BE49-F238E27FC236}">
                <a16:creationId xmlns:a16="http://schemas.microsoft.com/office/drawing/2014/main" id="{B69D7727-5650-40B0-A790-593CD83CCF0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561023" y="3437726"/>
            <a:ext cx="4462659" cy="2981202"/>
          </a:xfrm>
          <a:prstGeom prst="rect">
            <a:avLst/>
          </a:prstGeom>
        </p:spPr>
      </p:pic>
      <p:pic>
        <p:nvPicPr>
          <p:cNvPr id="61" name="Resim 60">
            <a:extLst>
              <a:ext uri="{FF2B5EF4-FFF2-40B4-BE49-F238E27FC236}">
                <a16:creationId xmlns:a16="http://schemas.microsoft.com/office/drawing/2014/main" id="{5D09CBE0-4049-403C-BDC8-E8DE950BA86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53979" y="5868063"/>
            <a:ext cx="2639797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686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D93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>
            <a:extLst>
              <a:ext uri="{FF2B5EF4-FFF2-40B4-BE49-F238E27FC236}">
                <a16:creationId xmlns:a16="http://schemas.microsoft.com/office/drawing/2014/main" id="{4E3A7E91-BE83-41CA-9BA6-11A0DBDED6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2434" y="222421"/>
            <a:ext cx="8577815" cy="3535986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15FF2ED1-FD10-48A1-AD58-D5231466D1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3527" y="-128780"/>
            <a:ext cx="4761389" cy="1042506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30457CC2-0779-4EB3-A344-684AB08FE9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1459" y="3433197"/>
            <a:ext cx="7333457" cy="3202382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64359B31-B195-46B3-AF29-58AA4CADB66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31467" b="30271"/>
          <a:stretch/>
        </p:blipFill>
        <p:spPr>
          <a:xfrm>
            <a:off x="6573077" y="3588776"/>
            <a:ext cx="4203195" cy="654660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8E9AAE19-1B39-40C0-B92F-200B84FB02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574" y="1324445"/>
            <a:ext cx="4388628" cy="5589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361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101E8C65-AB0E-4923-8AAF-81A7E7C867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711" y="1741175"/>
            <a:ext cx="11278578" cy="4511431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5F0FE36F-D808-42FC-8846-3E48782E1D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1865" y="922335"/>
            <a:ext cx="4426080" cy="1286367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11C1898B-53FF-4A16-9FED-2DC97EDAB1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7838" y="1227322"/>
            <a:ext cx="2477590" cy="664522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E27C728B-1129-4020-A223-D5341B8071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6711" y="4789473"/>
            <a:ext cx="574205" cy="574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843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afranbolu Evleri ile ilgili görsel sonucu">
            <a:extLst>
              <a:ext uri="{FF2B5EF4-FFF2-40B4-BE49-F238E27FC236}">
                <a16:creationId xmlns:a16="http://schemas.microsoft.com/office/drawing/2014/main" id="{376F06FB-E782-46D2-B803-679737FF6E2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509"/>
          <a:stretch/>
        </p:blipFill>
        <p:spPr bwMode="auto">
          <a:xfrm>
            <a:off x="620108" y="979313"/>
            <a:ext cx="3443566" cy="21171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8" name="Picture 4" descr="süleymaniye cami hd ile ilgili görsel sonucu">
            <a:extLst>
              <a:ext uri="{FF2B5EF4-FFF2-40B4-BE49-F238E27FC236}">
                <a16:creationId xmlns:a16="http://schemas.microsoft.com/office/drawing/2014/main" id="{0E232C1C-2717-4669-8851-68F5DD1CBB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20"/>
          <a:stretch/>
        </p:blipFill>
        <p:spPr bwMode="auto">
          <a:xfrm>
            <a:off x="4346188" y="979313"/>
            <a:ext cx="3443566" cy="21613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ECE5BF93-92E2-4DD6-A0EA-9514352C55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0108" y="4111396"/>
            <a:ext cx="3443566" cy="21171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38" name="Picture 14" descr="EFES ile ilgili görsel sonucu">
            <a:extLst>
              <a:ext uri="{FF2B5EF4-FFF2-40B4-BE49-F238E27FC236}">
                <a16:creationId xmlns:a16="http://schemas.microsoft.com/office/drawing/2014/main" id="{B8A0391A-8C63-4525-810E-C8F45B8E2E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268" y="890844"/>
            <a:ext cx="3443566" cy="21613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965593A6-75FF-4245-9D1E-0894D1A95C4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-2451510" y="2874032"/>
            <a:ext cx="2079186" cy="749873"/>
          </a:xfrm>
          <a:prstGeom prst="rect">
            <a:avLst/>
          </a:prstGeom>
        </p:spPr>
      </p:pic>
      <p:pic>
        <p:nvPicPr>
          <p:cNvPr id="1052" name="Picture 28" descr="İlgili resim">
            <a:extLst>
              <a:ext uri="{FF2B5EF4-FFF2-40B4-BE49-F238E27FC236}">
                <a16:creationId xmlns:a16="http://schemas.microsoft.com/office/drawing/2014/main" id="{F9436797-DDF8-4E15-BA77-04105C65FE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6188" y="4111396"/>
            <a:ext cx="3443566" cy="21171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54" name="Picture 30" descr="Gelibolu Yarımadası'nda tarih">
            <a:extLst>
              <a:ext uri="{FF2B5EF4-FFF2-40B4-BE49-F238E27FC236}">
                <a16:creationId xmlns:a16="http://schemas.microsoft.com/office/drawing/2014/main" id="{0544EFB2-C4B0-4A40-AA6B-B8A4EC3581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268" y="4111395"/>
            <a:ext cx="3443566" cy="21171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06C1FCF3-EF70-4108-B3EF-AF34AD8856F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58594" y="243861"/>
            <a:ext cx="7657240" cy="347502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B92E8B48-C580-4F6F-BCBE-B418BCB4F43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30881" y="0"/>
            <a:ext cx="2999492" cy="835224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38DEB839-F5F5-4949-B847-218EFF1817F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5456" y="3140638"/>
            <a:ext cx="3212870" cy="609653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E48AACBB-D55E-48A0-A69A-554B1290BA2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408904" y="3140637"/>
            <a:ext cx="3212870" cy="609653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71A2C97E-3FE9-4106-8A4C-15AC172CD23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187616" y="3140637"/>
            <a:ext cx="3212870" cy="609653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CC77C486-034C-4730-B3B8-AA83A621C6FC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35456" y="6288249"/>
            <a:ext cx="3212870" cy="609653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1EC5B0BA-2DF1-48DA-B77F-FCB3FF2B490E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474344" y="6275948"/>
            <a:ext cx="3212870" cy="609653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98CA7EC1-28BB-4697-A03E-DF7CA2680DCF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187616" y="6288249"/>
            <a:ext cx="3212870" cy="609653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7DD7B579-56E6-4BAC-A0D7-444F62D4EE69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217485" y="2353901"/>
            <a:ext cx="2462486" cy="505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00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33333E-6 L 1.22877 0.0118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432" y="57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irp-tdc10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KIZ KULESİ ile ilgili görsel sonucu">
            <a:extLst>
              <a:ext uri="{FF2B5EF4-FFF2-40B4-BE49-F238E27FC236}">
                <a16:creationId xmlns:a16="http://schemas.microsoft.com/office/drawing/2014/main" id="{DD7C8F87-FE3C-4ADD-AE23-F1E7EC8D75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86" y="437322"/>
            <a:ext cx="3750551" cy="23058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2" name="Picture 4" descr="SÜMELE MANASTIRI ile ilgili görsel sonucu">
            <a:extLst>
              <a:ext uri="{FF2B5EF4-FFF2-40B4-BE49-F238E27FC236}">
                <a16:creationId xmlns:a16="http://schemas.microsoft.com/office/drawing/2014/main" id="{FE7B13D3-16E4-43BF-BA75-E37B9DD329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88" y="3827639"/>
            <a:ext cx="3750551" cy="23058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8" descr="MARDİN EVLERİ ile ilgili görsel sonucu">
            <a:extLst>
              <a:ext uri="{FF2B5EF4-FFF2-40B4-BE49-F238E27FC236}">
                <a16:creationId xmlns:a16="http://schemas.microsoft.com/office/drawing/2014/main" id="{DEC3F8EE-41BE-468B-80A6-F3CC84CA95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0" t="4598" r="7623" b="7951"/>
          <a:stretch/>
        </p:blipFill>
        <p:spPr bwMode="auto">
          <a:xfrm>
            <a:off x="4240368" y="437322"/>
            <a:ext cx="3750552" cy="23058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Picture 10" descr="Evleriyle ünlü şehirler">
            <a:extLst>
              <a:ext uri="{FF2B5EF4-FFF2-40B4-BE49-F238E27FC236}">
                <a16:creationId xmlns:a16="http://schemas.microsoft.com/office/drawing/2014/main" id="{774E44B8-01E7-4B1B-A209-B62DD8883D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5351" y="437322"/>
            <a:ext cx="3750551" cy="23058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Picture 8" descr="BALIKLI GÖL ile ilgili görsel sonucu">
            <a:extLst>
              <a:ext uri="{FF2B5EF4-FFF2-40B4-BE49-F238E27FC236}">
                <a16:creationId xmlns:a16="http://schemas.microsoft.com/office/drawing/2014/main" id="{4B661A1B-CDAF-4B83-ABCB-349DE322B9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424" y="3827639"/>
            <a:ext cx="3750551" cy="23158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Picture 12" descr="İSHAK PAŞA ile ilgili görsel sonucu">
            <a:extLst>
              <a:ext uri="{FF2B5EF4-FFF2-40B4-BE49-F238E27FC236}">
                <a16:creationId xmlns:a16="http://schemas.microsoft.com/office/drawing/2014/main" id="{32716775-92FA-46D0-A40D-4F7A60B2EC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6080" y="3827640"/>
            <a:ext cx="3750551" cy="23058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E4DC8915-0C46-4122-ABBA-310CA025C79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flipH="1">
            <a:off x="-2451510" y="2874032"/>
            <a:ext cx="2079186" cy="749873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3482153B-8478-4E73-8BDE-48716843FC1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3487" y="2912962"/>
            <a:ext cx="3414056" cy="493819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EF862229-B5CF-46FA-A41E-B47CB0047A0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473356" y="2912963"/>
            <a:ext cx="3414056" cy="493819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B3E37322-F9DF-4D70-B1A4-DDD72B84BD1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23633" y="6271784"/>
            <a:ext cx="3414056" cy="493819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3E4905DC-6131-4A5F-A5FE-26FC3250D9A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353866" y="6274521"/>
            <a:ext cx="3414056" cy="493819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2BF2A658-BFEA-4360-B6FB-DDA838518F0E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384099" y="6253979"/>
            <a:ext cx="3414056" cy="493819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57F8975F-9CB2-43E1-9958-E3AA9847ACC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454229" y="2912964"/>
            <a:ext cx="3414056" cy="493819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10719F4E-523A-48B9-939A-D94A97FDD86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912117" y="1761302"/>
            <a:ext cx="2316681" cy="5096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61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184 0.0125 L 1.20834 0.02361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503" y="55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irp-cab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satMod val="103000"/>
                <a:lumMod val="102000"/>
                <a:tint val="94000"/>
              </a:schemeClr>
            </a:gs>
            <a:gs pos="50000">
              <a:schemeClr val="accent5">
                <a:satMod val="110000"/>
                <a:lumMod val="100000"/>
                <a:shade val="100000"/>
              </a:schemeClr>
            </a:gs>
            <a:gs pos="100000">
              <a:schemeClr val="accent5">
                <a:lumMod val="99000"/>
                <a:satMod val="120000"/>
                <a:shade val="7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nadolu Medeniyetleri Müzesi ile ilgili görsel sonucu">
            <a:extLst>
              <a:ext uri="{FF2B5EF4-FFF2-40B4-BE49-F238E27FC236}">
                <a16:creationId xmlns:a16="http://schemas.microsoft.com/office/drawing/2014/main" id="{799AF05E-C159-4C94-B33C-E3F5E8F6CF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37" r="7600" b="4470"/>
          <a:stretch/>
        </p:blipFill>
        <p:spPr bwMode="auto">
          <a:xfrm>
            <a:off x="502523" y="56216"/>
            <a:ext cx="5137881" cy="32380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AutoShape 6" descr="Boğa kafaları (Çatalhöyük)">
            <a:extLst>
              <a:ext uri="{FF2B5EF4-FFF2-40B4-BE49-F238E27FC236}">
                <a16:creationId xmlns:a16="http://schemas.microsoft.com/office/drawing/2014/main" id="{DD04E02C-4A5D-43A0-83C9-70367A0A7C4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2066" name="Picture 18" descr="anadolu medeniyetleri müzesi hitit eserleri hangi ilimizdedir ile ilgili görsel sonucu">
            <a:extLst>
              <a:ext uri="{FF2B5EF4-FFF2-40B4-BE49-F238E27FC236}">
                <a16:creationId xmlns:a16="http://schemas.microsoft.com/office/drawing/2014/main" id="{9246FEA0-DD58-4DE6-98E3-FBAC5BE8F8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522" y="3429000"/>
            <a:ext cx="5137881" cy="32380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74" name="Picture 26" descr="anadolu medeniyetleri müzesi frig eserleri ile ilgili görsel sonucu">
            <a:extLst>
              <a:ext uri="{FF2B5EF4-FFF2-40B4-BE49-F238E27FC236}">
                <a16:creationId xmlns:a16="http://schemas.microsoft.com/office/drawing/2014/main" id="{1C92C01B-B194-4C88-AC97-5BB779698B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99" t="9101" r="12943" b="3729"/>
          <a:stretch/>
        </p:blipFill>
        <p:spPr bwMode="auto">
          <a:xfrm>
            <a:off x="6096000" y="4675473"/>
            <a:ext cx="2605436" cy="20168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1C64141A-3BBE-4CDA-97F8-77BE85393DE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50635"/>
          <a:stretch/>
        </p:blipFill>
        <p:spPr>
          <a:xfrm>
            <a:off x="6095885" y="454195"/>
            <a:ext cx="2621507" cy="1814754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F3A141F7-AB67-4DDF-8197-DD464A27524E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50000"/>
          <a:stretch/>
        </p:blipFill>
        <p:spPr>
          <a:xfrm>
            <a:off x="6061639" y="2650674"/>
            <a:ext cx="2639797" cy="1838104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C0203806-205B-4CF4-B112-D21D8A13A4A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50821"/>
          <a:stretch/>
        </p:blipFill>
        <p:spPr>
          <a:xfrm>
            <a:off x="9172873" y="454195"/>
            <a:ext cx="2627604" cy="1831003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5D17D845-FD27-40EC-90E1-EDF9C0EF79E3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b="49498"/>
          <a:stretch/>
        </p:blipFill>
        <p:spPr>
          <a:xfrm>
            <a:off x="9122671" y="2650675"/>
            <a:ext cx="2651990" cy="1838104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DA4A5532-5D28-4B70-A217-091B9CEED779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b="49591"/>
          <a:stretch/>
        </p:blipFill>
        <p:spPr>
          <a:xfrm>
            <a:off x="9076362" y="4738444"/>
            <a:ext cx="2738780" cy="1901074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2342699D-E52A-4A5D-8897-27C0FDE6082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9697" y="2956767"/>
            <a:ext cx="4805348" cy="736472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B63B9C56-DFE0-4A91-837D-88578E32266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024792" y="281452"/>
            <a:ext cx="5838360" cy="2299102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0DD1B9D1-53FF-4DB3-9ED9-392A3A86357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62444" y="5970110"/>
            <a:ext cx="3737172" cy="1072989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C9B73EF7-956C-4E93-AE26-0DE49B1EB72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174532" y="872458"/>
            <a:ext cx="2416385" cy="5985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12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>
            <a:extLst>
              <a:ext uri="{FF2B5EF4-FFF2-40B4-BE49-F238E27FC236}">
                <a16:creationId xmlns:a16="http://schemas.microsoft.com/office/drawing/2014/main" id="{819A9FEE-3770-4D41-BC7E-9F04846ADA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93" y="1232810"/>
            <a:ext cx="11040813" cy="5291787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ADF2B743-032D-4EDB-A91D-0CF14B0EC1C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620" y="614748"/>
            <a:ext cx="2315052" cy="618062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86BDB33C-32EC-4999-9D4D-824AC2A30148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620" y="5417232"/>
            <a:ext cx="775679" cy="775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00119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>
            <a:extLst>
              <a:ext uri="{FF2B5EF4-FFF2-40B4-BE49-F238E27FC236}">
                <a16:creationId xmlns:a16="http://schemas.microsoft.com/office/drawing/2014/main" id="{4BC1FA4E-B18E-4C67-9B34-64FF11A920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203" y="2157215"/>
            <a:ext cx="10473836" cy="3938357"/>
          </a:xfrm>
          <a:prstGeom prst="rect">
            <a:avLst/>
          </a:prstGeom>
        </p:spPr>
      </p:pic>
      <p:sp>
        <p:nvSpPr>
          <p:cNvPr id="15" name="Dikdörtgen: Yuvarlatılmış Köşeler 14">
            <a:extLst>
              <a:ext uri="{FF2B5EF4-FFF2-40B4-BE49-F238E27FC236}">
                <a16:creationId xmlns:a16="http://schemas.microsoft.com/office/drawing/2014/main" id="{5560F099-6978-44E6-A341-99357802540C}"/>
              </a:ext>
            </a:extLst>
          </p:cNvPr>
          <p:cNvSpPr/>
          <p:nvPr/>
        </p:nvSpPr>
        <p:spPr>
          <a:xfrm>
            <a:off x="827469" y="4557125"/>
            <a:ext cx="10343570" cy="673768"/>
          </a:xfrm>
          <a:prstGeom prst="roundRect">
            <a:avLst/>
          </a:prstGeom>
          <a:gradFill>
            <a:gsLst>
              <a:gs pos="0">
                <a:schemeClr val="accent4">
                  <a:satMod val="103000"/>
                  <a:lumMod val="102000"/>
                  <a:tint val="94000"/>
                  <a:alpha val="29000"/>
                </a:schemeClr>
              </a:gs>
              <a:gs pos="100000">
                <a:schemeClr val="accent4">
                  <a:satMod val="110000"/>
                  <a:lumMod val="100000"/>
                  <a:shade val="100000"/>
                </a:schemeClr>
              </a:gs>
              <a:gs pos="100000">
                <a:schemeClr val="accent4">
                  <a:lumMod val="99000"/>
                  <a:satMod val="120000"/>
                  <a:shade val="78000"/>
                </a:schemeClr>
              </a:gs>
            </a:gsLst>
          </a:gradFill>
          <a:ln w="12700">
            <a:solidFill>
              <a:schemeClr val="tx1"/>
            </a:solidFill>
            <a:prstDash val="sysDash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0C49EB01-C321-4CD8-BDBC-500691E7631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469" y="1483448"/>
            <a:ext cx="3080082" cy="673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381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>
            <a:extLst>
              <a:ext uri="{FF2B5EF4-FFF2-40B4-BE49-F238E27FC236}">
                <a16:creationId xmlns:a16="http://schemas.microsoft.com/office/drawing/2014/main" id="{705BC53F-77CB-4D92-9841-3D00582291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934" y="266358"/>
            <a:ext cx="2315052" cy="506417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0C66CEBB-8F51-494E-B06C-11A78A70F0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934" y="772775"/>
            <a:ext cx="10485120" cy="5894561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70F2B1AE-D8A2-48E8-ACE1-E42860D121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934" y="5167570"/>
            <a:ext cx="775679" cy="775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76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A4F065B9-AF53-4295-B274-95D65E91FE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057" y="258164"/>
            <a:ext cx="3993318" cy="3326000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1A1907E3-3D78-419F-881B-DBDD689142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057" y="3584164"/>
            <a:ext cx="3993226" cy="3273836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C4F7548E-6E42-4484-B273-D76182A3A3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3161" y="563951"/>
            <a:ext cx="3442768" cy="6294049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C3191227-FB64-43C0-ACF9-6DC15A7557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57475" y="0"/>
            <a:ext cx="3837644" cy="3099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178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2E664BE8-0F55-40BA-A730-79AC19EB01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3147"/>
            <a:ext cx="4895854" cy="1604634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09023182-5FDE-4B43-B2EB-633DE8630F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6146" y="1222322"/>
            <a:ext cx="4895854" cy="1604634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A918566A-577A-42AF-BC29-C3F693203A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795" y="3285389"/>
            <a:ext cx="4895854" cy="1604634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7D022FB2-AD10-4A93-A4BB-FDA13E8373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96146" y="3492125"/>
            <a:ext cx="4895854" cy="1604634"/>
          </a:xfrm>
          <a:prstGeom prst="rect">
            <a:avLst/>
          </a:prstGeom>
        </p:spPr>
      </p:pic>
      <p:sp>
        <p:nvSpPr>
          <p:cNvPr id="17" name="Metin kutusu 16">
            <a:extLst>
              <a:ext uri="{FF2B5EF4-FFF2-40B4-BE49-F238E27FC236}">
                <a16:creationId xmlns:a16="http://schemas.microsoft.com/office/drawing/2014/main" id="{425E695C-0857-4001-9770-A9212A789FBC}"/>
              </a:ext>
            </a:extLst>
          </p:cNvPr>
          <p:cNvSpPr txBox="1"/>
          <p:nvPr/>
        </p:nvSpPr>
        <p:spPr>
          <a:xfrm>
            <a:off x="1872720" y="1505299"/>
            <a:ext cx="286290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r-TR" dirty="0"/>
              <a:t>Tarihimizi öğrenmeli ve tarih bilinci kazanmalıyız. Bu sayede bize kalan mirasın değerini anlayabiliriz.</a:t>
            </a:r>
          </a:p>
        </p:txBody>
      </p:sp>
      <p:sp>
        <p:nvSpPr>
          <p:cNvPr id="19" name="Metin kutusu 18">
            <a:extLst>
              <a:ext uri="{FF2B5EF4-FFF2-40B4-BE49-F238E27FC236}">
                <a16:creationId xmlns:a16="http://schemas.microsoft.com/office/drawing/2014/main" id="{8ED4F326-C5ED-4BAD-99C9-0CAEE41DC85F}"/>
              </a:ext>
            </a:extLst>
          </p:cNvPr>
          <p:cNvSpPr txBox="1"/>
          <p:nvPr/>
        </p:nvSpPr>
        <p:spPr>
          <a:xfrm>
            <a:off x="9027695" y="1514398"/>
            <a:ext cx="304880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r-TR" dirty="0"/>
              <a:t>Ülkemizde bulunan tarihi eserlere zarar vermemeliyiz. Zarar verenleri engellemeliyiz.</a:t>
            </a:r>
          </a:p>
        </p:txBody>
      </p:sp>
      <p:sp>
        <p:nvSpPr>
          <p:cNvPr id="21" name="Metin kutusu 20">
            <a:extLst>
              <a:ext uri="{FF2B5EF4-FFF2-40B4-BE49-F238E27FC236}">
                <a16:creationId xmlns:a16="http://schemas.microsoft.com/office/drawing/2014/main" id="{7A1EAAF8-ADC6-4DD6-82B3-BD7E5E49EB8B}"/>
              </a:ext>
            </a:extLst>
          </p:cNvPr>
          <p:cNvSpPr txBox="1"/>
          <p:nvPr/>
        </p:nvSpPr>
        <p:spPr>
          <a:xfrm>
            <a:off x="1889565" y="3578496"/>
            <a:ext cx="289800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r-TR" dirty="0"/>
              <a:t>Tarihi eser kaçakçılarını görürsek mutlaka gerekli yerlere ihbar etmeliyiz.</a:t>
            </a:r>
          </a:p>
        </p:txBody>
      </p:sp>
      <p:sp>
        <p:nvSpPr>
          <p:cNvPr id="25" name="Metin kutusu 24">
            <a:extLst>
              <a:ext uri="{FF2B5EF4-FFF2-40B4-BE49-F238E27FC236}">
                <a16:creationId xmlns:a16="http://schemas.microsoft.com/office/drawing/2014/main" id="{5549516B-1159-4953-BB20-BD760F9ACE6C}"/>
              </a:ext>
            </a:extLst>
          </p:cNvPr>
          <p:cNvSpPr txBox="1"/>
          <p:nvPr/>
        </p:nvSpPr>
        <p:spPr>
          <a:xfrm>
            <a:off x="8969943" y="3790068"/>
            <a:ext cx="316430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r-TR" dirty="0"/>
              <a:t>Tarihi eserlerimizin sergilendiği müzeleri ziyaret etmeli ve bu kurumlara destek vermeliyiz.</a:t>
            </a:r>
          </a:p>
        </p:txBody>
      </p:sp>
      <p:pic>
        <p:nvPicPr>
          <p:cNvPr id="31" name="Resim 30">
            <a:extLst>
              <a:ext uri="{FF2B5EF4-FFF2-40B4-BE49-F238E27FC236}">
                <a16:creationId xmlns:a16="http://schemas.microsoft.com/office/drawing/2014/main" id="{B0D4C3B1-51D7-497E-B682-5633D62D16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475" y="386890"/>
            <a:ext cx="12192000" cy="711393"/>
          </a:xfrm>
          <a:prstGeom prst="rect">
            <a:avLst/>
          </a:prstGeom>
        </p:spPr>
      </p:pic>
      <p:pic>
        <p:nvPicPr>
          <p:cNvPr id="35" name="Resim 34">
            <a:extLst>
              <a:ext uri="{FF2B5EF4-FFF2-40B4-BE49-F238E27FC236}">
                <a16:creationId xmlns:a16="http://schemas.microsoft.com/office/drawing/2014/main" id="{387AE240-CF80-456C-8AB5-686F4A10BF4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73103" y="1980069"/>
            <a:ext cx="4212351" cy="5043513"/>
          </a:xfrm>
          <a:prstGeom prst="rect">
            <a:avLst/>
          </a:prstGeom>
        </p:spPr>
      </p:pic>
      <p:pic>
        <p:nvPicPr>
          <p:cNvPr id="37" name="Resim 36">
            <a:extLst>
              <a:ext uri="{FF2B5EF4-FFF2-40B4-BE49-F238E27FC236}">
                <a16:creationId xmlns:a16="http://schemas.microsoft.com/office/drawing/2014/main" id="{68C80AA2-5BD8-4398-ADA9-FF4A5580294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1399702">
            <a:off x="4008720" y="5292440"/>
            <a:ext cx="3942483" cy="1291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140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E9BADA0F-7376-4152-9782-B317E25D20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8" y="1194659"/>
            <a:ext cx="4648200" cy="1523465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9DEF1F61-A50F-4183-BAEE-8566EB7986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3800" y="1021404"/>
            <a:ext cx="4648200" cy="1523465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D104625C-2EAD-4BA6-969C-F4517EAF59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58" y="3881177"/>
            <a:ext cx="4648200" cy="1523465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A405A048-DCBC-4B09-8E0E-E120B561A1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32044" y="3881178"/>
            <a:ext cx="4648200" cy="1523465"/>
          </a:xfrm>
          <a:prstGeom prst="rect">
            <a:avLst/>
          </a:prstGeom>
        </p:spPr>
      </p:pic>
      <p:sp>
        <p:nvSpPr>
          <p:cNvPr id="15" name="Metin kutusu 14">
            <a:extLst>
              <a:ext uri="{FF2B5EF4-FFF2-40B4-BE49-F238E27FC236}">
                <a16:creationId xmlns:a16="http://schemas.microsoft.com/office/drawing/2014/main" id="{477AB03F-154B-43EA-AE9E-138D495C47CF}"/>
              </a:ext>
            </a:extLst>
          </p:cNvPr>
          <p:cNvSpPr txBox="1"/>
          <p:nvPr/>
        </p:nvSpPr>
        <p:spPr>
          <a:xfrm>
            <a:off x="1606617" y="1453358"/>
            <a:ext cx="290041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r-TR" dirty="0"/>
              <a:t>Havayı, suyu, toprağı kirletecek her türlü davranıştan uzak durmalıyız.</a:t>
            </a:r>
          </a:p>
        </p:txBody>
      </p:sp>
      <p:sp>
        <p:nvSpPr>
          <p:cNvPr id="17" name="Metin kutusu 16">
            <a:extLst>
              <a:ext uri="{FF2B5EF4-FFF2-40B4-BE49-F238E27FC236}">
                <a16:creationId xmlns:a16="http://schemas.microsoft.com/office/drawing/2014/main" id="{C98EEC04-5805-49CC-A765-43B7F56BFB04}"/>
              </a:ext>
            </a:extLst>
          </p:cNvPr>
          <p:cNvSpPr txBox="1"/>
          <p:nvPr/>
        </p:nvSpPr>
        <p:spPr>
          <a:xfrm>
            <a:off x="9412704" y="1265678"/>
            <a:ext cx="299105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r-TR" dirty="0"/>
              <a:t>Çevremizi kirletenleri uyarmalı ve ilgili yerlere şikayet etmeliyiz.</a:t>
            </a:r>
          </a:p>
        </p:txBody>
      </p:sp>
      <p:sp>
        <p:nvSpPr>
          <p:cNvPr id="19" name="Metin kutusu 18">
            <a:extLst>
              <a:ext uri="{FF2B5EF4-FFF2-40B4-BE49-F238E27FC236}">
                <a16:creationId xmlns:a16="http://schemas.microsoft.com/office/drawing/2014/main" id="{FF082884-47FC-498D-BA02-1FA4E1EEC2EF}"/>
              </a:ext>
            </a:extLst>
          </p:cNvPr>
          <p:cNvSpPr txBox="1"/>
          <p:nvPr/>
        </p:nvSpPr>
        <p:spPr>
          <a:xfrm>
            <a:off x="1837623" y="3996578"/>
            <a:ext cx="259160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r-TR" dirty="0"/>
              <a:t>Çevremizi ağaçlandırmalı ve yeşilin çoğalması için gayret göstermeliyiz.</a:t>
            </a:r>
          </a:p>
        </p:txBody>
      </p:sp>
      <p:sp>
        <p:nvSpPr>
          <p:cNvPr id="21" name="Metin kutusu 20">
            <a:extLst>
              <a:ext uri="{FF2B5EF4-FFF2-40B4-BE49-F238E27FC236}">
                <a16:creationId xmlns:a16="http://schemas.microsoft.com/office/drawing/2014/main" id="{B1F5FBA7-A049-4600-A2B1-7AF615DF429A}"/>
              </a:ext>
            </a:extLst>
          </p:cNvPr>
          <p:cNvSpPr txBox="1"/>
          <p:nvPr/>
        </p:nvSpPr>
        <p:spPr>
          <a:xfrm>
            <a:off x="9123947" y="4114487"/>
            <a:ext cx="270710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r-TR" dirty="0"/>
              <a:t>Çevre kuruluşlarına maddi ve manevi destekte bulunmalıyız.</a:t>
            </a:r>
          </a:p>
        </p:txBody>
      </p:sp>
      <p:pic>
        <p:nvPicPr>
          <p:cNvPr id="25" name="Resim 24">
            <a:extLst>
              <a:ext uri="{FF2B5EF4-FFF2-40B4-BE49-F238E27FC236}">
                <a16:creationId xmlns:a16="http://schemas.microsoft.com/office/drawing/2014/main" id="{E5D4BDB8-EDBF-47A0-A6D8-C99F82D183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0389" y="350142"/>
            <a:ext cx="11117179" cy="650355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5D998896-4993-487B-8FDA-868D23375CA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01" y="52380"/>
            <a:ext cx="1193240" cy="1142279"/>
          </a:xfrm>
          <a:prstGeom prst="rect">
            <a:avLst/>
          </a:prstGeom>
        </p:spPr>
      </p:pic>
      <p:pic>
        <p:nvPicPr>
          <p:cNvPr id="31" name="Resim 30">
            <a:extLst>
              <a:ext uri="{FF2B5EF4-FFF2-40B4-BE49-F238E27FC236}">
                <a16:creationId xmlns:a16="http://schemas.microsoft.com/office/drawing/2014/main" id="{2D7A076C-8493-42AC-AF98-737DEDAF4C4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63700" y="1422869"/>
            <a:ext cx="4913802" cy="5383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076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www.sosyaldeyince.com/images/Tarihi-Mekanlar-ve-Dogal-Guzellikler-haritasi.jpg">
            <a:extLst>
              <a:ext uri="{FF2B5EF4-FFF2-40B4-BE49-F238E27FC236}">
                <a16:creationId xmlns:a16="http://schemas.microsoft.com/office/drawing/2014/main" id="{838B5896-B821-403B-88AB-F88ED570DE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SHİP CLİPART PNG ile ilgili görsel sonucu">
            <a:extLst>
              <a:ext uri="{FF2B5EF4-FFF2-40B4-BE49-F238E27FC236}">
                <a16:creationId xmlns:a16="http://schemas.microsoft.com/office/drawing/2014/main" id="{91A90400-653B-4685-8C82-E1EC1C8CDD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44333" y="5585791"/>
            <a:ext cx="1315228" cy="805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22478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>
            <a:extLst>
              <a:ext uri="{FF2B5EF4-FFF2-40B4-BE49-F238E27FC236}">
                <a16:creationId xmlns:a16="http://schemas.microsoft.com/office/drawing/2014/main" id="{93173C8B-DCC6-4628-A780-F16CBBE8AB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551" y="1352699"/>
            <a:ext cx="10540898" cy="4932091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6A5CE8D7-69EF-4661-A209-D22F902635E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5551" y="910935"/>
            <a:ext cx="2315052" cy="618062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F0FCC9A1-4168-4916-8A06-19CDA383F8DA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51" y="3652010"/>
            <a:ext cx="775679" cy="775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4190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>
            <a:extLst>
              <a:ext uri="{FF2B5EF4-FFF2-40B4-BE49-F238E27FC236}">
                <a16:creationId xmlns:a16="http://schemas.microsoft.com/office/drawing/2014/main" id="{AAB079F7-BE8A-4EB9-8E14-5C5856CB8A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694327" cy="1774090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FE13545C-95A2-468A-A466-D094227147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29977" y="1222349"/>
            <a:ext cx="927833" cy="947859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E5A726DC-05C4-466B-8DC9-9A27046C49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29977" y="2082991"/>
            <a:ext cx="927833" cy="947859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486AD6F1-C7AA-4232-B97A-77DAEBC250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54361" y="2970888"/>
            <a:ext cx="927833" cy="947859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5A6598DA-E0E1-4D8D-BD47-D331351748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54361" y="3858785"/>
            <a:ext cx="927833" cy="947859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D1F6CBC7-744A-4C22-B0D4-979763EED0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8198" y="4719427"/>
            <a:ext cx="927833" cy="947859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235DB2AB-A73F-4727-BB52-597432332D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8198" y="5580069"/>
            <a:ext cx="927833" cy="947859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DF562CA4-7652-40B1-B0F4-EA688B7238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08753" y="2082051"/>
            <a:ext cx="370280" cy="898547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B370E43E-58B1-4F0A-8659-357DDB2DFE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34598" y="1269534"/>
            <a:ext cx="518590" cy="795467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2C9ECEFD-3453-4360-9F88-2D3B3474F1D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00275" y="5651629"/>
            <a:ext cx="523677" cy="792789"/>
          </a:xfrm>
          <a:prstGeom prst="rect">
            <a:avLst/>
          </a:prstGeom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CD1C8A9E-A624-42D1-A45B-6B9B75D9A9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65616" y="3923783"/>
            <a:ext cx="518590" cy="795467"/>
          </a:xfrm>
          <a:prstGeom prst="rect">
            <a:avLst/>
          </a:prstGeom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72309024-E0CE-487B-B174-AE4191F884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62387" y="3055445"/>
            <a:ext cx="518590" cy="795467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778120A5-E43F-4583-B4D8-B1435253D7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47809" y="4736032"/>
            <a:ext cx="370280" cy="898547"/>
          </a:xfrm>
          <a:prstGeom prst="rect">
            <a:avLst/>
          </a:prstGeom>
        </p:spPr>
      </p:pic>
      <p:pic>
        <p:nvPicPr>
          <p:cNvPr id="30" name="Resim 29">
            <a:extLst>
              <a:ext uri="{FF2B5EF4-FFF2-40B4-BE49-F238E27FC236}">
                <a16:creationId xmlns:a16="http://schemas.microsoft.com/office/drawing/2014/main" id="{9A5D4F16-0F5F-4D85-ACC0-3FB5696FCF4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1163" y="1147727"/>
            <a:ext cx="10284843" cy="535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984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1458</TotalTime>
  <Words>109</Words>
  <Application>Microsoft Office PowerPoint</Application>
  <PresentationFormat>Geniş ekran</PresentationFormat>
  <Paragraphs>17</Paragraphs>
  <Slides>25</Slides>
  <Notes>8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 kazihiro</cp:lastModifiedBy>
  <cp:revision>149</cp:revision>
  <dcterms:created xsi:type="dcterms:W3CDTF">2017-10-02T17:25:59Z</dcterms:created>
  <dcterms:modified xsi:type="dcterms:W3CDTF">2020-10-04T15:10:56Z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19529322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D8.0.3</vt:lpwstr>
  </property>
</Properties>
</file>