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330" r:id="rId4"/>
    <p:sldId id="257" r:id="rId5"/>
    <p:sldId id="338" r:id="rId6"/>
    <p:sldId id="259" r:id="rId7"/>
    <p:sldId id="260" r:id="rId8"/>
    <p:sldId id="277" r:id="rId9"/>
    <p:sldId id="334" r:id="rId10"/>
    <p:sldId id="326" r:id="rId11"/>
    <p:sldId id="329" r:id="rId12"/>
    <p:sldId id="327" r:id="rId13"/>
    <p:sldId id="328" r:id="rId14"/>
    <p:sldId id="353" r:id="rId15"/>
    <p:sldId id="357" r:id="rId16"/>
    <p:sldId id="337" r:id="rId17"/>
    <p:sldId id="309" r:id="rId18"/>
    <p:sldId id="311" r:id="rId19"/>
    <p:sldId id="281" r:id="rId20"/>
    <p:sldId id="282" r:id="rId21"/>
    <p:sldId id="323" r:id="rId22"/>
    <p:sldId id="321" r:id="rId23"/>
    <p:sldId id="341" r:id="rId24"/>
    <p:sldId id="360" r:id="rId25"/>
    <p:sldId id="343" r:id="rId26"/>
    <p:sldId id="285" r:id="rId27"/>
    <p:sldId id="348" r:id="rId28"/>
    <p:sldId id="284" r:id="rId29"/>
    <p:sldId id="318" r:id="rId30"/>
    <p:sldId id="264" r:id="rId31"/>
    <p:sldId id="286" r:id="rId32"/>
    <p:sldId id="356" r:id="rId33"/>
    <p:sldId id="287" r:id="rId34"/>
    <p:sldId id="355" r:id="rId35"/>
    <p:sldId id="320" r:id="rId36"/>
    <p:sldId id="289" r:id="rId37"/>
    <p:sldId id="290" r:id="rId38"/>
    <p:sldId id="359" r:id="rId39"/>
    <p:sldId id="317" r:id="rId40"/>
    <p:sldId id="339" r:id="rId41"/>
    <p:sldId id="315" r:id="rId42"/>
    <p:sldId id="352" r:id="rId43"/>
    <p:sldId id="295" r:id="rId44"/>
    <p:sldId id="296" r:id="rId45"/>
    <p:sldId id="293" r:id="rId46"/>
    <p:sldId id="331" r:id="rId47"/>
    <p:sldId id="354" r:id="rId48"/>
    <p:sldId id="299" r:id="rId49"/>
    <p:sldId id="301" r:id="rId50"/>
    <p:sldId id="340" r:id="rId51"/>
    <p:sldId id="358" r:id="rId52"/>
    <p:sldId id="344" r:id="rId53"/>
    <p:sldId id="346" r:id="rId54"/>
    <p:sldId id="345" r:id="rId55"/>
    <p:sldId id="313" r:id="rId56"/>
    <p:sldId id="306" r:id="rId57"/>
    <p:sldId id="302" r:id="rId58"/>
    <p:sldId id="333" r:id="rId59"/>
    <p:sldId id="304" r:id="rId60"/>
    <p:sldId id="314" r:id="rId61"/>
    <p:sldId id="272" r:id="rId62"/>
    <p:sldId id="349" r:id="rId63"/>
    <p:sldId id="350" r:id="rId6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E4FB"/>
    <a:srgbClr val="150E09"/>
    <a:srgbClr val="AF336F"/>
    <a:srgbClr val="B2416F"/>
    <a:srgbClr val="321953"/>
    <a:srgbClr val="7642A6"/>
    <a:srgbClr val="9BAC1F"/>
    <a:srgbClr val="FFFFCC"/>
    <a:srgbClr val="8DAECA"/>
    <a:srgbClr val="FFE4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Açık Stil 3 - Vurgu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609" autoAdjust="0"/>
  </p:normalViewPr>
  <p:slideViewPr>
    <p:cSldViewPr snapToGrid="0">
      <p:cViewPr varScale="1">
        <p:scale>
          <a:sx n="108" d="100"/>
          <a:sy n="108" d="100"/>
        </p:scale>
        <p:origin x="5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6A029D-2A56-453F-B60F-204D5482D68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CC33F7B-70F4-4CD4-BE32-5FAD4B6BF73D}" type="pres">
      <dgm:prSet presAssocID="{F26A029D-2A56-453F-B60F-204D5482D680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E31CC811-30C6-4F51-A8F4-7F9A2EC42A2F}" type="presOf" srcId="{F26A029D-2A56-453F-B60F-204D5482D680}" destId="{1CC33F7B-70F4-4CD4-BE32-5FAD4B6BF73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B4865D-CEBA-4BAD-BE80-B5B59DBDAE9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6B732C6-2599-4174-A6A4-0BAB9A2C77D8}" type="pres">
      <dgm:prSet presAssocID="{38B4865D-CEBA-4BAD-BE80-B5B59DBDAE98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021388D-33A1-45C2-80D8-FD9A3E1FD30C}" type="presOf" srcId="{38B4865D-CEBA-4BAD-BE80-B5B59DBDAE98}" destId="{26B732C6-2599-4174-A6A4-0BAB9A2C77D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D652C6-845B-41F3-8FF1-04634304A8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3422528-E431-44E1-9C92-64D9EE556D9C}">
      <dgm:prSet/>
      <dgm:spPr>
        <a:solidFill>
          <a:srgbClr val="00B050"/>
        </a:solidFill>
      </dgm:spPr>
      <dgm:t>
        <a:bodyPr/>
        <a:lstStyle/>
        <a:p>
          <a:pPr algn="ctr"/>
          <a:r>
            <a:rPr lang="tr-TR" i="1" dirty="0">
              <a:solidFill>
                <a:schemeClr val="tx1"/>
              </a:solidFill>
              <a:latin typeface="00359" panose="00000400000000000000" pitchFamily="2" charset="0"/>
            </a:rPr>
            <a:t>YAVŞAN OTU</a:t>
          </a:r>
        </a:p>
      </dgm:t>
    </dgm:pt>
    <dgm:pt modelId="{B6AE7639-974E-450E-854E-92C64D27AF74}" type="parTrans" cxnId="{5F39AD24-71A3-45BA-8BC9-E307DEB68095}">
      <dgm:prSet/>
      <dgm:spPr/>
      <dgm:t>
        <a:bodyPr/>
        <a:lstStyle/>
        <a:p>
          <a:endParaRPr lang="tr-TR"/>
        </a:p>
      </dgm:t>
    </dgm:pt>
    <dgm:pt modelId="{19E0A0A7-19D1-4B59-823E-F81B79DD7E9E}" type="sibTrans" cxnId="{5F39AD24-71A3-45BA-8BC9-E307DEB68095}">
      <dgm:prSet/>
      <dgm:spPr/>
      <dgm:t>
        <a:bodyPr/>
        <a:lstStyle/>
        <a:p>
          <a:endParaRPr lang="tr-TR"/>
        </a:p>
      </dgm:t>
    </dgm:pt>
    <dgm:pt modelId="{69276B51-9FA4-4069-A66F-6E41C2282CEE}" type="pres">
      <dgm:prSet presAssocID="{F7D652C6-845B-41F3-8FF1-04634304A89E}" presName="linear" presStyleCnt="0">
        <dgm:presLayoutVars>
          <dgm:animLvl val="lvl"/>
          <dgm:resizeHandles val="exact"/>
        </dgm:presLayoutVars>
      </dgm:prSet>
      <dgm:spPr/>
    </dgm:pt>
    <dgm:pt modelId="{DBDE47C1-27F1-47D7-AE92-FFD09099A99D}" type="pres">
      <dgm:prSet presAssocID="{93422528-E431-44E1-9C92-64D9EE556D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F39AD24-71A3-45BA-8BC9-E307DEB68095}" srcId="{F7D652C6-845B-41F3-8FF1-04634304A89E}" destId="{93422528-E431-44E1-9C92-64D9EE556D9C}" srcOrd="0" destOrd="0" parTransId="{B6AE7639-974E-450E-854E-92C64D27AF74}" sibTransId="{19E0A0A7-19D1-4B59-823E-F81B79DD7E9E}"/>
    <dgm:cxn modelId="{C0030425-285B-497E-AE66-DB786F69D02A}" type="presOf" srcId="{F7D652C6-845B-41F3-8FF1-04634304A89E}" destId="{69276B51-9FA4-4069-A66F-6E41C2282CEE}" srcOrd="0" destOrd="0" presId="urn:microsoft.com/office/officeart/2005/8/layout/vList2"/>
    <dgm:cxn modelId="{CCACE360-8FE8-4F33-BF50-1848648BF12D}" type="presOf" srcId="{93422528-E431-44E1-9C92-64D9EE556D9C}" destId="{DBDE47C1-27F1-47D7-AE92-FFD09099A99D}" srcOrd="0" destOrd="0" presId="urn:microsoft.com/office/officeart/2005/8/layout/vList2"/>
    <dgm:cxn modelId="{B4F3DDBB-9E0B-4F76-94C5-09E3522B69CF}" type="presParOf" srcId="{69276B51-9FA4-4069-A66F-6E41C2282CEE}" destId="{DBDE47C1-27F1-47D7-AE92-FFD09099A9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D652C6-845B-41F3-8FF1-04634304A8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3422528-E431-44E1-9C92-64D9EE556D9C}">
      <dgm:prSet/>
      <dgm:spPr>
        <a:solidFill>
          <a:srgbClr val="00B050"/>
        </a:solidFill>
      </dgm:spPr>
      <dgm:t>
        <a:bodyPr/>
        <a:lstStyle/>
        <a:p>
          <a:pPr algn="ctr"/>
          <a:r>
            <a:rPr lang="tr-TR" i="1" dirty="0">
              <a:solidFill>
                <a:schemeClr val="tx1"/>
              </a:solidFill>
              <a:latin typeface="00359" panose="00000400000000000000" pitchFamily="2" charset="0"/>
            </a:rPr>
            <a:t>ISIRGAN</a:t>
          </a:r>
        </a:p>
      </dgm:t>
    </dgm:pt>
    <dgm:pt modelId="{B6AE7639-974E-450E-854E-92C64D27AF74}" type="parTrans" cxnId="{5F39AD24-71A3-45BA-8BC9-E307DEB68095}">
      <dgm:prSet/>
      <dgm:spPr/>
      <dgm:t>
        <a:bodyPr/>
        <a:lstStyle/>
        <a:p>
          <a:endParaRPr lang="tr-TR"/>
        </a:p>
      </dgm:t>
    </dgm:pt>
    <dgm:pt modelId="{19E0A0A7-19D1-4B59-823E-F81B79DD7E9E}" type="sibTrans" cxnId="{5F39AD24-71A3-45BA-8BC9-E307DEB68095}">
      <dgm:prSet/>
      <dgm:spPr/>
      <dgm:t>
        <a:bodyPr/>
        <a:lstStyle/>
        <a:p>
          <a:endParaRPr lang="tr-TR"/>
        </a:p>
      </dgm:t>
    </dgm:pt>
    <dgm:pt modelId="{69276B51-9FA4-4069-A66F-6E41C2282CEE}" type="pres">
      <dgm:prSet presAssocID="{F7D652C6-845B-41F3-8FF1-04634304A89E}" presName="linear" presStyleCnt="0">
        <dgm:presLayoutVars>
          <dgm:animLvl val="lvl"/>
          <dgm:resizeHandles val="exact"/>
        </dgm:presLayoutVars>
      </dgm:prSet>
      <dgm:spPr/>
    </dgm:pt>
    <dgm:pt modelId="{DBDE47C1-27F1-47D7-AE92-FFD09099A99D}" type="pres">
      <dgm:prSet presAssocID="{93422528-E431-44E1-9C92-64D9EE556D9C}" presName="parentText" presStyleLbl="node1" presStyleIdx="0" presStyleCnt="1" custLinFactX="-24485" custLinFactY="404090" custLinFactNeighborX="-100000" custLinFactNeighborY="500000">
        <dgm:presLayoutVars>
          <dgm:chMax val="0"/>
          <dgm:bulletEnabled val="1"/>
        </dgm:presLayoutVars>
      </dgm:prSet>
      <dgm:spPr/>
    </dgm:pt>
  </dgm:ptLst>
  <dgm:cxnLst>
    <dgm:cxn modelId="{5F39AD24-71A3-45BA-8BC9-E307DEB68095}" srcId="{F7D652C6-845B-41F3-8FF1-04634304A89E}" destId="{93422528-E431-44E1-9C92-64D9EE556D9C}" srcOrd="0" destOrd="0" parTransId="{B6AE7639-974E-450E-854E-92C64D27AF74}" sibTransId="{19E0A0A7-19D1-4B59-823E-F81B79DD7E9E}"/>
    <dgm:cxn modelId="{C0030425-285B-497E-AE66-DB786F69D02A}" type="presOf" srcId="{F7D652C6-845B-41F3-8FF1-04634304A89E}" destId="{69276B51-9FA4-4069-A66F-6E41C2282CEE}" srcOrd="0" destOrd="0" presId="urn:microsoft.com/office/officeart/2005/8/layout/vList2"/>
    <dgm:cxn modelId="{CCACE360-8FE8-4F33-BF50-1848648BF12D}" type="presOf" srcId="{93422528-E431-44E1-9C92-64D9EE556D9C}" destId="{DBDE47C1-27F1-47D7-AE92-FFD09099A99D}" srcOrd="0" destOrd="0" presId="urn:microsoft.com/office/officeart/2005/8/layout/vList2"/>
    <dgm:cxn modelId="{B4F3DDBB-9E0B-4F76-94C5-09E3522B69CF}" type="presParOf" srcId="{69276B51-9FA4-4069-A66F-6E41C2282CEE}" destId="{DBDE47C1-27F1-47D7-AE92-FFD09099A9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444593E-F7CD-4BC9-BBD9-D0535F4EB5F9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/>
      <dgm:spPr/>
      <dgm:t>
        <a:bodyPr/>
        <a:lstStyle/>
        <a:p>
          <a:endParaRPr lang="tr-TR"/>
        </a:p>
      </dgm:t>
    </dgm:pt>
    <dgm:pt modelId="{A256908D-ED9D-487F-9F9C-9E10D3D9225E}">
      <dgm:prSet custT="1"/>
      <dgm:spPr/>
      <dgm:t>
        <a:bodyPr/>
        <a:lstStyle/>
        <a:p>
          <a:r>
            <a:rPr lang="tr-TR" sz="2400" i="1" dirty="0">
              <a:latin typeface="00359" panose="00000400000000000000" pitchFamily="2" charset="0"/>
            </a:rPr>
            <a:t>Karasal iklimin görüldüğü yerlerde kışın yoğun kar yağışı sebebiyle yollar kapanabilir.</a:t>
          </a:r>
          <a:endParaRPr lang="tr-TR" sz="2400" dirty="0">
            <a:latin typeface="00359" panose="00000400000000000000" pitchFamily="2" charset="0"/>
          </a:endParaRPr>
        </a:p>
      </dgm:t>
    </dgm:pt>
    <dgm:pt modelId="{05189080-2CAB-47E4-BD94-C06BE3CA17AC}" type="parTrans" cxnId="{3E0CEA17-D101-4098-B145-C2180F2B1485}">
      <dgm:prSet/>
      <dgm:spPr/>
      <dgm:t>
        <a:bodyPr/>
        <a:lstStyle/>
        <a:p>
          <a:endParaRPr lang="tr-TR"/>
        </a:p>
      </dgm:t>
    </dgm:pt>
    <dgm:pt modelId="{EB35D56A-F9EF-4A2C-88A5-876A21B131C3}" type="sibTrans" cxnId="{3E0CEA17-D101-4098-B145-C2180F2B1485}">
      <dgm:prSet/>
      <dgm:spPr/>
      <dgm:t>
        <a:bodyPr/>
        <a:lstStyle/>
        <a:p>
          <a:endParaRPr lang="tr-TR"/>
        </a:p>
      </dgm:t>
    </dgm:pt>
    <dgm:pt modelId="{AF13F950-794B-4A5D-B6BC-BE48B62D2B4F}" type="pres">
      <dgm:prSet presAssocID="{2444593E-F7CD-4BC9-BBD9-D0535F4EB5F9}" presName="linear" presStyleCnt="0">
        <dgm:presLayoutVars>
          <dgm:animLvl val="lvl"/>
          <dgm:resizeHandles val="exact"/>
        </dgm:presLayoutVars>
      </dgm:prSet>
      <dgm:spPr/>
    </dgm:pt>
    <dgm:pt modelId="{2FCCD415-BDDE-444A-8387-49E62CE087C8}" type="pres">
      <dgm:prSet presAssocID="{A256908D-ED9D-487F-9F9C-9E10D3D9225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E0CEA17-D101-4098-B145-C2180F2B1485}" srcId="{2444593E-F7CD-4BC9-BBD9-D0535F4EB5F9}" destId="{A256908D-ED9D-487F-9F9C-9E10D3D9225E}" srcOrd="0" destOrd="0" parTransId="{05189080-2CAB-47E4-BD94-C06BE3CA17AC}" sibTransId="{EB35D56A-F9EF-4A2C-88A5-876A21B131C3}"/>
    <dgm:cxn modelId="{EF6A7F19-8357-4E72-9C2A-C66153FE8CDD}" type="presOf" srcId="{A256908D-ED9D-487F-9F9C-9E10D3D9225E}" destId="{2FCCD415-BDDE-444A-8387-49E62CE087C8}" srcOrd="0" destOrd="0" presId="urn:microsoft.com/office/officeart/2005/8/layout/vList2"/>
    <dgm:cxn modelId="{4DFC45F1-77FA-4867-AA28-85ED5914AD37}" type="presOf" srcId="{2444593E-F7CD-4BC9-BBD9-D0535F4EB5F9}" destId="{AF13F950-794B-4A5D-B6BC-BE48B62D2B4F}" srcOrd="0" destOrd="0" presId="urn:microsoft.com/office/officeart/2005/8/layout/vList2"/>
    <dgm:cxn modelId="{E39AE382-45CD-4554-8F8B-52CE22F1B179}" type="presParOf" srcId="{AF13F950-794B-4A5D-B6BC-BE48B62D2B4F}" destId="{2FCCD415-BDDE-444A-8387-49E62CE087C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39A03D-9291-4C30-80AE-AD74F6A58D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AAC95156-ECD1-4AC7-AC05-712A50459A34}">
      <dgm:prSet custT="1"/>
      <dgm:spPr>
        <a:solidFill>
          <a:srgbClr val="FFC000"/>
        </a:solidFill>
      </dgm:spPr>
      <dgm:t>
        <a:bodyPr/>
        <a:lstStyle/>
        <a:p>
          <a:pPr algn="ctr"/>
          <a:r>
            <a:rPr lang="tr-TR" sz="4800" b="1" dirty="0">
              <a:solidFill>
                <a:srgbClr val="522C2C"/>
              </a:solidFill>
              <a:latin typeface="00359" panose="00000400000000000000" pitchFamily="2" charset="0"/>
            </a:rPr>
            <a:t>Sert Karasal İklim</a:t>
          </a:r>
          <a:endParaRPr lang="tr-TR" sz="4800" dirty="0">
            <a:solidFill>
              <a:srgbClr val="522C2C"/>
            </a:solidFill>
            <a:latin typeface="00359" panose="00000400000000000000" pitchFamily="2" charset="0"/>
          </a:endParaRPr>
        </a:p>
      </dgm:t>
    </dgm:pt>
    <dgm:pt modelId="{D1BE1CA5-B9F4-4BA1-86F7-DEC44A92BA15}" type="parTrans" cxnId="{B9F27B51-BC45-4FCF-8901-C85F19084435}">
      <dgm:prSet/>
      <dgm:spPr/>
      <dgm:t>
        <a:bodyPr/>
        <a:lstStyle/>
        <a:p>
          <a:endParaRPr lang="tr-TR"/>
        </a:p>
      </dgm:t>
    </dgm:pt>
    <dgm:pt modelId="{8A381520-02EE-4339-8B1D-E8061067B3F7}" type="sibTrans" cxnId="{B9F27B51-BC45-4FCF-8901-C85F19084435}">
      <dgm:prSet/>
      <dgm:spPr/>
      <dgm:t>
        <a:bodyPr/>
        <a:lstStyle/>
        <a:p>
          <a:endParaRPr lang="tr-TR"/>
        </a:p>
      </dgm:t>
    </dgm:pt>
    <dgm:pt modelId="{E0B316AA-58B1-497E-BF48-F21E71019892}" type="pres">
      <dgm:prSet presAssocID="{F839A03D-9291-4C30-80AE-AD74F6A58D3A}" presName="linear" presStyleCnt="0">
        <dgm:presLayoutVars>
          <dgm:animLvl val="lvl"/>
          <dgm:resizeHandles val="exact"/>
        </dgm:presLayoutVars>
      </dgm:prSet>
      <dgm:spPr/>
    </dgm:pt>
    <dgm:pt modelId="{1DE8B942-7B10-47EA-8DD7-3F3EE88CAC28}" type="pres">
      <dgm:prSet presAssocID="{AAC95156-ECD1-4AC7-AC05-712A50459A34}" presName="parentText" presStyleLbl="node1" presStyleIdx="0" presStyleCnt="1" custLinFactNeighborX="1640" custLinFactNeighborY="-27611">
        <dgm:presLayoutVars>
          <dgm:chMax val="0"/>
          <dgm:bulletEnabled val="1"/>
        </dgm:presLayoutVars>
      </dgm:prSet>
      <dgm:spPr/>
    </dgm:pt>
  </dgm:ptLst>
  <dgm:cxnLst>
    <dgm:cxn modelId="{B9F27B51-BC45-4FCF-8901-C85F19084435}" srcId="{F839A03D-9291-4C30-80AE-AD74F6A58D3A}" destId="{AAC95156-ECD1-4AC7-AC05-712A50459A34}" srcOrd="0" destOrd="0" parTransId="{D1BE1CA5-B9F4-4BA1-86F7-DEC44A92BA15}" sibTransId="{8A381520-02EE-4339-8B1D-E8061067B3F7}"/>
    <dgm:cxn modelId="{49F7AAB4-6BC8-4153-A1C4-D217B931A89D}" type="presOf" srcId="{AAC95156-ECD1-4AC7-AC05-712A50459A34}" destId="{1DE8B942-7B10-47EA-8DD7-3F3EE88CAC28}" srcOrd="0" destOrd="0" presId="urn:microsoft.com/office/officeart/2005/8/layout/vList2"/>
    <dgm:cxn modelId="{E3E79FE1-2E83-4F06-B2B7-8085ED16D5FC}" type="presOf" srcId="{F839A03D-9291-4C30-80AE-AD74F6A58D3A}" destId="{E0B316AA-58B1-497E-BF48-F21E71019892}" srcOrd="0" destOrd="0" presId="urn:microsoft.com/office/officeart/2005/8/layout/vList2"/>
    <dgm:cxn modelId="{267719B8-3DD4-462A-AC9D-5C8C8A6E3CEF}" type="presParOf" srcId="{E0B316AA-58B1-497E-BF48-F21E71019892}" destId="{1DE8B942-7B10-47EA-8DD7-3F3EE88CAC28}" srcOrd="0" destOrd="0" presId="urn:microsoft.com/office/officeart/2005/8/layout/vList2"/>
  </dgm:cxnLst>
  <dgm:bg>
    <a:solidFill>
      <a:srgbClr val="FFC00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D7AD090-B6FD-4862-8688-90999533E8E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73B0B43B-1381-4A2B-BB82-F15FA1B0D83D}" type="pres">
      <dgm:prSet presAssocID="{8D7AD090-B6FD-4862-8688-90999533E8E3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63856C9F-8702-4B2A-AA2A-4AB98024745D}" type="presOf" srcId="{8D7AD090-B6FD-4862-8688-90999533E8E3}" destId="{73B0B43B-1381-4A2B-BB82-F15FA1B0D83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E47C1-27F1-47D7-AE92-FFD09099A99D}">
      <dsp:nvSpPr>
        <dsp:cNvPr id="0" name=""/>
        <dsp:cNvSpPr/>
      </dsp:nvSpPr>
      <dsp:spPr>
        <a:xfrm>
          <a:off x="0" y="4778"/>
          <a:ext cx="4980611" cy="359774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i="1" kern="1200" dirty="0">
              <a:solidFill>
                <a:schemeClr val="tx1"/>
              </a:solidFill>
              <a:latin typeface="00359" panose="00000400000000000000" pitchFamily="2" charset="0"/>
            </a:rPr>
            <a:t>YAVŞAN OTU</a:t>
          </a:r>
        </a:p>
      </dsp:txBody>
      <dsp:txXfrm>
        <a:off x="17563" y="22341"/>
        <a:ext cx="4945485" cy="3246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E47C1-27F1-47D7-AE92-FFD09099A99D}">
      <dsp:nvSpPr>
        <dsp:cNvPr id="0" name=""/>
        <dsp:cNvSpPr/>
      </dsp:nvSpPr>
      <dsp:spPr>
        <a:xfrm>
          <a:off x="0" y="9557"/>
          <a:ext cx="4980611" cy="359774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i="1" kern="1200" dirty="0">
              <a:solidFill>
                <a:schemeClr val="tx1"/>
              </a:solidFill>
              <a:latin typeface="00359" panose="00000400000000000000" pitchFamily="2" charset="0"/>
            </a:rPr>
            <a:t>ISIRGAN</a:t>
          </a:r>
        </a:p>
      </dsp:txBody>
      <dsp:txXfrm>
        <a:off x="17563" y="27120"/>
        <a:ext cx="4945485" cy="3246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CD415-BDDE-444A-8387-49E62CE087C8}">
      <dsp:nvSpPr>
        <dsp:cNvPr id="0" name=""/>
        <dsp:cNvSpPr/>
      </dsp:nvSpPr>
      <dsp:spPr>
        <a:xfrm>
          <a:off x="0" y="380968"/>
          <a:ext cx="5106985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400" i="1" kern="1200" dirty="0">
              <a:latin typeface="00359" panose="00000400000000000000" pitchFamily="2" charset="0"/>
            </a:rPr>
            <a:t>Karasal iklimin görüldüğü yerlerde kışın yoğun kar yağışı sebebiyle yollar kapanabilir.</a:t>
          </a:r>
          <a:endParaRPr lang="tr-TR" sz="2400" kern="1200" dirty="0">
            <a:latin typeface="00359" panose="00000400000000000000" pitchFamily="2" charset="0"/>
          </a:endParaRPr>
        </a:p>
      </dsp:txBody>
      <dsp:txXfrm>
        <a:off x="66824" y="447792"/>
        <a:ext cx="4973337" cy="12352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8B942-7B10-47EA-8DD7-3F3EE88CAC28}">
      <dsp:nvSpPr>
        <dsp:cNvPr id="0" name=""/>
        <dsp:cNvSpPr/>
      </dsp:nvSpPr>
      <dsp:spPr>
        <a:xfrm>
          <a:off x="0" y="0"/>
          <a:ext cx="6041888" cy="1104873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4800" b="1" kern="1200" dirty="0">
              <a:solidFill>
                <a:srgbClr val="522C2C"/>
              </a:solidFill>
              <a:latin typeface="00359" panose="00000400000000000000" pitchFamily="2" charset="0"/>
            </a:rPr>
            <a:t>Sert Karasal İklim</a:t>
          </a:r>
          <a:endParaRPr lang="tr-TR" sz="4800" kern="1200" dirty="0">
            <a:solidFill>
              <a:srgbClr val="522C2C"/>
            </a:solidFill>
            <a:latin typeface="00359" panose="00000400000000000000" pitchFamily="2" charset="0"/>
          </a:endParaRPr>
        </a:p>
      </dsp:txBody>
      <dsp:txXfrm>
        <a:off x="53935" y="53935"/>
        <a:ext cx="5934018" cy="9970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ADCB8-853A-48E6-8CC2-DAE11ABE0A12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AB3F1-D268-45DC-B808-1E2E51104B12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01021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00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02480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5291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92833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90534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33939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18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48876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21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73711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30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4295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48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767794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55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54130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AB3F1-D268-45DC-B808-1E2E51104B12}" type="slidenum">
              <a:rPr lang="tr-TR" smtClean="0"/>
              <a:t>57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511562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1BF33D-3057-4D31-A4EE-70BC854A92C5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6214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9B3D698-5E0F-45FD-B9F2-D507959C41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DB9249A-538F-4292-9DD1-8F4F288B71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40AB593-EBC7-4274-8394-7F18FC1F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79FAC23-E4C5-46FB-97C2-E0619AC2F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689DB43-D799-4356-87B4-0390BFD1E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71165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EB3BBD0-566A-4EBD-A131-27D3D795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8D344E9-C23F-4B8F-B205-E3AC4F477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315CD4E-07E9-4910-A4A0-C5C0F609F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6952A35-7B59-4006-95AB-B90ACB2C0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16509E5-2877-4CCC-A473-3DBCF480F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86500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AC612BA-5AAB-4752-A7E9-4EDCDB6F0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803D6B5-FB7C-4FD3-91F5-4606556E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17CF11E-C2B3-42E5-8EF5-064C8419C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75708E6-23AD-4377-92A2-A8F83C0F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F067C74-7D5F-4C72-BC47-93033FD61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76581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F307909-6A60-4FAD-81DC-5A752B4D0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FD1A83B-4EAD-461E-93FF-E57E96D02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B4F4254F-FFA5-4035-94BD-989C77DAF0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37EAF7F-AE3E-44A8-89D8-A1A34097D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B999C13-3F3C-4AC6-AAD2-657269150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54D5CC92-C089-43E3-BCF3-50C579104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5314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C87C5FD-A6C7-42EC-8089-AE2E9CCE7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E35B60F-7736-43C2-87B3-91B18D78B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53368512-1877-49E8-AF8E-41922CFD66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3962264B-C78D-471A-BA29-1B49C1D71A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AFDA466A-6A97-4E1F-AD21-5D4ECC5932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CDE82AF8-C247-4770-8375-1CBE7F6C9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4DAF041D-AB4A-402B-A2BC-1E3C400A8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D539ACBA-89D8-4B26-A482-72ED7EB1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4049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FAB0B3C-C3BD-419F-9E59-96C4A5A8D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F5653879-6D75-49A7-AA29-203018928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47F6CDAB-BE4F-4E4E-93A7-22B46E390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F7B6DAF4-6C97-4E05-9EDE-38083F6F8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2359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C1D58E99-5EC2-441C-B067-4838E5AFC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49BB4C73-8005-47D0-B1D9-84D05C5B7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5C104AC-6232-4205-B5F9-D6CF9A5BB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9414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4AAEE43-C2C7-44C5-9BA8-9E07AF497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FAFB119-A849-4573-828C-DEEC48257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330F65DC-07BF-4332-B3F2-22C3FFAFA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83F7A42-7CFF-4D59-82A6-3F424B4CA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851B233A-B83C-407E-8D45-999DF2ED1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C065092B-066B-441A-A6BE-BEE56F745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8741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7E6E82B-4F3F-4181-B646-65BE5912F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5FE60E10-84A0-45F5-8DFF-8D44436231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671CDAB1-6871-4414-98D0-D8846968C4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739A74A0-57F8-458B-B9EA-2B236292E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3D590CF8-008B-418B-B065-18A80E047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FBBDEAA6-066E-43C8-9BD5-9E3F7F388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9983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360495D-0C3F-425B-93BB-273202C98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F0E96EE-121A-4358-AEFB-CFBA95131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6EDB822-4623-4BA0-8D0D-C416F0B7C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B07A421-BACE-4169-AD89-8E106613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28C2B6D-8561-4532-AE8A-9892CAE4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81998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C56694A-290F-40CA-886E-B845B6C776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7E69A348-3E95-4EF0-BA40-027356473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50440A6-29A6-4F99-A638-62E9B8DB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DEA330C-977A-4B53-A879-7BF61BC3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65F15AA-C94A-4A42-9B02-D4121EFAE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25633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34624-93CC-44E0-906E-06CBC9EAECEC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445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0128C-1638-45AD-94B5-D1657AA5284A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00931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89905-266E-4368-8289-88CB271A1F8B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968799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EDBBD-211F-446A-A910-9EE84C3500CB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59594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7DADB-4029-4CFA-95FB-F86D85D0C29A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09416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D6767-F991-4435-8101-1FCBCE3BA30F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4339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B9BB7-CB6A-44A4-A9A7-28FD502FA842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776388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99ECF-1167-4320-93B0-4EEE63553771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510873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56F89-6608-4017-ABDC-251E391548F7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28171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7C25A-025B-457B-87C1-D0127841B99A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929972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50795-7F21-4AA3-927C-A471736AAF98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23362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2B2CAF3C-60A1-4412-A3E1-FDE9B5F83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A25F701-59B5-40EC-96F0-FA3DE6BFC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5292D3D-0B4D-4F22-BD16-FF1EA56421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9A689-998D-4038-A07D-86F7A69D27FA}" type="datetimeFigureOut">
              <a:rPr lang="tr-TR" smtClean="0"/>
              <a:t>7.12.2020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67AF626-67FF-4897-975D-CC385BF407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BF1ED76-BE58-4436-99FB-84E214C1A3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958FB-27BC-483A-AF27-6A56C4135EB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58662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r-T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AB643BA-203C-4D3B-BF9C-15AE821A3034}" type="slidenum">
              <a:rPr lang="tr-TR"/>
              <a:pPr>
                <a:defRPr/>
              </a:pPr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4904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hyperlink" Target="https://www.facebook.com/ogretmen44/" TargetMode="External"/><Relationship Id="rId1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12" Type="http://schemas.openxmlformats.org/officeDocument/2006/relationships/image" Target="../media/image5.png"/><Relationship Id="rId17" Type="http://schemas.openxmlformats.org/officeDocument/2006/relationships/hyperlink" Target="http://ogretmensosyal.blogspot.com.tr/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png"/><Relationship Id="rId5" Type="http://schemas.openxmlformats.org/officeDocument/2006/relationships/diagramLayout" Target="../diagrams/layout1.xml"/><Relationship Id="rId15" Type="http://schemas.openxmlformats.org/officeDocument/2006/relationships/hyperlink" Target="https://www.youtube.com/channel/UCvmbccp4GhRufkfIOWXmmhw/featured?disable_polymer=true" TargetMode="External"/><Relationship Id="rId10" Type="http://schemas.openxmlformats.org/officeDocument/2006/relationships/image" Target="../media/image3.png"/><Relationship Id="rId19" Type="http://schemas.openxmlformats.org/officeDocument/2006/relationships/hyperlink" Target="https://ogretmensosyalbilgiler.wordpress.com/" TargetMode="Externa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jpeg"/><Relationship Id="rId7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6.xml.rels><?xml version="1.0" encoding="UTF-8" standalone="yes" ?><Relationships xmlns="http://schemas.openxmlformats.org/package/2006/relationships"><Relationship Id="rId3" Target="../media/image37.png" Type="http://schemas.openxmlformats.org/officeDocument/2006/relationships/image"/><Relationship Id="rId2" Target="../media/image36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39.jpeg" Type="http://schemas.openxmlformats.org/officeDocument/2006/relationships/image"/><Relationship Id="rId4" Target="../media/image38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0.png"/><Relationship Id="rId4" Type="http://schemas.openxmlformats.org/officeDocument/2006/relationships/image" Target="../media/image62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Relationship Id="rId9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5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77.png"/><Relationship Id="rId3" Type="http://schemas.openxmlformats.org/officeDocument/2006/relationships/image" Target="../media/image84.jpe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5" Type="http://schemas.openxmlformats.org/officeDocument/2006/relationships/image" Target="../media/image95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Relationship Id="rId14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8.png"/><Relationship Id="rId3" Type="http://schemas.openxmlformats.org/officeDocument/2006/relationships/image" Target="../media/image77.png"/><Relationship Id="rId7" Type="http://schemas.openxmlformats.org/officeDocument/2006/relationships/image" Target="../media/image87.png"/><Relationship Id="rId12" Type="http://schemas.openxmlformats.org/officeDocument/2006/relationships/image" Target="../media/image97.png"/><Relationship Id="rId2" Type="http://schemas.openxmlformats.org/officeDocument/2006/relationships/image" Target="../media/image96.jpeg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6.png"/><Relationship Id="rId11" Type="http://schemas.openxmlformats.org/officeDocument/2006/relationships/image" Target="../media/image90.png"/><Relationship Id="rId5" Type="http://schemas.openxmlformats.org/officeDocument/2006/relationships/image" Target="../media/image85.png"/><Relationship Id="rId15" Type="http://schemas.openxmlformats.org/officeDocument/2006/relationships/image" Target="../media/image100.png"/><Relationship Id="rId10" Type="http://schemas.openxmlformats.org/officeDocument/2006/relationships/image" Target="../media/image89.png"/><Relationship Id="rId4" Type="http://schemas.openxmlformats.org/officeDocument/2006/relationships/image" Target="../media/image95.png"/><Relationship Id="rId9" Type="http://schemas.openxmlformats.org/officeDocument/2006/relationships/image" Target="../media/image94.png"/><Relationship Id="rId14" Type="http://schemas.openxmlformats.org/officeDocument/2006/relationships/image" Target="../media/image9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23.xml.rels><?xml version="1.0" encoding="UTF-8" standalone="yes" ?><Relationships xmlns="http://schemas.openxmlformats.org/package/2006/relationships"><Relationship Id="rId3" Target="../media/image110.png" Type="http://schemas.openxmlformats.org/officeDocument/2006/relationships/image"/><Relationship Id="rId2" Target="../media/image109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4.xml.rels><?xml version="1.0" encoding="UTF-8" standalone="yes" ?><Relationships xmlns="http://schemas.openxmlformats.org/package/2006/relationships"><Relationship Id="rId2" Target="../media/image111.jpeg" Type="http://schemas.openxmlformats.org/officeDocument/2006/relationships/image"/><Relationship Id="rId1" Target="../slideLayouts/slideLayout13.xml" Type="http://schemas.openxmlformats.org/officeDocument/2006/relationships/slideLayout"/></Relationships>
</file>

<file path=ppt/slides/_rels/slide25.xml.rels><?xml version="1.0" encoding="UTF-8" standalone="yes" ?><Relationships xmlns="http://schemas.openxmlformats.org/package/2006/relationships"><Relationship Id="rId3" Target="../media/image113.jpeg" Type="http://schemas.openxmlformats.org/officeDocument/2006/relationships/image"/><Relationship Id="rId2" Target="../media/image11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6.jpeg" Type="http://schemas.openxmlformats.org/officeDocument/2006/relationships/image"/><Relationship Id="rId5" Target="../media/image115.png" Type="http://schemas.openxmlformats.org/officeDocument/2006/relationships/image"/><Relationship Id="rId4" Target="../media/image114.jpeg" Type="http://schemas.openxmlformats.org/officeDocument/2006/relationships/image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30.xml.rels><?xml version="1.0" encoding="UTF-8" standalone="yes" ?><Relationships xmlns="http://schemas.openxmlformats.org/package/2006/relationships"><Relationship Id="rId3" Target="../media/image130.jpeg" Type="http://schemas.openxmlformats.org/officeDocument/2006/relationships/image"/><Relationship Id="rId7" Target="../media/image134.png" Type="http://schemas.openxmlformats.org/officeDocument/2006/relationships/image"/><Relationship Id="rId2" Target="../notesSlides/notesSlide9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3.png" Type="http://schemas.openxmlformats.org/officeDocument/2006/relationships/image"/><Relationship Id="rId5" Target="../media/image132.jpeg" Type="http://schemas.openxmlformats.org/officeDocument/2006/relationships/image"/><Relationship Id="rId4" Target="../media/image131.jpg" Type="http://schemas.openxmlformats.org/officeDocument/2006/relationships/image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32.xml.rels><?xml version="1.0" encoding="UTF-8" standalone="yes" ?><Relationships xmlns="http://schemas.openxmlformats.org/package/2006/relationships"><Relationship Id="rId3" Target="../media/image139.jpeg" Type="http://schemas.openxmlformats.org/officeDocument/2006/relationships/image"/><Relationship Id="rId7" Target="../media/image143.jpeg" Type="http://schemas.openxmlformats.org/officeDocument/2006/relationships/image"/><Relationship Id="rId2" Target="../media/image13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2.png" Type="http://schemas.openxmlformats.org/officeDocument/2006/relationships/image"/><Relationship Id="rId5" Target="../media/image141.png" Type="http://schemas.openxmlformats.org/officeDocument/2006/relationships/image"/><Relationship Id="rId4" Target="../media/image140.jpeg" Type="http://schemas.openxmlformats.org/officeDocument/2006/relationships/image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7" Type="http://schemas.openxmlformats.org/officeDocument/2006/relationships/image" Target="../media/image158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7.png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64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63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162.png"/></Relationships>
</file>

<file path=ppt/slides/_rels/slide39.xml.rels><?xml version="1.0" encoding="UTF-8" standalone="yes" ?><Relationships xmlns="http://schemas.openxmlformats.org/package/2006/relationships"><Relationship Id="rId3" Target="../media/image166.jpeg" Type="http://schemas.openxmlformats.org/officeDocument/2006/relationships/image"/><Relationship Id="rId2" Target="../media/image165.jpeg" Type="http://schemas.openxmlformats.org/officeDocument/2006/relationships/image"/><Relationship Id="rId1" Target="../slideLayouts/slideLayout13.xml" Type="http://schemas.openxmlformats.org/officeDocument/2006/relationships/slideLayout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QuickStyle" Target="../diagrams/quickStyle4.xml"/><Relationship Id="rId18" Type="http://schemas.openxmlformats.org/officeDocument/2006/relationships/image" Target="../media/image173.png"/><Relationship Id="rId3" Type="http://schemas.openxmlformats.org/officeDocument/2006/relationships/image" Target="../media/image168.jpeg"/><Relationship Id="rId7" Type="http://schemas.openxmlformats.org/officeDocument/2006/relationships/diagramLayout" Target="../diagrams/layout3.xml"/><Relationship Id="rId12" Type="http://schemas.openxmlformats.org/officeDocument/2006/relationships/diagramLayout" Target="../diagrams/layout4.xml"/><Relationship Id="rId17" Type="http://schemas.openxmlformats.org/officeDocument/2006/relationships/image" Target="../media/image172.png"/><Relationship Id="rId2" Type="http://schemas.openxmlformats.org/officeDocument/2006/relationships/image" Target="../media/image167.jpeg"/><Relationship Id="rId16" Type="http://schemas.openxmlformats.org/officeDocument/2006/relationships/image" Target="../media/image171.jpeg"/><Relationship Id="rId1" Type="http://schemas.openxmlformats.org/officeDocument/2006/relationships/slideLayout" Target="../slideLayouts/slideLayout13.xml"/><Relationship Id="rId6" Type="http://schemas.openxmlformats.org/officeDocument/2006/relationships/diagramData" Target="../diagrams/data3.xml"/><Relationship Id="rId11" Type="http://schemas.openxmlformats.org/officeDocument/2006/relationships/diagramData" Target="../diagrams/data4.xml"/><Relationship Id="rId5" Type="http://schemas.openxmlformats.org/officeDocument/2006/relationships/image" Target="../media/image170.png"/><Relationship Id="rId15" Type="http://schemas.microsoft.com/office/2007/relationships/diagramDrawing" Target="../diagrams/drawing4.xml"/><Relationship Id="rId10" Type="http://schemas.microsoft.com/office/2007/relationships/diagramDrawing" Target="../diagrams/drawing3.xml"/><Relationship Id="rId4" Type="http://schemas.openxmlformats.org/officeDocument/2006/relationships/image" Target="../media/image169.jpeg"/><Relationship Id="rId9" Type="http://schemas.openxmlformats.org/officeDocument/2006/relationships/diagramColors" Target="../diagrams/colors3.xml"/><Relationship Id="rId14" Type="http://schemas.openxmlformats.org/officeDocument/2006/relationships/diagramColors" Target="../diagrams/colors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1.PNG"/><Relationship Id="rId4" Type="http://schemas.openxmlformats.org/officeDocument/2006/relationships/image" Target="../media/image18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82.jp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184.jpeg"/></Relationships>
</file>

<file path=ppt/slides/_rels/slide44.xml.rels><?xml version="1.0" encoding="UTF-8" standalone="yes" ?><Relationships xmlns="http://schemas.openxmlformats.org/package/2006/relationships"><Relationship Id="rId3" Target="../media/image186.jpeg" Type="http://schemas.openxmlformats.org/officeDocument/2006/relationships/image"/><Relationship Id="rId2" Target="../media/image18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9.png" Type="http://schemas.openxmlformats.org/officeDocument/2006/relationships/image"/><Relationship Id="rId5" Target="../media/image188.png" Type="http://schemas.openxmlformats.org/officeDocument/2006/relationships/image"/><Relationship Id="rId4" Target="../media/image187.png" Type="http://schemas.openxmlformats.org/officeDocument/2006/relationships/image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5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98.pn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97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9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1.png"/><Relationship Id="rId4" Type="http://schemas.openxmlformats.org/officeDocument/2006/relationships/image" Target="../media/image20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4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png"/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2.png"/><Relationship Id="rId4" Type="http://schemas.openxmlformats.org/officeDocument/2006/relationships/image" Target="../media/image2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4.png"/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4.png"/><Relationship Id="rId4" Type="http://schemas.openxmlformats.org/officeDocument/2006/relationships/image" Target="../media/image215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219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218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png"/><Relationship Id="rId3" Type="http://schemas.openxmlformats.org/officeDocument/2006/relationships/image" Target="../media/image220.png"/><Relationship Id="rId7" Type="http://schemas.openxmlformats.org/officeDocument/2006/relationships/image" Target="../media/image2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3.png"/><Relationship Id="rId5" Type="http://schemas.openxmlformats.org/officeDocument/2006/relationships/image" Target="../media/image222.png"/><Relationship Id="rId4" Type="http://schemas.openxmlformats.org/officeDocument/2006/relationships/image" Target="../media/image221.png"/><Relationship Id="rId9" Type="http://schemas.openxmlformats.org/officeDocument/2006/relationships/image" Target="../media/image22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8.png"/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5.png"/><Relationship Id="rId3" Type="http://schemas.openxmlformats.org/officeDocument/2006/relationships/image" Target="../media/image230.png"/><Relationship Id="rId7" Type="http://schemas.openxmlformats.org/officeDocument/2006/relationships/image" Target="../media/image2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3.jpeg"/><Relationship Id="rId5" Type="http://schemas.openxmlformats.org/officeDocument/2006/relationships/image" Target="../media/image232.png"/><Relationship Id="rId4" Type="http://schemas.openxmlformats.org/officeDocument/2006/relationships/image" Target="../media/image231.png"/><Relationship Id="rId9" Type="http://schemas.openxmlformats.org/officeDocument/2006/relationships/image" Target="../media/image236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3.png"/><Relationship Id="rId3" Type="http://schemas.openxmlformats.org/officeDocument/2006/relationships/image" Target="../media/image238.jpeg"/><Relationship Id="rId7" Type="http://schemas.openxmlformats.org/officeDocument/2006/relationships/image" Target="../media/image242.png"/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1.png"/><Relationship Id="rId5" Type="http://schemas.openxmlformats.org/officeDocument/2006/relationships/image" Target="../media/image240.png"/><Relationship Id="rId4" Type="http://schemas.openxmlformats.org/officeDocument/2006/relationships/image" Target="../media/image23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5.png"/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7.png"/><Relationship Id="rId2" Type="http://schemas.openxmlformats.org/officeDocument/2006/relationships/image" Target="../media/image246.pn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2.png"/><Relationship Id="rId5" Type="http://schemas.openxmlformats.org/officeDocument/2006/relationships/image" Target="../media/image251.png"/><Relationship Id="rId4" Type="http://schemas.openxmlformats.org/officeDocument/2006/relationships/image" Target="../media/image2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0CEC472-5605-41ED-8768-A7240397C7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309" y="0"/>
            <a:ext cx="12192000" cy="6858000"/>
          </a:xfrm>
          <a:prstGeom prst="rect">
            <a:avLst/>
          </a:prstGeom>
        </p:spPr>
      </p:pic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0CF45369-36A3-4631-A7D2-7D5F6C0904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4612442"/>
              </p:ext>
            </p:extLst>
          </p:nvPr>
        </p:nvGraphicFramePr>
        <p:xfrm>
          <a:off x="2896817" y="2040925"/>
          <a:ext cx="6835640" cy="11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sim 3">
            <a:extLst>
              <a:ext uri="{FF2B5EF4-FFF2-40B4-BE49-F238E27FC236}">
                <a16:creationId xmlns:a16="http://schemas.microsoft.com/office/drawing/2014/main" id="{909FC0E0-F1E1-4794-A6EE-EEB97AF07C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2509" y="2040925"/>
            <a:ext cx="7382896" cy="243861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C632614-E417-430D-B19A-B00B5B734BA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68832" y="4479536"/>
            <a:ext cx="3288882" cy="213922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B93FBCB4-ED44-40A8-AEC4-1022830DA08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38701" y="56641"/>
            <a:ext cx="1944793" cy="170702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B4C91386-7A1E-4420-913C-D9227C3103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846015" y="6187880"/>
            <a:ext cx="1587576" cy="544312"/>
          </a:xfrm>
          <a:prstGeom prst="rect">
            <a:avLst/>
          </a:prstGeom>
        </p:spPr>
      </p:pic>
      <p:pic>
        <p:nvPicPr>
          <p:cNvPr id="12" name="Picture 8" descr="FACEBOOK PNG ile ilgili görsel sonucu">
            <a:hlinkClick r:id="rId13"/>
            <a:extLst>
              <a:ext uri="{FF2B5EF4-FFF2-40B4-BE49-F238E27FC236}">
                <a16:creationId xmlns:a16="http://schemas.microsoft.com/office/drawing/2014/main" id="{D4002FF8-D9A3-431B-807E-61B47EECC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587" y="620410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hlinkClick r:id="rId15"/>
            <a:extLst>
              <a:ext uri="{FF2B5EF4-FFF2-40B4-BE49-F238E27FC236}">
                <a16:creationId xmlns:a16="http://schemas.microsoft.com/office/drawing/2014/main" id="{A4EF56E2-DA60-4B34-BF09-873A22A3A3E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272396" y="6183504"/>
            <a:ext cx="548688" cy="548688"/>
          </a:xfrm>
          <a:prstGeom prst="rect">
            <a:avLst/>
          </a:prstGeom>
        </p:spPr>
      </p:pic>
      <p:pic>
        <p:nvPicPr>
          <p:cNvPr id="14" name="Picture 12" descr="BLOGGER PNG ile ilgili görsel sonucu">
            <a:hlinkClick r:id="rId17"/>
            <a:extLst>
              <a:ext uri="{FF2B5EF4-FFF2-40B4-BE49-F238E27FC236}">
                <a16:creationId xmlns:a16="http://schemas.microsoft.com/office/drawing/2014/main" id="{C10A92EA-0932-4983-9246-79C570F4E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936" y="6168069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wordpress png ile ilgili gÃ¶rsel sonucu">
            <a:hlinkClick r:id="rId19"/>
            <a:extLst>
              <a:ext uri="{FF2B5EF4-FFF2-40B4-BE49-F238E27FC236}">
                <a16:creationId xmlns:a16="http://schemas.microsoft.com/office/drawing/2014/main" id="{EEC31C6E-AC46-4E5E-B7E8-495DE2737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965" y="621092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72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ava durumu ile ilgili görsel sonucu">
            <a:extLst>
              <a:ext uri="{FF2B5EF4-FFF2-40B4-BE49-F238E27FC236}">
                <a16:creationId xmlns:a16="http://schemas.microsoft.com/office/drawing/2014/main" id="{9850B76B-A7E0-4F6A-9045-DCCA1DCF5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A1DBCFC-667E-4C90-9D7B-640E3F4C8BE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653" y="2499279"/>
            <a:ext cx="10022693" cy="185944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DE19F96-E458-4253-A69F-48D463C5DCF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7492" y="2349736"/>
            <a:ext cx="5142808" cy="3016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304E2A8-6490-4886-984A-9980671AE35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975" y="566647"/>
            <a:ext cx="5383235" cy="1133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45E0FDA-CAFC-4533-B0A0-8CBD4EB4724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19" y="1974977"/>
            <a:ext cx="6059949" cy="238374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9A86CCB-9949-484A-852E-3AEEEE19C5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0089" y="1981918"/>
            <a:ext cx="3581900" cy="525853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59C84AE-CEB5-4191-85D0-D69D55E0393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65" y="4276136"/>
            <a:ext cx="6102625" cy="2719052"/>
          </a:xfrm>
          <a:prstGeom prst="rect">
            <a:avLst/>
          </a:prstGeom>
        </p:spPr>
      </p:pic>
      <p:pic>
        <p:nvPicPr>
          <p:cNvPr id="13" name="Picture 7">
            <a:extLst>
              <a:ext uri="{FF2B5EF4-FFF2-40B4-BE49-F238E27FC236}">
                <a16:creationId xmlns:a16="http://schemas.microsoft.com/office/drawing/2014/main" id="{66874825-0E96-4F56-BAED-27AA989DD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364" y="1950760"/>
            <a:ext cx="6059949" cy="2407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336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B9FC940B-A7D6-441B-BEAD-85E7845F10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947" y="383891"/>
            <a:ext cx="6303810" cy="2158171"/>
          </a:xfrm>
          <a:prstGeom prst="rect">
            <a:avLst/>
          </a:prstGeom>
        </p:spPr>
      </p:pic>
      <p:pic>
        <p:nvPicPr>
          <p:cNvPr id="1028" name="Picture 4" descr="doğuda kar batıda ile ilgili görsel sonucu">
            <a:extLst>
              <a:ext uri="{FF2B5EF4-FFF2-40B4-BE49-F238E27FC236}">
                <a16:creationId xmlns:a16="http://schemas.microsoft.com/office/drawing/2014/main" id="{F64B27D9-14A0-4C2E-8E97-65E8DB727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2968" y="2803129"/>
            <a:ext cx="5575656" cy="3654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6A45160-CFE3-4715-B39D-9F0EB674F53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883" y="464095"/>
            <a:ext cx="5553937" cy="160948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EA99477-E70C-43FA-A6A4-6DCE48E9864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883" y="282188"/>
            <a:ext cx="6986622" cy="20606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0D6531-490C-4AF5-901D-748E1920E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5091" y="2702031"/>
            <a:ext cx="3411728" cy="38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67B2C15-3CA3-4845-9008-349880DD6F3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08" y="2342815"/>
            <a:ext cx="3832296" cy="444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7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410F919-4F26-43FD-91D6-2DA72C138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5" name="İçerik Yer Tutucusu 24">
            <a:extLst>
              <a:ext uri="{FF2B5EF4-FFF2-40B4-BE49-F238E27FC236}">
                <a16:creationId xmlns:a16="http://schemas.microsoft.com/office/drawing/2014/main" id="{9193A710-F1A7-4132-B518-E1B261554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808" y="1825625"/>
            <a:ext cx="4918384" cy="4351338"/>
          </a:xfr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4131590-6AC0-4432-A61C-2A04B79F5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216913" cy="691685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52232F2-BA4D-47B6-B483-902C33EF7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056" y="2050051"/>
            <a:ext cx="5401524" cy="157290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5D70BEE-DFBB-4FAA-A8DD-899DAA3A15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601" y="4001294"/>
            <a:ext cx="5377138" cy="1572904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76146FC-7FEC-474E-84BB-C126CB9A32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-1" b="-118755"/>
          <a:stretch/>
        </p:blipFill>
        <p:spPr>
          <a:xfrm>
            <a:off x="120762" y="2035409"/>
            <a:ext cx="825679" cy="347281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6F92FF45-A19A-4950-86FF-435434F375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62287" y="422788"/>
            <a:ext cx="10132430" cy="1457070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725D9EB0-22AD-4F49-8F24-C10324F7B3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362" y="1879858"/>
            <a:ext cx="4876800" cy="4876800"/>
          </a:xfrm>
          <a:prstGeom prst="rect">
            <a:avLst/>
          </a:prstGeom>
        </p:spPr>
      </p:pic>
      <p:sp>
        <p:nvSpPr>
          <p:cNvPr id="28" name="Dikdörtgen 27">
            <a:extLst>
              <a:ext uri="{FF2B5EF4-FFF2-40B4-BE49-F238E27FC236}">
                <a16:creationId xmlns:a16="http://schemas.microsoft.com/office/drawing/2014/main" id="{22636514-8C6E-469D-91DF-110C5E6C47CF}"/>
              </a:ext>
            </a:extLst>
          </p:cNvPr>
          <p:cNvSpPr/>
          <p:nvPr/>
        </p:nvSpPr>
        <p:spPr>
          <a:xfrm rot="16200000">
            <a:off x="8450218" y="2744427"/>
            <a:ext cx="55755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PLANLAMA</a:t>
            </a:r>
          </a:p>
        </p:txBody>
      </p:sp>
      <p:pic>
        <p:nvPicPr>
          <p:cNvPr id="30" name="Resim 29">
            <a:extLst>
              <a:ext uri="{FF2B5EF4-FFF2-40B4-BE49-F238E27FC236}">
                <a16:creationId xmlns:a16="http://schemas.microsoft.com/office/drawing/2014/main" id="{D60EACF9-595B-404D-9EA0-B1DE19A75B6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4261"/>
          <a:stretch/>
        </p:blipFill>
        <p:spPr>
          <a:xfrm>
            <a:off x="122100" y="4001294"/>
            <a:ext cx="825679" cy="158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ugday hasat ile ilgili görsel sonucu">
            <a:extLst>
              <a:ext uri="{FF2B5EF4-FFF2-40B4-BE49-F238E27FC236}">
                <a16:creationId xmlns:a16="http://schemas.microsoft.com/office/drawing/2014/main" id="{A65E8C20-B869-45C8-8468-C0A88FE11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6436" y="1401411"/>
            <a:ext cx="3924533" cy="2948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14C24F9F-7DAC-4EDA-9E40-FFB1DB173C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9" y="1096347"/>
            <a:ext cx="5458817" cy="3592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BA2905D-4121-495D-9DCE-53842E5ED4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382" y="1231744"/>
            <a:ext cx="4932639" cy="3287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6" name="Picture 12" descr="farmer clipart png ile ilgili görsel sonucu">
            <a:extLst>
              <a:ext uri="{FF2B5EF4-FFF2-40B4-BE49-F238E27FC236}">
                <a16:creationId xmlns:a16="http://schemas.microsoft.com/office/drawing/2014/main" id="{CAF7FF38-0541-429A-BA7C-BC23588B8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31371" y="3910083"/>
            <a:ext cx="3100619" cy="294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A8C8940-9ACB-4F50-8C57-A543CB0178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373" y="5161981"/>
            <a:ext cx="5883150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29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B71E8841-B30A-4527-BD35-23CC9E64D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298" y="652457"/>
            <a:ext cx="6828112" cy="316409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E95A058-7E13-40C5-8E84-681A45F5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657" y="388125"/>
            <a:ext cx="3209822" cy="309398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757738D-5EE9-4380-89D7-22C800337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32" y="1515317"/>
            <a:ext cx="2928009" cy="601012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3CA818E1-0D76-457F-80F9-3B8A0A91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6593" y="4080887"/>
            <a:ext cx="4117948" cy="249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40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55CC975-F562-4FA4-B71E-88375417C0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0578" y="2415718"/>
            <a:ext cx="8681456" cy="27800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37C7A44-EED2-4E08-88A3-8CD32662A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273" y="202678"/>
            <a:ext cx="3981033" cy="221304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A05563C-B14C-401A-AA5D-6E89BD85C3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3" y="236912"/>
            <a:ext cx="2504716" cy="638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4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D14065E2-CAEA-4FBA-8C38-9E12D5CD4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66" y="1895073"/>
            <a:ext cx="11120068" cy="444436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E7D56897-B3D8-4F94-BFAD-72BBE2939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51" y="1263356"/>
            <a:ext cx="3243353" cy="66452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086E5054-C367-42FE-91A4-128926EAD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6229" y="1007779"/>
            <a:ext cx="4029805" cy="107298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C78959D7-CE81-4560-9646-B23513CF5F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915" y="5014274"/>
            <a:ext cx="484471" cy="48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6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533">
            <a:extLst>
              <a:ext uri="{FF2B5EF4-FFF2-40B4-BE49-F238E27FC236}">
                <a16:creationId xmlns:a16="http://schemas.microsoft.com/office/drawing/2014/main" id="{843C3758-8E3B-4EE7-A544-6303D959B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954" y="1980094"/>
            <a:ext cx="3025390" cy="2241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8">
            <a:extLst>
              <a:ext uri="{FF2B5EF4-FFF2-40B4-BE49-F238E27FC236}">
                <a16:creationId xmlns:a16="http://schemas.microsoft.com/office/drawing/2014/main" id="{F5477D28-6356-4D90-9ED5-70D36528C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3468" y="1980093"/>
            <a:ext cx="3025390" cy="2241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4" descr="africa-nigeria">
            <a:extLst>
              <a:ext uri="{FF2B5EF4-FFF2-40B4-BE49-F238E27FC236}">
                <a16:creationId xmlns:a16="http://schemas.microsoft.com/office/drawing/2014/main" id="{F9E649EB-DE18-454F-B2DE-FB5888D4E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123" y="4326603"/>
            <a:ext cx="4089770" cy="2314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6" descr="oromega_eskimo">
            <a:extLst>
              <a:ext uri="{FF2B5EF4-FFF2-40B4-BE49-F238E27FC236}">
                <a16:creationId xmlns:a16="http://schemas.microsoft.com/office/drawing/2014/main" id="{C1597866-DB84-403A-870F-0905EE2B1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45" y="4326603"/>
            <a:ext cx="6440696" cy="2314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9C2313A6-FE4A-4248-B7FF-671CCE933F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3222"/>
            <a:ext cx="7102456" cy="1164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DF79A2A-6BB7-4B3E-8663-53563158B32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230" y="1162726"/>
            <a:ext cx="4133446" cy="27373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8EB8E4C-E268-4590-A237-158B887603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53631" y="1200920"/>
            <a:ext cx="2183757" cy="5686007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183F5C0-CC0C-424C-A12A-E3DF59FF58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954" y="87840"/>
            <a:ext cx="643793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0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42D699AC-0B71-4F9D-8F97-8659A7E591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887" y="4236804"/>
            <a:ext cx="3444539" cy="235951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155775F-67E8-4077-AB44-77747EFB5D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598" y="1254760"/>
            <a:ext cx="3462828" cy="2324182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D2DDCA5-48CB-4B3F-8545-3DA6E1D2685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4997" y="1713664"/>
            <a:ext cx="2956816" cy="448094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84678D9-E591-47CC-8CE4-BE93BA62296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7384" y="1048372"/>
            <a:ext cx="3950550" cy="543200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6456929-7496-439D-9A1C-A1A96FD369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887" y="199226"/>
            <a:ext cx="6626926" cy="85961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DA6B6B9-5BDE-4C57-AEAF-237E70ACF1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54221" y="4006734"/>
            <a:ext cx="2621391" cy="332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37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39925361-0463-4F72-99EA-B65574B3E7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41" y="595780"/>
            <a:ext cx="3789498" cy="26558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91402BDE-3DBA-4EEA-8351-8371A443AEF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139" y="3727041"/>
            <a:ext cx="3813900" cy="2666264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8B68CFBC-3A09-4E01-B355-8C4B8D9F843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434" y="343990"/>
            <a:ext cx="3200653" cy="2912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537D5956-860C-4FE3-9CFD-B57D0DAADD7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7124" y="3759455"/>
            <a:ext cx="2756315" cy="2633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D5BA74A8-E4D7-4329-8627-395E04A4451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6890" y="3383478"/>
            <a:ext cx="3278554" cy="3070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FD8560E-42F3-4E48-B5CC-F1A8DE762A9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29087" y="403538"/>
            <a:ext cx="2556351" cy="2847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2A281FC-51CE-46F3-923B-7303378034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4145" y="165975"/>
            <a:ext cx="6626926" cy="85961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03CCB65-3815-419C-80EE-81CA5ABDDB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56302" y="4324721"/>
            <a:ext cx="2422566" cy="3070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6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7CA598A-00C4-4D43-8435-59A524BE33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5878" y="284436"/>
            <a:ext cx="3670110" cy="281655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1E48B76-B36B-496C-A3AB-CD84C8FC4D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1382" y="3344050"/>
            <a:ext cx="3859102" cy="280497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F3165219-5E16-4DB3-BD3C-9C47324218D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25734" y="293466"/>
            <a:ext cx="3767655" cy="288982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B80D4EF-EC9E-4AD1-8863-FCFB39F205A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8673" y="3344050"/>
            <a:ext cx="3834716" cy="287976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618987D4-ABE9-4826-BA35-45A2D0889F8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99231" y="3462526"/>
            <a:ext cx="3249450" cy="276129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E1B872FA-D19A-442F-B5F4-BAF251125D1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93135" y="293466"/>
            <a:ext cx="3255546" cy="280752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7560BF4-D86C-4A54-967B-9779792269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319" y="132706"/>
            <a:ext cx="66269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98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6CE7F47A-9F0E-4C5A-BF36-9EF7EF729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11" y="857315"/>
            <a:ext cx="11278578" cy="587095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9AEB67B-339D-4E22-AA5F-15D9CC8F40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31" y="385305"/>
            <a:ext cx="3243353" cy="66452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1AA6611-AE7F-420A-87A8-06E16D37D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6104" y="129728"/>
            <a:ext cx="4029805" cy="107298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04C6A71-B1E9-4BBC-86C8-18DC9A8C26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331" y="2969083"/>
            <a:ext cx="543546" cy="54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9415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D3ACDD4E-ED22-4CDA-9379-67E3A5F91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66" y="1046397"/>
            <a:ext cx="11296867" cy="566977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44E8F8B6-CD3A-47CC-B64A-84295CF89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66" y="535769"/>
            <a:ext cx="3243353" cy="66452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E40CE00-623E-4FC1-8C72-E36913539C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788" y="4974945"/>
            <a:ext cx="484471" cy="48447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A07F263-8E9F-44DE-AB2F-05BFD9C5E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7456" y="202768"/>
            <a:ext cx="3273836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9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DE716CAB-2DFF-4D44-BA7D-352253BE7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59" y="1095987"/>
            <a:ext cx="11638625" cy="5208285"/>
          </a:xfrm>
          <a:prstGeom prst="rect">
            <a:avLst/>
          </a:prstGeom>
        </p:spPr>
      </p:pic>
      <p:pic>
        <p:nvPicPr>
          <p:cNvPr id="8" name="Picture 6" descr="C:\Users\amt\Desktop\iklim\rain-icon.png">
            <a:extLst>
              <a:ext uri="{FF2B5EF4-FFF2-40B4-BE49-F238E27FC236}">
                <a16:creationId xmlns:a16="http://schemas.microsoft.com/office/drawing/2014/main" id="{87ABFAFE-2505-4D83-8626-E0C423C11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6001" y="1995537"/>
            <a:ext cx="1820815" cy="170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sun png ile ilgili görsel sonucu">
            <a:extLst>
              <a:ext uri="{FF2B5EF4-FFF2-40B4-BE49-F238E27FC236}">
                <a16:creationId xmlns:a16="http://schemas.microsoft.com/office/drawing/2014/main" id="{2799A57B-402E-4D77-AADE-A0E51A43B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021" y="1161301"/>
            <a:ext cx="2455390" cy="240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87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2E9C998F-8FF7-45B9-B633-26585453C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154" y="219927"/>
            <a:ext cx="6048023" cy="663807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5FF02C3-72C7-455A-84FC-97E49A7FF4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007" y="906813"/>
            <a:ext cx="5776474" cy="595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9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A5607D9-95BD-4976-A3B1-8E75CCDB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12093677" cy="68406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092C22C-466D-4263-BA1C-2C0E89A1EBC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511" y="1591395"/>
            <a:ext cx="7059780" cy="231668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E84F165-90D6-4880-B05D-07F5E09581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444343" y="2261062"/>
            <a:ext cx="2253794" cy="45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1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D70717DC-083B-4EFE-8526-5930113336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927" y="3834633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134" y="2110091"/>
            <a:ext cx="777586" cy="72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amt\Desktop\iklim\rain-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4943" y="3936219"/>
            <a:ext cx="737256" cy="69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:\Users\amt\Desktop\iklim\rain-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408" y="3130999"/>
            <a:ext cx="751609" cy="7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7575" y="4160741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amt\Desktop\iklim\rain-icon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4324" y="654995"/>
            <a:ext cx="914400" cy="85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0" name="Picture 2" descr="C:\Users\amt\Desktop\applications_science (1)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5551" y="741662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amt\Desktop\iklim\rain-icon.png">
            <a:extLst>
              <a:ext uri="{FF2B5EF4-FFF2-40B4-BE49-F238E27FC236}">
                <a16:creationId xmlns:a16="http://schemas.microsoft.com/office/drawing/2014/main" id="{9F485439-775B-4CB3-B6DA-D1FF53559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9017" y="291018"/>
            <a:ext cx="777586" cy="72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C:\Users\amt\Desktop\applications_science (1).png">
            <a:extLst>
              <a:ext uri="{FF2B5EF4-FFF2-40B4-BE49-F238E27FC236}">
                <a16:creationId xmlns:a16="http://schemas.microsoft.com/office/drawing/2014/main" id="{0AB533D8-6DB7-4B51-9B1F-35EFB9C54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7222" y="4167435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8C254A85-BCE0-4242-87AA-07A91C7FBB9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0082" y="2104925"/>
            <a:ext cx="5986791" cy="12436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359FB6AF-1EA7-4BB3-AA5D-1E9803D863F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404" y="1960002"/>
            <a:ext cx="6334293" cy="156680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758419B4-DE78-4185-A08B-A0625A81675C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768" y="1026026"/>
            <a:ext cx="801590" cy="1171302"/>
          </a:xfrm>
          <a:prstGeom prst="rect">
            <a:avLst/>
          </a:prstGeom>
        </p:spPr>
      </p:pic>
      <p:pic>
        <p:nvPicPr>
          <p:cNvPr id="4" name="Picture 6" descr="C:\Users\amt\Desktop\iklim\rain-icon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93004" y="0"/>
            <a:ext cx="1828800" cy="17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amt\Desktop\iklim\rain-icon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7452" y="417555"/>
            <a:ext cx="1143000" cy="107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FDA43BBD-D7A7-4E73-B9B2-C07EBFD19548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836" y="4546984"/>
            <a:ext cx="801590" cy="1171302"/>
          </a:xfrm>
          <a:prstGeom prst="rect">
            <a:avLst/>
          </a:prstGeom>
        </p:spPr>
      </p:pic>
      <p:pic>
        <p:nvPicPr>
          <p:cNvPr id="5" name="Picture 6" descr="C:\Users\amt\Desktop\iklim\rain-icon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6350" y="397065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30A5219A-6290-4634-A12E-6FC148CDE6EF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629" y="791588"/>
            <a:ext cx="801590" cy="1171302"/>
          </a:xfrm>
          <a:prstGeom prst="rect">
            <a:avLst/>
          </a:prstGeom>
        </p:spPr>
      </p:pic>
      <p:pic>
        <p:nvPicPr>
          <p:cNvPr id="11" name="Picture 6" descr="C:\Users\amt\Desktop\iklim\rain-icon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8948" y="26213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357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2E31B4F4-F4A9-43FA-A52A-B2B9E5BD98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6" descr="C:\Users\amt\Desktop\iklim\rain-icon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4783" y="89331"/>
            <a:ext cx="1828800" cy="17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4932" y="394264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221" y="2050031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amt\Desktop\iklim\rain-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5700" y="3259691"/>
            <a:ext cx="777586" cy="72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amt\Desktop\iklim\rain-ico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2537" y="4038828"/>
            <a:ext cx="737256" cy="69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:\Users\amt\Desktop\iklim\rain-icon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2231" y="2702248"/>
            <a:ext cx="751609" cy="7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896" y="3516609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6660" y="429080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amt\Desktop\iklim\rain-icon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28508" y="484196"/>
            <a:ext cx="1143000" cy="107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amt\Desktop\iklim\rain-icon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7091" y="1140158"/>
            <a:ext cx="914400" cy="85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0" name="Picture 2" descr="C:\Users\amt\Desktop\applications_science (1)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8000" y="1190017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623" y="1267156"/>
            <a:ext cx="4487045" cy="768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769190">
            <a:off x="548365" y="1272621"/>
            <a:ext cx="2847674" cy="38258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80AA8BBD-D6A0-454A-80C9-B33DC1DB32F7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700" y="5141956"/>
            <a:ext cx="4572396" cy="82912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1C2BA1BC-55F3-481D-8A5A-E0355A8653AA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700" y="2315593"/>
            <a:ext cx="5297883" cy="1201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E779923F-3C55-47FF-8B39-8DFD966D38D6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52" y="108680"/>
            <a:ext cx="1298561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2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5F0F92F-C8E8-4CAF-BC2E-823580A373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036" y="78660"/>
            <a:ext cx="9632515" cy="677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1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5060987-0977-4DF8-8766-A79FF9AC8D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2142632"/>
            <a:ext cx="10242168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30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BB84A342-5376-4AAC-9E20-8BAFBD4A0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10" y="1184492"/>
            <a:ext cx="11872580" cy="550395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2B886A5-F800-459D-9F77-14D5F7D5D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910" y="356835"/>
            <a:ext cx="7480440" cy="132294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228EA5B-88E5-412B-8FDC-757DA5B2EE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481" y="1516450"/>
            <a:ext cx="2895851" cy="160338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3DF57EBB-08F2-497B-BB4E-5D9385CC75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4857" y="3451795"/>
            <a:ext cx="8102286" cy="969348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B52F9DE-8FCF-4036-9299-80312E38E5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8594" y="830288"/>
            <a:ext cx="1707028" cy="262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86022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9E81E8D-E06C-4BE1-9B3D-035CBA455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9560"/>
            <a:ext cx="12192000" cy="627888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F04C168-3E9A-45F7-AB75-A6DF7283B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57754">
            <a:off x="8518913" y="389269"/>
            <a:ext cx="925318" cy="83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03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65837B32-E6F5-476A-BF3D-292C9CF7F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95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40975FA5-E00B-493A-BB9F-3611A8A3F3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40" y="2055034"/>
            <a:ext cx="6744069" cy="5142705"/>
          </a:xfrm>
          <a:prstGeom prst="rect">
            <a:avLst/>
          </a:prstGeom>
        </p:spPr>
      </p:pic>
      <p:sp>
        <p:nvSpPr>
          <p:cNvPr id="2" name="Dikdörtgen: Köşeleri Yuvarlatılmış 1">
            <a:extLst>
              <a:ext uri="{FF2B5EF4-FFF2-40B4-BE49-F238E27FC236}">
                <a16:creationId xmlns:a16="http://schemas.microsoft.com/office/drawing/2014/main" id="{022E7136-1115-4621-8551-39C3B8F2297F}"/>
              </a:ext>
            </a:extLst>
          </p:cNvPr>
          <p:cNvSpPr/>
          <p:nvPr/>
        </p:nvSpPr>
        <p:spPr>
          <a:xfrm>
            <a:off x="5582433" y="2574318"/>
            <a:ext cx="1027134" cy="4020855"/>
          </a:xfrm>
          <a:prstGeom prst="roundRect">
            <a:avLst/>
          </a:prstGeom>
          <a:solidFill>
            <a:srgbClr val="FF0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05794C2F-F5F5-49FB-A607-D3B1BD685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548" y="92265"/>
            <a:ext cx="3485706" cy="2086062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4033C37D-ACFF-4C11-A574-A2D9C9762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329" y="4584745"/>
            <a:ext cx="3468925" cy="2085013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D5149C78-FE37-4A98-ADDF-04F214870F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76" y="536998"/>
            <a:ext cx="8303472" cy="1518036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3EA590FB-3C5A-4BDE-8B23-C084BCDDAF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0548" y="2339029"/>
            <a:ext cx="3481118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854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A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4A50DB3-3F34-45E6-9746-1C1A9B8D0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99" y="170405"/>
            <a:ext cx="11144454" cy="651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514369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amt\Desktop\2Rwd6.jpg">
            <a:extLst>
              <a:ext uri="{FF2B5EF4-FFF2-40B4-BE49-F238E27FC236}">
                <a16:creationId xmlns:a16="http://schemas.microsoft.com/office/drawing/2014/main" id="{3FBE7501-FB3E-403C-B186-D51BC5746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192000" cy="70251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0B30080-2718-4A4A-9C42-554533A4F6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6148" y="206477"/>
            <a:ext cx="2968960" cy="238945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2E33DEE-EF72-4C53-9862-2E771FA7A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17314" y="2180486"/>
            <a:ext cx="3991223" cy="492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3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88714C6-2AC8-4704-A042-CB022F4AC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09" y="3601715"/>
            <a:ext cx="5051842" cy="3072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3265CEC-2530-4B4A-9655-1E0A2FDB5D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80" y="61706"/>
            <a:ext cx="5051842" cy="31945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12D3992-1EBF-42E4-BE16-02BBD7CBFEB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80" y="3605263"/>
            <a:ext cx="5054022" cy="31945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49BFC8B-449D-497C-BDF9-66895272892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84" r="-292"/>
          <a:stretch/>
        </p:blipFill>
        <p:spPr>
          <a:xfrm>
            <a:off x="387609" y="61706"/>
            <a:ext cx="5051842" cy="31945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A652ADB-FB59-477D-AF2B-AAFB1CCD24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166" y="1349438"/>
            <a:ext cx="2596867" cy="550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86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0921B0E-C9D3-447B-BA8A-816777E9A1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336"/>
          <a:stretch/>
        </p:blipFill>
        <p:spPr>
          <a:xfrm>
            <a:off x="7792140" y="3715882"/>
            <a:ext cx="3868190" cy="3004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0C9B49F-6572-45FB-A03B-CF2125CE82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5902"/>
          <a:stretch/>
        </p:blipFill>
        <p:spPr>
          <a:xfrm>
            <a:off x="7792140" y="275013"/>
            <a:ext cx="3868190" cy="315398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56A5B0F-9354-4960-BA2E-40CA82838A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17" y="518253"/>
            <a:ext cx="3511600" cy="639525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E84A0237-4369-4643-BB5B-57D1DE2EA5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1824" y="19980"/>
            <a:ext cx="3718882" cy="670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8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2" descr="C:\Users\amt\Desktop\yac49ftac59f-kc3b6yc3bc-ahc59fap-ev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3424" y="3506303"/>
            <a:ext cx="4365523" cy="2455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BC12856-36C9-481E-A739-1121B05FC2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4" b="6477"/>
          <a:stretch/>
        </p:blipFill>
        <p:spPr>
          <a:xfrm>
            <a:off x="2293351" y="445549"/>
            <a:ext cx="4394261" cy="2654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45C20A6-0221-4B04-9F28-05871926A4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6588" y="3506303"/>
            <a:ext cx="4365114" cy="245690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1B340DC-F365-405D-BD75-FF8C1067CE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5449" y="321929"/>
            <a:ext cx="5681964" cy="290194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EE5D242A-4BA5-4A4C-8E14-E5C8731720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992" y="1064419"/>
            <a:ext cx="3553404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55299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951B89F2-0B06-49DB-BD45-FA944E280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52" y="2223118"/>
            <a:ext cx="11071296" cy="349331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6B7231E-00F3-43BF-BFAD-67BD8FD5A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936" y="4363110"/>
            <a:ext cx="543546" cy="54354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960C1B8-D536-4E78-8B61-033467DDA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9217" y="1440194"/>
            <a:ext cx="3261643" cy="117663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E2D8B23-0C7F-4CDE-9C10-E09B0BD91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352" y="1662237"/>
            <a:ext cx="2743438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441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B3BFDB7-18BC-423A-A148-56A74EFDD1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92443" y="185593"/>
            <a:ext cx="2527128" cy="1418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6568EA5-4673-424C-A36E-57C5A0C059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293" y="4225894"/>
            <a:ext cx="3744640" cy="2241146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F9188C4-4190-44FB-B5B9-A1340FA78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293" y="1864470"/>
            <a:ext cx="3744640" cy="224114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BD27C4F-6934-4105-A799-D80EBF62CF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6013" y="2231922"/>
            <a:ext cx="3875301" cy="547596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8E9AED65-FCB5-431F-98E0-EF19417BB1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39" y="507287"/>
            <a:ext cx="8846063" cy="1176630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A64898F1-9540-4EE7-ADDE-A8783FEEFD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4594" y="1895432"/>
            <a:ext cx="4274977" cy="457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8768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5BC369C9-7AB0-49E8-B1DF-364AC6911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746" y="2044555"/>
            <a:ext cx="11400508" cy="371278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1540ADC-BACA-4A0D-A478-936C242FC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88" y="3247386"/>
            <a:ext cx="543546" cy="54354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B3F7ADE-D340-4BEE-A6CA-3E51DC605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7071" y="1261631"/>
            <a:ext cx="3261643" cy="1176630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2ADA7261-5A33-4CAB-857D-2639348631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206" y="1483674"/>
            <a:ext cx="2743438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833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çoruh rafting ile ilgili görsel sonucu">
            <a:extLst>
              <a:ext uri="{FF2B5EF4-FFF2-40B4-BE49-F238E27FC236}">
                <a16:creationId xmlns:a16="http://schemas.microsoft.com/office/drawing/2014/main" id="{D47214E2-88C4-4FC0-809F-A4FE00D64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5910" y="406222"/>
            <a:ext cx="4415099" cy="2934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841828E-5541-459F-97AD-ED33D16994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6775" y="406223"/>
            <a:ext cx="4415099" cy="2934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F88C707-A88D-4A5A-911F-F511BB3F776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6970" y="3542062"/>
            <a:ext cx="8468078" cy="1518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403EE26-54C1-4619-BFE2-B50733306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19" y="495734"/>
            <a:ext cx="2381285" cy="636226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B309C85-9DCE-4B73-980D-691BBF6AEC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3828" y="5060098"/>
            <a:ext cx="5194242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40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52FEF0C7-DFDE-43BD-A612-780A7A6B7D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879" y="3034409"/>
            <a:ext cx="8492021" cy="2235860"/>
          </a:xfrm>
          <a:prstGeom prst="rect">
            <a:avLst/>
          </a:prstGeom>
        </p:spPr>
      </p:pic>
      <p:pic>
        <p:nvPicPr>
          <p:cNvPr id="4100" name="Picture 4" descr="snow png ile ilgili görsel sonucu">
            <a:extLst>
              <a:ext uri="{FF2B5EF4-FFF2-40B4-BE49-F238E27FC236}">
                <a16:creationId xmlns:a16="http://schemas.microsoft.com/office/drawing/2014/main" id="{DD3A6BBF-EDE2-4A8F-B60D-DF6D8681E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969279"/>
            <a:ext cx="121920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A470FD2-1339-4924-A993-15F3B92F26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" y="25804"/>
            <a:ext cx="4881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73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82F2AC1-4889-45CC-9804-CAD5E3F72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994" y="379576"/>
            <a:ext cx="12077533" cy="594048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334D3C6-66B3-4504-9B0C-9723315D05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44" t="4905" b="86461"/>
          <a:stretch/>
        </p:blipFill>
        <p:spPr>
          <a:xfrm>
            <a:off x="4062854" y="440802"/>
            <a:ext cx="7915699" cy="51290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A21D83C-AB0B-4FD7-8426-199AB7F36B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375" b="88845"/>
          <a:stretch/>
        </p:blipFill>
        <p:spPr>
          <a:xfrm>
            <a:off x="6237631" y="379576"/>
            <a:ext cx="4364169" cy="51290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EA6878E-1AEB-4BCA-8F78-AD4A7A6695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1186" y="2754969"/>
            <a:ext cx="6950042" cy="221304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4841308-52E0-49D9-928B-1C3515F3A1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6568" y="2139287"/>
            <a:ext cx="4413887" cy="471871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53E7899-12A1-4044-8D8A-C6D4AFEFA8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4710" y="2467897"/>
            <a:ext cx="508062" cy="80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071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29A2E85-6E45-4959-BA7F-45B50AF1FC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918"/>
          <a:stretch/>
        </p:blipFill>
        <p:spPr>
          <a:xfrm>
            <a:off x="0" y="158186"/>
            <a:ext cx="12192000" cy="635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2435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34" y="-14386"/>
            <a:ext cx="12191999" cy="6858000"/>
          </a:xfrm>
          <a:solidFill>
            <a:srgbClr val="FFFF00"/>
          </a:solidFill>
        </p:spPr>
      </p:pic>
      <p:graphicFrame>
        <p:nvGraphicFramePr>
          <p:cNvPr id="7" name="Diyagram 6">
            <a:extLst>
              <a:ext uri="{FF2B5EF4-FFF2-40B4-BE49-F238E27FC236}">
                <a16:creationId xmlns:a16="http://schemas.microsoft.com/office/drawing/2014/main" id="{2928088E-3CEF-4C88-BE71-81616AFFF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5556222"/>
              </p:ext>
            </p:extLst>
          </p:nvPr>
        </p:nvGraphicFramePr>
        <p:xfrm>
          <a:off x="5091370" y="3386599"/>
          <a:ext cx="6525841" cy="1114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" name="Resim 17">
            <a:extLst>
              <a:ext uri="{FF2B5EF4-FFF2-40B4-BE49-F238E27FC236}">
                <a16:creationId xmlns:a16="http://schemas.microsoft.com/office/drawing/2014/main" id="{4F24438E-5E67-4FE0-B775-F06D76E21D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3261" y="2744201"/>
            <a:ext cx="5724640" cy="279221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36305CC-C9AF-4BEC-8474-87DACCAFD6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9394" y="995756"/>
            <a:ext cx="5297883" cy="2213040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C3E3A52-641D-4EE5-BF94-5A095B3F120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48596" y="467227"/>
            <a:ext cx="3913971" cy="103641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F40FC3F-B386-43BA-B83A-DC83E9219E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6448" y="598501"/>
            <a:ext cx="2256615" cy="62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981742"/>
      </p:ext>
    </p:extLst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C8556C2-4BF8-4AAA-B379-D3B7EDF17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3B006A8A-1D67-4558-BA79-FEACB5D2F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231" y="211259"/>
            <a:ext cx="4810161" cy="270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6574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2A67E0B-799C-408A-B319-84039A057C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18" y="79518"/>
            <a:ext cx="4980611" cy="279885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43D0583-62A8-4669-9550-C5C95226D3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0762" y="91825"/>
            <a:ext cx="4980611" cy="2798859"/>
          </a:xfrm>
          <a:prstGeom prst="rect">
            <a:avLst/>
          </a:prstGeom>
        </p:spPr>
      </p:pic>
      <p:pic>
        <p:nvPicPr>
          <p:cNvPr id="9" name="Picture 2" descr="http://www.sifalar.com/wp-content/uploads/2014/09/%C4%B1s%C4%B1rgan-otu-kullan%C4%B1m%C4%B1.jpg">
            <a:extLst>
              <a:ext uri="{FF2B5EF4-FFF2-40B4-BE49-F238E27FC236}">
                <a16:creationId xmlns:a16="http://schemas.microsoft.com/office/drawing/2014/main" id="{44B6D1EB-9DF5-457C-87A1-CCC4D74B1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4845" y="3412224"/>
            <a:ext cx="4976528" cy="279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368B46C-BCF7-4E63-ACB5-D652B800931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27" y="2991564"/>
            <a:ext cx="5005250" cy="420660"/>
          </a:xfrm>
          <a:prstGeom prst="rect">
            <a:avLst/>
          </a:prstGeom>
        </p:spPr>
      </p:pic>
      <p:graphicFrame>
        <p:nvGraphicFramePr>
          <p:cNvPr id="11" name="Diyagram 10">
            <a:extLst>
              <a:ext uri="{FF2B5EF4-FFF2-40B4-BE49-F238E27FC236}">
                <a16:creationId xmlns:a16="http://schemas.microsoft.com/office/drawing/2014/main" id="{481BAFA9-645F-4C35-8B9A-BAA8A7636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4482816"/>
              </p:ext>
            </p:extLst>
          </p:nvPr>
        </p:nvGraphicFramePr>
        <p:xfrm>
          <a:off x="6910762" y="2966788"/>
          <a:ext cx="4980611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2" name="Diyagram 11">
            <a:extLst>
              <a:ext uri="{FF2B5EF4-FFF2-40B4-BE49-F238E27FC236}">
                <a16:creationId xmlns:a16="http://schemas.microsoft.com/office/drawing/2014/main" id="{104CDB29-2DD5-4331-A77D-C9C8C2F972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072442"/>
              </p:ext>
            </p:extLst>
          </p:nvPr>
        </p:nvGraphicFramePr>
        <p:xfrm>
          <a:off x="6914845" y="6336308"/>
          <a:ext cx="4980611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2" name="Resim 1">
            <a:extLst>
              <a:ext uri="{FF2B5EF4-FFF2-40B4-BE49-F238E27FC236}">
                <a16:creationId xmlns:a16="http://schemas.microsoft.com/office/drawing/2014/main" id="{8DBB74B9-6697-4678-85D8-EDD721BBD860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b="18097"/>
          <a:stretch/>
        </p:blipFill>
        <p:spPr>
          <a:xfrm>
            <a:off x="275990" y="3429000"/>
            <a:ext cx="5005250" cy="279885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1225973-7B9E-49A8-98D1-2E7F977A01E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06724" y="6289923"/>
            <a:ext cx="4999153" cy="50601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333C022-A933-4DB4-A2AF-3A25AAD7D45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16438" y="31383"/>
            <a:ext cx="1963210" cy="682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39553"/>
      </p:ext>
    </p:extLst>
  </p:cSld>
  <p:clrMapOvr>
    <a:masterClrMapping/>
  </p:clrMapOvr>
  <p:transition spd="slow">
    <p:wheel spokes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5889F8A-375D-4D5C-9564-A340032A39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7"/>
          <a:stretch/>
        </p:blipFill>
        <p:spPr>
          <a:xfrm>
            <a:off x="0" y="-586502"/>
            <a:ext cx="12192000" cy="744450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59A6496-DF06-428E-8FEA-0BE03FE018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867" y="1840840"/>
            <a:ext cx="5090601" cy="26458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D884CCB-20F9-4388-9BCC-3D7AC3B28B2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4350" y="294377"/>
            <a:ext cx="5029636" cy="186553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31CFF69-2456-46A2-8AC0-4E43C41BAC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2852" y="855037"/>
            <a:ext cx="2521192" cy="595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2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38916" name="Picture 2" descr="F:\RESİMLERİM\kar buz\kar-temizleme-01-subat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6911" y="2272145"/>
            <a:ext cx="4739008" cy="40873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AutoShape 2" descr="Man Clipart Transparent">
            <a:extLst>
              <a:ext uri="{FF2B5EF4-FFF2-40B4-BE49-F238E27FC236}">
                <a16:creationId xmlns:a16="http://schemas.microsoft.com/office/drawing/2014/main" id="{D2185493-AFE7-4681-A915-25086DE4F23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1F782040-4213-433D-ADC9-99DA05750F9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063" y="158506"/>
            <a:ext cx="5718544" cy="210939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6DB5ADA-D4BE-40C2-A17E-864505D9B8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56" y="1401864"/>
            <a:ext cx="4875487" cy="572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92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graphicFrame>
        <p:nvGraphicFramePr>
          <p:cNvPr id="5" name="Diyagram 4">
            <a:extLst>
              <a:ext uri="{FF2B5EF4-FFF2-40B4-BE49-F238E27FC236}">
                <a16:creationId xmlns:a16="http://schemas.microsoft.com/office/drawing/2014/main" id="{E5807ABA-AB1B-484A-A51E-A6E8A675FA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1141297"/>
              </p:ext>
            </p:extLst>
          </p:nvPr>
        </p:nvGraphicFramePr>
        <p:xfrm>
          <a:off x="6804593" y="4750"/>
          <a:ext cx="5106985" cy="2130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Resim 9">
            <a:extLst>
              <a:ext uri="{FF2B5EF4-FFF2-40B4-BE49-F238E27FC236}">
                <a16:creationId xmlns:a16="http://schemas.microsoft.com/office/drawing/2014/main" id="{20BDF9A0-4BD2-46D7-9673-7B6C248761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294" y="1605565"/>
            <a:ext cx="4030553" cy="531507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04A8719-9D02-4E0B-98E0-CF35B54C60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722" y="496570"/>
            <a:ext cx="4712616" cy="5864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094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51989F2E-033C-4194-9F78-7DC5C7EEF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7582" y="3575799"/>
            <a:ext cx="4810161" cy="270076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0FE333A-7F07-4799-B75D-657503B96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5389" y="674293"/>
            <a:ext cx="4822354" cy="270076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60D902E-8040-4C04-91E9-FF500797DFF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70" y="2024674"/>
            <a:ext cx="3679126" cy="516731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0DB1E2C-D37A-4257-8C5E-0AFFE52769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633" y="2265045"/>
            <a:ext cx="5340559" cy="532226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385B11DA-E87F-41C9-9AF4-DCEA2812D9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5762"/>
            <a:ext cx="6425741" cy="284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11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8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65CB836-A879-46A4-9126-11FFCBADB3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554" y="1623571"/>
            <a:ext cx="5535648" cy="4176122"/>
          </a:xfrm>
          <a:prstGeom prst="rect">
            <a:avLst/>
          </a:prstGeom>
        </p:spPr>
      </p:pic>
      <p:sp>
        <p:nvSpPr>
          <p:cNvPr id="6" name="Akış Çizelgesi: Bağlayıcı 5">
            <a:extLst>
              <a:ext uri="{FF2B5EF4-FFF2-40B4-BE49-F238E27FC236}">
                <a16:creationId xmlns:a16="http://schemas.microsoft.com/office/drawing/2014/main" id="{856D15C0-CAED-4539-8E69-6AA48E6E6A1F}"/>
              </a:ext>
            </a:extLst>
          </p:cNvPr>
          <p:cNvSpPr/>
          <p:nvPr/>
        </p:nvSpPr>
        <p:spPr>
          <a:xfrm>
            <a:off x="7797159" y="4938653"/>
            <a:ext cx="432619" cy="393291"/>
          </a:xfrm>
          <a:prstGeom prst="flowChartConnector">
            <a:avLst/>
          </a:prstGeom>
          <a:solidFill>
            <a:schemeClr val="accent6">
              <a:alpha val="58000"/>
            </a:schemeClr>
          </a:solidFill>
          <a:ln>
            <a:solidFill>
              <a:srgbClr val="ACCC8C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69F8B483-37E6-4DEA-B968-BA79B920C5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619" y="670045"/>
            <a:ext cx="2530059" cy="72548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FEF6F54-B5A7-446B-966F-9F8D3E4BC6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892" y="670045"/>
            <a:ext cx="4154605" cy="575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30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23879384-FBD2-444D-936C-DA6EC20CD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47" y="1845912"/>
            <a:ext cx="11662659" cy="444436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8416609-ACD2-44BA-BE65-E6E526BC7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94" y="1368531"/>
            <a:ext cx="3243353" cy="66452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3CDDF76-BBAD-4BFA-A64F-17C683CBE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9201" y="1070727"/>
            <a:ext cx="4029805" cy="107298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3C472C9-D2D5-4BA2-841C-5F6BFC9F59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839" y="3796323"/>
            <a:ext cx="543546" cy="54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0288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EADOW PNG ile ilgili görsel sonucu">
            <a:extLst>
              <a:ext uri="{FF2B5EF4-FFF2-40B4-BE49-F238E27FC236}">
                <a16:creationId xmlns:a16="http://schemas.microsoft.com/office/drawing/2014/main" id="{0CC5CD92-9DFC-42E4-B100-5607BB447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83848"/>
            <a:ext cx="12192000" cy="273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Diyagram 9">
            <a:extLst>
              <a:ext uri="{FF2B5EF4-FFF2-40B4-BE49-F238E27FC236}">
                <a16:creationId xmlns:a16="http://schemas.microsoft.com/office/drawing/2014/main" id="{17D836DB-9740-41DF-90D7-1A301586B0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7872704"/>
              </p:ext>
            </p:extLst>
          </p:nvPr>
        </p:nvGraphicFramePr>
        <p:xfrm>
          <a:off x="5276304" y="675940"/>
          <a:ext cx="6041888" cy="110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Resim 5">
            <a:extLst>
              <a:ext uri="{FF2B5EF4-FFF2-40B4-BE49-F238E27FC236}">
                <a16:creationId xmlns:a16="http://schemas.microsoft.com/office/drawing/2014/main" id="{73C2F650-885D-4C04-89F2-E941BE56D2E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5412" y="2276140"/>
            <a:ext cx="6151397" cy="337138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5F1BA0F-365A-4528-85D6-9A8E2B187FE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9804" y="1780840"/>
            <a:ext cx="3877392" cy="296291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234DA56-1FFC-4F97-92AD-1EEECCC5766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293" y="657831"/>
            <a:ext cx="11211516" cy="620016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3F5F69E-8F1C-4743-80F6-1968197891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71491" y="169333"/>
            <a:ext cx="51048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6974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BD2B0D95-048D-4436-83EB-FF9B882BF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304" y="469470"/>
            <a:ext cx="6525427" cy="638853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88694DB-AB1A-4F92-A44E-3F4949D5D5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341" y="4543011"/>
            <a:ext cx="7723882" cy="207614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A6DA3CF-7E4D-4980-9DA9-65EE6FA2AA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0381" y="2697583"/>
            <a:ext cx="4432176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93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4634724C-7FAD-4326-B180-23A4746B0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46" y="978473"/>
            <a:ext cx="11289307" cy="545523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3140197-D5D9-40C8-B13E-B4871F436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373" y="424291"/>
            <a:ext cx="6767147" cy="132294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0035C3A-7500-4AF9-9FAE-C68F780B6B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346" y="2605414"/>
            <a:ext cx="2419364" cy="403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84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98B4AFA-9D3A-4B01-8DC1-2BE9B0C74C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973"/>
          <a:stretch/>
        </p:blipFill>
        <p:spPr>
          <a:xfrm>
            <a:off x="0" y="135320"/>
            <a:ext cx="12192000" cy="6334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197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1C7BD358-8966-4C42-AE53-89E401786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68" y="344156"/>
            <a:ext cx="9638611" cy="616968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89B0E3C2-FCD8-44B8-9B9F-9DAB3854F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392" y="859312"/>
            <a:ext cx="6998815" cy="513937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8A52514-0411-490C-A85F-E758FF780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620" y="1180448"/>
            <a:ext cx="4727641" cy="548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32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61B15EB-CA25-479C-A472-AAD66B035E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146" y="1002010"/>
            <a:ext cx="8562162" cy="30332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8D63C76-A8E2-49EC-874A-16721CE82F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7300" y="1002010"/>
            <a:ext cx="2218353" cy="88281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E3D6012-A0A4-4F4B-9050-4DE46092B1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9645" y="1414589"/>
            <a:ext cx="2173080" cy="63381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27D1F5C-B9E1-44D2-A524-EB25A7C5F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1048" y="426013"/>
            <a:ext cx="2526344" cy="643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055494"/>
      </p:ext>
    </p:extLst>
  </p:cSld>
  <p:clrMapOvr>
    <a:masterClrMapping/>
  </p:clrMapOvr>
  <p:transition spd="slow">
    <p:randomBar dir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D404"/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8B0D270A-0041-405D-B529-AA425C752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026" y="463039"/>
            <a:ext cx="9126503" cy="593192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B890AB9-A0EB-4009-ABAE-952CA634B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7866" y="1781075"/>
            <a:ext cx="4754163" cy="316434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9D5148E-4190-4617-805F-5FBA5FE88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1846" y="-98281"/>
            <a:ext cx="5490183" cy="5931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E283733E-8AF7-4A2B-90E2-DF8A59E168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346" y="711300"/>
            <a:ext cx="3554276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7142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193D378-ED6C-4801-A235-3F113E2D5D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83"/>
          <a:stretch/>
        </p:blipFill>
        <p:spPr>
          <a:xfrm>
            <a:off x="5924072" y="640892"/>
            <a:ext cx="5915454" cy="34067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2" name="Diyagram 1">
            <a:extLst>
              <a:ext uri="{FF2B5EF4-FFF2-40B4-BE49-F238E27FC236}">
                <a16:creationId xmlns:a16="http://schemas.microsoft.com/office/drawing/2014/main" id="{1D2BCBC7-5685-4CF1-8C51-33B797E36A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632716"/>
              </p:ext>
            </p:extLst>
          </p:nvPr>
        </p:nvGraphicFramePr>
        <p:xfrm>
          <a:off x="5973161" y="3741943"/>
          <a:ext cx="5770484" cy="1379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Resim 2">
            <a:extLst>
              <a:ext uri="{FF2B5EF4-FFF2-40B4-BE49-F238E27FC236}">
                <a16:creationId xmlns:a16="http://schemas.microsoft.com/office/drawing/2014/main" id="{3F1DAE42-952C-4389-A4A0-7E269979A7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3484" y="3873094"/>
            <a:ext cx="5535648" cy="264589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F20FF02-E5F2-40C3-B76F-C07462950E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8" y="341618"/>
            <a:ext cx="5535648" cy="617476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4F4478A-957F-4CDE-8630-DDBB586758D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6774" y="339013"/>
            <a:ext cx="2107692" cy="643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1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30B66388-0807-449F-BBAB-D53BA123F5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0089" y="737554"/>
            <a:ext cx="3374118" cy="2345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999CD3F-D171-43E3-A805-2381B6F7FBC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925" y="731259"/>
            <a:ext cx="3374118" cy="2345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A9033A7-FE38-4EB1-B313-D580BC3703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330" y="732741"/>
            <a:ext cx="3465166" cy="2345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C71197C-D313-4981-9C3C-C3CEA7E8C38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330" y="3772352"/>
            <a:ext cx="3465166" cy="2345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A24AE14-4420-44DD-B7F6-FBD2A5B2FAE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924" y="3783063"/>
            <a:ext cx="3374119" cy="23351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937E126E-C73F-4BFC-B92B-3485538F6E7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6471" y="3783063"/>
            <a:ext cx="3379474" cy="23351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C6DAB0B-96C1-4D10-9C09-292398895D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247" y="649500"/>
            <a:ext cx="3000166" cy="625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9" name="Picture 5" descr="C:\Users\amt\Desktop\akdeniz1.pn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2" b="4328"/>
          <a:stretch/>
        </p:blipFill>
        <p:spPr bwMode="auto">
          <a:xfrm>
            <a:off x="3458094" y="263273"/>
            <a:ext cx="4732713" cy="6084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ECDB017-DC74-4391-97B3-7F4A567909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5171" y="505714"/>
            <a:ext cx="2554445" cy="5846571"/>
          </a:xfrm>
          <a:prstGeom prst="rect">
            <a:avLst/>
          </a:prstGeom>
        </p:spPr>
      </p:pic>
      <p:sp>
        <p:nvSpPr>
          <p:cNvPr id="2" name="Dikdörtgen: Köşeleri Yuvarlatılmış 1">
            <a:extLst>
              <a:ext uri="{FF2B5EF4-FFF2-40B4-BE49-F238E27FC236}">
                <a16:creationId xmlns:a16="http://schemas.microsoft.com/office/drawing/2014/main" id="{852A157A-723B-4A81-9FCF-F578E11314DD}"/>
              </a:ext>
            </a:extLst>
          </p:cNvPr>
          <p:cNvSpPr/>
          <p:nvPr/>
        </p:nvSpPr>
        <p:spPr>
          <a:xfrm>
            <a:off x="7139836" y="2342367"/>
            <a:ext cx="475989" cy="3419606"/>
          </a:xfrm>
          <a:prstGeom prst="roundRect">
            <a:avLst/>
          </a:prstGeom>
          <a:solidFill>
            <a:schemeClr val="tx2">
              <a:lumMod val="85000"/>
              <a:lumOff val="15000"/>
              <a:alpha val="54000"/>
            </a:schemeClr>
          </a:solidFill>
          <a:ln>
            <a:solidFill>
              <a:srgbClr val="D0F9FF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Dikdörtgen: Köşeleri Yuvarlatılmış 5">
            <a:extLst>
              <a:ext uri="{FF2B5EF4-FFF2-40B4-BE49-F238E27FC236}">
                <a16:creationId xmlns:a16="http://schemas.microsoft.com/office/drawing/2014/main" id="{F936456A-45E4-4115-85BA-C5BCDFE7F29A}"/>
              </a:ext>
            </a:extLst>
          </p:cNvPr>
          <p:cNvSpPr/>
          <p:nvPr/>
        </p:nvSpPr>
        <p:spPr>
          <a:xfrm>
            <a:off x="3777615" y="2335748"/>
            <a:ext cx="706703" cy="3290526"/>
          </a:xfrm>
          <a:prstGeom prst="roundRect">
            <a:avLst/>
          </a:prstGeom>
          <a:solidFill>
            <a:schemeClr val="tx2">
              <a:lumMod val="85000"/>
              <a:lumOff val="15000"/>
              <a:alpha val="54000"/>
            </a:schemeClr>
          </a:solidFill>
          <a:ln>
            <a:solidFill>
              <a:srgbClr val="D0F9FF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0AC8E6BE-53E0-40DD-9B93-4303B6EB5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099" y="741162"/>
            <a:ext cx="33410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7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9C625856-E994-45F5-AE2F-E0A363ABD8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235" y="198438"/>
            <a:ext cx="6456224" cy="63038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Akış Çizelgesi: Bağlayıcı 1">
            <a:extLst>
              <a:ext uri="{FF2B5EF4-FFF2-40B4-BE49-F238E27FC236}">
                <a16:creationId xmlns:a16="http://schemas.microsoft.com/office/drawing/2014/main" id="{0A2AAE05-A4BD-4697-AB74-1BCFA8950B90}"/>
              </a:ext>
            </a:extLst>
          </p:cNvPr>
          <p:cNvSpPr/>
          <p:nvPr/>
        </p:nvSpPr>
        <p:spPr>
          <a:xfrm>
            <a:off x="2817091" y="3999346"/>
            <a:ext cx="304800" cy="267855"/>
          </a:xfrm>
          <a:prstGeom prst="flowChartConnector">
            <a:avLst/>
          </a:prstGeom>
          <a:solidFill>
            <a:srgbClr val="F4A32D">
              <a:alpha val="83000"/>
            </a:srgb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5505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80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B04A8205-B41C-4E38-981E-99F09F0CA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00" y="2142632"/>
            <a:ext cx="4121253" cy="257273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8BFE0CA-2F72-4BA5-91EF-5B0DE3CC6D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494" y="5166377"/>
            <a:ext cx="4243057" cy="117302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A47EE95-FEAB-43D6-B67A-EC31DF1B79D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4295" y="1968746"/>
            <a:ext cx="2261454" cy="4860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F2764FD-2F23-4BCE-B3B3-298D200AE1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700" y="218850"/>
            <a:ext cx="3527544" cy="19873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5557237-AE21-4D15-BA0F-96D0F467698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692"/>
          <a:stretch/>
        </p:blipFill>
        <p:spPr>
          <a:xfrm>
            <a:off x="430700" y="4478070"/>
            <a:ext cx="3527544" cy="2132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153EA56-C70A-48D2-A42F-5FC352F868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8244" y="11389"/>
            <a:ext cx="6633556" cy="662776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13A4116-22CB-4B08-8C37-48CCCB7B7C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8914" y="470034"/>
            <a:ext cx="2578846" cy="638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1759963A-0A8B-404A-B7E9-07F5411768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9452" y="1760868"/>
            <a:ext cx="5078408" cy="2792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Picture 6" descr="antalya yat limanı hd ile ilgili görsel sonucu">
            <a:extLst>
              <a:ext uri="{FF2B5EF4-FFF2-40B4-BE49-F238E27FC236}">
                <a16:creationId xmlns:a16="http://schemas.microsoft.com/office/drawing/2014/main" id="{0B57D648-585A-41A0-B887-28FB83167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3673" y="1760868"/>
            <a:ext cx="4769802" cy="2792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2DE6184-84C6-43D2-8811-F77490A20E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033" y="4748433"/>
            <a:ext cx="4779678" cy="127417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1BE5C37-D401-4AD6-AC55-3A662C59E15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1453" y="4785012"/>
            <a:ext cx="5194242" cy="123759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826FC10-B8A6-4481-9177-134CF519A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63" y="570386"/>
            <a:ext cx="2087963" cy="628761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B549C8C-DC41-4C01-B17F-5E8293C260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8979" y="273049"/>
            <a:ext cx="5291787" cy="157290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AE7BB90-C892-4C15-BF4A-21789ED9C8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31214" y="273049"/>
            <a:ext cx="3932261" cy="15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0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28F4D6A-A9E1-4E07-8969-3CB52428B9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865" y="3647829"/>
            <a:ext cx="6614733" cy="273734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501D1F6-9A3B-4FF7-8C10-DE3CF6EAEE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865" y="951360"/>
            <a:ext cx="6730567" cy="28470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Dikdörtgen 7">
            <a:extLst>
              <a:ext uri="{FF2B5EF4-FFF2-40B4-BE49-F238E27FC236}">
                <a16:creationId xmlns:a16="http://schemas.microsoft.com/office/drawing/2014/main" id="{ED40E5DE-AA04-48DC-9D4B-4788652E5058}"/>
              </a:ext>
            </a:extLst>
          </p:cNvPr>
          <p:cNvSpPr/>
          <p:nvPr/>
        </p:nvSpPr>
        <p:spPr>
          <a:xfrm>
            <a:off x="2249865" y="4305300"/>
            <a:ext cx="658434" cy="514288"/>
          </a:xfrm>
          <a:prstGeom prst="rect">
            <a:avLst/>
          </a:prstGeom>
          <a:solidFill>
            <a:schemeClr val="accent2">
              <a:alpha val="64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83E4F3C7-6A48-4A42-B97E-3252D3E1E0F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865" y="335186"/>
            <a:ext cx="2530059" cy="72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41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919F3499-04AC-4B30-AE2F-9EB707540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570" y="589935"/>
            <a:ext cx="10036879" cy="528691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B80FEB5-8115-48B6-ABE7-C46B0AD8B0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6997" y="818067"/>
            <a:ext cx="3737868" cy="602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2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4636CCE3-4E42-41A5-8C9B-B14E7B921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58" y="1130077"/>
            <a:ext cx="9815411" cy="554174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B9493BF7-53BD-4555-9AFD-53F30DA41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911" y="0"/>
            <a:ext cx="4283572" cy="161885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2FE498CC-76DB-46B4-8C51-0281E4A61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9068" y="1095717"/>
            <a:ext cx="703111" cy="718286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E787DEB9-06A5-4617-A056-A2C09C2385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9067" y="2486080"/>
            <a:ext cx="674197" cy="68874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A60C2E6-9087-4F38-A531-13F554EC5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6261" y="3212201"/>
            <a:ext cx="674197" cy="68874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DE00E07-C761-4D2D-9E5A-DFDD327BBC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6260" y="3921651"/>
            <a:ext cx="674197" cy="688748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76B00886-4804-4FC5-A3FA-E6269B549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3524" y="4631101"/>
            <a:ext cx="674197" cy="688748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CEE7D42A-1BC6-4EA5-9B9B-C80B6231C6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9068" y="1814003"/>
            <a:ext cx="674197" cy="68874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26FB8B83-8AFE-4EBD-827A-34A37D95D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982" y="5319849"/>
            <a:ext cx="674197" cy="688748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8DDAAA63-D5FC-478B-B38E-B46D40FCF2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982" y="5970885"/>
            <a:ext cx="674197" cy="688748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81F3E606-1448-49C4-A5E6-B6120FBF3C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3216" y="1077031"/>
            <a:ext cx="468273" cy="718285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FF8A836C-7956-481E-AF1B-D57BB9BB82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6484" y="1782786"/>
            <a:ext cx="468273" cy="718285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8D699AAB-56F5-46A1-9132-2A6906AE2B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3216" y="5924265"/>
            <a:ext cx="468273" cy="718285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4DC79E16-3744-4D0A-89D8-EF84764DBE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5414" y="5293142"/>
            <a:ext cx="284873" cy="691294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90C147E8-D0E1-4E7A-8FEF-200D41B581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88185" y="4601356"/>
            <a:ext cx="284873" cy="691294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46312FC5-EE22-4A75-AFAD-288E51A575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0920" y="3898403"/>
            <a:ext cx="284873" cy="691294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09219376-E17E-42C0-9FD7-60BB215899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7808" y="3191623"/>
            <a:ext cx="284873" cy="691294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0BA22971-AB02-42E0-82DE-D315152FD7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6398" y="2462493"/>
            <a:ext cx="284873" cy="69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5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2896</TotalTime>
  <Words>32</Words>
  <Application>Microsoft Office PowerPoint</Application>
  <PresentationFormat>Geniş ekran</PresentationFormat>
  <Paragraphs>18</Paragraphs>
  <Slides>62</Slides>
  <Notes>13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62</vt:i4>
      </vt:variant>
    </vt:vector>
  </HeadingPairs>
  <TitlesOfParts>
    <vt:vector size="68" baseType="lpstr">
      <vt:lpstr>00359</vt:lpstr>
      <vt:lpstr>Arial</vt:lpstr>
      <vt:lpstr>Calibri</vt:lpstr>
      <vt:lpstr>Calibri Light</vt:lpstr>
      <vt:lpstr>Office Teması</vt:lpstr>
      <vt:lpstr>Varsayılan Tasarım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283</cp:revision>
  <dcterms:created xsi:type="dcterms:W3CDTF">2017-10-30T18:57:12Z</dcterms:created>
  <dcterms:modified xsi:type="dcterms:W3CDTF">2020-12-07T11:50:05Z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33580688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