
<file path=[Content_Types].xml><?xml version="1.0" encoding="utf-8"?>
<Types xmlns="http://schemas.openxmlformats.org/package/2006/content-types">
  <Default ContentType="image/x-emf" Extension="emf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5" r:id="rId3"/>
    <p:sldId id="266" r:id="rId4"/>
    <p:sldId id="267" r:id="rId5"/>
    <p:sldId id="268" r:id="rId6"/>
    <p:sldId id="269" r:id="rId7"/>
    <p:sldId id="294" r:id="rId8"/>
    <p:sldId id="286" r:id="rId9"/>
    <p:sldId id="270" r:id="rId10"/>
    <p:sldId id="276" r:id="rId11"/>
    <p:sldId id="272" r:id="rId12"/>
    <p:sldId id="273" r:id="rId13"/>
    <p:sldId id="288" r:id="rId14"/>
    <p:sldId id="289" r:id="rId15"/>
    <p:sldId id="290" r:id="rId16"/>
    <p:sldId id="291" r:id="rId17"/>
    <p:sldId id="287" r:id="rId18"/>
    <p:sldId id="292" r:id="rId19"/>
    <p:sldId id="293" r:id="rId20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75BF"/>
    <a:srgbClr val="D933B1"/>
    <a:srgbClr val="DEC9EF"/>
    <a:srgbClr val="5C8C3C"/>
    <a:srgbClr val="516178"/>
    <a:srgbClr val="35A9D5"/>
    <a:srgbClr val="4CDF79"/>
    <a:srgbClr val="FFA64D"/>
    <a:srgbClr val="F33975"/>
    <a:srgbClr val="E067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005" autoAdjust="0"/>
    <p:restoredTop sz="94660"/>
  </p:normalViewPr>
  <p:slideViewPr>
    <p:cSldViewPr snapToGrid="0">
      <p:cViewPr varScale="1">
        <p:scale>
          <a:sx n="67" d="100"/>
          <a:sy n="67" d="100"/>
        </p:scale>
        <p:origin x="9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D612B-C04F-4F1F-BEFE-49A2A6F936D6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520DC-7392-4E0A-8276-95F69358718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8954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520DC-7392-4E0A-8276-95F693587184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3346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052188C-15C7-4773-8679-21E3E0B5E4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D6275EB-CB09-4EFC-8BBC-0CD58F4BC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DA1D53A-982F-4CF2-8AB8-17A1B8A1B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3B0C712-44A2-4690-B4FB-270A44C5D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F85D301-CF9C-48B4-A93B-4A0B2490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0841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58232C8-A303-4595-8975-B526EC9E7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14C91E5-1568-40F8-A088-DE4340DFE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2714BA5-5791-4B4F-BDBE-E923B8FDB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40215B3-2E31-4121-AD78-721FD4811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47AA48F-8DA2-43CF-890D-7DEC544F1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6967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2C31A81-D160-4905-8D19-A0466FB44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21B9A6B-1CC8-47FD-99A5-949AC1D194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6264D59-0FC9-4FDB-869E-93569DDC4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9C7DBB1-EE1F-45EF-96C9-F3E6CE0AA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B984729-7078-4542-B207-78A86C014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56182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FBC9EBF-4E8C-432F-9634-6ADA2EEC0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17BC71C-1024-483B-8747-245BB32521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D45ADB9E-5E1F-4C76-B36B-9B57733B0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D66058D-8075-40C6-8438-15D7FD113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1FF7986-17D5-41FF-A434-E091227E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031950C-1238-47B0-87DC-F797C7C7F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13710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41514AA-D5B4-42B8-97CD-931C4346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6B8930A-B5DD-4358-9486-6D049EDDDF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B58033B-9CA7-441C-ABD9-0F409007A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1A1696DE-1DE4-4046-B26F-A3A8A8D36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294AEC6C-B16A-412B-971C-00ABC732F0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6DA31C8D-1E37-444A-AB18-1438B30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A9C4A4F5-990F-4BFC-8581-3FADA8741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41625FCF-C0EC-4E28-BE32-37560620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4809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BFFA871-314A-4B1A-856C-A5475667F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55DA6898-C071-4B27-9521-5DEFE8AC2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4C77FCC9-C75F-47D2-9DD6-B2B3B4DB3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8D79670D-4009-438E-8A07-331199707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034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4417700-84A8-4F4D-AE3C-2BA4420A6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C96FA803-6EF4-4A9B-90A4-1A50FC5BA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34DF7F2C-78FD-4E52-9701-36E151448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3665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69D65D0-0C4C-4A69-B518-5FE6ED000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6B87ADB-099A-4DEA-A094-613F59E47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3F2F06F-DFA4-4948-BCEA-AA9DD7E0D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33818AE1-B6D4-430C-AE86-264DCA439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9DB2066B-840F-40F9-BC9D-47D8C2260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FDF664C2-A80D-497F-8791-5812140F2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09654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2D558C6-6E81-4B14-B096-D09BA7A18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426D2F5B-76B7-4F18-83C0-1B0E35BF5A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4864A1CB-2730-4BD2-94DD-13750A891C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597E6F30-9953-4FFC-A69B-ADAFA4C56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5A64515-BE09-4434-A489-EFE3B9078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493C3829-6589-4A5A-8026-B23B7D65B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558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7F9C115-7995-42F8-89C9-D1F9E4AB9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995572F-544D-4B03-BAD1-44E19F7E14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E6FBBF5-0F5B-484E-8A83-CE05A7873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A0561FA-EAC0-42B9-B090-0DB9E7E77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815E06F-C799-4462-B864-1ABD3BC1F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96659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126E176C-0C2D-40B9-B9FB-ED68DD33BD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0CA00D23-15C1-40F6-B284-67B17B4F9F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C2D15FD-1438-4F62-BAAD-70033DB61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A193FCF-F248-461D-998D-F8E8FD205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CB6EC68-BB98-40EB-AA89-C13F8E59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73390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A5C63B45-A7CC-413E-9A0B-148F296F5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8327F3C-8D94-4716-90B2-0007007FEF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CCD3A04-558D-4EA4-AEEB-9F08D322E5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126433A-DE09-4902-9EF1-C462B06D0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8B29B4B-C3B4-47DC-8B18-D6CF76DACF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036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 ?><Relationships xmlns="http://schemas.openxmlformats.org/package/2006/relationships"><Relationship Id="rId8" Target="../media/image18.png" Type="http://schemas.openxmlformats.org/officeDocument/2006/relationships/image"/><Relationship Id="rId3" Target="../media/audio1.wav" Type="http://schemas.openxmlformats.org/officeDocument/2006/relationships/audio"/><Relationship Id="rId7" Target="../media/image17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6.jpeg" Type="http://schemas.openxmlformats.org/officeDocument/2006/relationships/image"/><Relationship Id="rId5" Target="../media/image15.png" Type="http://schemas.openxmlformats.org/officeDocument/2006/relationships/image"/><Relationship Id="rId10" Target="../media/image20.png" Type="http://schemas.openxmlformats.org/officeDocument/2006/relationships/image"/><Relationship Id="rId4" Target="../media/image14.pn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 ?><Relationships xmlns="http://schemas.openxmlformats.org/package/2006/relationships"><Relationship Id="rId3" Target="../media/image34.jpeg" Type="http://schemas.openxmlformats.org/officeDocument/2006/relationships/image"/><Relationship Id="rId7" Target="../media/image38.png" Type="http://schemas.openxmlformats.org/officeDocument/2006/relationships/image"/><Relationship Id="rId2" Target="../media/image33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png" Type="http://schemas.openxmlformats.org/officeDocument/2006/relationships/image"/><Relationship Id="rId5" Target="../media/image36.gif" Type="http://schemas.openxmlformats.org/officeDocument/2006/relationships/image"/><Relationship Id="rId4" Target="../media/image35.jpe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4.png"/><Relationship Id="rId7" Type="http://schemas.openxmlformats.org/officeDocument/2006/relationships/image" Target="../media/image62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62.png"/><Relationship Id="rId4" Type="http://schemas.openxmlformats.org/officeDocument/2006/relationships/image" Target="../media/image7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 ?><Relationships xmlns="http://schemas.openxmlformats.org/package/2006/relationships"><Relationship Id="rId8" Target="../media/image82.png" Type="http://schemas.openxmlformats.org/officeDocument/2006/relationships/image"/><Relationship Id="rId3" Target="../media/image77.png" Type="http://schemas.openxmlformats.org/officeDocument/2006/relationships/image"/><Relationship Id="rId7" Target="../media/image81.jpeg" Type="http://schemas.openxmlformats.org/officeDocument/2006/relationships/image"/><Relationship Id="rId2" Target="../media/image7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0.jpeg" Type="http://schemas.openxmlformats.org/officeDocument/2006/relationships/image"/><Relationship Id="rId5" Target="../media/image79.jpeg" Type="http://schemas.openxmlformats.org/officeDocument/2006/relationships/image"/><Relationship Id="rId4" Target="../media/image78.png" Type="http://schemas.openxmlformats.org/officeDocument/2006/relationships/image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C3C847B5-2A1C-4684-AA60-5C70F0BDF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182" y="546757"/>
            <a:ext cx="7087717" cy="6182253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D4E98C9C-A2BF-4422-9DD6-10C89C4E6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5129" y="283842"/>
            <a:ext cx="1236739" cy="1217501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FD77AB7B-2F3B-426E-869E-B749D8142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4379" y="1601256"/>
            <a:ext cx="6053853" cy="3097036"/>
          </a:xfrm>
          <a:prstGeom prst="rect">
            <a:avLst/>
          </a:prstGeom>
        </p:spPr>
      </p:pic>
      <p:pic>
        <p:nvPicPr>
          <p:cNvPr id="10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8ABF76B1-A47C-4EFB-A8B4-A7EF2B36F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hlinkClick r:id="rId7"/>
            <a:extLst>
              <a:ext uri="{FF2B5EF4-FFF2-40B4-BE49-F238E27FC236}">
                <a16:creationId xmlns:a16="http://schemas.microsoft.com/office/drawing/2014/main" id="{C04348AD-62A1-48CE-BD7B-38194C05E3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2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76BBCB87-EF4F-4B6A-BD99-5FB308FE4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E71AA218-EA47-48C8-8957-1C705BEB7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E84FE583-DE37-46BF-B53B-11CF92E2AF5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1AE2E85-92F5-456B-A81B-FDA7DB7A3B8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07434" y="3910939"/>
            <a:ext cx="3185696" cy="2144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01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50332627-8687-4179-A3A4-41273BF14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0897" y="794137"/>
            <a:ext cx="7413379" cy="31762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BCFC931-F426-49D4-B53E-E6A3456D4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4801" y="794137"/>
            <a:ext cx="7419475" cy="30806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2CDCD044-ECAF-4B70-837D-90A644743E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8723" y="3429000"/>
            <a:ext cx="3757725" cy="347137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E971515-CA4B-4675-8D45-A3C976D75F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0" y="2218541"/>
            <a:ext cx="4123206" cy="463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72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B522FB9-C2F5-4DEC-8ECE-D504DB205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871" y="2581140"/>
            <a:ext cx="5517358" cy="37371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995E6B7-C193-4164-90E5-49801EBE83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0243" y="456953"/>
            <a:ext cx="8907028" cy="183505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05433A1-1C8C-4D6E-A616-D178031D886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661" t="3713" r="1735" b="4427"/>
          <a:stretch/>
        </p:blipFill>
        <p:spPr>
          <a:xfrm>
            <a:off x="2438401" y="2639733"/>
            <a:ext cx="5518297" cy="3566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30" descr="Map Marker Drawing Pin Right Chartreuse icon">
            <a:extLst>
              <a:ext uri="{FF2B5EF4-FFF2-40B4-BE49-F238E27FC236}">
                <a16:creationId xmlns:a16="http://schemas.microsoft.com/office/drawing/2014/main" id="{787A2C9F-B4AA-4619-8297-9F7C3FDA8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769" y="0"/>
            <a:ext cx="660988" cy="66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CD1DBE99-83ED-4188-96A1-C1B26FDB20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3189" y="-38226"/>
            <a:ext cx="1748164" cy="137448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5D5A09DF-CD8F-4C61-9650-8A37D0D0DC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01182" y="2217128"/>
            <a:ext cx="4601150" cy="469773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945E0B2-588C-4EC7-A157-1168A94FCB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0" y="649015"/>
            <a:ext cx="2758080" cy="617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720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library history ile ilgili görsel sonucu">
            <a:extLst>
              <a:ext uri="{FF2B5EF4-FFF2-40B4-BE49-F238E27FC236}">
                <a16:creationId xmlns:a16="http://schemas.microsoft.com/office/drawing/2014/main" id="{D4265630-71E3-4164-A230-CE6A0629E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95" y="3277858"/>
            <a:ext cx="4584838" cy="2860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library history ile ilgili görsel sonucu">
            <a:extLst>
              <a:ext uri="{FF2B5EF4-FFF2-40B4-BE49-F238E27FC236}">
                <a16:creationId xmlns:a16="http://schemas.microsoft.com/office/drawing/2014/main" id="{D2933C60-0FFD-4F4C-ABBC-EAF138AAB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95" y="456523"/>
            <a:ext cx="4584838" cy="2665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C13AA4F-EF46-4CC0-A2E8-7C70E74CDB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4176" y="3277858"/>
            <a:ext cx="4354476" cy="363701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1BF814CD-92F0-482B-818E-2D76D210E2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167" y="0"/>
            <a:ext cx="6748857" cy="3694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A64C625-4425-418C-8867-F7E9C733E6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877" y="3429000"/>
            <a:ext cx="6767147" cy="309703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189E3AF-8FBB-402E-92C1-4720CD948F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1921" y="1030534"/>
            <a:ext cx="2442957" cy="5884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9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4976A31A-2E1C-455D-87F0-7B86FB4E5D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4896" y="-270930"/>
            <a:ext cx="6445749" cy="4522610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9802F952-4B48-42E2-9FC0-481E6EED25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7925" y="3611598"/>
            <a:ext cx="2651630" cy="266702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E7A3275-FF75-4755-B29D-FEF2E74121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532" y="257419"/>
            <a:ext cx="6236749" cy="64928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53536BC1-9D8F-4BB4-B88B-D0A4CCA156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6451" y="257419"/>
            <a:ext cx="610909" cy="6109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34F1922E-D3F3-4159-9F5B-54672D8159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3530" y="38009"/>
            <a:ext cx="6236749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A0BDD4A8-71A2-4D89-ADAF-14A782DDE7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5763732" y="472365"/>
            <a:ext cx="2727710" cy="634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83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B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D20A1FC-8818-4890-93B2-7001AE0C7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212" y="214734"/>
            <a:ext cx="11235902" cy="24142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8" name="Picture 4" descr="YAANİ ile ilgili görsel sonucu">
            <a:extLst>
              <a:ext uri="{FF2B5EF4-FFF2-40B4-BE49-F238E27FC236}">
                <a16:creationId xmlns:a16="http://schemas.microsoft.com/office/drawing/2014/main" id="{1538EB12-4972-480A-8FE6-78861F88B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2733926"/>
            <a:ext cx="5695507" cy="34662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651C1519-A5C0-402A-9FEB-96DAAF3B6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284" y="2733926"/>
            <a:ext cx="5695507" cy="34662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2" name="Picture 8" descr="Google">
            <a:extLst>
              <a:ext uri="{FF2B5EF4-FFF2-40B4-BE49-F238E27FC236}">
                <a16:creationId xmlns:a16="http://schemas.microsoft.com/office/drawing/2014/main" id="{ED38161D-B073-473D-898A-783928B36F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2786409"/>
            <a:ext cx="5644427" cy="33612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09365D9-C90F-4C4B-9C22-B0EC5CE072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62555" y="2200624"/>
            <a:ext cx="1929445" cy="45328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B29D90A-D75F-4D01-A4A6-F829A16A74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2329" y="2628959"/>
            <a:ext cx="5761880" cy="410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217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AA5BE1C9-7BB1-4B9F-A1A4-1DE1A5A2A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221" y="1070418"/>
            <a:ext cx="10961558" cy="5358848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CA504971-10F2-4F57-88EA-4619B0FE21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221" y="564001"/>
            <a:ext cx="2315052" cy="50641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A3D8122-202E-4E08-BD0D-8EEEDF3397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877" y="280714"/>
            <a:ext cx="4035902" cy="1072989"/>
          </a:xfrm>
          <a:prstGeom prst="rect">
            <a:avLst/>
          </a:prstGeom>
        </p:spPr>
      </p:pic>
      <p:sp>
        <p:nvSpPr>
          <p:cNvPr id="18" name="Akış Çizelgesi: Bağlayıcı 17">
            <a:extLst>
              <a:ext uri="{FF2B5EF4-FFF2-40B4-BE49-F238E27FC236}">
                <a16:creationId xmlns:a16="http://schemas.microsoft.com/office/drawing/2014/main" id="{A5E2F42B-9D6C-451D-9C7E-1F697366A686}"/>
              </a:ext>
            </a:extLst>
          </p:cNvPr>
          <p:cNvSpPr/>
          <p:nvPr/>
        </p:nvSpPr>
        <p:spPr>
          <a:xfrm>
            <a:off x="615221" y="4007346"/>
            <a:ext cx="349730" cy="365760"/>
          </a:xfrm>
          <a:prstGeom prst="flowChartConnector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shade val="50000"/>
              </a:srgbClr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74157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64E10E3E-E234-4347-957C-FE37F4C0D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743" y="72861"/>
            <a:ext cx="7251663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59C6DE4-7A6C-4E00-8257-C27FE0040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18" y="0"/>
            <a:ext cx="3049274" cy="6858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E5B45A1-AC74-4961-9967-4F70BD476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017" y="435307"/>
            <a:ext cx="6645216" cy="613310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05B1078-9B34-4CD8-8BD2-85916C888D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3074" y="523707"/>
            <a:ext cx="6968332" cy="5956308"/>
          </a:xfrm>
          <a:prstGeom prst="rect">
            <a:avLst/>
          </a:prstGeom>
        </p:spPr>
      </p:pic>
      <p:sp>
        <p:nvSpPr>
          <p:cNvPr id="20" name="Dikdörtgen 19">
            <a:extLst>
              <a:ext uri="{FF2B5EF4-FFF2-40B4-BE49-F238E27FC236}">
                <a16:creationId xmlns:a16="http://schemas.microsoft.com/office/drawing/2014/main" id="{57B2FC7E-9C95-4C30-9152-0E8986F7537D}"/>
              </a:ext>
            </a:extLst>
          </p:cNvPr>
          <p:cNvSpPr/>
          <p:nvPr/>
        </p:nvSpPr>
        <p:spPr>
          <a:xfrm>
            <a:off x="3803074" y="315534"/>
            <a:ext cx="6518495" cy="6277821"/>
          </a:xfrm>
          <a:prstGeom prst="rect">
            <a:avLst/>
          </a:prstGeom>
          <a:solidFill>
            <a:srgbClr val="69654C"/>
          </a:solidFill>
          <a:ln>
            <a:solidFill>
              <a:srgbClr val="6965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4" name="Resim 23">
            <a:extLst>
              <a:ext uri="{FF2B5EF4-FFF2-40B4-BE49-F238E27FC236}">
                <a16:creationId xmlns:a16="http://schemas.microsoft.com/office/drawing/2014/main" id="{5722D815-6F5A-4A57-BE31-4C00DF8DFA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9017" y="287297"/>
            <a:ext cx="6724471" cy="6334293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00680BD0-0513-483B-9B20-1978D69B83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71704" y="4249015"/>
            <a:ext cx="3382116" cy="269431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4B492CA-07AA-43C6-9060-73124B7FC97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51824" y="830278"/>
            <a:ext cx="6717214" cy="666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5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54F5494E-3007-4B61-A4C8-616047A92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350" y="85759"/>
            <a:ext cx="7608467" cy="48040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066BD5F-185A-44BA-91FD-3F6ABC3184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684" y="2279955"/>
            <a:ext cx="4313684" cy="4401879"/>
          </a:xfrm>
          <a:prstGeom prst="rect">
            <a:avLst/>
          </a:prstGeom>
        </p:spPr>
      </p:pic>
      <p:cxnSp>
        <p:nvCxnSpPr>
          <p:cNvPr id="7" name="Bağlayıcı: Dirsek 6">
            <a:extLst>
              <a:ext uri="{FF2B5EF4-FFF2-40B4-BE49-F238E27FC236}">
                <a16:creationId xmlns:a16="http://schemas.microsoft.com/office/drawing/2014/main" id="{AC09ACE9-CB1C-4645-9E42-3F0996311C4F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2232990" y="-350696"/>
            <a:ext cx="1765005" cy="3305365"/>
          </a:xfrm>
          <a:prstGeom prst="bentConnector2">
            <a:avLst/>
          </a:prstGeom>
          <a:ln w="12700">
            <a:solidFill>
              <a:srgbClr val="F0537C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Bağlayıcı: Dirsek 8">
            <a:extLst>
              <a:ext uri="{FF2B5EF4-FFF2-40B4-BE49-F238E27FC236}">
                <a16:creationId xmlns:a16="http://schemas.microsoft.com/office/drawing/2014/main" id="{7BDE7DCE-B213-46D2-BC65-FCC352EFB88E}"/>
              </a:ext>
            </a:extLst>
          </p:cNvPr>
          <p:cNvCxnSpPr/>
          <p:nvPr/>
        </p:nvCxnSpPr>
        <p:spPr>
          <a:xfrm rot="10800000" flipV="1">
            <a:off x="5357516" y="4815629"/>
            <a:ext cx="3175950" cy="1074117"/>
          </a:xfrm>
          <a:prstGeom prst="bentConnector3">
            <a:avLst>
              <a:gd name="adj1" fmla="val 117"/>
            </a:avLst>
          </a:prstGeom>
          <a:ln w="12700">
            <a:solidFill>
              <a:srgbClr val="F0537C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Resim 14">
            <a:extLst>
              <a:ext uri="{FF2B5EF4-FFF2-40B4-BE49-F238E27FC236}">
                <a16:creationId xmlns:a16="http://schemas.microsoft.com/office/drawing/2014/main" id="{A2D1DF20-9A28-4516-B682-5C513E471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0726" y="3388425"/>
            <a:ext cx="1215439" cy="343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97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306F483C-52D1-4C4F-9859-05F078AA5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67" y="427343"/>
            <a:ext cx="2536156" cy="415173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3CA569E-55B3-41B0-A46D-0AB45C987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6341" y="431902"/>
            <a:ext cx="2274005" cy="415173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C718B88-7AB1-41C4-B5B8-CE70DA2CA9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0331" y="427343"/>
            <a:ext cx="6096528" cy="4151736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A2EE92F5-2C3E-4BCA-B46D-CBD7A5D06E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2905" y="431902"/>
            <a:ext cx="2188654" cy="415173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EE7DB594-09AE-442D-ABD1-FF20F5AED3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6392" y="427343"/>
            <a:ext cx="6096528" cy="4157832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A27A8A70-322C-48B1-9079-68D99A8BB1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656" y="3110275"/>
            <a:ext cx="3833007" cy="3833007"/>
          </a:xfrm>
          <a:prstGeom prst="rect">
            <a:avLst/>
          </a:prstGeom>
        </p:spPr>
      </p:pic>
      <p:cxnSp>
        <p:nvCxnSpPr>
          <p:cNvPr id="27" name="Bağlayıcı: Dirsek 26">
            <a:extLst>
              <a:ext uri="{FF2B5EF4-FFF2-40B4-BE49-F238E27FC236}">
                <a16:creationId xmlns:a16="http://schemas.microsoft.com/office/drawing/2014/main" id="{DE8E416A-E5E1-4067-A5E5-BC1E1FC85C35}"/>
              </a:ext>
            </a:extLst>
          </p:cNvPr>
          <p:cNvCxnSpPr>
            <a:cxnSpLocks/>
            <a:stCxn id="17" idx="2"/>
          </p:cNvCxnSpPr>
          <p:nvPr/>
        </p:nvCxnSpPr>
        <p:spPr>
          <a:xfrm rot="16200000" flipH="1">
            <a:off x="4057991" y="1999432"/>
            <a:ext cx="1847018" cy="7006311"/>
          </a:xfrm>
          <a:prstGeom prst="bentConnector2">
            <a:avLst/>
          </a:prstGeom>
          <a:ln>
            <a:solidFill>
              <a:srgbClr val="F56263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sim 3">
            <a:extLst>
              <a:ext uri="{FF2B5EF4-FFF2-40B4-BE49-F238E27FC236}">
                <a16:creationId xmlns:a16="http://schemas.microsoft.com/office/drawing/2014/main" id="{6C685216-56FA-4813-BB7A-D08FA18AFF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4584" y="4600301"/>
            <a:ext cx="5724640" cy="9022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ACE6B607-B756-41E6-AB8A-6653D15931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23220" y="5026778"/>
            <a:ext cx="6907367" cy="199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92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B33E5C7E-3288-44EF-883F-AAEDD2B496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82" y="725487"/>
            <a:ext cx="2962913" cy="95105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F019294F-423A-4319-BE61-9194BC466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984" y="1602491"/>
            <a:ext cx="9602032" cy="47613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3706E248-0BD3-4816-A775-3C3C34F97C4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94984" y="4086579"/>
            <a:ext cx="767829" cy="77265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290C731-D5F6-4F71-9F32-53C738BAD5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76283" y="3200400"/>
            <a:ext cx="1661294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5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7354E8DA-4CEC-4AEE-9CA1-BA03028900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5314" y="4357511"/>
            <a:ext cx="9181372" cy="20118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51794E6-061B-49A5-B2DB-9D5E548632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9" t="3333" r="52459" b="65686"/>
          <a:stretch/>
        </p:blipFill>
        <p:spPr>
          <a:xfrm>
            <a:off x="7148446" y="6369365"/>
            <a:ext cx="1492623" cy="2124635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7C4A480-93BC-4B7D-AFA9-D267B64AA2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5314" y="766643"/>
            <a:ext cx="9181372" cy="34384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Eksi İşareti 12">
            <a:extLst>
              <a:ext uri="{FF2B5EF4-FFF2-40B4-BE49-F238E27FC236}">
                <a16:creationId xmlns:a16="http://schemas.microsoft.com/office/drawing/2014/main" id="{41C29783-2E97-44E8-AE00-E6A2E6F314FC}"/>
              </a:ext>
            </a:extLst>
          </p:cNvPr>
          <p:cNvSpPr/>
          <p:nvPr/>
        </p:nvSpPr>
        <p:spPr>
          <a:xfrm>
            <a:off x="2892056" y="3963237"/>
            <a:ext cx="1871330" cy="195022"/>
          </a:xfrm>
          <a:prstGeom prst="mathMinus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Resim 13">
            <a:extLst>
              <a:ext uri="{FF2B5EF4-FFF2-40B4-BE49-F238E27FC236}">
                <a16:creationId xmlns:a16="http://schemas.microsoft.com/office/drawing/2014/main" id="{0CF4A940-30E8-4248-9D76-5437C470F16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314" y="13106"/>
            <a:ext cx="2962913" cy="951058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AF6138CB-A324-4A7C-A705-5FD08BC292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3640" y="4205085"/>
            <a:ext cx="767829" cy="77265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2788563-E2C2-4A43-B1C6-B0B40CCE06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0346" y="3170919"/>
            <a:ext cx="1884211" cy="357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99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B288FD72-3936-4A00-A2D8-DE37B8B13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497" y="1260010"/>
            <a:ext cx="8925318" cy="49077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08F962C-7317-4425-BD18-A573F098D7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497" y="620253"/>
            <a:ext cx="2962913" cy="95105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04521D5-2084-466B-9C9D-90E71F2F8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860" y="5395057"/>
            <a:ext cx="767829" cy="772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712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70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438A0633-C13E-49B1-A55A-3264BD209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525" y="657341"/>
            <a:ext cx="10449450" cy="611481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E073738-4591-4C6D-8F4F-2DAC3CA5E20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525" y="940293"/>
            <a:ext cx="2962913" cy="951058"/>
          </a:xfrm>
          <a:prstGeom prst="rect">
            <a:avLst/>
          </a:prstGeom>
        </p:spPr>
      </p:pic>
      <p:sp>
        <p:nvSpPr>
          <p:cNvPr id="7" name="Gülen Yüz 6">
            <a:extLst>
              <a:ext uri="{FF2B5EF4-FFF2-40B4-BE49-F238E27FC236}">
                <a16:creationId xmlns:a16="http://schemas.microsoft.com/office/drawing/2014/main" id="{E75B5047-C36A-41E2-94A5-69039E070233}"/>
              </a:ext>
            </a:extLst>
          </p:cNvPr>
          <p:cNvSpPr/>
          <p:nvPr/>
        </p:nvSpPr>
        <p:spPr>
          <a:xfrm>
            <a:off x="731520" y="4520880"/>
            <a:ext cx="422910" cy="42291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7A83250B-D713-4454-9D97-A130426EE8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6302" y="3589019"/>
            <a:ext cx="1908673" cy="206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443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CB8F7CF9-BCC6-43C6-9387-CD6481AB44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711" y="1084588"/>
            <a:ext cx="11278578" cy="5773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3D8796A-B663-4DFD-81EA-C9E6F24DC6E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245" y="334503"/>
            <a:ext cx="2962913" cy="9510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4" name="Gülen Yüz 13">
            <a:extLst>
              <a:ext uri="{FF2B5EF4-FFF2-40B4-BE49-F238E27FC236}">
                <a16:creationId xmlns:a16="http://schemas.microsoft.com/office/drawing/2014/main" id="{548E1F15-AD1C-447E-96FC-35D7F637B1AF}"/>
              </a:ext>
            </a:extLst>
          </p:cNvPr>
          <p:cNvSpPr/>
          <p:nvPr/>
        </p:nvSpPr>
        <p:spPr>
          <a:xfrm>
            <a:off x="711255" y="5977890"/>
            <a:ext cx="717495" cy="637047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1B43686A-1E63-4155-896A-22E89CFFF0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6414" y="3559708"/>
            <a:ext cx="1104762" cy="31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50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D4280CB1-885E-4217-9230-3B782D891D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844" y="203469"/>
            <a:ext cx="2962913" cy="9510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A9CF2B2-6D8B-4063-8757-0F12B0B90C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715" y="845313"/>
            <a:ext cx="9888569" cy="58526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2DB5B359-7046-47CC-ADEC-5B1AE12801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1090" y="5589269"/>
            <a:ext cx="740563" cy="745221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6B621D99-2552-4E80-9FBB-88F85986CC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3101" y="934600"/>
            <a:ext cx="1892747" cy="567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8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846C1751-1DB9-478E-B563-D094C76DD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233" y="0"/>
            <a:ext cx="6425184" cy="685800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DE7799C7-9B87-4199-A226-0C394BDB1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87" y="1129830"/>
            <a:ext cx="5188146" cy="498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53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EB7DAD61-217D-48DC-BF97-AA72E8BFC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889" y="1039249"/>
            <a:ext cx="4212701" cy="4529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1D29EED-A3A8-48C8-8937-A2E91BC9F5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41" y="1039249"/>
            <a:ext cx="5864860" cy="4566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1AEC0809-4670-4CC3-AA49-013D2DFA14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4367" y="705853"/>
            <a:ext cx="4423494" cy="4378812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5DAA3912-2532-42A4-9A3B-AB33DEB546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139" y="1039249"/>
            <a:ext cx="5864860" cy="466994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682D4B9-2B13-4370-A20B-B6CFA5842A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139" y="984380"/>
            <a:ext cx="5889246" cy="4676037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6B73ED4E-4101-41AA-8180-531761131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949" y="984381"/>
            <a:ext cx="5950673" cy="472481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C09323A-2C11-43C6-B11F-156CDCE799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5574" y="705853"/>
            <a:ext cx="2344343" cy="607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70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3090511C-3313-4D9D-9D9C-14B4F22F2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35" y="235707"/>
            <a:ext cx="3428483" cy="1295700"/>
          </a:xfrm>
          <a:prstGeom prst="rect">
            <a:avLst/>
          </a:prstGeom>
        </p:spPr>
      </p:pic>
      <p:pic>
        <p:nvPicPr>
          <p:cNvPr id="8" name="Picture 46">
            <a:extLst>
              <a:ext uri="{FF2B5EF4-FFF2-40B4-BE49-F238E27FC236}">
                <a16:creationId xmlns:a16="http://schemas.microsoft.com/office/drawing/2014/main" id="{A865242C-459C-4CB7-8F12-703469BA2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352" y="395766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8">
            <a:extLst>
              <a:ext uri="{FF2B5EF4-FFF2-40B4-BE49-F238E27FC236}">
                <a16:creationId xmlns:a16="http://schemas.microsoft.com/office/drawing/2014/main" id="{D30AB883-09B6-43E2-B93F-209B3AB05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818" y="395766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59F9377-6A02-4044-ADD5-BDFA8F65A9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58440" y="1436234"/>
            <a:ext cx="633045" cy="64796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61B86F4-741E-4C9F-8EF1-370CC0650A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42112" y="2074412"/>
            <a:ext cx="660195" cy="67574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D1F86605-093B-43FA-91B9-F01D2E470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69262" y="2774088"/>
            <a:ext cx="633045" cy="647960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A60D6161-A119-4059-BC21-67F24C610F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3217" y="3395460"/>
            <a:ext cx="660195" cy="675747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0348F4A9-811B-4D43-99AF-ACE95C9EE9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3217" y="4075752"/>
            <a:ext cx="633045" cy="64796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2FC32F31-9DF2-454E-A072-61DC75AED1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3217" y="4716508"/>
            <a:ext cx="660195" cy="675747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D5FECDB-3A73-417D-82CD-1B4160A777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59584" y="5378616"/>
            <a:ext cx="660195" cy="675747"/>
          </a:xfrm>
          <a:prstGeom prst="rect">
            <a:avLst/>
          </a:prstGeom>
        </p:spPr>
      </p:pic>
      <p:pic>
        <p:nvPicPr>
          <p:cNvPr id="17" name="Picture 46">
            <a:extLst>
              <a:ext uri="{FF2B5EF4-FFF2-40B4-BE49-F238E27FC236}">
                <a16:creationId xmlns:a16="http://schemas.microsoft.com/office/drawing/2014/main" id="{91F3B4CE-85E2-4AEC-B1AF-732DA543B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7218" y="3573425"/>
            <a:ext cx="389335" cy="39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DA694FCB-A4A8-456D-932F-826CEE83EC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76112" y="2223430"/>
            <a:ext cx="392191" cy="387493"/>
          </a:xfrm>
          <a:prstGeom prst="rect">
            <a:avLst/>
          </a:prstGeom>
        </p:spPr>
      </p:pic>
      <p:pic>
        <p:nvPicPr>
          <p:cNvPr id="25" name="Picture 46">
            <a:extLst>
              <a:ext uri="{FF2B5EF4-FFF2-40B4-BE49-F238E27FC236}">
                <a16:creationId xmlns:a16="http://schemas.microsoft.com/office/drawing/2014/main" id="{14F01C5D-F329-47EB-B390-F0BAF9029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6112" y="2918730"/>
            <a:ext cx="389335" cy="39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CD3E281C-1049-4FCA-89E1-17F0B10F60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73256" y="1589947"/>
            <a:ext cx="392191" cy="387493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5F27BB33-3D8C-41B7-A749-790A63505D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7218" y="4236831"/>
            <a:ext cx="392191" cy="387493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F2015B91-47B9-4ECB-939A-AEE2B77137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07218" y="4888201"/>
            <a:ext cx="392191" cy="387493"/>
          </a:xfrm>
          <a:prstGeom prst="rect">
            <a:avLst/>
          </a:prstGeom>
        </p:spPr>
      </p:pic>
      <p:pic>
        <p:nvPicPr>
          <p:cNvPr id="32" name="Picture 46">
            <a:extLst>
              <a:ext uri="{FF2B5EF4-FFF2-40B4-BE49-F238E27FC236}">
                <a16:creationId xmlns:a16="http://schemas.microsoft.com/office/drawing/2014/main" id="{F0822202-3F7A-4920-88A4-B478C4C31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8567" y="5541645"/>
            <a:ext cx="389335" cy="39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E8EFFB15-E9F6-48DF-928D-B9F62F439D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829" y="1436234"/>
            <a:ext cx="11107875" cy="46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94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1116</TotalTime>
  <Words>1</Words>
  <Application>Microsoft Office PowerPoint</Application>
  <PresentationFormat>Geniş ekran</PresentationFormat>
  <Paragraphs>1</Paragraphs>
  <Slides>19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107</cp:revision>
  <dcterms:created xsi:type="dcterms:W3CDTF">2017-12-28T17:52:14Z</dcterms:created>
  <dcterms:modified xsi:type="dcterms:W3CDTF">2021-02-23T17:41:01Z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13019741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