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60" r:id="rId5"/>
    <p:sldId id="284" r:id="rId6"/>
    <p:sldId id="300" r:id="rId7"/>
    <p:sldId id="262" r:id="rId8"/>
    <p:sldId id="308" r:id="rId9"/>
    <p:sldId id="305" r:id="rId10"/>
    <p:sldId id="264" r:id="rId11"/>
    <p:sldId id="265" r:id="rId12"/>
    <p:sldId id="266" r:id="rId13"/>
    <p:sldId id="285" r:id="rId14"/>
    <p:sldId id="269" r:id="rId15"/>
    <p:sldId id="271" r:id="rId16"/>
    <p:sldId id="272" r:id="rId17"/>
    <p:sldId id="291" r:id="rId18"/>
    <p:sldId id="273" r:id="rId19"/>
    <p:sldId id="298" r:id="rId20"/>
    <p:sldId id="274" r:id="rId21"/>
    <p:sldId id="290" r:id="rId22"/>
    <p:sldId id="296" r:id="rId23"/>
    <p:sldId id="282" r:id="rId24"/>
    <p:sldId id="275" r:id="rId25"/>
    <p:sldId id="297" r:id="rId26"/>
    <p:sldId id="276" r:id="rId27"/>
    <p:sldId id="277" r:id="rId28"/>
    <p:sldId id="289" r:id="rId29"/>
    <p:sldId id="294" r:id="rId30"/>
    <p:sldId id="295" r:id="rId31"/>
    <p:sldId id="307" r:id="rId32"/>
    <p:sldId id="304" r:id="rId33"/>
    <p:sldId id="280" r:id="rId34"/>
    <p:sldId id="278" r:id="rId35"/>
    <p:sldId id="287" r:id="rId36"/>
    <p:sldId id="301" r:id="rId37"/>
    <p:sldId id="286" r:id="rId38"/>
    <p:sldId id="302" r:id="rId39"/>
    <p:sldId id="303" r:id="rId4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3C51"/>
    <a:srgbClr val="01B59C"/>
    <a:srgbClr val="3BC7E2"/>
    <a:srgbClr val="73655D"/>
    <a:srgbClr val="028599"/>
    <a:srgbClr val="FF3F5F"/>
    <a:srgbClr val="FEB834"/>
    <a:srgbClr val="F93347"/>
    <a:srgbClr val="F58632"/>
    <a:srgbClr val="555D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Orta Stil 4 - Vurgu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2833802-FEF1-4C79-8D5D-14CF1EAF98D9}" styleName="Açık Stil 2 - Vurgu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7AC3CCA-C797-4891-BE02-D94E43425B78}" styleName="Orta Stil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85" autoAdjust="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F4B02-DA86-4727-9868-5CB499BCAE47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B369F6-1051-45DF-A6FE-0BD31CC7E0F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8954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369F6-1051-45DF-A6FE-0BD31CC7E0F9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66905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B369F6-1051-45DF-A6FE-0BD31CC7E0F9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24970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B369F6-1051-45DF-A6FE-0BD31CC7E0F9}" type="slidenum">
              <a:rPr lang="tr-TR" smtClean="0"/>
              <a:t>22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58768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369F6-1051-45DF-A6FE-0BD31CC7E0F9}" type="slidenum">
              <a:rPr lang="tr-TR" smtClean="0"/>
              <a:t>24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4574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369F6-1051-45DF-A6FE-0BD31CC7E0F9}" type="slidenum">
              <a:rPr lang="tr-TR" smtClean="0"/>
              <a:t>26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71370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369F6-1051-45DF-A6FE-0BD31CC7E0F9}" type="slidenum">
              <a:rPr lang="tr-TR" smtClean="0"/>
              <a:t>27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13056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B369F6-1051-45DF-A6FE-0BD31CC7E0F9}" type="slidenum">
              <a:rPr lang="tr-TR" smtClean="0"/>
              <a:t>37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0636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A5A90EE-0AD8-41C9-B0C4-DFEC8E2FBF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8056D93D-2FB6-4052-AC7C-08E88ADAD5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F93FD60-6D5F-4546-AE1A-B3C6F657F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3B153CE-B73E-4361-BF73-3C264295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70DB189-7281-4647-B3A6-5E3614835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77832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0ABE1BC-18CD-42F1-A754-F43A7E39E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6D80158-1D86-4D87-8D0E-095F9DE667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7232B71-2A82-42B6-B571-362C516B4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C156C3F-CDBD-4F6B-93B3-DD671D40E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0F97108-D53E-4B6C-A5F2-961B85E1A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1164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16991F1-F891-4BD6-9332-8A34AB869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784BD69D-4CCC-46EF-8AF1-A32293384C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857F46A-144F-468B-9EBE-46E7AF55B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CA149E9-D3C3-4A86-8F22-C9305C4EC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60A051C-0E9E-46A1-A404-009B18555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41834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66AA293-6E98-4807-852C-53B455EB9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16F1080-20F7-49A3-A0C5-DFD5E56880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62368E49-A8C3-4798-8865-D459FCCC2D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E015327C-1255-419A-B65A-DD7E505EF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F669D874-61E6-4C6F-BADC-1074AC0C5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E093913-9854-436D-8AB5-E9742C0C1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92148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EC80F660-DE07-4CE2-9C01-DBDDB4B9E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512AD33-0CAC-417D-9A09-073AD91E7B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90491851-4374-4B99-9818-9BC4A047E1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A23955BE-A300-44EA-B5EF-2AD03B0F64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F4B2AEB7-6658-4F05-8E1F-3F83761CC9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54898B4C-E350-46BB-8985-4D414B083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2BEF63FF-4833-4D71-BC72-199208A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4F6BBE95-B399-4BB0-AFC1-5DE81561D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63765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EF1CE9B-AB06-4E11-BEA7-EC35A22F9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60A1DDA4-1382-42D2-87A8-43625FF41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E60E0042-B0A4-436E-91ED-BD00FC3A1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6358FB0E-FD0D-4E12-94C7-0F953CB68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98396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13AB261B-CB5F-4F7C-A551-390D1FBDC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66FFDE0C-029F-4E00-AEAF-BB04B906E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956B0BB4-245E-4E56-B0D0-5C85E3792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4357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9D30E2B-3DC0-47D3-8621-C4032D73D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76A8EAD-1ED5-425D-9ECF-B465EBB42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C8E7A916-231E-4563-BFDB-04E342153D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7ED1A9CA-5846-429F-8998-E7E8F680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E9579065-BD34-4CF7-B0FF-DB404FBBD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840931E1-F250-4C06-A980-888BF870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0271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4586CD0-E269-48F1-9094-9B9BBD879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A7B7AAC3-5A4D-4DEC-889C-5CBA021D37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764069C2-6E14-41B6-A749-A4765C154F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FDA88EF5-EC20-42B3-9C8B-0A953068D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A7E07FF7-F0D0-423F-9E59-E1247F16D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900788C-83B4-4AED-84B5-5215C2A11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2711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F54F37B-EB20-4C92-AB64-4D9C915B3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9DF47EBE-EBC4-4E1E-99CD-05F8998303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C6C3328-CF3C-4075-AF9B-9353515D9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835BCB7-35E9-4BCC-A96C-4C9C2E89E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1DB0857-098D-44C2-A1E8-BAA096B69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8480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F0ADADF2-34FC-4B39-BE14-A96E3C0445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36C05139-0B13-4749-A7F2-D1B6BC1BE4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898F71D-C451-4D67-ADD1-BA8FEB497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3530101-E409-4061-ADF2-77C5F0ABB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E9ADC7A-86D0-4A6B-8823-CF8FD66D0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31163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1E3708BD-C4AE-4062-9D3C-4DF6A7A2E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17A38838-6C9E-4F8B-B37A-5F7FCA55A9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7DE77DA-EABD-43D2-8A75-0799AAECF1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B2031-B3B5-41AA-941C-B1DA42D44BB8}" type="datetimeFigureOut">
              <a:rPr lang="tr-TR" smtClean="0"/>
              <a:t>25.12.2020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2FC21DB-14A3-42E3-9EA0-C931506A34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410CE11-EF89-44B9-9709-CFABA45DAD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74BFA-4C2B-4E30-A230-96FB00401FB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17429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vmbccp4GhRufkfIOWXmmhw/featured?disable_polymer=true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hyperlink" Target="https://ogretmensosyalbilgiler.wordpress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facebook.com/ogretmen44/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hyperlink" Target="http://ogretmensosyal.blogspot.com.tr/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 ?><Relationships xmlns="http://schemas.openxmlformats.org/package/2006/relationships"><Relationship Id="rId3" Target="../media/image29.png" Type="http://schemas.openxmlformats.org/officeDocument/2006/relationships/image"/><Relationship Id="rId7" Target="../media/image33.png" Type="http://schemas.openxmlformats.org/officeDocument/2006/relationships/image"/><Relationship Id="rId2" Target="../media/image28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2.png" Type="http://schemas.openxmlformats.org/officeDocument/2006/relationships/image"/><Relationship Id="rId5" Target="../media/image31.jpeg" Type="http://schemas.openxmlformats.org/officeDocument/2006/relationships/image"/><Relationship Id="rId4" Target="../media/image30.png" Type="http://schemas.openxmlformats.org/officeDocument/2006/relationships/image"/></Relationships>
</file>

<file path=ppt/slides/_rels/slide8.xml.rels><?xml version="1.0" encoding="UTF-8" standalone="yes" ?><Relationships xmlns="http://schemas.openxmlformats.org/package/2006/relationships"><Relationship Id="rId3" Target="../media/image35.jpeg" Type="http://schemas.openxmlformats.org/officeDocument/2006/relationships/image"/><Relationship Id="rId7" Target="../media/image39.png" Type="http://schemas.openxmlformats.org/officeDocument/2006/relationships/image"/><Relationship Id="rId2" Target="../media/image3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8.png" Type="http://schemas.openxmlformats.org/officeDocument/2006/relationships/image"/><Relationship Id="rId5" Target="../media/image37.jpeg" Type="http://schemas.openxmlformats.org/officeDocument/2006/relationships/image"/><Relationship Id="rId4" Target="../media/image36.jpe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 ?><Relationships xmlns="http://schemas.openxmlformats.org/package/2006/relationships"><Relationship Id="rId3" Target="../media/image45.png" Type="http://schemas.openxmlformats.org/officeDocument/2006/relationships/image"/><Relationship Id="rId2" Target="../media/image4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8.png" Type="http://schemas.openxmlformats.org/officeDocument/2006/relationships/image"/><Relationship Id="rId5" Target="../media/image47.jpeg" Type="http://schemas.openxmlformats.org/officeDocument/2006/relationships/image"/><Relationship Id="rId4" Target="../media/image46.pn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 ?><Relationships xmlns="http://schemas.openxmlformats.org/package/2006/relationships"><Relationship Id="rId3" Target="../media/image56.png" Type="http://schemas.openxmlformats.org/officeDocument/2006/relationships/image"/><Relationship Id="rId7" Target="../media/image60.png" Type="http://schemas.openxmlformats.org/officeDocument/2006/relationships/image"/><Relationship Id="rId2" Target="../media/image55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9.png" Type="http://schemas.openxmlformats.org/officeDocument/2006/relationships/image"/><Relationship Id="rId5" Target="../media/image58.jpeg" Type="http://schemas.openxmlformats.org/officeDocument/2006/relationships/image"/><Relationship Id="rId4" Target="../media/image57.jpe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13" Type="http://schemas.openxmlformats.org/officeDocument/2006/relationships/image" Target="../media/image73.png"/><Relationship Id="rId3" Type="http://schemas.openxmlformats.org/officeDocument/2006/relationships/audio" Target="../media/audio1.wav"/><Relationship Id="rId7" Type="http://schemas.openxmlformats.org/officeDocument/2006/relationships/image" Target="../media/image67.jpeg"/><Relationship Id="rId12" Type="http://schemas.openxmlformats.org/officeDocument/2006/relationships/image" Target="../media/image7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jpeg"/><Relationship Id="rId7" Type="http://schemas.openxmlformats.org/officeDocument/2006/relationships/image" Target="../media/image7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jpeg"/><Relationship Id="rId5" Type="http://schemas.openxmlformats.org/officeDocument/2006/relationships/image" Target="../media/image91.png"/><Relationship Id="rId4" Type="http://schemas.openxmlformats.org/officeDocument/2006/relationships/image" Target="../media/image90.png"/><Relationship Id="rId9" Type="http://schemas.openxmlformats.org/officeDocument/2006/relationships/image" Target="../media/image9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7" Type="http://schemas.openxmlformats.org/officeDocument/2006/relationships/image" Target="../media/image10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0.xml.rels><?xml version="1.0" encoding="UTF-8" standalone="yes" ?><Relationships xmlns="http://schemas.openxmlformats.org/package/2006/relationships"><Relationship Id="rId8" Target="../media/image106.jpeg" Type="http://schemas.openxmlformats.org/officeDocument/2006/relationships/image"/><Relationship Id="rId3" Target="../media/image101.jpeg" Type="http://schemas.openxmlformats.org/officeDocument/2006/relationships/image"/><Relationship Id="rId7" Target="../media/image105.png" Type="http://schemas.openxmlformats.org/officeDocument/2006/relationships/image"/><Relationship Id="rId2" Target="../media/audio2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104.png" Type="http://schemas.openxmlformats.org/officeDocument/2006/relationships/image"/><Relationship Id="rId5" Target="../media/image103.jpeg" Type="http://schemas.openxmlformats.org/officeDocument/2006/relationships/image"/><Relationship Id="rId10" Target="../media/image108.png" Type="http://schemas.openxmlformats.org/officeDocument/2006/relationships/image"/><Relationship Id="rId4" Target="../media/image102.jpeg" Type="http://schemas.openxmlformats.org/officeDocument/2006/relationships/image"/><Relationship Id="rId9" Target="../media/image107.png" Type="http://schemas.openxmlformats.org/officeDocument/2006/relationships/image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1.png"/><Relationship Id="rId4" Type="http://schemas.openxmlformats.org/officeDocument/2006/relationships/image" Target="../media/image1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13" Type="http://schemas.openxmlformats.org/officeDocument/2006/relationships/image" Target="../media/image127.png"/><Relationship Id="rId3" Type="http://schemas.openxmlformats.org/officeDocument/2006/relationships/audio" Target="../media/audio2.wav"/><Relationship Id="rId7" Type="http://schemas.openxmlformats.org/officeDocument/2006/relationships/image" Target="../media/image121.jpeg"/><Relationship Id="rId12" Type="http://schemas.openxmlformats.org/officeDocument/2006/relationships/image" Target="../media/image1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jpeg"/><Relationship Id="rId11" Type="http://schemas.openxmlformats.org/officeDocument/2006/relationships/image" Target="../media/image125.png"/><Relationship Id="rId5" Type="http://schemas.openxmlformats.org/officeDocument/2006/relationships/image" Target="../media/image119.png"/><Relationship Id="rId10" Type="http://schemas.openxmlformats.org/officeDocument/2006/relationships/image" Target="../media/image124.jpeg"/><Relationship Id="rId4" Type="http://schemas.openxmlformats.org/officeDocument/2006/relationships/image" Target="../media/image118.png"/><Relationship Id="rId9" Type="http://schemas.openxmlformats.org/officeDocument/2006/relationships/image" Target="../media/image123.jpeg"/><Relationship Id="rId14" Type="http://schemas.openxmlformats.org/officeDocument/2006/relationships/image" Target="../media/image1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26.xml.rels><?xml version="1.0" encoding="UTF-8" standalone="yes" ?><Relationships xmlns="http://schemas.openxmlformats.org/package/2006/relationships"><Relationship Id="rId8" Target="../media/image138.png" Type="http://schemas.openxmlformats.org/officeDocument/2006/relationships/image"/><Relationship Id="rId3" Target="../media/audio2.wav" Type="http://schemas.openxmlformats.org/officeDocument/2006/relationships/audio"/><Relationship Id="rId7" Target="../media/image137.jpeg" Type="http://schemas.openxmlformats.org/officeDocument/2006/relationships/image"/><Relationship Id="rId2" Target="../notesSlides/notesSlide5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36.jpeg" Type="http://schemas.openxmlformats.org/officeDocument/2006/relationships/image"/><Relationship Id="rId11" Target="../media/image141.png" Type="http://schemas.openxmlformats.org/officeDocument/2006/relationships/image"/><Relationship Id="rId5" Target="../media/image135.jpeg" Type="http://schemas.openxmlformats.org/officeDocument/2006/relationships/image"/><Relationship Id="rId10" Target="../media/image140.png" Type="http://schemas.openxmlformats.org/officeDocument/2006/relationships/image"/><Relationship Id="rId4" Target="../media/image134.jpeg" Type="http://schemas.openxmlformats.org/officeDocument/2006/relationships/image"/><Relationship Id="rId9" Target="../media/image139.png" Type="http://schemas.openxmlformats.org/officeDocument/2006/relationships/image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3" Type="http://schemas.openxmlformats.org/officeDocument/2006/relationships/audio" Target="../media/audio2.wav"/><Relationship Id="rId7" Type="http://schemas.openxmlformats.org/officeDocument/2006/relationships/image" Target="../media/image1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10" Type="http://schemas.openxmlformats.org/officeDocument/2006/relationships/image" Target="../media/image148.png"/><Relationship Id="rId4" Type="http://schemas.openxmlformats.org/officeDocument/2006/relationships/image" Target="../media/image142.jpeg"/><Relationship Id="rId9" Type="http://schemas.openxmlformats.org/officeDocument/2006/relationships/image" Target="../media/image14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5.png"/><Relationship Id="rId5" Type="http://schemas.openxmlformats.org/officeDocument/2006/relationships/image" Target="../media/image154.jpeg"/><Relationship Id="rId4" Type="http://schemas.openxmlformats.org/officeDocument/2006/relationships/image" Target="../media/image15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png"/><Relationship Id="rId5" Type="http://schemas.openxmlformats.org/officeDocument/2006/relationships/image" Target="../media/image159.jpeg"/><Relationship Id="rId4" Type="http://schemas.openxmlformats.org/officeDocument/2006/relationships/image" Target="../media/image15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2.png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png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microsoft.com/office/2007/relationships/hdphoto" Target="../media/hdphoto1.wdp"/><Relationship Id="rId4" Type="http://schemas.openxmlformats.org/officeDocument/2006/relationships/image" Target="../media/image16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png"/><Relationship Id="rId3" Type="http://schemas.openxmlformats.org/officeDocument/2006/relationships/audio" Target="../media/audio2.wav"/><Relationship Id="rId7" Type="http://schemas.openxmlformats.org/officeDocument/2006/relationships/image" Target="../media/image17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6.png"/><Relationship Id="rId5" Type="http://schemas.openxmlformats.org/officeDocument/2006/relationships/image" Target="../media/image175.png"/><Relationship Id="rId4" Type="http://schemas.openxmlformats.org/officeDocument/2006/relationships/image" Target="../media/image17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6.png"/><Relationship Id="rId5" Type="http://schemas.openxmlformats.org/officeDocument/2006/relationships/image" Target="../media/image185.png"/><Relationship Id="rId4" Type="http://schemas.openxmlformats.org/officeDocument/2006/relationships/image" Target="../media/image1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>
            <a:extLst>
              <a:ext uri="{FF2B5EF4-FFF2-40B4-BE49-F238E27FC236}">
                <a16:creationId xmlns:a16="http://schemas.microsoft.com/office/drawing/2014/main" id="{8C67DC13-B0EA-4EE0-A66F-FD5C5A5CE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5863" y="-127048"/>
            <a:ext cx="12377863" cy="7077665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734939A8-154E-4030-9CC6-1E658FB75C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29" y="527197"/>
            <a:ext cx="12067342" cy="5803605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DD8B18DF-AFA7-44DB-927C-43D20E0F4A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1086" y="0"/>
            <a:ext cx="1944793" cy="170702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F8CA15F1-21FB-4EDE-808C-1ABAAB15A5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8993" y="4257709"/>
            <a:ext cx="2876886" cy="1832328"/>
          </a:xfrm>
          <a:prstGeom prst="rect">
            <a:avLst/>
          </a:prstGeom>
        </p:spPr>
      </p:pic>
      <p:pic>
        <p:nvPicPr>
          <p:cNvPr id="10" name="Picture 8" descr="FACEBOOK PNG ile ilgili görsel sonucu">
            <a:hlinkClick r:id="rId6"/>
            <a:extLst>
              <a:ext uri="{FF2B5EF4-FFF2-40B4-BE49-F238E27FC236}">
                <a16:creationId xmlns:a16="http://schemas.microsoft.com/office/drawing/2014/main" id="{CF936DC5-F2E0-488E-8B39-F0E53CA7A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hlinkClick r:id="rId8"/>
            <a:extLst>
              <a:ext uri="{FF2B5EF4-FFF2-40B4-BE49-F238E27FC236}">
                <a16:creationId xmlns:a16="http://schemas.microsoft.com/office/drawing/2014/main" id="{C9AAC225-AFDB-4D21-8BA0-875289FECA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6" name="Picture 12" descr="BLOGGER PNG ile ilgili görsel sonucu">
            <a:hlinkClick r:id="rId10"/>
            <a:extLst>
              <a:ext uri="{FF2B5EF4-FFF2-40B4-BE49-F238E27FC236}">
                <a16:creationId xmlns:a16="http://schemas.microsoft.com/office/drawing/2014/main" id="{C8F36312-F4DA-410F-88E3-B2A4A8A3B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wordpress png ile ilgili gÃ¶rsel sonucu">
            <a:hlinkClick r:id="rId12"/>
            <a:extLst>
              <a:ext uri="{FF2B5EF4-FFF2-40B4-BE49-F238E27FC236}">
                <a16:creationId xmlns:a16="http://schemas.microsoft.com/office/drawing/2014/main" id="{8310339E-D669-49D2-9C81-1805FD88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3863B331-A5D6-480D-9023-4338B802D4B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4FACAD30-74BC-4041-BE6D-B4D343DF37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627"/>
            <a:ext cx="5669771" cy="348111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28B18231-E69E-4B4B-A372-183FF4C8D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004" y="114843"/>
            <a:ext cx="4247935" cy="31801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618EF6DC-D198-438B-9E40-CEEC20A11B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3"/>
          <a:stretch/>
        </p:blipFill>
        <p:spPr>
          <a:xfrm>
            <a:off x="7467004" y="3546591"/>
            <a:ext cx="4247935" cy="3477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CCEC2A1-AB98-4B5D-8447-D83D90E9A7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251" y="470373"/>
            <a:ext cx="3785177" cy="627278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E3E4AC8B-C374-44F4-8C73-5210E024D4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3553" y="3068882"/>
            <a:ext cx="3529890" cy="40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6348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ity turkey traffic ile ilgili görsel sonucu">
            <a:extLst>
              <a:ext uri="{FF2B5EF4-FFF2-40B4-BE49-F238E27FC236}">
                <a16:creationId xmlns:a16="http://schemas.microsoft.com/office/drawing/2014/main" id="{41296656-C7D9-44AE-9B7E-6E2009C2C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3720" y="850140"/>
            <a:ext cx="5360092" cy="30197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C518AC3F-B0C2-4B7A-B3CE-0AE636E46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9" y="1096948"/>
            <a:ext cx="5157663" cy="490160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5EE99CA-11D5-442B-BAAB-7139F4500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9" y="907956"/>
            <a:ext cx="5230821" cy="509060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C940BB72-6CE1-4F38-947D-5590551978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0901" y="1393058"/>
            <a:ext cx="2627709" cy="536786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8DC271F-393E-4464-BDC3-228E25FE75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7807" y="3725138"/>
            <a:ext cx="3194581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98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46ADADA5-35AA-48C8-8808-1981770769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122" y="515954"/>
            <a:ext cx="8005293" cy="542387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5523D0C-0170-4943-90D6-831E6EFE73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6735" y="-51455"/>
            <a:ext cx="7674680" cy="696090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D54390C-0EF2-46F7-9D8A-F7F30C747C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515" y="1478480"/>
            <a:ext cx="2953607" cy="605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2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3E39E0AF-A5F7-4DE5-A035-19BCB6B04D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1781" y="534769"/>
            <a:ext cx="1119152" cy="57884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93E97AB-02F3-433B-89EE-FFD9AA46E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281" y="735285"/>
            <a:ext cx="2849070" cy="602578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4EEBF1C-2A50-46AF-AAE0-6C84BF5600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3363" y="164309"/>
            <a:ext cx="6456224" cy="652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841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D53A22D9-2493-446A-A21C-8D0F8390C9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31" y="834906"/>
            <a:ext cx="10998137" cy="5675868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6FCFC42A-7C9C-45A5-892F-B155F79D16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884" y="246665"/>
            <a:ext cx="2499577" cy="786452"/>
          </a:xfrm>
          <a:prstGeom prst="rect">
            <a:avLst/>
          </a:prstGeom>
        </p:spPr>
      </p:pic>
      <p:sp>
        <p:nvSpPr>
          <p:cNvPr id="19" name="Akış Çizelgesi: Bağlayıcı 18">
            <a:extLst>
              <a:ext uri="{FF2B5EF4-FFF2-40B4-BE49-F238E27FC236}">
                <a16:creationId xmlns:a16="http://schemas.microsoft.com/office/drawing/2014/main" id="{7827E144-BDBB-49C7-B318-C790AE13B04D}"/>
              </a:ext>
            </a:extLst>
          </p:cNvPr>
          <p:cNvSpPr/>
          <p:nvPr/>
        </p:nvSpPr>
        <p:spPr>
          <a:xfrm>
            <a:off x="596931" y="5798650"/>
            <a:ext cx="485962" cy="4488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160132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53BC9FAE-E236-42D6-97E7-4E92D01602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2157106"/>
            <a:ext cx="5776995" cy="4948488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8E6FF6A6-8D99-4004-8B99-84830B77E1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7320"/>
            <a:ext cx="4392140" cy="589288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7079B1E-DF14-469C-A0CA-DDA999008E8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8756" y="754904"/>
            <a:ext cx="5651482" cy="14022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51DC261-51EE-43F0-8D24-5FE051C4A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2157105"/>
            <a:ext cx="5956308" cy="39139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E1362CB-4C9F-40E3-ABC9-8CAD2C7F34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6663" y="627320"/>
            <a:ext cx="2582793" cy="616015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BE3A764-8CE6-4C76-932C-A2BA246BEB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170714">
            <a:off x="9444108" y="5785678"/>
            <a:ext cx="2316681" cy="93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3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E5BAAFC9-A06F-48AD-BCFD-4F4B56D3C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378" y="132121"/>
            <a:ext cx="4507073" cy="3430318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E188043A-8A6A-4D0C-A36C-55C60640A8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507" y="132121"/>
            <a:ext cx="4507073" cy="343031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0204AE7-EC4F-40CE-9147-5644FCBFD9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4507" y="3734273"/>
            <a:ext cx="4507073" cy="295372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F68ACF6E-2C77-46C6-A55A-EEC056B238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7378" y="3734273"/>
            <a:ext cx="4507073" cy="295372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A35E07D-4E75-40FA-ADEB-E637575A3F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22047" y="1031786"/>
            <a:ext cx="4853354" cy="6858000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B7E24097-F0A7-48F1-A66D-803FA67174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436" y="-541124"/>
            <a:ext cx="5017443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60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7F9CA607-1C21-4966-9300-FB8007691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01" y="817417"/>
            <a:ext cx="11418798" cy="574293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44CA1E0-682A-445A-9C8D-0A601D42D4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528" y="292307"/>
            <a:ext cx="2400507" cy="525110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6AB7419A-47C3-4C83-ADDB-514E5B9924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601" y="4007199"/>
            <a:ext cx="367573" cy="367573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67BFD247-BC19-4807-AAF1-D88C70F56C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6432" y="125057"/>
            <a:ext cx="32189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46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FCD07E32-AED7-43DF-947B-B1AD097961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927" y="1400031"/>
            <a:ext cx="7089010" cy="44306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8B58CDD3-40A6-4F19-A44D-B8B0F7CCBA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0569" y="1027338"/>
            <a:ext cx="4106882" cy="544501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26F67F8-D5F1-44F7-A79C-C8FA27911B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8324" y="-183490"/>
            <a:ext cx="5249111" cy="213988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86BD618-C8AE-4117-8088-F1F00B034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927" y="1372201"/>
            <a:ext cx="7132938" cy="47552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D56C4305-BC56-436E-B599-DF3D9F784F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87207" y="1956391"/>
            <a:ext cx="4106882" cy="5803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27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elta ovası ile ilgili görsel sonucu">
            <a:extLst>
              <a:ext uri="{FF2B5EF4-FFF2-40B4-BE49-F238E27FC236}">
                <a16:creationId xmlns:a16="http://schemas.microsoft.com/office/drawing/2014/main" id="{D91DE0DF-9534-420F-ADD6-9BB9191BA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1625" y="2299578"/>
            <a:ext cx="4199037" cy="2875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İlgili resim">
            <a:extLst>
              <a:ext uri="{FF2B5EF4-FFF2-40B4-BE49-F238E27FC236}">
                <a16:creationId xmlns:a16="http://schemas.microsoft.com/office/drawing/2014/main" id="{03C0FDD0-9098-4093-BEC0-26435AB92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6191" y="2299578"/>
            <a:ext cx="4199037" cy="2875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8C76873-F9AF-4888-ACFF-CDFAB158F2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77" r="31598"/>
          <a:stretch/>
        </p:blipFill>
        <p:spPr>
          <a:xfrm>
            <a:off x="4913836" y="2218493"/>
            <a:ext cx="5823377" cy="394798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8CDB68C-503D-4341-B615-781537D204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0255" y="72515"/>
            <a:ext cx="8650974" cy="214597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24F445C-4562-4B42-905A-D6356D8235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0" y="1934678"/>
            <a:ext cx="4240384" cy="492332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1C7291E8-7BD2-4EC6-8F44-ED393205A5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3836" y="2229927"/>
            <a:ext cx="6090432" cy="401761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C2390882-695E-443D-848A-E1D6E8679E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63417" y="2229927"/>
            <a:ext cx="6401355" cy="421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28104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8D2C0305-4563-4A30-8DBF-AD57C98A1D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7228" y="405786"/>
            <a:ext cx="5127427" cy="332875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9A4FC58-4401-4F41-B20F-D657582AC0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1731" y="3651226"/>
            <a:ext cx="4548010" cy="320677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D0E86ABF-AF08-4EA3-8CD4-CFFE73DD3B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45" y="564114"/>
            <a:ext cx="4767485" cy="27739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865F4CE-CEF9-41F3-8BF0-54FDAA85FFB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704" y="3811352"/>
            <a:ext cx="4661389" cy="27127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1D79AC6A-7941-43DD-9D55-D94C2534A5E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143" y="6045355"/>
            <a:ext cx="2206943" cy="4694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77CF288-CFB2-4431-A859-016BC436D7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8903" y="924548"/>
            <a:ext cx="3711652" cy="609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93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572F57E4-998C-4EBA-B833-10E0534D08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1379" y="3603024"/>
            <a:ext cx="4730906" cy="312948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08F94F40-E668-434B-8B86-CB0CCD294B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52344" y="721655"/>
            <a:ext cx="4608975" cy="2841303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96EB5F6-AEE8-48BD-9FC1-9927A0A67D8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771" y="721655"/>
            <a:ext cx="4508205" cy="564821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D469409-377B-4CAA-98A7-4B1BEB3AE0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1832" y="1063257"/>
            <a:ext cx="48533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BFDA2638-B822-4E1D-8B23-AC0767F2896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2483" y="4565243"/>
            <a:ext cx="7998645" cy="2042337"/>
          </a:xfrm>
          <a:prstGeom prst="rect">
            <a:avLst/>
          </a:prstGeom>
        </p:spPr>
      </p:pic>
      <p:pic>
        <p:nvPicPr>
          <p:cNvPr id="9218" name="Picture 2" descr="kömür png ile ilgili görsel sonucu">
            <a:extLst>
              <a:ext uri="{FF2B5EF4-FFF2-40B4-BE49-F238E27FC236}">
                <a16:creationId xmlns:a16="http://schemas.microsoft.com/office/drawing/2014/main" id="{A665A431-F58F-444C-8763-7F3E7E22E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7523" y="5936495"/>
            <a:ext cx="1560995" cy="1145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Bağlayıcı: Dirsek 4">
            <a:extLst>
              <a:ext uri="{FF2B5EF4-FFF2-40B4-BE49-F238E27FC236}">
                <a16:creationId xmlns:a16="http://schemas.microsoft.com/office/drawing/2014/main" id="{40A55D5B-7999-4B33-9BC2-9C26927A3174}"/>
              </a:ext>
            </a:extLst>
          </p:cNvPr>
          <p:cNvCxnSpPr>
            <a:cxnSpLocks/>
          </p:cNvCxnSpPr>
          <p:nvPr/>
        </p:nvCxnSpPr>
        <p:spPr>
          <a:xfrm rot="16200000" flipH="1">
            <a:off x="3435027" y="5411872"/>
            <a:ext cx="636908" cy="349079"/>
          </a:xfrm>
          <a:prstGeom prst="bentConnector3">
            <a:avLst>
              <a:gd name="adj1" fmla="val 50000"/>
            </a:avLst>
          </a:prstGeom>
          <a:ln w="15875">
            <a:prstDash val="sysDot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224" name="Picture 8" descr="çay  rize ile ilgili görsel sonucu">
            <a:extLst>
              <a:ext uri="{FF2B5EF4-FFF2-40B4-BE49-F238E27FC236}">
                <a16:creationId xmlns:a16="http://schemas.microsoft.com/office/drawing/2014/main" id="{36A07B0E-5ED7-4545-8FB9-F6F405DA0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2999" y="3425092"/>
            <a:ext cx="2137507" cy="14321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Bağlayıcı: Dirsek 9">
            <a:extLst>
              <a:ext uri="{FF2B5EF4-FFF2-40B4-BE49-F238E27FC236}">
                <a16:creationId xmlns:a16="http://schemas.microsoft.com/office/drawing/2014/main" id="{F53AFB96-7059-48D8-AF35-6B29C6033918}"/>
              </a:ext>
            </a:extLst>
          </p:cNvPr>
          <p:cNvCxnSpPr>
            <a:cxnSpLocks/>
            <a:endCxn id="9224" idx="2"/>
          </p:cNvCxnSpPr>
          <p:nvPr/>
        </p:nvCxnSpPr>
        <p:spPr>
          <a:xfrm flipV="1">
            <a:off x="9242323" y="4857222"/>
            <a:ext cx="869430" cy="573196"/>
          </a:xfrm>
          <a:prstGeom prst="bentConnector2">
            <a:avLst/>
          </a:prstGeom>
          <a:ln w="15875">
            <a:prstDash val="sysDot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226" name="Picture 10" descr="fındık toplama ile ilgili görsel sonucu">
            <a:extLst>
              <a:ext uri="{FF2B5EF4-FFF2-40B4-BE49-F238E27FC236}">
                <a16:creationId xmlns:a16="http://schemas.microsoft.com/office/drawing/2014/main" id="{887C8956-781B-49B9-BA5C-6BD1CE926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3046" y="3952568"/>
            <a:ext cx="1789001" cy="1193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4" name="Bağlayıcı: Dirsek 13">
            <a:extLst>
              <a:ext uri="{FF2B5EF4-FFF2-40B4-BE49-F238E27FC236}">
                <a16:creationId xmlns:a16="http://schemas.microsoft.com/office/drawing/2014/main" id="{2782B627-0125-482C-8926-203F25459422}"/>
              </a:ext>
            </a:extLst>
          </p:cNvPr>
          <p:cNvCxnSpPr/>
          <p:nvPr/>
        </p:nvCxnSpPr>
        <p:spPr>
          <a:xfrm rot="5400000" flipH="1" flipV="1">
            <a:off x="7172563" y="5227464"/>
            <a:ext cx="442591" cy="275304"/>
          </a:xfrm>
          <a:prstGeom prst="bentConnector3">
            <a:avLst/>
          </a:prstGeom>
          <a:ln w="15875">
            <a:solidFill>
              <a:schemeClr val="dk1"/>
            </a:solidFill>
            <a:prstDash val="sysDot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Bağlayıcı: Dirsek 15">
            <a:extLst>
              <a:ext uri="{FF2B5EF4-FFF2-40B4-BE49-F238E27FC236}">
                <a16:creationId xmlns:a16="http://schemas.microsoft.com/office/drawing/2014/main" id="{675114B0-6D3E-437A-9B01-59D2AB4B02E1}"/>
              </a:ext>
            </a:extLst>
          </p:cNvPr>
          <p:cNvCxnSpPr>
            <a:cxnSpLocks/>
            <a:endCxn id="9226" idx="2"/>
          </p:cNvCxnSpPr>
          <p:nvPr/>
        </p:nvCxnSpPr>
        <p:spPr>
          <a:xfrm rot="5400000" flipH="1" flipV="1">
            <a:off x="7677902" y="5353737"/>
            <a:ext cx="517215" cy="102076"/>
          </a:xfrm>
          <a:prstGeom prst="bentConnector3">
            <a:avLst/>
          </a:prstGeom>
          <a:ln w="15875">
            <a:solidFill>
              <a:schemeClr val="dk1"/>
            </a:solidFill>
            <a:prstDash val="sysDot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Bağlayıcı: Dirsek 17">
            <a:extLst>
              <a:ext uri="{FF2B5EF4-FFF2-40B4-BE49-F238E27FC236}">
                <a16:creationId xmlns:a16="http://schemas.microsoft.com/office/drawing/2014/main" id="{B7534448-8B24-4861-93D1-C1A06CBDC89B}"/>
              </a:ext>
            </a:extLst>
          </p:cNvPr>
          <p:cNvCxnSpPr/>
          <p:nvPr/>
        </p:nvCxnSpPr>
        <p:spPr>
          <a:xfrm rot="16200000" flipV="1">
            <a:off x="8076469" y="5218293"/>
            <a:ext cx="286598" cy="137652"/>
          </a:xfrm>
          <a:prstGeom prst="bentConnector3">
            <a:avLst/>
          </a:prstGeom>
          <a:ln w="15875">
            <a:solidFill>
              <a:schemeClr val="dk1"/>
            </a:solidFill>
            <a:prstDash val="sysDot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Bağlayıcı: Dirsek 22">
            <a:extLst>
              <a:ext uri="{FF2B5EF4-FFF2-40B4-BE49-F238E27FC236}">
                <a16:creationId xmlns:a16="http://schemas.microsoft.com/office/drawing/2014/main" id="{904B1573-1DC2-48B9-A2E3-73415383CF4A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42190" y="4896905"/>
            <a:ext cx="244539" cy="688913"/>
          </a:xfrm>
          <a:prstGeom prst="bentConnector2">
            <a:avLst/>
          </a:prstGeom>
          <a:ln w="15875">
            <a:prstDash val="sysDot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Picture 2" descr="samsun limanı ile ilgili görsel sonucu">
            <a:extLst>
              <a:ext uri="{FF2B5EF4-FFF2-40B4-BE49-F238E27FC236}">
                <a16:creationId xmlns:a16="http://schemas.microsoft.com/office/drawing/2014/main" id="{D2CE3210-222D-462E-8E02-B16E11BF5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2302" y="3861237"/>
            <a:ext cx="1885857" cy="1228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A5CD03F8-9439-4972-BCF6-DC333382F3E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2775" y="367439"/>
            <a:ext cx="5718544" cy="28226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C41887FE-E0DF-4FA2-A9B5-19CBB0812288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173" y="1088953"/>
            <a:ext cx="5163760" cy="14022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52D476ED-074E-41D6-B79D-E7C3DF8897E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4459" y="948685"/>
            <a:ext cx="5816088" cy="17192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83D40AE4-7493-4D14-A2BD-1899ACDC8851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8710" y="4022225"/>
            <a:ext cx="1954214" cy="1057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6" name="Picture 12" descr="student png ile ilgili görsel sonucu">
            <a:extLst>
              <a:ext uri="{FF2B5EF4-FFF2-40B4-BE49-F238E27FC236}">
                <a16:creationId xmlns:a16="http://schemas.microsoft.com/office/drawing/2014/main" id="{7E1CFBC0-D26B-4146-8A93-BE5FEE823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631" y="4314825"/>
            <a:ext cx="18669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8778286-9802-4434-B55B-02A22746A1F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2162" y="182927"/>
            <a:ext cx="5572227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38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cografyaharita.com/haritalarim/4mege-bolgesi-iller-haritasi.png">
            <a:extLst>
              <a:ext uri="{FF2B5EF4-FFF2-40B4-BE49-F238E27FC236}">
                <a16:creationId xmlns:a16="http://schemas.microsoft.com/office/drawing/2014/main" id="{01B3C2F2-F198-4936-90F8-B3D873291E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9058" y="1258529"/>
            <a:ext cx="4866968" cy="40902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316" name="Picture 4" descr="İlgili resim">
            <a:extLst>
              <a:ext uri="{FF2B5EF4-FFF2-40B4-BE49-F238E27FC236}">
                <a16:creationId xmlns:a16="http://schemas.microsoft.com/office/drawing/2014/main" id="{3EE41CF6-32EE-4DAA-9B5D-C00A43043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4387" y="2990717"/>
            <a:ext cx="2320370" cy="386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7F957EF-C6B7-4A1B-9507-10736B3B476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432" y="733218"/>
            <a:ext cx="6035563" cy="167044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A72D0B1-A864-49B2-8D49-ADAB3C65ACC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432" y="2578831"/>
            <a:ext cx="6157494" cy="162167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E42B4521-D592-4EF2-9265-35B1FFA1C28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432" y="4375672"/>
            <a:ext cx="5986791" cy="1694835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49EE7C1E-D29C-4148-AE7A-3CCD34E9C23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709" y="560439"/>
            <a:ext cx="6083808" cy="6858000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53D75084-D245-45E9-A969-7CC15643F6A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709" y="2576446"/>
            <a:ext cx="3432345" cy="298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1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cografyaharita.com/haritalarim/4mege-bolgesi-bolumler-haritasi.png">
            <a:extLst>
              <a:ext uri="{FF2B5EF4-FFF2-40B4-BE49-F238E27FC236}">
                <a16:creationId xmlns:a16="http://schemas.microsoft.com/office/drawing/2014/main" id="{BB944C42-B293-4390-830C-92442737AA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41321" y="931024"/>
            <a:ext cx="3983203" cy="335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zmir limanı ile ilgili görsel sonucu">
            <a:extLst>
              <a:ext uri="{FF2B5EF4-FFF2-40B4-BE49-F238E27FC236}">
                <a16:creationId xmlns:a16="http://schemas.microsoft.com/office/drawing/2014/main" id="{2384565C-3694-4DC5-ABF2-E1E007CF9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169" y="428562"/>
            <a:ext cx="6337877" cy="3521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Akış Çizelgesi: Bağlayıcı 7">
            <a:extLst>
              <a:ext uri="{FF2B5EF4-FFF2-40B4-BE49-F238E27FC236}">
                <a16:creationId xmlns:a16="http://schemas.microsoft.com/office/drawing/2014/main" id="{A1E19766-61D9-441B-ADF6-8BAE0E594151}"/>
              </a:ext>
            </a:extLst>
          </p:cNvPr>
          <p:cNvSpPr/>
          <p:nvPr/>
        </p:nvSpPr>
        <p:spPr>
          <a:xfrm>
            <a:off x="8041321" y="2084584"/>
            <a:ext cx="825910" cy="835742"/>
          </a:xfrm>
          <a:prstGeom prst="flowChartConnector">
            <a:avLst/>
          </a:prstGeom>
          <a:solidFill>
            <a:schemeClr val="accent1">
              <a:alpha val="17000"/>
            </a:schemeClr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327A0AC4-EFFB-464D-A7BA-0DF4112C47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21" y="4136172"/>
            <a:ext cx="6623837" cy="210668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80052F4-3E02-4BD1-A46F-D15F5FDBB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2038" y="790717"/>
            <a:ext cx="2489283" cy="6084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08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Bağlayıcı: Dirsek 5">
            <a:extLst>
              <a:ext uri="{FF2B5EF4-FFF2-40B4-BE49-F238E27FC236}">
                <a16:creationId xmlns:a16="http://schemas.microsoft.com/office/drawing/2014/main" id="{10166068-0E30-49CD-90C8-C5AE0EFD07FA}"/>
              </a:ext>
            </a:extLst>
          </p:cNvPr>
          <p:cNvCxnSpPr>
            <a:cxnSpLocks/>
            <a:endCxn id="8" idx="2"/>
          </p:cNvCxnSpPr>
          <p:nvPr/>
        </p:nvCxnSpPr>
        <p:spPr>
          <a:xfrm flipV="1">
            <a:off x="3031339" y="5134236"/>
            <a:ext cx="6076289" cy="1235578"/>
          </a:xfrm>
          <a:prstGeom prst="bentConnector2">
            <a:avLst/>
          </a:prstGeom>
          <a:ln w="22225">
            <a:prstDash val="sysDot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2" descr="http://cografyaharita.com/haritalarim/4mege-bolgesi-iller-haritasi.png">
            <a:extLst>
              <a:ext uri="{FF2B5EF4-FFF2-40B4-BE49-F238E27FC236}">
                <a16:creationId xmlns:a16="http://schemas.microsoft.com/office/drawing/2014/main" id="{EB0EB43A-54CC-48BA-8DD3-F036A31F3A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80618" y="1895302"/>
            <a:ext cx="3854020" cy="3238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EED84676-CF09-4358-8970-2C218BEA58B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8627" y="929213"/>
            <a:ext cx="3158002" cy="8291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D72AFAFF-A640-4DF9-A924-DF553D01D89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182" y="792251"/>
            <a:ext cx="6785436" cy="52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3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student png ile ilgili görsel sonucu">
            <a:extLst>
              <a:ext uri="{FF2B5EF4-FFF2-40B4-BE49-F238E27FC236}">
                <a16:creationId xmlns:a16="http://schemas.microsoft.com/office/drawing/2014/main" id="{C2B1A0CF-0B67-4435-9478-6CAB553B2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01543" y="1629930"/>
            <a:ext cx="3524250" cy="535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9DF46699-39EB-457F-A47E-2C9D97BD31D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446" y="178308"/>
            <a:ext cx="4206605" cy="341405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7CC3C197-DBC6-4F9D-A0C6-3BE2915AA4D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446" y="56377"/>
            <a:ext cx="4218798" cy="365791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B45D515C-7092-4DF3-892D-F4504F279F1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7551" y="3876500"/>
            <a:ext cx="5291787" cy="257883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58BC1DCC-E461-440D-AF27-F70D41DAF74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7424" y="611227"/>
            <a:ext cx="2695011" cy="5962273"/>
          </a:xfrm>
          <a:prstGeom prst="rect">
            <a:avLst/>
          </a:prstGeom>
        </p:spPr>
      </p:pic>
      <p:pic>
        <p:nvPicPr>
          <p:cNvPr id="4110" name="Picture 14" descr="kuraklık png ile ilgili görsel sonucu">
            <a:extLst>
              <a:ext uri="{FF2B5EF4-FFF2-40B4-BE49-F238E27FC236}">
                <a16:creationId xmlns:a16="http://schemas.microsoft.com/office/drawing/2014/main" id="{75766D5A-4FD5-4052-AAB5-606A70AFA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801" y="2157482"/>
            <a:ext cx="2612308" cy="17190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Akış Çizelgesi: Bağlayıcı 2">
            <a:extLst>
              <a:ext uri="{FF2B5EF4-FFF2-40B4-BE49-F238E27FC236}">
                <a16:creationId xmlns:a16="http://schemas.microsoft.com/office/drawing/2014/main" id="{C0EA4034-93F6-4557-8FC2-995342ECCFD9}"/>
              </a:ext>
            </a:extLst>
          </p:cNvPr>
          <p:cNvSpPr/>
          <p:nvPr/>
        </p:nvSpPr>
        <p:spPr>
          <a:xfrm>
            <a:off x="2358063" y="5043986"/>
            <a:ext cx="1338204" cy="1258529"/>
          </a:xfrm>
          <a:prstGeom prst="flowChartConnector">
            <a:avLst/>
          </a:prstGeom>
          <a:solidFill>
            <a:schemeClr val="accent6">
              <a:lumMod val="60000"/>
              <a:lumOff val="40000"/>
              <a:alpha val="54000"/>
            </a:schemeClr>
          </a:solidFill>
          <a:ln>
            <a:solidFill>
              <a:schemeClr val="accent1">
                <a:shade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cxnSp>
        <p:nvCxnSpPr>
          <p:cNvPr id="5" name="Bağlayıcı: Dirsek 4">
            <a:extLst>
              <a:ext uri="{FF2B5EF4-FFF2-40B4-BE49-F238E27FC236}">
                <a16:creationId xmlns:a16="http://schemas.microsoft.com/office/drawing/2014/main" id="{25AE71E1-DB60-4F11-A622-D4F26050DF0C}"/>
              </a:ext>
            </a:extLst>
          </p:cNvPr>
          <p:cNvCxnSpPr>
            <a:stCxn id="3" idx="6"/>
          </p:cNvCxnSpPr>
          <p:nvPr/>
        </p:nvCxnSpPr>
        <p:spPr>
          <a:xfrm flipV="1">
            <a:off x="3696267" y="5043986"/>
            <a:ext cx="4965952" cy="629265"/>
          </a:xfrm>
          <a:prstGeom prst="bentConnector3">
            <a:avLst/>
          </a:prstGeom>
          <a:ln w="15875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Resim 6">
            <a:extLst>
              <a:ext uri="{FF2B5EF4-FFF2-40B4-BE49-F238E27FC236}">
                <a16:creationId xmlns:a16="http://schemas.microsoft.com/office/drawing/2014/main" id="{3530782E-DFDE-4086-9854-65B256EC8BF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92898" y="4952538"/>
            <a:ext cx="158510" cy="1828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143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548F75D9-8C36-45EB-BAE8-7F8584D80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647" y="3486751"/>
            <a:ext cx="4718713" cy="3133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364FD7BE-BEDA-439E-9E2C-20D33BB27A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141"/>
          <a:stretch/>
        </p:blipFill>
        <p:spPr>
          <a:xfrm>
            <a:off x="7117023" y="356591"/>
            <a:ext cx="4718713" cy="2950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C989150-4413-43A7-93E2-00F5D3679C3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923" t="-1" b="388"/>
          <a:stretch/>
        </p:blipFill>
        <p:spPr>
          <a:xfrm>
            <a:off x="7117022" y="3486751"/>
            <a:ext cx="4718713" cy="3133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D17A8BD9-432F-4E5A-997F-53F527B830F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621" r="2440"/>
          <a:stretch/>
        </p:blipFill>
        <p:spPr>
          <a:xfrm>
            <a:off x="2203646" y="356591"/>
            <a:ext cx="4718714" cy="2950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166C05F-EBCF-438D-A699-FE5BE072CE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354057" y="1933613"/>
            <a:ext cx="4166758" cy="5887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215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oğu anadolu bölgesi haritası ile ilgili görsel sonucu">
            <a:extLst>
              <a:ext uri="{FF2B5EF4-FFF2-40B4-BE49-F238E27FC236}">
                <a16:creationId xmlns:a16="http://schemas.microsoft.com/office/drawing/2014/main" id="{5B9B7FF9-076D-4613-833C-92908B633B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52508" y="238258"/>
            <a:ext cx="4778477" cy="303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büyükbaş hayvancılık ile ilgili görsel sonucu">
            <a:extLst>
              <a:ext uri="{FF2B5EF4-FFF2-40B4-BE49-F238E27FC236}">
                <a16:creationId xmlns:a16="http://schemas.microsoft.com/office/drawing/2014/main" id="{00E91964-D385-49D6-BDD0-F9BDCEB29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99315" y="5143001"/>
            <a:ext cx="2710017" cy="1548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40A6BB1F-3541-4108-B609-8441A4FAEF4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9315" y="3355528"/>
            <a:ext cx="2710017" cy="164198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95ED9C97-C2E5-435A-907B-26B596D69A6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892" y="430567"/>
            <a:ext cx="4712616" cy="228010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A8B83C3-A6E0-420C-A8B4-8A9833132DF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85" y="2908127"/>
            <a:ext cx="4700423" cy="1670449"/>
          </a:xfrm>
          <a:prstGeom prst="rect">
            <a:avLst/>
          </a:prstGeom>
        </p:spPr>
      </p:pic>
      <p:pic>
        <p:nvPicPr>
          <p:cNvPr id="5138" name="Picture 18" descr="malatya ile ilgili görsel sonucu">
            <a:extLst>
              <a:ext uri="{FF2B5EF4-FFF2-40B4-BE49-F238E27FC236}">
                <a16:creationId xmlns:a16="http://schemas.microsoft.com/office/drawing/2014/main" id="{75BCC53B-50E1-4629-9894-456D69D4E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87" y="3355528"/>
            <a:ext cx="4227871" cy="3336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DB6BDF16-F663-46A1-B732-0606D296C98E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7599" y="4425013"/>
            <a:ext cx="5066215" cy="2042337"/>
          </a:xfrm>
          <a:prstGeom prst="rect">
            <a:avLst/>
          </a:prstGeom>
        </p:spPr>
      </p:pic>
      <p:pic>
        <p:nvPicPr>
          <p:cNvPr id="9220" name="Picture 4" descr="boy png ile ilgili görsel sonucu">
            <a:extLst>
              <a:ext uri="{FF2B5EF4-FFF2-40B4-BE49-F238E27FC236}">
                <a16:creationId xmlns:a16="http://schemas.microsoft.com/office/drawing/2014/main" id="{59216D05-15DD-4880-9198-D3F3AEEE7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92911" y="2144911"/>
            <a:ext cx="2856719" cy="48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71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Bağlayıcı: Dirsek 6">
            <a:extLst>
              <a:ext uri="{FF2B5EF4-FFF2-40B4-BE49-F238E27FC236}">
                <a16:creationId xmlns:a16="http://schemas.microsoft.com/office/drawing/2014/main" id="{C928E481-B5E5-4ED7-A9BD-05BE3E55C2A5}"/>
              </a:ext>
            </a:extLst>
          </p:cNvPr>
          <p:cNvCxnSpPr>
            <a:cxnSpLocks/>
          </p:cNvCxnSpPr>
          <p:nvPr/>
        </p:nvCxnSpPr>
        <p:spPr>
          <a:xfrm flipV="1">
            <a:off x="2408841" y="4861828"/>
            <a:ext cx="7125878" cy="1273456"/>
          </a:xfrm>
          <a:prstGeom prst="bentConnector2">
            <a:avLst/>
          </a:prstGeom>
          <a:ln w="22225">
            <a:prstDash val="sysDot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3" name="Resim 12">
            <a:extLst>
              <a:ext uri="{FF2B5EF4-FFF2-40B4-BE49-F238E27FC236}">
                <a16:creationId xmlns:a16="http://schemas.microsoft.com/office/drawing/2014/main" id="{66CE2372-F511-4374-A162-F095D13F5A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1458" y="1647498"/>
            <a:ext cx="3907875" cy="841321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B274DCDD-A42A-431B-A25A-30E401EB61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9334" y="2590727"/>
            <a:ext cx="3292125" cy="2097206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1462AEA3-D9B4-4149-99DF-AC067F24E76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712" y="427083"/>
            <a:ext cx="6986622" cy="523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43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örüntünün olası içeriği: gökyüzü, bulut, uçak, kar, açık hava ve doğa">
            <a:extLst>
              <a:ext uri="{FF2B5EF4-FFF2-40B4-BE49-F238E27FC236}">
                <a16:creationId xmlns:a16="http://schemas.microsoft.com/office/drawing/2014/main" id="{85DB9684-4F55-453B-9103-F830FD1D9A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5" r="62487"/>
          <a:stretch/>
        </p:blipFill>
        <p:spPr bwMode="auto">
          <a:xfrm>
            <a:off x="0" y="-16628"/>
            <a:ext cx="2767546" cy="687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8904884-B884-499E-8DF4-29B1B6F06C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718" r="55281" b="1299"/>
          <a:stretch/>
        </p:blipFill>
        <p:spPr>
          <a:xfrm>
            <a:off x="2617068" y="0"/>
            <a:ext cx="3478932" cy="690790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72406D5-062E-4B73-AA6C-2849FCBD266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497" r="32453"/>
          <a:stretch/>
        </p:blipFill>
        <p:spPr>
          <a:xfrm>
            <a:off x="5826285" y="-16628"/>
            <a:ext cx="3130646" cy="694115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71A6602-0D63-4DC3-B88A-18AE238E19B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069" r="13256"/>
          <a:stretch/>
        </p:blipFill>
        <p:spPr>
          <a:xfrm>
            <a:off x="8940097" y="-8319"/>
            <a:ext cx="3495766" cy="6907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8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BB997E0A-06E8-49CC-A2B1-2DCF75AE4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532" y="2278263"/>
            <a:ext cx="8016935" cy="15668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6ADA3DF-BC1E-4DF8-90B7-A5A99BF62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532" y="3845071"/>
            <a:ext cx="8041321" cy="19386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C47CC5C-E82C-473B-B86A-38A8EBDE806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9459" y="1753153"/>
            <a:ext cx="2400507" cy="52511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6687242-2A00-462E-B6A0-D6405997A2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6673" y="4630632"/>
            <a:ext cx="367573" cy="3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313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>
            <a:extLst>
              <a:ext uri="{FF2B5EF4-FFF2-40B4-BE49-F238E27FC236}">
                <a16:creationId xmlns:a16="http://schemas.microsoft.com/office/drawing/2014/main" id="{B1BEF1A7-774C-424D-A575-17C42D23CED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90" y="4642591"/>
            <a:ext cx="5742930" cy="1615580"/>
          </a:xfrm>
          <a:prstGeom prst="rect">
            <a:avLst/>
          </a:prstGeom>
        </p:spPr>
      </p:pic>
      <p:pic>
        <p:nvPicPr>
          <p:cNvPr id="8198" name="Picture 6" descr="boy png ile ilgili görsel sonucu">
            <a:extLst>
              <a:ext uri="{FF2B5EF4-FFF2-40B4-BE49-F238E27FC236}">
                <a16:creationId xmlns:a16="http://schemas.microsoft.com/office/drawing/2014/main" id="{3156F88D-C06D-4B67-943A-DDD9B6CD1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7621" y="3441989"/>
            <a:ext cx="2368715" cy="3416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5A7D778-A3C0-48AD-8BA6-26478E58401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7701" y="765595"/>
            <a:ext cx="5308339" cy="2126470"/>
          </a:xfrm>
          <a:prstGeom prst="rect">
            <a:avLst/>
          </a:prstGeom>
        </p:spPr>
      </p:pic>
      <p:pic>
        <p:nvPicPr>
          <p:cNvPr id="6146" name="Picture 2" descr="çukurova ile ilgili görsel sonucu">
            <a:extLst>
              <a:ext uri="{FF2B5EF4-FFF2-40B4-BE49-F238E27FC236}">
                <a16:creationId xmlns:a16="http://schemas.microsoft.com/office/drawing/2014/main" id="{0C93CFAC-3CC8-4951-A23F-AF2F0092F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0545" y="3045786"/>
            <a:ext cx="3267878" cy="14523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62" name="Picture 18" descr="citrus png ile ilgili görsel sonucu">
            <a:extLst>
              <a:ext uri="{FF2B5EF4-FFF2-40B4-BE49-F238E27FC236}">
                <a16:creationId xmlns:a16="http://schemas.microsoft.com/office/drawing/2014/main" id="{392A14FA-C7B8-429E-80D5-81BC0A8D3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83765" y="1996489"/>
            <a:ext cx="1033540" cy="60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0" name="Picture 26" descr="sera ile ilgili görsel sonucu">
            <a:extLst>
              <a:ext uri="{FF2B5EF4-FFF2-40B4-BE49-F238E27FC236}">
                <a16:creationId xmlns:a16="http://schemas.microsoft.com/office/drawing/2014/main" id="{6828CCC9-DB20-45F3-BBCC-30C25CCBD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22327" y="364120"/>
            <a:ext cx="1412463" cy="10593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6" name="Bağlayıcı: Dirsek 5">
            <a:extLst>
              <a:ext uri="{FF2B5EF4-FFF2-40B4-BE49-F238E27FC236}">
                <a16:creationId xmlns:a16="http://schemas.microsoft.com/office/drawing/2014/main" id="{633C6689-E7DD-41FF-BED3-3A302466FD29}"/>
              </a:ext>
            </a:extLst>
          </p:cNvPr>
          <p:cNvCxnSpPr>
            <a:cxnSpLocks/>
            <a:endCxn id="6170" idx="2"/>
          </p:cNvCxnSpPr>
          <p:nvPr/>
        </p:nvCxnSpPr>
        <p:spPr>
          <a:xfrm rot="10800000">
            <a:off x="9628559" y="1423469"/>
            <a:ext cx="481518" cy="349303"/>
          </a:xfrm>
          <a:prstGeom prst="bentConnector2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172" name="Picture 28" descr="turizm antAlya ile ilgili görsel sonucu">
            <a:extLst>
              <a:ext uri="{FF2B5EF4-FFF2-40B4-BE49-F238E27FC236}">
                <a16:creationId xmlns:a16="http://schemas.microsoft.com/office/drawing/2014/main" id="{59672763-1DA4-492C-AE68-0FB02DD7A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9939" y="1985025"/>
            <a:ext cx="1506397" cy="1002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9" name="Bağlayıcı: Dirsek 18">
            <a:extLst>
              <a:ext uri="{FF2B5EF4-FFF2-40B4-BE49-F238E27FC236}">
                <a16:creationId xmlns:a16="http://schemas.microsoft.com/office/drawing/2014/main" id="{ABE5E360-4E58-4B3E-A735-65B0FD2CAC3F}"/>
              </a:ext>
            </a:extLst>
          </p:cNvPr>
          <p:cNvCxnSpPr/>
          <p:nvPr/>
        </p:nvCxnSpPr>
        <p:spPr>
          <a:xfrm rot="5400000">
            <a:off x="10179487" y="2553018"/>
            <a:ext cx="766085" cy="103689"/>
          </a:xfrm>
          <a:prstGeom prst="bentConnector3">
            <a:avLst>
              <a:gd name="adj1" fmla="val 50001"/>
            </a:avLst>
          </a:prstGeom>
          <a:ln w="12700">
            <a:prstDash val="sysDash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1" name="Resim 20">
            <a:extLst>
              <a:ext uri="{FF2B5EF4-FFF2-40B4-BE49-F238E27FC236}">
                <a16:creationId xmlns:a16="http://schemas.microsoft.com/office/drawing/2014/main" id="{C5891310-1A3A-4D17-B4CE-26C979162585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7126" y="3965392"/>
            <a:ext cx="3834716" cy="2987299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35C77F8F-D5EB-4418-A2B8-8AF1B61F5B18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36" y="421788"/>
            <a:ext cx="5761219" cy="12254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A56ECD77-430E-4CE4-B13D-237DCE381E76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90" y="1768035"/>
            <a:ext cx="5724640" cy="14082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60318150-3997-42A8-A779-CB31D7E72FD4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15" y="3297178"/>
            <a:ext cx="5724640" cy="1164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749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19AEF36A-B5D2-4967-95B3-330EFFC77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809" y="3737196"/>
            <a:ext cx="4117649" cy="2477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6F1B96D6-AB77-4A1A-9903-950922920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509"/>
          <a:stretch/>
        </p:blipFill>
        <p:spPr>
          <a:xfrm>
            <a:off x="7471412" y="3737196"/>
            <a:ext cx="4117649" cy="24774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476914F-118C-4601-BBE4-1FF291B6ABD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33" t="13342"/>
          <a:stretch/>
        </p:blipFill>
        <p:spPr>
          <a:xfrm>
            <a:off x="3051809" y="815057"/>
            <a:ext cx="4117649" cy="24774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DAE0559-FD5A-431C-903A-2F388A5BFBF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928"/>
          <a:stretch/>
        </p:blipFill>
        <p:spPr>
          <a:xfrm>
            <a:off x="7471412" y="815058"/>
            <a:ext cx="4117649" cy="2477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846B1BCB-4FA3-46BF-BE84-9DB84C60C8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213" y="669558"/>
            <a:ext cx="2279596" cy="613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5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ç anadolu bölgesi haritası ile ilgili görsel sonucu">
            <a:extLst>
              <a:ext uri="{FF2B5EF4-FFF2-40B4-BE49-F238E27FC236}">
                <a16:creationId xmlns:a16="http://schemas.microsoft.com/office/drawing/2014/main" id="{AEAB4BB1-B92E-44B1-AAEE-0A65DF9F2E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29418" y="289369"/>
            <a:ext cx="4834784" cy="29253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2" name="Picture 4" descr="ankara hastane hacettepe ile ilgili görsel sonucu">
            <a:extLst>
              <a:ext uri="{FF2B5EF4-FFF2-40B4-BE49-F238E27FC236}">
                <a16:creationId xmlns:a16="http://schemas.microsoft.com/office/drawing/2014/main" id="{B3B4DA57-7888-4EEB-93B6-03B58CB134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26254" y="3550555"/>
            <a:ext cx="3857318" cy="9991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0" name="Picture 2" descr="ankara ile ilgili görsel sonucu">
            <a:extLst>
              <a:ext uri="{FF2B5EF4-FFF2-40B4-BE49-F238E27FC236}">
                <a16:creationId xmlns:a16="http://schemas.microsoft.com/office/drawing/2014/main" id="{2BF24EEF-05F7-4CD9-A792-DD38D7C33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6852" y="2038275"/>
            <a:ext cx="2237087" cy="144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8AC7FD0-B38A-4D9C-AE09-9B1F1D379A5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173" y="4830649"/>
            <a:ext cx="3395766" cy="18777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47DC9571-56F5-4AF9-8122-437D140FCA4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831" y="635931"/>
            <a:ext cx="6218459" cy="25788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5C7B4A5-5C2B-47F0-A727-5EEEA5176D6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638" y="3495510"/>
            <a:ext cx="6230652" cy="26702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24E09F8B-B552-4093-A19E-70C86255693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9061" y="3269587"/>
            <a:ext cx="3844247" cy="358841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8679AB04-7BB7-431A-B43D-A1252557A985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1103" y="1747511"/>
            <a:ext cx="975445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7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cografyaharita.com/haritalarim/4mmarmara-bolgesinin-illeri-haritasi.png">
            <a:extLst>
              <a:ext uri="{FF2B5EF4-FFF2-40B4-BE49-F238E27FC236}">
                <a16:creationId xmlns:a16="http://schemas.microsoft.com/office/drawing/2014/main" id="{EF7D2904-60F7-408B-B229-92D36D0FF3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41342" y="334297"/>
            <a:ext cx="4522839" cy="34609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202" name="Picture 10" descr="industrial factory png, ile ilgili görsel sonucu">
            <a:extLst>
              <a:ext uri="{FF2B5EF4-FFF2-40B4-BE49-F238E27FC236}">
                <a16:creationId xmlns:a16="http://schemas.microsoft.com/office/drawing/2014/main" id="{7B930B26-3FB1-41B5-A5DE-894E9F35E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0310628" y="666136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2D88B856-4336-4AE3-A63D-9A48169D234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11" y="123130"/>
            <a:ext cx="6242845" cy="15972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997B2D71-C679-4E61-87C6-F0CC8F6A676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23" y="1631879"/>
            <a:ext cx="6156905" cy="25192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2987FA3B-2B95-4D5F-B707-F9B4EF0B56F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023" y="4390698"/>
            <a:ext cx="10979848" cy="296034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EBF468E9-6974-49B4-8487-DA95DB20C2E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216" y="4390698"/>
            <a:ext cx="10967655" cy="44870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450CE48-2DF4-4DE3-A128-136DC41F77D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2761" y="3249499"/>
            <a:ext cx="2304488" cy="362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79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Bağlayıcı: Dirsek 15">
            <a:extLst>
              <a:ext uri="{FF2B5EF4-FFF2-40B4-BE49-F238E27FC236}">
                <a16:creationId xmlns:a16="http://schemas.microsoft.com/office/drawing/2014/main" id="{4682ED6B-0103-4912-9E12-839B42B1223F}"/>
              </a:ext>
            </a:extLst>
          </p:cNvPr>
          <p:cNvCxnSpPr>
            <a:cxnSpLocks/>
          </p:cNvCxnSpPr>
          <p:nvPr/>
        </p:nvCxnSpPr>
        <p:spPr>
          <a:xfrm flipV="1">
            <a:off x="2408841" y="4861828"/>
            <a:ext cx="7125878" cy="1273456"/>
          </a:xfrm>
          <a:prstGeom prst="bentConnector2">
            <a:avLst/>
          </a:prstGeom>
          <a:ln w="22225">
            <a:prstDash val="sysDot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3" name="Resim 22">
            <a:extLst>
              <a:ext uri="{FF2B5EF4-FFF2-40B4-BE49-F238E27FC236}">
                <a16:creationId xmlns:a16="http://schemas.microsoft.com/office/drawing/2014/main" id="{F1714123-F3B9-4FDD-936C-AB3A60C2BC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830" y="722716"/>
            <a:ext cx="7151228" cy="5218628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E3878177-3899-40AE-9A7E-69E5BAD4B7C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9312" y="447279"/>
            <a:ext cx="4801513" cy="441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1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59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4E712DB7-4C2E-4C35-BB05-5DCE7B9791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359" r="19507"/>
          <a:stretch/>
        </p:blipFill>
        <p:spPr>
          <a:xfrm>
            <a:off x="1068185" y="249381"/>
            <a:ext cx="5339923" cy="3019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77C4D587-98FD-46FA-AB23-2857A57426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59"/>
          <a:stretch/>
        </p:blipFill>
        <p:spPr>
          <a:xfrm>
            <a:off x="1068185" y="3408216"/>
            <a:ext cx="5339923" cy="3019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8DDF729-786D-4115-9D5F-E1AAA12948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7713" y="249381"/>
            <a:ext cx="5339923" cy="3019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B2F109F-360D-4604-A01A-E8A43C67DA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7713" y="3423638"/>
            <a:ext cx="5339923" cy="3003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F8E875B-6738-4804-A1BE-E72CC94225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364" y="430655"/>
            <a:ext cx="2388340" cy="642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81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403E2B51-8B4F-401A-BD43-EFAF4E3ED6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41" r="8136"/>
          <a:stretch/>
        </p:blipFill>
        <p:spPr>
          <a:xfrm>
            <a:off x="2458836" y="3590195"/>
            <a:ext cx="4381500" cy="26963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8972277-7B8E-4DAD-8D7B-E9F7AD59E1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504" r="13750"/>
          <a:stretch/>
        </p:blipFill>
        <p:spPr>
          <a:xfrm>
            <a:off x="7018023" y="3590194"/>
            <a:ext cx="4381500" cy="26963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21D2DD3-CC90-4041-94D2-E1252237642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6182"/>
          <a:stretch/>
        </p:blipFill>
        <p:spPr>
          <a:xfrm>
            <a:off x="2458836" y="496129"/>
            <a:ext cx="4381500" cy="29328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8113735-4D32-4110-99FA-DDFFE57789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5770"/>
          <a:stretch/>
        </p:blipFill>
        <p:spPr>
          <a:xfrm>
            <a:off x="7018023" y="502986"/>
            <a:ext cx="4381500" cy="2926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811FEFC0-1786-4D4E-9E00-686ED7DCFE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074" y="166255"/>
            <a:ext cx="2488665" cy="669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997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BBD69FDB-32A4-4F6A-9BA2-1A12636FB2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566" y="1268545"/>
            <a:ext cx="11296867" cy="5206435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68C829E0-E9CF-4E8B-9E30-D558B4A5EF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566" y="743435"/>
            <a:ext cx="2400507" cy="52511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F1E1233B-88A3-4C38-95D7-119FB88DA2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566" y="4631581"/>
            <a:ext cx="428333" cy="42833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2AB5F460-43A2-4B2B-8487-D1C55035D5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0360" y="521316"/>
            <a:ext cx="4371211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6234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D427630C-31FC-4916-8FE2-2B34E1B6C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38" y="1823312"/>
            <a:ext cx="11199323" cy="446265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A9671125-1EA5-40C4-AE5E-1A03B80B3E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9390" y="1137825"/>
            <a:ext cx="3627434" cy="96325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5F45047-72D8-4ECD-BFCE-EABC3240548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157" y="1298202"/>
            <a:ext cx="2400507" cy="525110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FA504EA-15F3-4105-8A23-0CA4CFCC7B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157" y="5595367"/>
            <a:ext cx="367573" cy="3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33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0C42CEDE-78BA-4FE2-B212-860324EF98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2774" y="1733095"/>
            <a:ext cx="7986452" cy="1560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CA46C977-3558-48AC-86C4-8BF2AA4F55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2774" y="3432123"/>
            <a:ext cx="8071804" cy="2786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A2EE2A9-6732-4D55-BF96-575A0EDC386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1525" y="1207985"/>
            <a:ext cx="2400507" cy="52511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89CE867-A327-46A1-A6D3-AD43C4CA3E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1525" y="5650015"/>
            <a:ext cx="367573" cy="3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150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E33E2382-1DCC-40BD-BDEB-983EB0CF3B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39923" y="1831458"/>
            <a:ext cx="8200103" cy="4168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73DAE6C9-17E6-4122-A0E3-3720B924D9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15" y="418672"/>
            <a:ext cx="8394920" cy="12254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4F2C8CBD-C0EA-4B0A-9BF6-3242684B607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842" y="1164951"/>
            <a:ext cx="1127858" cy="34018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758943FF-6CF0-4DFE-995E-58C4BA21E8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26629" y="1031373"/>
            <a:ext cx="4607940" cy="687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932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CFDACD66-155B-4A89-9286-F67169C595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5370" y="1724398"/>
            <a:ext cx="6834208" cy="23410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D4FFDC2-C53A-4F68-9101-02D6454C01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5370" y="4134291"/>
            <a:ext cx="6840305" cy="17618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4BB3442B-ABAE-4BC8-8F4A-CE93932ACF8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97" y="1199288"/>
            <a:ext cx="2400507" cy="52511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81E30125-56FC-4588-80B5-946DE29271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3720" y="5251064"/>
            <a:ext cx="367573" cy="3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4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96C95048-5918-4149-874C-B9A2DA01A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694" y="484377"/>
            <a:ext cx="8894835" cy="5889246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C814613-C295-4B1F-8072-BEEF32A9E7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4318" y="5662744"/>
            <a:ext cx="367573" cy="3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40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0A4876F-FCFE-4F47-BE6A-593CD61F654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664" y="918896"/>
            <a:ext cx="6590347" cy="58282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F4571BE-B32F-4AF0-A227-A026F01F1BF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1254" y="918896"/>
            <a:ext cx="2383743" cy="5730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010DF50-9EB2-4F33-A913-41A0073CE87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1254" y="415002"/>
            <a:ext cx="2395936" cy="4084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Gülen Yüz 14">
            <a:extLst>
              <a:ext uri="{FF2B5EF4-FFF2-40B4-BE49-F238E27FC236}">
                <a16:creationId xmlns:a16="http://schemas.microsoft.com/office/drawing/2014/main" id="{9328B5F7-A5DF-45BD-8A6B-F610F52393E2}"/>
              </a:ext>
            </a:extLst>
          </p:cNvPr>
          <p:cNvSpPr/>
          <p:nvPr/>
        </p:nvSpPr>
        <p:spPr>
          <a:xfrm>
            <a:off x="8856922" y="1068618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Gülen Yüz 15">
            <a:extLst>
              <a:ext uri="{FF2B5EF4-FFF2-40B4-BE49-F238E27FC236}">
                <a16:creationId xmlns:a16="http://schemas.microsoft.com/office/drawing/2014/main" id="{2309526D-322F-40F4-A80D-CE22D0C88368}"/>
              </a:ext>
            </a:extLst>
          </p:cNvPr>
          <p:cNvSpPr/>
          <p:nvPr/>
        </p:nvSpPr>
        <p:spPr>
          <a:xfrm>
            <a:off x="7656191" y="1682492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Gülen Yüz 16">
            <a:extLst>
              <a:ext uri="{FF2B5EF4-FFF2-40B4-BE49-F238E27FC236}">
                <a16:creationId xmlns:a16="http://schemas.microsoft.com/office/drawing/2014/main" id="{5E5FCB62-62D7-4F5C-9264-40B35D58499E}"/>
              </a:ext>
            </a:extLst>
          </p:cNvPr>
          <p:cNvSpPr/>
          <p:nvPr/>
        </p:nvSpPr>
        <p:spPr>
          <a:xfrm>
            <a:off x="7656190" y="2167050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Gülen Yüz 17">
            <a:extLst>
              <a:ext uri="{FF2B5EF4-FFF2-40B4-BE49-F238E27FC236}">
                <a16:creationId xmlns:a16="http://schemas.microsoft.com/office/drawing/2014/main" id="{4E82E959-651C-405F-9E45-5071FE769F51}"/>
              </a:ext>
            </a:extLst>
          </p:cNvPr>
          <p:cNvSpPr/>
          <p:nvPr/>
        </p:nvSpPr>
        <p:spPr>
          <a:xfrm>
            <a:off x="8856921" y="2810274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Gülen Yüz 18">
            <a:extLst>
              <a:ext uri="{FF2B5EF4-FFF2-40B4-BE49-F238E27FC236}">
                <a16:creationId xmlns:a16="http://schemas.microsoft.com/office/drawing/2014/main" id="{D7A952BF-EA30-4751-9D71-CB179C42420A}"/>
              </a:ext>
            </a:extLst>
          </p:cNvPr>
          <p:cNvSpPr/>
          <p:nvPr/>
        </p:nvSpPr>
        <p:spPr>
          <a:xfrm>
            <a:off x="8864010" y="3400770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0" name="Gülen Yüz 19">
            <a:extLst>
              <a:ext uri="{FF2B5EF4-FFF2-40B4-BE49-F238E27FC236}">
                <a16:creationId xmlns:a16="http://schemas.microsoft.com/office/drawing/2014/main" id="{A350D432-B3BD-49FA-8C77-CFFE48B51CC8}"/>
              </a:ext>
            </a:extLst>
          </p:cNvPr>
          <p:cNvSpPr/>
          <p:nvPr/>
        </p:nvSpPr>
        <p:spPr>
          <a:xfrm>
            <a:off x="7656189" y="5022806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Gülen Yüz 20">
            <a:extLst>
              <a:ext uri="{FF2B5EF4-FFF2-40B4-BE49-F238E27FC236}">
                <a16:creationId xmlns:a16="http://schemas.microsoft.com/office/drawing/2014/main" id="{FEC5FB97-99C7-45FE-BFC5-A6817DD6CC76}"/>
              </a:ext>
            </a:extLst>
          </p:cNvPr>
          <p:cNvSpPr/>
          <p:nvPr/>
        </p:nvSpPr>
        <p:spPr>
          <a:xfrm>
            <a:off x="8864010" y="4551930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2" name="Gülen Yüz 21">
            <a:extLst>
              <a:ext uri="{FF2B5EF4-FFF2-40B4-BE49-F238E27FC236}">
                <a16:creationId xmlns:a16="http://schemas.microsoft.com/office/drawing/2014/main" id="{17CC4894-622B-4301-BF91-D778DE83B481}"/>
              </a:ext>
            </a:extLst>
          </p:cNvPr>
          <p:cNvSpPr/>
          <p:nvPr/>
        </p:nvSpPr>
        <p:spPr>
          <a:xfrm>
            <a:off x="7656190" y="3948871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Gülen Yüz 22">
            <a:extLst>
              <a:ext uri="{FF2B5EF4-FFF2-40B4-BE49-F238E27FC236}">
                <a16:creationId xmlns:a16="http://schemas.microsoft.com/office/drawing/2014/main" id="{D339AD81-838E-4BE3-88C6-EB554198CD83}"/>
              </a:ext>
            </a:extLst>
          </p:cNvPr>
          <p:cNvSpPr/>
          <p:nvPr/>
        </p:nvSpPr>
        <p:spPr>
          <a:xfrm>
            <a:off x="7656188" y="5665841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Gülen Yüz 23">
            <a:extLst>
              <a:ext uri="{FF2B5EF4-FFF2-40B4-BE49-F238E27FC236}">
                <a16:creationId xmlns:a16="http://schemas.microsoft.com/office/drawing/2014/main" id="{2FEA67C7-9D5B-4AFC-B69C-3302005AF437}"/>
              </a:ext>
            </a:extLst>
          </p:cNvPr>
          <p:cNvSpPr/>
          <p:nvPr/>
        </p:nvSpPr>
        <p:spPr>
          <a:xfrm>
            <a:off x="8864010" y="6285815"/>
            <a:ext cx="297711" cy="27644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6" name="Resim 25">
            <a:extLst>
              <a:ext uri="{FF2B5EF4-FFF2-40B4-BE49-F238E27FC236}">
                <a16:creationId xmlns:a16="http://schemas.microsoft.com/office/drawing/2014/main" id="{F6B9A030-465E-4514-AC63-90CF7F8F638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664" y="320505"/>
            <a:ext cx="2225233" cy="597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330974EA-8ED5-4080-8E03-D3EE3DD519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03071" y="1682492"/>
            <a:ext cx="3042364" cy="5301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69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5D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9DD17496-1DFD-4155-9FFF-FB5335F68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9668" y="31150"/>
            <a:ext cx="6814888" cy="3440768"/>
          </a:xfrm>
          <a:prstGeom prst="rect">
            <a:avLst/>
          </a:prstGeom>
        </p:spPr>
      </p:pic>
      <p:sp>
        <p:nvSpPr>
          <p:cNvPr id="17" name="Akış Çizelgesi: Bağlayıcı 16">
            <a:extLst>
              <a:ext uri="{FF2B5EF4-FFF2-40B4-BE49-F238E27FC236}">
                <a16:creationId xmlns:a16="http://schemas.microsoft.com/office/drawing/2014/main" id="{F2B3B154-BCA0-4DFA-8993-B816D8842DE8}"/>
              </a:ext>
            </a:extLst>
          </p:cNvPr>
          <p:cNvSpPr/>
          <p:nvPr/>
        </p:nvSpPr>
        <p:spPr>
          <a:xfrm>
            <a:off x="4944175" y="1782684"/>
            <a:ext cx="154004" cy="163630"/>
          </a:xfrm>
          <a:prstGeom prst="flowChartConnector">
            <a:avLst/>
          </a:prstGeom>
          <a:solidFill>
            <a:srgbClr val="7EBA0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Akış Çizelgesi: Bağlayıcı 17">
            <a:extLst>
              <a:ext uri="{FF2B5EF4-FFF2-40B4-BE49-F238E27FC236}">
                <a16:creationId xmlns:a16="http://schemas.microsoft.com/office/drawing/2014/main" id="{C4AA7570-AE26-4086-8723-0BD5AB0519C3}"/>
              </a:ext>
            </a:extLst>
          </p:cNvPr>
          <p:cNvSpPr/>
          <p:nvPr/>
        </p:nvSpPr>
        <p:spPr>
          <a:xfrm>
            <a:off x="7777112" y="2428789"/>
            <a:ext cx="154004" cy="163630"/>
          </a:xfrm>
          <a:prstGeom prst="flowChartConnector">
            <a:avLst/>
          </a:prstGeom>
          <a:solidFill>
            <a:srgbClr val="F586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Akış Çizelgesi: Bağlayıcı 18">
            <a:extLst>
              <a:ext uri="{FF2B5EF4-FFF2-40B4-BE49-F238E27FC236}">
                <a16:creationId xmlns:a16="http://schemas.microsoft.com/office/drawing/2014/main" id="{A2FD34C3-2E92-49CF-8C9C-BD7D182BF153}"/>
              </a:ext>
            </a:extLst>
          </p:cNvPr>
          <p:cNvSpPr/>
          <p:nvPr/>
        </p:nvSpPr>
        <p:spPr>
          <a:xfrm>
            <a:off x="8890534" y="1782684"/>
            <a:ext cx="154004" cy="163630"/>
          </a:xfrm>
          <a:prstGeom prst="flowChartConnector">
            <a:avLst/>
          </a:prstGeom>
          <a:solidFill>
            <a:srgbClr val="F93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Akış Çizelgesi: Bağlayıcı 19">
            <a:extLst>
              <a:ext uri="{FF2B5EF4-FFF2-40B4-BE49-F238E27FC236}">
                <a16:creationId xmlns:a16="http://schemas.microsoft.com/office/drawing/2014/main" id="{26AB8C81-7E54-41D6-9444-8B3746DF9DA7}"/>
              </a:ext>
            </a:extLst>
          </p:cNvPr>
          <p:cNvSpPr/>
          <p:nvPr/>
        </p:nvSpPr>
        <p:spPr>
          <a:xfrm>
            <a:off x="5799220" y="837497"/>
            <a:ext cx="154004" cy="163630"/>
          </a:xfrm>
          <a:prstGeom prst="flowChartConnector">
            <a:avLst/>
          </a:prstGeom>
          <a:solidFill>
            <a:srgbClr val="05A7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1" name="Akış Çizelgesi: Bağlayıcı 20">
            <a:extLst>
              <a:ext uri="{FF2B5EF4-FFF2-40B4-BE49-F238E27FC236}">
                <a16:creationId xmlns:a16="http://schemas.microsoft.com/office/drawing/2014/main" id="{C8C147AF-AA0E-4E37-A346-3EE04AED1FC8}"/>
              </a:ext>
            </a:extLst>
          </p:cNvPr>
          <p:cNvSpPr/>
          <p:nvPr/>
        </p:nvSpPr>
        <p:spPr>
          <a:xfrm>
            <a:off x="6943022" y="1341494"/>
            <a:ext cx="154004" cy="163630"/>
          </a:xfrm>
          <a:prstGeom prst="flowChartConnector">
            <a:avLst/>
          </a:prstGeom>
          <a:solidFill>
            <a:srgbClr val="5432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4BA91F67-1A59-40FC-B679-21313491A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0557" y="3363073"/>
            <a:ext cx="7581118" cy="3253970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FCCB5C56-3114-4CE4-B984-5E70044240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05" y="712268"/>
            <a:ext cx="3737943" cy="6493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7441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492B336D-CABD-4DF5-B1C2-5584E5DDF8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81" y="999691"/>
            <a:ext cx="4283572" cy="161885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5BA15355-BB0C-4A42-9475-A6E1744D21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5466" y="2737063"/>
            <a:ext cx="657930" cy="67212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03E8C457-C1C2-44A2-AEE0-17B2D68DA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9170" y="2050834"/>
            <a:ext cx="630874" cy="644490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AB33974E-94AF-4C28-8D3B-0C12E634A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8994" y="3426099"/>
            <a:ext cx="630874" cy="644490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BB00EAFD-E2E5-4395-BDE3-F3D4A86E1D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0887" y="3375616"/>
            <a:ext cx="446736" cy="685249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20EC7B2B-D510-4AA6-BCEE-B6B4A8A678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1431" y="2011397"/>
            <a:ext cx="279640" cy="678595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86A998CC-95DF-4A09-8224-73D24F70BB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0835290" y="4788834"/>
            <a:ext cx="657930" cy="672129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7192A23D-C1C2-4547-9F55-F1FD1CA44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0828994" y="4102605"/>
            <a:ext cx="630874" cy="644490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EB75CAD2-D0AD-4325-8555-4958620DC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0848818" y="5477870"/>
            <a:ext cx="630874" cy="644490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A152D0CB-CA9B-402C-B09E-7ECBB54B61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44675" y="4726106"/>
            <a:ext cx="279640" cy="678595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C4C3A94B-22B6-469F-9982-581CD15CAF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4435" y="4030605"/>
            <a:ext cx="279640" cy="678595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C85AA20C-6165-465E-AAA8-4A013F4FB6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7883" y="2687193"/>
            <a:ext cx="446736" cy="685249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88B49DC6-EA8C-4F13-A456-A96FC4690F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1127" y="5360231"/>
            <a:ext cx="446736" cy="685249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D2C2A122-3759-480C-868C-2CB295B38C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072" y="2078556"/>
            <a:ext cx="10425064" cy="404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5240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1627</TotalTime>
  <Words>7</Words>
  <Application>Microsoft Office PowerPoint</Application>
  <PresentationFormat>Geniş ekran</PresentationFormat>
  <Paragraphs>7</Paragraphs>
  <Slides>39</Slides>
  <Notes>7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172</cp:revision>
  <dcterms:created xsi:type="dcterms:W3CDTF">2017-11-04T17:40:57Z</dcterms:created>
  <dcterms:modified xsi:type="dcterms:W3CDTF">2020-12-25T15:35:21Z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19904244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