
<file path=[Content_Types].xml><?xml version="1.0" encoding="utf-8"?>
<Types xmlns="http://schemas.openxmlformats.org/package/2006/content-types">
  <Default ContentType="image/x-emf" Extension="emf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presentationml.notesSlide+xml" PartName="/ppt/notesSlides/notesSlide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3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9" r:id="rId11"/>
    <p:sldId id="267" r:id="rId12"/>
    <p:sldId id="268" r:id="rId13"/>
    <p:sldId id="270" r:id="rId14"/>
    <p:sldId id="274" r:id="rId1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A6A6"/>
    <a:srgbClr val="BCDE29"/>
    <a:srgbClr val="7CCCB7"/>
    <a:srgbClr val="7362CA"/>
    <a:srgbClr val="E34DA2"/>
    <a:srgbClr val="FF8A27"/>
    <a:srgbClr val="F9D71A"/>
    <a:srgbClr val="DC563B"/>
    <a:srgbClr val="B6F47D"/>
    <a:srgbClr val="7CBF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10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D000DD-7261-4DC3-B613-BA6EE3B468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0E563CE0-DE19-4A21-B0E4-236B1B4631C2}" type="pres">
      <dgm:prSet presAssocID="{A2D000DD-7261-4DC3-B613-BA6EE3B468BA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1E2187A8-6BB7-4763-AB32-AE8D9F0D651E}" type="presOf" srcId="{A2D000DD-7261-4DC3-B613-BA6EE3B468BA}" destId="{0E563CE0-DE19-4A21-B0E4-236B1B4631C2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2A3314-0268-47D8-8DB4-F4105728147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F3187911-83D2-4B6E-B718-FFC7D005D08F}" type="pres">
      <dgm:prSet presAssocID="{2A2A3314-0268-47D8-8DB4-F41057281470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D0D1C79F-26BA-4FE0-B6FA-8389F1550B92}" type="presOf" srcId="{2A2A3314-0268-47D8-8DB4-F41057281470}" destId="{F3187911-83D2-4B6E-B718-FFC7D005D08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78FC0E-87C3-42A8-A9C2-908FF9FF0A9E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02C46F-294D-4309-8BD5-D3A62E06A1A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80987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02C46F-294D-4309-8BD5-D3A62E06A1AA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25310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FDC9F22-F32F-464F-B6A4-5E39B7AD71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E2E4E324-E19E-4F37-9E8C-87DAB5EEF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FB013B8-C470-4DC1-A5AB-D7FBA59E8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68FAE10-0F3E-44FB-BA41-0EE6D75F2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3EF8BEA-5AC0-4843-836F-188C35507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4059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D58D4D6-158C-4ABD-9376-E9B6EEC1B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750B3E0-A33B-4289-938C-2353BA2A6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3D22F04-31EF-4E54-8782-35AFEB70E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43F7D44-35E9-47D7-B36D-A6E9DA07E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95DEA9E-251A-423B-93C5-834CB19A2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6357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13131E0-3CCD-455A-852C-6A37F39ED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948B0A41-F670-47E7-82EB-71BEA9209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93BE17C-C7F4-4F14-B78E-4905A50CD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14F86A2-FB3F-4F8D-977E-2418D83EF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E69DEDB-9C60-4AFB-9825-F35D0BBA7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06701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499FF45-A90E-4367-A9F2-DA628414D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91236F7-03C2-46CB-850F-0CA77244E5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D072F49B-4657-4A4F-8C16-ABB81FAEA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1274B804-F019-4C37-83FA-49A6FE661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0A558A57-38D2-4A0C-88C5-A759C5A0D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D3F6EC12-ABCC-4724-928B-24B62A026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8051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B5B948D-C3E1-4E4D-8161-834E8CBD1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6E86999F-AF9E-47FC-8CBA-C8A1A1FC3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CEAB4D36-7A1D-4205-8CE7-BBAAA3A4C6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660D1411-CF5D-4174-A29F-A13285B04B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0C09753B-826F-4DE5-A24B-8DEB2F7B42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F6BA3444-66B9-4B93-A364-A5D60160E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53F424C3-5C82-4AA7-A1B0-B6DC66553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4CA6839D-869B-4336-A2D8-884DC1345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83031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F11D4B0-0816-4A92-8BFC-E7475F0AB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88ACFCB0-3266-4D5A-98FB-EFECAE6CE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79AA99F0-C83F-4C51-ACED-2D47BAACD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978B8D5E-159E-4DCE-B01B-4FFF2DB29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644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B6E69187-6966-4BC5-8180-79381AAE0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5C708A6F-319C-48F7-B8A1-21EE7ADC4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8C3FC3C6-793E-4C3E-B7BD-5F70155D3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39619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C3F8DB3-1F52-45CD-865B-7752EF12C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599F533-F79C-49BD-A8E1-37B55F265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DE7DE599-9BF1-41F6-A351-CD76BD9A8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1DC92947-7A25-4789-A6E4-14D904F5D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FCF4E7DD-026C-48C5-BA59-6F0703865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BAEA6634-F8EF-4AB6-9743-6565E3F55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24484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26515CD-DEE5-44F7-A957-C77F06FC0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FEA5DA35-CB34-4CC2-A0F8-EB20E59EE3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76F13A7A-8C9F-4B7C-8B43-14A9399E65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635FCBB2-B188-49CB-AAB3-386DBB241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62F9F897-79F6-4D09-A674-BDBCECD04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6B11C21-729E-4A4B-B890-72F031E91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2892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15CCB6C-1D2C-43E6-B871-ED945B923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67096080-4092-4660-BB54-350A5568F2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EBA3D962-F369-4F60-84B6-EC8DC7FDA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F4E257A-98F1-4FDD-8221-0929F2270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5E2A3EF-E520-4369-B0ED-0273FD01D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2324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52BB5237-0DE6-4CE3-A630-D1428998A7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D445F3F4-CDFC-4EC7-9BDC-0395D93D9B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5C375C4-04A0-43F7-B382-E0EB34927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496D508-8664-4A07-8366-6AEA8D95F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111E385-B35D-45FE-8C0F-C25DC365F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82286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24CB64C0-96C5-4A20-9249-0E4C6362B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2AB66DE3-9EFE-4D11-B2F3-5F6D2CF6F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1162C2D-CB68-4220-BB0E-29060F49FE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8DACD-152D-4306-BA77-D77003D2D262}" type="datetimeFigureOut">
              <a:rPr lang="tr-TR" smtClean="0"/>
              <a:t>17.01.2021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47EF7FF-5686-4D51-82A1-48932ACB86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587D53C-C8DE-43D1-A88F-DAD359F027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A89A0-B243-44B0-B11D-15D9BB461A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3145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ogretmensosyalbilgiler.wordpress.com/" TargetMode="External"/><Relationship Id="rId13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hyperlink" Target="https://www.facebook.com/ogretmen44/" TargetMode="Externa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gretmensosyal.blogspot.com.tr/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hyperlink" Target="https://www.youtube.com/channel/UCvmbccp4GhRufkfIOWXmmhw/featured?disable_polymer=true" TargetMode="External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5.xml.rels><?xml version="1.0" encoding="UTF-8" standalone="yes" ?><Relationships xmlns="http://schemas.openxmlformats.org/package/2006/relationships"><Relationship Id="rId8" Target="../media/image31.png" Type="http://schemas.openxmlformats.org/officeDocument/2006/relationships/image"/><Relationship Id="rId13" Target="../diagrams/drawing1.xml" Type="http://schemas.microsoft.com/office/2007/relationships/diagramDrawing"/><Relationship Id="rId3" Target="../media/image26.gif" Type="http://schemas.openxmlformats.org/officeDocument/2006/relationships/image"/><Relationship Id="rId7" Target="../media/image30.png" Type="http://schemas.openxmlformats.org/officeDocument/2006/relationships/image"/><Relationship Id="rId12" Target="../diagrams/colors1.xml" Type="http://schemas.openxmlformats.org/officeDocument/2006/relationships/diagramColors"/><Relationship Id="rId2" Target="../media/image2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9.png" Type="http://schemas.openxmlformats.org/officeDocument/2006/relationships/image"/><Relationship Id="rId11" Target="../diagrams/quickStyle1.xml" Type="http://schemas.openxmlformats.org/officeDocument/2006/relationships/diagramQuickStyle"/><Relationship Id="rId5" Target="../media/image28.png" Type="http://schemas.openxmlformats.org/officeDocument/2006/relationships/image"/><Relationship Id="rId10" Target="../diagrams/layout1.xml" Type="http://schemas.openxmlformats.org/officeDocument/2006/relationships/diagramLayout"/><Relationship Id="rId4" Target="../media/image27.jpeg" Type="http://schemas.openxmlformats.org/officeDocument/2006/relationships/image"/><Relationship Id="rId9" Target="../diagrams/data1.xml" Type="http://schemas.openxmlformats.org/officeDocument/2006/relationships/diagramData"/><Relationship Id="rId14" Target="../media/image32.png" Type="http://schemas.openxmlformats.org/officeDocument/2006/relationships/image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5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 descr="FACEBOOK PNG ile ilgili görsel sonucu">
            <a:hlinkClick r:id="rId2"/>
            <a:extLst>
              <a:ext uri="{FF2B5EF4-FFF2-40B4-BE49-F238E27FC236}">
                <a16:creationId xmlns:a16="http://schemas.microsoft.com/office/drawing/2014/main" id="{0A030957-7EFF-4608-933A-82EDDFD82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7022" y="6109797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hlinkClick r:id="rId4"/>
            <a:extLst>
              <a:ext uri="{FF2B5EF4-FFF2-40B4-BE49-F238E27FC236}">
                <a16:creationId xmlns:a16="http://schemas.microsoft.com/office/drawing/2014/main" id="{2A604A26-6BBC-4417-AED1-93A639A6C6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6530" y="6064597"/>
            <a:ext cx="548688" cy="548688"/>
          </a:xfrm>
          <a:prstGeom prst="rect">
            <a:avLst/>
          </a:prstGeom>
        </p:spPr>
      </p:pic>
      <p:pic>
        <p:nvPicPr>
          <p:cNvPr id="14" name="Picture 12" descr="BLOGGER PNG ile ilgili görsel sonucu">
            <a:hlinkClick r:id="rId6"/>
            <a:extLst>
              <a:ext uri="{FF2B5EF4-FFF2-40B4-BE49-F238E27FC236}">
                <a16:creationId xmlns:a16="http://schemas.microsoft.com/office/drawing/2014/main" id="{B4DD9E1B-BE33-40BF-91AF-B3FF67B66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7641" y="6087538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wordpress png ile ilgili gÃ¶rsel sonucu">
            <a:hlinkClick r:id="rId8"/>
            <a:extLst>
              <a:ext uri="{FF2B5EF4-FFF2-40B4-BE49-F238E27FC236}">
                <a16:creationId xmlns:a16="http://schemas.microsoft.com/office/drawing/2014/main" id="{DAA899E5-BFB9-4FD6-80FD-D4EB257F6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070" y="6116743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9797914B-3F2A-49CA-95FE-D1E0B7ACBC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19321" y="5964684"/>
            <a:ext cx="1719221" cy="652329"/>
          </a:xfrm>
          <a:prstGeom prst="rect">
            <a:avLst/>
          </a:prstGeom>
        </p:spPr>
      </p:pic>
      <p:pic>
        <p:nvPicPr>
          <p:cNvPr id="17" name="Resim 6">
            <a:extLst>
              <a:ext uri="{FF2B5EF4-FFF2-40B4-BE49-F238E27FC236}">
                <a16:creationId xmlns:a16="http://schemas.microsoft.com/office/drawing/2014/main" id="{BFBF748F-C924-473F-BE59-9180437762BF}"/>
              </a:ext>
            </a:extLst>
          </p:cNvPr>
          <p:cNvPicPr/>
          <p:nvPr/>
        </p:nvPicPr>
        <p:blipFill>
          <a:blip r:embed="rId11"/>
          <a:stretch/>
        </p:blipFill>
        <p:spPr>
          <a:xfrm>
            <a:off x="10231655" y="139497"/>
            <a:ext cx="1619170" cy="1405891"/>
          </a:xfrm>
          <a:prstGeom prst="rect">
            <a:avLst/>
          </a:prstGeom>
          <a:ln w="0">
            <a:noFill/>
          </a:ln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D933C41D-4B36-4CD8-9C87-E9F4DE0E656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95756" y="3400041"/>
            <a:ext cx="3546202" cy="239692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1CF1BBC-7276-4C20-A7A6-A86B7D442CE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3444" y="2543524"/>
            <a:ext cx="6460873" cy="4314475"/>
          </a:xfrm>
          <a:prstGeom prst="rect">
            <a:avLst/>
          </a:prstGeom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7649521C-E771-42CE-BB98-F92E5340F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724" y="3163807"/>
            <a:ext cx="1373687" cy="137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0B1A3DF0-C3C6-4C2E-8E5D-D0A7A5E10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078" y="2554207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4A01A955-7403-4C69-8702-90838523BB7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1114807"/>
            <a:ext cx="12192000" cy="1919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73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27F2DABC-A803-4E11-804E-0E8C51DE3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140" y="2963044"/>
            <a:ext cx="3833007" cy="383300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F578C9C-89A0-4F22-8E1D-16AE18ECBE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525" y="689076"/>
            <a:ext cx="5605812" cy="6168924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E19AE77E-F1AB-4DD4-ACF0-CAD25E06F9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4676" y="401421"/>
            <a:ext cx="7157324" cy="260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05411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930EF236-BD6C-49BB-9EA0-174785EC2C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1429" y="3753662"/>
            <a:ext cx="1943408" cy="1943408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E0245262-2B6B-49F9-B1D6-8DBF3B4875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165" y="3623140"/>
            <a:ext cx="2863523" cy="2073930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D2C7B6CE-2703-4921-82DB-8677E7067B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819" y="3257410"/>
            <a:ext cx="4517528" cy="3346994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EECFDA26-DFD0-4CC7-BA51-254F967225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894" y="2545515"/>
            <a:ext cx="3689690" cy="5002306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D5F1E983-74B9-4A57-8802-7B77B33995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3361" y="180315"/>
            <a:ext cx="7626757" cy="2786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96CE1D79-D7E4-40F8-A032-E8F9F56494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3361" y="185616"/>
            <a:ext cx="7529213" cy="2743438"/>
          </a:xfrm>
          <a:prstGeom prst="rect">
            <a:avLst/>
          </a:prstGeom>
        </p:spPr>
      </p:pic>
      <p:pic>
        <p:nvPicPr>
          <p:cNvPr id="2074" name="Picture 26" descr="WWW PNG ile ilgili görsel sonucu">
            <a:extLst>
              <a:ext uri="{FF2B5EF4-FFF2-40B4-BE49-F238E27FC236}">
                <a16:creationId xmlns:a16="http://schemas.microsoft.com/office/drawing/2014/main" id="{893EA22B-4D80-4214-B66B-51F6EA504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96" y="855090"/>
            <a:ext cx="1740433" cy="1755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29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esim 22">
            <a:extLst>
              <a:ext uri="{FF2B5EF4-FFF2-40B4-BE49-F238E27FC236}">
                <a16:creationId xmlns:a16="http://schemas.microsoft.com/office/drawing/2014/main" id="{4B205623-23FA-4039-8EE7-CCAB4093BE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9241" y="1456773"/>
            <a:ext cx="3724979" cy="3944454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3ABDA970-4631-40DD-BFB2-6F2C8C1B1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12" y="426276"/>
            <a:ext cx="5854792" cy="643172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4FD81F5-22FA-4FBD-B509-8A68DC732DD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69634" y="426276"/>
            <a:ext cx="3783207" cy="108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90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Internet ile ilgili görsel sonucu">
            <a:extLst>
              <a:ext uri="{FF2B5EF4-FFF2-40B4-BE49-F238E27FC236}">
                <a16:creationId xmlns:a16="http://schemas.microsoft.com/office/drawing/2014/main" id="{C1B29CF3-1483-4E27-99D7-A5DAE252E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930" y="3663657"/>
            <a:ext cx="3622880" cy="206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nternet ile ilgili görsel sonucu">
            <a:extLst>
              <a:ext uri="{FF2B5EF4-FFF2-40B4-BE49-F238E27FC236}">
                <a16:creationId xmlns:a16="http://schemas.microsoft.com/office/drawing/2014/main" id="{C07AA049-90A4-4F85-9F32-9F51A5498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840" y="3672351"/>
            <a:ext cx="3622880" cy="206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84529BE-BD96-4E2D-9D13-116FB978DE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750" y="3672351"/>
            <a:ext cx="3622880" cy="2064786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E2F630C-FBBA-4945-8789-C53A59A4A4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750" y="2236454"/>
            <a:ext cx="4295684" cy="131337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3F81D3B-BC93-41F5-B456-D00A622C79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4979" y="2414759"/>
            <a:ext cx="4357480" cy="1129967"/>
          </a:xfrm>
          <a:prstGeom prst="rect">
            <a:avLst/>
          </a:prstGeom>
        </p:spPr>
      </p:pic>
      <p:pic>
        <p:nvPicPr>
          <p:cNvPr id="4112" name="Picture 16" descr="İlgili resim">
            <a:extLst>
              <a:ext uri="{FF2B5EF4-FFF2-40B4-BE49-F238E27FC236}">
                <a16:creationId xmlns:a16="http://schemas.microsoft.com/office/drawing/2014/main" id="{09F242CD-32ED-408A-BB7C-656F7C8E8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283" y="3429000"/>
            <a:ext cx="3392721" cy="351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computer child png ile ilgili görsel sonucu">
            <a:extLst>
              <a:ext uri="{FF2B5EF4-FFF2-40B4-BE49-F238E27FC236}">
                <a16:creationId xmlns:a16="http://schemas.microsoft.com/office/drawing/2014/main" id="{F3C93DFB-3D9C-481F-B9E8-09A2B478A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90731" y="3501641"/>
            <a:ext cx="8836124" cy="3313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ikdörtgen 1">
            <a:extLst>
              <a:ext uri="{FF2B5EF4-FFF2-40B4-BE49-F238E27FC236}">
                <a16:creationId xmlns:a16="http://schemas.microsoft.com/office/drawing/2014/main" id="{BD293AE8-3A9B-4FF1-9C39-182B1AF020D2}"/>
              </a:ext>
            </a:extLst>
          </p:cNvPr>
          <p:cNvSpPr/>
          <p:nvPr/>
        </p:nvSpPr>
        <p:spPr>
          <a:xfrm>
            <a:off x="875071" y="3205316"/>
            <a:ext cx="1664470" cy="2963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18" name="Diyagram 17">
            <a:extLst>
              <a:ext uri="{FF2B5EF4-FFF2-40B4-BE49-F238E27FC236}">
                <a16:creationId xmlns:a16="http://schemas.microsoft.com/office/drawing/2014/main" id="{25A426F4-A218-4C3E-8945-5C964B0259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1802914"/>
              </p:ext>
            </p:extLst>
          </p:nvPr>
        </p:nvGraphicFramePr>
        <p:xfrm>
          <a:off x="451416" y="473381"/>
          <a:ext cx="11287434" cy="1497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5" name="Resim 4">
            <a:extLst>
              <a:ext uri="{FF2B5EF4-FFF2-40B4-BE49-F238E27FC236}">
                <a16:creationId xmlns:a16="http://schemas.microsoft.com/office/drawing/2014/main" id="{BDB30CA2-FB74-4D05-965C-3067FB6D007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1416" y="276371"/>
            <a:ext cx="11150550" cy="184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8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03D85BD1-6A19-4153-A4CE-70FA4B2159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8929" y="1478609"/>
            <a:ext cx="8443692" cy="5456393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C1DFB273-FCB8-4E05-86A8-FA00DAA773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1407" y="5681690"/>
            <a:ext cx="6194073" cy="1121761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645A8565-5F7F-4E1B-94D2-D38F98C7CA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6482" y="239825"/>
            <a:ext cx="7559036" cy="1332287"/>
          </a:xfrm>
          <a:prstGeom prst="rect">
            <a:avLst/>
          </a:prstGeom>
        </p:spPr>
      </p:pic>
      <p:pic>
        <p:nvPicPr>
          <p:cNvPr id="6" name="Resim 11">
            <a:extLst>
              <a:ext uri="{FF2B5EF4-FFF2-40B4-BE49-F238E27FC236}">
                <a16:creationId xmlns:a16="http://schemas.microsoft.com/office/drawing/2014/main" id="{C30CA096-F5D8-4888-9E56-FEBBDA13C91A}"/>
              </a:ext>
            </a:extLst>
          </p:cNvPr>
          <p:cNvPicPr/>
          <p:nvPr/>
        </p:nvPicPr>
        <p:blipFill>
          <a:blip r:embed="rId6"/>
          <a:stretch/>
        </p:blipFill>
        <p:spPr>
          <a:xfrm>
            <a:off x="-321073" y="1896178"/>
            <a:ext cx="3970002" cy="5897482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44232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E9171A10-3FE3-4936-95DC-7F5394509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0" y="89119"/>
            <a:ext cx="4913802" cy="5998984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87853D15-22E2-43DF-B1E6-180D99723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7172" y="601227"/>
            <a:ext cx="4651651" cy="4651651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BC062E63-8E3C-4FE7-AB55-64DE385130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2658" y="89119"/>
            <a:ext cx="3200677" cy="512108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12A366A3-7389-4EE2-8875-D82F1A84F8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2368" y="89119"/>
            <a:ext cx="5502869" cy="5300750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11F7BC38-A422-450B-A920-7A08CB1A3B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2368" y="5497092"/>
            <a:ext cx="5631328" cy="591011"/>
          </a:xfrm>
          <a:prstGeom prst="rect">
            <a:avLst/>
          </a:prstGeom>
        </p:spPr>
      </p:pic>
      <p:pic>
        <p:nvPicPr>
          <p:cNvPr id="3074" name="Picture 2" descr="email ile ilgili görsel sonucu">
            <a:extLst>
              <a:ext uri="{FF2B5EF4-FFF2-40B4-BE49-F238E27FC236}">
                <a16:creationId xmlns:a16="http://schemas.microsoft.com/office/drawing/2014/main" id="{E1CB6ADC-2818-412F-A4E6-BA8451FA2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63" y="5062504"/>
            <a:ext cx="2363182" cy="146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231D051-84DC-4B70-91E9-2EA6BFC67B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38847" y="2362418"/>
            <a:ext cx="3773605" cy="533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88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yagram 10">
            <a:extLst>
              <a:ext uri="{FF2B5EF4-FFF2-40B4-BE49-F238E27FC236}">
                <a16:creationId xmlns:a16="http://schemas.microsoft.com/office/drawing/2014/main" id="{19599BE3-D45B-410F-814C-C41DCFFAED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7046044"/>
              </p:ext>
            </p:extLst>
          </p:nvPr>
        </p:nvGraphicFramePr>
        <p:xfrm>
          <a:off x="-2116382" y="3010024"/>
          <a:ext cx="6094229" cy="1077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Resim 1">
            <a:extLst>
              <a:ext uri="{FF2B5EF4-FFF2-40B4-BE49-F238E27FC236}">
                <a16:creationId xmlns:a16="http://schemas.microsoft.com/office/drawing/2014/main" id="{9919C74B-9F02-4F87-ADAC-A2C8D32029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946" y="589563"/>
            <a:ext cx="1079086" cy="609652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86BC3D2-AB9D-43A3-9332-DE3FFB4BA5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5154" y="446294"/>
            <a:ext cx="6535478" cy="638306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78A1978-EAE3-4F92-9D37-7663D43E9A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18649" y="446294"/>
            <a:ext cx="4883319" cy="635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017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F26CD777-691B-4BD9-A9FE-269C7B4F3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82" y="3889201"/>
            <a:ext cx="4195482" cy="295257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A50C2497-39E8-4E59-8590-9853581F07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443" y="723879"/>
            <a:ext cx="5322269" cy="3078747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AA4567F1-6DD6-453B-8CCC-6536A90DDA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3473" y="729975"/>
            <a:ext cx="5121084" cy="6145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00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A2A3DD6E-002B-44CE-B21F-5683BC04B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084" y="289288"/>
            <a:ext cx="8675360" cy="62794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ED9E5A73-39AA-4A39-BA31-E1D2E13A08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7542" y="3149575"/>
            <a:ext cx="6175783" cy="35847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FA4DB750-63CE-40BA-BF24-E0102E1E76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3002" y="5343128"/>
            <a:ext cx="554432" cy="635697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50931691-A099-4FB3-AD3F-BE85D26856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3788" y="3972886"/>
            <a:ext cx="688908" cy="780356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D5F97F0-5969-4243-9D68-515E821BA5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6837" y="4715539"/>
            <a:ext cx="554433" cy="662375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A7B2E21E-117A-41DB-B0EA-C92B334FCA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3788" y="6035715"/>
            <a:ext cx="597631" cy="662375"/>
          </a:xfrm>
          <a:prstGeom prst="rect">
            <a:avLst/>
          </a:prstGeom>
        </p:spPr>
      </p:pic>
      <p:sp>
        <p:nvSpPr>
          <p:cNvPr id="20" name="Akış Çizelgesi: Bağlayıcı 19">
            <a:extLst>
              <a:ext uri="{FF2B5EF4-FFF2-40B4-BE49-F238E27FC236}">
                <a16:creationId xmlns:a16="http://schemas.microsoft.com/office/drawing/2014/main" id="{808BEA2E-A7B6-499E-8545-CDD8F7123F7B}"/>
              </a:ext>
            </a:extLst>
          </p:cNvPr>
          <p:cNvSpPr/>
          <p:nvPr/>
        </p:nvSpPr>
        <p:spPr>
          <a:xfrm>
            <a:off x="3726426" y="6144633"/>
            <a:ext cx="393290" cy="424079"/>
          </a:xfrm>
          <a:prstGeom prst="flowChartConnector">
            <a:avLst/>
          </a:prstGeom>
          <a:solidFill>
            <a:schemeClr val="accent2">
              <a:alpha val="91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9089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A2E8E35F-53A6-43F1-A170-B2824E2F2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4350" y="650126"/>
            <a:ext cx="2530059" cy="7254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7AF7687-FF12-4D8F-BC64-9E937EA9B4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537" y="1285795"/>
            <a:ext cx="7108552" cy="51088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Akış Çizelgesi: Bağlayıcı 9">
            <a:extLst>
              <a:ext uri="{FF2B5EF4-FFF2-40B4-BE49-F238E27FC236}">
                <a16:creationId xmlns:a16="http://schemas.microsoft.com/office/drawing/2014/main" id="{60184EC9-506F-4327-95F0-6F5A9C1725EB}"/>
              </a:ext>
            </a:extLst>
          </p:cNvPr>
          <p:cNvSpPr/>
          <p:nvPr/>
        </p:nvSpPr>
        <p:spPr>
          <a:xfrm>
            <a:off x="2874350" y="3281516"/>
            <a:ext cx="334297" cy="314632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26" name="Picture 2" descr="INTERNET PNG ile ilgili görsel sonucu">
            <a:extLst>
              <a:ext uri="{FF2B5EF4-FFF2-40B4-BE49-F238E27FC236}">
                <a16:creationId xmlns:a16="http://schemas.microsoft.com/office/drawing/2014/main" id="{BBAF4243-F8A1-47A5-86C6-AEC8254F8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22" y="4670942"/>
            <a:ext cx="1610032" cy="161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727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3A0C104B-C328-4EDA-83AE-D9CF6D906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196" y="443623"/>
            <a:ext cx="2530059" cy="7254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53948D4A-1493-41D7-827C-6C31C8ED58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751" y="3109570"/>
            <a:ext cx="10010500" cy="21459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037B8E95-B72A-46BA-BEB1-EE2A446E57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751" y="5168966"/>
            <a:ext cx="10004403" cy="10120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696D2D35-D0A0-451D-BBDA-5993C29CB6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7232" y="1136165"/>
            <a:ext cx="10053175" cy="19386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Akış Çizelgesi: Bağlayıcı 13">
            <a:extLst>
              <a:ext uri="{FF2B5EF4-FFF2-40B4-BE49-F238E27FC236}">
                <a16:creationId xmlns:a16="http://schemas.microsoft.com/office/drawing/2014/main" id="{71F4B27D-3202-4CB7-A03E-D8B037744B7D}"/>
              </a:ext>
            </a:extLst>
          </p:cNvPr>
          <p:cNvSpPr/>
          <p:nvPr/>
        </p:nvSpPr>
        <p:spPr>
          <a:xfrm>
            <a:off x="7610168" y="5255548"/>
            <a:ext cx="393291" cy="364127"/>
          </a:xfrm>
          <a:prstGeom prst="flowChartConnector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23971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CD000BCE-6083-4051-9033-C4C1EE918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216" y="1857811"/>
            <a:ext cx="7657240" cy="139610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C95C7AA-001B-40BA-86B4-203D34AACA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146" y="3107048"/>
            <a:ext cx="7413379" cy="26458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8CCD6B80-8717-4419-8750-1AF4680D6E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2631" y="1211559"/>
            <a:ext cx="2530059" cy="7254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2A660AA8-783D-4C0F-8DD3-7A63896934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5709" y="1937046"/>
            <a:ext cx="2498132" cy="4626691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218C4E44-9282-4510-BDBA-6ECD64E8D3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3833" y="4469439"/>
            <a:ext cx="463336" cy="4450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682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>
            <a:extLst>
              <a:ext uri="{FF2B5EF4-FFF2-40B4-BE49-F238E27FC236}">
                <a16:creationId xmlns:a16="http://schemas.microsoft.com/office/drawing/2014/main" id="{4A8B093E-6883-47B7-9A23-9CB8DB4C03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75" y="-72889"/>
            <a:ext cx="6426021" cy="2008529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EA17316B-FE79-4EE6-BC8F-465CD2235A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1835" y="1251989"/>
            <a:ext cx="715973" cy="731424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193BB773-317F-4767-A0BF-D67DFA009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0163" y="2014947"/>
            <a:ext cx="715973" cy="731424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FD258214-0C32-45BE-9F32-4EF26C3A5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8231" y="2746371"/>
            <a:ext cx="715973" cy="731424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BA5C0D37-0F8B-4693-8A22-500FC89F0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0163" y="3444836"/>
            <a:ext cx="715973" cy="731424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7FE77E7C-8644-4AF1-861E-2EE76927D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8490" y="4210404"/>
            <a:ext cx="715973" cy="731424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187FE625-A1A4-4CCA-8FB5-2E5BE61CFC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0163" y="4927032"/>
            <a:ext cx="715973" cy="731424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FCD23637-07F9-45CB-8A7D-A22EE0AC2D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8490" y="5658456"/>
            <a:ext cx="715973" cy="731424"/>
          </a:xfrm>
          <a:prstGeom prst="rect">
            <a:avLst/>
          </a:prstGeom>
        </p:spPr>
      </p:pic>
      <p:pic>
        <p:nvPicPr>
          <p:cNvPr id="49" name="Resim 48">
            <a:extLst>
              <a:ext uri="{FF2B5EF4-FFF2-40B4-BE49-F238E27FC236}">
                <a16:creationId xmlns:a16="http://schemas.microsoft.com/office/drawing/2014/main" id="{FB64C44F-B1C2-4976-B070-581274610D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5851" y="1437022"/>
            <a:ext cx="384081" cy="384081"/>
          </a:xfrm>
          <a:prstGeom prst="rect">
            <a:avLst/>
          </a:prstGeom>
        </p:spPr>
      </p:pic>
      <p:pic>
        <p:nvPicPr>
          <p:cNvPr id="50" name="Resim 49">
            <a:extLst>
              <a:ext uri="{FF2B5EF4-FFF2-40B4-BE49-F238E27FC236}">
                <a16:creationId xmlns:a16="http://schemas.microsoft.com/office/drawing/2014/main" id="{8677DE05-F9C6-4F51-8195-9B99F6B07B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795" y="1323665"/>
            <a:ext cx="9955631" cy="5066215"/>
          </a:xfrm>
          <a:prstGeom prst="rect">
            <a:avLst/>
          </a:prstGeom>
        </p:spPr>
      </p:pic>
      <p:pic>
        <p:nvPicPr>
          <p:cNvPr id="51" name="Resim 50">
            <a:extLst>
              <a:ext uri="{FF2B5EF4-FFF2-40B4-BE49-F238E27FC236}">
                <a16:creationId xmlns:a16="http://schemas.microsoft.com/office/drawing/2014/main" id="{7E7001C4-F943-4EA4-B3C8-8082B9AE12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4634" y="2216519"/>
            <a:ext cx="384081" cy="384081"/>
          </a:xfrm>
          <a:prstGeom prst="rect">
            <a:avLst/>
          </a:prstGeom>
        </p:spPr>
      </p:pic>
      <p:pic>
        <p:nvPicPr>
          <p:cNvPr id="52" name="Resim 51">
            <a:extLst>
              <a:ext uri="{FF2B5EF4-FFF2-40B4-BE49-F238E27FC236}">
                <a16:creationId xmlns:a16="http://schemas.microsoft.com/office/drawing/2014/main" id="{DCCC83C2-2F3C-497F-A6D8-1E06DF518C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4565" y="3627597"/>
            <a:ext cx="384081" cy="384081"/>
          </a:xfrm>
          <a:prstGeom prst="rect">
            <a:avLst/>
          </a:prstGeom>
        </p:spPr>
      </p:pic>
      <p:pic>
        <p:nvPicPr>
          <p:cNvPr id="53" name="Resim 52">
            <a:extLst>
              <a:ext uri="{FF2B5EF4-FFF2-40B4-BE49-F238E27FC236}">
                <a16:creationId xmlns:a16="http://schemas.microsoft.com/office/drawing/2014/main" id="{1D38CF0C-9040-4AC9-8766-626797F14D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4435" y="4396516"/>
            <a:ext cx="384081" cy="384081"/>
          </a:xfrm>
          <a:prstGeom prst="rect">
            <a:avLst/>
          </a:prstGeom>
        </p:spPr>
      </p:pic>
      <p:pic>
        <p:nvPicPr>
          <p:cNvPr id="54" name="Resim 53">
            <a:extLst>
              <a:ext uri="{FF2B5EF4-FFF2-40B4-BE49-F238E27FC236}">
                <a16:creationId xmlns:a16="http://schemas.microsoft.com/office/drawing/2014/main" id="{4A6D0690-27DD-48D8-A7B0-3999AA3040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07780" y="5883455"/>
            <a:ext cx="384081" cy="384081"/>
          </a:xfrm>
          <a:prstGeom prst="rect">
            <a:avLst/>
          </a:prstGeom>
        </p:spPr>
      </p:pic>
      <p:pic>
        <p:nvPicPr>
          <p:cNvPr id="55" name="Resim 54">
            <a:extLst>
              <a:ext uri="{FF2B5EF4-FFF2-40B4-BE49-F238E27FC236}">
                <a16:creationId xmlns:a16="http://schemas.microsoft.com/office/drawing/2014/main" id="{45495E1E-D79C-4155-89DB-32EAA585C3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9049" y="2933147"/>
            <a:ext cx="384081" cy="384081"/>
          </a:xfrm>
          <a:prstGeom prst="rect">
            <a:avLst/>
          </a:prstGeom>
        </p:spPr>
      </p:pic>
      <p:pic>
        <p:nvPicPr>
          <p:cNvPr id="56" name="Resim 55">
            <a:extLst>
              <a:ext uri="{FF2B5EF4-FFF2-40B4-BE49-F238E27FC236}">
                <a16:creationId xmlns:a16="http://schemas.microsoft.com/office/drawing/2014/main" id="{26E231B7-DFA8-43E6-A8B7-E8F6A5DE73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4178" y="5122225"/>
            <a:ext cx="384081" cy="384081"/>
          </a:xfrm>
          <a:prstGeom prst="rect">
            <a:avLst/>
          </a:prstGeom>
        </p:spPr>
      </p:pic>
      <p:pic>
        <p:nvPicPr>
          <p:cNvPr id="58" name="Resim 57">
            <a:extLst>
              <a:ext uri="{FF2B5EF4-FFF2-40B4-BE49-F238E27FC236}">
                <a16:creationId xmlns:a16="http://schemas.microsoft.com/office/drawing/2014/main" id="{F5A9382E-B9EB-437B-9A5D-20EC33267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1154" y="862483"/>
            <a:ext cx="384081" cy="384081"/>
          </a:xfrm>
          <a:prstGeom prst="rect">
            <a:avLst/>
          </a:prstGeom>
        </p:spPr>
      </p:pic>
      <p:pic>
        <p:nvPicPr>
          <p:cNvPr id="59" name="Resim 58">
            <a:extLst>
              <a:ext uri="{FF2B5EF4-FFF2-40B4-BE49-F238E27FC236}">
                <a16:creationId xmlns:a16="http://schemas.microsoft.com/office/drawing/2014/main" id="{2B7CD5FD-50F1-48CB-A221-BC7F3E481B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2644" y="862483"/>
            <a:ext cx="384081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17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</TotalTime>
  <Words>1</Words>
  <Application>Microsoft Office PowerPoint</Application>
  <PresentationFormat>Geniş ekran</PresentationFormat>
  <Paragraphs>1</Paragraphs>
  <Slides>14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65</cp:revision>
  <dcterms:created xsi:type="dcterms:W3CDTF">2017-11-22T15:22:38Z</dcterms:created>
  <dcterms:modified xsi:type="dcterms:W3CDTF">2021-01-17T12:59:57Z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11228823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