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webextensions/webextension2.xml" ContentType="application/vnd.ms-office.webextension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96" r:id="rId3"/>
    <p:sldId id="264" r:id="rId4"/>
    <p:sldId id="309" r:id="rId5"/>
    <p:sldId id="257" r:id="rId6"/>
    <p:sldId id="287" r:id="rId7"/>
    <p:sldId id="290" r:id="rId8"/>
    <p:sldId id="304" r:id="rId9"/>
    <p:sldId id="258" r:id="rId10"/>
    <p:sldId id="259" r:id="rId11"/>
    <p:sldId id="260" r:id="rId12"/>
    <p:sldId id="261" r:id="rId13"/>
    <p:sldId id="262" r:id="rId14"/>
    <p:sldId id="274" r:id="rId15"/>
    <p:sldId id="291" r:id="rId16"/>
    <p:sldId id="270" r:id="rId17"/>
    <p:sldId id="266" r:id="rId18"/>
    <p:sldId id="301" r:id="rId19"/>
    <p:sldId id="302" r:id="rId20"/>
    <p:sldId id="300" r:id="rId21"/>
    <p:sldId id="299" r:id="rId22"/>
    <p:sldId id="289" r:id="rId23"/>
    <p:sldId id="288" r:id="rId24"/>
    <p:sldId id="297" r:id="rId25"/>
    <p:sldId id="298" r:id="rId26"/>
    <p:sldId id="310" r:id="rId27"/>
    <p:sldId id="275" r:id="rId28"/>
    <p:sldId id="305" r:id="rId29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ADAF"/>
    <a:srgbClr val="A8D0F4"/>
    <a:srgbClr val="78EDEB"/>
    <a:srgbClr val="DD8BDE"/>
    <a:srgbClr val="FF61C3"/>
    <a:srgbClr val="FFA43A"/>
    <a:srgbClr val="FFF21B"/>
    <a:srgbClr val="FFDC7C"/>
    <a:srgbClr val="DC563B"/>
    <a:srgbClr val="2DC2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84" autoAdjust="0"/>
    <p:restoredTop sz="94660"/>
  </p:normalViewPr>
  <p:slideViewPr>
    <p:cSldViewPr snapToGrid="0">
      <p:cViewPr varScale="1">
        <p:scale>
          <a:sx n="76" d="100"/>
          <a:sy n="76" d="100"/>
        </p:scale>
        <p:origin x="114" y="8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C3D81E-3184-445F-B1B4-F0BB0578DB2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8E89E2EC-EF7A-4D6B-BA95-0B05D83795D4}" type="pres">
      <dgm:prSet presAssocID="{26C3D81E-3184-445F-B1B4-F0BB0578DB23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72CED4E7-2F18-498D-9D63-6C1FEC842670}" type="presOf" srcId="{26C3D81E-3184-445F-B1B4-F0BB0578DB23}" destId="{8E89E2EC-EF7A-4D6B-BA95-0B05D83795D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C4ECAE-EADC-4CE4-A8AF-193611424D2C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tr-TR"/>
        </a:p>
      </dgm:t>
    </dgm:pt>
    <dgm:pt modelId="{34C6EF10-221B-48AB-B7F1-7E326674B570}" type="pres">
      <dgm:prSet presAssocID="{81C4ECAE-EADC-4CE4-A8AF-193611424D2C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39843DAC-54F0-4706-A96E-1749ADB43774}" type="presOf" srcId="{81C4ECAE-EADC-4CE4-A8AF-193611424D2C}" destId="{34C6EF10-221B-48AB-B7F1-7E326674B57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AF29AA4-B45A-4E9E-810F-2876B2EB4330}" type="doc">
      <dgm:prSet loTypeId="urn:microsoft.com/office/officeart/2005/8/layout/vList2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tr-TR"/>
        </a:p>
      </dgm:t>
    </dgm:pt>
    <dgm:pt modelId="{7CF953C4-036E-4AC8-9459-256C5BB6657E}" type="pres">
      <dgm:prSet presAssocID="{EAF29AA4-B45A-4E9E-810F-2876B2EB4330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EB4BFC69-AF48-4728-B2A6-AE9D3F5D9C38}" type="presOf" srcId="{EAF29AA4-B45A-4E9E-810F-2876B2EB4330}" destId="{7CF953C4-036E-4AC8-9459-256C5BB6657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F512FF-57A6-4D28-8D26-CD5A54B6F22E}" type="datetimeFigureOut">
              <a:rPr lang="tr-TR" smtClean="0"/>
              <a:t>8.02.2021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D244D1-952A-40E8-8A36-226C44EA7DD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86891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244D1-952A-40E8-8A36-226C44EA7DD0}" type="slidenum">
              <a:rPr lang="tr-TR" smtClean="0"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9738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4671C2C6-FE82-4197-B121-04BEAE0474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7555B76A-622F-4F83-9B8B-E93F511BE8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6199A0F2-E3B6-4360-9ABC-F1BC2CAD3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E752-F9F8-4533-91BB-B2A7314B08DE}" type="datetimeFigureOut">
              <a:rPr lang="tr-TR" smtClean="0"/>
              <a:t>8.02.2021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A65103F-C4CC-4AFC-A207-B2B3C690A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717200E-8173-4CF7-BE3D-AD88879A6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93DF-45AE-4591-8801-279BD8BE753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88858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9380338-6529-4735-A640-BF983897C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1AA7694-5A7D-40DA-A826-78CD4FDCEA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F5E48F7-53C1-4D20-AD27-5105008B1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E752-F9F8-4533-91BB-B2A7314B08DE}" type="datetimeFigureOut">
              <a:rPr lang="tr-TR" smtClean="0"/>
              <a:t>8.02.2021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8572B155-80E5-410A-9B30-510A9182C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97736F3-2EAD-4A6A-81FF-CF9121CAB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93DF-45AE-4591-8801-279BD8BE753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55421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5F39A09-5370-4A5D-B08B-C58356D8D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28213004-DCA9-470C-9A7F-CF2D5FED73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7DA42935-6A90-409D-B0AB-D02E9EC4F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E752-F9F8-4533-91BB-B2A7314B08DE}" type="datetimeFigureOut">
              <a:rPr lang="tr-TR" smtClean="0"/>
              <a:t>8.02.2021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ACD4291-A71E-4594-B81D-C63E028BE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6A6DF57-95DF-4DA2-8DA9-6B7747235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93DF-45AE-4591-8801-279BD8BE753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67879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3F7D46F4-32DC-452F-815E-B4072EE28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128D594-430D-412F-A178-51EC8E1D8D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385A0522-2D68-4028-BE21-330B7D66DB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066FB2D2-D5F5-4138-AA55-AF3D5FC59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E752-F9F8-4533-91BB-B2A7314B08DE}" type="datetimeFigureOut">
              <a:rPr lang="tr-TR" smtClean="0"/>
              <a:t>8.02.2021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5737F779-E7B7-4B78-8A32-0BA37328A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71E0CA6E-AA1D-4D32-9994-029D8E377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93DF-45AE-4591-8801-279BD8BE753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41797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0D6B9CDC-095D-4BE5-B5A7-B7077A68B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2A740301-05CB-43FD-9828-1D76A8B629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2250E5A7-FAB4-4A40-93CB-DAB3DBDFB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807226BB-1A69-4188-9B6F-FB57AC6B1E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C0CD07F0-338B-4A5A-BBFF-04BCF66D35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5C12CDA6-C76D-4F8D-AA6C-03253373C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E752-F9F8-4533-91BB-B2A7314B08DE}" type="datetimeFigureOut">
              <a:rPr lang="tr-TR" smtClean="0"/>
              <a:t>8.02.2021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41B8392E-EC49-4E1E-8976-EFFCA4392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87576686-6D4B-4653-9576-F9A1F4D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93DF-45AE-4591-8801-279BD8BE753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41695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EFD13C18-7D91-4536-8CD9-39C60B249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8C9E54F0-D88C-43D7-A77A-595544996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E752-F9F8-4533-91BB-B2A7314B08DE}" type="datetimeFigureOut">
              <a:rPr lang="tr-TR" smtClean="0"/>
              <a:t>8.02.2021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EAB116A0-53C1-44AE-A224-0C80A61EB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1F70E24A-ECBF-42A0-B3CC-6751845CE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93DF-45AE-4591-8801-279BD8BE753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84853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E0ED7F58-B531-4207-A227-90B7F8F2C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E752-F9F8-4533-91BB-B2A7314B08DE}" type="datetimeFigureOut">
              <a:rPr lang="tr-TR" smtClean="0"/>
              <a:t>8.02.2021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AC240376-0870-463C-BC50-9F9AFEFC0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541F8E78-A8D0-4BAC-B013-06D4AAEAD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93DF-45AE-4591-8801-279BD8BE753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64920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B4226C6F-EC5D-4BE9-B450-07CF7B5D6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E4B29DF-1587-4E7B-BCEB-FD312544CE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5376609D-CEDA-4837-849D-E0A5803BBF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8CC479BF-9C91-40A8-AA71-0BD32F64B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E752-F9F8-4533-91BB-B2A7314B08DE}" type="datetimeFigureOut">
              <a:rPr lang="tr-TR" smtClean="0"/>
              <a:t>8.02.2021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80702CD8-18F6-4BFE-A25A-88DF80326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248F4D5C-9BC7-4441-B6ED-A177DE4E0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93DF-45AE-4591-8801-279BD8BE753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51664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2469FEA-5027-46C3-80A4-993383408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E2B31ADB-C0CB-4DF9-BCB4-8790124542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5E66D8CB-4C02-42EF-B099-90CACE0FB1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A21BF4C6-D7A4-4630-B81F-D5D1C68AB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E752-F9F8-4533-91BB-B2A7314B08DE}" type="datetimeFigureOut">
              <a:rPr lang="tr-TR" smtClean="0"/>
              <a:t>8.02.2021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BB0BE31A-1950-44AD-BE6C-34B2E48BD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AF9DD736-B7D5-4E77-9684-3E2983825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93DF-45AE-4591-8801-279BD8BE753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07391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4901DBF-118D-452C-BECE-FF0FA000D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D4A53CB4-4122-46BF-8419-1CCA99B653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CAC92DBC-94C2-486E-8B21-F9F6DB61F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E752-F9F8-4533-91BB-B2A7314B08DE}" type="datetimeFigureOut">
              <a:rPr lang="tr-TR" smtClean="0"/>
              <a:t>8.02.2021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CB5F21F7-ACBF-456A-921B-5FA624FF7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32C3F644-DB43-4A68-A000-2DE548C3E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93DF-45AE-4591-8801-279BD8BE753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34212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A6A05E33-E1EC-4C09-8F84-9A2C23B7FF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62572CC3-3EF5-4356-B2CE-285EE5E5B8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3EB86230-3748-456A-AE5E-F84547FAD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E752-F9F8-4533-91BB-B2A7314B08DE}" type="datetimeFigureOut">
              <a:rPr lang="tr-TR" smtClean="0"/>
              <a:t>8.02.2021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8F223047-F766-4FEB-AE99-5F6258062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39F09510-0976-4655-9CC8-54697591C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293DF-45AE-4591-8801-279BD8BE753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00316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18EB4-3DFB-4866-AEE2-0A544961D0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A2A80C-CA5E-4E7B-9F3F-62FAEDF71F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118EE3-7DD0-48B6-88E1-F2C09736E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E0472-7B40-4E88-A545-3629CE07F918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E15175-3481-4450-80C6-0E98DC0A8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294D7-ACC0-4679-83D6-0CE583715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B03CF-F0F8-4CA6-B217-46B96AD34F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84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4B0CB-BAA4-4302-93E3-3CA5C5E72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FEAA42-A9F3-4918-9DD3-B90BC4255B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16D09F-61A6-4EFA-A4EC-DCBBF6BB6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E0472-7B40-4E88-A545-3629CE07F918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992364-028C-4692-A3ED-B7CFBDC91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FB4C8-4E27-4F7C-A22D-47568969D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B03CF-F0F8-4CA6-B217-46B96AD34F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4589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AEDFB-8514-4D0D-8502-09D062061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C8543C-4D21-4094-AE83-CD781EA622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490F3E-A3EA-457B-AF1C-6DE74CB9A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E0472-7B40-4E88-A545-3629CE07F918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E0E2E2-AC73-4CAF-89DF-B777CC031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942D33-EE2B-493F-850C-E5FAE8573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B03CF-F0F8-4CA6-B217-46B96AD34F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4927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4E4B1-7044-4BE5-8E79-B3112370A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37BB74-6C20-4F39-8956-D214D8FC54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03425E-EFEF-4458-96B8-FC388458E0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D1CC22-871F-4B6A-9A40-E15E10219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E0472-7B40-4E88-A545-3629CE07F918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D663D8-6BE1-4EB9-AF0D-E02CAB239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DA9E1A-A4F1-4DA6-862A-76C62E714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B03CF-F0F8-4CA6-B217-46B96AD34F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5294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1F78F-207A-4973-B6D2-3F6249059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2F6BEB-C543-4F65-B84E-11F0570FB9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538DD2-C32E-40EF-BA41-48645271B1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2EAF29-278A-4CA4-BD5B-EC89822F19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523252-AA1F-4642-B4C8-54558FD169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A05618-370C-42A3-9EE6-BC28D4F87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E0472-7B40-4E88-A545-3629CE07F918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FFC4DE5-8C03-4BB7-9FFD-36EA64A45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9C448E-4E55-4E23-B1E2-230D29DC9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B03CF-F0F8-4CA6-B217-46B96AD34F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708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7FB50-D9C9-4461-988C-3B14CFC79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23FCD2-DF9C-4837-B53F-88ACA8FD6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E0472-7B40-4E88-A545-3629CE07F918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D0108E-2190-4035-93F1-B81E42CE6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4B703A-583B-44CC-B047-3BE52028E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B03CF-F0F8-4CA6-B217-46B96AD34F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3308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C24358-D469-421B-9498-4701BEDFD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E0472-7B40-4E88-A545-3629CE07F918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46CCE1-A28B-4413-A02F-2BA311DF4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B2C987-7EF7-4A59-B10F-51BB29A50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B03CF-F0F8-4CA6-B217-46B96AD34F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1176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475F9B-5DFF-472C-8861-5B947C506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A7185F-D521-4490-B8DB-B1F30EB554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C1A1F3-FC4F-442D-847D-13335D9032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465771-3D1D-4099-976A-E2964C7F5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E0472-7B40-4E88-A545-3629CE07F918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C3289E-0D4A-4440-A23C-BEB8B088B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71B8AF-30EF-4333-BCA1-BC3AFFF33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B03CF-F0F8-4CA6-B217-46B96AD34F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8699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EE7EC-A505-4F11-AC1A-5845B42C9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37D4E8-D9ED-4B8F-86C8-F7E28DA8C4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2AD6E6-D16E-4F81-BD47-93DC7F00A1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4EC600-54CF-4070-9F2B-5CE70EFF4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E0472-7B40-4E88-A545-3629CE07F918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D5C960-7533-42D9-B7F4-A70D30A3C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34506-E62E-4C14-8EB9-F66429BB9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B03CF-F0F8-4CA6-B217-46B96AD34F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3023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20698-BB97-44E2-BE13-1A4DEB0D7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02DD95-E588-42C5-A47C-C4588145A6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E1627-3733-4850-9229-A87135A17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E0472-7B40-4E88-A545-3629CE07F918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B1E21-C103-4A7F-BD76-09105EB8D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131A8-45CD-439E-BC7B-77BE9820F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B03CF-F0F8-4CA6-B217-46B96AD34F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991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221235-C0F1-4E77-BFD9-959FC668E3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0BC94A-1CDF-4927-9618-6C362B69CC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E54B69-6B87-4828-894A-815377909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E0472-7B40-4E88-A545-3629CE07F918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FE423-9208-4270-B695-DD9EAE483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EB3038-F024-402E-AFAC-1F326678B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B03CF-F0F8-4CA6-B217-46B96AD34F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64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CB4A437D-B516-473A-BF45-3A750199D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F43898FA-06A0-47D6-B026-9EBC560348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D5D33B2B-3C4E-4E9B-886D-BD11FFA1B9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FE752-F9F8-4533-91BB-B2A7314B08DE}" type="datetimeFigureOut">
              <a:rPr lang="tr-TR" smtClean="0"/>
              <a:t>8.02.2021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193B0A4-7B6D-46CB-A493-6640720151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7C0C64C1-AC25-4BA5-99D8-8D370CEAAF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D293DF-45AE-4591-8801-279BD8BE753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408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685FCE-EF71-465A-A181-502160E10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9B9E08-2F87-495D-A0CA-2B1E580AEA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9A1AC0-E7A6-4F3F-A9C3-33FC6D2E7F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E0472-7B40-4E88-A545-3629CE07F918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B18ECD-8929-4AEB-A469-71932C4918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629438-EFE6-457E-996D-A0E6E0977C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9B03CF-F0F8-4CA6-B217-46B96AD34F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643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ogretmensosyal.blogspot.com.tr/" TargetMode="External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channel/UCvmbccp4GhRufkfIOWXmmhw/featured?disable_polymer=true" TargetMode="Externa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hyperlink" Target="https://ogretmensosyalbilgiler.wordpress.com/" TargetMode="External"/><Relationship Id="rId4" Type="http://schemas.openxmlformats.org/officeDocument/2006/relationships/hyperlink" Target="https://www.facebook.com/ogretmen44/" TargetMode="External"/><Relationship Id="rId9" Type="http://schemas.openxmlformats.org/officeDocument/2006/relationships/image" Target="../media/image5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7.png"/><Relationship Id="rId7" Type="http://schemas.openxmlformats.org/officeDocument/2006/relationships/image" Target="../media/image5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jpg"/><Relationship Id="rId3" Type="http://schemas.openxmlformats.org/officeDocument/2006/relationships/audio" Target="../media/audio2.wav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11" Type="http://schemas.openxmlformats.org/officeDocument/2006/relationships/image" Target="../media/image61.jpeg"/><Relationship Id="rId5" Type="http://schemas.openxmlformats.org/officeDocument/2006/relationships/audio" Target="../media/audio4.wav"/><Relationship Id="rId10" Type="http://schemas.openxmlformats.org/officeDocument/2006/relationships/image" Target="../media/image60.png"/><Relationship Id="rId4" Type="http://schemas.openxmlformats.org/officeDocument/2006/relationships/audio" Target="../media/audio3.wav"/><Relationship Id="rId9" Type="http://schemas.openxmlformats.org/officeDocument/2006/relationships/image" Target="../media/image59.png"/><Relationship Id="rId14" Type="http://schemas.openxmlformats.org/officeDocument/2006/relationships/image" Target="../media/image6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audio" Target="../media/audio6.wav"/><Relationship Id="rId7" Type="http://schemas.openxmlformats.org/officeDocument/2006/relationships/image" Target="../media/image67.png"/><Relationship Id="rId12" Type="http://schemas.openxmlformats.org/officeDocument/2006/relationships/image" Target="../media/image72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0" Type="http://schemas.openxmlformats.org/officeDocument/2006/relationships/image" Target="../media/image70.png"/><Relationship Id="rId4" Type="http://schemas.openxmlformats.org/officeDocument/2006/relationships/audio" Target="../media/audio7.wav"/><Relationship Id="rId9" Type="http://schemas.openxmlformats.org/officeDocument/2006/relationships/image" Target="../media/image6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6.png"/><Relationship Id="rId7" Type="http://schemas.microsoft.com/office/2007/relationships/hdphoto" Target="../media/hdphoto2.wdp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8.jpeg"/><Relationship Id="rId4" Type="http://schemas.openxmlformats.org/officeDocument/2006/relationships/image" Target="../media/image77.png"/><Relationship Id="rId9" Type="http://schemas.openxmlformats.org/officeDocument/2006/relationships/image" Target="../media/image8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7" Type="http://schemas.openxmlformats.org/officeDocument/2006/relationships/image" Target="../media/image8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84.png"/><Relationship Id="rId4" Type="http://schemas.openxmlformats.org/officeDocument/2006/relationships/image" Target="../media/image8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png"/><Relationship Id="rId4" Type="http://schemas.openxmlformats.org/officeDocument/2006/relationships/image" Target="../media/image8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95.png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94.png"/><Relationship Id="rId2" Type="http://schemas.openxmlformats.org/officeDocument/2006/relationships/diagramData" Target="../diagrams/data1.xml"/><Relationship Id="rId16" Type="http://schemas.openxmlformats.org/officeDocument/2006/relationships/image" Target="../media/image98.png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image" Target="../media/image97.png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image" Target="../media/image9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7" Type="http://schemas.openxmlformats.org/officeDocument/2006/relationships/image" Target="../media/image103.png"/><Relationship Id="rId2" Type="http://schemas.openxmlformats.org/officeDocument/2006/relationships/hyperlink" Target="http://www.guvenlicocuk.org.tr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11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openxmlformats.org/officeDocument/2006/relationships/image" Target="../media/image115.png"/><Relationship Id="rId5" Type="http://schemas.openxmlformats.org/officeDocument/2006/relationships/diagramColors" Target="../diagrams/colors3.xml"/><Relationship Id="rId10" Type="http://schemas.openxmlformats.org/officeDocument/2006/relationships/image" Target="../media/image114.pn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1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17.png"/><Relationship Id="rId7" Type="http://schemas.openxmlformats.org/officeDocument/2006/relationships/image" Target="../media/image121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4" Type="http://schemas.openxmlformats.org/officeDocument/2006/relationships/image" Target="../media/image1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4.png"/><Relationship Id="rId4" Type="http://schemas.microsoft.com/office/2011/relationships/webextension" Target="../webextensions/webextension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7" Type="http://schemas.openxmlformats.org/officeDocument/2006/relationships/image" Target="../media/image130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9.jpeg"/><Relationship Id="rId5" Type="http://schemas.openxmlformats.org/officeDocument/2006/relationships/image" Target="../media/image128.jpeg"/><Relationship Id="rId4" Type="http://schemas.openxmlformats.org/officeDocument/2006/relationships/image" Target="../media/image127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png"/><Relationship Id="rId3" Type="http://schemas.openxmlformats.org/officeDocument/2006/relationships/image" Target="../media/image132.png"/><Relationship Id="rId7" Type="http://schemas.openxmlformats.org/officeDocument/2006/relationships/image" Target="../media/image136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5.png"/><Relationship Id="rId5" Type="http://schemas.openxmlformats.org/officeDocument/2006/relationships/image" Target="../media/image134.png"/><Relationship Id="rId4" Type="http://schemas.openxmlformats.org/officeDocument/2006/relationships/image" Target="../media/image1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Resim 45">
            <a:extLst>
              <a:ext uri="{FF2B5EF4-FFF2-40B4-BE49-F238E27FC236}">
                <a16:creationId xmlns:a16="http://schemas.microsoft.com/office/drawing/2014/main" id="{E2983655-A558-422B-9C50-5FE5C3CD02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102" y="271509"/>
            <a:ext cx="6191250" cy="685800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FE946648-1DC5-41C0-868E-3A4C8FE3A1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3042" y="2077217"/>
            <a:ext cx="6096528" cy="30238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Picture 8" descr="FACEBOOK PNG ile ilgili görsel sonucu">
            <a:hlinkClick r:id="rId4"/>
            <a:extLst>
              <a:ext uri="{FF2B5EF4-FFF2-40B4-BE49-F238E27FC236}">
                <a16:creationId xmlns:a16="http://schemas.microsoft.com/office/drawing/2014/main" id="{98D0EE63-66EA-4822-8CE2-7BCA16576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>
            <a:hlinkClick r:id="rId6"/>
            <a:extLst>
              <a:ext uri="{FF2B5EF4-FFF2-40B4-BE49-F238E27FC236}">
                <a16:creationId xmlns:a16="http://schemas.microsoft.com/office/drawing/2014/main" id="{644E49ED-67F1-4511-A664-97A026D60E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2" name="Picture 12" descr="BLOGGER PNG ile ilgili görsel sonucu">
            <a:hlinkClick r:id="rId8"/>
            <a:extLst>
              <a:ext uri="{FF2B5EF4-FFF2-40B4-BE49-F238E27FC236}">
                <a16:creationId xmlns:a16="http://schemas.microsoft.com/office/drawing/2014/main" id="{2CA89C7C-9145-4963-AA6C-7A9A99F08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wordpress png ile ilgili gÃ¶rsel sonucu">
            <a:hlinkClick r:id="rId10"/>
            <a:extLst>
              <a:ext uri="{FF2B5EF4-FFF2-40B4-BE49-F238E27FC236}">
                <a16:creationId xmlns:a16="http://schemas.microsoft.com/office/drawing/2014/main" id="{7477DC96-D22C-4270-A308-AF1F36CD87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862C4C02-BD8E-45A4-A812-B80A80DE0A3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0B5036B6-2215-4BCB-9BE2-64670FED0F4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24775" y="4502163"/>
            <a:ext cx="2370481" cy="1556734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3B4AB764-DF3B-4B52-90D7-70459F75E22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351042" y="66558"/>
            <a:ext cx="1699990" cy="1492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40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72BB9D5E-445D-431F-9E65-3811995BE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0782" y="2680597"/>
            <a:ext cx="3971101" cy="4009680"/>
          </a:xfrm>
          <a:prstGeom prst="rect">
            <a:avLst/>
          </a:prstGeom>
        </p:spPr>
      </p:pic>
      <p:cxnSp>
        <p:nvCxnSpPr>
          <p:cNvPr id="18" name="Bağlayıcı: Dirsek 17">
            <a:extLst>
              <a:ext uri="{FF2B5EF4-FFF2-40B4-BE49-F238E27FC236}">
                <a16:creationId xmlns:a16="http://schemas.microsoft.com/office/drawing/2014/main" id="{F27E48D6-C507-465D-B808-A56BB82BE2FB}"/>
              </a:ext>
            </a:extLst>
          </p:cNvPr>
          <p:cNvCxnSpPr>
            <a:cxnSpLocks/>
            <a:endCxn id="14" idx="3"/>
          </p:cNvCxnSpPr>
          <p:nvPr/>
        </p:nvCxnSpPr>
        <p:spPr>
          <a:xfrm flipH="1">
            <a:off x="8681883" y="1472380"/>
            <a:ext cx="1136228" cy="3213057"/>
          </a:xfrm>
          <a:prstGeom prst="bentConnector3">
            <a:avLst>
              <a:gd name="adj1" fmla="val -20119"/>
            </a:avLst>
          </a:prstGeom>
          <a:ln>
            <a:bevel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Resim 6">
            <a:extLst>
              <a:ext uri="{FF2B5EF4-FFF2-40B4-BE49-F238E27FC236}">
                <a16:creationId xmlns:a16="http://schemas.microsoft.com/office/drawing/2014/main" id="{07FF9D86-082A-44D6-A9DF-9B5968AEBE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830" y="3003555"/>
            <a:ext cx="2095238" cy="32095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E9A2B94A-623C-44DC-87FD-23CF817863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1734" y="167723"/>
            <a:ext cx="6486706" cy="27678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09156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bg1">
                <a:lumMod val="85000"/>
              </a:schemeClr>
            </a:gs>
            <a:gs pos="100000">
              <a:schemeClr val="bg1">
                <a:lumMod val="6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2E273AD9-7AE2-4A8E-B41E-FE4118D2A490}"/>
              </a:ext>
            </a:extLst>
          </p:cNvPr>
          <p:cNvSpPr/>
          <p:nvPr/>
        </p:nvSpPr>
        <p:spPr>
          <a:xfrm>
            <a:off x="2690" y="4505211"/>
            <a:ext cx="12189310" cy="2575888"/>
          </a:xfrm>
          <a:prstGeom prst="rect">
            <a:avLst/>
          </a:prstGeom>
          <a:blipFill dpi="0" rotWithShape="1">
            <a:blip r:embed="rId3">
              <a:alphaModFix amt="23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84980098-0B6D-4026-948B-E8A9E8F3A0C1}"/>
              </a:ext>
            </a:extLst>
          </p:cNvPr>
          <p:cNvGrpSpPr/>
          <p:nvPr/>
        </p:nvGrpSpPr>
        <p:grpSpPr>
          <a:xfrm>
            <a:off x="7141039" y="2368915"/>
            <a:ext cx="4318489" cy="1606825"/>
            <a:chOff x="7141039" y="2368915"/>
            <a:chExt cx="4318489" cy="1606825"/>
          </a:xfrm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F38B36D3-69F5-415E-B872-B5FB75B93932}"/>
                </a:ext>
              </a:extLst>
            </p:cNvPr>
            <p:cNvSpPr/>
            <p:nvPr/>
          </p:nvSpPr>
          <p:spPr>
            <a:xfrm rot="871756">
              <a:off x="8249812" y="3191128"/>
              <a:ext cx="2517205" cy="431505"/>
            </a:xfrm>
            <a:custGeom>
              <a:avLst/>
              <a:gdLst>
                <a:gd name="connsiteX0" fmla="*/ 3243948 w 3243948"/>
                <a:gd name="connsiteY0" fmla="*/ 0 h 803413"/>
                <a:gd name="connsiteX1" fmla="*/ 0 w 3243948"/>
                <a:gd name="connsiteY1" fmla="*/ 0 h 803413"/>
                <a:gd name="connsiteX2" fmla="*/ 73078 w 3243948"/>
                <a:gd name="connsiteY2" fmla="*/ 44396 h 803413"/>
                <a:gd name="connsiteX3" fmla="*/ 722302 w 3243948"/>
                <a:gd name="connsiteY3" fmla="*/ 759234 h 803413"/>
                <a:gd name="connsiteX4" fmla="*/ 743584 w 3243948"/>
                <a:gd name="connsiteY4" fmla="*/ 803413 h 803413"/>
                <a:gd name="connsiteX5" fmla="*/ 3243948 w 3243948"/>
                <a:gd name="connsiteY5" fmla="*/ 803413 h 803413"/>
                <a:gd name="connsiteX6" fmla="*/ 3243948 w 3243948"/>
                <a:gd name="connsiteY6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43948" h="803413">
                  <a:moveTo>
                    <a:pt x="3243948" y="0"/>
                  </a:moveTo>
                  <a:lnTo>
                    <a:pt x="0" y="0"/>
                  </a:lnTo>
                  <a:lnTo>
                    <a:pt x="73078" y="44396"/>
                  </a:lnTo>
                  <a:cubicBezTo>
                    <a:pt x="342748" y="226582"/>
                    <a:pt x="566234" y="471939"/>
                    <a:pt x="722302" y="759234"/>
                  </a:cubicBezTo>
                  <a:lnTo>
                    <a:pt x="743584" y="803413"/>
                  </a:lnTo>
                  <a:lnTo>
                    <a:pt x="3243948" y="803413"/>
                  </a:lnTo>
                  <a:lnTo>
                    <a:pt x="32439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  <a:alpha val="15000"/>
                  </a:schemeClr>
                </a:gs>
                <a:gs pos="100000">
                  <a:schemeClr val="bg1">
                    <a:lumMod val="50000"/>
                    <a:alpha val="4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FCE2281-1D32-4B79-826A-4EA6BC97CA4C}"/>
                </a:ext>
              </a:extLst>
            </p:cNvPr>
            <p:cNvSpPr/>
            <p:nvPr/>
          </p:nvSpPr>
          <p:spPr>
            <a:xfrm>
              <a:off x="10784278" y="2770621"/>
              <a:ext cx="675250" cy="804672"/>
            </a:xfrm>
            <a:prstGeom prst="rect">
              <a:avLst/>
            </a:prstGeom>
            <a:solidFill>
              <a:srgbClr val="0066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1FC255A4-D44C-4DAC-83DF-808036B94D6C}"/>
                </a:ext>
              </a:extLst>
            </p:cNvPr>
            <p:cNvSpPr/>
            <p:nvPr/>
          </p:nvSpPr>
          <p:spPr>
            <a:xfrm rot="350688">
              <a:off x="8363400" y="3204566"/>
              <a:ext cx="2517205" cy="431505"/>
            </a:xfrm>
            <a:custGeom>
              <a:avLst/>
              <a:gdLst>
                <a:gd name="connsiteX0" fmla="*/ 3243948 w 3243948"/>
                <a:gd name="connsiteY0" fmla="*/ 0 h 803413"/>
                <a:gd name="connsiteX1" fmla="*/ 0 w 3243948"/>
                <a:gd name="connsiteY1" fmla="*/ 0 h 803413"/>
                <a:gd name="connsiteX2" fmla="*/ 73078 w 3243948"/>
                <a:gd name="connsiteY2" fmla="*/ 44396 h 803413"/>
                <a:gd name="connsiteX3" fmla="*/ 722302 w 3243948"/>
                <a:gd name="connsiteY3" fmla="*/ 759234 h 803413"/>
                <a:gd name="connsiteX4" fmla="*/ 743584 w 3243948"/>
                <a:gd name="connsiteY4" fmla="*/ 803413 h 803413"/>
                <a:gd name="connsiteX5" fmla="*/ 3243948 w 3243948"/>
                <a:gd name="connsiteY5" fmla="*/ 803413 h 803413"/>
                <a:gd name="connsiteX6" fmla="*/ 3243948 w 3243948"/>
                <a:gd name="connsiteY6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43948" h="803413">
                  <a:moveTo>
                    <a:pt x="3243948" y="0"/>
                  </a:moveTo>
                  <a:lnTo>
                    <a:pt x="0" y="0"/>
                  </a:lnTo>
                  <a:lnTo>
                    <a:pt x="73078" y="44396"/>
                  </a:lnTo>
                  <a:cubicBezTo>
                    <a:pt x="342748" y="226582"/>
                    <a:pt x="566234" y="471939"/>
                    <a:pt x="722302" y="759234"/>
                  </a:cubicBezTo>
                  <a:lnTo>
                    <a:pt x="743584" y="803413"/>
                  </a:lnTo>
                  <a:lnTo>
                    <a:pt x="3243948" y="803413"/>
                  </a:lnTo>
                  <a:lnTo>
                    <a:pt x="32439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  <a:alpha val="12000"/>
                  </a:schemeClr>
                </a:gs>
                <a:gs pos="100000">
                  <a:schemeClr val="bg1">
                    <a:lumMod val="50000"/>
                    <a:alpha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C8361D75-B45E-415A-BAA6-A38E395DE41C}"/>
                </a:ext>
              </a:extLst>
            </p:cNvPr>
            <p:cNvSpPr/>
            <p:nvPr/>
          </p:nvSpPr>
          <p:spPr>
            <a:xfrm flipH="1">
              <a:off x="7141039" y="2368915"/>
              <a:ext cx="982545" cy="1606825"/>
            </a:xfrm>
            <a:custGeom>
              <a:avLst/>
              <a:gdLst>
                <a:gd name="connsiteX0" fmla="*/ 179133 w 982545"/>
                <a:gd name="connsiteY0" fmla="*/ 0 h 1606825"/>
                <a:gd name="connsiteX1" fmla="*/ 179133 w 982545"/>
                <a:gd name="connsiteY1" fmla="*/ 401706 h 1606825"/>
                <a:gd name="connsiteX2" fmla="*/ 40137 w 982545"/>
                <a:gd name="connsiteY2" fmla="*/ 401706 h 1606825"/>
                <a:gd name="connsiteX3" fmla="*/ 10468 w 982545"/>
                <a:gd name="connsiteY3" fmla="*/ 596105 h 1606825"/>
                <a:gd name="connsiteX4" fmla="*/ 0 w 982545"/>
                <a:gd name="connsiteY4" fmla="*/ 803414 h 1606825"/>
                <a:gd name="connsiteX5" fmla="*/ 10468 w 982545"/>
                <a:gd name="connsiteY5" fmla="*/ 1010723 h 1606825"/>
                <a:gd name="connsiteX6" fmla="*/ 40137 w 982545"/>
                <a:gd name="connsiteY6" fmla="*/ 1205119 h 1606825"/>
                <a:gd name="connsiteX7" fmla="*/ 179133 w 982545"/>
                <a:gd name="connsiteY7" fmla="*/ 1205119 h 1606825"/>
                <a:gd name="connsiteX8" fmla="*/ 179133 w 982545"/>
                <a:gd name="connsiteY8" fmla="*/ 1606825 h 1606825"/>
                <a:gd name="connsiteX9" fmla="*/ 982545 w 982545"/>
                <a:gd name="connsiteY9" fmla="*/ 803413 h 1606825"/>
                <a:gd name="connsiteX10" fmla="*/ 179133 w 982545"/>
                <a:gd name="connsiteY10" fmla="*/ 0 h 1606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82545" h="1606825">
                  <a:moveTo>
                    <a:pt x="179133" y="0"/>
                  </a:moveTo>
                  <a:lnTo>
                    <a:pt x="179133" y="401706"/>
                  </a:lnTo>
                  <a:lnTo>
                    <a:pt x="40137" y="401706"/>
                  </a:lnTo>
                  <a:lnTo>
                    <a:pt x="10468" y="596105"/>
                  </a:lnTo>
                  <a:cubicBezTo>
                    <a:pt x="3546" y="664267"/>
                    <a:pt x="0" y="733426"/>
                    <a:pt x="0" y="803414"/>
                  </a:cubicBezTo>
                  <a:cubicBezTo>
                    <a:pt x="0" y="873402"/>
                    <a:pt x="3546" y="942561"/>
                    <a:pt x="10468" y="1010723"/>
                  </a:cubicBezTo>
                  <a:lnTo>
                    <a:pt x="40137" y="1205119"/>
                  </a:lnTo>
                  <a:lnTo>
                    <a:pt x="179133" y="1205119"/>
                  </a:lnTo>
                  <a:lnTo>
                    <a:pt x="179133" y="1606825"/>
                  </a:lnTo>
                  <a:lnTo>
                    <a:pt x="982545" y="803413"/>
                  </a:lnTo>
                  <a:lnTo>
                    <a:pt x="179133" y="0"/>
                  </a:lnTo>
                  <a:close/>
                </a:path>
              </a:pathLst>
            </a:custGeom>
            <a:solidFill>
              <a:srgbClr val="006666"/>
            </a:solid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6EC10BA-E935-4E1D-9FA2-9B3FFE340A70}"/>
                </a:ext>
              </a:extLst>
            </p:cNvPr>
            <p:cNvSpPr/>
            <p:nvPr/>
          </p:nvSpPr>
          <p:spPr>
            <a:xfrm flipH="1">
              <a:off x="8083447" y="2770621"/>
              <a:ext cx="3112757" cy="803413"/>
            </a:xfrm>
            <a:custGeom>
              <a:avLst/>
              <a:gdLst>
                <a:gd name="connsiteX0" fmla="*/ 3112757 w 3112757"/>
                <a:gd name="connsiteY0" fmla="*/ 0 h 803413"/>
                <a:gd name="connsiteX1" fmla="*/ 0 w 3112757"/>
                <a:gd name="connsiteY1" fmla="*/ 0 h 803413"/>
                <a:gd name="connsiteX2" fmla="*/ 0 w 3112757"/>
                <a:gd name="connsiteY2" fmla="*/ 803413 h 803413"/>
                <a:gd name="connsiteX3" fmla="*/ 3112757 w 3112757"/>
                <a:gd name="connsiteY3" fmla="*/ 803413 h 803413"/>
                <a:gd name="connsiteX4" fmla="*/ 3083088 w 3112757"/>
                <a:gd name="connsiteY4" fmla="*/ 609017 h 803413"/>
                <a:gd name="connsiteX5" fmla="*/ 3072620 w 3112757"/>
                <a:gd name="connsiteY5" fmla="*/ 401708 h 803413"/>
                <a:gd name="connsiteX6" fmla="*/ 3083088 w 3112757"/>
                <a:gd name="connsiteY6" fmla="*/ 194399 h 803413"/>
                <a:gd name="connsiteX7" fmla="*/ 3112757 w 3112757"/>
                <a:gd name="connsiteY7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12757" h="803413">
                  <a:moveTo>
                    <a:pt x="3112757" y="0"/>
                  </a:moveTo>
                  <a:lnTo>
                    <a:pt x="0" y="0"/>
                  </a:lnTo>
                  <a:lnTo>
                    <a:pt x="0" y="803413"/>
                  </a:lnTo>
                  <a:lnTo>
                    <a:pt x="3112757" y="803413"/>
                  </a:lnTo>
                  <a:lnTo>
                    <a:pt x="3083088" y="609017"/>
                  </a:lnTo>
                  <a:cubicBezTo>
                    <a:pt x="3076166" y="540855"/>
                    <a:pt x="3072620" y="471696"/>
                    <a:pt x="3072620" y="401708"/>
                  </a:cubicBezTo>
                  <a:cubicBezTo>
                    <a:pt x="3072620" y="331720"/>
                    <a:pt x="3076166" y="262561"/>
                    <a:pt x="3083088" y="194399"/>
                  </a:cubicBezTo>
                  <a:lnTo>
                    <a:pt x="311275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83131AF-41C8-4548-BB88-1C0DE5AB18AC}"/>
                </a:ext>
              </a:extLst>
            </p:cNvPr>
            <p:cNvSpPr txBox="1"/>
            <p:nvPr/>
          </p:nvSpPr>
          <p:spPr>
            <a:xfrm>
              <a:off x="7599550" y="2824005"/>
              <a:ext cx="44114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elvetica" panose="020B0604020202020204" pitchFamily="34" charset="0"/>
                  <a:ea typeface="+mn-ea"/>
                  <a:cs typeface="+mn-cs"/>
                </a:rPr>
                <a:t>5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3C05103F-755C-420C-BF2A-74C72793CC76}"/>
                </a:ext>
              </a:extLst>
            </p:cNvPr>
            <p:cNvSpPr txBox="1"/>
            <p:nvPr/>
          </p:nvSpPr>
          <p:spPr>
            <a:xfrm>
              <a:off x="8203688" y="2840047"/>
              <a:ext cx="254495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Paylaşım</a:t>
              </a: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FEC745A7-4CC5-49B2-8704-1D162F59EF91}"/>
              </a:ext>
            </a:extLst>
          </p:cNvPr>
          <p:cNvGrpSpPr/>
          <p:nvPr/>
        </p:nvGrpSpPr>
        <p:grpSpPr>
          <a:xfrm>
            <a:off x="1493755" y="3706807"/>
            <a:ext cx="4352899" cy="1606825"/>
            <a:chOff x="1493755" y="3706807"/>
            <a:chExt cx="4352899" cy="1606825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338BBC2D-334C-45F1-9172-0E258259D588}"/>
                </a:ext>
              </a:extLst>
            </p:cNvPr>
            <p:cNvSpPr/>
            <p:nvPr/>
          </p:nvSpPr>
          <p:spPr>
            <a:xfrm rot="20728244" flipH="1">
              <a:off x="2196152" y="4532479"/>
              <a:ext cx="2517205" cy="431505"/>
            </a:xfrm>
            <a:custGeom>
              <a:avLst/>
              <a:gdLst>
                <a:gd name="connsiteX0" fmla="*/ 3243948 w 3243948"/>
                <a:gd name="connsiteY0" fmla="*/ 0 h 803413"/>
                <a:gd name="connsiteX1" fmla="*/ 0 w 3243948"/>
                <a:gd name="connsiteY1" fmla="*/ 0 h 803413"/>
                <a:gd name="connsiteX2" fmla="*/ 73078 w 3243948"/>
                <a:gd name="connsiteY2" fmla="*/ 44396 h 803413"/>
                <a:gd name="connsiteX3" fmla="*/ 722302 w 3243948"/>
                <a:gd name="connsiteY3" fmla="*/ 759234 h 803413"/>
                <a:gd name="connsiteX4" fmla="*/ 743584 w 3243948"/>
                <a:gd name="connsiteY4" fmla="*/ 803413 h 803413"/>
                <a:gd name="connsiteX5" fmla="*/ 3243948 w 3243948"/>
                <a:gd name="connsiteY5" fmla="*/ 803413 h 803413"/>
                <a:gd name="connsiteX6" fmla="*/ 3243948 w 3243948"/>
                <a:gd name="connsiteY6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43948" h="803413">
                  <a:moveTo>
                    <a:pt x="3243948" y="0"/>
                  </a:moveTo>
                  <a:lnTo>
                    <a:pt x="0" y="0"/>
                  </a:lnTo>
                  <a:lnTo>
                    <a:pt x="73078" y="44396"/>
                  </a:lnTo>
                  <a:cubicBezTo>
                    <a:pt x="342748" y="226582"/>
                    <a:pt x="566234" y="471939"/>
                    <a:pt x="722302" y="759234"/>
                  </a:cubicBezTo>
                  <a:lnTo>
                    <a:pt x="743584" y="803413"/>
                  </a:lnTo>
                  <a:lnTo>
                    <a:pt x="3243948" y="803413"/>
                  </a:lnTo>
                  <a:lnTo>
                    <a:pt x="32439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  <a:alpha val="15000"/>
                  </a:schemeClr>
                </a:gs>
                <a:gs pos="100000">
                  <a:schemeClr val="bg1">
                    <a:lumMod val="50000"/>
                    <a:alpha val="4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58F91542-31B0-4AED-AC0C-CEBF388ECF42}"/>
                </a:ext>
              </a:extLst>
            </p:cNvPr>
            <p:cNvSpPr/>
            <p:nvPr/>
          </p:nvSpPr>
          <p:spPr>
            <a:xfrm>
              <a:off x="1493755" y="4107883"/>
              <a:ext cx="675250" cy="804672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108645BF-91E3-476B-9586-4634BD6BAE7D}"/>
                </a:ext>
              </a:extLst>
            </p:cNvPr>
            <p:cNvSpPr/>
            <p:nvPr/>
          </p:nvSpPr>
          <p:spPr>
            <a:xfrm rot="21249312" flipH="1">
              <a:off x="2042090" y="4563703"/>
              <a:ext cx="2517205" cy="431505"/>
            </a:xfrm>
            <a:custGeom>
              <a:avLst/>
              <a:gdLst>
                <a:gd name="connsiteX0" fmla="*/ 3243948 w 3243948"/>
                <a:gd name="connsiteY0" fmla="*/ 0 h 803413"/>
                <a:gd name="connsiteX1" fmla="*/ 0 w 3243948"/>
                <a:gd name="connsiteY1" fmla="*/ 0 h 803413"/>
                <a:gd name="connsiteX2" fmla="*/ 73078 w 3243948"/>
                <a:gd name="connsiteY2" fmla="*/ 44396 h 803413"/>
                <a:gd name="connsiteX3" fmla="*/ 722302 w 3243948"/>
                <a:gd name="connsiteY3" fmla="*/ 759234 h 803413"/>
                <a:gd name="connsiteX4" fmla="*/ 743584 w 3243948"/>
                <a:gd name="connsiteY4" fmla="*/ 803413 h 803413"/>
                <a:gd name="connsiteX5" fmla="*/ 3243948 w 3243948"/>
                <a:gd name="connsiteY5" fmla="*/ 803413 h 803413"/>
                <a:gd name="connsiteX6" fmla="*/ 3243948 w 3243948"/>
                <a:gd name="connsiteY6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43948" h="803413">
                  <a:moveTo>
                    <a:pt x="3243948" y="0"/>
                  </a:moveTo>
                  <a:lnTo>
                    <a:pt x="0" y="0"/>
                  </a:lnTo>
                  <a:lnTo>
                    <a:pt x="73078" y="44396"/>
                  </a:lnTo>
                  <a:cubicBezTo>
                    <a:pt x="342748" y="226582"/>
                    <a:pt x="566234" y="471939"/>
                    <a:pt x="722302" y="759234"/>
                  </a:cubicBezTo>
                  <a:lnTo>
                    <a:pt x="743584" y="803413"/>
                  </a:lnTo>
                  <a:lnTo>
                    <a:pt x="3243948" y="803413"/>
                  </a:lnTo>
                  <a:lnTo>
                    <a:pt x="32439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  <a:alpha val="12000"/>
                  </a:schemeClr>
                </a:gs>
                <a:gs pos="100000">
                  <a:schemeClr val="bg1">
                    <a:lumMod val="50000"/>
                    <a:alpha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635B621-E41F-493C-83E0-82B2C1DC02D7}"/>
                </a:ext>
              </a:extLst>
            </p:cNvPr>
            <p:cNvSpPr/>
            <p:nvPr/>
          </p:nvSpPr>
          <p:spPr>
            <a:xfrm flipH="1">
              <a:off x="4298548" y="3706807"/>
              <a:ext cx="1548106" cy="1336320"/>
            </a:xfrm>
            <a:custGeom>
              <a:avLst/>
              <a:gdLst>
                <a:gd name="connsiteX0" fmla="*/ 803412 w 1548106"/>
                <a:gd name="connsiteY0" fmla="*/ 0 h 1336320"/>
                <a:gd name="connsiteX1" fmla="*/ 0 w 1548106"/>
                <a:gd name="connsiteY1" fmla="*/ 803413 h 1336320"/>
                <a:gd name="connsiteX2" fmla="*/ 532907 w 1548106"/>
                <a:gd name="connsiteY2" fmla="*/ 1336320 h 1336320"/>
                <a:gd name="connsiteX3" fmla="*/ 539880 w 1548106"/>
                <a:gd name="connsiteY3" fmla="*/ 1333767 h 1336320"/>
                <a:gd name="connsiteX4" fmla="*/ 1533518 w 1548106"/>
                <a:gd name="connsiteY4" fmla="*/ 431988 h 1336320"/>
                <a:gd name="connsiteX5" fmla="*/ 1548106 w 1548106"/>
                <a:gd name="connsiteY5" fmla="*/ 401706 h 1336320"/>
                <a:gd name="connsiteX6" fmla="*/ 803412 w 1548106"/>
                <a:gd name="connsiteY6" fmla="*/ 401706 h 1336320"/>
                <a:gd name="connsiteX7" fmla="*/ 803412 w 1548106"/>
                <a:gd name="connsiteY7" fmla="*/ 0 h 1336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48106" h="1336320">
                  <a:moveTo>
                    <a:pt x="803412" y="0"/>
                  </a:moveTo>
                  <a:lnTo>
                    <a:pt x="0" y="803413"/>
                  </a:lnTo>
                  <a:lnTo>
                    <a:pt x="532907" y="1336320"/>
                  </a:lnTo>
                  <a:lnTo>
                    <a:pt x="539880" y="1333767"/>
                  </a:lnTo>
                  <a:cubicBezTo>
                    <a:pt x="964389" y="1154215"/>
                    <a:pt x="1315023" y="834201"/>
                    <a:pt x="1533518" y="431988"/>
                  </a:cubicBezTo>
                  <a:lnTo>
                    <a:pt x="1548106" y="401706"/>
                  </a:lnTo>
                  <a:lnTo>
                    <a:pt x="803412" y="401706"/>
                  </a:lnTo>
                  <a:lnTo>
                    <a:pt x="80341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27B06D43-5F2E-48F7-BCC3-FABB20858B8D}"/>
                </a:ext>
              </a:extLst>
            </p:cNvPr>
            <p:cNvSpPr/>
            <p:nvPr/>
          </p:nvSpPr>
          <p:spPr>
            <a:xfrm flipH="1">
              <a:off x="1791489" y="4108513"/>
              <a:ext cx="3522258" cy="1205119"/>
            </a:xfrm>
            <a:custGeom>
              <a:avLst/>
              <a:gdLst>
                <a:gd name="connsiteX0" fmla="*/ 3522258 w 3522258"/>
                <a:gd name="connsiteY0" fmla="*/ 0 h 1205119"/>
                <a:gd name="connsiteX1" fmla="*/ 1015199 w 3522258"/>
                <a:gd name="connsiteY1" fmla="*/ 0 h 1205119"/>
                <a:gd name="connsiteX2" fmla="*/ 1000611 w 3522258"/>
                <a:gd name="connsiteY2" fmla="*/ 30282 h 1205119"/>
                <a:gd name="connsiteX3" fmla="*/ 6973 w 3522258"/>
                <a:gd name="connsiteY3" fmla="*/ 932061 h 1205119"/>
                <a:gd name="connsiteX4" fmla="*/ 0 w 3522258"/>
                <a:gd name="connsiteY4" fmla="*/ 934614 h 1205119"/>
                <a:gd name="connsiteX5" fmla="*/ 270505 w 3522258"/>
                <a:gd name="connsiteY5" fmla="*/ 1205119 h 1205119"/>
                <a:gd name="connsiteX6" fmla="*/ 270505 w 3522258"/>
                <a:gd name="connsiteY6" fmla="*/ 803413 h 1205119"/>
                <a:gd name="connsiteX7" fmla="*/ 3522258 w 3522258"/>
                <a:gd name="connsiteY7" fmla="*/ 803413 h 1205119"/>
                <a:gd name="connsiteX8" fmla="*/ 3522258 w 3522258"/>
                <a:gd name="connsiteY8" fmla="*/ 0 h 1205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22258" h="1205119">
                  <a:moveTo>
                    <a:pt x="3522258" y="0"/>
                  </a:moveTo>
                  <a:lnTo>
                    <a:pt x="1015199" y="0"/>
                  </a:lnTo>
                  <a:lnTo>
                    <a:pt x="1000611" y="30282"/>
                  </a:lnTo>
                  <a:cubicBezTo>
                    <a:pt x="782116" y="432495"/>
                    <a:pt x="431482" y="752509"/>
                    <a:pt x="6973" y="932061"/>
                  </a:cubicBezTo>
                  <a:lnTo>
                    <a:pt x="0" y="934614"/>
                  </a:lnTo>
                  <a:lnTo>
                    <a:pt x="270505" y="1205119"/>
                  </a:lnTo>
                  <a:lnTo>
                    <a:pt x="270505" y="803413"/>
                  </a:lnTo>
                  <a:lnTo>
                    <a:pt x="3522258" y="803413"/>
                  </a:lnTo>
                  <a:lnTo>
                    <a:pt x="352225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82375E68-D002-4668-B5ED-2AD6C2ACB47D}"/>
                </a:ext>
              </a:extLst>
            </p:cNvPr>
            <p:cNvSpPr txBox="1"/>
            <p:nvPr/>
          </p:nvSpPr>
          <p:spPr>
            <a:xfrm>
              <a:off x="4799917" y="4100849"/>
              <a:ext cx="44114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elvetica" panose="020B0604020202020204" pitchFamily="34" charset="0"/>
                  <a:ea typeface="+mn-ea"/>
                  <a:cs typeface="+mn-cs"/>
                </a:rPr>
                <a:t>3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2BDCB3EF-DDA5-44C9-8933-F5D4C767F589}"/>
                </a:ext>
              </a:extLst>
            </p:cNvPr>
            <p:cNvSpPr txBox="1"/>
            <p:nvPr/>
          </p:nvSpPr>
          <p:spPr>
            <a:xfrm>
              <a:off x="1854748" y="4188485"/>
              <a:ext cx="254495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Eğlence</a:t>
              </a: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3BF30CA6-709B-463A-BD66-E2AEEF566276}"/>
              </a:ext>
            </a:extLst>
          </p:cNvPr>
          <p:cNvGrpSpPr/>
          <p:nvPr/>
        </p:nvGrpSpPr>
        <p:grpSpPr>
          <a:xfrm>
            <a:off x="6345344" y="1044923"/>
            <a:ext cx="4341054" cy="1606825"/>
            <a:chOff x="6345344" y="1044923"/>
            <a:chExt cx="4341054" cy="1606825"/>
          </a:xfrm>
        </p:grpSpPr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7618B829-E753-4698-9FE5-3D1C0268D43E}"/>
                </a:ext>
              </a:extLst>
            </p:cNvPr>
            <p:cNvSpPr/>
            <p:nvPr/>
          </p:nvSpPr>
          <p:spPr>
            <a:xfrm rot="871756">
              <a:off x="7504418" y="1839540"/>
              <a:ext cx="2517205" cy="431505"/>
            </a:xfrm>
            <a:custGeom>
              <a:avLst/>
              <a:gdLst>
                <a:gd name="connsiteX0" fmla="*/ 3243948 w 3243948"/>
                <a:gd name="connsiteY0" fmla="*/ 0 h 803413"/>
                <a:gd name="connsiteX1" fmla="*/ 0 w 3243948"/>
                <a:gd name="connsiteY1" fmla="*/ 0 h 803413"/>
                <a:gd name="connsiteX2" fmla="*/ 73078 w 3243948"/>
                <a:gd name="connsiteY2" fmla="*/ 44396 h 803413"/>
                <a:gd name="connsiteX3" fmla="*/ 722302 w 3243948"/>
                <a:gd name="connsiteY3" fmla="*/ 759234 h 803413"/>
                <a:gd name="connsiteX4" fmla="*/ 743584 w 3243948"/>
                <a:gd name="connsiteY4" fmla="*/ 803413 h 803413"/>
                <a:gd name="connsiteX5" fmla="*/ 3243948 w 3243948"/>
                <a:gd name="connsiteY5" fmla="*/ 803413 h 803413"/>
                <a:gd name="connsiteX6" fmla="*/ 3243948 w 3243948"/>
                <a:gd name="connsiteY6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43948" h="803413">
                  <a:moveTo>
                    <a:pt x="3243948" y="0"/>
                  </a:moveTo>
                  <a:lnTo>
                    <a:pt x="0" y="0"/>
                  </a:lnTo>
                  <a:lnTo>
                    <a:pt x="73078" y="44396"/>
                  </a:lnTo>
                  <a:cubicBezTo>
                    <a:pt x="342748" y="226582"/>
                    <a:pt x="566234" y="471939"/>
                    <a:pt x="722302" y="759234"/>
                  </a:cubicBezTo>
                  <a:lnTo>
                    <a:pt x="743584" y="803413"/>
                  </a:lnTo>
                  <a:lnTo>
                    <a:pt x="3243948" y="803413"/>
                  </a:lnTo>
                  <a:lnTo>
                    <a:pt x="32439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  <a:alpha val="15000"/>
                  </a:schemeClr>
                </a:gs>
                <a:gs pos="100000">
                  <a:schemeClr val="bg1">
                    <a:lumMod val="50000"/>
                    <a:alpha val="4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7FD326C5-3123-451C-9A22-DA0C93423F77}"/>
                </a:ext>
              </a:extLst>
            </p:cNvPr>
            <p:cNvSpPr/>
            <p:nvPr/>
          </p:nvSpPr>
          <p:spPr>
            <a:xfrm>
              <a:off x="10011148" y="1446206"/>
              <a:ext cx="675250" cy="804672"/>
            </a:xfrm>
            <a:prstGeom prst="rect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F71F14E6-4D60-4A33-9AA0-3F80472CCC85}"/>
                </a:ext>
              </a:extLst>
            </p:cNvPr>
            <p:cNvSpPr/>
            <p:nvPr/>
          </p:nvSpPr>
          <p:spPr>
            <a:xfrm rot="350688">
              <a:off x="7689538" y="1892340"/>
              <a:ext cx="2517205" cy="431505"/>
            </a:xfrm>
            <a:custGeom>
              <a:avLst/>
              <a:gdLst>
                <a:gd name="connsiteX0" fmla="*/ 3243948 w 3243948"/>
                <a:gd name="connsiteY0" fmla="*/ 0 h 803413"/>
                <a:gd name="connsiteX1" fmla="*/ 0 w 3243948"/>
                <a:gd name="connsiteY1" fmla="*/ 0 h 803413"/>
                <a:gd name="connsiteX2" fmla="*/ 73078 w 3243948"/>
                <a:gd name="connsiteY2" fmla="*/ 44396 h 803413"/>
                <a:gd name="connsiteX3" fmla="*/ 722302 w 3243948"/>
                <a:gd name="connsiteY3" fmla="*/ 759234 h 803413"/>
                <a:gd name="connsiteX4" fmla="*/ 743584 w 3243948"/>
                <a:gd name="connsiteY4" fmla="*/ 803413 h 803413"/>
                <a:gd name="connsiteX5" fmla="*/ 3243948 w 3243948"/>
                <a:gd name="connsiteY5" fmla="*/ 803413 h 803413"/>
                <a:gd name="connsiteX6" fmla="*/ 3243948 w 3243948"/>
                <a:gd name="connsiteY6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43948" h="803413">
                  <a:moveTo>
                    <a:pt x="3243948" y="0"/>
                  </a:moveTo>
                  <a:lnTo>
                    <a:pt x="0" y="0"/>
                  </a:lnTo>
                  <a:lnTo>
                    <a:pt x="73078" y="44396"/>
                  </a:lnTo>
                  <a:cubicBezTo>
                    <a:pt x="342748" y="226582"/>
                    <a:pt x="566234" y="471939"/>
                    <a:pt x="722302" y="759234"/>
                  </a:cubicBezTo>
                  <a:lnTo>
                    <a:pt x="743584" y="803413"/>
                  </a:lnTo>
                  <a:lnTo>
                    <a:pt x="3243948" y="803413"/>
                  </a:lnTo>
                  <a:lnTo>
                    <a:pt x="32439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  <a:alpha val="12000"/>
                  </a:schemeClr>
                </a:gs>
                <a:gs pos="100000">
                  <a:schemeClr val="bg1">
                    <a:lumMod val="50000"/>
                    <a:alpha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4819881E-6291-4D57-A4E6-905EAD884E41}"/>
                </a:ext>
              </a:extLst>
            </p:cNvPr>
            <p:cNvSpPr/>
            <p:nvPr/>
          </p:nvSpPr>
          <p:spPr>
            <a:xfrm flipH="1">
              <a:off x="6345344" y="1305504"/>
              <a:ext cx="1554804" cy="1346244"/>
            </a:xfrm>
            <a:custGeom>
              <a:avLst/>
              <a:gdLst>
                <a:gd name="connsiteX0" fmla="*/ 1011973 w 1554804"/>
                <a:gd name="connsiteY0" fmla="*/ 0 h 1346244"/>
                <a:gd name="connsiteX1" fmla="*/ 837681 w 1554804"/>
                <a:gd name="connsiteY1" fmla="*/ 83960 h 1346244"/>
                <a:gd name="connsiteX2" fmla="*/ 751392 w 1554804"/>
                <a:gd name="connsiteY2" fmla="*/ 136382 h 1346244"/>
                <a:gd name="connsiteX3" fmla="*/ 751392 w 1554804"/>
                <a:gd name="connsiteY3" fmla="*/ 141125 h 1346244"/>
                <a:gd name="connsiteX4" fmla="*/ 743585 w 1554804"/>
                <a:gd name="connsiteY4" fmla="*/ 141125 h 1346244"/>
                <a:gd name="connsiteX5" fmla="*/ 670506 w 1554804"/>
                <a:gd name="connsiteY5" fmla="*/ 185521 h 1346244"/>
                <a:gd name="connsiteX6" fmla="*/ 21282 w 1554804"/>
                <a:gd name="connsiteY6" fmla="*/ 900359 h 1346244"/>
                <a:gd name="connsiteX7" fmla="*/ 0 w 1554804"/>
                <a:gd name="connsiteY7" fmla="*/ 944538 h 1346244"/>
                <a:gd name="connsiteX8" fmla="*/ 751392 w 1554804"/>
                <a:gd name="connsiteY8" fmla="*/ 944538 h 1346244"/>
                <a:gd name="connsiteX9" fmla="*/ 751392 w 1554804"/>
                <a:gd name="connsiteY9" fmla="*/ 1346244 h 1346244"/>
                <a:gd name="connsiteX10" fmla="*/ 1554804 w 1554804"/>
                <a:gd name="connsiteY10" fmla="*/ 542832 h 1346244"/>
                <a:gd name="connsiteX11" fmla="*/ 1011973 w 1554804"/>
                <a:gd name="connsiteY11" fmla="*/ 0 h 1346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54804" h="1346244">
                  <a:moveTo>
                    <a:pt x="1011973" y="0"/>
                  </a:moveTo>
                  <a:lnTo>
                    <a:pt x="837681" y="83960"/>
                  </a:lnTo>
                  <a:lnTo>
                    <a:pt x="751392" y="136382"/>
                  </a:lnTo>
                  <a:lnTo>
                    <a:pt x="751392" y="141125"/>
                  </a:lnTo>
                  <a:lnTo>
                    <a:pt x="743585" y="141125"/>
                  </a:lnTo>
                  <a:lnTo>
                    <a:pt x="670506" y="185521"/>
                  </a:lnTo>
                  <a:cubicBezTo>
                    <a:pt x="400836" y="367707"/>
                    <a:pt x="177351" y="613064"/>
                    <a:pt x="21282" y="900359"/>
                  </a:cubicBezTo>
                  <a:lnTo>
                    <a:pt x="0" y="944538"/>
                  </a:lnTo>
                  <a:lnTo>
                    <a:pt x="751392" y="944538"/>
                  </a:lnTo>
                  <a:lnTo>
                    <a:pt x="751392" y="1346244"/>
                  </a:lnTo>
                  <a:lnTo>
                    <a:pt x="1554804" y="542832"/>
                  </a:lnTo>
                  <a:lnTo>
                    <a:pt x="1011973" y="0"/>
                  </a:ln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8C81A1E-CA9C-42B4-9C57-D9549E189B87}"/>
                </a:ext>
              </a:extLst>
            </p:cNvPr>
            <p:cNvSpPr/>
            <p:nvPr/>
          </p:nvSpPr>
          <p:spPr>
            <a:xfrm flipH="1">
              <a:off x="6888175" y="1044923"/>
              <a:ext cx="260581" cy="396963"/>
            </a:xfrm>
            <a:custGeom>
              <a:avLst/>
              <a:gdLst>
                <a:gd name="connsiteX0" fmla="*/ 0 w 260581"/>
                <a:gd name="connsiteY0" fmla="*/ 0 h 396963"/>
                <a:gd name="connsiteX1" fmla="*/ 0 w 260581"/>
                <a:gd name="connsiteY1" fmla="*/ 396963 h 396963"/>
                <a:gd name="connsiteX2" fmla="*/ 86289 w 260581"/>
                <a:gd name="connsiteY2" fmla="*/ 344541 h 396963"/>
                <a:gd name="connsiteX3" fmla="*/ 260581 w 260581"/>
                <a:gd name="connsiteY3" fmla="*/ 260581 h 396963"/>
                <a:gd name="connsiteX4" fmla="*/ 0 w 260581"/>
                <a:gd name="connsiteY4" fmla="*/ 0 h 396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581" h="396963">
                  <a:moveTo>
                    <a:pt x="0" y="0"/>
                  </a:moveTo>
                  <a:lnTo>
                    <a:pt x="0" y="396963"/>
                  </a:lnTo>
                  <a:lnTo>
                    <a:pt x="86289" y="344541"/>
                  </a:lnTo>
                  <a:lnTo>
                    <a:pt x="260581" y="2605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3FEF687-A0FC-4963-ABC4-44E0BE9EB89C}"/>
                </a:ext>
              </a:extLst>
            </p:cNvPr>
            <p:cNvSpPr/>
            <p:nvPr/>
          </p:nvSpPr>
          <p:spPr>
            <a:xfrm flipH="1">
              <a:off x="7148756" y="1441886"/>
              <a:ext cx="7807" cy="4743"/>
            </a:xfrm>
            <a:custGeom>
              <a:avLst/>
              <a:gdLst>
                <a:gd name="connsiteX0" fmla="*/ 7807 w 7807"/>
                <a:gd name="connsiteY0" fmla="*/ 0 h 4743"/>
                <a:gd name="connsiteX1" fmla="*/ 0 w 7807"/>
                <a:gd name="connsiteY1" fmla="*/ 4743 h 4743"/>
                <a:gd name="connsiteX2" fmla="*/ 7807 w 7807"/>
                <a:gd name="connsiteY2" fmla="*/ 4743 h 4743"/>
                <a:gd name="connsiteX3" fmla="*/ 7807 w 7807"/>
                <a:gd name="connsiteY3" fmla="*/ 0 h 4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807" h="4743">
                  <a:moveTo>
                    <a:pt x="7807" y="0"/>
                  </a:moveTo>
                  <a:lnTo>
                    <a:pt x="0" y="4743"/>
                  </a:lnTo>
                  <a:lnTo>
                    <a:pt x="7807" y="4743"/>
                  </a:lnTo>
                  <a:lnTo>
                    <a:pt x="7807" y="0"/>
                  </a:lnTo>
                  <a:close/>
                </a:path>
              </a:pathLst>
            </a:custGeom>
            <a:solidFill>
              <a:schemeClr val="accent1">
                <a:alpha val="5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24C4ED2-531E-4DC7-9D10-566AF6CA051D}"/>
                </a:ext>
              </a:extLst>
            </p:cNvPr>
            <p:cNvSpPr/>
            <p:nvPr/>
          </p:nvSpPr>
          <p:spPr>
            <a:xfrm flipH="1">
              <a:off x="7156563" y="1446629"/>
              <a:ext cx="3243946" cy="803413"/>
            </a:xfrm>
            <a:custGeom>
              <a:avLst/>
              <a:gdLst>
                <a:gd name="connsiteX0" fmla="*/ 3243946 w 3243946"/>
                <a:gd name="connsiteY0" fmla="*/ 0 h 803413"/>
                <a:gd name="connsiteX1" fmla="*/ 0 w 3243946"/>
                <a:gd name="connsiteY1" fmla="*/ 0 h 803413"/>
                <a:gd name="connsiteX2" fmla="*/ 0 w 3243946"/>
                <a:gd name="connsiteY2" fmla="*/ 803413 h 803413"/>
                <a:gd name="connsiteX3" fmla="*/ 2500361 w 3243946"/>
                <a:gd name="connsiteY3" fmla="*/ 803413 h 803413"/>
                <a:gd name="connsiteX4" fmla="*/ 2521643 w 3243946"/>
                <a:gd name="connsiteY4" fmla="*/ 759234 h 803413"/>
                <a:gd name="connsiteX5" fmla="*/ 3170867 w 3243946"/>
                <a:gd name="connsiteY5" fmla="*/ 44396 h 803413"/>
                <a:gd name="connsiteX6" fmla="*/ 3243946 w 3243946"/>
                <a:gd name="connsiteY6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43946" h="803413">
                  <a:moveTo>
                    <a:pt x="3243946" y="0"/>
                  </a:moveTo>
                  <a:lnTo>
                    <a:pt x="0" y="0"/>
                  </a:lnTo>
                  <a:lnTo>
                    <a:pt x="0" y="803413"/>
                  </a:lnTo>
                  <a:lnTo>
                    <a:pt x="2500361" y="803413"/>
                  </a:lnTo>
                  <a:lnTo>
                    <a:pt x="2521643" y="759234"/>
                  </a:lnTo>
                  <a:cubicBezTo>
                    <a:pt x="2677712" y="471939"/>
                    <a:pt x="2901197" y="226582"/>
                    <a:pt x="3170867" y="44396"/>
                  </a:cubicBezTo>
                  <a:lnTo>
                    <a:pt x="324394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42791DBA-C338-4715-909E-140673708B8D}"/>
                </a:ext>
              </a:extLst>
            </p:cNvPr>
            <p:cNvSpPr txBox="1"/>
            <p:nvPr/>
          </p:nvSpPr>
          <p:spPr>
            <a:xfrm>
              <a:off x="6771279" y="1461761"/>
              <a:ext cx="44114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elvetica" panose="020B0604020202020204" pitchFamily="34" charset="0"/>
                  <a:ea typeface="+mn-ea"/>
                  <a:cs typeface="+mn-cs"/>
                </a:rPr>
                <a:t>6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6DBA9B5A-BB0A-4BF8-9512-D79CAE5EEFBD}"/>
                </a:ext>
              </a:extLst>
            </p:cNvPr>
            <p:cNvSpPr txBox="1"/>
            <p:nvPr/>
          </p:nvSpPr>
          <p:spPr>
            <a:xfrm>
              <a:off x="7864162" y="1518220"/>
              <a:ext cx="254495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İletişim</a:t>
              </a: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074D539E-0059-4F48-8B4E-8C11103F52B9}"/>
              </a:ext>
            </a:extLst>
          </p:cNvPr>
          <p:cNvGrpSpPr/>
          <p:nvPr/>
        </p:nvGrpSpPr>
        <p:grpSpPr>
          <a:xfrm>
            <a:off x="1517609" y="1044923"/>
            <a:ext cx="4329046" cy="1606825"/>
            <a:chOff x="1517609" y="1044923"/>
            <a:chExt cx="4329046" cy="1606825"/>
          </a:xfrm>
        </p:grpSpPr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9A6466C1-0BF4-43B6-B281-A2355F5FEF2B}"/>
                </a:ext>
              </a:extLst>
            </p:cNvPr>
            <p:cNvSpPr/>
            <p:nvPr/>
          </p:nvSpPr>
          <p:spPr>
            <a:xfrm rot="20728244" flipH="1">
              <a:off x="2194060" y="1837827"/>
              <a:ext cx="2517205" cy="431505"/>
            </a:xfrm>
            <a:custGeom>
              <a:avLst/>
              <a:gdLst>
                <a:gd name="connsiteX0" fmla="*/ 3243948 w 3243948"/>
                <a:gd name="connsiteY0" fmla="*/ 0 h 803413"/>
                <a:gd name="connsiteX1" fmla="*/ 0 w 3243948"/>
                <a:gd name="connsiteY1" fmla="*/ 0 h 803413"/>
                <a:gd name="connsiteX2" fmla="*/ 73078 w 3243948"/>
                <a:gd name="connsiteY2" fmla="*/ 44396 h 803413"/>
                <a:gd name="connsiteX3" fmla="*/ 722302 w 3243948"/>
                <a:gd name="connsiteY3" fmla="*/ 759234 h 803413"/>
                <a:gd name="connsiteX4" fmla="*/ 743584 w 3243948"/>
                <a:gd name="connsiteY4" fmla="*/ 803413 h 803413"/>
                <a:gd name="connsiteX5" fmla="*/ 3243948 w 3243948"/>
                <a:gd name="connsiteY5" fmla="*/ 803413 h 803413"/>
                <a:gd name="connsiteX6" fmla="*/ 3243948 w 3243948"/>
                <a:gd name="connsiteY6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43948" h="803413">
                  <a:moveTo>
                    <a:pt x="3243948" y="0"/>
                  </a:moveTo>
                  <a:lnTo>
                    <a:pt x="0" y="0"/>
                  </a:lnTo>
                  <a:lnTo>
                    <a:pt x="73078" y="44396"/>
                  </a:lnTo>
                  <a:cubicBezTo>
                    <a:pt x="342748" y="226582"/>
                    <a:pt x="566234" y="471939"/>
                    <a:pt x="722302" y="759234"/>
                  </a:cubicBezTo>
                  <a:lnTo>
                    <a:pt x="743584" y="803413"/>
                  </a:lnTo>
                  <a:lnTo>
                    <a:pt x="3243948" y="803413"/>
                  </a:lnTo>
                  <a:lnTo>
                    <a:pt x="32439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  <a:alpha val="15000"/>
                  </a:schemeClr>
                </a:gs>
                <a:gs pos="100000">
                  <a:schemeClr val="bg1">
                    <a:lumMod val="50000"/>
                    <a:alpha val="4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DCCD2A9B-E013-4DCD-B1D9-DE2770B5FC71}"/>
                </a:ext>
              </a:extLst>
            </p:cNvPr>
            <p:cNvSpPr/>
            <p:nvPr/>
          </p:nvSpPr>
          <p:spPr>
            <a:xfrm>
              <a:off x="1517609" y="1445999"/>
              <a:ext cx="675250" cy="804672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2670E1F-B009-4CAD-88AA-CA9CF6B85650}"/>
                </a:ext>
              </a:extLst>
            </p:cNvPr>
            <p:cNvSpPr/>
            <p:nvPr/>
          </p:nvSpPr>
          <p:spPr>
            <a:xfrm rot="21249312" flipH="1">
              <a:off x="2017921" y="1892341"/>
              <a:ext cx="2517205" cy="431505"/>
            </a:xfrm>
            <a:custGeom>
              <a:avLst/>
              <a:gdLst>
                <a:gd name="connsiteX0" fmla="*/ 3243948 w 3243948"/>
                <a:gd name="connsiteY0" fmla="*/ 0 h 803413"/>
                <a:gd name="connsiteX1" fmla="*/ 0 w 3243948"/>
                <a:gd name="connsiteY1" fmla="*/ 0 h 803413"/>
                <a:gd name="connsiteX2" fmla="*/ 73078 w 3243948"/>
                <a:gd name="connsiteY2" fmla="*/ 44396 h 803413"/>
                <a:gd name="connsiteX3" fmla="*/ 722302 w 3243948"/>
                <a:gd name="connsiteY3" fmla="*/ 759234 h 803413"/>
                <a:gd name="connsiteX4" fmla="*/ 743584 w 3243948"/>
                <a:gd name="connsiteY4" fmla="*/ 803413 h 803413"/>
                <a:gd name="connsiteX5" fmla="*/ 3243948 w 3243948"/>
                <a:gd name="connsiteY5" fmla="*/ 803413 h 803413"/>
                <a:gd name="connsiteX6" fmla="*/ 3243948 w 3243948"/>
                <a:gd name="connsiteY6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43948" h="803413">
                  <a:moveTo>
                    <a:pt x="3243948" y="0"/>
                  </a:moveTo>
                  <a:lnTo>
                    <a:pt x="0" y="0"/>
                  </a:lnTo>
                  <a:lnTo>
                    <a:pt x="73078" y="44396"/>
                  </a:lnTo>
                  <a:cubicBezTo>
                    <a:pt x="342748" y="226582"/>
                    <a:pt x="566234" y="471939"/>
                    <a:pt x="722302" y="759234"/>
                  </a:cubicBezTo>
                  <a:lnTo>
                    <a:pt x="743584" y="803413"/>
                  </a:lnTo>
                  <a:lnTo>
                    <a:pt x="3243948" y="803413"/>
                  </a:lnTo>
                  <a:lnTo>
                    <a:pt x="32439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  <a:alpha val="12000"/>
                  </a:schemeClr>
                </a:gs>
                <a:gs pos="100000">
                  <a:schemeClr val="bg1">
                    <a:lumMod val="50000"/>
                    <a:alpha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5D26797-1B84-4456-B046-B2C7B92EE1CA}"/>
                </a:ext>
              </a:extLst>
            </p:cNvPr>
            <p:cNvSpPr/>
            <p:nvPr/>
          </p:nvSpPr>
          <p:spPr>
            <a:xfrm flipH="1">
              <a:off x="4291854" y="1305505"/>
              <a:ext cx="1554801" cy="1346243"/>
            </a:xfrm>
            <a:custGeom>
              <a:avLst/>
              <a:gdLst>
                <a:gd name="connsiteX0" fmla="*/ 542831 w 1554801"/>
                <a:gd name="connsiteY0" fmla="*/ 0 h 1346243"/>
                <a:gd name="connsiteX1" fmla="*/ 0 w 1554801"/>
                <a:gd name="connsiteY1" fmla="*/ 542831 h 1346243"/>
                <a:gd name="connsiteX2" fmla="*/ 803412 w 1554801"/>
                <a:gd name="connsiteY2" fmla="*/ 1346243 h 1346243"/>
                <a:gd name="connsiteX3" fmla="*/ 803412 w 1554801"/>
                <a:gd name="connsiteY3" fmla="*/ 944537 h 1346243"/>
                <a:gd name="connsiteX4" fmla="*/ 1554801 w 1554801"/>
                <a:gd name="connsiteY4" fmla="*/ 944537 h 1346243"/>
                <a:gd name="connsiteX5" fmla="*/ 1533519 w 1554801"/>
                <a:gd name="connsiteY5" fmla="*/ 900358 h 1346243"/>
                <a:gd name="connsiteX6" fmla="*/ 884295 w 1554801"/>
                <a:gd name="connsiteY6" fmla="*/ 185520 h 1346243"/>
                <a:gd name="connsiteX7" fmla="*/ 811217 w 1554801"/>
                <a:gd name="connsiteY7" fmla="*/ 141124 h 1346243"/>
                <a:gd name="connsiteX8" fmla="*/ 803412 w 1554801"/>
                <a:gd name="connsiteY8" fmla="*/ 141124 h 1346243"/>
                <a:gd name="connsiteX9" fmla="*/ 803412 w 1554801"/>
                <a:gd name="connsiteY9" fmla="*/ 136382 h 1346243"/>
                <a:gd name="connsiteX10" fmla="*/ 717120 w 1554801"/>
                <a:gd name="connsiteY10" fmla="*/ 83959 h 1346243"/>
                <a:gd name="connsiteX11" fmla="*/ 542831 w 1554801"/>
                <a:gd name="connsiteY11" fmla="*/ 0 h 1346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54801" h="1346243">
                  <a:moveTo>
                    <a:pt x="542831" y="0"/>
                  </a:moveTo>
                  <a:lnTo>
                    <a:pt x="0" y="542831"/>
                  </a:lnTo>
                  <a:lnTo>
                    <a:pt x="803412" y="1346243"/>
                  </a:lnTo>
                  <a:lnTo>
                    <a:pt x="803412" y="944537"/>
                  </a:lnTo>
                  <a:lnTo>
                    <a:pt x="1554801" y="944537"/>
                  </a:lnTo>
                  <a:lnTo>
                    <a:pt x="1533519" y="900358"/>
                  </a:lnTo>
                  <a:cubicBezTo>
                    <a:pt x="1377451" y="613063"/>
                    <a:pt x="1153965" y="367706"/>
                    <a:pt x="884295" y="185520"/>
                  </a:cubicBezTo>
                  <a:lnTo>
                    <a:pt x="811217" y="141124"/>
                  </a:lnTo>
                  <a:lnTo>
                    <a:pt x="803412" y="141124"/>
                  </a:lnTo>
                  <a:lnTo>
                    <a:pt x="803412" y="136382"/>
                  </a:lnTo>
                  <a:lnTo>
                    <a:pt x="717120" y="83959"/>
                  </a:lnTo>
                  <a:lnTo>
                    <a:pt x="542831" y="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3614319-99E4-4810-9897-7277C6454418}"/>
                </a:ext>
              </a:extLst>
            </p:cNvPr>
            <p:cNvSpPr/>
            <p:nvPr/>
          </p:nvSpPr>
          <p:spPr>
            <a:xfrm flipH="1">
              <a:off x="5043243" y="1044923"/>
              <a:ext cx="260581" cy="396964"/>
            </a:xfrm>
            <a:custGeom>
              <a:avLst/>
              <a:gdLst>
                <a:gd name="connsiteX0" fmla="*/ 260581 w 260581"/>
                <a:gd name="connsiteY0" fmla="*/ 0 h 396964"/>
                <a:gd name="connsiteX1" fmla="*/ 0 w 260581"/>
                <a:gd name="connsiteY1" fmla="*/ 260582 h 396964"/>
                <a:gd name="connsiteX2" fmla="*/ 174289 w 260581"/>
                <a:gd name="connsiteY2" fmla="*/ 344541 h 396964"/>
                <a:gd name="connsiteX3" fmla="*/ 260581 w 260581"/>
                <a:gd name="connsiteY3" fmla="*/ 396964 h 396964"/>
                <a:gd name="connsiteX4" fmla="*/ 260581 w 260581"/>
                <a:gd name="connsiteY4" fmla="*/ 0 h 3969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581" h="396964">
                  <a:moveTo>
                    <a:pt x="260581" y="0"/>
                  </a:moveTo>
                  <a:lnTo>
                    <a:pt x="0" y="260582"/>
                  </a:lnTo>
                  <a:lnTo>
                    <a:pt x="174289" y="344541"/>
                  </a:lnTo>
                  <a:lnTo>
                    <a:pt x="260581" y="396964"/>
                  </a:lnTo>
                  <a:lnTo>
                    <a:pt x="26058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86E895AC-2CD3-4F55-B0A2-C48735BA9F09}"/>
                </a:ext>
              </a:extLst>
            </p:cNvPr>
            <p:cNvSpPr/>
            <p:nvPr/>
          </p:nvSpPr>
          <p:spPr>
            <a:xfrm flipH="1">
              <a:off x="5035438" y="1441887"/>
              <a:ext cx="7805" cy="4742"/>
            </a:xfrm>
            <a:custGeom>
              <a:avLst/>
              <a:gdLst>
                <a:gd name="connsiteX0" fmla="*/ 0 w 7805"/>
                <a:gd name="connsiteY0" fmla="*/ 0 h 4742"/>
                <a:gd name="connsiteX1" fmla="*/ 0 w 7805"/>
                <a:gd name="connsiteY1" fmla="*/ 4742 h 4742"/>
                <a:gd name="connsiteX2" fmla="*/ 7805 w 7805"/>
                <a:gd name="connsiteY2" fmla="*/ 4742 h 4742"/>
                <a:gd name="connsiteX3" fmla="*/ 0 w 7805"/>
                <a:gd name="connsiteY3" fmla="*/ 0 h 4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805" h="4742">
                  <a:moveTo>
                    <a:pt x="0" y="0"/>
                  </a:moveTo>
                  <a:lnTo>
                    <a:pt x="0" y="4742"/>
                  </a:lnTo>
                  <a:lnTo>
                    <a:pt x="7805" y="47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5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D892D71D-A4E1-47DD-8734-55B389E2D2D1}"/>
                </a:ext>
              </a:extLst>
            </p:cNvPr>
            <p:cNvSpPr/>
            <p:nvPr/>
          </p:nvSpPr>
          <p:spPr>
            <a:xfrm flipH="1">
              <a:off x="1791490" y="1446629"/>
              <a:ext cx="3243948" cy="803413"/>
            </a:xfrm>
            <a:custGeom>
              <a:avLst/>
              <a:gdLst>
                <a:gd name="connsiteX0" fmla="*/ 3243948 w 3243948"/>
                <a:gd name="connsiteY0" fmla="*/ 0 h 803413"/>
                <a:gd name="connsiteX1" fmla="*/ 0 w 3243948"/>
                <a:gd name="connsiteY1" fmla="*/ 0 h 803413"/>
                <a:gd name="connsiteX2" fmla="*/ 73078 w 3243948"/>
                <a:gd name="connsiteY2" fmla="*/ 44396 h 803413"/>
                <a:gd name="connsiteX3" fmla="*/ 722302 w 3243948"/>
                <a:gd name="connsiteY3" fmla="*/ 759234 h 803413"/>
                <a:gd name="connsiteX4" fmla="*/ 743584 w 3243948"/>
                <a:gd name="connsiteY4" fmla="*/ 803413 h 803413"/>
                <a:gd name="connsiteX5" fmla="*/ 3243948 w 3243948"/>
                <a:gd name="connsiteY5" fmla="*/ 803413 h 803413"/>
                <a:gd name="connsiteX6" fmla="*/ 3243948 w 3243948"/>
                <a:gd name="connsiteY6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43948" h="803413">
                  <a:moveTo>
                    <a:pt x="3243948" y="0"/>
                  </a:moveTo>
                  <a:lnTo>
                    <a:pt x="0" y="0"/>
                  </a:lnTo>
                  <a:lnTo>
                    <a:pt x="73078" y="44396"/>
                  </a:lnTo>
                  <a:cubicBezTo>
                    <a:pt x="342748" y="226582"/>
                    <a:pt x="566234" y="471939"/>
                    <a:pt x="722302" y="759234"/>
                  </a:cubicBezTo>
                  <a:lnTo>
                    <a:pt x="743584" y="803413"/>
                  </a:lnTo>
                  <a:lnTo>
                    <a:pt x="3243948" y="803413"/>
                  </a:lnTo>
                  <a:lnTo>
                    <a:pt x="324394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6775154-0748-452E-82F1-DF2D46870F83}"/>
                </a:ext>
              </a:extLst>
            </p:cNvPr>
            <p:cNvSpPr txBox="1"/>
            <p:nvPr/>
          </p:nvSpPr>
          <p:spPr>
            <a:xfrm>
              <a:off x="4889245" y="1461761"/>
              <a:ext cx="44114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elvetica" panose="020B0604020202020204" pitchFamily="34" charset="0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C86A3DA-E33A-4B44-A533-D0C98021AAF9}"/>
                </a:ext>
              </a:extLst>
            </p:cNvPr>
            <p:cNvSpPr txBox="1"/>
            <p:nvPr/>
          </p:nvSpPr>
          <p:spPr>
            <a:xfrm>
              <a:off x="1806644" y="1539251"/>
              <a:ext cx="2544959" cy="7463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Bilgi</a:t>
              </a:r>
            </a:p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C476B45B-EC5B-43BC-8555-4915FD1E62A6}"/>
              </a:ext>
            </a:extLst>
          </p:cNvPr>
          <p:cNvGrpSpPr/>
          <p:nvPr/>
        </p:nvGrpSpPr>
        <p:grpSpPr>
          <a:xfrm>
            <a:off x="6326078" y="3706807"/>
            <a:ext cx="4336624" cy="1606825"/>
            <a:chOff x="6326078" y="3706807"/>
            <a:chExt cx="4336624" cy="1606825"/>
          </a:xfrm>
        </p:grpSpPr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20CB7674-68CA-496A-8865-D5E9DB0FDFC2}"/>
                </a:ext>
              </a:extLst>
            </p:cNvPr>
            <p:cNvSpPr/>
            <p:nvPr/>
          </p:nvSpPr>
          <p:spPr>
            <a:xfrm rot="871756">
              <a:off x="7519934" y="4531428"/>
              <a:ext cx="2517205" cy="431505"/>
            </a:xfrm>
            <a:custGeom>
              <a:avLst/>
              <a:gdLst>
                <a:gd name="connsiteX0" fmla="*/ 3243948 w 3243948"/>
                <a:gd name="connsiteY0" fmla="*/ 0 h 803413"/>
                <a:gd name="connsiteX1" fmla="*/ 0 w 3243948"/>
                <a:gd name="connsiteY1" fmla="*/ 0 h 803413"/>
                <a:gd name="connsiteX2" fmla="*/ 73078 w 3243948"/>
                <a:gd name="connsiteY2" fmla="*/ 44396 h 803413"/>
                <a:gd name="connsiteX3" fmla="*/ 722302 w 3243948"/>
                <a:gd name="connsiteY3" fmla="*/ 759234 h 803413"/>
                <a:gd name="connsiteX4" fmla="*/ 743584 w 3243948"/>
                <a:gd name="connsiteY4" fmla="*/ 803413 h 803413"/>
                <a:gd name="connsiteX5" fmla="*/ 3243948 w 3243948"/>
                <a:gd name="connsiteY5" fmla="*/ 803413 h 803413"/>
                <a:gd name="connsiteX6" fmla="*/ 3243948 w 3243948"/>
                <a:gd name="connsiteY6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43948" h="803413">
                  <a:moveTo>
                    <a:pt x="3243948" y="0"/>
                  </a:moveTo>
                  <a:lnTo>
                    <a:pt x="0" y="0"/>
                  </a:lnTo>
                  <a:lnTo>
                    <a:pt x="73078" y="44396"/>
                  </a:lnTo>
                  <a:cubicBezTo>
                    <a:pt x="342748" y="226582"/>
                    <a:pt x="566234" y="471939"/>
                    <a:pt x="722302" y="759234"/>
                  </a:cubicBezTo>
                  <a:lnTo>
                    <a:pt x="743584" y="803413"/>
                  </a:lnTo>
                  <a:lnTo>
                    <a:pt x="3243948" y="803413"/>
                  </a:lnTo>
                  <a:lnTo>
                    <a:pt x="32439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  <a:alpha val="15000"/>
                  </a:schemeClr>
                </a:gs>
                <a:gs pos="100000">
                  <a:schemeClr val="bg1">
                    <a:lumMod val="50000"/>
                    <a:alpha val="4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2CD9337-236C-4E71-B47B-1909CA3267EB}"/>
                </a:ext>
              </a:extLst>
            </p:cNvPr>
            <p:cNvSpPr/>
            <p:nvPr/>
          </p:nvSpPr>
          <p:spPr>
            <a:xfrm>
              <a:off x="9987452" y="4109258"/>
              <a:ext cx="675250" cy="804672"/>
            </a:xfrm>
            <a:prstGeom prst="rect">
              <a:avLst/>
            </a:prstGeom>
            <a:solidFill>
              <a:srgbClr val="CC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872C570C-E8B2-4877-851D-7F98EFE6553F}"/>
                </a:ext>
              </a:extLst>
            </p:cNvPr>
            <p:cNvSpPr/>
            <p:nvPr/>
          </p:nvSpPr>
          <p:spPr>
            <a:xfrm rot="350688">
              <a:off x="7601061" y="4543766"/>
              <a:ext cx="2517205" cy="431505"/>
            </a:xfrm>
            <a:custGeom>
              <a:avLst/>
              <a:gdLst>
                <a:gd name="connsiteX0" fmla="*/ 3243948 w 3243948"/>
                <a:gd name="connsiteY0" fmla="*/ 0 h 803413"/>
                <a:gd name="connsiteX1" fmla="*/ 0 w 3243948"/>
                <a:gd name="connsiteY1" fmla="*/ 0 h 803413"/>
                <a:gd name="connsiteX2" fmla="*/ 73078 w 3243948"/>
                <a:gd name="connsiteY2" fmla="*/ 44396 h 803413"/>
                <a:gd name="connsiteX3" fmla="*/ 722302 w 3243948"/>
                <a:gd name="connsiteY3" fmla="*/ 759234 h 803413"/>
                <a:gd name="connsiteX4" fmla="*/ 743584 w 3243948"/>
                <a:gd name="connsiteY4" fmla="*/ 803413 h 803413"/>
                <a:gd name="connsiteX5" fmla="*/ 3243948 w 3243948"/>
                <a:gd name="connsiteY5" fmla="*/ 803413 h 803413"/>
                <a:gd name="connsiteX6" fmla="*/ 3243948 w 3243948"/>
                <a:gd name="connsiteY6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43948" h="803413">
                  <a:moveTo>
                    <a:pt x="3243948" y="0"/>
                  </a:moveTo>
                  <a:lnTo>
                    <a:pt x="0" y="0"/>
                  </a:lnTo>
                  <a:lnTo>
                    <a:pt x="73078" y="44396"/>
                  </a:lnTo>
                  <a:cubicBezTo>
                    <a:pt x="342748" y="226582"/>
                    <a:pt x="566234" y="471939"/>
                    <a:pt x="722302" y="759234"/>
                  </a:cubicBezTo>
                  <a:lnTo>
                    <a:pt x="743584" y="803413"/>
                  </a:lnTo>
                  <a:lnTo>
                    <a:pt x="3243948" y="803413"/>
                  </a:lnTo>
                  <a:lnTo>
                    <a:pt x="32439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  <a:alpha val="12000"/>
                  </a:schemeClr>
                </a:gs>
                <a:gs pos="100000">
                  <a:schemeClr val="bg1">
                    <a:lumMod val="50000"/>
                    <a:alpha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32E5199-BC51-47DB-9621-F87418AB7AFF}"/>
                </a:ext>
              </a:extLst>
            </p:cNvPr>
            <p:cNvSpPr/>
            <p:nvPr/>
          </p:nvSpPr>
          <p:spPr>
            <a:xfrm flipH="1">
              <a:off x="6326078" y="3706807"/>
              <a:ext cx="1567375" cy="1341483"/>
            </a:xfrm>
            <a:custGeom>
              <a:avLst/>
              <a:gdLst>
                <a:gd name="connsiteX0" fmla="*/ 763963 w 1567375"/>
                <a:gd name="connsiteY0" fmla="*/ 0 h 1341483"/>
                <a:gd name="connsiteX1" fmla="*/ 763963 w 1567375"/>
                <a:gd name="connsiteY1" fmla="*/ 401706 h 1341483"/>
                <a:gd name="connsiteX2" fmla="*/ 0 w 1567375"/>
                <a:gd name="connsiteY2" fmla="*/ 401706 h 1341483"/>
                <a:gd name="connsiteX3" fmla="*/ 14587 w 1567375"/>
                <a:gd name="connsiteY3" fmla="*/ 431988 h 1341483"/>
                <a:gd name="connsiteX4" fmla="*/ 663811 w 1567375"/>
                <a:gd name="connsiteY4" fmla="*/ 1146826 h 1341483"/>
                <a:gd name="connsiteX5" fmla="*/ 759765 w 1567375"/>
                <a:gd name="connsiteY5" fmla="*/ 1205119 h 1341483"/>
                <a:gd name="connsiteX6" fmla="*/ 763963 w 1567375"/>
                <a:gd name="connsiteY6" fmla="*/ 1205119 h 1341483"/>
                <a:gd name="connsiteX7" fmla="*/ 763963 w 1567375"/>
                <a:gd name="connsiteY7" fmla="*/ 1207670 h 1341483"/>
                <a:gd name="connsiteX8" fmla="*/ 830986 w 1567375"/>
                <a:gd name="connsiteY8" fmla="*/ 1248387 h 1341483"/>
                <a:gd name="connsiteX9" fmla="*/ 1008225 w 1567375"/>
                <a:gd name="connsiteY9" fmla="*/ 1333767 h 1341483"/>
                <a:gd name="connsiteX10" fmla="*/ 1029306 w 1567375"/>
                <a:gd name="connsiteY10" fmla="*/ 1341483 h 1341483"/>
                <a:gd name="connsiteX11" fmla="*/ 1567375 w 1567375"/>
                <a:gd name="connsiteY11" fmla="*/ 803413 h 1341483"/>
                <a:gd name="connsiteX12" fmla="*/ 763963 w 1567375"/>
                <a:gd name="connsiteY12" fmla="*/ 0 h 1341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67375" h="1341483">
                  <a:moveTo>
                    <a:pt x="763963" y="0"/>
                  </a:moveTo>
                  <a:lnTo>
                    <a:pt x="763963" y="401706"/>
                  </a:lnTo>
                  <a:lnTo>
                    <a:pt x="0" y="401706"/>
                  </a:lnTo>
                  <a:lnTo>
                    <a:pt x="14587" y="431988"/>
                  </a:lnTo>
                  <a:cubicBezTo>
                    <a:pt x="170656" y="719284"/>
                    <a:pt x="394141" y="964640"/>
                    <a:pt x="663811" y="1146826"/>
                  </a:cubicBezTo>
                  <a:lnTo>
                    <a:pt x="759765" y="1205119"/>
                  </a:lnTo>
                  <a:lnTo>
                    <a:pt x="763963" y="1205119"/>
                  </a:lnTo>
                  <a:lnTo>
                    <a:pt x="763963" y="1207670"/>
                  </a:lnTo>
                  <a:lnTo>
                    <a:pt x="830986" y="1248387"/>
                  </a:lnTo>
                  <a:cubicBezTo>
                    <a:pt x="888445" y="1279600"/>
                    <a:pt x="947581" y="1308117"/>
                    <a:pt x="1008225" y="1333767"/>
                  </a:cubicBezTo>
                  <a:lnTo>
                    <a:pt x="1029306" y="1341483"/>
                  </a:lnTo>
                  <a:lnTo>
                    <a:pt x="1567375" y="803413"/>
                  </a:lnTo>
                  <a:lnTo>
                    <a:pt x="763963" y="0"/>
                  </a:lnTo>
                  <a:close/>
                </a:path>
              </a:pathLst>
            </a:custGeom>
            <a:solidFill>
              <a:srgbClr val="CC00CC"/>
            </a:solid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139CC2-5C13-4CC7-BCA3-E730B9DD37D0}"/>
                </a:ext>
              </a:extLst>
            </p:cNvPr>
            <p:cNvSpPr/>
            <p:nvPr/>
          </p:nvSpPr>
          <p:spPr>
            <a:xfrm flipH="1">
              <a:off x="7133688" y="4108513"/>
              <a:ext cx="3247555" cy="803413"/>
            </a:xfrm>
            <a:custGeom>
              <a:avLst/>
              <a:gdLst>
                <a:gd name="connsiteX0" fmla="*/ 2487790 w 3247555"/>
                <a:gd name="connsiteY0" fmla="*/ 0 h 803413"/>
                <a:gd name="connsiteX1" fmla="*/ 0 w 3247555"/>
                <a:gd name="connsiteY1" fmla="*/ 0 h 803413"/>
                <a:gd name="connsiteX2" fmla="*/ 0 w 3247555"/>
                <a:gd name="connsiteY2" fmla="*/ 803413 h 803413"/>
                <a:gd name="connsiteX3" fmla="*/ 3247555 w 3247555"/>
                <a:gd name="connsiteY3" fmla="*/ 803413 h 803413"/>
                <a:gd name="connsiteX4" fmla="*/ 3151601 w 3247555"/>
                <a:gd name="connsiteY4" fmla="*/ 745120 h 803413"/>
                <a:gd name="connsiteX5" fmla="*/ 2502377 w 3247555"/>
                <a:gd name="connsiteY5" fmla="*/ 30282 h 803413"/>
                <a:gd name="connsiteX6" fmla="*/ 2487790 w 3247555"/>
                <a:gd name="connsiteY6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47555" h="803413">
                  <a:moveTo>
                    <a:pt x="2487790" y="0"/>
                  </a:moveTo>
                  <a:lnTo>
                    <a:pt x="0" y="0"/>
                  </a:lnTo>
                  <a:lnTo>
                    <a:pt x="0" y="803413"/>
                  </a:lnTo>
                  <a:lnTo>
                    <a:pt x="3247555" y="803413"/>
                  </a:lnTo>
                  <a:lnTo>
                    <a:pt x="3151601" y="745120"/>
                  </a:lnTo>
                  <a:cubicBezTo>
                    <a:pt x="2881931" y="562934"/>
                    <a:pt x="2658446" y="317578"/>
                    <a:pt x="2502377" y="30282"/>
                  </a:cubicBezTo>
                  <a:lnTo>
                    <a:pt x="248779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0A92CC48-5B33-4A90-939C-1580489B4006}"/>
                </a:ext>
              </a:extLst>
            </p:cNvPr>
            <p:cNvSpPr/>
            <p:nvPr/>
          </p:nvSpPr>
          <p:spPr>
            <a:xfrm flipH="1">
              <a:off x="7129490" y="4911926"/>
              <a:ext cx="4198" cy="2551"/>
            </a:xfrm>
            <a:custGeom>
              <a:avLst/>
              <a:gdLst>
                <a:gd name="connsiteX0" fmla="*/ 4198 w 4198"/>
                <a:gd name="connsiteY0" fmla="*/ 0 h 2551"/>
                <a:gd name="connsiteX1" fmla="*/ 0 w 4198"/>
                <a:gd name="connsiteY1" fmla="*/ 0 h 2551"/>
                <a:gd name="connsiteX2" fmla="*/ 4198 w 4198"/>
                <a:gd name="connsiteY2" fmla="*/ 2551 h 2551"/>
                <a:gd name="connsiteX3" fmla="*/ 4198 w 4198"/>
                <a:gd name="connsiteY3" fmla="*/ 0 h 25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98" h="2551">
                  <a:moveTo>
                    <a:pt x="4198" y="0"/>
                  </a:moveTo>
                  <a:lnTo>
                    <a:pt x="0" y="0"/>
                  </a:lnTo>
                  <a:lnTo>
                    <a:pt x="4198" y="2551"/>
                  </a:lnTo>
                  <a:lnTo>
                    <a:pt x="4198" y="0"/>
                  </a:lnTo>
                  <a:close/>
                </a:path>
              </a:pathLst>
            </a:custGeom>
            <a:solidFill>
              <a:schemeClr val="accent1">
                <a:alpha val="5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FD226BF6-E73F-480E-BAB9-4FF781AB1021}"/>
                </a:ext>
              </a:extLst>
            </p:cNvPr>
            <p:cNvSpPr/>
            <p:nvPr/>
          </p:nvSpPr>
          <p:spPr>
            <a:xfrm flipH="1">
              <a:off x="6864147" y="4914477"/>
              <a:ext cx="265343" cy="399155"/>
            </a:xfrm>
            <a:custGeom>
              <a:avLst/>
              <a:gdLst>
                <a:gd name="connsiteX0" fmla="*/ 0 w 265343"/>
                <a:gd name="connsiteY0" fmla="*/ 0 h 399155"/>
                <a:gd name="connsiteX1" fmla="*/ 0 w 265343"/>
                <a:gd name="connsiteY1" fmla="*/ 399155 h 399155"/>
                <a:gd name="connsiteX2" fmla="*/ 265343 w 265343"/>
                <a:gd name="connsiteY2" fmla="*/ 133813 h 399155"/>
                <a:gd name="connsiteX3" fmla="*/ 244262 w 265343"/>
                <a:gd name="connsiteY3" fmla="*/ 126097 h 399155"/>
                <a:gd name="connsiteX4" fmla="*/ 67023 w 265343"/>
                <a:gd name="connsiteY4" fmla="*/ 40717 h 399155"/>
                <a:gd name="connsiteX5" fmla="*/ 0 w 265343"/>
                <a:gd name="connsiteY5" fmla="*/ 0 h 3991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5343" h="399155">
                  <a:moveTo>
                    <a:pt x="0" y="0"/>
                  </a:moveTo>
                  <a:lnTo>
                    <a:pt x="0" y="399155"/>
                  </a:lnTo>
                  <a:lnTo>
                    <a:pt x="265343" y="133813"/>
                  </a:lnTo>
                  <a:lnTo>
                    <a:pt x="244262" y="126097"/>
                  </a:lnTo>
                  <a:cubicBezTo>
                    <a:pt x="183618" y="100447"/>
                    <a:pt x="124482" y="71930"/>
                    <a:pt x="67023" y="4071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0720CDD4-BB05-4AC7-97EB-9A527C7DEE27}"/>
                </a:ext>
              </a:extLst>
            </p:cNvPr>
            <p:cNvSpPr txBox="1"/>
            <p:nvPr/>
          </p:nvSpPr>
          <p:spPr>
            <a:xfrm>
              <a:off x="6776245" y="4136484"/>
              <a:ext cx="44114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elvetica" panose="020B0604020202020204" pitchFamily="34" charset="0"/>
                  <a:ea typeface="+mn-ea"/>
                  <a:cs typeface="+mn-cs"/>
                </a:rPr>
                <a:t>4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07FB381-DFCC-4D07-B5E5-CF31F220F8F3}"/>
                </a:ext>
              </a:extLst>
            </p:cNvPr>
            <p:cNvSpPr txBox="1"/>
            <p:nvPr/>
          </p:nvSpPr>
          <p:spPr>
            <a:xfrm>
              <a:off x="7880760" y="4159827"/>
              <a:ext cx="254495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Alışveriş</a:t>
              </a: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3BD8940-21B8-444C-877D-B5CC335EE765}"/>
              </a:ext>
            </a:extLst>
          </p:cNvPr>
          <p:cNvGrpSpPr/>
          <p:nvPr/>
        </p:nvGrpSpPr>
        <p:grpSpPr>
          <a:xfrm>
            <a:off x="723854" y="2368915"/>
            <a:ext cx="4318598" cy="1606825"/>
            <a:chOff x="723854" y="2368915"/>
            <a:chExt cx="4318598" cy="1606825"/>
          </a:xfrm>
        </p:grpSpPr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71730C29-0F80-43CB-9720-3BACE8F2F27A}"/>
                </a:ext>
              </a:extLst>
            </p:cNvPr>
            <p:cNvSpPr/>
            <p:nvPr/>
          </p:nvSpPr>
          <p:spPr>
            <a:xfrm rot="20728244" flipH="1">
              <a:off x="1379510" y="3176151"/>
              <a:ext cx="2517205" cy="431505"/>
            </a:xfrm>
            <a:custGeom>
              <a:avLst/>
              <a:gdLst>
                <a:gd name="connsiteX0" fmla="*/ 3243948 w 3243948"/>
                <a:gd name="connsiteY0" fmla="*/ 0 h 803413"/>
                <a:gd name="connsiteX1" fmla="*/ 0 w 3243948"/>
                <a:gd name="connsiteY1" fmla="*/ 0 h 803413"/>
                <a:gd name="connsiteX2" fmla="*/ 73078 w 3243948"/>
                <a:gd name="connsiteY2" fmla="*/ 44396 h 803413"/>
                <a:gd name="connsiteX3" fmla="*/ 722302 w 3243948"/>
                <a:gd name="connsiteY3" fmla="*/ 759234 h 803413"/>
                <a:gd name="connsiteX4" fmla="*/ 743584 w 3243948"/>
                <a:gd name="connsiteY4" fmla="*/ 803413 h 803413"/>
                <a:gd name="connsiteX5" fmla="*/ 3243948 w 3243948"/>
                <a:gd name="connsiteY5" fmla="*/ 803413 h 803413"/>
                <a:gd name="connsiteX6" fmla="*/ 3243948 w 3243948"/>
                <a:gd name="connsiteY6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43948" h="803413">
                  <a:moveTo>
                    <a:pt x="3243948" y="0"/>
                  </a:moveTo>
                  <a:lnTo>
                    <a:pt x="0" y="0"/>
                  </a:lnTo>
                  <a:lnTo>
                    <a:pt x="73078" y="44396"/>
                  </a:lnTo>
                  <a:cubicBezTo>
                    <a:pt x="342748" y="226582"/>
                    <a:pt x="566234" y="471939"/>
                    <a:pt x="722302" y="759234"/>
                  </a:cubicBezTo>
                  <a:lnTo>
                    <a:pt x="743584" y="803413"/>
                  </a:lnTo>
                  <a:lnTo>
                    <a:pt x="3243948" y="803413"/>
                  </a:lnTo>
                  <a:lnTo>
                    <a:pt x="32439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  <a:alpha val="15000"/>
                  </a:schemeClr>
                </a:gs>
                <a:gs pos="100000">
                  <a:schemeClr val="bg1">
                    <a:lumMod val="50000"/>
                    <a:alpha val="4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AC7C90E-EEF2-41D0-B0EC-FF13BC7AADD6}"/>
                </a:ext>
              </a:extLst>
            </p:cNvPr>
            <p:cNvSpPr/>
            <p:nvPr/>
          </p:nvSpPr>
          <p:spPr>
            <a:xfrm>
              <a:off x="723854" y="2770621"/>
              <a:ext cx="675250" cy="804672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D1AE26F-7976-47D6-8FCA-6DFA1D8B9E38}"/>
                </a:ext>
              </a:extLst>
            </p:cNvPr>
            <p:cNvSpPr/>
            <p:nvPr/>
          </p:nvSpPr>
          <p:spPr>
            <a:xfrm rot="21249312" flipH="1">
              <a:off x="1241356" y="3216335"/>
              <a:ext cx="2517205" cy="431505"/>
            </a:xfrm>
            <a:custGeom>
              <a:avLst/>
              <a:gdLst>
                <a:gd name="connsiteX0" fmla="*/ 3243948 w 3243948"/>
                <a:gd name="connsiteY0" fmla="*/ 0 h 803413"/>
                <a:gd name="connsiteX1" fmla="*/ 0 w 3243948"/>
                <a:gd name="connsiteY1" fmla="*/ 0 h 803413"/>
                <a:gd name="connsiteX2" fmla="*/ 73078 w 3243948"/>
                <a:gd name="connsiteY2" fmla="*/ 44396 h 803413"/>
                <a:gd name="connsiteX3" fmla="*/ 722302 w 3243948"/>
                <a:gd name="connsiteY3" fmla="*/ 759234 h 803413"/>
                <a:gd name="connsiteX4" fmla="*/ 743584 w 3243948"/>
                <a:gd name="connsiteY4" fmla="*/ 803413 h 803413"/>
                <a:gd name="connsiteX5" fmla="*/ 3243948 w 3243948"/>
                <a:gd name="connsiteY5" fmla="*/ 803413 h 803413"/>
                <a:gd name="connsiteX6" fmla="*/ 3243948 w 3243948"/>
                <a:gd name="connsiteY6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243948" h="803413">
                  <a:moveTo>
                    <a:pt x="3243948" y="0"/>
                  </a:moveTo>
                  <a:lnTo>
                    <a:pt x="0" y="0"/>
                  </a:lnTo>
                  <a:lnTo>
                    <a:pt x="73078" y="44396"/>
                  </a:lnTo>
                  <a:cubicBezTo>
                    <a:pt x="342748" y="226582"/>
                    <a:pt x="566234" y="471939"/>
                    <a:pt x="722302" y="759234"/>
                  </a:cubicBezTo>
                  <a:lnTo>
                    <a:pt x="743584" y="803413"/>
                  </a:lnTo>
                  <a:lnTo>
                    <a:pt x="3243948" y="803413"/>
                  </a:lnTo>
                  <a:lnTo>
                    <a:pt x="32439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  <a:alpha val="12000"/>
                  </a:schemeClr>
                </a:gs>
                <a:gs pos="100000">
                  <a:schemeClr val="bg1">
                    <a:lumMod val="50000"/>
                    <a:alpha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0D109650-CB0C-44EC-8B09-3F55E4605A3E}"/>
                </a:ext>
              </a:extLst>
            </p:cNvPr>
            <p:cNvSpPr/>
            <p:nvPr/>
          </p:nvSpPr>
          <p:spPr>
            <a:xfrm flipH="1">
              <a:off x="4068418" y="2368915"/>
              <a:ext cx="974034" cy="1606825"/>
            </a:xfrm>
            <a:custGeom>
              <a:avLst/>
              <a:gdLst>
                <a:gd name="connsiteX0" fmla="*/ 803412 w 974034"/>
                <a:gd name="connsiteY0" fmla="*/ 0 h 1606825"/>
                <a:gd name="connsiteX1" fmla="*/ 0 w 974034"/>
                <a:gd name="connsiteY1" fmla="*/ 803413 h 1606825"/>
                <a:gd name="connsiteX2" fmla="*/ 803412 w 974034"/>
                <a:gd name="connsiteY2" fmla="*/ 1606825 h 1606825"/>
                <a:gd name="connsiteX3" fmla="*/ 803412 w 974034"/>
                <a:gd name="connsiteY3" fmla="*/ 1205119 h 1606825"/>
                <a:gd name="connsiteX4" fmla="*/ 933898 w 974034"/>
                <a:gd name="connsiteY4" fmla="*/ 1205119 h 1606825"/>
                <a:gd name="connsiteX5" fmla="*/ 963566 w 974034"/>
                <a:gd name="connsiteY5" fmla="*/ 1010723 h 1606825"/>
                <a:gd name="connsiteX6" fmla="*/ 974034 w 974034"/>
                <a:gd name="connsiteY6" fmla="*/ 803414 h 1606825"/>
                <a:gd name="connsiteX7" fmla="*/ 963566 w 974034"/>
                <a:gd name="connsiteY7" fmla="*/ 596105 h 1606825"/>
                <a:gd name="connsiteX8" fmla="*/ 933897 w 974034"/>
                <a:gd name="connsiteY8" fmla="*/ 401706 h 1606825"/>
                <a:gd name="connsiteX9" fmla="*/ 803412 w 974034"/>
                <a:gd name="connsiteY9" fmla="*/ 401706 h 1606825"/>
                <a:gd name="connsiteX10" fmla="*/ 803412 w 974034"/>
                <a:gd name="connsiteY10" fmla="*/ 0 h 1606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74034" h="1606825">
                  <a:moveTo>
                    <a:pt x="803412" y="0"/>
                  </a:moveTo>
                  <a:lnTo>
                    <a:pt x="0" y="803413"/>
                  </a:lnTo>
                  <a:lnTo>
                    <a:pt x="803412" y="1606825"/>
                  </a:lnTo>
                  <a:lnTo>
                    <a:pt x="803412" y="1205119"/>
                  </a:lnTo>
                  <a:lnTo>
                    <a:pt x="933898" y="1205119"/>
                  </a:lnTo>
                  <a:lnTo>
                    <a:pt x="963566" y="1010723"/>
                  </a:lnTo>
                  <a:cubicBezTo>
                    <a:pt x="970488" y="942561"/>
                    <a:pt x="974034" y="873402"/>
                    <a:pt x="974034" y="803414"/>
                  </a:cubicBezTo>
                  <a:cubicBezTo>
                    <a:pt x="974034" y="733426"/>
                    <a:pt x="970488" y="664267"/>
                    <a:pt x="963566" y="596105"/>
                  </a:cubicBezTo>
                  <a:lnTo>
                    <a:pt x="933897" y="401706"/>
                  </a:lnTo>
                  <a:lnTo>
                    <a:pt x="803412" y="401706"/>
                  </a:lnTo>
                  <a:lnTo>
                    <a:pt x="803412" y="0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F24B4C9-8BEC-4451-A6AB-1122667EA5E6}"/>
                </a:ext>
              </a:extLst>
            </p:cNvPr>
            <p:cNvSpPr/>
            <p:nvPr/>
          </p:nvSpPr>
          <p:spPr>
            <a:xfrm flipH="1">
              <a:off x="987287" y="2770621"/>
              <a:ext cx="3121268" cy="803413"/>
            </a:xfrm>
            <a:custGeom>
              <a:avLst/>
              <a:gdLst>
                <a:gd name="connsiteX0" fmla="*/ 3121268 w 3121268"/>
                <a:gd name="connsiteY0" fmla="*/ 0 h 803413"/>
                <a:gd name="connsiteX1" fmla="*/ 0 w 3121268"/>
                <a:gd name="connsiteY1" fmla="*/ 0 h 803413"/>
                <a:gd name="connsiteX2" fmla="*/ 29669 w 3121268"/>
                <a:gd name="connsiteY2" fmla="*/ 194399 h 803413"/>
                <a:gd name="connsiteX3" fmla="*/ 40137 w 3121268"/>
                <a:gd name="connsiteY3" fmla="*/ 401708 h 803413"/>
                <a:gd name="connsiteX4" fmla="*/ 29669 w 3121268"/>
                <a:gd name="connsiteY4" fmla="*/ 609017 h 803413"/>
                <a:gd name="connsiteX5" fmla="*/ 1 w 3121268"/>
                <a:gd name="connsiteY5" fmla="*/ 803413 h 803413"/>
                <a:gd name="connsiteX6" fmla="*/ 3121268 w 3121268"/>
                <a:gd name="connsiteY6" fmla="*/ 803413 h 803413"/>
                <a:gd name="connsiteX7" fmla="*/ 3121268 w 3121268"/>
                <a:gd name="connsiteY7" fmla="*/ 0 h 80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21268" h="803413">
                  <a:moveTo>
                    <a:pt x="3121268" y="0"/>
                  </a:moveTo>
                  <a:lnTo>
                    <a:pt x="0" y="0"/>
                  </a:lnTo>
                  <a:lnTo>
                    <a:pt x="29669" y="194399"/>
                  </a:lnTo>
                  <a:cubicBezTo>
                    <a:pt x="36591" y="262561"/>
                    <a:pt x="40137" y="331720"/>
                    <a:pt x="40137" y="401708"/>
                  </a:cubicBezTo>
                  <a:cubicBezTo>
                    <a:pt x="40137" y="471696"/>
                    <a:pt x="36591" y="540855"/>
                    <a:pt x="29669" y="609017"/>
                  </a:cubicBezTo>
                  <a:lnTo>
                    <a:pt x="1" y="803413"/>
                  </a:lnTo>
                  <a:lnTo>
                    <a:pt x="3121268" y="803413"/>
                  </a:lnTo>
                  <a:lnTo>
                    <a:pt x="312126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BE6DB664-DCF7-4F57-B14D-BB9FFFE28FD2}"/>
                </a:ext>
              </a:extLst>
            </p:cNvPr>
            <p:cNvSpPr txBox="1"/>
            <p:nvPr/>
          </p:nvSpPr>
          <p:spPr>
            <a:xfrm>
              <a:off x="4154173" y="2830767"/>
              <a:ext cx="44114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elvetica" panose="020B0604020202020204" pitchFamily="34" charset="0"/>
                  <a:ea typeface="+mn-ea"/>
                  <a:cs typeface="+mn-cs"/>
                </a:rPr>
                <a:t>2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CF235435-1678-4690-8D8A-1FED849677DB}"/>
                </a:ext>
              </a:extLst>
            </p:cNvPr>
            <p:cNvSpPr txBox="1"/>
            <p:nvPr/>
          </p:nvSpPr>
          <p:spPr>
            <a:xfrm>
              <a:off x="1184288" y="2863983"/>
              <a:ext cx="254495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Oyun</a:t>
              </a: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0857B840-8696-4F4A-A598-66526A32F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331" y="2891464"/>
            <a:ext cx="672487" cy="672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175FE83A-E1DC-4C2F-91BA-7368D7067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466" y="1502799"/>
            <a:ext cx="690171" cy="690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7836DACD-D117-41A4-B4C5-72B40B0C46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4114" y="4203330"/>
            <a:ext cx="613778" cy="613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BCABA951-E5D6-4188-AE0B-BE7889E4CA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5619" y="1526090"/>
            <a:ext cx="646331" cy="64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05D05039-7560-481A-9D0B-ED4B77034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462" y="4242203"/>
            <a:ext cx="548672" cy="5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7FF8368D-412E-4FC6-AC4A-86E69FB90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6522" y="2859300"/>
            <a:ext cx="675250" cy="67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C483FDD4-146C-442A-B9C8-2C67662B6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322" y="2508166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6F007C83-9846-40A1-A417-47065803EE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6398" y="5569984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Resim 61">
            <a:extLst>
              <a:ext uri="{FF2B5EF4-FFF2-40B4-BE49-F238E27FC236}">
                <a16:creationId xmlns:a16="http://schemas.microsoft.com/office/drawing/2014/main" id="{ACBF58C4-5898-42CB-8236-538F6214D62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93755" y="256624"/>
            <a:ext cx="9949534" cy="84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3120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D83FF076-F24E-47EC-BEA9-7C236CECB5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521" y="3803438"/>
            <a:ext cx="2426868" cy="19089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2" descr="Online shopping Free Photo">
            <a:extLst>
              <a:ext uri="{FF2B5EF4-FFF2-40B4-BE49-F238E27FC236}">
                <a16:creationId xmlns:a16="http://schemas.microsoft.com/office/drawing/2014/main" id="{202A6B54-8F5C-4016-8E07-8BD534521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6798" y="3803437"/>
            <a:ext cx="2661502" cy="19089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21" name="Bağlayıcı: Dirsek 20">
            <a:extLst>
              <a:ext uri="{FF2B5EF4-FFF2-40B4-BE49-F238E27FC236}">
                <a16:creationId xmlns:a16="http://schemas.microsoft.com/office/drawing/2014/main" id="{71FED4D1-8DCC-4953-8F39-D9AB716125F8}"/>
              </a:ext>
            </a:extLst>
          </p:cNvPr>
          <p:cNvCxnSpPr>
            <a:cxnSpLocks/>
          </p:cNvCxnSpPr>
          <p:nvPr/>
        </p:nvCxnSpPr>
        <p:spPr>
          <a:xfrm rot="5400000">
            <a:off x="5926516" y="2294862"/>
            <a:ext cx="804312" cy="1721764"/>
          </a:xfrm>
          <a:prstGeom prst="bentConnector3">
            <a:avLst>
              <a:gd name="adj1" fmla="val 50000"/>
            </a:avLst>
          </a:prstGeom>
          <a:ln w="0" cmpd="sng">
            <a:prstDash val="solid"/>
            <a:headEnd type="oval" w="lg" len="lg"/>
            <a:tailEnd type="oval" w="lg" len="lg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24" name="Resim 23">
            <a:extLst>
              <a:ext uri="{FF2B5EF4-FFF2-40B4-BE49-F238E27FC236}">
                <a16:creationId xmlns:a16="http://schemas.microsoft.com/office/drawing/2014/main" id="{A24FEC84-C028-4A8F-8EE5-2143EA2C0C0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784" y="230606"/>
            <a:ext cx="6773243" cy="24508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37" name="Bağlayıcı: Dirsek 36">
            <a:extLst>
              <a:ext uri="{FF2B5EF4-FFF2-40B4-BE49-F238E27FC236}">
                <a16:creationId xmlns:a16="http://schemas.microsoft.com/office/drawing/2014/main" id="{FE451846-45E5-40C2-9561-38D85FF55491}"/>
              </a:ext>
            </a:extLst>
          </p:cNvPr>
          <p:cNvCxnSpPr>
            <a:cxnSpLocks/>
            <a:stCxn id="24" idx="3"/>
            <a:endCxn id="10" idx="3"/>
          </p:cNvCxnSpPr>
          <p:nvPr/>
        </p:nvCxnSpPr>
        <p:spPr>
          <a:xfrm>
            <a:off x="10409027" y="1456008"/>
            <a:ext cx="1423362" cy="3301891"/>
          </a:xfrm>
          <a:prstGeom prst="bentConnector3">
            <a:avLst>
              <a:gd name="adj1" fmla="val 116061"/>
            </a:avLst>
          </a:prstGeom>
          <a:ln w="9525">
            <a:prstDash val="solid"/>
            <a:headEnd type="oval" w="lg" len="lg"/>
            <a:tailEnd type="oval" w="lg" len="lg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8" name="Resim 7">
            <a:extLst>
              <a:ext uri="{FF2B5EF4-FFF2-40B4-BE49-F238E27FC236}">
                <a16:creationId xmlns:a16="http://schemas.microsoft.com/office/drawing/2014/main" id="{63EBFAC3-0C62-4FBF-8F24-CED2DF8CF0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611" y="2238952"/>
            <a:ext cx="6514286" cy="46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180654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94D97230-3C49-4EA6-8CBD-8BE727AB15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9494" y="1242042"/>
            <a:ext cx="8999850" cy="27916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6D58A0D7-06D4-418F-B676-B0CAD75738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9494" y="4258783"/>
            <a:ext cx="8682147" cy="15520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Dikdörtgen: Yuvarlatılmış Köşeler 3">
            <a:extLst>
              <a:ext uri="{FF2B5EF4-FFF2-40B4-BE49-F238E27FC236}">
                <a16:creationId xmlns:a16="http://schemas.microsoft.com/office/drawing/2014/main" id="{1C172BDE-8224-4907-BA75-751E12814E43}"/>
              </a:ext>
            </a:extLst>
          </p:cNvPr>
          <p:cNvSpPr/>
          <p:nvPr/>
        </p:nvSpPr>
        <p:spPr>
          <a:xfrm>
            <a:off x="9220560" y="4519718"/>
            <a:ext cx="2045203" cy="1188623"/>
          </a:xfrm>
          <a:prstGeom prst="roundRect">
            <a:avLst/>
          </a:prstGeom>
          <a:solidFill>
            <a:srgbClr val="FF0000">
              <a:alpha val="52000"/>
            </a:srgb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0B3F8373-038E-47A9-8C6B-531B073647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61" y="1753060"/>
            <a:ext cx="2601483" cy="501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731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21716CC1-037B-4784-973B-33A2E38373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7532" y="441701"/>
            <a:ext cx="8016935" cy="59745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A86D08D-B119-487B-94CE-D75014F4CE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7532" y="4680155"/>
            <a:ext cx="641862" cy="635973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ACF6EA6A-6D5C-421C-8B8E-8BD2CDBBC0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9113" y="4084080"/>
            <a:ext cx="3310415" cy="277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616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DCB94CD2-5351-4D0A-ACA7-7EC5C79230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0235" y="2241805"/>
            <a:ext cx="1780952" cy="4590476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9EEA0040-2A2E-4E8B-8A27-298C7AA8F6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8449" y="3291057"/>
            <a:ext cx="4316342" cy="3334801"/>
          </a:xfrm>
          <a:prstGeom prst="rect">
            <a:avLst/>
          </a:prstGeom>
        </p:spPr>
      </p:pic>
      <p:cxnSp>
        <p:nvCxnSpPr>
          <p:cNvPr id="17" name="Bağlayıcı: Dirsek 16">
            <a:extLst>
              <a:ext uri="{FF2B5EF4-FFF2-40B4-BE49-F238E27FC236}">
                <a16:creationId xmlns:a16="http://schemas.microsoft.com/office/drawing/2014/main" id="{00965EB0-C4F3-47DA-9869-ADB34F1A2BE5}"/>
              </a:ext>
            </a:extLst>
          </p:cNvPr>
          <p:cNvCxnSpPr>
            <a:cxnSpLocks/>
            <a:endCxn id="14" idx="3"/>
          </p:cNvCxnSpPr>
          <p:nvPr/>
        </p:nvCxnSpPr>
        <p:spPr>
          <a:xfrm rot="5400000">
            <a:off x="7732557" y="2720054"/>
            <a:ext cx="3300638" cy="1176170"/>
          </a:xfrm>
          <a:prstGeom prst="bentConnector2">
            <a:avLst/>
          </a:prstGeom>
          <a:ln>
            <a:prstDash val="lgDash"/>
            <a:headEnd type="diamond" w="lg" len="lg"/>
            <a:tailEnd type="diamond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" name="Picture 2" descr="ınternet phone computer tablet png ile ilgili görsel sonucu">
            <a:extLst>
              <a:ext uri="{FF2B5EF4-FFF2-40B4-BE49-F238E27FC236}">
                <a16:creationId xmlns:a16="http://schemas.microsoft.com/office/drawing/2014/main" id="{82C40871-669F-4D87-BFCC-E74B0E4A92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96859" y="4401879"/>
            <a:ext cx="2217649" cy="1672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ECCAEC37-FBE3-46CD-A83D-A279DDA3615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2141" y="381677"/>
            <a:ext cx="6931753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12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21E95494-2194-4CB3-9A48-B8A6C1540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202" y="1030830"/>
            <a:ext cx="7254869" cy="5950212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6AA8E9E5-DB4A-45AF-8A13-66BEAEAF6B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94644" y="889057"/>
            <a:ext cx="3650818" cy="22308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A6AB0492-4603-4F2C-AD11-7D76EC39D25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4644" y="4005936"/>
            <a:ext cx="3650818" cy="22308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CEEFB07D-3E07-4BE8-BE61-02497B2C95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3430" y="3210356"/>
            <a:ext cx="2101425" cy="366522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4256FC7-4F3A-4084-B154-E01510E0BFF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4983" y="101600"/>
            <a:ext cx="5004054" cy="3446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18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8000">
              <a:schemeClr val="accent5">
                <a:lumMod val="97000"/>
                <a:lumOff val="3000"/>
              </a:schemeClr>
            </a:gs>
            <a:gs pos="30000">
              <a:schemeClr val="accent5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11CD4AFF-F9CB-4A68-AED1-8B948ED5F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7586" y="1173573"/>
            <a:ext cx="3473793" cy="22554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2" descr="http://www.suhailalgosaibi.com/wp-content/uploads/2011/02/IP-Thief.jpg">
            <a:extLst>
              <a:ext uri="{FF2B5EF4-FFF2-40B4-BE49-F238E27FC236}">
                <a16:creationId xmlns:a16="http://schemas.microsoft.com/office/drawing/2014/main" id="{875A2E44-9B83-415B-88F3-6CC4E7239B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15402" y="1043133"/>
            <a:ext cx="4198159" cy="4557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26E19167-AAA4-4293-9262-9094BAAF3A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622" y="3152308"/>
            <a:ext cx="4271372" cy="3700659"/>
          </a:xfrm>
          <a:prstGeom prst="rect">
            <a:avLst/>
          </a:prstGeom>
        </p:spPr>
      </p:pic>
      <p:cxnSp>
        <p:nvCxnSpPr>
          <p:cNvPr id="5" name="Bağlayıcı: Dirsek 4">
            <a:extLst>
              <a:ext uri="{FF2B5EF4-FFF2-40B4-BE49-F238E27FC236}">
                <a16:creationId xmlns:a16="http://schemas.microsoft.com/office/drawing/2014/main" id="{730CDF77-87C7-456F-B247-F8AF5D5FFDBA}"/>
              </a:ext>
            </a:extLst>
          </p:cNvPr>
          <p:cNvCxnSpPr>
            <a:cxnSpLocks/>
          </p:cNvCxnSpPr>
          <p:nvPr/>
        </p:nvCxnSpPr>
        <p:spPr>
          <a:xfrm flipV="1">
            <a:off x="4811994" y="3007261"/>
            <a:ext cx="3003408" cy="1680745"/>
          </a:xfrm>
          <a:prstGeom prst="bentConnector3">
            <a:avLst>
              <a:gd name="adj1" fmla="val 50000"/>
            </a:avLst>
          </a:prstGeom>
          <a:ln w="22225">
            <a:headEnd type="diamond" w="lg" len="lg"/>
            <a:tailEnd type="diamond" w="lg" len="lg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3" name="Resim 2">
            <a:extLst>
              <a:ext uri="{FF2B5EF4-FFF2-40B4-BE49-F238E27FC236}">
                <a16:creationId xmlns:a16="http://schemas.microsoft.com/office/drawing/2014/main" id="{35357227-8B91-4B99-83CF-1FE3107A950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621" y="159878"/>
            <a:ext cx="6444031" cy="26093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0128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0226434A-97DE-41EF-AE3F-784FEBE4B1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0760" y="4056637"/>
            <a:ext cx="3394935" cy="20414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16BAEE4B-170C-4BB7-BDBE-0907A55B20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186" y="4056636"/>
            <a:ext cx="3394935" cy="20414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8" name="Picture 2" descr="İlgili resim">
            <a:extLst>
              <a:ext uri="{FF2B5EF4-FFF2-40B4-BE49-F238E27FC236}">
                <a16:creationId xmlns:a16="http://schemas.microsoft.com/office/drawing/2014/main" id="{E171CF51-96BC-44F9-8B37-5904B306E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124" y="4056636"/>
            <a:ext cx="3394935" cy="20414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ED32817B-4781-4E4F-A010-C029EB9EDE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24840" y="759866"/>
            <a:ext cx="3657917" cy="6346486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E26780AA-57A3-4857-BCC4-AD1B8BEA7F1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9370" y="533455"/>
            <a:ext cx="5901439" cy="22679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484EEEC-D6C7-4EBF-977E-E186E7CB64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57452" y="591371"/>
            <a:ext cx="3328704" cy="441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708241"/>
      </p:ext>
    </p:extLst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37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473CBEBF-F5FA-4CA1-9AEE-CD3130033D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455" y="283178"/>
            <a:ext cx="6889077" cy="32982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Picture 6" descr="cartoon png ile ilgili görsel sonucu">
            <a:extLst>
              <a:ext uri="{FF2B5EF4-FFF2-40B4-BE49-F238E27FC236}">
                <a16:creationId xmlns:a16="http://schemas.microsoft.com/office/drawing/2014/main" id="{D45726AD-F35B-4925-BEC8-E333C96164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03" y="3351127"/>
            <a:ext cx="4281738" cy="357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SOFTWARE ile ilgili görsel sonucu">
            <a:extLst>
              <a:ext uri="{FF2B5EF4-FFF2-40B4-BE49-F238E27FC236}">
                <a16:creationId xmlns:a16="http://schemas.microsoft.com/office/drawing/2014/main" id="{9CE3B9A3-1453-4F84-A70A-091D395C7E7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1030" name="Picture 6" descr="virus  internet ile ilgili görsel sonucu">
            <a:extLst>
              <a:ext uri="{FF2B5EF4-FFF2-40B4-BE49-F238E27FC236}">
                <a16:creationId xmlns:a16="http://schemas.microsoft.com/office/drawing/2014/main" id="{0CE2DA52-3C8F-4AA4-ABA5-E1B9C9B246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7517" y="2823306"/>
            <a:ext cx="3237679" cy="24282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4" name="Picture 10" descr="bilgisayar virüsü ile ilgili görsel sonucu">
            <a:extLst>
              <a:ext uri="{FF2B5EF4-FFF2-40B4-BE49-F238E27FC236}">
                <a16:creationId xmlns:a16="http://schemas.microsoft.com/office/drawing/2014/main" id="{C478B564-3C80-4FA1-8B0F-EC552C88B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1639" y="2605200"/>
            <a:ext cx="2929893" cy="3275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005569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D5D788EC-2464-4434-ADBA-13A70E8EBB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3381" y="137110"/>
            <a:ext cx="6828112" cy="1804572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081769C7-8D37-4A2D-B828-3B2089AA10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2827" y="1879675"/>
            <a:ext cx="7614564" cy="1396105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D05B3764-CB3C-4A7E-A098-E917FF59B0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2827" y="3065372"/>
            <a:ext cx="7608467" cy="1353429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A0571B31-184D-452F-B249-BEC709EA7F6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4081" y="4184379"/>
            <a:ext cx="7547213" cy="1457070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176E0CCC-22C7-4110-8497-C509C0E1A56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4080" y="5407026"/>
            <a:ext cx="7547213" cy="1450974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2260CC6B-B6FB-48B4-A281-6A23B437889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21493" y="2026357"/>
            <a:ext cx="3239895" cy="21580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A5A34FEB-95F4-48B7-AA59-45FFDDAC049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4081" y="-208763"/>
            <a:ext cx="2497301" cy="2496318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11979ECB-2052-4836-9D71-98D2FD4D15B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7650" y="6858000"/>
            <a:ext cx="4372234" cy="49062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2" name="Picture 4" descr="e-mail theft ile ilgili görsel sonucu">
            <a:extLst>
              <a:ext uri="{FF2B5EF4-FFF2-40B4-BE49-F238E27FC236}">
                <a16:creationId xmlns:a16="http://schemas.microsoft.com/office/drawing/2014/main" id="{8813CD4C-2A97-4387-A484-C1E2BAC00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1492" y="2026357"/>
            <a:ext cx="3239895" cy="21580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91F92303-CC6A-42D5-B59D-3B6403E7AFA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309" y="1981533"/>
            <a:ext cx="4310259" cy="45649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8118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Resim 20">
            <a:extLst>
              <a:ext uri="{FF2B5EF4-FFF2-40B4-BE49-F238E27FC236}">
                <a16:creationId xmlns:a16="http://schemas.microsoft.com/office/drawing/2014/main" id="{F33F1AEF-95BC-4885-98BB-358DC37C58E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313" y="546880"/>
            <a:ext cx="7448290" cy="1936955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F5265AFF-038B-4D5A-A06C-4297ECC7039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4639" y="2710944"/>
            <a:ext cx="5596613" cy="3639627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D7E66BAF-C5EF-4A26-9DB4-DA4E740D87B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3629" y="319771"/>
            <a:ext cx="4956478" cy="3109229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8951E151-8AA1-4FA1-ACF8-0EDFCA2098E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7480" y="3507658"/>
            <a:ext cx="5950212" cy="3109229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D6C4376D-169F-4BAD-9BF0-8344C5D12B8F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5289" y="83544"/>
            <a:ext cx="536494" cy="926672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FB6994B4-67C7-41BC-BF02-177BB5F29FE6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4639" y="2968712"/>
            <a:ext cx="536494" cy="920576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E8E9A094-11C3-4954-84AE-44311E856AB2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7042" y="3195821"/>
            <a:ext cx="536494" cy="920576"/>
          </a:xfrm>
          <a:prstGeom prst="rect">
            <a:avLst/>
          </a:prstGeom>
        </p:spPr>
      </p:pic>
      <p:pic>
        <p:nvPicPr>
          <p:cNvPr id="9" name="Picture 2" descr="İlgili resim">
            <a:extLst>
              <a:ext uri="{FF2B5EF4-FFF2-40B4-BE49-F238E27FC236}">
                <a16:creationId xmlns:a16="http://schemas.microsoft.com/office/drawing/2014/main" id="{B29A2C85-5954-4B4E-8074-8BF9EEB72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10" y="1463041"/>
            <a:ext cx="1454006" cy="973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66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DB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EFF764BB-87D9-4C54-A782-99EF05A752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9658" y="118585"/>
            <a:ext cx="8632684" cy="662083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8C3ACD1-CCFD-4D4A-A9DB-DC770F3A6F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4775" y="3723968"/>
            <a:ext cx="432854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8769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7C7EA83E-9031-422A-8332-7D39F28C2C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348" y="534473"/>
            <a:ext cx="2840723" cy="20897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546EC8F3-AD2B-4B23-AB5E-69341FB175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073" y="2842686"/>
            <a:ext cx="3792041" cy="36091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FEFC25B-BF57-46EB-AAD5-85D7E18C471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7444" y="497215"/>
            <a:ext cx="3493311" cy="33043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76" name="Picture 4" descr="beware of using the internet ile ilgili görsel sonucu">
            <a:extLst>
              <a:ext uri="{FF2B5EF4-FFF2-40B4-BE49-F238E27FC236}">
                <a16:creationId xmlns:a16="http://schemas.microsoft.com/office/drawing/2014/main" id="{9D9C30C3-05EF-419E-A264-4C5EA62A94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4095" y="4374976"/>
            <a:ext cx="3533468" cy="19858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A36C27A5-DC07-40D7-98A2-FEE99A6808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48204" y="2956394"/>
            <a:ext cx="1680376" cy="945211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81C5589-D0CB-41C9-888B-EAFDFA704A9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06070" y="1838633"/>
            <a:ext cx="4379861" cy="4404852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BBBBD080-AE82-4C55-B27A-4B7607E431B9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4026" y="159978"/>
            <a:ext cx="2232046" cy="246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3478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39E0379C-DAA0-4A32-AFE3-B425A0C97C3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218"/>
          <a:stretch/>
        </p:blipFill>
        <p:spPr>
          <a:xfrm>
            <a:off x="772367" y="457200"/>
            <a:ext cx="3678001" cy="5692877"/>
          </a:xfrm>
          <a:prstGeom prst="rect">
            <a:avLst/>
          </a:prstGeom>
          <a:ln w="28575">
            <a:solidFill>
              <a:schemeClr val="tx1"/>
            </a:solidFill>
            <a:prstDash val="solid"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3" name="Bağlayıcı: Dirsek 2">
            <a:extLst>
              <a:ext uri="{FF2B5EF4-FFF2-40B4-BE49-F238E27FC236}">
                <a16:creationId xmlns:a16="http://schemas.microsoft.com/office/drawing/2014/main" id="{D9FC7B8E-C9D8-4114-8501-DBF2E7610330}"/>
              </a:ext>
            </a:extLst>
          </p:cNvPr>
          <p:cNvCxnSpPr>
            <a:cxnSpLocks/>
          </p:cNvCxnSpPr>
          <p:nvPr/>
        </p:nvCxnSpPr>
        <p:spPr>
          <a:xfrm rot="10800000" flipV="1">
            <a:off x="2611367" y="2172929"/>
            <a:ext cx="5490416" cy="4355690"/>
          </a:xfrm>
          <a:prstGeom prst="bentConnector3">
            <a:avLst>
              <a:gd name="adj1" fmla="val 50000"/>
            </a:avLst>
          </a:prstGeom>
          <a:ln>
            <a:prstDash val="sysDash"/>
            <a:headEnd type="diamond" w="lg" len="lg"/>
            <a:tailEnd type="diamond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2" descr="Online shopping Free Photo">
            <a:extLst>
              <a:ext uri="{FF2B5EF4-FFF2-40B4-BE49-F238E27FC236}">
                <a16:creationId xmlns:a16="http://schemas.microsoft.com/office/drawing/2014/main" id="{8E0E7567-DBE3-46DA-8791-53F6DB54CF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1305" y="457200"/>
            <a:ext cx="2712965" cy="15682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Bağlayıcı: Dirsek 13">
            <a:extLst>
              <a:ext uri="{FF2B5EF4-FFF2-40B4-BE49-F238E27FC236}">
                <a16:creationId xmlns:a16="http://schemas.microsoft.com/office/drawing/2014/main" id="{A937F1AE-3393-4DBB-9058-46BD61EC1259}"/>
              </a:ext>
            </a:extLst>
          </p:cNvPr>
          <p:cNvCxnSpPr>
            <a:cxnSpLocks/>
          </p:cNvCxnSpPr>
          <p:nvPr/>
        </p:nvCxnSpPr>
        <p:spPr>
          <a:xfrm>
            <a:off x="7924800" y="2835963"/>
            <a:ext cx="3279052" cy="3054203"/>
          </a:xfrm>
          <a:prstGeom prst="bentConnector3">
            <a:avLst>
              <a:gd name="adj1" fmla="val 106972"/>
            </a:avLst>
          </a:prstGeom>
          <a:ln>
            <a:prstDash val="sysDash"/>
            <a:headEnd type="diamond" w="lg" len="lg"/>
            <a:tailEnd type="diamond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Resim 16">
            <a:extLst>
              <a:ext uri="{FF2B5EF4-FFF2-40B4-BE49-F238E27FC236}">
                <a16:creationId xmlns:a16="http://schemas.microsoft.com/office/drawing/2014/main" id="{ABE47488-9658-4ABB-B10D-74633A1A323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3727" t="33549" r="2940" b="6667"/>
          <a:stretch/>
        </p:blipFill>
        <p:spPr>
          <a:xfrm>
            <a:off x="5175414" y="2262706"/>
            <a:ext cx="6400800" cy="4100053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742B84E6-28C9-4574-BCD5-5E0E807B5F1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5814" y="1330627"/>
            <a:ext cx="3560373" cy="16155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2431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D9EE3B96-39E1-4730-BEA3-FC471F893A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1826" y="4055930"/>
            <a:ext cx="4548374" cy="25613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FF33A263-423B-43F4-BC9D-1383BD8F8F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319335">
            <a:off x="2588566" y="219185"/>
            <a:ext cx="5540939" cy="4054191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0B0E084E-6018-4F81-AA97-75F377F10F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0990" y="1680593"/>
            <a:ext cx="3200000" cy="2733333"/>
          </a:xfrm>
          <a:prstGeom prst="rect">
            <a:avLst/>
          </a:prstGeom>
        </p:spPr>
      </p:pic>
      <p:cxnSp>
        <p:nvCxnSpPr>
          <p:cNvPr id="15" name="Bağlayıcı: Dirsek 14">
            <a:extLst>
              <a:ext uri="{FF2B5EF4-FFF2-40B4-BE49-F238E27FC236}">
                <a16:creationId xmlns:a16="http://schemas.microsoft.com/office/drawing/2014/main" id="{8B044184-5D1B-47C0-BB22-B82F694EDD03}"/>
              </a:ext>
            </a:extLst>
          </p:cNvPr>
          <p:cNvCxnSpPr>
            <a:cxnSpLocks/>
            <a:endCxn id="13" idx="2"/>
          </p:cNvCxnSpPr>
          <p:nvPr/>
        </p:nvCxnSpPr>
        <p:spPr>
          <a:xfrm>
            <a:off x="7330897" y="1580349"/>
            <a:ext cx="2910093" cy="2833577"/>
          </a:xfrm>
          <a:prstGeom prst="bentConnector4">
            <a:avLst>
              <a:gd name="adj1" fmla="val 22509"/>
              <a:gd name="adj2" fmla="val 108068"/>
            </a:avLst>
          </a:prstGeom>
          <a:ln>
            <a:prstDash val="dash"/>
            <a:headEnd type="diamond" w="lg" len="lg"/>
            <a:tailEnd type="diamond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Resim 6">
            <a:extLst>
              <a:ext uri="{FF2B5EF4-FFF2-40B4-BE49-F238E27FC236}">
                <a16:creationId xmlns:a16="http://schemas.microsoft.com/office/drawing/2014/main" id="{80EFED73-799C-405A-AB09-FFD0C12DB4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368472" y="922656"/>
            <a:ext cx="3183581" cy="584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2B3E7A95-4E05-447F-9C26-72C0A6118D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245" t="15891" r="8701" b="25777"/>
          <a:stretch/>
        </p:blipFill>
        <p:spPr>
          <a:xfrm>
            <a:off x="4863714" y="134376"/>
            <a:ext cx="4465674" cy="3136606"/>
          </a:xfrm>
          <a:prstGeom prst="rect">
            <a:avLst/>
          </a:prstGeom>
        </p:spPr>
      </p:pic>
      <p:pic>
        <p:nvPicPr>
          <p:cNvPr id="15" name="Picture 20" descr="Man finger raised illustration png">
            <a:extLst>
              <a:ext uri="{FF2B5EF4-FFF2-40B4-BE49-F238E27FC236}">
                <a16:creationId xmlns:a16="http://schemas.microsoft.com/office/drawing/2014/main" id="{CD79F4BA-8FEF-498D-B61E-442F50757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355" y="1702679"/>
            <a:ext cx="5251142" cy="525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7753E49E-C677-4163-8E3E-B7BA104F12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03" y="3925791"/>
            <a:ext cx="3502973" cy="23353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29" name="Bağlayıcı: Dirsek 28">
            <a:extLst>
              <a:ext uri="{FF2B5EF4-FFF2-40B4-BE49-F238E27FC236}">
                <a16:creationId xmlns:a16="http://schemas.microsoft.com/office/drawing/2014/main" id="{B059B49E-16DF-4D38-B855-3A3D43489254}"/>
              </a:ext>
            </a:extLst>
          </p:cNvPr>
          <p:cNvCxnSpPr>
            <a:cxnSpLocks/>
            <a:stCxn id="23" idx="0"/>
          </p:cNvCxnSpPr>
          <p:nvPr/>
        </p:nvCxnSpPr>
        <p:spPr>
          <a:xfrm rot="5400000" flipH="1" flipV="1">
            <a:off x="2445796" y="1507873"/>
            <a:ext cx="2223112" cy="2612724"/>
          </a:xfrm>
          <a:prstGeom prst="bentConnector2">
            <a:avLst/>
          </a:prstGeom>
          <a:ln>
            <a:headEnd type="diamond" w="lg" len="lg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Resim 31">
            <a:extLst>
              <a:ext uri="{FF2B5EF4-FFF2-40B4-BE49-F238E27FC236}">
                <a16:creationId xmlns:a16="http://schemas.microsoft.com/office/drawing/2014/main" id="{9C0BE397-C059-450C-B0AB-67AE490E5F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4020" y="3922915"/>
            <a:ext cx="3505504" cy="23410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36" name="Bağlayıcı: Dirsek 35">
            <a:extLst>
              <a:ext uri="{FF2B5EF4-FFF2-40B4-BE49-F238E27FC236}">
                <a16:creationId xmlns:a16="http://schemas.microsoft.com/office/drawing/2014/main" id="{115D2403-BC1C-46D1-8BF3-92AF562283D0}"/>
              </a:ext>
            </a:extLst>
          </p:cNvPr>
          <p:cNvCxnSpPr>
            <a:stCxn id="23" idx="2"/>
            <a:endCxn id="32" idx="1"/>
          </p:cNvCxnSpPr>
          <p:nvPr/>
        </p:nvCxnSpPr>
        <p:spPr>
          <a:xfrm rot="5400000" flipH="1" flipV="1">
            <a:off x="2883676" y="4460763"/>
            <a:ext cx="1167657" cy="2433030"/>
          </a:xfrm>
          <a:prstGeom prst="bentConnector4">
            <a:avLst>
              <a:gd name="adj1" fmla="val -19578"/>
              <a:gd name="adj2" fmla="val 85994"/>
            </a:avLst>
          </a:prstGeom>
          <a:ln>
            <a:headEnd type="diamond" w="lg" len="lg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490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Diyagram 10">
            <a:extLst>
              <a:ext uri="{FF2B5EF4-FFF2-40B4-BE49-F238E27FC236}">
                <a16:creationId xmlns:a16="http://schemas.microsoft.com/office/drawing/2014/main" id="{20A583C3-1EE3-4303-B5EA-09EA19BCC6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181358"/>
              </p:ext>
            </p:extLst>
          </p:nvPr>
        </p:nvGraphicFramePr>
        <p:xfrm>
          <a:off x="2227352" y="2888103"/>
          <a:ext cx="4340637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Diyagram 8">
            <a:extLst>
              <a:ext uri="{FF2B5EF4-FFF2-40B4-BE49-F238E27FC236}">
                <a16:creationId xmlns:a16="http://schemas.microsoft.com/office/drawing/2014/main" id="{B652C1C9-2340-4ADF-AECC-640CB5EE49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91965352"/>
              </p:ext>
            </p:extLst>
          </p:nvPr>
        </p:nvGraphicFramePr>
        <p:xfrm>
          <a:off x="7485221" y="3508233"/>
          <a:ext cx="4090077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25" name="Resim 24">
            <a:extLst>
              <a:ext uri="{FF2B5EF4-FFF2-40B4-BE49-F238E27FC236}">
                <a16:creationId xmlns:a16="http://schemas.microsoft.com/office/drawing/2014/main" id="{0E2A6CBB-0138-4A48-96F6-FEAB7C27959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458" y="1371261"/>
            <a:ext cx="6669602" cy="2536156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56C55AD3-4CB9-4CD8-A7D1-17FD03EF2E1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16702" y="3969898"/>
            <a:ext cx="4291956" cy="2542252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F37CFC20-E3C0-4CC2-B126-51FF2B90AFB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383975" y="3757009"/>
            <a:ext cx="6730567" cy="3042168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5302CC6D-0D53-4180-8D58-F59F7EE3364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27497" y="1712022"/>
            <a:ext cx="4487045" cy="3846909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01D749B2-2619-4B99-A3F7-96924B5F123E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773392" y="245266"/>
            <a:ext cx="6645216" cy="149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725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hlinkClick r:id="rId2"/>
            <a:extLst>
              <a:ext uri="{FF2B5EF4-FFF2-40B4-BE49-F238E27FC236}">
                <a16:creationId xmlns:a16="http://schemas.microsoft.com/office/drawing/2014/main" id="{13202F0A-2EEC-4121-8527-F21CD0F237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93" y="899236"/>
            <a:ext cx="6892549" cy="451467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14" name="Bağlayıcı: Dirsek 13">
            <a:extLst>
              <a:ext uri="{FF2B5EF4-FFF2-40B4-BE49-F238E27FC236}">
                <a16:creationId xmlns:a16="http://schemas.microsoft.com/office/drawing/2014/main" id="{752911B7-6C6A-4D87-BD79-781BD527EF84}"/>
              </a:ext>
            </a:extLst>
          </p:cNvPr>
          <p:cNvCxnSpPr>
            <a:cxnSpLocks/>
          </p:cNvCxnSpPr>
          <p:nvPr/>
        </p:nvCxnSpPr>
        <p:spPr>
          <a:xfrm rot="16200000" flipV="1">
            <a:off x="8157506" y="418069"/>
            <a:ext cx="363064" cy="2415106"/>
          </a:xfrm>
          <a:prstGeom prst="bentConnector2">
            <a:avLst/>
          </a:prstGeom>
          <a:ln>
            <a:headEnd type="oval" w="lg" len="lg"/>
            <a:tail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9" name="Resim 18">
            <a:hlinkClick r:id="rId2"/>
            <a:extLst>
              <a:ext uri="{FF2B5EF4-FFF2-40B4-BE49-F238E27FC236}">
                <a16:creationId xmlns:a16="http://schemas.microsoft.com/office/drawing/2014/main" id="{654F5F78-4A7E-4A62-ACBF-2C9586FB82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3027" y="1977071"/>
            <a:ext cx="4145639" cy="749873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7C9AB04E-383A-4FF6-B9CA-98921BEEC2D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3027" y="3670303"/>
            <a:ext cx="4304149" cy="1743607"/>
          </a:xfrm>
          <a:prstGeom prst="rect">
            <a:avLst/>
          </a:prstGeom>
        </p:spPr>
      </p:pic>
      <p:pic>
        <p:nvPicPr>
          <p:cNvPr id="1028" name="Picture 4" descr="click png ile ilgili görsel sonucu">
            <a:extLst>
              <a:ext uri="{FF2B5EF4-FFF2-40B4-BE49-F238E27FC236}">
                <a16:creationId xmlns:a16="http://schemas.microsoft.com/office/drawing/2014/main" id="{DFED157B-1C88-40D1-9547-1DFB749BC0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6591" y="2595715"/>
            <a:ext cx="875994" cy="93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7CE65978-EF61-472A-B559-158D9FBD79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47203" y="4030126"/>
            <a:ext cx="2396655" cy="2765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770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A0C326FD-03F5-4E42-9F46-237EC352FC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5907" y="1011609"/>
            <a:ext cx="8980186" cy="52674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D1E9AFAB-CAE8-4E87-96FC-57286A5C92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5907" y="5651881"/>
            <a:ext cx="544117" cy="544117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85E7A9F1-575F-4983-B956-3F03D7F33D3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503" b="65686"/>
          <a:stretch/>
        </p:blipFill>
        <p:spPr>
          <a:xfrm>
            <a:off x="9298638" y="4096293"/>
            <a:ext cx="1722167" cy="235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802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accent5">
                <a:lumMod val="97000"/>
                <a:lumOff val="3000"/>
              </a:schemeClr>
            </a:gs>
            <a:gs pos="3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1A3D6C24-9512-4842-A26B-792299DDC6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4116" y="506362"/>
            <a:ext cx="2530059" cy="725487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4D4F1F8C-CF38-4879-B243-DB794EB348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09" y="1114720"/>
            <a:ext cx="10040982" cy="5236918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308E5C22-64C9-427C-9C48-9253C11928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509" y="3403966"/>
            <a:ext cx="658425" cy="658425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4A2170A2-205D-4854-BAF3-0A521D28D8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1785" y="4516933"/>
            <a:ext cx="2341067" cy="23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030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yagram 6">
            <a:extLst>
              <a:ext uri="{FF2B5EF4-FFF2-40B4-BE49-F238E27FC236}">
                <a16:creationId xmlns:a16="http://schemas.microsoft.com/office/drawing/2014/main" id="{AA4F4ABB-581A-4825-BE4B-B9B1061527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64407509"/>
              </p:ext>
            </p:extLst>
          </p:nvPr>
        </p:nvGraphicFramePr>
        <p:xfrm>
          <a:off x="1280651" y="2574197"/>
          <a:ext cx="9630697" cy="3831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Resim 8">
            <a:extLst>
              <a:ext uri="{FF2B5EF4-FFF2-40B4-BE49-F238E27FC236}">
                <a16:creationId xmlns:a16="http://schemas.microsoft.com/office/drawing/2014/main" id="{1861588E-02E1-4CD4-8F9C-C7A1ACAC144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6583" y="1068354"/>
            <a:ext cx="9778832" cy="15058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01FD8C82-A76C-4C0E-A38C-DE2AE8076E42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651" y="2691513"/>
            <a:ext cx="9632515" cy="38347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95B63583-0856-42C5-94E0-8C832FC8E45C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2516" y="294095"/>
            <a:ext cx="3109229" cy="774259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B640145A-BB60-487C-BDF9-FA7326413288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8833" y="2782768"/>
            <a:ext cx="646232" cy="646232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35EF2F0E-4BA1-4657-8859-B1A7C9197DF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283503" y="5096095"/>
            <a:ext cx="1000000" cy="17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475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B9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9FED5518-DB7A-4218-BBC9-2190D63A63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1434" y="609355"/>
            <a:ext cx="7907197" cy="56392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0F297444-4D90-4C70-B7D8-32494349F1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737" y="2550427"/>
            <a:ext cx="1200000" cy="3923809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A3BC540-8B4E-4669-9F7E-FD155510ED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4089" y="3041581"/>
            <a:ext cx="394981" cy="970386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06903B75-F893-494E-BD62-E44A9D88FE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57834" y="4239363"/>
            <a:ext cx="1571575" cy="1435867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721EA082-A7E4-4546-967D-FCEAB289E3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52305" y="3541907"/>
            <a:ext cx="1505823" cy="1394912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39BE3FBD-03C8-45F7-9573-E4D888ECE6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11800" y="5392500"/>
            <a:ext cx="386831" cy="830075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E3966D18-7A76-4751-88C0-716B09033DA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91434" y="5550394"/>
            <a:ext cx="519047" cy="51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366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13C49B38-D1FE-44C2-BDC3-6C4EBADBA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337" y="-65645"/>
            <a:ext cx="923330" cy="92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698E6A8A-EA69-4536-BB3F-EB41089E4D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2003" y="578064"/>
            <a:ext cx="4041998" cy="926672"/>
          </a:xfrm>
          <a:prstGeom prst="rect">
            <a:avLst/>
          </a:prstGeom>
        </p:spPr>
      </p:pic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11" name="Eklenti 10" title="Web Video Player">
                <a:extLst>
                  <a:ext uri="{FF2B5EF4-FFF2-40B4-BE49-F238E27FC236}">
                    <a16:creationId xmlns:a16="http://schemas.microsoft.com/office/drawing/2014/main" id="{E34D75C0-308B-4A03-A66C-4408F1571F8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02459782"/>
                  </p:ext>
                </p:extLst>
              </p:nvPr>
            </p:nvGraphicFramePr>
            <p:xfrm>
              <a:off x="1527174" y="1397000"/>
              <a:ext cx="8810626" cy="5136936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4"/>
              </a:graphicData>
            </a:graphic>
          </p:graphicFrame>
        </mc:Choice>
        <mc:Fallback>
          <p:pic>
            <p:nvPicPr>
              <p:cNvPr id="11" name="Eklenti 10" title="Web Video Player">
                <a:extLst>
                  <a:ext uri="{FF2B5EF4-FFF2-40B4-BE49-F238E27FC236}">
                    <a16:creationId xmlns:a16="http://schemas.microsoft.com/office/drawing/2014/main" id="{E34D75C0-308B-4A03-A66C-4408F1571F8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527174" y="1397000"/>
                <a:ext cx="8810626" cy="5136936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924548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8000">
              <a:schemeClr val="accent5">
                <a:lumMod val="97000"/>
                <a:lumOff val="3000"/>
              </a:schemeClr>
            </a:gs>
            <a:gs pos="30000">
              <a:schemeClr val="accent5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İNTERNET İLE İLGİLİ KARİKATÜR ile ilgili görsel sonucu">
            <a:extLst>
              <a:ext uri="{FF2B5EF4-FFF2-40B4-BE49-F238E27FC236}">
                <a16:creationId xmlns:a16="http://schemas.microsoft.com/office/drawing/2014/main" id="{28ED0974-F85C-4CBE-9624-4D103C846E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2114" y="1716986"/>
            <a:ext cx="5467772" cy="3926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015BC96C-3EFF-4A9C-B81B-CB2FB78B98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2114" y="1716986"/>
            <a:ext cx="5467772" cy="39261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0" name="Picture 2" descr="İNTERNET İLE İLGİLİ KARİKATÜR ile ilgili görsel sonucu">
            <a:extLst>
              <a:ext uri="{FF2B5EF4-FFF2-40B4-BE49-F238E27FC236}">
                <a16:creationId xmlns:a16="http://schemas.microsoft.com/office/drawing/2014/main" id="{96932C21-70F6-44CF-AF47-3F0352356F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0" t="1993" r="2368" b="2934"/>
          <a:stretch/>
        </p:blipFill>
        <p:spPr bwMode="auto">
          <a:xfrm>
            <a:off x="0" y="0"/>
            <a:ext cx="598905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Çık gez dolaş">
            <a:extLst>
              <a:ext uri="{FF2B5EF4-FFF2-40B4-BE49-F238E27FC236}">
                <a16:creationId xmlns:a16="http://schemas.microsoft.com/office/drawing/2014/main" id="{02270C82-3658-4381-98D1-E73883CA6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9053" y="0"/>
            <a:ext cx="64785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FA3AD620-B092-49C3-B0B9-48F2E3FA69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9052" y="0"/>
            <a:ext cx="6478587" cy="6848495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267A9C73-9CD4-4B93-AF54-8811A3EE81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9506"/>
            <a:ext cx="5989051" cy="6867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626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8000">
              <a:schemeClr val="accent5">
                <a:lumMod val="97000"/>
                <a:lumOff val="3000"/>
              </a:schemeClr>
            </a:gs>
            <a:gs pos="30000">
              <a:schemeClr val="accent5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F00B0932-4A27-4450-8CFC-9C952FC1C9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4117" y="888674"/>
            <a:ext cx="870424" cy="889210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603526ED-3884-4AF9-9667-6953369693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6787" y="1717229"/>
            <a:ext cx="907754" cy="927345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F5BA1E00-6D42-42C3-A816-19242F663C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5452" y="2546819"/>
            <a:ext cx="870424" cy="88921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055B3799-64F0-4197-B9D4-E06F57F4DB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7762" y="3360794"/>
            <a:ext cx="907754" cy="927345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534D711D-0927-4497-B53D-F2D94D78C8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2410" y="4204964"/>
            <a:ext cx="870424" cy="88921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DAB4F348-4937-47FE-B702-B8BC069EB1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6787" y="5019974"/>
            <a:ext cx="907754" cy="927345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B872F172-A78A-4A51-AE80-75F29BF1FA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8122" y="5826009"/>
            <a:ext cx="907754" cy="927345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2F015B2C-0433-4944-95D1-0C7CA0BEF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4098" y="1064066"/>
            <a:ext cx="567049" cy="567049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CFC56537-CB37-4D5E-9E46-E0CA65932F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4098" y="5215903"/>
            <a:ext cx="567049" cy="567049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CCF7EF72-66F8-47AD-95A6-FFC189EF55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4287" y="6033433"/>
            <a:ext cx="567049" cy="567049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953D00DD-F01B-4472-8703-D267FD0573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1085" y="2718319"/>
            <a:ext cx="567049" cy="567049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2A0CB711-B62C-4CB0-8C1C-7DFB614C34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4098" y="1914948"/>
            <a:ext cx="567049" cy="567049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0316E036-DE04-47C5-A2A3-1D371CD2C6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4098" y="4406009"/>
            <a:ext cx="567049" cy="567049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B13718F8-CBBA-4941-9DBD-0ED5316DB2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4286" y="3567737"/>
            <a:ext cx="567049" cy="567049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F3012C5-CC9E-4CAE-93C0-92F02356CB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5138" y="884517"/>
            <a:ext cx="10418967" cy="6072142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7212662D-9A30-4C69-B51C-E24774EDE3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833" y="0"/>
            <a:ext cx="3428483" cy="1295700"/>
          </a:xfrm>
          <a:prstGeom prst="rect">
            <a:avLst/>
          </a:prstGeom>
        </p:spPr>
      </p:pic>
      <p:pic>
        <p:nvPicPr>
          <p:cNvPr id="25" name="Picture 46">
            <a:extLst>
              <a:ext uri="{FF2B5EF4-FFF2-40B4-BE49-F238E27FC236}">
                <a16:creationId xmlns:a16="http://schemas.microsoft.com/office/drawing/2014/main" id="{4403D457-10B8-40B1-85D2-D6A8012D3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892" y="152400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8">
            <a:extLst>
              <a:ext uri="{FF2B5EF4-FFF2-40B4-BE49-F238E27FC236}">
                <a16:creationId xmlns:a16="http://schemas.microsoft.com/office/drawing/2014/main" id="{74985524-65DC-466E-979B-7CBC5818ED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358" y="152400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985153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_rels/webextension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4.png"/></Relationships>
</file>

<file path=ppt/webextensions/taskpanes.xml><?xml version="1.0" encoding="utf-8"?>
<wetp:taskpanes xmlns:wetp="http://schemas.microsoft.com/office/webextensions/taskpanes/2010/11">
  <wetp:taskpane dockstate="right" visibility="0" width="350" row="8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77566B48-4BC4-4755-865B-DB8D4A0744E5}">
  <we:reference id="wa104381411" version="1.0.0.0" store="tr-TR" storeType="OMEX"/>
  <we:alternateReferences>
    <we:reference id="wa104381411" version="1.0.0.0" store="wa104381411" storeType="OMEX"/>
  </we:alternateReferences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D3F761E8-5195-41D4-A60E-7C64040B9CE5}">
  <we:reference id="wa104221182" version="3.3.0.0" store="tr-TR" storeType="OMEX"/>
  <we:alternateReferences>
    <we:reference id="wa104221182" version="3.3.0.0" store="wa104221182" storeType="OMEX"/>
  </we:alternateReferences>
  <we:properties>
    <we:property name="autoplay" value="0"/>
    <we:property name="endtime" value="112"/>
    <we:property name="slideId" value="310"/>
    <we:property name="starttime" value="5"/>
    <we:property name="vid" value="&quot;https://www.youtube.com/watch?v=-X69rpraZI4&amp;feature=youtu.be&quot;"/>
  </we:properties>
  <we:bindings/>
  <we:snapshot xmlns:r="http://schemas.openxmlformats.org/officeDocument/2006/relationships" r:embed="rId1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1496</TotalTime>
  <Words>13</Words>
  <Application>Microsoft Office PowerPoint</Application>
  <PresentationFormat>Geniş ekran</PresentationFormat>
  <Paragraphs>13</Paragraphs>
  <Slides>27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Helvetica</vt:lpstr>
      <vt:lpstr>Office Teması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158</cp:revision>
  <dcterms:created xsi:type="dcterms:W3CDTF">2017-11-30T16:56:58Z</dcterms:created>
  <dcterms:modified xsi:type="dcterms:W3CDTF">2021-02-08T14:15:43Z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11855821</vt:lpwstr>
  </property>
  <property fmtid="{D5CDD505-2E9C-101B-9397-08002B2CF9AE}" pid="3" name="NXPowerLiteSettings">
    <vt:lpwstr>C700052003A000</vt:lpwstr>
  </property>
  <property fmtid="{D5CDD505-2E9C-101B-9397-08002B2CF9AE}" pid="4" name="NXPowerLiteVersion">
    <vt:lpwstr>D8.0.3</vt:lpwstr>
  </property>
</Properties>
</file>