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udio/x-wav" Extension="wav"/>
  <Default ContentType="image/vnd.ms-photo" Extension="wdp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99" r:id="rId2"/>
    <p:sldId id="333" r:id="rId3"/>
    <p:sldId id="290" r:id="rId4"/>
    <p:sldId id="259" r:id="rId5"/>
    <p:sldId id="260" r:id="rId6"/>
    <p:sldId id="261" r:id="rId7"/>
    <p:sldId id="262" r:id="rId8"/>
    <p:sldId id="325" r:id="rId9"/>
    <p:sldId id="263" r:id="rId10"/>
    <p:sldId id="280" r:id="rId11"/>
    <p:sldId id="334" r:id="rId12"/>
    <p:sldId id="327" r:id="rId13"/>
    <p:sldId id="337" r:id="rId14"/>
    <p:sldId id="326" r:id="rId15"/>
    <p:sldId id="265" r:id="rId16"/>
    <p:sldId id="328" r:id="rId17"/>
    <p:sldId id="336" r:id="rId18"/>
    <p:sldId id="266" r:id="rId19"/>
    <p:sldId id="267" r:id="rId20"/>
    <p:sldId id="281" r:id="rId21"/>
    <p:sldId id="268" r:id="rId22"/>
    <p:sldId id="269" r:id="rId23"/>
    <p:sldId id="270" r:id="rId24"/>
    <p:sldId id="330" r:id="rId25"/>
    <p:sldId id="347" r:id="rId26"/>
    <p:sldId id="272" r:id="rId27"/>
    <p:sldId id="273" r:id="rId28"/>
    <p:sldId id="339" r:id="rId29"/>
    <p:sldId id="331" r:id="rId30"/>
    <p:sldId id="345" r:id="rId31"/>
    <p:sldId id="275" r:id="rId32"/>
    <p:sldId id="346" r:id="rId33"/>
    <p:sldId id="332" r:id="rId34"/>
    <p:sldId id="277" r:id="rId35"/>
    <p:sldId id="343" r:id="rId36"/>
    <p:sldId id="278" r:id="rId37"/>
    <p:sldId id="344" r:id="rId38"/>
    <p:sldId id="341" r:id="rId39"/>
    <p:sldId id="342" r:id="rId40"/>
    <p:sldId id="282" r:id="rId41"/>
    <p:sldId id="338" r:id="rId42"/>
    <p:sldId id="274" r:id="rId43"/>
    <p:sldId id="283" r:id="rId44"/>
    <p:sldId id="284" r:id="rId45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ACC0"/>
    <a:srgbClr val="000000"/>
    <a:srgbClr val="013DFF"/>
    <a:srgbClr val="767171"/>
    <a:srgbClr val="FDF2DE"/>
    <a:srgbClr val="F4EDE3"/>
    <a:srgbClr val="FEFEFA"/>
    <a:srgbClr val="192746"/>
    <a:srgbClr val="172E40"/>
    <a:srgbClr val="333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758" autoAdjust="0"/>
    <p:restoredTop sz="96374" autoAdjust="0"/>
  </p:normalViewPr>
  <p:slideViewPr>
    <p:cSldViewPr snapToGrid="0">
      <p:cViewPr varScale="1">
        <p:scale>
          <a:sx n="72" d="100"/>
          <a:sy n="72" d="100"/>
        </p:scale>
        <p:origin x="72" y="10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2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78B06C-2953-47BC-90E2-D093A016A90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186E296F-BB37-4A5A-9005-12521C3A05B6}" type="pres">
      <dgm:prSet presAssocID="{8778B06C-2953-47BC-90E2-D093A016A905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11C1F1B9-9F61-41B6-9C98-6C209840ABEB}" type="presOf" srcId="{8778B06C-2953-47BC-90E2-D093A016A905}" destId="{186E296F-BB37-4A5A-9005-12521C3A05B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EC2136-8C5C-4830-8C81-F42DB0ACFA6F}" type="datetimeFigureOut">
              <a:rPr lang="tr-TR" smtClean="0"/>
              <a:t>19.10.2020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D7CE07-C7FA-4316-A3EA-9854D97C7C3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74991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DE4B-AA0A-4925-AFD4-854692F9B188}" type="datetimeFigureOut">
              <a:rPr lang="tr-TR" smtClean="0"/>
              <a:t>19.10.2020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2CDF-C354-4207-A912-E7E6A9C4B5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88452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DE4B-AA0A-4925-AFD4-854692F9B188}" type="datetimeFigureOut">
              <a:rPr lang="tr-TR" smtClean="0"/>
              <a:t>19.10.2020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2CDF-C354-4207-A912-E7E6A9C4B5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2060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DE4B-AA0A-4925-AFD4-854692F9B188}" type="datetimeFigureOut">
              <a:rPr lang="tr-TR" smtClean="0"/>
              <a:t>19.10.2020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2CDF-C354-4207-A912-E7E6A9C4B5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57737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DE4B-AA0A-4925-AFD4-854692F9B188}" type="datetimeFigureOut">
              <a:rPr lang="tr-TR" smtClean="0"/>
              <a:t>19.10.2020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2CDF-C354-4207-A912-E7E6A9C4B5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23645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DE4B-AA0A-4925-AFD4-854692F9B188}" type="datetimeFigureOut">
              <a:rPr lang="tr-TR" smtClean="0"/>
              <a:t>19.10.2020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2CDF-C354-4207-A912-E7E6A9C4B5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24007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DE4B-AA0A-4925-AFD4-854692F9B188}" type="datetimeFigureOut">
              <a:rPr lang="tr-TR" smtClean="0"/>
              <a:t>19.10.2020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2CDF-C354-4207-A912-E7E6A9C4B5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88176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DE4B-AA0A-4925-AFD4-854692F9B188}" type="datetimeFigureOut">
              <a:rPr lang="tr-TR" smtClean="0"/>
              <a:t>19.10.2020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2CDF-C354-4207-A912-E7E6A9C4B5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90914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DE4B-AA0A-4925-AFD4-854692F9B188}" type="datetimeFigureOut">
              <a:rPr lang="tr-TR" smtClean="0"/>
              <a:t>19.10.2020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2CDF-C354-4207-A912-E7E6A9C4B5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6300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DE4B-AA0A-4925-AFD4-854692F9B188}" type="datetimeFigureOut">
              <a:rPr lang="tr-TR" smtClean="0"/>
              <a:t>19.10.2020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2CDF-C354-4207-A912-E7E6A9C4B5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80174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DE4B-AA0A-4925-AFD4-854692F9B188}" type="datetimeFigureOut">
              <a:rPr lang="tr-TR" smtClean="0"/>
              <a:t>19.10.2020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2CDF-C354-4207-A912-E7E6A9C4B5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57712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EDE4B-AA0A-4925-AFD4-854692F9B188}" type="datetimeFigureOut">
              <a:rPr lang="tr-TR" smtClean="0"/>
              <a:t>19.10.2020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2CDF-C354-4207-A912-E7E6A9C4B5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4310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EDE4B-AA0A-4925-AFD4-854692F9B188}" type="datetimeFigureOut">
              <a:rPr lang="tr-TR" smtClean="0"/>
              <a:t>19.10.2020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8A2CDF-C354-4207-A912-E7E6A9C4B50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86595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ogretmen44/" TargetMode="External"/><Relationship Id="rId13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hyperlink" Target="http://ogretmensosyal.blogspot.com.tr/" TargetMode="External"/><Relationship Id="rId17" Type="http://schemas.openxmlformats.org/officeDocument/2006/relationships/image" Target="../media/image12.png"/><Relationship Id="rId2" Type="http://schemas.openxmlformats.org/officeDocument/2006/relationships/image" Target="../media/image1.pn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hyperlink" Target="https://www.youtube.com/channel/UCvmbccp4GhRufkfIOWXmmhw/featured?disable_polymer=true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hyperlink" Target="https://ogretmensosyalbilgiler.wordpress.com/" TargetMode="External"/></Relationships>
</file>

<file path=ppt/slides/_rels/slide2.xml.rels><?xml version="1.0" encoding="UTF-8" standalone="yes" ?><Relationships xmlns="http://schemas.openxmlformats.org/package/2006/relationships"><Relationship Id="rId3" Target="../media/image14.png" Type="http://schemas.openxmlformats.org/officeDocument/2006/relationships/image"/><Relationship Id="rId2" Target="../media/image13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5.png" Type="http://schemas.openxmlformats.org/officeDocument/2006/relationships/image"/></Relationships>
</file>

<file path=ppt/slides/_rels/slide3.xml.rels><?xml version="1.0" encoding="UTF-8" standalone="yes" ?><Relationships xmlns="http://schemas.openxmlformats.org/package/2006/relationships"><Relationship Id="rId8" Target="../media/image22.png" Type="http://schemas.openxmlformats.org/officeDocument/2006/relationships/image"/><Relationship Id="rId3" Target="../media/image17.png" Type="http://schemas.openxmlformats.org/officeDocument/2006/relationships/image"/><Relationship Id="rId7" Target="../media/image21.png" Type="http://schemas.openxmlformats.org/officeDocument/2006/relationships/image"/><Relationship Id="rId2" Target="../media/image16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20.png" Type="http://schemas.openxmlformats.org/officeDocument/2006/relationships/image"/><Relationship Id="rId5" Target="../media/image19.png" Type="http://schemas.openxmlformats.org/officeDocument/2006/relationships/image"/><Relationship Id="rId4" Target="../media/image18.png" Type="http://schemas.openxmlformats.org/officeDocument/2006/relationships/image"/><Relationship Id="rId9" Target="../media/image23.png" Type="http://schemas.openxmlformats.org/officeDocument/2006/relationships/image"/></Relationships>
</file>

<file path=ppt/slides/_rels/slide4.xml.rels><?xml version="1.0" encoding="UTF-8" standalone="yes" ?><Relationships xmlns="http://schemas.openxmlformats.org/package/2006/relationships"><Relationship Id="rId8" Target="../media/image30.png" Type="http://schemas.openxmlformats.org/officeDocument/2006/relationships/image"/><Relationship Id="rId3" Target="../media/image25.png" Type="http://schemas.openxmlformats.org/officeDocument/2006/relationships/image"/><Relationship Id="rId7" Target="../media/image29.png" Type="http://schemas.openxmlformats.org/officeDocument/2006/relationships/image"/><Relationship Id="rId2" Target="../media/image24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28.png" Type="http://schemas.openxmlformats.org/officeDocument/2006/relationships/image"/><Relationship Id="rId5" Target="../media/image27.jpeg" Type="http://schemas.openxmlformats.org/officeDocument/2006/relationships/image"/><Relationship Id="rId4" Target="../media/image26.jpeg" Type="http://schemas.openxmlformats.org/officeDocument/2006/relationships/image"/><Relationship Id="rId9" Target="../media/image31.png" Type="http://schemas.openxmlformats.org/officeDocument/2006/relationships/image"/></Relationships>
</file>

<file path=ppt/slides/_rels/slide5.xml.rels><?xml version="1.0" encoding="UTF-8" standalone="yes" ?><Relationships xmlns="http://schemas.openxmlformats.org/package/2006/relationships"><Relationship Id="rId8" Target="../media/image38.png" Type="http://schemas.openxmlformats.org/officeDocument/2006/relationships/image"/><Relationship Id="rId3" Target="../media/image33.png" Type="http://schemas.openxmlformats.org/officeDocument/2006/relationships/image"/><Relationship Id="rId7" Target="../media/image37.png" Type="http://schemas.openxmlformats.org/officeDocument/2006/relationships/image"/><Relationship Id="rId2" Target="../media/image32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6.jpeg" Type="http://schemas.openxmlformats.org/officeDocument/2006/relationships/image"/><Relationship Id="rId5" Target="../media/image35.png" Type="http://schemas.openxmlformats.org/officeDocument/2006/relationships/image"/><Relationship Id="rId4" Target="../media/image34.png" Type="http://schemas.openxmlformats.org/officeDocument/2006/relationships/image"/></Relationships>
</file>

<file path=ppt/slides/_rels/slide6.xml.rels><?xml version="1.0" encoding="UTF-8" standalone="yes" ?><Relationships xmlns="http://schemas.openxmlformats.org/package/2006/relationships"><Relationship Id="rId8" Target="../media/image40.png" Type="http://schemas.openxmlformats.org/officeDocument/2006/relationships/image"/><Relationship Id="rId13" Target="../media/image45.png" Type="http://schemas.openxmlformats.org/officeDocument/2006/relationships/image"/><Relationship Id="rId3" Target="../diagrams/data1.xml" Type="http://schemas.openxmlformats.org/officeDocument/2006/relationships/diagramData"/><Relationship Id="rId7" Target="../diagrams/drawing1.xml" Type="http://schemas.microsoft.com/office/2007/relationships/diagramDrawing"/><Relationship Id="rId12" Target="../media/image44.png" Type="http://schemas.openxmlformats.org/officeDocument/2006/relationships/image"/><Relationship Id="rId2" Target="../media/image39.jpeg" Type="http://schemas.openxmlformats.org/officeDocument/2006/relationships/image"/><Relationship Id="rId1" Target="../slideLayouts/slideLayout2.xml" Type="http://schemas.openxmlformats.org/officeDocument/2006/relationships/slideLayout"/><Relationship Id="rId6" Target="../diagrams/colors1.xml" Type="http://schemas.openxmlformats.org/officeDocument/2006/relationships/diagramColors"/><Relationship Id="rId11" Target="../media/image43.png" Type="http://schemas.openxmlformats.org/officeDocument/2006/relationships/image"/><Relationship Id="rId5" Target="../diagrams/quickStyle1.xml" Type="http://schemas.openxmlformats.org/officeDocument/2006/relationships/diagramQuickStyle"/><Relationship Id="rId15" Target="../media/image47.png" Type="http://schemas.openxmlformats.org/officeDocument/2006/relationships/image"/><Relationship Id="rId10" Target="../media/image42.png" Type="http://schemas.openxmlformats.org/officeDocument/2006/relationships/image"/><Relationship Id="rId4" Target="../diagrams/layout1.xml" Type="http://schemas.openxmlformats.org/officeDocument/2006/relationships/diagramLayout"/><Relationship Id="rId9" Target="../media/image41.png" Type="http://schemas.openxmlformats.org/officeDocument/2006/relationships/image"/><Relationship Id="rId14" Target="../media/image46.png" Type="http://schemas.openxmlformats.org/officeDocument/2006/relationships/image"/></Relationships>
</file>

<file path=ppt/slides/_rels/slide7.xml.rels><?xml version="1.0" encoding="UTF-8" standalone="yes" ?><Relationships xmlns="http://schemas.openxmlformats.org/package/2006/relationships"><Relationship Id="rId3" Target="../media/image49.png" Type="http://schemas.openxmlformats.org/officeDocument/2006/relationships/image"/><Relationship Id="rId2" Target="../media/image48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2.png" Type="http://schemas.openxmlformats.org/officeDocument/2006/relationships/image"/><Relationship Id="rId5" Target="../media/image51.png" Type="http://schemas.openxmlformats.org/officeDocument/2006/relationships/image"/><Relationship Id="rId4" Target="../media/image50.png" Type="http://schemas.openxmlformats.org/officeDocument/2006/relationships/image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0.xml.rels><?xml version="1.0" encoding="UTF-8" standalone="yes" ?><Relationships xmlns="http://schemas.openxmlformats.org/package/2006/relationships"><Relationship Id="rId8" Target="../media/image71.png" Type="http://schemas.openxmlformats.org/officeDocument/2006/relationships/image"/><Relationship Id="rId3" Target="../media/image66.jpeg" Type="http://schemas.openxmlformats.org/officeDocument/2006/relationships/image"/><Relationship Id="rId7" Target="../media/image70.png" Type="http://schemas.openxmlformats.org/officeDocument/2006/relationships/image"/><Relationship Id="rId2" Target="../media/image65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9.png" Type="http://schemas.openxmlformats.org/officeDocument/2006/relationships/image"/><Relationship Id="rId5" Target="../media/image68.png" Type="http://schemas.openxmlformats.org/officeDocument/2006/relationships/image"/><Relationship Id="rId4" Target="../media/image67.jpeg" Type="http://schemas.openxmlformats.org/officeDocument/2006/relationships/image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 ?><Relationships xmlns="http://schemas.openxmlformats.org/package/2006/relationships"><Relationship Id="rId8" Target="../media/image80.png" Type="http://schemas.openxmlformats.org/officeDocument/2006/relationships/image"/><Relationship Id="rId3" Target="../media/image75.jpeg" Type="http://schemas.openxmlformats.org/officeDocument/2006/relationships/image"/><Relationship Id="rId7" Target="../media/image79.png" Type="http://schemas.openxmlformats.org/officeDocument/2006/relationships/image"/><Relationship Id="rId2" Target="../media/image74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78.png" Type="http://schemas.openxmlformats.org/officeDocument/2006/relationships/image"/><Relationship Id="rId5" Target="../media/image77.png" Type="http://schemas.openxmlformats.org/officeDocument/2006/relationships/image"/><Relationship Id="rId10" Target="../media/image82.png" Type="http://schemas.openxmlformats.org/officeDocument/2006/relationships/image"/><Relationship Id="rId4" Target="../media/image76.jpeg" Type="http://schemas.openxmlformats.org/officeDocument/2006/relationships/image"/><Relationship Id="rId9" Target="../media/image81.png" Type="http://schemas.openxmlformats.org/officeDocument/2006/relationships/image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 ?><Relationships xmlns="http://schemas.openxmlformats.org/package/2006/relationships"><Relationship Id="rId3" Target="../media/image85.png" Type="http://schemas.openxmlformats.org/officeDocument/2006/relationships/image"/><Relationship Id="rId2" Target="../media/image84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23.png" Type="http://schemas.openxmlformats.org/officeDocument/2006/relationships/image"/><Relationship Id="rId4" Target="../media/image86.png" Type="http://schemas.openxmlformats.org/officeDocument/2006/relationships/image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image" Target="../media/image87.png"/><Relationship Id="rId7" Type="http://schemas.openxmlformats.org/officeDocument/2006/relationships/image" Target="../media/image9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11" Type="http://schemas.openxmlformats.org/officeDocument/2006/relationships/image" Target="../media/image95.png"/><Relationship Id="rId5" Type="http://schemas.openxmlformats.org/officeDocument/2006/relationships/image" Target="../media/image89.png"/><Relationship Id="rId10" Type="http://schemas.openxmlformats.org/officeDocument/2006/relationships/image" Target="../media/image94.png"/><Relationship Id="rId4" Type="http://schemas.openxmlformats.org/officeDocument/2006/relationships/image" Target="../media/image88.png"/><Relationship Id="rId9" Type="http://schemas.openxmlformats.org/officeDocument/2006/relationships/image" Target="../media/image9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 ?><Relationships xmlns="http://schemas.openxmlformats.org/package/2006/relationships"><Relationship Id="rId8" Target="../media/image105.png" Type="http://schemas.openxmlformats.org/officeDocument/2006/relationships/image"/><Relationship Id="rId3" Target="../media/image100.png" Type="http://schemas.openxmlformats.org/officeDocument/2006/relationships/image"/><Relationship Id="rId7" Target="../media/image104.png" Type="http://schemas.openxmlformats.org/officeDocument/2006/relationships/image"/><Relationship Id="rId2" Target="../media/image99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03.png" Type="http://schemas.openxmlformats.org/officeDocument/2006/relationships/image"/><Relationship Id="rId5" Target="../media/image102.jpeg" Type="http://schemas.openxmlformats.org/officeDocument/2006/relationships/image"/><Relationship Id="rId4" Target="../media/image101.jpeg" Type="http://schemas.openxmlformats.org/officeDocument/2006/relationships/image"/></Relationships>
</file>

<file path=ppt/slides/_rels/slide19.xml.rels><?xml version="1.0" encoding="UTF-8" standalone="yes" ?><Relationships xmlns="http://schemas.openxmlformats.org/package/2006/relationships"><Relationship Id="rId8" Target="../media/image112.png" Type="http://schemas.openxmlformats.org/officeDocument/2006/relationships/image"/><Relationship Id="rId3" Target="../media/image107.jpeg" Type="http://schemas.openxmlformats.org/officeDocument/2006/relationships/image"/><Relationship Id="rId7" Target="../media/image111.png" Type="http://schemas.openxmlformats.org/officeDocument/2006/relationships/image"/><Relationship Id="rId2" Target="../media/image106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10.png" Type="http://schemas.openxmlformats.org/officeDocument/2006/relationships/image"/><Relationship Id="rId5" Target="../media/image109.jpeg" Type="http://schemas.openxmlformats.org/officeDocument/2006/relationships/image"/><Relationship Id="rId4" Target="../media/image108.jpeg" Type="http://schemas.openxmlformats.org/officeDocument/2006/relationships/image"/><Relationship Id="rId9" Target="../media/image113.png" Type="http://schemas.openxmlformats.org/officeDocument/2006/relationships/image"/></Relationships>
</file>

<file path=ppt/slides/_rels/slide20.xml.rels><?xml version="1.0" encoding="UTF-8" standalone="yes" ?><Relationships xmlns="http://schemas.openxmlformats.org/package/2006/relationships"><Relationship Id="rId8" Target="../media/image120.png" Type="http://schemas.openxmlformats.org/officeDocument/2006/relationships/image"/><Relationship Id="rId3" Target="../media/image115.jpeg" Type="http://schemas.openxmlformats.org/officeDocument/2006/relationships/image"/><Relationship Id="rId7" Target="../media/image119.png" Type="http://schemas.openxmlformats.org/officeDocument/2006/relationships/image"/><Relationship Id="rId2" Target="../media/image114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18.png" Type="http://schemas.openxmlformats.org/officeDocument/2006/relationships/image"/><Relationship Id="rId11" Target="../media/image123.png" Type="http://schemas.openxmlformats.org/officeDocument/2006/relationships/image"/><Relationship Id="rId5" Target="../media/image117.jpeg" Type="http://schemas.openxmlformats.org/officeDocument/2006/relationships/image"/><Relationship Id="rId10" Target="../media/image122.png" Type="http://schemas.openxmlformats.org/officeDocument/2006/relationships/image"/><Relationship Id="rId4" Target="../media/image116.jpeg" Type="http://schemas.openxmlformats.org/officeDocument/2006/relationships/image"/><Relationship Id="rId9" Target="../media/image121.png" Type="http://schemas.openxmlformats.org/officeDocument/2006/relationships/image"/></Relationships>
</file>

<file path=ppt/slides/_rels/slide21.xml.rels><?xml version="1.0" encoding="UTF-8" standalone="yes" ?><Relationships xmlns="http://schemas.openxmlformats.org/package/2006/relationships"><Relationship Id="rId8" Target="../media/hdphoto1.wdp" Type="http://schemas.microsoft.com/office/2007/relationships/hdphoto"/><Relationship Id="rId3" Target="../media/image125.png" Type="http://schemas.openxmlformats.org/officeDocument/2006/relationships/image"/><Relationship Id="rId7" Target="../media/image129.png" Type="http://schemas.openxmlformats.org/officeDocument/2006/relationships/image"/><Relationship Id="rId2" Target="../media/image124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28.png" Type="http://schemas.openxmlformats.org/officeDocument/2006/relationships/image"/><Relationship Id="rId5" Target="../media/image127.jpeg" Type="http://schemas.openxmlformats.org/officeDocument/2006/relationships/image"/><Relationship Id="rId10" Target="../media/image113.png" Type="http://schemas.openxmlformats.org/officeDocument/2006/relationships/image"/><Relationship Id="rId4" Target="../media/image126.jpeg" Type="http://schemas.openxmlformats.org/officeDocument/2006/relationships/image"/><Relationship Id="rId9" Target="../media/image130.png" Type="http://schemas.openxmlformats.org/officeDocument/2006/relationships/image"/></Relationships>
</file>

<file path=ppt/slides/_rels/slide22.xml.rels><?xml version="1.0" encoding="UTF-8" standalone="yes" ?><Relationships xmlns="http://schemas.openxmlformats.org/package/2006/relationships"><Relationship Id="rId8" Target="../media/image137.png" Type="http://schemas.openxmlformats.org/officeDocument/2006/relationships/image"/><Relationship Id="rId3" Target="../media/image132.png" Type="http://schemas.openxmlformats.org/officeDocument/2006/relationships/image"/><Relationship Id="rId7" Target="../media/image136.png" Type="http://schemas.openxmlformats.org/officeDocument/2006/relationships/image"/><Relationship Id="rId12" Target="../media/image141.png" Type="http://schemas.openxmlformats.org/officeDocument/2006/relationships/image"/><Relationship Id="rId2" Target="../media/image131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35.jpeg" Type="http://schemas.openxmlformats.org/officeDocument/2006/relationships/image"/><Relationship Id="rId11" Target="../media/image140.png" Type="http://schemas.openxmlformats.org/officeDocument/2006/relationships/image"/><Relationship Id="rId5" Target="../media/image134.jpeg" Type="http://schemas.openxmlformats.org/officeDocument/2006/relationships/image"/><Relationship Id="rId10" Target="../media/image139.png" Type="http://schemas.openxmlformats.org/officeDocument/2006/relationships/image"/><Relationship Id="rId4" Target="../media/image133.jpeg" Type="http://schemas.openxmlformats.org/officeDocument/2006/relationships/image"/><Relationship Id="rId9" Target="../media/image138.png" Type="http://schemas.openxmlformats.org/officeDocument/2006/relationships/image"/></Relationships>
</file>

<file path=ppt/slides/_rels/slide23.xml.rels><?xml version="1.0" encoding="UTF-8" standalone="yes" ?><Relationships xmlns="http://schemas.openxmlformats.org/package/2006/relationships"><Relationship Id="rId8" Target="../media/image148.png" Type="http://schemas.openxmlformats.org/officeDocument/2006/relationships/image"/><Relationship Id="rId3" Target="../media/image143.jpeg" Type="http://schemas.openxmlformats.org/officeDocument/2006/relationships/image"/><Relationship Id="rId7" Target="../media/image147.png" Type="http://schemas.openxmlformats.org/officeDocument/2006/relationships/image"/><Relationship Id="rId2" Target="../media/image142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46.png" Type="http://schemas.openxmlformats.org/officeDocument/2006/relationships/image"/><Relationship Id="rId5" Target="../media/image145.png" Type="http://schemas.openxmlformats.org/officeDocument/2006/relationships/image"/><Relationship Id="rId10" Target="../media/image150.png" Type="http://schemas.openxmlformats.org/officeDocument/2006/relationships/image"/><Relationship Id="rId4" Target="../media/image144.png" Type="http://schemas.openxmlformats.org/officeDocument/2006/relationships/image"/><Relationship Id="rId9" Target="../media/image149.png" Type="http://schemas.openxmlformats.org/officeDocument/2006/relationships/image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6.png"/><Relationship Id="rId3" Type="http://schemas.openxmlformats.org/officeDocument/2006/relationships/image" Target="../media/image151.png"/><Relationship Id="rId7" Type="http://schemas.openxmlformats.org/officeDocument/2006/relationships/image" Target="../media/image15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4.png"/><Relationship Id="rId5" Type="http://schemas.openxmlformats.org/officeDocument/2006/relationships/image" Target="../media/image153.png"/><Relationship Id="rId10" Type="http://schemas.openxmlformats.org/officeDocument/2006/relationships/image" Target="../media/image158.png"/><Relationship Id="rId4" Type="http://schemas.openxmlformats.org/officeDocument/2006/relationships/image" Target="../media/image152.png"/><Relationship Id="rId9" Type="http://schemas.openxmlformats.org/officeDocument/2006/relationships/image" Target="../media/image15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png"/><Relationship Id="rId3" Type="http://schemas.openxmlformats.org/officeDocument/2006/relationships/image" Target="../media/image164.png"/><Relationship Id="rId7" Type="http://schemas.openxmlformats.org/officeDocument/2006/relationships/image" Target="../media/image16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7.png"/><Relationship Id="rId5" Type="http://schemas.openxmlformats.org/officeDocument/2006/relationships/image" Target="../media/image166.png"/><Relationship Id="rId10" Type="http://schemas.microsoft.com/office/2007/relationships/hdphoto" Target="../media/hdphoto2.wdp"/><Relationship Id="rId4" Type="http://schemas.openxmlformats.org/officeDocument/2006/relationships/image" Target="../media/image165.png"/><Relationship Id="rId9" Type="http://schemas.openxmlformats.org/officeDocument/2006/relationships/image" Target="../media/image17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17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7.png"/><Relationship Id="rId3" Type="http://schemas.openxmlformats.org/officeDocument/2006/relationships/image" Target="../media/image172.png"/><Relationship Id="rId7" Type="http://schemas.openxmlformats.org/officeDocument/2006/relationships/image" Target="../media/image17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5.png"/><Relationship Id="rId5" Type="http://schemas.openxmlformats.org/officeDocument/2006/relationships/image" Target="../media/image174.png"/><Relationship Id="rId4" Type="http://schemas.openxmlformats.org/officeDocument/2006/relationships/image" Target="../media/image17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image" Target="../media/image17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5.png"/><Relationship Id="rId3" Type="http://schemas.openxmlformats.org/officeDocument/2006/relationships/image" Target="../media/image180.png"/><Relationship Id="rId7" Type="http://schemas.openxmlformats.org/officeDocument/2006/relationships/image" Target="../media/image184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3.png"/><Relationship Id="rId5" Type="http://schemas.openxmlformats.org/officeDocument/2006/relationships/image" Target="../media/image182.png"/><Relationship Id="rId10" Type="http://schemas.openxmlformats.org/officeDocument/2006/relationships/image" Target="../media/image187.png"/><Relationship Id="rId4" Type="http://schemas.openxmlformats.org/officeDocument/2006/relationships/image" Target="../media/image181.jpeg"/><Relationship Id="rId9" Type="http://schemas.openxmlformats.org/officeDocument/2006/relationships/image" Target="../media/image18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image" Target="../media/image18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7" Type="http://schemas.openxmlformats.org/officeDocument/2006/relationships/image" Target="../media/image193.png"/><Relationship Id="rId2" Type="http://schemas.openxmlformats.org/officeDocument/2006/relationships/image" Target="../media/image18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7.png"/><Relationship Id="rId5" Type="http://schemas.openxmlformats.org/officeDocument/2006/relationships/image" Target="../media/image192.png"/><Relationship Id="rId4" Type="http://schemas.openxmlformats.org/officeDocument/2006/relationships/image" Target="../media/image191.png"/></Relationships>
</file>

<file path=ppt/slides/_rels/slide34.xml.rels><?xml version="1.0" encoding="UTF-8" standalone="yes" ?><Relationships xmlns="http://schemas.openxmlformats.org/package/2006/relationships"><Relationship Id="rId3" Target="../media/image195.png" Type="http://schemas.openxmlformats.org/officeDocument/2006/relationships/image"/><Relationship Id="rId2" Target="../media/image194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97.png" Type="http://schemas.openxmlformats.org/officeDocument/2006/relationships/image"/><Relationship Id="rId4" Target="../media/image196.png" Type="http://schemas.openxmlformats.org/officeDocument/2006/relationships/image"/></Relationships>
</file>

<file path=ppt/slides/_rels/slide35.xml.rels><?xml version="1.0" encoding="UTF-8" standalone="yes" ?><Relationships xmlns="http://schemas.openxmlformats.org/package/2006/relationships"><Relationship Id="rId3" Target="../media/image194.jpeg" Type="http://schemas.openxmlformats.org/officeDocument/2006/relationships/image"/><Relationship Id="rId2" Target="../media/image196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97.png" Type="http://schemas.openxmlformats.org/officeDocument/2006/relationships/image"/><Relationship Id="rId4" Target="../media/image198.png" Type="http://schemas.openxmlformats.org/officeDocument/2006/relationships/image"/></Relationships>
</file>

<file path=ppt/slides/_rels/slide36.xml.rels><?xml version="1.0" encoding="UTF-8" standalone="yes" ?><Relationships xmlns="http://schemas.openxmlformats.org/package/2006/relationships"><Relationship Id="rId3" Target="../media/image200.png" Type="http://schemas.openxmlformats.org/officeDocument/2006/relationships/image"/><Relationship Id="rId7" Target="../media/image204.png" Type="http://schemas.openxmlformats.org/officeDocument/2006/relationships/image"/><Relationship Id="rId2" Target="../media/image199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203.png" Type="http://schemas.openxmlformats.org/officeDocument/2006/relationships/image"/><Relationship Id="rId5" Target="../media/image202.png" Type="http://schemas.openxmlformats.org/officeDocument/2006/relationships/image"/><Relationship Id="rId4" Target="../media/image201.png" Type="http://schemas.openxmlformats.org/officeDocument/2006/relationships/image"/></Relationships>
</file>

<file path=ppt/slides/_rels/slide37.xml.rels><?xml version="1.0" encoding="UTF-8" standalone="yes" ?><Relationships xmlns="http://schemas.openxmlformats.org/package/2006/relationships"><Relationship Id="rId8" Target="../media/image211.png" Type="http://schemas.openxmlformats.org/officeDocument/2006/relationships/image"/><Relationship Id="rId3" Target="../media/image206.png" Type="http://schemas.openxmlformats.org/officeDocument/2006/relationships/image"/><Relationship Id="rId7" Target="../media/image210.png" Type="http://schemas.openxmlformats.org/officeDocument/2006/relationships/image"/><Relationship Id="rId12" Target="../media/image214.png" Type="http://schemas.openxmlformats.org/officeDocument/2006/relationships/image"/><Relationship Id="rId2" Target="../media/image205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209.png" Type="http://schemas.openxmlformats.org/officeDocument/2006/relationships/image"/><Relationship Id="rId11" Target="../media/image213.png" Type="http://schemas.openxmlformats.org/officeDocument/2006/relationships/image"/><Relationship Id="rId5" Target="../media/image208.png" Type="http://schemas.openxmlformats.org/officeDocument/2006/relationships/image"/><Relationship Id="rId10" Target="../media/image212.png" Type="http://schemas.openxmlformats.org/officeDocument/2006/relationships/image"/><Relationship Id="rId4" Target="../media/image207.png" Type="http://schemas.openxmlformats.org/officeDocument/2006/relationships/image"/><Relationship Id="rId9" Target="../media/image199.jpeg" Type="http://schemas.openxmlformats.org/officeDocument/2006/relationships/image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21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 ?><Relationships xmlns="http://schemas.openxmlformats.org/package/2006/relationships"><Relationship Id="rId3" Target="../media/image217.png" Type="http://schemas.openxmlformats.org/officeDocument/2006/relationships/image"/><Relationship Id="rId2" Target="../media/image216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40.xml.rels><?xml version="1.0" encoding="UTF-8" standalone="yes" ?><Relationships xmlns="http://schemas.openxmlformats.org/package/2006/relationships"><Relationship Id="rId3" Target="../media/image219.jpeg" Type="http://schemas.openxmlformats.org/officeDocument/2006/relationships/image"/><Relationship Id="rId7" Target="../media/image223.png" Type="http://schemas.openxmlformats.org/officeDocument/2006/relationships/image"/><Relationship Id="rId2" Target="../media/image218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222.png" Type="http://schemas.openxmlformats.org/officeDocument/2006/relationships/image"/><Relationship Id="rId5" Target="../media/image221.png" Type="http://schemas.openxmlformats.org/officeDocument/2006/relationships/image"/><Relationship Id="rId4" Target="../media/image220.png" Type="http://schemas.openxmlformats.org/officeDocument/2006/relationships/image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5.png"/><Relationship Id="rId2" Type="http://schemas.openxmlformats.org/officeDocument/2006/relationships/image" Target="../media/image2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7.png"/><Relationship Id="rId7" Type="http://schemas.openxmlformats.org/officeDocument/2006/relationships/image" Target="../media/image23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0.png"/><Relationship Id="rId5" Type="http://schemas.openxmlformats.org/officeDocument/2006/relationships/image" Target="../media/image229.png"/><Relationship Id="rId4" Type="http://schemas.openxmlformats.org/officeDocument/2006/relationships/image" Target="../media/image22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5.png"/><Relationship Id="rId5" Type="http://schemas.openxmlformats.org/officeDocument/2006/relationships/image" Target="../media/image234.png"/><Relationship Id="rId4" Type="http://schemas.openxmlformats.org/officeDocument/2006/relationships/image" Target="../media/image23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6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9.png"/><Relationship Id="rId5" Type="http://schemas.openxmlformats.org/officeDocument/2006/relationships/image" Target="../media/image238.png"/><Relationship Id="rId4" Type="http://schemas.openxmlformats.org/officeDocument/2006/relationships/image" Target="../media/image2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CF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0F46F431-DF01-4D16-BE37-8116B23A49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1" name="Dikdörtgen 20"/>
          <p:cNvSpPr/>
          <p:nvPr/>
        </p:nvSpPr>
        <p:spPr>
          <a:xfrm>
            <a:off x="3286125" y="2720340"/>
            <a:ext cx="9130731" cy="1920240"/>
          </a:xfrm>
          <a:prstGeom prst="rect">
            <a:avLst/>
          </a:prstGeom>
          <a:solidFill>
            <a:srgbClr val="F16389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0" name="Dikdörtgen 19"/>
          <p:cNvSpPr/>
          <p:nvPr/>
        </p:nvSpPr>
        <p:spPr>
          <a:xfrm>
            <a:off x="-102870" y="2720340"/>
            <a:ext cx="3371850" cy="1920240"/>
          </a:xfrm>
          <a:prstGeom prst="rect">
            <a:avLst/>
          </a:prstGeom>
          <a:solidFill>
            <a:srgbClr val="F16389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3384" y="1531305"/>
            <a:ext cx="8309568" cy="4421476"/>
          </a:xfrm>
          <a:prstGeom prst="rect">
            <a:avLst/>
          </a:prstGeom>
        </p:spPr>
      </p:pic>
      <p:pic>
        <p:nvPicPr>
          <p:cNvPr id="12" name="Picture 2" descr="Black camel png ile ilgili gÃ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078" y="4751650"/>
            <a:ext cx="5715000" cy="170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96522" y="226141"/>
            <a:ext cx="1369727" cy="1119346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777" y="4160520"/>
            <a:ext cx="780763" cy="715203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1857" y="248152"/>
            <a:ext cx="4089633" cy="2617365"/>
          </a:xfrm>
          <a:prstGeom prst="rect">
            <a:avLst/>
          </a:prstGeom>
        </p:spPr>
      </p:pic>
      <p:pic>
        <p:nvPicPr>
          <p:cNvPr id="11" name="Picture 8" descr="FACEBOOK PNG ile ilgili görsel sonucu">
            <a:hlinkClick r:id="rId8"/>
            <a:extLst>
              <a:ext uri="{FF2B5EF4-FFF2-40B4-BE49-F238E27FC236}">
                <a16:creationId xmlns:a16="http://schemas.microsoft.com/office/drawing/2014/main" id="{13F61854-5527-4CB7-B49F-0F3EC01B4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Resim 12">
            <a:hlinkClick r:id="rId10"/>
            <a:extLst>
              <a:ext uri="{FF2B5EF4-FFF2-40B4-BE49-F238E27FC236}">
                <a16:creationId xmlns:a16="http://schemas.microsoft.com/office/drawing/2014/main" id="{40EF02F7-064F-4C1D-B544-10467278C6D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25" name="Picture 12" descr="BLOGGER PNG ile ilgili görsel sonucu">
            <a:hlinkClick r:id="rId12"/>
            <a:extLst>
              <a:ext uri="{FF2B5EF4-FFF2-40B4-BE49-F238E27FC236}">
                <a16:creationId xmlns:a16="http://schemas.microsoft.com/office/drawing/2014/main" id="{C2DF26FB-790C-438D-BDFB-4138350F7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wordpress png ile ilgili gÃ¶rsel sonucu">
            <a:hlinkClick r:id="rId14"/>
            <a:extLst>
              <a:ext uri="{FF2B5EF4-FFF2-40B4-BE49-F238E27FC236}">
                <a16:creationId xmlns:a16="http://schemas.microsoft.com/office/drawing/2014/main" id="{DE222FDC-F0C4-4C7C-B9C8-83C46B66CB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9A85238A-FD5A-42AE-89F4-74571F14FFF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010031" y="3091205"/>
            <a:ext cx="2177662" cy="1426916"/>
          </a:xfrm>
          <a:prstGeom prst="rect">
            <a:avLst/>
          </a:prstGeom>
        </p:spPr>
      </p:pic>
      <p:pic>
        <p:nvPicPr>
          <p:cNvPr id="49" name="Resim 48">
            <a:extLst>
              <a:ext uri="{FF2B5EF4-FFF2-40B4-BE49-F238E27FC236}">
                <a16:creationId xmlns:a16="http://schemas.microsoft.com/office/drawing/2014/main" id="{C5B545C6-9FC1-4566-8E37-CDA1D1B6FD34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803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DC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l="1393" b="15774"/>
          <a:stretch/>
        </p:blipFill>
        <p:spPr>
          <a:xfrm>
            <a:off x="0" y="-114300"/>
            <a:ext cx="12192000" cy="69723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04268D0D-E4B6-44A0-80F9-D9C36503CF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487" y="-114300"/>
            <a:ext cx="7004911" cy="3042168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4758" y="743599"/>
            <a:ext cx="1841087" cy="6114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21900949"/>
      </p:ext>
    </p:extLst>
  </p:cSld>
  <p:clrMapOvr>
    <a:masterClrMapping/>
  </p:clrMapOvr>
  <p:transition spd="slow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95" y="960121"/>
            <a:ext cx="12195096" cy="5897880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3529" y="1087659"/>
            <a:ext cx="5023988" cy="4290457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024" y="964229"/>
            <a:ext cx="6425741" cy="4413887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1836" y="1287378"/>
            <a:ext cx="429436" cy="716179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5524" y="1528010"/>
            <a:ext cx="471820" cy="693853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781" y="500893"/>
            <a:ext cx="1499746" cy="926672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FBF5AB5-CED4-4D08-8396-9FA5DABCB99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5779" y="1087659"/>
            <a:ext cx="1992701" cy="5897880"/>
          </a:xfrm>
          <a:prstGeom prst="rect">
            <a:avLst/>
          </a:prstGeom>
        </p:spPr>
      </p:pic>
      <p:pic>
        <p:nvPicPr>
          <p:cNvPr id="15" name="Picture 8" descr="map png ile ilgili görsel sonucu">
            <a:extLst>
              <a:ext uri="{FF2B5EF4-FFF2-40B4-BE49-F238E27FC236}">
                <a16:creationId xmlns:a16="http://schemas.microsoft.com/office/drawing/2014/main" id="{A6167898-6696-4F80-9E0F-519ADBDFCF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190" y="500893"/>
            <a:ext cx="830970" cy="830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342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060" y="644192"/>
            <a:ext cx="5968501" cy="3316511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879" y="644516"/>
            <a:ext cx="6358679" cy="3560373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 rotWithShape="1">
          <a:blip r:embed="rId4"/>
          <a:srcRect t="12357" b="13617"/>
          <a:stretch/>
        </p:blipFill>
        <p:spPr>
          <a:xfrm>
            <a:off x="7249925" y="555748"/>
            <a:ext cx="4820395" cy="29357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9925" y="3756864"/>
            <a:ext cx="4820395" cy="29231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498" y="555748"/>
            <a:ext cx="6358679" cy="3717850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7617" y="398793"/>
            <a:ext cx="6714439" cy="4051817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70010" y="1502138"/>
            <a:ext cx="2159827" cy="517790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E087BBCD-26A7-442D-90F6-277E511640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269542">
            <a:off x="62175" y="4270637"/>
            <a:ext cx="6614733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639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/>
          <p:cNvPicPr>
            <a:picLocks noChangeAspect="1"/>
          </p:cNvPicPr>
          <p:nvPr/>
        </p:nvPicPr>
        <p:blipFill rotWithShape="1">
          <a:blip r:embed="rId2"/>
          <a:srcRect b="9810"/>
          <a:stretch/>
        </p:blipFill>
        <p:spPr>
          <a:xfrm>
            <a:off x="7761474" y="1636524"/>
            <a:ext cx="3824931" cy="22656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515" y="3996184"/>
            <a:ext cx="6120914" cy="1835067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466" y="1750764"/>
            <a:ext cx="6120914" cy="2438611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515" y="94102"/>
            <a:ext cx="10992041" cy="1542422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 rotWithShape="1">
          <a:blip r:embed="rId6"/>
          <a:srcRect t="3674" b="10126"/>
          <a:stretch/>
        </p:blipFill>
        <p:spPr>
          <a:xfrm>
            <a:off x="7761475" y="4205191"/>
            <a:ext cx="3824931" cy="22444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82088" y="1552383"/>
            <a:ext cx="2047511" cy="5305617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BACB2CD2-B6BE-45E3-B78B-9E38DF4BA2E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9962" y="5468126"/>
            <a:ext cx="5931922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307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 rotWithShape="1">
          <a:blip r:embed="rId2"/>
          <a:srcRect t="14410" b="16878"/>
          <a:stretch/>
        </p:blipFill>
        <p:spPr>
          <a:xfrm>
            <a:off x="7332178" y="3555274"/>
            <a:ext cx="4664748" cy="28789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7" name="Diyagram 6"/>
          <p:cNvGraphicFramePr/>
          <p:nvPr>
            <p:extLst>
              <p:ext uri="{D42A27DB-BD31-4B8C-83A1-F6EECF244321}">
                <p14:modId xmlns:p14="http://schemas.microsoft.com/office/powerpoint/2010/main" val="971213788"/>
              </p:ext>
            </p:extLst>
          </p:nvPr>
        </p:nvGraphicFramePr>
        <p:xfrm>
          <a:off x="6249227" y="4943100"/>
          <a:ext cx="5828583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Resim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3137" y="583047"/>
            <a:ext cx="5689100" cy="2374811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3137" y="3146834"/>
            <a:ext cx="5689100" cy="1598798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6900" y="4898736"/>
            <a:ext cx="5689100" cy="1259228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07340" y="354282"/>
            <a:ext cx="4951451" cy="3121236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52500A17-5BD1-496F-9C54-5AD7B38DA8F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21081888">
            <a:off x="81018" y="57039"/>
            <a:ext cx="2341064" cy="863041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FB5BC93C-9388-4B84-9078-7D7594D44A2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72110" y="2738205"/>
            <a:ext cx="1975275" cy="768163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13C5BF56-F066-4386-954B-AB9E67B1157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1383641">
            <a:off x="1043710" y="5809239"/>
            <a:ext cx="4151736" cy="1018120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806019" y="632360"/>
            <a:ext cx="2341067" cy="6078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460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2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099C76E6-FFFA-4E14-925B-8A985105BC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2144" y="2171138"/>
            <a:ext cx="8449788" cy="5572227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241" y="103186"/>
            <a:ext cx="7901101" cy="3468925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241" y="103185"/>
            <a:ext cx="7852329" cy="3468925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8241" y="84895"/>
            <a:ext cx="7931583" cy="3505504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958971" y="1837649"/>
            <a:ext cx="3528807" cy="5113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92172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9286" y="1507677"/>
            <a:ext cx="5889246" cy="3103133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774" y="-578841"/>
            <a:ext cx="4636364" cy="4636364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858" y="1949895"/>
            <a:ext cx="2678988" cy="4847693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03CF3827-DBCE-4916-841A-B61B11590F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354885">
            <a:off x="5129431" y="283851"/>
            <a:ext cx="6626926" cy="2139881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A5A070E9-0B1C-4798-95B2-E378FC0EC5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6482" y="4779033"/>
            <a:ext cx="7553599" cy="1457070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235E485C-204C-4366-9E06-C6D82204FA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9286" y="1500561"/>
            <a:ext cx="5889246" cy="3103133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875520E8-A5DE-4790-A36B-81C3C101D9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354885">
            <a:off x="5129431" y="233335"/>
            <a:ext cx="6626926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84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729A3D55-0690-4F53-9AE8-5244DFCE37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47" y="0"/>
            <a:ext cx="4467541" cy="3233075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6431" y="2051055"/>
            <a:ext cx="2542402" cy="4806945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310" y="571278"/>
            <a:ext cx="3828620" cy="1743607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667" y="746276"/>
            <a:ext cx="3831408" cy="1562264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E94EF2E4-EBF7-419A-A01F-6DFE64F33D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0308" y="2672973"/>
            <a:ext cx="5169856" cy="2828789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1E5537C1-A374-426D-9751-E52CD3A4D18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27846"/>
          <a:stretch/>
        </p:blipFill>
        <p:spPr>
          <a:xfrm>
            <a:off x="6875755" y="141989"/>
            <a:ext cx="4574167" cy="6716011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EF9C5064-C8CD-46C4-83DF-4F0E32E336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21404" y="2308540"/>
            <a:ext cx="3036071" cy="271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5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7210" y="3385100"/>
            <a:ext cx="4264102" cy="30046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7210" y="3385099"/>
            <a:ext cx="4264102" cy="30046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7210" y="449768"/>
            <a:ext cx="4264102" cy="26396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338" y="702521"/>
            <a:ext cx="5861005" cy="257051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338" y="3584962"/>
            <a:ext cx="5861006" cy="2441159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392309"/>
            <a:ext cx="1005927" cy="621846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A6C94905-65A9-47F7-A9A5-E9DD96FBFE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3879" y="1086913"/>
            <a:ext cx="2261353" cy="5771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108562"/>
      </p:ext>
    </p:extLst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7205" y="834895"/>
            <a:ext cx="9394750" cy="5919729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9738" y="328478"/>
            <a:ext cx="2315052" cy="506417"/>
          </a:xfrm>
          <a:prstGeom prst="rect">
            <a:avLst/>
          </a:prstGeom>
        </p:spPr>
      </p:pic>
      <p:sp>
        <p:nvSpPr>
          <p:cNvPr id="19" name="Akış Çizelgesi: Bağlayıcı 18"/>
          <p:cNvSpPr/>
          <p:nvPr/>
        </p:nvSpPr>
        <p:spPr>
          <a:xfrm>
            <a:off x="1467205" y="3614737"/>
            <a:ext cx="652732" cy="59150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707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060B827D-ABD8-4801-BD1C-8791B12EEF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6228"/>
          <a:stretch/>
        </p:blipFill>
        <p:spPr>
          <a:xfrm>
            <a:off x="7265987" y="281528"/>
            <a:ext cx="4926013" cy="55826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605903" y="662024"/>
            <a:ext cx="4416395" cy="21266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2753" y="3145977"/>
            <a:ext cx="4629545" cy="22196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305" y="384168"/>
            <a:ext cx="6096528" cy="3298222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374" y="3747826"/>
            <a:ext cx="6218459" cy="914479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9698" y="4611074"/>
            <a:ext cx="6425741" cy="1140051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374" y="5576252"/>
            <a:ext cx="6303810" cy="1140051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F710FCD5-2651-4C5E-A580-0CFD5B82FC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56685" y="1802543"/>
            <a:ext cx="2072136" cy="5055457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259D9A12-9DA6-45A5-87FC-DDF9EAF65FA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53945" y="4558131"/>
            <a:ext cx="3938357" cy="317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33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2300" y="1137432"/>
            <a:ext cx="9870279" cy="5383235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078" y="631015"/>
            <a:ext cx="2315052" cy="506417"/>
          </a:xfrm>
          <a:prstGeom prst="rect">
            <a:avLst/>
          </a:prstGeom>
        </p:spPr>
      </p:pic>
      <p:sp>
        <p:nvSpPr>
          <p:cNvPr id="18" name="Akış Çizelgesi: Bağlayıcı 17"/>
          <p:cNvSpPr/>
          <p:nvPr/>
        </p:nvSpPr>
        <p:spPr>
          <a:xfrm>
            <a:off x="1365078" y="4720590"/>
            <a:ext cx="491969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759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E8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t="18699" r="1683"/>
          <a:stretch/>
        </p:blipFill>
        <p:spPr>
          <a:xfrm>
            <a:off x="0" y="1178109"/>
            <a:ext cx="12192000" cy="5679891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81" y="280239"/>
            <a:ext cx="5657433" cy="2911521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31CC4F50-38EA-40D3-ABFC-3ECBF7A8E7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2441" y="-80824"/>
            <a:ext cx="6066046" cy="2517866"/>
          </a:xfrm>
          <a:prstGeom prst="rect">
            <a:avLst/>
          </a:prstGeom>
        </p:spPr>
      </p:pic>
      <p:pic>
        <p:nvPicPr>
          <p:cNvPr id="2" name="Picture 8" descr="map png ile ilgili görsel sonucu">
            <a:extLst>
              <a:ext uri="{FF2B5EF4-FFF2-40B4-BE49-F238E27FC236}">
                <a16:creationId xmlns:a16="http://schemas.microsoft.com/office/drawing/2014/main" id="{056B5917-E8F0-4D14-AFE4-C3ACFEE6FE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347" y="-246233"/>
            <a:ext cx="830970" cy="830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772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437" y="187644"/>
            <a:ext cx="7681626" cy="1591194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275" y="1955431"/>
            <a:ext cx="7602371" cy="585267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356" y="2573344"/>
            <a:ext cx="7718205" cy="798645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440" y="3415743"/>
            <a:ext cx="7718205" cy="798645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4439" y="4269276"/>
            <a:ext cx="7718205" cy="792549"/>
          </a:xfrm>
          <a:prstGeom prst="rect">
            <a:avLst/>
          </a:prstGeom>
        </p:spPr>
      </p:pic>
      <p:pic>
        <p:nvPicPr>
          <p:cNvPr id="24" name="Resim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4438" y="4953465"/>
            <a:ext cx="7718205" cy="1140051"/>
          </a:xfrm>
          <a:prstGeom prst="rect">
            <a:avLst/>
          </a:prstGeom>
        </p:spPr>
      </p:pic>
      <p:pic>
        <p:nvPicPr>
          <p:cNvPr id="25" name="Resim 2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4437" y="5803400"/>
            <a:ext cx="7718205" cy="113395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07939" y="2334655"/>
            <a:ext cx="2475191" cy="4511431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6E2DEA9-16A8-4B19-A78C-7973C517DF9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56766" y="-59263"/>
            <a:ext cx="4389500" cy="278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68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B56E9FFF-03B1-4F51-A8C4-E64F11848C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224" y="1167062"/>
            <a:ext cx="3396076" cy="5917599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2F241856-5621-4D3B-A162-32925A3B5C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9040" y="1054402"/>
            <a:ext cx="9150889" cy="474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28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sim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460" y="1134430"/>
            <a:ext cx="9595936" cy="5267401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490" y="746893"/>
            <a:ext cx="2315052" cy="506417"/>
          </a:xfrm>
          <a:prstGeom prst="rect">
            <a:avLst/>
          </a:prstGeom>
        </p:spPr>
      </p:pic>
      <p:sp>
        <p:nvSpPr>
          <p:cNvPr id="18" name="Akış Çizelgesi: Bağlayıcı 17"/>
          <p:cNvSpPr/>
          <p:nvPr/>
        </p:nvSpPr>
        <p:spPr>
          <a:xfrm>
            <a:off x="1388505" y="5768381"/>
            <a:ext cx="491969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362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7324" y="5388515"/>
            <a:ext cx="7157324" cy="1036410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898" y="387577"/>
            <a:ext cx="6322100" cy="3731075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6464" y="487698"/>
            <a:ext cx="4857929" cy="2345746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6463" y="3135306"/>
            <a:ext cx="4857929" cy="2477329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122E0A47-15BB-4216-83BB-7BBE6D716D6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49598"/>
          <a:stretch/>
        </p:blipFill>
        <p:spPr>
          <a:xfrm>
            <a:off x="5600047" y="2253115"/>
            <a:ext cx="2672831" cy="4786928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8A3A73F8-E966-4C02-915C-C70666A4C1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410274">
            <a:off x="437262" y="3507428"/>
            <a:ext cx="5388836" cy="2278303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C33FE341-F0AF-4DF2-A9DA-EDF397B737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45515" y="-41536"/>
            <a:ext cx="772243" cy="772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46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96" y="1690773"/>
            <a:ext cx="6261135" cy="3194581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4944" y="147375"/>
            <a:ext cx="4367584" cy="2123864"/>
          </a:xfrm>
          <a:prstGeom prst="rect">
            <a:avLst/>
          </a:prstGeom>
          <a:ln w="15875">
            <a:solidFill>
              <a:schemeClr val="tx2">
                <a:lumMod val="50000"/>
              </a:schemeClr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4944" y="2318524"/>
            <a:ext cx="4383072" cy="2213924"/>
          </a:xfrm>
          <a:prstGeom prst="rect">
            <a:avLst/>
          </a:prstGeom>
          <a:ln w="15875">
            <a:solidFill>
              <a:schemeClr val="tx2">
                <a:lumMod val="50000"/>
              </a:schemeClr>
            </a:solidFill>
          </a:ln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4944" y="4579733"/>
            <a:ext cx="4383072" cy="2076916"/>
          </a:xfrm>
          <a:prstGeom prst="rect">
            <a:avLst/>
          </a:prstGeom>
          <a:ln w="15875">
            <a:solidFill>
              <a:schemeClr val="tx2">
                <a:lumMod val="50000"/>
              </a:schemeClr>
            </a:solidFill>
          </a:ln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796" y="4877463"/>
            <a:ext cx="6334293" cy="1481456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472" y="356881"/>
            <a:ext cx="4487045" cy="1097375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09462" y="1810074"/>
            <a:ext cx="2719052" cy="5047926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90456BF9-9AD2-4653-945B-96BD649189E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823" y="221374"/>
            <a:ext cx="1368391" cy="136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48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D2DC3360-A21E-4ECF-9D5B-3D88E2934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4252" y="4991503"/>
            <a:ext cx="5127180" cy="2353260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8290" y="537262"/>
            <a:ext cx="3954684" cy="1850509"/>
          </a:xfrm>
          <a:prstGeom prst="rect">
            <a:avLst/>
          </a:prstGeom>
          <a:ln w="19050">
            <a:solidFill>
              <a:schemeClr val="tx2">
                <a:lumMod val="50000"/>
              </a:schemeClr>
            </a:solidFill>
          </a:ln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4513" y="4470229"/>
            <a:ext cx="3968462" cy="1859386"/>
          </a:xfrm>
          <a:prstGeom prst="rect">
            <a:avLst/>
          </a:prstGeom>
          <a:ln w="19050">
            <a:solidFill>
              <a:schemeClr val="tx2">
                <a:lumMod val="50000"/>
              </a:schemeClr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4512" y="2488985"/>
            <a:ext cx="3968462" cy="1880029"/>
          </a:xfrm>
          <a:prstGeom prst="rect">
            <a:avLst/>
          </a:prstGeom>
          <a:ln w="19050">
            <a:solidFill>
              <a:schemeClr val="tx2">
                <a:lumMod val="50000"/>
              </a:schemeClr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1565" y="1816431"/>
            <a:ext cx="5637651" cy="378761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31565" y="361828"/>
            <a:ext cx="5448898" cy="1341838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A70FEB50-BC55-4E44-BBD5-2A9E58985A9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8131" y="1261668"/>
            <a:ext cx="883997" cy="883997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7FCE6138-F232-4680-8545-89662877901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3156127">
            <a:off x="3336484" y="4365023"/>
            <a:ext cx="2342857" cy="2152381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54EB7266-6A97-440B-8564-7AE1D5B0A05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11969" y="558306"/>
            <a:ext cx="1109568" cy="1109568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5664E84C-3401-442C-970E-36D69B009D8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357067" y="209652"/>
            <a:ext cx="2929066" cy="6648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1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1925" y="352225"/>
            <a:ext cx="3783897" cy="1776440"/>
          </a:xfrm>
          <a:prstGeom prst="rect">
            <a:avLst/>
          </a:prstGeom>
          <a:ln w="19050">
            <a:solidFill>
              <a:schemeClr val="tx2">
                <a:lumMod val="50000"/>
              </a:schemeClr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7211" y="64771"/>
            <a:ext cx="5902662" cy="1413427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0335" y="2573553"/>
            <a:ext cx="3783897" cy="1773701"/>
          </a:xfrm>
          <a:prstGeom prst="rect">
            <a:avLst/>
          </a:prstGeom>
          <a:ln w="19050">
            <a:solidFill>
              <a:schemeClr val="tx2">
                <a:lumMod val="50000"/>
              </a:schemeClr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0335" y="4701689"/>
            <a:ext cx="3783897" cy="1804086"/>
          </a:xfrm>
          <a:prstGeom prst="rect">
            <a:avLst/>
          </a:prstGeom>
          <a:ln w="19050">
            <a:solidFill>
              <a:schemeClr val="tx2">
                <a:lumMod val="50000"/>
              </a:schemeClr>
            </a:solidFill>
          </a:ln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0460" y="1588465"/>
            <a:ext cx="5279932" cy="3190427"/>
          </a:xfrm>
          <a:prstGeom prst="rect">
            <a:avLst/>
          </a:prstGeom>
        </p:spPr>
      </p:pic>
      <p:pic>
        <p:nvPicPr>
          <p:cNvPr id="6" name="Picture 4" descr="Rida' by sauruken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335" b="99741" l="7143" r="91705">
                        <a14:foregroundMark x1="39631" y1="8171" x2="39631" y2="8171"/>
                        <a14:foregroundMark x1="47465" y1="5966" x2="47465" y2="5966"/>
                        <a14:foregroundMark x1="47465" y1="5707" x2="47465" y2="5707"/>
                        <a14:foregroundMark x1="47465" y1="5707" x2="47465" y2="5707"/>
                        <a14:foregroundMark x1="48157" y1="2464" x2="48157" y2="2464"/>
                        <a14:foregroundMark x1="48157" y1="2464" x2="48157" y2="2464"/>
                        <a14:foregroundMark x1="30415" y1="5966" x2="30415" y2="5966"/>
                        <a14:foregroundMark x1="57834" y1="94553" x2="57834" y2="94553"/>
                        <a14:foregroundMark x1="53917" y1="94812" x2="53917" y2="94812"/>
                        <a14:foregroundMark x1="38479" y1="97795" x2="38479" y2="97795"/>
                        <a14:foregroundMark x1="36175" y1="99741" x2="36175" y2="99741"/>
                        <a14:foregroundMark x1="36175" y1="99741" x2="36175" y2="99741"/>
                        <a14:foregroundMark x1="91935" y1="63424" x2="91935" y2="63424"/>
                        <a14:foregroundMark x1="7143" y1="52789" x2="7143" y2="52789"/>
                        <a14:foregroundMark x1="16129" y1="64981" x2="16129" y2="64981"/>
                        <a14:foregroundMark x1="18433" y1="72114" x2="18433" y2="72114"/>
                        <a14:foregroundMark x1="17281" y1="70169" x2="17281" y2="70169"/>
                        <a14:foregroundMark x1="16129" y1="69780" x2="16129" y2="697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6885" y="2346157"/>
            <a:ext cx="2540652" cy="4511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5F0826ED-ADC0-4AEB-92ED-B3F0D3C246B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85694" y="4148287"/>
            <a:ext cx="6023370" cy="3664014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4988DB95-5202-49D2-BE40-A4E66E6EBC2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258" y="280577"/>
            <a:ext cx="1111279" cy="111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87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3285" y="289986"/>
            <a:ext cx="4152087" cy="2011632"/>
          </a:xfrm>
          <a:prstGeom prst="rect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49" y="232496"/>
            <a:ext cx="5844746" cy="382605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3036" y="4770406"/>
            <a:ext cx="3982336" cy="1911855"/>
          </a:xfrm>
          <a:prstGeom prst="rect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1198" y="4703772"/>
            <a:ext cx="4181546" cy="2067488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6"/>
          <a:srcRect t="10806" b="10205"/>
          <a:stretch/>
        </p:blipFill>
        <p:spPr>
          <a:xfrm>
            <a:off x="7851198" y="2596879"/>
            <a:ext cx="4134174" cy="1959504"/>
          </a:xfrm>
          <a:prstGeom prst="rect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5449" y="5256893"/>
            <a:ext cx="5669771" cy="1188823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62754" y="1810074"/>
            <a:ext cx="2828789" cy="5047926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31A0ABED-8A3E-48A9-B6B2-CC084E14E5A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1490" y="-202212"/>
            <a:ext cx="781229" cy="776465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E1609524-DC1B-42A0-ABB7-300E21B0EC4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1378084">
            <a:off x="2001810" y="3009480"/>
            <a:ext cx="4871126" cy="1926503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9A560ED9-D04C-4173-A96F-E54D3FAEE30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1426478">
            <a:off x="102828" y="3859871"/>
            <a:ext cx="7059780" cy="1926503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BED26BEF-9088-4CD9-98BC-549F380F461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54733" y="3624782"/>
            <a:ext cx="1085725" cy="867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06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0623" y="109182"/>
            <a:ext cx="5111377" cy="5996464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283" y="3107414"/>
            <a:ext cx="5140554" cy="25237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624" y="279863"/>
            <a:ext cx="5516300" cy="2579407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196" y="279863"/>
            <a:ext cx="5524728" cy="2579407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535" y="276963"/>
            <a:ext cx="5579737" cy="2676646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6535" y="276963"/>
            <a:ext cx="5745283" cy="2770855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16980B75-5390-4D41-9F7F-E43933664C1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19849" y="1974967"/>
            <a:ext cx="2242875" cy="4947831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9462F094-AE60-4A7E-A5AE-C97D8038DE9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246778">
            <a:off x="1220304" y="5218600"/>
            <a:ext cx="5371042" cy="177409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3395BDE9-25F9-4C3A-9926-5F5204046F0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696" y="4835892"/>
            <a:ext cx="1583754" cy="203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658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2D21EB57-8925-4B9B-BA4E-F284B5C6F2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521" y="477055"/>
            <a:ext cx="9942857" cy="6257143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145" y="-31247"/>
            <a:ext cx="3883489" cy="737680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5235" y="840857"/>
            <a:ext cx="3785944" cy="755970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54432" y="1807714"/>
            <a:ext cx="4371211" cy="743776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01179" y="2794789"/>
            <a:ext cx="6078239" cy="810838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80596" y="3848926"/>
            <a:ext cx="890093" cy="646232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23308" y="4113929"/>
            <a:ext cx="3144601" cy="58924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497DF689-89C9-42C8-AD85-986DCCFBF6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5719" y="2809836"/>
            <a:ext cx="3188484" cy="402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57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esim 17">
            <a:extLst>
              <a:ext uri="{FF2B5EF4-FFF2-40B4-BE49-F238E27FC236}">
                <a16:creationId xmlns:a16="http://schemas.microsoft.com/office/drawing/2014/main" id="{35F904DC-4E32-4E95-8622-A6EB9963B3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622" y="1091104"/>
            <a:ext cx="11668755" cy="5566130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3CDE1109-1F73-4004-B91B-62C3F5258E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437" y="620408"/>
            <a:ext cx="2147645" cy="470696"/>
          </a:xfrm>
          <a:prstGeom prst="rect">
            <a:avLst/>
          </a:prstGeom>
        </p:spPr>
      </p:pic>
      <p:sp>
        <p:nvSpPr>
          <p:cNvPr id="20" name="Akış Çizelgesi: Bağlayıcı 19">
            <a:extLst>
              <a:ext uri="{FF2B5EF4-FFF2-40B4-BE49-F238E27FC236}">
                <a16:creationId xmlns:a16="http://schemas.microsoft.com/office/drawing/2014/main" id="{2A204636-DAF6-4BFB-9063-06404B4DC58E}"/>
              </a:ext>
            </a:extLst>
          </p:cNvPr>
          <p:cNvSpPr/>
          <p:nvPr/>
        </p:nvSpPr>
        <p:spPr>
          <a:xfrm>
            <a:off x="329437" y="4189371"/>
            <a:ext cx="495218" cy="457200"/>
          </a:xfrm>
          <a:prstGeom prst="flowChartConnector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22" name="Resim 21">
            <a:extLst>
              <a:ext uri="{FF2B5EF4-FFF2-40B4-BE49-F238E27FC236}">
                <a16:creationId xmlns:a16="http://schemas.microsoft.com/office/drawing/2014/main" id="{FAD00F6F-D22D-4C04-A96F-2F49FC72D9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9379" y="425951"/>
            <a:ext cx="424318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922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364" y="4585251"/>
            <a:ext cx="8028415" cy="1274541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910990FC-207E-4147-B559-46C1F60119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07" y="577730"/>
            <a:ext cx="11345157" cy="6028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20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3449" y="1403747"/>
            <a:ext cx="6297714" cy="1731414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4305" y="3176480"/>
            <a:ext cx="6316003" cy="1688738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4945" y="4947857"/>
            <a:ext cx="6333652" cy="1720251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31984" y="330758"/>
            <a:ext cx="5596613" cy="1072989"/>
          </a:xfrm>
          <a:prstGeom prst="rect">
            <a:avLst/>
          </a:prstGeom>
        </p:spPr>
      </p:pic>
      <p:pic>
        <p:nvPicPr>
          <p:cNvPr id="29" name="Resim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18399" y="69711"/>
            <a:ext cx="2121264" cy="2106931"/>
          </a:xfrm>
          <a:prstGeom prst="rect">
            <a:avLst/>
          </a:prstGeom>
        </p:spPr>
      </p:pic>
      <p:pic>
        <p:nvPicPr>
          <p:cNvPr id="30" name="Resim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06" y="1687235"/>
            <a:ext cx="3938357" cy="5041829"/>
          </a:xfrm>
          <a:prstGeom prst="rect">
            <a:avLst/>
          </a:prstGeom>
        </p:spPr>
      </p:pic>
      <p:pic>
        <p:nvPicPr>
          <p:cNvPr id="1026" name="Picture 2" descr="Kur'an-i Kerim | 29.CÜZ">
            <a:extLst>
              <a:ext uri="{FF2B5EF4-FFF2-40B4-BE49-F238E27FC236}">
                <a16:creationId xmlns:a16="http://schemas.microsoft.com/office/drawing/2014/main" id="{30D93811-2CA2-4D3A-9B91-A0FA83A3D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957" b="88986" l="6250" r="93555">
                        <a14:foregroundMark x1="6250" y1="28696" x2="6250" y2="28696"/>
                        <a14:foregroundMark x1="6250" y1="28696" x2="6250" y2="28696"/>
                        <a14:foregroundMark x1="6250" y1="28696" x2="6250" y2="28696"/>
                        <a14:foregroundMark x1="16016" y1="9275" x2="16016" y2="9275"/>
                        <a14:foregroundMark x1="13867" y1="6957" x2="13867" y2="6957"/>
                        <a14:foregroundMark x1="93555" y1="27826" x2="93555" y2="27826"/>
                        <a14:foregroundMark x1="90820" y1="36812" x2="90820" y2="36812"/>
                        <a14:backgroundMark x1="10547" y1="77681" x2="10547" y2="77681"/>
                        <a14:backgroundMark x1="8984" y1="75362" x2="8984" y2="75362"/>
                        <a14:backgroundMark x1="8984" y1="75362" x2="8984" y2="75362"/>
                        <a14:backgroundMark x1="8984" y1="74493" x2="8984" y2="74493"/>
                        <a14:backgroundMark x1="8398" y1="72754" x2="8398" y2="72754"/>
                        <a14:backgroundMark x1="9961" y1="72754" x2="12109" y2="72754"/>
                        <a14:backgroundMark x1="12109" y1="73623" x2="11719" y2="79420"/>
                        <a14:backgroundMark x1="8984" y1="81739" x2="7227" y2="82609"/>
                        <a14:backgroundMark x1="6250" y1="82609" x2="6250" y2="82609"/>
                        <a14:backgroundMark x1="10547" y1="80870" x2="10547" y2="80870"/>
                        <a14:backgroundMark x1="11133" y1="80000" x2="11133" y2="80000"/>
                        <a14:backgroundMark x1="9375" y1="76812" x2="9375" y2="76812"/>
                        <a14:backgroundMark x1="9375" y1="76232" x2="11133" y2="79420"/>
                        <a14:backgroundMark x1="30078" y1="88116" x2="30078" y2="88116"/>
                        <a14:backgroundMark x1="34375" y1="87246" x2="34375" y2="87246"/>
                        <a14:backgroundMark x1="43164" y1="85797" x2="43164" y2="85797"/>
                        <a14:backgroundMark x1="43164" y1="85797" x2="40820" y2="83478"/>
                        <a14:backgroundMark x1="38672" y1="80870" x2="38672" y2="80870"/>
                        <a14:backgroundMark x1="37695" y1="80870" x2="37695" y2="80870"/>
                        <a14:backgroundMark x1="37109" y1="80000" x2="37109" y2="80000"/>
                        <a14:backgroundMark x1="49023" y1="74493" x2="49023" y2="74493"/>
                        <a14:backgroundMark x1="49023" y1="74493" x2="49023" y2="74493"/>
                        <a14:backgroundMark x1="51758" y1="68986" x2="51758" y2="68986"/>
                        <a14:backgroundMark x1="53906" y1="66377" x2="53906" y2="66377"/>
                        <a14:backgroundMark x1="51758" y1="66377" x2="51758" y2="66377"/>
                        <a14:backgroundMark x1="49609" y1="66377" x2="49609" y2="66377"/>
                        <a14:backgroundMark x1="48047" y1="65507" x2="48047" y2="65507"/>
                        <a14:backgroundMark x1="46289" y1="65507" x2="46289" y2="65507"/>
                        <a14:backgroundMark x1="45313" y1="65507" x2="45313" y2="65507"/>
                        <a14:backgroundMark x1="49023" y1="64928" x2="52930" y2="63188"/>
                        <a14:backgroundMark x1="53906" y1="63188" x2="54492" y2="63188"/>
                        <a14:backgroundMark x1="54492" y1="63188" x2="51758" y2="64058"/>
                        <a14:backgroundMark x1="50195" y1="64928" x2="50195" y2="64928"/>
                        <a14:backgroundMark x1="52930" y1="67246" x2="52930" y2="67246"/>
                        <a14:backgroundMark x1="52930" y1="67246" x2="52930" y2="67246"/>
                        <a14:backgroundMark x1="48438" y1="66377" x2="48438" y2="66377"/>
                        <a14:backgroundMark x1="47461" y1="66377" x2="47461" y2="66377"/>
                        <a14:backgroundMark x1="85156" y1="72174" x2="85156" y2="72174"/>
                        <a14:backgroundMark x1="86914" y1="72174" x2="86914" y2="72174"/>
                        <a14:backgroundMark x1="86914" y1="76812" x2="86914" y2="76812"/>
                        <a14:backgroundMark x1="86914" y1="76812" x2="86914" y2="76812"/>
                        <a14:backgroundMark x1="82617" y1="73623" x2="82617" y2="73623"/>
                        <a14:backgroundMark x1="80859" y1="71304" x2="80859" y2="71304"/>
                        <a14:backgroundMark x1="78125" y1="70435" x2="78125" y2="70435"/>
                        <a14:backgroundMark x1="76563" y1="69565" x2="76563" y2="69565"/>
                        <a14:backgroundMark x1="74414" y1="68696" x2="74414" y2="68696"/>
                        <a14:backgroundMark x1="72852" y1="65507" x2="72852" y2="65507"/>
                        <a14:backgroundMark x1="75000" y1="65507" x2="75000" y2="65507"/>
                        <a14:backgroundMark x1="74414" y1="67246" x2="74414" y2="67246"/>
                        <a14:backgroundMark x1="74414" y1="67246" x2="74414" y2="67246"/>
                        <a14:backgroundMark x1="74414" y1="66377" x2="74414" y2="66377"/>
                        <a14:backgroundMark x1="74414" y1="66377" x2="74414" y2="66377"/>
                        <a14:backgroundMark x1="54883" y1="66377" x2="54883" y2="66377"/>
                        <a14:backgroundMark x1="54297" y1="64928" x2="54297" y2="64928"/>
                        <a14:backgroundMark x1="53711" y1="64928" x2="53711" y2="64928"/>
                        <a14:backgroundMark x1="53711" y1="64928" x2="53711" y2="64928"/>
                        <a14:backgroundMark x1="53320" y1="64928" x2="53320" y2="64928"/>
                        <a14:backgroundMark x1="51563" y1="64928" x2="51563" y2="64928"/>
                        <a14:backgroundMark x1="51172" y1="64928" x2="51172" y2="64928"/>
                        <a14:backgroundMark x1="47266" y1="64928" x2="47266" y2="64928"/>
                        <a14:backgroundMark x1="46680" y1="64928" x2="46680" y2="64928"/>
                        <a14:backgroundMark x1="45703" y1="67246" x2="45703" y2="67246"/>
                        <a14:backgroundMark x1="47266" y1="67246" x2="47266" y2="67246"/>
                        <a14:backgroundMark x1="49414" y1="66377" x2="45703" y2="64058"/>
                        <a14:backgroundMark x1="5469" y1="71304" x2="9961" y2="65507"/>
                        <a14:backgroundMark x1="44531" y1="66377" x2="41797" y2="695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1067" y="5255420"/>
            <a:ext cx="2219153" cy="1495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397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303" y="673345"/>
            <a:ext cx="9144793" cy="6059949"/>
          </a:xfrm>
          <a:prstGeom prst="rect">
            <a:avLst/>
          </a:prstGeom>
        </p:spPr>
      </p:pic>
      <p:sp>
        <p:nvSpPr>
          <p:cNvPr id="9" name="Akış Çizelgesi: Bağlayıcı 8"/>
          <p:cNvSpPr/>
          <p:nvPr/>
        </p:nvSpPr>
        <p:spPr>
          <a:xfrm>
            <a:off x="1409303" y="3962441"/>
            <a:ext cx="491969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760" y="166928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35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3EFD23C7-CCB6-44FA-94C0-61FE2031DA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7869" y="-62153"/>
            <a:ext cx="7496911" cy="1927778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0" y="1376382"/>
            <a:ext cx="6859322" cy="1493901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0" y="2934947"/>
            <a:ext cx="6741113" cy="1511832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0000" y="4561611"/>
            <a:ext cx="6859322" cy="1357136"/>
          </a:xfrm>
          <a:prstGeom prst="rect">
            <a:avLst/>
          </a:prstGeom>
        </p:spPr>
      </p:pic>
      <p:pic>
        <p:nvPicPr>
          <p:cNvPr id="31" name="Resim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7494" y="0"/>
            <a:ext cx="2475191" cy="2389839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A31313E9-A82B-4C64-9351-F357E07589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5520" y="1241571"/>
            <a:ext cx="2180275" cy="5495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823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9B0E3A30-2EE1-45E0-9C8D-76DC8323B6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93" y="1131538"/>
            <a:ext cx="11040813" cy="5364945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5561C828-65A5-4ADE-909C-F43F4B59D3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220" y="566971"/>
            <a:ext cx="2147645" cy="470696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592C9DA1-276D-4838-A7D6-419F8A8FE4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9457" y="159135"/>
            <a:ext cx="5578323" cy="1286367"/>
          </a:xfrm>
          <a:prstGeom prst="rect">
            <a:avLst/>
          </a:prstGeom>
        </p:spPr>
      </p:pic>
      <p:sp>
        <p:nvSpPr>
          <p:cNvPr id="23" name="Akış Çizelgesi: Bağlayıcı 22">
            <a:extLst>
              <a:ext uri="{FF2B5EF4-FFF2-40B4-BE49-F238E27FC236}">
                <a16:creationId xmlns:a16="http://schemas.microsoft.com/office/drawing/2014/main" id="{09017FFA-17F7-4715-996C-0E71B4F72262}"/>
              </a:ext>
            </a:extLst>
          </p:cNvPr>
          <p:cNvSpPr/>
          <p:nvPr/>
        </p:nvSpPr>
        <p:spPr>
          <a:xfrm>
            <a:off x="575593" y="3058403"/>
            <a:ext cx="495218" cy="457200"/>
          </a:xfrm>
          <a:prstGeom prst="flowChartConnector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52845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Resim 39">
            <a:extLst>
              <a:ext uri="{FF2B5EF4-FFF2-40B4-BE49-F238E27FC236}">
                <a16:creationId xmlns:a16="http://schemas.microsoft.com/office/drawing/2014/main" id="{D271B020-E6FC-44E4-97B4-337372483B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0214" y="0"/>
            <a:ext cx="5262411" cy="1427516"/>
          </a:xfrm>
          <a:prstGeom prst="rect">
            <a:avLst/>
          </a:prstGeom>
        </p:spPr>
      </p:pic>
      <p:pic>
        <p:nvPicPr>
          <p:cNvPr id="25" name="Picture 8" descr="Gemi KÄ±ssasÄ±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705" y="633613"/>
            <a:ext cx="4191509" cy="28816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87879" y="1147103"/>
            <a:ext cx="5921680" cy="1714308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2685" y="2605311"/>
            <a:ext cx="5534915" cy="1118481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82653" y="3556912"/>
            <a:ext cx="5926906" cy="1719535"/>
          </a:xfrm>
          <a:prstGeom prst="rect">
            <a:avLst/>
          </a:prstGeom>
        </p:spPr>
      </p:pic>
      <p:pic>
        <p:nvPicPr>
          <p:cNvPr id="24" name="Resim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42686" y="5009152"/>
            <a:ext cx="5534915" cy="1515699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0E6DCEB1-ABF9-4634-A6BF-F676C5D8B79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19867" y="5755855"/>
            <a:ext cx="3957470" cy="1102145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88718" y="1697629"/>
            <a:ext cx="4249280" cy="5438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05458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73548123-8243-4787-A936-127D55C931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046" y="2369921"/>
            <a:ext cx="10821338" cy="3225064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A15DC5CA-9F16-40B7-960B-1EE1B077DF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031" y="1899225"/>
            <a:ext cx="2147645" cy="470696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47DD17F3-19C5-4AFD-B8B6-D667EF8A43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6785" y="1704767"/>
            <a:ext cx="4243184" cy="859611"/>
          </a:xfrm>
          <a:prstGeom prst="rect">
            <a:avLst/>
          </a:prstGeom>
        </p:spPr>
      </p:pic>
      <p:sp>
        <p:nvSpPr>
          <p:cNvPr id="20" name="Akış Çizelgesi: Bağlayıcı 19">
            <a:extLst>
              <a:ext uri="{FF2B5EF4-FFF2-40B4-BE49-F238E27FC236}">
                <a16:creationId xmlns:a16="http://schemas.microsoft.com/office/drawing/2014/main" id="{AC18ACC6-D3C9-464A-86C3-9CF386DB59F2}"/>
              </a:ext>
            </a:extLst>
          </p:cNvPr>
          <p:cNvSpPr/>
          <p:nvPr/>
        </p:nvSpPr>
        <p:spPr>
          <a:xfrm>
            <a:off x="577046" y="4995487"/>
            <a:ext cx="495218" cy="457200"/>
          </a:xfrm>
          <a:prstGeom prst="flowChartConnector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30651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28B20C9A-4F1A-4788-AFC3-94139F48ED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668" y="-128502"/>
            <a:ext cx="7852329" cy="2365453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C61DA1F0-E12A-4913-ACFB-FA624B82D9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7189" y="1649444"/>
            <a:ext cx="7218290" cy="1816765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8D72AACD-82AA-4C99-88A2-10211C0551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9603" y="3466209"/>
            <a:ext cx="7065876" cy="1652159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109209B0-99FC-4E47-9FB3-23BEBD40FD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7636" y="5172923"/>
            <a:ext cx="6608637" cy="1603387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32A1B4E3-A800-4A91-AD02-D740FA5195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20970" y="1498440"/>
            <a:ext cx="2033972" cy="5126867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7365ABAC-CB62-4BC9-B5EE-94BD00AD5B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60207" y="1271781"/>
            <a:ext cx="2256619" cy="535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75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61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2"/>
          <a:srcRect b="8686"/>
          <a:stretch/>
        </p:blipFill>
        <p:spPr>
          <a:xfrm>
            <a:off x="7310198" y="456946"/>
            <a:ext cx="4729407" cy="29667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: Rounded Corners 6">
            <a:extLst>
              <a:ext uri="{FF2B5EF4-FFF2-40B4-BE49-F238E27FC236}">
                <a16:creationId xmlns:a16="http://schemas.microsoft.com/office/drawing/2014/main" id="{6031AD48-3EFC-434C-AA2B-816008C89431}"/>
              </a:ext>
            </a:extLst>
          </p:cNvPr>
          <p:cNvSpPr/>
          <p:nvPr/>
        </p:nvSpPr>
        <p:spPr>
          <a:xfrm rot="220048">
            <a:off x="784405" y="1957351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3">
            <a:extLst>
              <a:ext uri="{FF2B5EF4-FFF2-40B4-BE49-F238E27FC236}">
                <a16:creationId xmlns:a16="http://schemas.microsoft.com/office/drawing/2014/main" id="{42F47696-5EAC-4190-8639-B84A81E7CB50}"/>
              </a:ext>
            </a:extLst>
          </p:cNvPr>
          <p:cNvSpPr/>
          <p:nvPr/>
        </p:nvSpPr>
        <p:spPr>
          <a:xfrm>
            <a:off x="323717" y="1503663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CC00FF"/>
              </a:gs>
              <a:gs pos="100000">
                <a:srgbClr val="6600CC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Rounded Corners 4">
            <a:extLst>
              <a:ext uri="{FF2B5EF4-FFF2-40B4-BE49-F238E27FC236}">
                <a16:creationId xmlns:a16="http://schemas.microsoft.com/office/drawing/2014/main" id="{2AF3BB8B-64E2-4A64-8ED2-B222130BE21F}"/>
              </a:ext>
            </a:extLst>
          </p:cNvPr>
          <p:cNvSpPr/>
          <p:nvPr/>
        </p:nvSpPr>
        <p:spPr>
          <a:xfrm>
            <a:off x="557845" y="1345792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: Rounded Corners 19">
            <a:extLst>
              <a:ext uri="{FF2B5EF4-FFF2-40B4-BE49-F238E27FC236}">
                <a16:creationId xmlns:a16="http://schemas.microsoft.com/office/drawing/2014/main" id="{94633BA1-B2B4-4C3C-9033-EA50EEE67FC8}"/>
              </a:ext>
            </a:extLst>
          </p:cNvPr>
          <p:cNvSpPr/>
          <p:nvPr/>
        </p:nvSpPr>
        <p:spPr>
          <a:xfrm rot="220048">
            <a:off x="784405" y="3720380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Rounded Corners 20">
            <a:extLst>
              <a:ext uri="{FF2B5EF4-FFF2-40B4-BE49-F238E27FC236}">
                <a16:creationId xmlns:a16="http://schemas.microsoft.com/office/drawing/2014/main" id="{61FE5817-D228-4C05-857D-79F282AC8D4D}"/>
              </a:ext>
            </a:extLst>
          </p:cNvPr>
          <p:cNvSpPr/>
          <p:nvPr/>
        </p:nvSpPr>
        <p:spPr>
          <a:xfrm>
            <a:off x="323717" y="3266692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CCFF33"/>
              </a:gs>
              <a:gs pos="100000">
                <a:srgbClr val="33CC33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: Rounded Corners 21">
            <a:extLst>
              <a:ext uri="{FF2B5EF4-FFF2-40B4-BE49-F238E27FC236}">
                <a16:creationId xmlns:a16="http://schemas.microsoft.com/office/drawing/2014/main" id="{2D1870BA-B779-4580-9DED-40182524D517}"/>
              </a:ext>
            </a:extLst>
          </p:cNvPr>
          <p:cNvSpPr/>
          <p:nvPr/>
        </p:nvSpPr>
        <p:spPr>
          <a:xfrm>
            <a:off x="557845" y="3108821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ectangle: Rounded Corners 25">
            <a:extLst>
              <a:ext uri="{FF2B5EF4-FFF2-40B4-BE49-F238E27FC236}">
                <a16:creationId xmlns:a16="http://schemas.microsoft.com/office/drawing/2014/main" id="{4CB86B17-8501-4513-8234-1AEE63B2DF87}"/>
              </a:ext>
            </a:extLst>
          </p:cNvPr>
          <p:cNvSpPr/>
          <p:nvPr/>
        </p:nvSpPr>
        <p:spPr>
          <a:xfrm rot="220048">
            <a:off x="766482" y="5521700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: Rounded Corners 26">
            <a:extLst>
              <a:ext uri="{FF2B5EF4-FFF2-40B4-BE49-F238E27FC236}">
                <a16:creationId xmlns:a16="http://schemas.microsoft.com/office/drawing/2014/main" id="{F386E80D-A34E-4036-A248-94D377D1EBF6}"/>
              </a:ext>
            </a:extLst>
          </p:cNvPr>
          <p:cNvSpPr/>
          <p:nvPr/>
        </p:nvSpPr>
        <p:spPr>
          <a:xfrm>
            <a:off x="305794" y="5068012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00CCFF"/>
              </a:gs>
              <a:gs pos="100000">
                <a:srgbClr val="0033CC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: Rounded Corners 27">
            <a:extLst>
              <a:ext uri="{FF2B5EF4-FFF2-40B4-BE49-F238E27FC236}">
                <a16:creationId xmlns:a16="http://schemas.microsoft.com/office/drawing/2014/main" id="{B0AF7AB3-CE0A-4C4B-83EC-10F461589B2F}"/>
              </a:ext>
            </a:extLst>
          </p:cNvPr>
          <p:cNvSpPr/>
          <p:nvPr/>
        </p:nvSpPr>
        <p:spPr>
          <a:xfrm>
            <a:off x="539922" y="4910141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6" name="Group 39">
            <a:extLst>
              <a:ext uri="{FF2B5EF4-FFF2-40B4-BE49-F238E27FC236}">
                <a16:creationId xmlns:a16="http://schemas.microsoft.com/office/drawing/2014/main" id="{25D255FF-3484-427A-AEB2-8B4BB92770C9}"/>
              </a:ext>
            </a:extLst>
          </p:cNvPr>
          <p:cNvGrpSpPr/>
          <p:nvPr/>
        </p:nvGrpSpPr>
        <p:grpSpPr>
          <a:xfrm>
            <a:off x="1097250" y="1314117"/>
            <a:ext cx="3615962" cy="1079618"/>
            <a:chOff x="1373977" y="923331"/>
            <a:chExt cx="3615962" cy="1079618"/>
          </a:xfrm>
        </p:grpSpPr>
        <p:sp>
          <p:nvSpPr>
            <p:cNvPr id="27" name="TextBox 37">
              <a:extLst>
                <a:ext uri="{FF2B5EF4-FFF2-40B4-BE49-F238E27FC236}">
                  <a16:creationId xmlns:a16="http://schemas.microsoft.com/office/drawing/2014/main" id="{A2FCB4A1-745F-44C2-984D-8EE8C504F6A9}"/>
                </a:ext>
              </a:extLst>
            </p:cNvPr>
            <p:cNvSpPr txBox="1"/>
            <p:nvPr/>
          </p:nvSpPr>
          <p:spPr>
            <a:xfrm>
              <a:off x="1373977" y="923331"/>
              <a:ext cx="314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TextBox 38">
              <a:extLst>
                <a:ext uri="{FF2B5EF4-FFF2-40B4-BE49-F238E27FC236}">
                  <a16:creationId xmlns:a16="http://schemas.microsoft.com/office/drawing/2014/main" id="{C3C40EC5-C79C-48F5-A9FE-4D8C449379D5}"/>
                </a:ext>
              </a:extLst>
            </p:cNvPr>
            <p:cNvSpPr txBox="1"/>
            <p:nvPr/>
          </p:nvSpPr>
          <p:spPr>
            <a:xfrm>
              <a:off x="1375875" y="1264285"/>
              <a:ext cx="361406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Dört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Halife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tr-T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D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önemi'nden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sonra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merkezi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sng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Şam</a:t>
              </a:r>
              <a:r>
                <a:rPr kumimoji="0" lang="en-US" sz="1400" b="0" i="0" u="sng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olmak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üzere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Emevi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Devleti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kuruldu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(661-750).</a:t>
              </a:r>
            </a:p>
          </p:txBody>
        </p:sp>
      </p:grpSp>
      <p:grpSp>
        <p:nvGrpSpPr>
          <p:cNvPr id="29" name="Group 40">
            <a:extLst>
              <a:ext uri="{FF2B5EF4-FFF2-40B4-BE49-F238E27FC236}">
                <a16:creationId xmlns:a16="http://schemas.microsoft.com/office/drawing/2014/main" id="{05FDBC0D-6FA9-4957-A9A1-5F8EEBABD7AF}"/>
              </a:ext>
            </a:extLst>
          </p:cNvPr>
          <p:cNvGrpSpPr/>
          <p:nvPr/>
        </p:nvGrpSpPr>
        <p:grpSpPr>
          <a:xfrm>
            <a:off x="1133810" y="3202119"/>
            <a:ext cx="3612338" cy="960260"/>
            <a:chOff x="1408811" y="1021285"/>
            <a:chExt cx="3612338" cy="960260"/>
          </a:xfrm>
        </p:grpSpPr>
        <p:sp>
          <p:nvSpPr>
            <p:cNvPr id="30" name="TextBox 41">
              <a:extLst>
                <a:ext uri="{FF2B5EF4-FFF2-40B4-BE49-F238E27FC236}">
                  <a16:creationId xmlns:a16="http://schemas.microsoft.com/office/drawing/2014/main" id="{9F4A6D4B-90A5-4207-8AE9-937C03A4852E}"/>
                </a:ext>
              </a:extLst>
            </p:cNvPr>
            <p:cNvSpPr txBox="1"/>
            <p:nvPr/>
          </p:nvSpPr>
          <p:spPr>
            <a:xfrm>
              <a:off x="1419940" y="1021285"/>
              <a:ext cx="314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TextBox 42">
              <a:extLst>
                <a:ext uri="{FF2B5EF4-FFF2-40B4-BE49-F238E27FC236}">
                  <a16:creationId xmlns:a16="http://schemas.microsoft.com/office/drawing/2014/main" id="{DE82A907-5426-4499-A401-1C40DC1484D8}"/>
                </a:ext>
              </a:extLst>
            </p:cNvPr>
            <p:cNvSpPr txBox="1"/>
            <p:nvPr/>
          </p:nvSpPr>
          <p:spPr>
            <a:xfrm>
              <a:off x="1408811" y="1242881"/>
              <a:ext cx="361233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Bu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dönemde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Mua</a:t>
              </a:r>
              <a:r>
                <a:rPr lang="tr-TR" sz="1400" dirty="0">
                  <a:solidFill>
                    <a:srgbClr val="E7E6E6">
                      <a:lumMod val="25000"/>
                    </a:srgbClr>
                  </a:solidFill>
                  <a:latin typeface="Century Gothic" panose="020B0502020202020204" pitchFamily="34" charset="0"/>
                </a:rPr>
                <a:t>v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iye'nin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,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oğlu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Yezid'i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veliaht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tr-TR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t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ay</a:t>
              </a:r>
              <a:r>
                <a:rPr kumimoji="0" lang="tr-TR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i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n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etmesi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ile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sng" strike="noStrike" kern="1200" cap="none" spc="0" normalizeH="0" baseline="0" noProof="0" dirty="0" err="1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halifelik</a:t>
              </a:r>
              <a:r>
                <a:rPr kumimoji="0" lang="en-US" sz="1400" b="0" i="0" u="sng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sng" strike="noStrike" kern="1200" cap="none" spc="0" normalizeH="0" baseline="0" noProof="0" dirty="0" err="1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saltanata</a:t>
              </a:r>
              <a:r>
                <a:rPr kumimoji="0" lang="en-US" sz="1400" b="0" i="0" u="sng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dönüştü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.</a:t>
              </a:r>
            </a:p>
          </p:txBody>
        </p:sp>
      </p:grpSp>
      <p:grpSp>
        <p:nvGrpSpPr>
          <p:cNvPr id="32" name="Group 43">
            <a:extLst>
              <a:ext uri="{FF2B5EF4-FFF2-40B4-BE49-F238E27FC236}">
                <a16:creationId xmlns:a16="http://schemas.microsoft.com/office/drawing/2014/main" id="{C783964E-BDD5-4D0F-A72B-CF970881789E}"/>
              </a:ext>
            </a:extLst>
          </p:cNvPr>
          <p:cNvGrpSpPr/>
          <p:nvPr/>
        </p:nvGrpSpPr>
        <p:grpSpPr>
          <a:xfrm>
            <a:off x="1097250" y="5136603"/>
            <a:ext cx="3673856" cy="751210"/>
            <a:chOff x="1349958" y="1196910"/>
            <a:chExt cx="3673856" cy="751210"/>
          </a:xfrm>
        </p:grpSpPr>
        <p:sp>
          <p:nvSpPr>
            <p:cNvPr id="33" name="TextBox 44">
              <a:extLst>
                <a:ext uri="{FF2B5EF4-FFF2-40B4-BE49-F238E27FC236}">
                  <a16:creationId xmlns:a16="http://schemas.microsoft.com/office/drawing/2014/main" id="{4847EB58-573A-48CB-B29B-9CA40A79FE6F}"/>
                </a:ext>
              </a:extLst>
            </p:cNvPr>
            <p:cNvSpPr txBox="1"/>
            <p:nvPr/>
          </p:nvSpPr>
          <p:spPr>
            <a:xfrm>
              <a:off x="1420495" y="1196910"/>
              <a:ext cx="314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TextBox 45">
              <a:extLst>
                <a:ext uri="{FF2B5EF4-FFF2-40B4-BE49-F238E27FC236}">
                  <a16:creationId xmlns:a16="http://schemas.microsoft.com/office/drawing/2014/main" id="{408838E3-95E4-4AA6-963E-E38274B31251}"/>
                </a:ext>
              </a:extLst>
            </p:cNvPr>
            <p:cNvSpPr txBox="1"/>
            <p:nvPr/>
          </p:nvSpPr>
          <p:spPr>
            <a:xfrm>
              <a:off x="1349958" y="1240234"/>
              <a:ext cx="367385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l" rtl="0"/>
              <a:r>
                <a:rPr lang="tr-TR" sz="2000" b="0" i="0" u="none" strike="noStrike" baseline="-250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Emeviler</a:t>
              </a:r>
              <a:r>
                <a:rPr lang="tr-TR" sz="2000" b="0" i="0" u="none" strike="noStrike" baseline="-25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fetih politikasına ağırlık verdi. Bu fetihler ile İslamiyet </a:t>
              </a:r>
              <a:r>
                <a:rPr lang="tr-TR" sz="2000" b="0" i="0" u="sng" strike="noStrike" baseline="-25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Türkistan coğrafyasında</a:t>
              </a:r>
              <a:r>
                <a:rPr lang="tr-TR" sz="2000" b="0" i="0" u="none" strike="noStrike" baseline="-25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yayılmaya başladı</a:t>
              </a:r>
              <a:r>
                <a:rPr lang="tr-TR" sz="2000" b="0" i="0" u="none" strike="noStrike" baseline="-25000" dirty="0">
                  <a:solidFill>
                    <a:srgbClr val="233C78"/>
                  </a:solidFill>
                  <a:latin typeface="Century Gothic" panose="020B0502020202020204" pitchFamily="34" charset="0"/>
                </a:rPr>
                <a:t>.</a:t>
              </a:r>
              <a:endParaRPr lang="tr-TR" sz="2000" b="0" i="0" u="none" strike="noStrike" baseline="-25000" dirty="0">
                <a:solidFill>
                  <a:srgbClr val="000000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5" name="Group 1">
            <a:extLst>
              <a:ext uri="{FF2B5EF4-FFF2-40B4-BE49-F238E27FC236}">
                <a16:creationId xmlns:a16="http://schemas.microsoft.com/office/drawing/2014/main" id="{4AA6561A-7C6E-42C3-857A-7DAA2C357B54}"/>
              </a:ext>
            </a:extLst>
          </p:cNvPr>
          <p:cNvGrpSpPr/>
          <p:nvPr/>
        </p:nvGrpSpPr>
        <p:grpSpPr>
          <a:xfrm>
            <a:off x="4544009" y="1498615"/>
            <a:ext cx="794395" cy="692550"/>
            <a:chOff x="4820736" y="1107829"/>
            <a:chExt cx="794395" cy="692550"/>
          </a:xfrm>
        </p:grpSpPr>
        <p:sp>
          <p:nvSpPr>
            <p:cNvPr id="36" name="Freeform: Shape 58">
              <a:extLst>
                <a:ext uri="{FF2B5EF4-FFF2-40B4-BE49-F238E27FC236}">
                  <a16:creationId xmlns:a16="http://schemas.microsoft.com/office/drawing/2014/main" id="{C7299FC5-68D7-45FF-969F-994AB5783A27}"/>
                </a:ext>
              </a:extLst>
            </p:cNvPr>
            <p:cNvSpPr/>
            <p:nvPr/>
          </p:nvSpPr>
          <p:spPr>
            <a:xfrm>
              <a:off x="4820736" y="1107829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TextBox 64">
              <a:extLst>
                <a:ext uri="{FF2B5EF4-FFF2-40B4-BE49-F238E27FC236}">
                  <a16:creationId xmlns:a16="http://schemas.microsoft.com/office/drawing/2014/main" id="{749EB3FB-B2FB-4D04-A075-8A1C4E6C0A27}"/>
                </a:ext>
              </a:extLst>
            </p:cNvPr>
            <p:cNvSpPr txBox="1"/>
            <p:nvPr/>
          </p:nvSpPr>
          <p:spPr>
            <a:xfrm>
              <a:off x="4991053" y="1176032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1</a:t>
              </a:r>
            </a:p>
          </p:txBody>
        </p:sp>
      </p:grpSp>
      <p:grpSp>
        <p:nvGrpSpPr>
          <p:cNvPr id="38" name="Group 2">
            <a:extLst>
              <a:ext uri="{FF2B5EF4-FFF2-40B4-BE49-F238E27FC236}">
                <a16:creationId xmlns:a16="http://schemas.microsoft.com/office/drawing/2014/main" id="{414E57D2-614E-45E0-AF80-F25CFAAAAC4F}"/>
              </a:ext>
            </a:extLst>
          </p:cNvPr>
          <p:cNvGrpSpPr/>
          <p:nvPr/>
        </p:nvGrpSpPr>
        <p:grpSpPr>
          <a:xfrm>
            <a:off x="4538327" y="3279906"/>
            <a:ext cx="794395" cy="692550"/>
            <a:chOff x="4815054" y="2899490"/>
            <a:chExt cx="794395" cy="692550"/>
          </a:xfrm>
        </p:grpSpPr>
        <p:sp>
          <p:nvSpPr>
            <p:cNvPr id="39" name="Freeform: Shape 59">
              <a:extLst>
                <a:ext uri="{FF2B5EF4-FFF2-40B4-BE49-F238E27FC236}">
                  <a16:creationId xmlns:a16="http://schemas.microsoft.com/office/drawing/2014/main" id="{C294773C-81BB-496F-AC92-600C58D4753F}"/>
                </a:ext>
              </a:extLst>
            </p:cNvPr>
            <p:cNvSpPr/>
            <p:nvPr/>
          </p:nvSpPr>
          <p:spPr>
            <a:xfrm>
              <a:off x="4815054" y="2899490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TextBox 65">
              <a:extLst>
                <a:ext uri="{FF2B5EF4-FFF2-40B4-BE49-F238E27FC236}">
                  <a16:creationId xmlns:a16="http://schemas.microsoft.com/office/drawing/2014/main" id="{B5FFC5A2-2750-4B29-AE34-141C3F9FA04F}"/>
                </a:ext>
              </a:extLst>
            </p:cNvPr>
            <p:cNvSpPr txBox="1"/>
            <p:nvPr/>
          </p:nvSpPr>
          <p:spPr>
            <a:xfrm>
              <a:off x="4998904" y="2937711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2</a:t>
              </a:r>
            </a:p>
          </p:txBody>
        </p:sp>
      </p:grpSp>
      <p:grpSp>
        <p:nvGrpSpPr>
          <p:cNvPr id="41" name="Group 5">
            <a:extLst>
              <a:ext uri="{FF2B5EF4-FFF2-40B4-BE49-F238E27FC236}">
                <a16:creationId xmlns:a16="http://schemas.microsoft.com/office/drawing/2014/main" id="{59AA01F9-4F7C-43E0-A951-562DC76C0F2C}"/>
              </a:ext>
            </a:extLst>
          </p:cNvPr>
          <p:cNvGrpSpPr/>
          <p:nvPr/>
        </p:nvGrpSpPr>
        <p:grpSpPr>
          <a:xfrm>
            <a:off x="4506142" y="5068012"/>
            <a:ext cx="794395" cy="692550"/>
            <a:chOff x="4800792" y="4851680"/>
            <a:chExt cx="794395" cy="692550"/>
          </a:xfrm>
        </p:grpSpPr>
        <p:sp>
          <p:nvSpPr>
            <p:cNvPr id="42" name="Freeform: Shape 60">
              <a:extLst>
                <a:ext uri="{FF2B5EF4-FFF2-40B4-BE49-F238E27FC236}">
                  <a16:creationId xmlns:a16="http://schemas.microsoft.com/office/drawing/2014/main" id="{22055A71-9D6B-49A5-A742-2544C88A37DD}"/>
                </a:ext>
              </a:extLst>
            </p:cNvPr>
            <p:cNvSpPr/>
            <p:nvPr/>
          </p:nvSpPr>
          <p:spPr>
            <a:xfrm>
              <a:off x="4800792" y="4851680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3" name="TextBox 66">
              <a:extLst>
                <a:ext uri="{FF2B5EF4-FFF2-40B4-BE49-F238E27FC236}">
                  <a16:creationId xmlns:a16="http://schemas.microsoft.com/office/drawing/2014/main" id="{7C17F1F8-87EF-40E0-9A4D-38EC7B61E48E}"/>
                </a:ext>
              </a:extLst>
            </p:cNvPr>
            <p:cNvSpPr txBox="1"/>
            <p:nvPr/>
          </p:nvSpPr>
          <p:spPr>
            <a:xfrm>
              <a:off x="4992859" y="4878548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3</a:t>
              </a:r>
            </a:p>
          </p:txBody>
        </p:sp>
      </p:grpSp>
      <p:pic>
        <p:nvPicPr>
          <p:cNvPr id="7" name="Resim 6">
            <a:extLst>
              <a:ext uri="{FF2B5EF4-FFF2-40B4-BE49-F238E27FC236}">
                <a16:creationId xmlns:a16="http://schemas.microsoft.com/office/drawing/2014/main" id="{094835CE-4A7B-4485-ACE9-062A641A66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10699">
            <a:off x="7643219" y="3589892"/>
            <a:ext cx="4560203" cy="3438442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395" y="-165884"/>
            <a:ext cx="5720505" cy="171031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214C4CF-E126-4B0D-8644-5F1A5F74D5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2209" y="1839009"/>
            <a:ext cx="3002292" cy="4995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34493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"/>
                            </p:stCondLst>
                            <p:childTnLst>
                              <p:par>
                                <p:cTn id="2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"/>
                            </p:stCondLst>
                            <p:childTnLst>
                              <p:par>
                                <p:cTn id="51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"/>
                            </p:stCondLst>
                            <p:childTnLst>
                              <p:par>
                                <p:cTn id="7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9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: Rounded Corners 22">
            <a:extLst>
              <a:ext uri="{FF2B5EF4-FFF2-40B4-BE49-F238E27FC236}">
                <a16:creationId xmlns:a16="http://schemas.microsoft.com/office/drawing/2014/main" id="{8F7BC056-3426-4033-90FD-F9AEA55C7B5A}"/>
              </a:ext>
            </a:extLst>
          </p:cNvPr>
          <p:cNvSpPr/>
          <p:nvPr/>
        </p:nvSpPr>
        <p:spPr>
          <a:xfrm rot="220048">
            <a:off x="784243" y="2281377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: Rounded Corners 23">
            <a:extLst>
              <a:ext uri="{FF2B5EF4-FFF2-40B4-BE49-F238E27FC236}">
                <a16:creationId xmlns:a16="http://schemas.microsoft.com/office/drawing/2014/main" id="{1B3D8B60-A175-4054-A24A-2A5B9C12794E}"/>
              </a:ext>
            </a:extLst>
          </p:cNvPr>
          <p:cNvSpPr/>
          <p:nvPr/>
        </p:nvSpPr>
        <p:spPr>
          <a:xfrm>
            <a:off x="323555" y="1827689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FFCC66"/>
              </a:gs>
              <a:gs pos="100000">
                <a:srgbClr val="FF5050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: Rounded Corners 24">
            <a:extLst>
              <a:ext uri="{FF2B5EF4-FFF2-40B4-BE49-F238E27FC236}">
                <a16:creationId xmlns:a16="http://schemas.microsoft.com/office/drawing/2014/main" id="{9553B529-F764-4ABE-A23E-9FE6D6476383}"/>
              </a:ext>
            </a:extLst>
          </p:cNvPr>
          <p:cNvSpPr/>
          <p:nvPr/>
        </p:nvSpPr>
        <p:spPr>
          <a:xfrm>
            <a:off x="557683" y="1669818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9" name="Rectangle: Rounded Corners 28">
            <a:extLst>
              <a:ext uri="{FF2B5EF4-FFF2-40B4-BE49-F238E27FC236}">
                <a16:creationId xmlns:a16="http://schemas.microsoft.com/office/drawing/2014/main" id="{8B0E0007-2882-4F87-8023-1D690869B8D8}"/>
              </a:ext>
            </a:extLst>
          </p:cNvPr>
          <p:cNvSpPr/>
          <p:nvPr/>
        </p:nvSpPr>
        <p:spPr>
          <a:xfrm rot="220048">
            <a:off x="746031" y="3869240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: Rounded Corners 29">
            <a:extLst>
              <a:ext uri="{FF2B5EF4-FFF2-40B4-BE49-F238E27FC236}">
                <a16:creationId xmlns:a16="http://schemas.microsoft.com/office/drawing/2014/main" id="{DAA8B4B1-4989-40CB-ADCF-A7F75A5B75D2}"/>
              </a:ext>
            </a:extLst>
          </p:cNvPr>
          <p:cNvSpPr/>
          <p:nvPr/>
        </p:nvSpPr>
        <p:spPr>
          <a:xfrm>
            <a:off x="285343" y="3415552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FF33CC"/>
              </a:gs>
              <a:gs pos="100000">
                <a:srgbClr val="FF5050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: Rounded Corners 30">
            <a:extLst>
              <a:ext uri="{FF2B5EF4-FFF2-40B4-BE49-F238E27FC236}">
                <a16:creationId xmlns:a16="http://schemas.microsoft.com/office/drawing/2014/main" id="{697A5938-CD70-4596-AF69-5A95C354DB43}"/>
              </a:ext>
            </a:extLst>
          </p:cNvPr>
          <p:cNvSpPr/>
          <p:nvPr/>
        </p:nvSpPr>
        <p:spPr>
          <a:xfrm>
            <a:off x="519471" y="3257681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52" name="Group 49">
            <a:extLst>
              <a:ext uri="{FF2B5EF4-FFF2-40B4-BE49-F238E27FC236}">
                <a16:creationId xmlns:a16="http://schemas.microsoft.com/office/drawing/2014/main" id="{F5E868B7-517A-47AC-9777-B2B062152EFC}"/>
              </a:ext>
            </a:extLst>
          </p:cNvPr>
          <p:cNvGrpSpPr/>
          <p:nvPr/>
        </p:nvGrpSpPr>
        <p:grpSpPr>
          <a:xfrm>
            <a:off x="1110279" y="1902454"/>
            <a:ext cx="4107354" cy="653720"/>
            <a:chOff x="1345226" y="1196910"/>
            <a:chExt cx="4107354" cy="653720"/>
          </a:xfrm>
        </p:grpSpPr>
        <p:sp>
          <p:nvSpPr>
            <p:cNvPr id="53" name="TextBox 50">
              <a:extLst>
                <a:ext uri="{FF2B5EF4-FFF2-40B4-BE49-F238E27FC236}">
                  <a16:creationId xmlns:a16="http://schemas.microsoft.com/office/drawing/2014/main" id="{E46DC39B-1A41-4471-99C7-38FC45B911C2}"/>
                </a:ext>
              </a:extLst>
            </p:cNvPr>
            <p:cNvSpPr txBox="1"/>
            <p:nvPr/>
          </p:nvSpPr>
          <p:spPr>
            <a:xfrm>
              <a:off x="1420495" y="1196910"/>
              <a:ext cx="314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4" name="TextBox 51">
              <a:extLst>
                <a:ext uri="{FF2B5EF4-FFF2-40B4-BE49-F238E27FC236}">
                  <a16:creationId xmlns:a16="http://schemas.microsoft.com/office/drawing/2014/main" id="{11EAC6D3-8C2E-4BD3-88F1-82F6CDA80D8B}"/>
                </a:ext>
              </a:extLst>
            </p:cNvPr>
            <p:cNvSpPr txBox="1"/>
            <p:nvPr/>
          </p:nvSpPr>
          <p:spPr>
            <a:xfrm>
              <a:off x="1345226" y="1347928"/>
              <a:ext cx="4107354" cy="5027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000" b="0" i="0" u="sng" strike="noStrike" kern="1200" cap="none" spc="0" normalizeH="0" baseline="-25000" noProof="0" dirty="0">
                  <a:ln>
                    <a:noFill/>
                  </a:ln>
                  <a:solidFill>
                    <a:srgbClr val="233C78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Kuzey Afrika'nın fethi </a:t>
              </a:r>
              <a:r>
                <a:rPr kumimoji="0" lang="tr-TR" sz="2000" b="0" i="0" u="none" strike="noStrike" kern="1200" cap="none" spc="0" normalizeH="0" baseline="-25000" noProof="0" dirty="0">
                  <a:ln>
                    <a:noFill/>
                  </a:ln>
                  <a:solidFill>
                    <a:srgbClr val="233C78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tamamlanırken Müslümanlar </a:t>
              </a:r>
              <a:r>
                <a:rPr kumimoji="0" lang="tr-TR" sz="2000" b="0" i="0" u="sng" strike="noStrike" kern="1200" cap="none" spc="0" normalizeH="0" baseline="-25000" noProof="0" dirty="0">
                  <a:ln>
                    <a:noFill/>
                  </a:ln>
                  <a:solidFill>
                    <a:srgbClr val="233C78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Avrupa'da İspanya'yı fethetti</a:t>
              </a:r>
              <a:r>
                <a:rPr lang="tr-TR" sz="2000" u="sng" baseline="-25000" dirty="0">
                  <a:solidFill>
                    <a:srgbClr val="233C78"/>
                  </a:solidFill>
                  <a:latin typeface="Century Gothic" panose="020B0502020202020204" pitchFamily="34" charset="0"/>
                </a:rPr>
                <a:t>.</a:t>
              </a:r>
              <a:endParaRPr kumimoji="0" lang="tr-TR" sz="2000" b="0" i="0" u="sng" strike="noStrike" kern="1200" cap="none" spc="0" normalizeH="0" baseline="-25000" noProof="0" dirty="0">
                <a:ln>
                  <a:noFill/>
                </a:ln>
                <a:solidFill>
                  <a:srgbClr val="233C7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55" name="Group 52">
            <a:extLst>
              <a:ext uri="{FF2B5EF4-FFF2-40B4-BE49-F238E27FC236}">
                <a16:creationId xmlns:a16="http://schemas.microsoft.com/office/drawing/2014/main" id="{CD80BCF5-DE85-4B7B-8A7D-6CA8FC783D70}"/>
              </a:ext>
            </a:extLst>
          </p:cNvPr>
          <p:cNvGrpSpPr/>
          <p:nvPr/>
        </p:nvGrpSpPr>
        <p:grpSpPr>
          <a:xfrm>
            <a:off x="1037610" y="3490317"/>
            <a:ext cx="3640897" cy="632593"/>
            <a:chOff x="1310769" y="1196910"/>
            <a:chExt cx="3640897" cy="632593"/>
          </a:xfrm>
        </p:grpSpPr>
        <p:sp>
          <p:nvSpPr>
            <p:cNvPr id="56" name="TextBox 53">
              <a:extLst>
                <a:ext uri="{FF2B5EF4-FFF2-40B4-BE49-F238E27FC236}">
                  <a16:creationId xmlns:a16="http://schemas.microsoft.com/office/drawing/2014/main" id="{0E079083-0985-4F08-8300-250BD3531207}"/>
                </a:ext>
              </a:extLst>
            </p:cNvPr>
            <p:cNvSpPr txBox="1"/>
            <p:nvPr/>
          </p:nvSpPr>
          <p:spPr>
            <a:xfrm>
              <a:off x="1420495" y="1196910"/>
              <a:ext cx="314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7" name="TextBox 54">
              <a:extLst>
                <a:ext uri="{FF2B5EF4-FFF2-40B4-BE49-F238E27FC236}">
                  <a16:creationId xmlns:a16="http://schemas.microsoft.com/office/drawing/2014/main" id="{10B6170F-A589-40FB-9583-C07870181F76}"/>
                </a:ext>
              </a:extLst>
            </p:cNvPr>
            <p:cNvSpPr txBox="1"/>
            <p:nvPr/>
          </p:nvSpPr>
          <p:spPr>
            <a:xfrm>
              <a:off x="1310769" y="1326801"/>
              <a:ext cx="3640897" cy="5027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000" b="0" i="0" u="none" strike="noStrike" kern="1200" cap="none" spc="0" normalizeH="0" baseline="-25000" noProof="0" dirty="0" err="1">
                  <a:ln>
                    <a:noFill/>
                  </a:ln>
                  <a:solidFill>
                    <a:srgbClr val="233C78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Emeviler</a:t>
              </a:r>
              <a:r>
                <a:rPr kumimoji="0" lang="tr-TR" sz="2000" b="0" i="0" u="none" strike="noStrike" kern="1200" cap="none" spc="0" normalizeH="0" baseline="-25000" noProof="0" dirty="0">
                  <a:ln>
                    <a:noFill/>
                  </a:ln>
                  <a:solidFill>
                    <a:srgbClr val="233C78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Arap olmayan Müslümanlara 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000" b="0" i="0" u="none" strike="noStrike" kern="1200" cap="none" spc="0" normalizeH="0" baseline="-25000" noProof="0" dirty="0">
                  <a:ln>
                    <a:noFill/>
                  </a:ln>
                  <a:solidFill>
                    <a:srgbClr val="233C78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karşı </a:t>
              </a:r>
              <a:r>
                <a:rPr kumimoji="0" lang="tr-TR" sz="2000" b="0" i="0" u="sng" strike="noStrike" kern="1200" cap="none" spc="0" normalizeH="0" baseline="-25000" noProof="0" dirty="0">
                  <a:ln>
                    <a:noFill/>
                  </a:ln>
                  <a:solidFill>
                    <a:srgbClr val="233C78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ırkçı bir yaklaşım</a:t>
              </a:r>
              <a:r>
                <a:rPr kumimoji="0" lang="tr-TR" sz="2000" b="0" i="0" u="none" strike="noStrike" kern="1200" cap="none" spc="0" normalizeH="0" baseline="-25000" noProof="0" dirty="0">
                  <a:ln>
                    <a:noFill/>
                  </a:ln>
                  <a:solidFill>
                    <a:srgbClr val="233C78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içinde oldular.-</a:t>
              </a:r>
              <a:endParaRPr kumimoji="0" lang="tr-TR" sz="2000" b="0" i="0" u="none" strike="noStrike" kern="120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58" name="Group 8">
            <a:extLst>
              <a:ext uri="{FF2B5EF4-FFF2-40B4-BE49-F238E27FC236}">
                <a16:creationId xmlns:a16="http://schemas.microsoft.com/office/drawing/2014/main" id="{42FD6FBC-94D9-4174-9D3E-47203626CE57}"/>
              </a:ext>
            </a:extLst>
          </p:cNvPr>
          <p:cNvGrpSpPr/>
          <p:nvPr/>
        </p:nvGrpSpPr>
        <p:grpSpPr>
          <a:xfrm>
            <a:off x="4541948" y="1840609"/>
            <a:ext cx="794395" cy="692550"/>
            <a:chOff x="10621091" y="2935483"/>
            <a:chExt cx="794395" cy="692550"/>
          </a:xfrm>
        </p:grpSpPr>
        <p:sp>
          <p:nvSpPr>
            <p:cNvPr id="59" name="Freeform: Shape 62">
              <a:extLst>
                <a:ext uri="{FF2B5EF4-FFF2-40B4-BE49-F238E27FC236}">
                  <a16:creationId xmlns:a16="http://schemas.microsoft.com/office/drawing/2014/main" id="{7DB1A958-8BFD-4ED4-B4C2-3C0A38A169A8}"/>
                </a:ext>
              </a:extLst>
            </p:cNvPr>
            <p:cNvSpPr/>
            <p:nvPr/>
          </p:nvSpPr>
          <p:spPr>
            <a:xfrm>
              <a:off x="10621091" y="2935483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0" name="TextBox 68">
              <a:extLst>
                <a:ext uri="{FF2B5EF4-FFF2-40B4-BE49-F238E27FC236}">
                  <a16:creationId xmlns:a16="http://schemas.microsoft.com/office/drawing/2014/main" id="{D3AF553A-7599-4D1F-B670-7338995CCC55}"/>
                </a:ext>
              </a:extLst>
            </p:cNvPr>
            <p:cNvSpPr txBox="1"/>
            <p:nvPr/>
          </p:nvSpPr>
          <p:spPr>
            <a:xfrm>
              <a:off x="10858577" y="2989370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4</a:t>
              </a:r>
              <a:endParaRPr lang="en-US" sz="3200" b="1" dirty="0">
                <a:solidFill>
                  <a:schemeClr val="bg1"/>
                </a:solidFill>
                <a:latin typeface="Hand Of Sean" panose="02000500000000000000" pitchFamily="2" charset="-128"/>
                <a:ea typeface="Hand Of Sean" panose="02000500000000000000" pitchFamily="2" charset="-128"/>
              </a:endParaRPr>
            </a:p>
          </p:txBody>
        </p:sp>
      </p:grpSp>
      <p:grpSp>
        <p:nvGrpSpPr>
          <p:cNvPr id="61" name="Group 7">
            <a:extLst>
              <a:ext uri="{FF2B5EF4-FFF2-40B4-BE49-F238E27FC236}">
                <a16:creationId xmlns:a16="http://schemas.microsoft.com/office/drawing/2014/main" id="{D9916C8E-35C5-4E26-882E-FB57FC64BA53}"/>
              </a:ext>
            </a:extLst>
          </p:cNvPr>
          <p:cNvGrpSpPr/>
          <p:nvPr/>
        </p:nvGrpSpPr>
        <p:grpSpPr>
          <a:xfrm>
            <a:off x="4495479" y="3430360"/>
            <a:ext cx="794395" cy="692550"/>
            <a:chOff x="10612834" y="4902775"/>
            <a:chExt cx="794395" cy="692550"/>
          </a:xfrm>
        </p:grpSpPr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51E5A5D2-8C8D-4022-89CC-48DAC6E429FD}"/>
                </a:ext>
              </a:extLst>
            </p:cNvPr>
            <p:cNvSpPr/>
            <p:nvPr/>
          </p:nvSpPr>
          <p:spPr>
            <a:xfrm>
              <a:off x="10612834" y="4902775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3" name="TextBox 69">
              <a:extLst>
                <a:ext uri="{FF2B5EF4-FFF2-40B4-BE49-F238E27FC236}">
                  <a16:creationId xmlns:a16="http://schemas.microsoft.com/office/drawing/2014/main" id="{45E8C214-F688-493E-B12A-2CA0184B9157}"/>
                </a:ext>
              </a:extLst>
            </p:cNvPr>
            <p:cNvSpPr txBox="1"/>
            <p:nvPr/>
          </p:nvSpPr>
          <p:spPr>
            <a:xfrm>
              <a:off x="10841735" y="4975516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5</a:t>
              </a:r>
              <a:endParaRPr lang="en-US" sz="3200" b="1" dirty="0">
                <a:solidFill>
                  <a:schemeClr val="bg1"/>
                </a:solidFill>
                <a:latin typeface="Hand Of Sean" panose="02000500000000000000" pitchFamily="2" charset="-128"/>
                <a:ea typeface="Hand Of Sean" panose="02000500000000000000" pitchFamily="2" charset="-128"/>
              </a:endParaRPr>
            </a:p>
          </p:txBody>
        </p:sp>
      </p:grpSp>
      <p:sp>
        <p:nvSpPr>
          <p:cNvPr id="64" name="Rectangle: Rounded Corners 16">
            <a:extLst>
              <a:ext uri="{FF2B5EF4-FFF2-40B4-BE49-F238E27FC236}">
                <a16:creationId xmlns:a16="http://schemas.microsoft.com/office/drawing/2014/main" id="{ADBA26E9-6010-4B6E-8D32-9FE9063643FB}"/>
              </a:ext>
            </a:extLst>
          </p:cNvPr>
          <p:cNvSpPr/>
          <p:nvPr/>
        </p:nvSpPr>
        <p:spPr>
          <a:xfrm rot="220048">
            <a:off x="746031" y="5456234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: Rounded Corners 17">
            <a:extLst>
              <a:ext uri="{FF2B5EF4-FFF2-40B4-BE49-F238E27FC236}">
                <a16:creationId xmlns:a16="http://schemas.microsoft.com/office/drawing/2014/main" id="{E3A113AA-7F7F-4F0A-B658-612CA956CC91}"/>
              </a:ext>
            </a:extLst>
          </p:cNvPr>
          <p:cNvSpPr/>
          <p:nvPr/>
        </p:nvSpPr>
        <p:spPr>
          <a:xfrm>
            <a:off x="285343" y="5002546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00CC99"/>
              </a:gs>
              <a:gs pos="100000">
                <a:srgbClr val="008080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: Rounded Corners 18">
            <a:extLst>
              <a:ext uri="{FF2B5EF4-FFF2-40B4-BE49-F238E27FC236}">
                <a16:creationId xmlns:a16="http://schemas.microsoft.com/office/drawing/2014/main" id="{C1FD7B7F-5293-4F75-BA85-ACEC6DD59549}"/>
              </a:ext>
            </a:extLst>
          </p:cNvPr>
          <p:cNvSpPr/>
          <p:nvPr/>
        </p:nvSpPr>
        <p:spPr>
          <a:xfrm>
            <a:off x="519471" y="4844675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67" name="Group 46">
            <a:extLst>
              <a:ext uri="{FF2B5EF4-FFF2-40B4-BE49-F238E27FC236}">
                <a16:creationId xmlns:a16="http://schemas.microsoft.com/office/drawing/2014/main" id="{2F3D1A04-8D2D-40C8-AADB-D6D72DD70EF7}"/>
              </a:ext>
            </a:extLst>
          </p:cNvPr>
          <p:cNvGrpSpPr/>
          <p:nvPr/>
        </p:nvGrpSpPr>
        <p:grpSpPr>
          <a:xfrm>
            <a:off x="1045740" y="5050292"/>
            <a:ext cx="3641846" cy="757224"/>
            <a:chOff x="1319848" y="1196910"/>
            <a:chExt cx="3641846" cy="757224"/>
          </a:xfrm>
        </p:grpSpPr>
        <p:sp>
          <p:nvSpPr>
            <p:cNvPr id="68" name="TextBox 47">
              <a:extLst>
                <a:ext uri="{FF2B5EF4-FFF2-40B4-BE49-F238E27FC236}">
                  <a16:creationId xmlns:a16="http://schemas.microsoft.com/office/drawing/2014/main" id="{B28A1886-6815-4DF0-B647-3B28017D4441}"/>
                </a:ext>
              </a:extLst>
            </p:cNvPr>
            <p:cNvSpPr txBox="1"/>
            <p:nvPr/>
          </p:nvSpPr>
          <p:spPr>
            <a:xfrm>
              <a:off x="1420495" y="1196910"/>
              <a:ext cx="3149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9" name="TextBox 48">
              <a:extLst>
                <a:ext uri="{FF2B5EF4-FFF2-40B4-BE49-F238E27FC236}">
                  <a16:creationId xmlns:a16="http://schemas.microsoft.com/office/drawing/2014/main" id="{889640C0-B6E8-4FAC-B756-ABB7E230C27F}"/>
                </a:ext>
              </a:extLst>
            </p:cNvPr>
            <p:cNvSpPr txBox="1"/>
            <p:nvPr/>
          </p:nvSpPr>
          <p:spPr>
            <a:xfrm>
              <a:off x="1319848" y="1307803"/>
              <a:ext cx="36418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1800" b="0" i="0" u="none" strike="noStrike" kern="1200" cap="none" spc="0" normalizeH="0" baseline="-25000" noProof="0" dirty="0">
                  <a:ln>
                    <a:noFill/>
                  </a:ln>
                  <a:solidFill>
                    <a:srgbClr val="233C78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Bu politikaları </a:t>
              </a:r>
              <a:r>
                <a:rPr kumimoji="0" lang="tr-TR" sz="1800" b="0" i="0" u="sng" strike="noStrike" kern="1200" cap="none" spc="0" normalizeH="0" baseline="-25000" noProof="0" dirty="0">
                  <a:ln>
                    <a:noFill/>
                  </a:ln>
                  <a:solidFill>
                    <a:srgbClr val="233C78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İslamiyet'in yayılışını yavaşlatırken </a:t>
              </a:r>
              <a:r>
                <a:rPr kumimoji="0" lang="tr-TR" sz="1800" b="0" i="0" u="none" strike="noStrike" kern="1200" cap="none" spc="0" normalizeH="0" baseline="-25000" noProof="0" dirty="0" err="1">
                  <a:ln>
                    <a:noFill/>
                  </a:ln>
                  <a:solidFill>
                    <a:srgbClr val="233C78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Emevi</a:t>
              </a:r>
              <a:r>
                <a:rPr kumimoji="0" lang="tr-TR" sz="1800" b="0" i="0" u="none" strike="noStrike" kern="1200" cap="none" spc="0" normalizeH="0" baseline="-25000" noProof="0" dirty="0">
                  <a:ln>
                    <a:noFill/>
                  </a:ln>
                  <a:solidFill>
                    <a:srgbClr val="233C78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iktidarının yıkılışını hızlandırdı. </a:t>
              </a:r>
              <a:r>
                <a:rPr kumimoji="0" lang="tr-TR" sz="1800" b="0" i="0" u="sng" strike="noStrike" kern="1200" cap="none" spc="0" normalizeH="0" baseline="-25000" noProof="0" dirty="0">
                  <a:ln>
                    <a:noFill/>
                  </a:ln>
                  <a:solidFill>
                    <a:srgbClr val="233C78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Abbasi'ler </a:t>
              </a:r>
              <a:r>
                <a:rPr kumimoji="0" lang="tr-TR" sz="1800" b="0" i="0" u="none" strike="noStrike" kern="1200" cap="none" spc="0" normalizeH="0" baseline="-25000" noProof="0" dirty="0" err="1">
                  <a:ln>
                    <a:noFill/>
                  </a:ln>
                  <a:solidFill>
                    <a:srgbClr val="233C78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Emevilerin</a:t>
              </a:r>
              <a:r>
                <a:rPr kumimoji="0" lang="tr-TR" sz="1800" b="0" i="0" u="none" strike="noStrike" kern="1200" cap="none" spc="0" normalizeH="0" baseline="-25000" noProof="0" dirty="0">
                  <a:ln>
                    <a:noFill/>
                  </a:ln>
                  <a:solidFill>
                    <a:srgbClr val="233C78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 yönetimine son verdi.</a:t>
              </a:r>
              <a:endParaRPr kumimoji="0" lang="tr-TR" sz="1800" b="0" i="0" u="none" strike="noStrike" kern="120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70" name="Group 9">
            <a:extLst>
              <a:ext uri="{FF2B5EF4-FFF2-40B4-BE49-F238E27FC236}">
                <a16:creationId xmlns:a16="http://schemas.microsoft.com/office/drawing/2014/main" id="{82E8BBBA-7CAE-4ED3-8377-BCF6834E932F}"/>
              </a:ext>
            </a:extLst>
          </p:cNvPr>
          <p:cNvGrpSpPr/>
          <p:nvPr/>
        </p:nvGrpSpPr>
        <p:grpSpPr>
          <a:xfrm>
            <a:off x="4513747" y="4982100"/>
            <a:ext cx="794395" cy="692550"/>
            <a:chOff x="10631102" y="1128718"/>
            <a:chExt cx="794395" cy="692550"/>
          </a:xfrm>
        </p:grpSpPr>
        <p:sp>
          <p:nvSpPr>
            <p:cNvPr id="71" name="Freeform: Shape 63">
              <a:extLst>
                <a:ext uri="{FF2B5EF4-FFF2-40B4-BE49-F238E27FC236}">
                  <a16:creationId xmlns:a16="http://schemas.microsoft.com/office/drawing/2014/main" id="{3AA95DAE-607C-4FC0-A68D-132553D8D60B}"/>
                </a:ext>
              </a:extLst>
            </p:cNvPr>
            <p:cNvSpPr/>
            <p:nvPr/>
          </p:nvSpPr>
          <p:spPr>
            <a:xfrm>
              <a:off x="10631102" y="1128718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2" name="TextBox 67">
              <a:extLst>
                <a:ext uri="{FF2B5EF4-FFF2-40B4-BE49-F238E27FC236}">
                  <a16:creationId xmlns:a16="http://schemas.microsoft.com/office/drawing/2014/main" id="{F3B4B806-F6F8-4458-9055-F6AE1E77DD75}"/>
                </a:ext>
              </a:extLst>
            </p:cNvPr>
            <p:cNvSpPr txBox="1"/>
            <p:nvPr/>
          </p:nvSpPr>
          <p:spPr>
            <a:xfrm>
              <a:off x="10804941" y="1174479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6</a:t>
              </a:r>
              <a:endParaRPr lang="en-US" sz="3200" b="1" dirty="0">
                <a:solidFill>
                  <a:schemeClr val="bg1"/>
                </a:solidFill>
                <a:latin typeface="Hand Of Sean" panose="02000500000000000000" pitchFamily="2" charset="-128"/>
                <a:ea typeface="Hand Of Sean" panose="02000500000000000000" pitchFamily="2" charset="-128"/>
              </a:endParaRPr>
            </a:p>
          </p:txBody>
        </p:sp>
      </p:grpSp>
      <p:pic>
        <p:nvPicPr>
          <p:cNvPr id="111" name="Resim 110">
            <a:extLst>
              <a:ext uri="{FF2B5EF4-FFF2-40B4-BE49-F238E27FC236}">
                <a16:creationId xmlns:a16="http://schemas.microsoft.com/office/drawing/2014/main" id="{72BA3139-168E-41AF-9D06-B8AA65875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2923" y="-121233"/>
            <a:ext cx="6178923" cy="1847377"/>
          </a:xfrm>
          <a:prstGeom prst="rect">
            <a:avLst/>
          </a:prstGeom>
        </p:spPr>
      </p:pic>
      <p:pic>
        <p:nvPicPr>
          <p:cNvPr id="113" name="Resim 112">
            <a:extLst>
              <a:ext uri="{FF2B5EF4-FFF2-40B4-BE49-F238E27FC236}">
                <a16:creationId xmlns:a16="http://schemas.microsoft.com/office/drawing/2014/main" id="{D7D85910-04E7-4F54-BF33-205CAC30AC0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686"/>
          <a:stretch/>
        </p:blipFill>
        <p:spPr>
          <a:xfrm>
            <a:off x="6893871" y="514852"/>
            <a:ext cx="5012788" cy="31445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5" name="Resim 114">
            <a:extLst>
              <a:ext uri="{FF2B5EF4-FFF2-40B4-BE49-F238E27FC236}">
                <a16:creationId xmlns:a16="http://schemas.microsoft.com/office/drawing/2014/main" id="{58C264A8-1C3F-45B5-8634-814F796C14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1623" y="3843445"/>
            <a:ext cx="4730906" cy="2749534"/>
          </a:xfrm>
          <a:prstGeom prst="rect">
            <a:avLst/>
          </a:prstGeom>
        </p:spPr>
      </p:pic>
      <p:pic>
        <p:nvPicPr>
          <p:cNvPr id="117" name="Resim 116">
            <a:extLst>
              <a:ext uri="{FF2B5EF4-FFF2-40B4-BE49-F238E27FC236}">
                <a16:creationId xmlns:a16="http://schemas.microsoft.com/office/drawing/2014/main" id="{AE3329DD-0945-48D0-9E59-7ECB8ECEA2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8380" y="1909812"/>
            <a:ext cx="3002292" cy="4995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941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"/>
                            </p:stCondLst>
                            <p:childTnLst>
                              <p:par>
                                <p:cTn id="2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"/>
                            </p:stCondLst>
                            <p:childTnLst>
                              <p:par>
                                <p:cTn id="51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"/>
                            </p:stCondLst>
                            <p:childTnLst>
                              <p:par>
                                <p:cTn id="80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9" dur="3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4" grpId="0" animBg="1"/>
      <p:bldP spid="65" grpId="0" animBg="1"/>
      <p:bldP spid="6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23824B4E-FCA1-4883-B9E8-627A268EB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123" y="1612288"/>
            <a:ext cx="6019876" cy="3014576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5216" y="796003"/>
            <a:ext cx="4962574" cy="3255546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705170" y="1882438"/>
            <a:ext cx="1248696" cy="924232"/>
          </a:xfrm>
          <a:prstGeom prst="ellipse">
            <a:avLst/>
          </a:prstGeom>
          <a:solidFill>
            <a:srgbClr val="FFFF00">
              <a:alpha val="27000"/>
            </a:srgbClr>
          </a:solidFill>
          <a:ln>
            <a:solidFill>
              <a:srgbClr val="B6B6B6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" name="Resim 1">
            <a:extLst>
              <a:ext uri="{FF2B5EF4-FFF2-40B4-BE49-F238E27FC236}">
                <a16:creationId xmlns:a16="http://schemas.microsoft.com/office/drawing/2014/main" id="{6BCE4F43-0B62-4F3B-BA48-DEFAF2CE04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8501" y="1271773"/>
            <a:ext cx="2807911" cy="5559552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08E270B3-5E90-489D-93A1-4F219CB627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420901">
            <a:off x="-45762" y="26675"/>
            <a:ext cx="7071973" cy="2139881"/>
          </a:xfrm>
          <a:prstGeom prst="rect">
            <a:avLst/>
          </a:prstGeom>
        </p:spPr>
      </p:pic>
      <p:pic>
        <p:nvPicPr>
          <p:cNvPr id="5" name="Picture 8" descr="map png ile ilgili görsel sonucu">
            <a:extLst>
              <a:ext uri="{FF2B5EF4-FFF2-40B4-BE49-F238E27FC236}">
                <a16:creationId xmlns:a16="http://schemas.microsoft.com/office/drawing/2014/main" id="{F95216ED-6AEC-4820-B467-13DDA9BD9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6797" y="433137"/>
            <a:ext cx="999411" cy="999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00294346-3D1C-41C3-A7BB-A6998AB3D0E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335267">
            <a:off x="478209" y="4340247"/>
            <a:ext cx="5157663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767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Resim 103">
            <a:extLst>
              <a:ext uri="{FF2B5EF4-FFF2-40B4-BE49-F238E27FC236}">
                <a16:creationId xmlns:a16="http://schemas.microsoft.com/office/drawing/2014/main" id="{CD81860B-430E-400E-B352-6644190FBE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9546" y="4840369"/>
            <a:ext cx="3629423" cy="1462024"/>
          </a:xfrm>
          <a:prstGeom prst="rect">
            <a:avLst/>
          </a:prstGeom>
        </p:spPr>
      </p:pic>
      <p:pic>
        <p:nvPicPr>
          <p:cNvPr id="98" name="Resim 97">
            <a:extLst>
              <a:ext uri="{FF2B5EF4-FFF2-40B4-BE49-F238E27FC236}">
                <a16:creationId xmlns:a16="http://schemas.microsoft.com/office/drawing/2014/main" id="{79D47797-253E-4F0C-B92A-D39A4F33D2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288" y="4832682"/>
            <a:ext cx="3635112" cy="1462024"/>
          </a:xfrm>
          <a:prstGeom prst="rect">
            <a:avLst/>
          </a:prstGeom>
        </p:spPr>
      </p:pic>
      <p:pic>
        <p:nvPicPr>
          <p:cNvPr id="90" name="Resim 89">
            <a:extLst>
              <a:ext uri="{FF2B5EF4-FFF2-40B4-BE49-F238E27FC236}">
                <a16:creationId xmlns:a16="http://schemas.microsoft.com/office/drawing/2014/main" id="{981771DD-F1E7-4E17-B797-78904D0A36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9546" y="3318025"/>
            <a:ext cx="3629423" cy="1514657"/>
          </a:xfrm>
          <a:prstGeom prst="rect">
            <a:avLst/>
          </a:prstGeom>
        </p:spPr>
      </p:pic>
      <p:pic>
        <p:nvPicPr>
          <p:cNvPr id="82" name="Resim 81">
            <a:extLst>
              <a:ext uri="{FF2B5EF4-FFF2-40B4-BE49-F238E27FC236}">
                <a16:creationId xmlns:a16="http://schemas.microsoft.com/office/drawing/2014/main" id="{72EA1EE5-3439-4F67-B541-C92A1B32A0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288" y="3287209"/>
            <a:ext cx="3635112" cy="1508808"/>
          </a:xfrm>
          <a:prstGeom prst="rect">
            <a:avLst/>
          </a:prstGeom>
        </p:spPr>
      </p:pic>
      <p:pic>
        <p:nvPicPr>
          <p:cNvPr id="76" name="Resim 75">
            <a:extLst>
              <a:ext uri="{FF2B5EF4-FFF2-40B4-BE49-F238E27FC236}">
                <a16:creationId xmlns:a16="http://schemas.microsoft.com/office/drawing/2014/main" id="{7C2225FB-965B-4A07-ABA6-3EC77EBB51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9546" y="1790669"/>
            <a:ext cx="3629423" cy="1462024"/>
          </a:xfrm>
          <a:prstGeom prst="rect">
            <a:avLst/>
          </a:prstGeom>
        </p:spPr>
      </p:pic>
      <p:pic>
        <p:nvPicPr>
          <p:cNvPr id="70" name="Resim 69">
            <a:extLst>
              <a:ext uri="{FF2B5EF4-FFF2-40B4-BE49-F238E27FC236}">
                <a16:creationId xmlns:a16="http://schemas.microsoft.com/office/drawing/2014/main" id="{8F6BFB6E-404D-4D80-A929-4C7AB19506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0288" y="1773894"/>
            <a:ext cx="3635112" cy="1473720"/>
          </a:xfrm>
          <a:prstGeom prst="rect">
            <a:avLst/>
          </a:prstGeom>
        </p:spPr>
      </p:pic>
      <p:sp>
        <p:nvSpPr>
          <p:cNvPr id="11" name="Freeform 33">
            <a:extLst>
              <a:ext uri="{FF2B5EF4-FFF2-40B4-BE49-F238E27FC236}">
                <a16:creationId xmlns:a16="http://schemas.microsoft.com/office/drawing/2014/main" id="{2AC76884-CB9D-4137-A268-A113D0F527A1}"/>
              </a:ext>
            </a:extLst>
          </p:cNvPr>
          <p:cNvSpPr/>
          <p:nvPr/>
        </p:nvSpPr>
        <p:spPr>
          <a:xfrm flipV="1">
            <a:off x="3568156" y="1443789"/>
            <a:ext cx="1032946" cy="4924616"/>
          </a:xfrm>
          <a:custGeom>
            <a:avLst/>
            <a:gdLst>
              <a:gd name="connsiteX0" fmla="*/ 108000 w 1260000"/>
              <a:gd name="connsiteY0" fmla="*/ 5863678 h 5971678"/>
              <a:gd name="connsiteX1" fmla="*/ 108000 w 1260000"/>
              <a:gd name="connsiteY1" fmla="*/ 108000 h 5971678"/>
              <a:gd name="connsiteX2" fmla="*/ 1152000 w 1260000"/>
              <a:gd name="connsiteY2" fmla="*/ 108000 h 5971678"/>
              <a:gd name="connsiteX3" fmla="*/ 1152000 w 1260000"/>
              <a:gd name="connsiteY3" fmla="*/ 5863678 h 5971678"/>
              <a:gd name="connsiteX4" fmla="*/ 54000 w 1260000"/>
              <a:gd name="connsiteY4" fmla="*/ 5971678 h 5971678"/>
              <a:gd name="connsiteX5" fmla="*/ 1206000 w 1260000"/>
              <a:gd name="connsiteY5" fmla="*/ 5971678 h 5971678"/>
              <a:gd name="connsiteX6" fmla="*/ 1260000 w 1260000"/>
              <a:gd name="connsiteY6" fmla="*/ 5917678 h 5971678"/>
              <a:gd name="connsiteX7" fmla="*/ 1260000 w 1260000"/>
              <a:gd name="connsiteY7" fmla="*/ 5868000 h 5971678"/>
              <a:gd name="connsiteX8" fmla="*/ 1260000 w 1260000"/>
              <a:gd name="connsiteY8" fmla="*/ 5863678 h 5971678"/>
              <a:gd name="connsiteX9" fmla="*/ 1260000 w 1260000"/>
              <a:gd name="connsiteY9" fmla="*/ 108000 h 5971678"/>
              <a:gd name="connsiteX10" fmla="*/ 1260000 w 1260000"/>
              <a:gd name="connsiteY10" fmla="*/ 54000 h 5971678"/>
              <a:gd name="connsiteX11" fmla="*/ 1206000 w 1260000"/>
              <a:gd name="connsiteY11" fmla="*/ 0 h 5971678"/>
              <a:gd name="connsiteX12" fmla="*/ 54000 w 1260000"/>
              <a:gd name="connsiteY12" fmla="*/ 0 h 5971678"/>
              <a:gd name="connsiteX13" fmla="*/ 0 w 1260000"/>
              <a:gd name="connsiteY13" fmla="*/ 54000 h 5971678"/>
              <a:gd name="connsiteX14" fmla="*/ 0 w 1260000"/>
              <a:gd name="connsiteY14" fmla="*/ 108000 h 5971678"/>
              <a:gd name="connsiteX15" fmla="*/ 0 w 1260000"/>
              <a:gd name="connsiteY15" fmla="*/ 5863678 h 5971678"/>
              <a:gd name="connsiteX16" fmla="*/ 0 w 1260000"/>
              <a:gd name="connsiteY16" fmla="*/ 5868000 h 5971678"/>
              <a:gd name="connsiteX17" fmla="*/ 0 w 1260000"/>
              <a:gd name="connsiteY17" fmla="*/ 5917678 h 5971678"/>
              <a:gd name="connsiteX18" fmla="*/ 54000 w 1260000"/>
              <a:gd name="connsiteY18" fmla="*/ 5971678 h 5971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60000" h="5971678">
                <a:moveTo>
                  <a:pt x="108000" y="5863678"/>
                </a:moveTo>
                <a:lnTo>
                  <a:pt x="108000" y="108000"/>
                </a:lnTo>
                <a:lnTo>
                  <a:pt x="1152000" y="108000"/>
                </a:lnTo>
                <a:lnTo>
                  <a:pt x="1152000" y="5863678"/>
                </a:lnTo>
                <a:close/>
                <a:moveTo>
                  <a:pt x="54000" y="5971678"/>
                </a:moveTo>
                <a:lnTo>
                  <a:pt x="1206000" y="5971678"/>
                </a:lnTo>
                <a:cubicBezTo>
                  <a:pt x="1235823" y="5971678"/>
                  <a:pt x="1260000" y="5947501"/>
                  <a:pt x="1260000" y="5917678"/>
                </a:cubicBezTo>
                <a:lnTo>
                  <a:pt x="1260000" y="5868000"/>
                </a:lnTo>
                <a:lnTo>
                  <a:pt x="1260000" y="5863678"/>
                </a:lnTo>
                <a:lnTo>
                  <a:pt x="1260000" y="108000"/>
                </a:lnTo>
                <a:lnTo>
                  <a:pt x="1260000" y="54000"/>
                </a:lnTo>
                <a:cubicBezTo>
                  <a:pt x="1260000" y="24177"/>
                  <a:pt x="1235823" y="0"/>
                  <a:pt x="1206000" y="0"/>
                </a:cubicBezTo>
                <a:lnTo>
                  <a:pt x="54000" y="0"/>
                </a:lnTo>
                <a:cubicBezTo>
                  <a:pt x="24177" y="0"/>
                  <a:pt x="0" y="24177"/>
                  <a:pt x="0" y="54000"/>
                </a:cubicBezTo>
                <a:lnTo>
                  <a:pt x="0" y="108000"/>
                </a:lnTo>
                <a:lnTo>
                  <a:pt x="0" y="5863678"/>
                </a:lnTo>
                <a:lnTo>
                  <a:pt x="0" y="5868000"/>
                </a:lnTo>
                <a:lnTo>
                  <a:pt x="0" y="5917678"/>
                </a:lnTo>
                <a:cubicBezTo>
                  <a:pt x="0" y="5947501"/>
                  <a:pt x="24177" y="5971678"/>
                  <a:pt x="54000" y="597167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Rectangle 35">
            <a:extLst>
              <a:ext uri="{FF2B5EF4-FFF2-40B4-BE49-F238E27FC236}">
                <a16:creationId xmlns:a16="http://schemas.microsoft.com/office/drawing/2014/main" id="{D6C817F2-06B4-4DA8-B1AF-333909573A15}"/>
              </a:ext>
            </a:extLst>
          </p:cNvPr>
          <p:cNvSpPr/>
          <p:nvPr/>
        </p:nvSpPr>
        <p:spPr>
          <a:xfrm>
            <a:off x="4476886" y="1957232"/>
            <a:ext cx="221346" cy="890635"/>
          </a:xfrm>
          <a:prstGeom prst="rect">
            <a:avLst/>
          </a:prstGeom>
          <a:solidFill>
            <a:srgbClr val="FA9E2E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2" name="Rectangle 51">
            <a:extLst>
              <a:ext uri="{FF2B5EF4-FFF2-40B4-BE49-F238E27FC236}">
                <a16:creationId xmlns:a16="http://schemas.microsoft.com/office/drawing/2014/main" id="{D6678162-6E4D-49D6-B279-B51E3FAE08E0}"/>
              </a:ext>
            </a:extLst>
          </p:cNvPr>
          <p:cNvSpPr/>
          <p:nvPr/>
        </p:nvSpPr>
        <p:spPr>
          <a:xfrm>
            <a:off x="4442498" y="3419256"/>
            <a:ext cx="221346" cy="890635"/>
          </a:xfrm>
          <a:prstGeom prst="rect">
            <a:avLst/>
          </a:prstGeom>
          <a:solidFill>
            <a:srgbClr val="C9DC4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7" name="Rectangle 58">
            <a:extLst>
              <a:ext uri="{FF2B5EF4-FFF2-40B4-BE49-F238E27FC236}">
                <a16:creationId xmlns:a16="http://schemas.microsoft.com/office/drawing/2014/main" id="{3BE817DF-8E1B-40BB-A075-9CB3A3AEC85B}"/>
              </a:ext>
            </a:extLst>
          </p:cNvPr>
          <p:cNvSpPr/>
          <p:nvPr/>
        </p:nvSpPr>
        <p:spPr>
          <a:xfrm flipH="1">
            <a:off x="3499497" y="3420218"/>
            <a:ext cx="221346" cy="890635"/>
          </a:xfrm>
          <a:prstGeom prst="rect">
            <a:avLst/>
          </a:prstGeom>
          <a:solidFill>
            <a:srgbClr val="F55D7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Rectangle 65">
            <a:extLst>
              <a:ext uri="{FF2B5EF4-FFF2-40B4-BE49-F238E27FC236}">
                <a16:creationId xmlns:a16="http://schemas.microsoft.com/office/drawing/2014/main" id="{672A9B76-1E9B-4E05-B7B0-39E050A2B985}"/>
              </a:ext>
            </a:extLst>
          </p:cNvPr>
          <p:cNvSpPr/>
          <p:nvPr/>
        </p:nvSpPr>
        <p:spPr>
          <a:xfrm>
            <a:off x="4456028" y="4995603"/>
            <a:ext cx="221346" cy="890635"/>
          </a:xfrm>
          <a:prstGeom prst="rect">
            <a:avLst/>
          </a:prstGeom>
          <a:solidFill>
            <a:srgbClr val="13D4E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7" name="Rectangle 72">
            <a:extLst>
              <a:ext uri="{FF2B5EF4-FFF2-40B4-BE49-F238E27FC236}">
                <a16:creationId xmlns:a16="http://schemas.microsoft.com/office/drawing/2014/main" id="{4D7D7EF6-BBCA-4118-A318-35F17EC53D82}"/>
              </a:ext>
            </a:extLst>
          </p:cNvPr>
          <p:cNvSpPr/>
          <p:nvPr/>
        </p:nvSpPr>
        <p:spPr>
          <a:xfrm flipH="1">
            <a:off x="3491884" y="4995603"/>
            <a:ext cx="221346" cy="890635"/>
          </a:xfrm>
          <a:prstGeom prst="rect">
            <a:avLst/>
          </a:prstGeom>
          <a:solidFill>
            <a:srgbClr val="399AF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Rectangle 44">
            <a:extLst>
              <a:ext uri="{FF2B5EF4-FFF2-40B4-BE49-F238E27FC236}">
                <a16:creationId xmlns:a16="http://schemas.microsoft.com/office/drawing/2014/main" id="{B9A2ECC1-69F4-4B0B-84AF-21FF2749E9E7}"/>
              </a:ext>
            </a:extLst>
          </p:cNvPr>
          <p:cNvSpPr/>
          <p:nvPr/>
        </p:nvSpPr>
        <p:spPr>
          <a:xfrm flipH="1">
            <a:off x="3518997" y="1946498"/>
            <a:ext cx="221346" cy="890635"/>
          </a:xfrm>
          <a:prstGeom prst="rect">
            <a:avLst/>
          </a:prstGeom>
          <a:solidFill>
            <a:srgbClr val="DB5BA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06" name="Resim 105">
            <a:extLst>
              <a:ext uri="{FF2B5EF4-FFF2-40B4-BE49-F238E27FC236}">
                <a16:creationId xmlns:a16="http://schemas.microsoft.com/office/drawing/2014/main" id="{20D61215-17B3-46D8-A665-1E42FF2BAF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47686" y="2096106"/>
            <a:ext cx="3743958" cy="2443837"/>
          </a:xfrm>
          <a:prstGeom prst="rect">
            <a:avLst/>
          </a:prstGeom>
        </p:spPr>
      </p:pic>
      <p:pic>
        <p:nvPicPr>
          <p:cNvPr id="110" name="Resim 109">
            <a:extLst>
              <a:ext uri="{FF2B5EF4-FFF2-40B4-BE49-F238E27FC236}">
                <a16:creationId xmlns:a16="http://schemas.microsoft.com/office/drawing/2014/main" id="{9D090B99-778D-4B9F-A4AD-A72F8D05604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79608" y="120792"/>
            <a:ext cx="3680113" cy="1951176"/>
          </a:xfrm>
          <a:prstGeom prst="rect">
            <a:avLst/>
          </a:prstGeom>
        </p:spPr>
      </p:pic>
      <p:pic>
        <p:nvPicPr>
          <p:cNvPr id="113" name="Resim 112">
            <a:extLst>
              <a:ext uri="{FF2B5EF4-FFF2-40B4-BE49-F238E27FC236}">
                <a16:creationId xmlns:a16="http://schemas.microsoft.com/office/drawing/2014/main" id="{7F85C3B7-9887-4539-8431-5F575B28A63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75373" y="-57881"/>
            <a:ext cx="5568345" cy="1588224"/>
          </a:xfrm>
          <a:prstGeom prst="rect">
            <a:avLst/>
          </a:prstGeom>
        </p:spPr>
      </p:pic>
      <p:pic>
        <p:nvPicPr>
          <p:cNvPr id="120" name="Resim 119">
            <a:extLst>
              <a:ext uri="{FF2B5EF4-FFF2-40B4-BE49-F238E27FC236}">
                <a16:creationId xmlns:a16="http://schemas.microsoft.com/office/drawing/2014/main" id="{1AFF1E21-616E-4F4A-8AF3-A4737BF4F23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23587" y="4840369"/>
            <a:ext cx="2768057" cy="2036049"/>
          </a:xfrm>
          <a:prstGeom prst="rect">
            <a:avLst/>
          </a:prstGeom>
        </p:spPr>
      </p:pic>
      <p:pic>
        <p:nvPicPr>
          <p:cNvPr id="124" name="Resim 123">
            <a:extLst>
              <a:ext uri="{FF2B5EF4-FFF2-40B4-BE49-F238E27FC236}">
                <a16:creationId xmlns:a16="http://schemas.microsoft.com/office/drawing/2014/main" id="{34F55C7E-BD2B-4856-A220-C3F66C7CCE6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04707" y="2536021"/>
            <a:ext cx="2116242" cy="4321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980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2" grpId="0" animBg="1"/>
      <p:bldP spid="27" grpId="0" animBg="1"/>
      <p:bldP spid="32" grpId="0" animBg="1"/>
      <p:bldP spid="3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Resim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496" y="762508"/>
            <a:ext cx="7925487" cy="5858764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3728" y="356142"/>
            <a:ext cx="2315052" cy="506417"/>
          </a:xfrm>
          <a:prstGeom prst="rect">
            <a:avLst/>
          </a:prstGeom>
        </p:spPr>
      </p:pic>
      <p:sp>
        <p:nvSpPr>
          <p:cNvPr id="24" name="Akış Çizelgesi: Bağlayıcı 23"/>
          <p:cNvSpPr/>
          <p:nvPr/>
        </p:nvSpPr>
        <p:spPr>
          <a:xfrm>
            <a:off x="1767496" y="5920740"/>
            <a:ext cx="491969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280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E51ECEE6-BD8E-49E9-BF25-AD6037A867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772"/>
          <a:stretch/>
        </p:blipFill>
        <p:spPr>
          <a:xfrm>
            <a:off x="1882188" y="1746504"/>
            <a:ext cx="8828866" cy="4626864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D0A24463-8AF4-47B6-BA4B-05CCE9E6ED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985" y="109635"/>
            <a:ext cx="8827773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13413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3748" y="896425"/>
            <a:ext cx="4491789" cy="32060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3748" y="4363451"/>
            <a:ext cx="4406771" cy="19731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694" y="286772"/>
            <a:ext cx="6346486" cy="1219306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456" y="1761762"/>
            <a:ext cx="7011008" cy="1475360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553" y="3352587"/>
            <a:ext cx="7004911" cy="1499746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456" y="4967798"/>
            <a:ext cx="7004911" cy="149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58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575266D8-22B1-4824-A164-45AE13340F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407" y="2202085"/>
            <a:ext cx="11016427" cy="4041998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B824B7B0-4190-43BF-B88E-6782A4F406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0367" y="1095180"/>
            <a:ext cx="6029467" cy="1457070"/>
          </a:xfrm>
          <a:prstGeom prst="rect">
            <a:avLst/>
          </a:prstGeom>
        </p:spPr>
      </p:pic>
      <p:sp>
        <p:nvSpPr>
          <p:cNvPr id="26" name="Dikdörtgen 25">
            <a:extLst>
              <a:ext uri="{FF2B5EF4-FFF2-40B4-BE49-F238E27FC236}">
                <a16:creationId xmlns:a16="http://schemas.microsoft.com/office/drawing/2014/main" id="{3006A3E6-CA10-485C-84BD-6AC275CB5499}"/>
              </a:ext>
            </a:extLst>
          </p:cNvPr>
          <p:cNvSpPr/>
          <p:nvPr/>
        </p:nvSpPr>
        <p:spPr>
          <a:xfrm>
            <a:off x="1732547" y="4030579"/>
            <a:ext cx="300789" cy="385010"/>
          </a:xfrm>
          <a:prstGeom prst="rect">
            <a:avLst/>
          </a:prstGeom>
          <a:solidFill>
            <a:srgbClr val="333F50"/>
          </a:solidFill>
          <a:ln>
            <a:solidFill>
              <a:srgbClr val="333F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333F50"/>
              </a:solidFill>
            </a:endParaRPr>
          </a:p>
        </p:txBody>
      </p:sp>
      <p:pic>
        <p:nvPicPr>
          <p:cNvPr id="29" name="Resim 28">
            <a:extLst>
              <a:ext uri="{FF2B5EF4-FFF2-40B4-BE49-F238E27FC236}">
                <a16:creationId xmlns:a16="http://schemas.microsoft.com/office/drawing/2014/main" id="{BD493836-E611-40F4-AD40-61D129B739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9035" y="3899968"/>
            <a:ext cx="524301" cy="646232"/>
          </a:xfrm>
          <a:prstGeom prst="rect">
            <a:avLst/>
          </a:prstGeom>
        </p:spPr>
      </p:pic>
      <p:sp>
        <p:nvSpPr>
          <p:cNvPr id="30" name="Akış Çizelgesi: Bağlayıcı 29">
            <a:extLst>
              <a:ext uri="{FF2B5EF4-FFF2-40B4-BE49-F238E27FC236}">
                <a16:creationId xmlns:a16="http://schemas.microsoft.com/office/drawing/2014/main" id="{AC09B7E8-E32B-4B46-B2C6-3B83DE02E3FC}"/>
              </a:ext>
            </a:extLst>
          </p:cNvPr>
          <p:cNvSpPr/>
          <p:nvPr/>
        </p:nvSpPr>
        <p:spPr>
          <a:xfrm>
            <a:off x="541421" y="3801979"/>
            <a:ext cx="524301" cy="646232"/>
          </a:xfrm>
          <a:prstGeom prst="flowChartConnector">
            <a:avLst/>
          </a:prstGeom>
          <a:solidFill>
            <a:schemeClr val="accent6">
              <a:alpha val="56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45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FCE04A0D-747A-4208-BC24-DE07C2EE6D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249" y="530934"/>
            <a:ext cx="3256444" cy="682921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1919F124-856F-454B-B35A-28320BDC765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5215" y="530934"/>
            <a:ext cx="3239193" cy="674633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066" y="1098219"/>
            <a:ext cx="8413209" cy="5566130"/>
          </a:xfrm>
          <a:prstGeom prst="rect">
            <a:avLst/>
          </a:prstGeom>
        </p:spPr>
      </p:pic>
      <p:sp>
        <p:nvSpPr>
          <p:cNvPr id="12" name="Yuvarlatılmış Dikdörtgen 11"/>
          <p:cNvSpPr/>
          <p:nvPr/>
        </p:nvSpPr>
        <p:spPr>
          <a:xfrm>
            <a:off x="371522" y="1798506"/>
            <a:ext cx="8348536" cy="430452"/>
          </a:xfrm>
          <a:prstGeom prst="roundRect">
            <a:avLst/>
          </a:prstGeom>
          <a:solidFill>
            <a:srgbClr val="F38973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3" name="Yuvarlatılmış Dikdörtgen 12"/>
          <p:cNvSpPr/>
          <p:nvPr/>
        </p:nvSpPr>
        <p:spPr>
          <a:xfrm>
            <a:off x="364500" y="1341760"/>
            <a:ext cx="8374775" cy="431092"/>
          </a:xfrm>
          <a:prstGeom prst="roundRect">
            <a:avLst/>
          </a:prstGeom>
          <a:solidFill>
            <a:srgbClr val="99BE5E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Yuvarlatılmış Dikdörtgen 13"/>
          <p:cNvSpPr/>
          <p:nvPr/>
        </p:nvSpPr>
        <p:spPr>
          <a:xfrm>
            <a:off x="364499" y="2270908"/>
            <a:ext cx="8374775" cy="431092"/>
          </a:xfrm>
          <a:prstGeom prst="roundRect">
            <a:avLst/>
          </a:prstGeom>
          <a:solidFill>
            <a:srgbClr val="99BE5E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499" y="2741694"/>
            <a:ext cx="8388823" cy="445047"/>
          </a:xfrm>
          <a:prstGeom prst="rect">
            <a:avLst/>
          </a:prstGeom>
        </p:spPr>
      </p:pic>
      <p:sp>
        <p:nvSpPr>
          <p:cNvPr id="16" name="Yuvarlatılmış Dikdörtgen 15"/>
          <p:cNvSpPr/>
          <p:nvPr/>
        </p:nvSpPr>
        <p:spPr>
          <a:xfrm>
            <a:off x="345282" y="3670842"/>
            <a:ext cx="8374775" cy="431092"/>
          </a:xfrm>
          <a:prstGeom prst="roundRect">
            <a:avLst/>
          </a:prstGeom>
          <a:solidFill>
            <a:srgbClr val="99BE5E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7" name="Yuvarlatılmış Dikdörtgen 16"/>
          <p:cNvSpPr/>
          <p:nvPr/>
        </p:nvSpPr>
        <p:spPr>
          <a:xfrm>
            <a:off x="371522" y="4129929"/>
            <a:ext cx="8374775" cy="431092"/>
          </a:xfrm>
          <a:prstGeom prst="roundRect">
            <a:avLst/>
          </a:prstGeom>
          <a:solidFill>
            <a:srgbClr val="99BE5E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8" name="Yuvarlatılmış Dikdörtgen 17"/>
          <p:cNvSpPr/>
          <p:nvPr/>
        </p:nvSpPr>
        <p:spPr>
          <a:xfrm>
            <a:off x="371521" y="5543818"/>
            <a:ext cx="8374775" cy="431092"/>
          </a:xfrm>
          <a:prstGeom prst="roundRect">
            <a:avLst/>
          </a:prstGeom>
          <a:solidFill>
            <a:srgbClr val="99BE5E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0" name="Yuvarlatılmış Dikdörtgen 19"/>
          <p:cNvSpPr/>
          <p:nvPr/>
        </p:nvSpPr>
        <p:spPr>
          <a:xfrm>
            <a:off x="375182" y="3191557"/>
            <a:ext cx="8381801" cy="430452"/>
          </a:xfrm>
          <a:prstGeom prst="roundRect">
            <a:avLst/>
          </a:prstGeom>
          <a:solidFill>
            <a:srgbClr val="F38973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1" name="Yuvarlatılmış Dikdörtgen 20"/>
          <p:cNvSpPr/>
          <p:nvPr/>
        </p:nvSpPr>
        <p:spPr>
          <a:xfrm>
            <a:off x="357473" y="4586355"/>
            <a:ext cx="8381801" cy="430452"/>
          </a:xfrm>
          <a:prstGeom prst="roundRect">
            <a:avLst/>
          </a:prstGeom>
          <a:solidFill>
            <a:srgbClr val="F38973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2" name="Yuvarlatılmış Dikdörtgen 21"/>
          <p:cNvSpPr/>
          <p:nvPr/>
        </p:nvSpPr>
        <p:spPr>
          <a:xfrm>
            <a:off x="371521" y="5066157"/>
            <a:ext cx="8381801" cy="430452"/>
          </a:xfrm>
          <a:prstGeom prst="roundRect">
            <a:avLst/>
          </a:prstGeom>
          <a:solidFill>
            <a:srgbClr val="F38973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3" name="Yuvarlatılmış Dikdörtgen 22"/>
          <p:cNvSpPr/>
          <p:nvPr/>
        </p:nvSpPr>
        <p:spPr>
          <a:xfrm>
            <a:off x="371521" y="6004617"/>
            <a:ext cx="8381801" cy="430452"/>
          </a:xfrm>
          <a:prstGeom prst="roundRect">
            <a:avLst/>
          </a:prstGeom>
          <a:solidFill>
            <a:srgbClr val="F38973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" name="Picture 16" descr="Tablo ayar resmi">
            <a:extLst>
              <a:ext uri="{FF2B5EF4-FFF2-40B4-BE49-F238E27FC236}">
                <a16:creationId xmlns:a16="http://schemas.microsoft.com/office/drawing/2014/main" id="{267EF64D-2AC2-4183-B101-A0E578275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748" y="360946"/>
            <a:ext cx="2102955" cy="656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37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373" y="2527283"/>
            <a:ext cx="9166527" cy="351043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080" y="1515259"/>
            <a:ext cx="9272820" cy="1012024"/>
          </a:xfrm>
          <a:prstGeom prst="rect">
            <a:avLst/>
          </a:prstGeom>
        </p:spPr>
      </p:pic>
      <p:sp>
        <p:nvSpPr>
          <p:cNvPr id="9" name="Metin kutusu 8"/>
          <p:cNvSpPr txBox="1"/>
          <p:nvPr/>
        </p:nvSpPr>
        <p:spPr>
          <a:xfrm>
            <a:off x="5081178" y="3907661"/>
            <a:ext cx="689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/>
              <a:t>B</a:t>
            </a:r>
            <a:endParaRPr lang="tr-TR" sz="3600" b="1" dirty="0"/>
          </a:p>
        </p:txBody>
      </p:sp>
      <p:sp>
        <p:nvSpPr>
          <p:cNvPr id="10" name="Metin kutusu 9"/>
          <p:cNvSpPr txBox="1"/>
          <p:nvPr/>
        </p:nvSpPr>
        <p:spPr>
          <a:xfrm>
            <a:off x="5065171" y="2851749"/>
            <a:ext cx="417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/>
              <a:t>C</a:t>
            </a:r>
            <a:endParaRPr lang="tr-TR" sz="3600" b="1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5121307" y="4430881"/>
            <a:ext cx="3562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/>
              <a:t>F</a:t>
            </a:r>
            <a:endParaRPr lang="tr-TR" sz="3600" b="1" dirty="0"/>
          </a:p>
        </p:txBody>
      </p:sp>
      <p:sp>
        <p:nvSpPr>
          <p:cNvPr id="14" name="Metin kutusu 13"/>
          <p:cNvSpPr txBox="1"/>
          <p:nvPr/>
        </p:nvSpPr>
        <p:spPr>
          <a:xfrm>
            <a:off x="5097599" y="4963573"/>
            <a:ext cx="379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/>
              <a:t>E</a:t>
            </a:r>
            <a:endParaRPr lang="tr-TR" sz="3600" b="1" dirty="0"/>
          </a:p>
        </p:txBody>
      </p:sp>
      <p:sp>
        <p:nvSpPr>
          <p:cNvPr id="15" name="Metin kutusu 14"/>
          <p:cNvSpPr txBox="1"/>
          <p:nvPr/>
        </p:nvSpPr>
        <p:spPr>
          <a:xfrm>
            <a:off x="5065171" y="3374969"/>
            <a:ext cx="344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/>
              <a:t>D</a:t>
            </a:r>
            <a:endParaRPr lang="tr-TR" sz="3600" b="1" dirty="0"/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B9DBCAA0-1FD3-4577-BEDC-3B37D75E3D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57" y="-114269"/>
            <a:ext cx="9406943" cy="2139881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6240BA0D-B8E6-4539-ADAD-47A4B13604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68679" y="1017906"/>
            <a:ext cx="2420322" cy="5779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16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1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7332" y="110803"/>
            <a:ext cx="4070943" cy="6569865"/>
          </a:xfrm>
          <a:prstGeom prst="rect">
            <a:avLst/>
          </a:prstGeom>
        </p:spPr>
      </p:pic>
      <p:sp>
        <p:nvSpPr>
          <p:cNvPr id="2" name="Dikdörtgen 1"/>
          <p:cNvSpPr/>
          <p:nvPr/>
        </p:nvSpPr>
        <p:spPr>
          <a:xfrm>
            <a:off x="10510683" y="478851"/>
            <a:ext cx="550607" cy="2330245"/>
          </a:xfrm>
          <a:prstGeom prst="rect">
            <a:avLst/>
          </a:prstGeom>
          <a:solidFill>
            <a:srgbClr val="FFCB06">
              <a:alpha val="6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Dikdörtgen 6"/>
          <p:cNvSpPr/>
          <p:nvPr/>
        </p:nvSpPr>
        <p:spPr>
          <a:xfrm>
            <a:off x="10510682" y="2809096"/>
            <a:ext cx="550607" cy="2330245"/>
          </a:xfrm>
          <a:prstGeom prst="rect">
            <a:avLst/>
          </a:prstGeom>
          <a:solidFill>
            <a:srgbClr val="FFCB06">
              <a:alpha val="6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Dikdörtgen 7"/>
          <p:cNvSpPr/>
          <p:nvPr/>
        </p:nvSpPr>
        <p:spPr>
          <a:xfrm>
            <a:off x="7607331" y="2440386"/>
            <a:ext cx="592772" cy="3052917"/>
          </a:xfrm>
          <a:prstGeom prst="rect">
            <a:avLst/>
          </a:prstGeom>
          <a:solidFill>
            <a:srgbClr val="FFCB06">
              <a:alpha val="6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9" name="Dikdörtgen 8"/>
          <p:cNvSpPr/>
          <p:nvPr/>
        </p:nvSpPr>
        <p:spPr>
          <a:xfrm>
            <a:off x="8200103" y="1275263"/>
            <a:ext cx="550607" cy="3470788"/>
          </a:xfrm>
          <a:prstGeom prst="rect">
            <a:avLst/>
          </a:prstGeom>
          <a:solidFill>
            <a:srgbClr val="FFCB06">
              <a:alpha val="6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Dikdörtgen 9"/>
          <p:cNvSpPr/>
          <p:nvPr/>
        </p:nvSpPr>
        <p:spPr>
          <a:xfrm rot="16200000">
            <a:off x="10010474" y="1932789"/>
            <a:ext cx="417869" cy="2917733"/>
          </a:xfrm>
          <a:prstGeom prst="rect">
            <a:avLst/>
          </a:prstGeom>
          <a:solidFill>
            <a:srgbClr val="FFCB06">
              <a:alpha val="6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1" name="Dikdörtgen 10"/>
          <p:cNvSpPr/>
          <p:nvPr/>
        </p:nvSpPr>
        <p:spPr>
          <a:xfrm>
            <a:off x="8783703" y="478851"/>
            <a:ext cx="550607" cy="4267200"/>
          </a:xfrm>
          <a:prstGeom prst="rect">
            <a:avLst/>
          </a:prstGeom>
          <a:solidFill>
            <a:srgbClr val="FFCB06">
              <a:alpha val="6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2" name="Dikdörtgen 11"/>
          <p:cNvSpPr/>
          <p:nvPr/>
        </p:nvSpPr>
        <p:spPr>
          <a:xfrm rot="5400000">
            <a:off x="9450550" y="977128"/>
            <a:ext cx="393286" cy="1726979"/>
          </a:xfrm>
          <a:prstGeom prst="rect">
            <a:avLst/>
          </a:prstGeom>
          <a:solidFill>
            <a:srgbClr val="FFCB06">
              <a:alpha val="6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Dikdörtgen 13"/>
          <p:cNvSpPr/>
          <p:nvPr/>
        </p:nvSpPr>
        <p:spPr>
          <a:xfrm rot="16200000">
            <a:off x="9735169" y="4341696"/>
            <a:ext cx="408041" cy="3478170"/>
          </a:xfrm>
          <a:prstGeom prst="rect">
            <a:avLst/>
          </a:prstGeom>
          <a:solidFill>
            <a:srgbClr val="FFCB06">
              <a:alpha val="6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5" name="Dikdörtgen 14"/>
          <p:cNvSpPr/>
          <p:nvPr/>
        </p:nvSpPr>
        <p:spPr>
          <a:xfrm>
            <a:off x="8209935" y="4731299"/>
            <a:ext cx="550607" cy="388377"/>
          </a:xfrm>
          <a:prstGeom prst="rect">
            <a:avLst/>
          </a:prstGeom>
          <a:solidFill>
            <a:srgbClr val="FFCB06">
              <a:alpha val="6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Dikdörtgen 15"/>
          <p:cNvSpPr/>
          <p:nvPr/>
        </p:nvSpPr>
        <p:spPr>
          <a:xfrm>
            <a:off x="9357471" y="3981588"/>
            <a:ext cx="550607" cy="388377"/>
          </a:xfrm>
          <a:prstGeom prst="rect">
            <a:avLst/>
          </a:prstGeom>
          <a:solidFill>
            <a:srgbClr val="FFCB06">
              <a:alpha val="6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7" name="Dikdörtgen 16"/>
          <p:cNvSpPr/>
          <p:nvPr/>
        </p:nvSpPr>
        <p:spPr>
          <a:xfrm>
            <a:off x="9934076" y="3596901"/>
            <a:ext cx="550607" cy="388377"/>
          </a:xfrm>
          <a:prstGeom prst="rect">
            <a:avLst/>
          </a:prstGeom>
          <a:solidFill>
            <a:srgbClr val="FFCB06">
              <a:alpha val="6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8" name="Resim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527" y="895253"/>
            <a:ext cx="5587751" cy="5166616"/>
          </a:xfrm>
          <a:prstGeom prst="rect">
            <a:avLst/>
          </a:prstGeom>
        </p:spPr>
      </p:pic>
      <p:pic>
        <p:nvPicPr>
          <p:cNvPr id="32" name="Resim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93410"/>
            <a:ext cx="6290056" cy="601843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E9138489-73B9-4706-A7B9-BB8A2356A8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6071" y="2484728"/>
            <a:ext cx="2572735" cy="449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01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</p:bld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1787</TotalTime>
  <Words>96</Words>
  <Application>Microsoft Office PowerPoint</Application>
  <PresentationFormat>Geniş ekran</PresentationFormat>
  <Paragraphs>18</Paragraphs>
  <Slides>44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44</vt:i4>
      </vt:variant>
    </vt:vector>
  </HeadingPairs>
  <TitlesOfParts>
    <vt:vector size="50" baseType="lpstr">
      <vt:lpstr>Arial</vt:lpstr>
      <vt:lpstr>Calibri</vt:lpstr>
      <vt:lpstr>Calibri Light</vt:lpstr>
      <vt:lpstr>Century Gothic</vt:lpstr>
      <vt:lpstr>Hand Of Sean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279</cp:revision>
  <dcterms:created xsi:type="dcterms:W3CDTF">2018-10-17T18:38:39Z</dcterms:created>
  <dcterms:modified xsi:type="dcterms:W3CDTF">2020-10-19T14:30:12Z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19937900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