
<file path=[Content_Types].xml><?xml version="1.0" encoding="utf-8"?>
<Types xmlns="http://schemas.openxmlformats.org/package/2006/content-types">
  <Default ContentType="image/x-emf" Extension="emf"/>
  <Default ContentType="image/jpeg" Extension="jpeg"/>
  <Default ContentType="image/jpeg" Extension="jpg"/>
  <Default ContentType="image/png" Extension="png"/>
  <Default ContentType="application/vnd.openxmlformats-package.relationships+xml" Extension="rels"/>
  <Default ContentType="image/vnd.ms-photo" Extension="wdp"/>
  <Default ContentType="application/xml" Extension="xml"/>
  <Override ContentType="application/vnd.openxmlformats-officedocument.presentationml.slideshow.main+xml" PartName="/ppt/presentation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slide+xml" PartName="/ppt/slides/slide14.xml"/>
  <Override ContentType="application/vnd.openxmlformats-officedocument.presentationml.slide+xml" PartName="/ppt/slides/slide15.xml"/>
  <Override ContentType="application/vnd.openxmlformats-officedocument.presentationml.slide+xml" PartName="/ppt/slides/slide16.xml"/>
  <Override ContentType="application/vnd.openxmlformats-officedocument.presentationml.slide+xml" PartName="/ppt/slides/slide17.xml"/>
  <Override ContentType="application/vnd.openxmlformats-officedocument.presentationml.slide+xml" PartName="/ppt/slides/slide18.xml"/>
  <Override ContentType="application/vnd.openxmlformats-officedocument.presentationml.slide+xml" PartName="/ppt/slides/slide19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22.xml"/>
  <Override ContentType="application/vnd.openxmlformats-officedocument.presentationml.slide+xml" PartName="/ppt/slides/slide23.xml"/>
  <Override ContentType="application/vnd.openxmlformats-officedocument.presentationml.slide+xml" PartName="/ppt/slides/slide24.xml"/>
  <Override ContentType="application/vnd.openxmlformats-officedocument.presentationml.slide+xml" PartName="/ppt/slides/slide25.xml"/>
  <Override ContentType="application/vnd.openxmlformats-officedocument.presentationml.slide+xml" PartName="/ppt/slides/slide26.xml"/>
  <Override ContentType="application/vnd.openxmlformats-officedocument.presentationml.notesMaster+xml" PartName="/ppt/notesMasters/notesMaster1.xml"/>
  <Override ContentType="application/vnd.openxmlformats-officedocument.presentationml.commentAuthors+xml" PartName="/ppt/commentAuthors.xml"/>
  <Override ContentType="application/vnd.openxmlformats-officedocument.presentationml.presProps+xml" PartName="/ppt/presProps.xml"/>
  <Override ContentType="application/vnd.openxmlformats-officedocument.presentationml.viewProps+xml" PartName="/ppt/viewProps.xml"/>
  <Override ContentType="application/vnd.openxmlformats-officedocument.theme+xml" PartName="/ppt/theme/theme1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theme+xml" PartName="/ppt/theme/theme2.xml"/>
  <Override ContentType="application/vnd.openxmlformats-officedocument.presentationml.notesSlide+xml" PartName="/ppt/notesSlides/notesSlide1.xml"/>
  <Override ContentType="application/vnd.openxmlformats-package.core-properties+xml" PartName="/docProps/core.xml"/>
  <Override ContentType="application/vnd.openxmlformats-officedocument.extended-properties+xml" PartName="/docProps/app.xml"/>
  <Override ContentType="application/vnd.openxmlformats-officedocument.custom-properties+xml" PartName="/docProps/custom.xml"/>
</Types>
</file>

<file path=_rels/.rels><?xml version="1.0" encoding="UTF-8" standalone="yes" ?><Relationships xmlns="http://schemas.openxmlformats.org/package/2006/relationships"><Relationship Id="rId3" Target="docProps/core.xml" Type="http://schemas.openxmlformats.org/package/2006/relationships/metadata/core-properties"/><Relationship Id="rId2" Target="docProps/thumbnail.jpeg" Type="http://schemas.openxmlformats.org/package/2006/relationships/metadata/thumbnail"/><Relationship Id="rId1" Target="ppt/presentation.xml" Type="http://schemas.openxmlformats.org/officeDocument/2006/relationships/officeDocument"/><Relationship Id="rId4" Target="docProps/app.xml" Type="http://schemas.openxmlformats.org/officeDocument/2006/relationships/extended-properties"/><Relationship Id="rId5" Target="docProps/custom.xml" Type="http://schemas.openxmlformats.org/officeDocument/2006/relationships/custom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sldIdLst>
    <p:sldId id="301" r:id="rId2"/>
    <p:sldId id="324" r:id="rId3"/>
    <p:sldId id="256" r:id="rId4"/>
    <p:sldId id="257" r:id="rId5"/>
    <p:sldId id="325" r:id="rId6"/>
    <p:sldId id="259" r:id="rId7"/>
    <p:sldId id="327" r:id="rId8"/>
    <p:sldId id="260" r:id="rId9"/>
    <p:sldId id="328" r:id="rId10"/>
    <p:sldId id="303" r:id="rId11"/>
    <p:sldId id="317" r:id="rId12"/>
    <p:sldId id="261" r:id="rId13"/>
    <p:sldId id="262" r:id="rId14"/>
    <p:sldId id="263" r:id="rId15"/>
    <p:sldId id="264" r:id="rId16"/>
    <p:sldId id="320" r:id="rId17"/>
    <p:sldId id="265" r:id="rId18"/>
    <p:sldId id="266" r:id="rId19"/>
    <p:sldId id="267" r:id="rId20"/>
    <p:sldId id="329" r:id="rId21"/>
    <p:sldId id="326" r:id="rId22"/>
    <p:sldId id="314" r:id="rId23"/>
    <p:sldId id="322" r:id="rId24"/>
    <p:sldId id="323" r:id="rId25"/>
    <p:sldId id="318" r:id="rId26"/>
    <p:sldId id="312" r:id="rId27"/>
  </p:sldIdLst>
  <p:sldSz cx="12192000" cy="6858000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kazihiro kazihiro" initials="kk" lastIdx="1" clrIdx="0">
    <p:extLst>
      <p:ext uri="{19B8F6BF-5375-455C-9EA6-DF929625EA0E}">
        <p15:presenceInfo xmlns:p15="http://schemas.microsoft.com/office/powerpoint/2012/main" userId="3147628ceb9b7da9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44B5A"/>
    <a:srgbClr val="F6951D"/>
    <a:srgbClr val="CC912D"/>
    <a:srgbClr val="515252"/>
    <a:srgbClr val="F23E76"/>
    <a:srgbClr val="299EDE"/>
    <a:srgbClr val="29273B"/>
    <a:srgbClr val="0A1330"/>
    <a:srgbClr val="3D3B3A"/>
    <a:srgbClr val="29161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173" autoAdjust="0"/>
    <p:restoredTop sz="96408" autoAdjust="0"/>
  </p:normalViewPr>
  <p:slideViewPr>
    <p:cSldViewPr snapToGrid="0">
      <p:cViewPr varScale="1">
        <p:scale>
          <a:sx n="114" d="100"/>
          <a:sy n="114" d="100"/>
        </p:scale>
        <p:origin x="636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98" d="100"/>
        <a:sy n="98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commentAuthors" Target="comment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Üstbilgi Yer Tutucusu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3" name="Veri Yer Tutucusu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FAAF6DC-5923-40F1-B7EE-F6855A0B9A98}" type="datetimeFigureOut">
              <a:rPr lang="tr-TR" smtClean="0"/>
              <a:t>28.09.2020</a:t>
            </a:fld>
            <a:endParaRPr lang="tr-TR"/>
          </a:p>
        </p:txBody>
      </p:sp>
      <p:sp>
        <p:nvSpPr>
          <p:cNvPr id="4" name="Slayt Görüntüsü Yer Tutucus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r-TR"/>
          </a:p>
        </p:txBody>
      </p:sp>
      <p:sp>
        <p:nvSpPr>
          <p:cNvPr id="5" name="Not Yer Tutucusu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BF70807-1CE3-477A-B0F5-2CDAEDA401EA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722294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F70807-1CE3-477A-B0F5-2CDAEDA401EA}" type="slidenum">
              <a:rPr lang="tr-TR" smtClean="0"/>
              <a:t>4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3845300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Alt Başlık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r-TR"/>
              <a:t>Asıl alt başlık stilini düzenlemek için tıklayın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E43B28-D37B-4A44-B7DA-4AE8C40DB525}" type="datetimeFigureOut">
              <a:rPr lang="tr-TR" smtClean="0"/>
              <a:t>28.09.2020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1364A5-3944-42B6-961E-7C1880ABEC7C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7565594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E43B28-D37B-4A44-B7DA-4AE8C40DB525}" type="datetimeFigureOut">
              <a:rPr lang="tr-TR" smtClean="0"/>
              <a:t>28.09.2020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1364A5-3944-42B6-961E-7C1880ABEC7C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5377454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E43B28-D37B-4A44-B7DA-4AE8C40DB525}" type="datetimeFigureOut">
              <a:rPr lang="tr-TR" smtClean="0"/>
              <a:t>28.09.2020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1364A5-3944-42B6-961E-7C1880ABEC7C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5654693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E43B28-D37B-4A44-B7DA-4AE8C40DB525}" type="datetimeFigureOut">
              <a:rPr lang="tr-TR" smtClean="0"/>
              <a:t>28.09.2020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1364A5-3944-42B6-961E-7C1880ABEC7C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2783619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Metin Yer Tutucus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6" name="İçerik Yer Tutucus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7" name="Veri Yer Tutucus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E43B28-D37B-4A44-B7DA-4AE8C40DB525}" type="datetimeFigureOut">
              <a:rPr lang="tr-TR" smtClean="0"/>
              <a:t>28.09.2020</a:t>
            </a:fld>
            <a:endParaRPr lang="tr-TR"/>
          </a:p>
        </p:txBody>
      </p:sp>
      <p:sp>
        <p:nvSpPr>
          <p:cNvPr id="8" name="Altbilgi Yer Tutucusu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Slayt Numarası Yer Tutucus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1364A5-3944-42B6-961E-7C1880ABEC7C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7575967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Veri Yer Tutucus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E43B28-D37B-4A44-B7DA-4AE8C40DB525}" type="datetimeFigureOut">
              <a:rPr lang="tr-TR" smtClean="0"/>
              <a:t>28.09.2020</a:t>
            </a:fld>
            <a:endParaRPr lang="tr-TR"/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1364A5-3944-42B6-961E-7C1880ABEC7C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7612298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i Yer Tutucus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E43B28-D37B-4A44-B7DA-4AE8C40DB525}" type="datetimeFigureOut">
              <a:rPr lang="tr-TR" smtClean="0"/>
              <a:t>28.09.2020</a:t>
            </a:fld>
            <a:endParaRPr lang="tr-TR"/>
          </a:p>
        </p:txBody>
      </p:sp>
      <p:sp>
        <p:nvSpPr>
          <p:cNvPr id="3" name="Altbilgi Yer Tutucusu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1364A5-3944-42B6-961E-7C1880ABEC7C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8281727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E43B28-D37B-4A44-B7DA-4AE8C40DB525}" type="datetimeFigureOut">
              <a:rPr lang="tr-TR" smtClean="0"/>
              <a:t>28.09.2020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1364A5-3944-42B6-961E-7C1880ABEC7C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1715607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Resim Yer Tutucus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r-TR"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E43B28-D37B-4A44-B7DA-4AE8C40DB525}" type="datetimeFigureOut">
              <a:rPr lang="tr-TR" smtClean="0"/>
              <a:t>28.09.2020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1364A5-3944-42B6-961E-7C1880ABEC7C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9222084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 ve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E43B28-D37B-4A44-B7DA-4AE8C40DB525}" type="datetimeFigureOut">
              <a:rPr lang="tr-TR" smtClean="0"/>
              <a:t>28.09.2020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1364A5-3944-42B6-961E-7C1880ABEC7C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4101357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ey Başlık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E43B28-D37B-4A44-B7DA-4AE8C40DB525}" type="datetimeFigureOut">
              <a:rPr lang="tr-TR" smtClean="0"/>
              <a:t>28.09.2020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1364A5-3944-42B6-961E-7C1880ABEC7C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7838708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Yer Tutucus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E43B28-D37B-4A44-B7DA-4AE8C40DB525}" type="datetimeFigureOut">
              <a:rPr lang="tr-TR" smtClean="0"/>
              <a:t>28.09.2020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1364A5-3944-42B6-961E-7C1880ABEC7C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1553036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hyperlink" Target="https://ogretmensosyalbilgiler.wordpress.com/" TargetMode="External"/><Relationship Id="rId3" Type="http://schemas.openxmlformats.org/officeDocument/2006/relationships/image" Target="../media/image2.png"/><Relationship Id="rId7" Type="http://schemas.openxmlformats.org/officeDocument/2006/relationships/hyperlink" Target="https://www.facebook.com/ogretmen44/" TargetMode="External"/><Relationship Id="rId12" Type="http://schemas.openxmlformats.org/officeDocument/2006/relationships/image" Target="../media/image8.png"/><Relationship Id="rId17" Type="http://schemas.microsoft.com/office/2007/relationships/hdphoto" Target="../media/hdphoto1.wdp"/><Relationship Id="rId2" Type="http://schemas.openxmlformats.org/officeDocument/2006/relationships/image" Target="../media/image1.png"/><Relationship Id="rId16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11" Type="http://schemas.openxmlformats.org/officeDocument/2006/relationships/hyperlink" Target="http://ogretmensosyal.blogspot.com.tr/" TargetMode="External"/><Relationship Id="rId5" Type="http://schemas.openxmlformats.org/officeDocument/2006/relationships/image" Target="../media/image4.png"/><Relationship Id="rId15" Type="http://schemas.openxmlformats.org/officeDocument/2006/relationships/image" Target="../media/image10.png"/><Relationship Id="rId10" Type="http://schemas.openxmlformats.org/officeDocument/2006/relationships/image" Target="../media/image7.png"/><Relationship Id="rId4" Type="http://schemas.openxmlformats.org/officeDocument/2006/relationships/image" Target="../media/image3.png"/><Relationship Id="rId9" Type="http://schemas.openxmlformats.org/officeDocument/2006/relationships/hyperlink" Target="https://www.youtube.com/channel/UCvmbccp4GhRufkfIOWXmmhw/featured?disable_polymer=true" TargetMode="External"/><Relationship Id="rId14" Type="http://schemas.openxmlformats.org/officeDocument/2006/relationships/image" Target="../media/image9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3.xml.rels><?xml version="1.0" encoding="UTF-8" standalone="yes" ?><Relationships xmlns="http://schemas.openxmlformats.org/package/2006/relationships"><Relationship Id="rId3" Target="../media/image16.png" Type="http://schemas.openxmlformats.org/officeDocument/2006/relationships/image"/><Relationship Id="rId2" Target="../media/image15.jpeg" Type="http://schemas.openxmlformats.org/officeDocument/2006/relationships/image"/><Relationship Id="rId1" Target="../slideLayouts/slideLayout1.xml" Type="http://schemas.openxmlformats.org/officeDocument/2006/relationships/slideLayout"/><Relationship Id="rId6" Target="../media/image19.png" Type="http://schemas.openxmlformats.org/officeDocument/2006/relationships/image"/><Relationship Id="rId5" Target="../media/image18.png" Type="http://schemas.openxmlformats.org/officeDocument/2006/relationships/image"/><Relationship Id="rId4" Target="../media/image17.png" Type="http://schemas.openxmlformats.org/officeDocument/2006/relationships/image"/></Relationships>
</file>

<file path=ppt/slides/_rels/slide4.xml.rels><?xml version="1.0" encoding="UTF-8" standalone="yes" ?><Relationships xmlns="http://schemas.openxmlformats.org/package/2006/relationships"><Relationship Id="rId8" Target="../media/image25.png" Type="http://schemas.openxmlformats.org/officeDocument/2006/relationships/image"/><Relationship Id="rId3" Target="../media/image20.jpeg" Type="http://schemas.openxmlformats.org/officeDocument/2006/relationships/image"/><Relationship Id="rId7" Target="../media/image24.png" Type="http://schemas.openxmlformats.org/officeDocument/2006/relationships/image"/><Relationship Id="rId2" Target="../notesSlides/notesSlide1.xml" Type="http://schemas.openxmlformats.org/officeDocument/2006/relationships/notesSlide"/><Relationship Id="rId1" Target="../slideLayouts/slideLayout2.xml" Type="http://schemas.openxmlformats.org/officeDocument/2006/relationships/slideLayout"/><Relationship Id="rId6" Target="../media/image23.png" Type="http://schemas.openxmlformats.org/officeDocument/2006/relationships/image"/><Relationship Id="rId5" Target="../media/image22.png" Type="http://schemas.openxmlformats.org/officeDocument/2006/relationships/image"/><Relationship Id="rId4" Target="../media/image21.png" Type="http://schemas.openxmlformats.org/officeDocument/2006/relationships/image"/><Relationship Id="rId9" Target="../media/image26.png" Type="http://schemas.openxmlformats.org/officeDocument/2006/relationships/image"/></Relationships>
</file>

<file path=ppt/slides/_rels/slide5.xml.rels><?xml version="1.0" encoding="UTF-8" standalone="yes" ?><Relationships xmlns="http://schemas.openxmlformats.org/package/2006/relationships"><Relationship Id="rId3" Target="../media/image28.jpeg" Type="http://schemas.openxmlformats.org/officeDocument/2006/relationships/image"/><Relationship Id="rId7" Target="../media/image32.png" Type="http://schemas.openxmlformats.org/officeDocument/2006/relationships/image"/><Relationship Id="rId2" Target="../media/image27.jpeg" Type="http://schemas.openxmlformats.org/officeDocument/2006/relationships/image"/><Relationship Id="rId1" Target="../slideLayouts/slideLayout2.xml" Type="http://schemas.openxmlformats.org/officeDocument/2006/relationships/slideLayout"/><Relationship Id="rId6" Target="../media/image31.png" Type="http://schemas.openxmlformats.org/officeDocument/2006/relationships/image"/><Relationship Id="rId5" Target="../media/image30.png" Type="http://schemas.openxmlformats.org/officeDocument/2006/relationships/image"/><Relationship Id="rId4" Target="../media/image29.png" Type="http://schemas.openxmlformats.org/officeDocument/2006/relationships/image"/></Relationships>
</file>

<file path=ppt/slides/_rels/slide6.xml.rels><?xml version="1.0" encoding="UTF-8" standalone="yes" ?><Relationships xmlns="http://schemas.openxmlformats.org/package/2006/relationships"><Relationship Id="rId8" Target="../media/image39.png" Type="http://schemas.openxmlformats.org/officeDocument/2006/relationships/image"/><Relationship Id="rId3" Target="../media/image34.jpeg" Type="http://schemas.openxmlformats.org/officeDocument/2006/relationships/image"/><Relationship Id="rId7" Target="../media/image38.png" Type="http://schemas.openxmlformats.org/officeDocument/2006/relationships/image"/><Relationship Id="rId2" Target="../media/image33.jpeg" Type="http://schemas.openxmlformats.org/officeDocument/2006/relationships/image"/><Relationship Id="rId1" Target="../slideLayouts/slideLayout2.xml" Type="http://schemas.openxmlformats.org/officeDocument/2006/relationships/slideLayout"/><Relationship Id="rId6" Target="../media/image37.png" Type="http://schemas.openxmlformats.org/officeDocument/2006/relationships/image"/><Relationship Id="rId5" Target="../media/image36.png" Type="http://schemas.openxmlformats.org/officeDocument/2006/relationships/image"/><Relationship Id="rId4" Target="../media/image35.png" Type="http://schemas.openxmlformats.org/officeDocument/2006/relationships/image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3.png"/><Relationship Id="rId4" Type="http://schemas.openxmlformats.org/officeDocument/2006/relationships/image" Target="../media/image42.png"/></Relationships>
</file>

<file path=ppt/slides/_rels/slide8.xml.rels><?xml version="1.0" encoding="UTF-8" standalone="yes" ?><Relationships xmlns="http://schemas.openxmlformats.org/package/2006/relationships"><Relationship Id="rId8" Target="../media/image50.jpeg" Type="http://schemas.openxmlformats.org/officeDocument/2006/relationships/image"/><Relationship Id="rId3" Target="../media/image45.jpeg" Type="http://schemas.openxmlformats.org/officeDocument/2006/relationships/image"/><Relationship Id="rId7" Target="../media/image49.jpeg" Type="http://schemas.openxmlformats.org/officeDocument/2006/relationships/image"/><Relationship Id="rId2" Target="../media/image44.jpeg" Type="http://schemas.openxmlformats.org/officeDocument/2006/relationships/image"/><Relationship Id="rId1" Target="../slideLayouts/slideLayout2.xml" Type="http://schemas.openxmlformats.org/officeDocument/2006/relationships/slideLayout"/><Relationship Id="rId6" Target="../media/image48.png" Type="http://schemas.openxmlformats.org/officeDocument/2006/relationships/image"/><Relationship Id="rId5" Target="../media/image47.png" Type="http://schemas.openxmlformats.org/officeDocument/2006/relationships/image"/><Relationship Id="rId4" Target="../media/image46.png" Type="http://schemas.openxmlformats.org/officeDocument/2006/relationships/image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2.png"/><Relationship Id="rId4" Type="http://schemas.openxmlformats.org/officeDocument/2006/relationships/image" Target="../media/image5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 ?><Relationships xmlns="http://schemas.openxmlformats.org/package/2006/relationships"><Relationship Id="rId8" Target="../media/image62.png" Type="http://schemas.openxmlformats.org/officeDocument/2006/relationships/image"/><Relationship Id="rId3" Target="../media/image57.png" Type="http://schemas.openxmlformats.org/officeDocument/2006/relationships/image"/><Relationship Id="rId7" Target="../media/image61.png" Type="http://schemas.openxmlformats.org/officeDocument/2006/relationships/image"/><Relationship Id="rId2" Target="../media/image56.png" Type="http://schemas.openxmlformats.org/officeDocument/2006/relationships/image"/><Relationship Id="rId1" Target="../slideLayouts/slideLayout2.xml" Type="http://schemas.openxmlformats.org/officeDocument/2006/relationships/slideLayout"/><Relationship Id="rId6" Target="../media/image60.jpeg" Type="http://schemas.openxmlformats.org/officeDocument/2006/relationships/image"/><Relationship Id="rId5" Target="../media/image59.jpeg" Type="http://schemas.openxmlformats.org/officeDocument/2006/relationships/image"/><Relationship Id="rId4" Target="../media/image58.jpeg" Type="http://schemas.openxmlformats.org/officeDocument/2006/relationships/image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6.png"/><Relationship Id="rId4" Type="http://schemas.openxmlformats.org/officeDocument/2006/relationships/image" Target="../media/image65.png"/></Relationships>
</file>

<file path=ppt/slides/_rels/slide14.xml.rels><?xml version="1.0" encoding="UTF-8" standalone="yes" ?><Relationships xmlns="http://schemas.openxmlformats.org/package/2006/relationships"><Relationship Id="rId8" Target="../media/image72.png" Type="http://schemas.openxmlformats.org/officeDocument/2006/relationships/image"/><Relationship Id="rId3" Target="../media/image68.png" Type="http://schemas.openxmlformats.org/officeDocument/2006/relationships/image"/><Relationship Id="rId7" Target="../media/image71.png" Type="http://schemas.openxmlformats.org/officeDocument/2006/relationships/image"/><Relationship Id="rId2" Target="../media/image67.jpeg" Type="http://schemas.openxmlformats.org/officeDocument/2006/relationships/image"/><Relationship Id="rId1" Target="../slideLayouts/slideLayout2.xml" Type="http://schemas.openxmlformats.org/officeDocument/2006/relationships/slideLayout"/><Relationship Id="rId6" Target="https://www.youtube.com/watch?v=sCpmNeG8mNA" TargetMode="External" Type="http://schemas.openxmlformats.org/officeDocument/2006/relationships/hyperlink"/><Relationship Id="rId5" Target="../media/image70.png" Type="http://schemas.openxmlformats.org/officeDocument/2006/relationships/image"/><Relationship Id="rId4" Target="../media/image69.png" Type="http://schemas.openxmlformats.org/officeDocument/2006/relationships/image"/><Relationship Id="rId9" Target="../media/image73.png" Type="http://schemas.openxmlformats.org/officeDocument/2006/relationships/image"/></Relationships>
</file>

<file path=ppt/slides/_rels/slide15.xml.rels><?xml version="1.0" encoding="UTF-8" standalone="yes" ?><Relationships xmlns="http://schemas.openxmlformats.org/package/2006/relationships"><Relationship Id="rId3" Target="../media/image75.jpeg" Type="http://schemas.openxmlformats.org/officeDocument/2006/relationships/image"/><Relationship Id="rId2" Target="../media/image74.png" Type="http://schemas.openxmlformats.org/officeDocument/2006/relationships/image"/><Relationship Id="rId1" Target="../slideLayouts/slideLayout2.xml" Type="http://schemas.openxmlformats.org/officeDocument/2006/relationships/slideLayout"/><Relationship Id="rId5" Target="../media/image77.png" Type="http://schemas.openxmlformats.org/officeDocument/2006/relationships/image"/><Relationship Id="rId4" Target="../media/image76.jpeg" Type="http://schemas.openxmlformats.org/officeDocument/2006/relationships/image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 ?><Relationships xmlns="http://schemas.openxmlformats.org/package/2006/relationships"><Relationship Id="rId3" Target="../media/image80.jpeg" Type="http://schemas.openxmlformats.org/officeDocument/2006/relationships/image"/><Relationship Id="rId2" Target="../media/image79.png" Type="http://schemas.openxmlformats.org/officeDocument/2006/relationships/image"/><Relationship Id="rId1" Target="../slideLayouts/slideLayout2.xml" Type="http://schemas.openxmlformats.org/officeDocument/2006/relationships/slideLayout"/><Relationship Id="rId6" Target="../media/image83.png" Type="http://schemas.openxmlformats.org/officeDocument/2006/relationships/image"/><Relationship Id="rId5" Target="../media/image82.png" Type="http://schemas.openxmlformats.org/officeDocument/2006/relationships/image"/><Relationship Id="rId4" Target="../media/image81.png" Type="http://schemas.openxmlformats.org/officeDocument/2006/relationships/image"/></Relationships>
</file>

<file path=ppt/slides/_rels/slide18.xml.rels><?xml version="1.0" encoding="UTF-8" standalone="yes" ?><Relationships xmlns="http://schemas.openxmlformats.org/package/2006/relationships"><Relationship Id="rId8" Target="../media/image90.png" Type="http://schemas.openxmlformats.org/officeDocument/2006/relationships/image"/><Relationship Id="rId3" Target="../media/image85.jpeg" Type="http://schemas.openxmlformats.org/officeDocument/2006/relationships/image"/><Relationship Id="rId7" Target="../media/image89.png" Type="http://schemas.openxmlformats.org/officeDocument/2006/relationships/image"/><Relationship Id="rId2" Target="../media/image84.png" Type="http://schemas.openxmlformats.org/officeDocument/2006/relationships/image"/><Relationship Id="rId1" Target="../slideLayouts/slideLayout2.xml" Type="http://schemas.openxmlformats.org/officeDocument/2006/relationships/slideLayout"/><Relationship Id="rId6" Target="../media/image88.png" Type="http://schemas.openxmlformats.org/officeDocument/2006/relationships/image"/><Relationship Id="rId5" Target="../media/image87.png" Type="http://schemas.openxmlformats.org/officeDocument/2006/relationships/image"/><Relationship Id="rId4" Target="../media/image86.png" Type="http://schemas.openxmlformats.org/officeDocument/2006/relationships/image"/></Relationships>
</file>

<file path=ppt/slides/_rels/slide19.xml.rels><?xml version="1.0" encoding="UTF-8" standalone="yes" ?><Relationships xmlns="http://schemas.openxmlformats.org/package/2006/relationships"><Relationship Id="rId8" Target="../media/image97.png" Type="http://schemas.openxmlformats.org/officeDocument/2006/relationships/image"/><Relationship Id="rId3" Target="../media/image92.png" Type="http://schemas.openxmlformats.org/officeDocument/2006/relationships/image"/><Relationship Id="rId7" Target="../media/image96.png" Type="http://schemas.openxmlformats.org/officeDocument/2006/relationships/image"/><Relationship Id="rId2" Target="../media/image91.jpeg" Type="http://schemas.openxmlformats.org/officeDocument/2006/relationships/image"/><Relationship Id="rId1" Target="../slideLayouts/slideLayout2.xml" Type="http://schemas.openxmlformats.org/officeDocument/2006/relationships/slideLayout"/><Relationship Id="rId6" Target="../media/image95.png" Type="http://schemas.openxmlformats.org/officeDocument/2006/relationships/image"/><Relationship Id="rId5" Target="../media/image94.png" Type="http://schemas.openxmlformats.org/officeDocument/2006/relationships/image"/><Relationship Id="rId4" Target="../media/image93.png" Type="http://schemas.openxmlformats.org/officeDocument/2006/relationships/image"/><Relationship Id="rId9" Target="../media/image98.png" Type="http://schemas.openxmlformats.org/officeDocument/2006/relationships/image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9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2.png"/><Relationship Id="rId4" Type="http://schemas.openxmlformats.org/officeDocument/2006/relationships/image" Target="../media/image5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1.png"/><Relationship Id="rId2" Type="http://schemas.openxmlformats.org/officeDocument/2006/relationships/image" Target="../media/image10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102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103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104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105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7.png"/><Relationship Id="rId2" Type="http://schemas.openxmlformats.org/officeDocument/2006/relationships/image" Target="../media/image10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9.png"/><Relationship Id="rId4" Type="http://schemas.openxmlformats.org/officeDocument/2006/relationships/image" Target="../media/image10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Resim 28">
            <a:extLst>
              <a:ext uri="{FF2B5EF4-FFF2-40B4-BE49-F238E27FC236}">
                <a16:creationId xmlns:a16="http://schemas.microsoft.com/office/drawing/2014/main" id="{060ECF98-E485-49C7-97CC-0864F553BF4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43282" y="502403"/>
            <a:ext cx="12910657" cy="5449203"/>
          </a:xfrm>
          <a:prstGeom prst="rect">
            <a:avLst/>
          </a:prstGeom>
        </p:spPr>
      </p:pic>
      <p:pic>
        <p:nvPicPr>
          <p:cNvPr id="10" name="Resim 9"/>
          <p:cNvPicPr>
            <a:picLocks noChangeAspect="1"/>
          </p:cNvPicPr>
          <p:nvPr/>
        </p:nvPicPr>
        <p:blipFill rotWithShape="1">
          <a:blip r:embed="rId3"/>
          <a:srcRect l="-4598" t="-107725" r="4598" b="119968"/>
          <a:stretch/>
        </p:blipFill>
        <p:spPr>
          <a:xfrm>
            <a:off x="-510322" y="1148135"/>
            <a:ext cx="9675191" cy="3349213"/>
          </a:xfrm>
          <a:prstGeom prst="rect">
            <a:avLst/>
          </a:prstGeom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43092" y="4177275"/>
            <a:ext cx="2690289" cy="1903897"/>
          </a:xfrm>
          <a:prstGeom prst="rect">
            <a:avLst/>
          </a:prstGeom>
        </p:spPr>
      </p:pic>
      <p:pic>
        <p:nvPicPr>
          <p:cNvPr id="12" name="Resim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441571" y="199860"/>
            <a:ext cx="1369727" cy="1119346"/>
          </a:xfrm>
          <a:prstGeom prst="rect">
            <a:avLst/>
          </a:prstGeom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4EA1D128-EFC0-45F8-9629-7FC14822CD5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846015" y="6187880"/>
            <a:ext cx="1587576" cy="544312"/>
          </a:xfrm>
          <a:prstGeom prst="rect">
            <a:avLst/>
          </a:prstGeom>
        </p:spPr>
      </p:pic>
      <p:pic>
        <p:nvPicPr>
          <p:cNvPr id="4" name="Picture 8" descr="FACEBOOK PNG ile ilgili görsel sonucu">
            <a:hlinkClick r:id="rId7"/>
            <a:extLst>
              <a:ext uri="{FF2B5EF4-FFF2-40B4-BE49-F238E27FC236}">
                <a16:creationId xmlns:a16="http://schemas.microsoft.com/office/drawing/2014/main" id="{8BA40007-894C-49B0-9A02-07857033BD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39587" y="6204109"/>
            <a:ext cx="507878" cy="5078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Resim 14">
            <a:hlinkClick r:id="rId9"/>
            <a:extLst>
              <a:ext uri="{FF2B5EF4-FFF2-40B4-BE49-F238E27FC236}">
                <a16:creationId xmlns:a16="http://schemas.microsoft.com/office/drawing/2014/main" id="{5C5F9FBD-C0A6-4FD1-B372-BF1892937255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0272396" y="6183504"/>
            <a:ext cx="548688" cy="548688"/>
          </a:xfrm>
          <a:prstGeom prst="rect">
            <a:avLst/>
          </a:prstGeom>
        </p:spPr>
      </p:pic>
      <p:pic>
        <p:nvPicPr>
          <p:cNvPr id="17" name="Picture 12" descr="BLOGGER PNG ile ilgili görsel sonucu">
            <a:hlinkClick r:id="rId11"/>
            <a:extLst>
              <a:ext uri="{FF2B5EF4-FFF2-40B4-BE49-F238E27FC236}">
                <a16:creationId xmlns:a16="http://schemas.microsoft.com/office/drawing/2014/main" id="{F0442237-5D15-4D41-B69C-6FD1DFFC91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31936" y="6168069"/>
            <a:ext cx="548688" cy="548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 descr="wordpress png ile ilgili gÃ¶rsel sonucu">
            <a:hlinkClick r:id="rId13"/>
            <a:extLst>
              <a:ext uri="{FF2B5EF4-FFF2-40B4-BE49-F238E27FC236}">
                <a16:creationId xmlns:a16="http://schemas.microsoft.com/office/drawing/2014/main" id="{7BD818B3-648D-42A7-A84A-FC091DAA17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8965" y="6210925"/>
            <a:ext cx="478602" cy="478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Resim 24">
            <a:extLst>
              <a:ext uri="{FF2B5EF4-FFF2-40B4-BE49-F238E27FC236}">
                <a16:creationId xmlns:a16="http://schemas.microsoft.com/office/drawing/2014/main" id="{C477F356-64F2-4E20-8245-8E61179CDDAC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7619399" y="1406748"/>
            <a:ext cx="3090940" cy="737680"/>
          </a:xfrm>
          <a:prstGeom prst="rect">
            <a:avLst/>
          </a:prstGeom>
        </p:spPr>
      </p:pic>
      <p:pic>
        <p:nvPicPr>
          <p:cNvPr id="2" name="Resim 1">
            <a:extLst>
              <a:ext uri="{FF2B5EF4-FFF2-40B4-BE49-F238E27FC236}">
                <a16:creationId xmlns:a16="http://schemas.microsoft.com/office/drawing/2014/main" id="{5C501CA8-E15E-4025-822D-094D2FE04149}"/>
              </a:ext>
            </a:extLst>
          </p:cNvPr>
          <p:cNvPicPr>
            <a:picLocks noChangeAspect="1"/>
          </p:cNvPicPr>
          <p:nvPr/>
        </p:nvPicPr>
        <p:blipFill rotWithShape="1">
          <a:blip r:embed="rId16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ackgroundRemoval t="33788" b="96981" l="11644" r="52844">
                        <a14:foregroundMark x1="52351" y1="64460" x2="52351" y2="64460"/>
                        <a14:foregroundMark x1="52306" y1="63194" x2="52306" y2="63194"/>
                        <a14:foregroundMark x1="52888" y1="58909" x2="52888" y2="58909"/>
                        <a14:foregroundMark x1="46977" y1="49270" x2="46977" y2="49270"/>
                        <a14:foregroundMark x1="48186" y1="47030" x2="48186" y2="47030"/>
                        <a14:foregroundMark x1="47470" y1="46154" x2="47470" y2="46154"/>
                        <a14:foregroundMark x1="48858" y1="45083" x2="48858" y2="45083"/>
                        <a14:foregroundMark x1="51545" y1="49757" x2="51545" y2="49757"/>
                        <a14:foregroundMark x1="51500" y1="50146" x2="51500" y2="50146"/>
                        <a14:foregroundMark x1="51500" y1="50146" x2="51500" y2="50146"/>
                        <a14:foregroundMark x1="52575" y1="52093" x2="52575" y2="52093"/>
                        <a14:foregroundMark x1="52575" y1="52093" x2="52575" y2="52093"/>
                        <a14:foregroundMark x1="50739" y1="48880" x2="50739" y2="48880"/>
                        <a14:foregroundMark x1="50739" y1="48880" x2="50739" y2="48880"/>
                        <a14:foregroundMark x1="38155" y1="34275" x2="38155" y2="34275"/>
                        <a14:foregroundMark x1="38155" y1="34275" x2="38155" y2="34275"/>
                        <a14:foregroundMark x1="42499" y1="94742" x2="42499" y2="94742"/>
                        <a14:foregroundMark x1="42499" y1="94742" x2="42499" y2="94742"/>
                        <a14:foregroundMark x1="47515" y1="96981" x2="47515" y2="96981"/>
                        <a14:foregroundMark x1="47515" y1="96981" x2="47515" y2="96981"/>
                        <a14:foregroundMark x1="28706" y1="90360" x2="28706" y2="90360"/>
                        <a14:foregroundMark x1="27452" y1="79747" x2="27452" y2="79747"/>
                        <a14:foregroundMark x1="26914" y1="78773" x2="26914" y2="78773"/>
                        <a14:foregroundMark x1="29915" y1="77994" x2="29915" y2="77994"/>
                        <a14:foregroundMark x1="30766" y1="77702" x2="30766" y2="77702"/>
                        <a14:foregroundMark x1="28795" y1="89387" x2="28795" y2="89387"/>
                        <a14:foregroundMark x1="29512" y1="89679" x2="29512" y2="89679"/>
                        <a14:foregroundMark x1="26108" y1="90360" x2="26108" y2="90360"/>
                        <a14:foregroundMark x1="26780" y1="89484" x2="26780" y2="89484"/>
                        <a14:foregroundMark x1="25705" y1="89192" x2="25705" y2="89192"/>
                        <a14:foregroundMark x1="31975" y1="83252" x2="31975" y2="83252"/>
                        <a14:foregroundMark x1="31034" y1="86855" x2="31034" y2="86855"/>
                        <a14:foregroundMark x1="30363" y1="89094" x2="30363" y2="89094"/>
                        <a14:foregroundMark x1="32736" y1="35735" x2="32736" y2="35735"/>
                      </a14:backgroundRemoval>
                    </a14:imgEffect>
                  </a14:imgLayer>
                </a14:imgProps>
              </a:ext>
            </a:extLst>
          </a:blip>
          <a:srcRect l="6808" t="26752" r="44268"/>
          <a:stretch/>
        </p:blipFill>
        <p:spPr>
          <a:xfrm>
            <a:off x="-769551" y="3147756"/>
            <a:ext cx="5428172" cy="3737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0519267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5000"/>
                <a:lumOff val="95000"/>
              </a:schemeClr>
            </a:gs>
            <a:gs pos="74000">
              <a:schemeClr val="accent3">
                <a:lumMod val="45000"/>
                <a:lumOff val="55000"/>
              </a:schemeClr>
            </a:gs>
            <a:gs pos="83000">
              <a:schemeClr val="accent3">
                <a:lumMod val="45000"/>
                <a:lumOff val="55000"/>
              </a:schemeClr>
            </a:gs>
            <a:gs pos="100000">
              <a:schemeClr val="accent3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esim 5">
            <a:extLst>
              <a:ext uri="{FF2B5EF4-FFF2-40B4-BE49-F238E27FC236}">
                <a16:creationId xmlns:a16="http://schemas.microsoft.com/office/drawing/2014/main" id="{69B15A8D-D3CE-4896-B7E3-DF67F9C9DA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236" y="0"/>
            <a:ext cx="12182763" cy="6845205"/>
          </a:xfrm>
          <a:prstGeom prst="rect">
            <a:avLst/>
          </a:prstGeom>
        </p:spPr>
      </p:pic>
      <p:pic>
        <p:nvPicPr>
          <p:cNvPr id="9" name="Resim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88169" y="2899229"/>
            <a:ext cx="2579070" cy="1059542"/>
          </a:xfrm>
          <a:prstGeom prst="rect">
            <a:avLst/>
          </a:prstGeom>
        </p:spPr>
      </p:pic>
      <p:pic>
        <p:nvPicPr>
          <p:cNvPr id="10" name="Resim 9">
            <a:extLst>
              <a:ext uri="{FF2B5EF4-FFF2-40B4-BE49-F238E27FC236}">
                <a16:creationId xmlns:a16="http://schemas.microsoft.com/office/drawing/2014/main" id="{080D00BD-A05F-477E-A7AD-B4ED205FF7C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498764" y="5181600"/>
            <a:ext cx="13242240" cy="22292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4111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EFF8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esim 5"/>
          <p:cNvPicPr>
            <a:picLocks noChangeAspect="1"/>
          </p:cNvPicPr>
          <p:nvPr/>
        </p:nvPicPr>
        <p:blipFill rotWithShape="1">
          <a:blip r:embed="rId2"/>
          <a:srcRect l="2388" t="2032" r="1846" b="2871"/>
          <a:stretch/>
        </p:blipFill>
        <p:spPr>
          <a:xfrm>
            <a:off x="6843562" y="1142707"/>
            <a:ext cx="5178391" cy="3628724"/>
          </a:xfrm>
          <a:prstGeom prst="rect">
            <a:avLst/>
          </a:prstGeom>
          <a:ln>
            <a:solidFill>
              <a:srgbClr val="AC005D"/>
            </a:solidFill>
          </a:ln>
        </p:spPr>
      </p:pic>
      <p:pic>
        <p:nvPicPr>
          <p:cNvPr id="12" name="Resim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2837" y="2957069"/>
            <a:ext cx="5828281" cy="2743438"/>
          </a:xfrm>
          <a:prstGeom prst="rect">
            <a:avLst/>
          </a:prstGeom>
        </p:spPr>
      </p:pic>
      <p:pic>
        <p:nvPicPr>
          <p:cNvPr id="13" name="Resim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6179" y="852109"/>
            <a:ext cx="5742930" cy="1963082"/>
          </a:xfrm>
          <a:prstGeom prst="rect">
            <a:avLst/>
          </a:prstGeom>
        </p:spPr>
      </p:pic>
      <p:pic>
        <p:nvPicPr>
          <p:cNvPr id="15" name="Resim 1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67530" y="685053"/>
            <a:ext cx="2456334" cy="5937350"/>
          </a:xfrm>
          <a:prstGeom prst="rect">
            <a:avLst/>
          </a:prstGeom>
        </p:spPr>
      </p:pic>
      <p:pic>
        <p:nvPicPr>
          <p:cNvPr id="4" name="Resim 3">
            <a:extLst>
              <a:ext uri="{FF2B5EF4-FFF2-40B4-BE49-F238E27FC236}">
                <a16:creationId xmlns:a16="http://schemas.microsoft.com/office/drawing/2014/main" id="{FA6C0989-B0AB-40C5-ABBB-62EFAB5A223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52418" y="4695900"/>
            <a:ext cx="4359018" cy="19265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909026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Resim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42847" y="126709"/>
            <a:ext cx="5340559" cy="333480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9" name="Resim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212" y="572692"/>
            <a:ext cx="6090432" cy="4480948"/>
          </a:xfrm>
          <a:prstGeom prst="rect">
            <a:avLst/>
          </a:prstGeom>
        </p:spPr>
      </p:pic>
      <p:pic>
        <p:nvPicPr>
          <p:cNvPr id="12" name="Resim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8594" y="572692"/>
            <a:ext cx="6096528" cy="4548010"/>
          </a:xfrm>
          <a:prstGeom prst="rect">
            <a:avLst/>
          </a:prstGeom>
        </p:spPr>
      </p:pic>
      <p:pic>
        <p:nvPicPr>
          <p:cNvPr id="17" name="Resim 1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09485" y="715960"/>
            <a:ext cx="4749196" cy="2097206"/>
          </a:xfrm>
          <a:prstGeom prst="rect">
            <a:avLst/>
          </a:prstGeom>
        </p:spPr>
      </p:pic>
      <p:pic>
        <p:nvPicPr>
          <p:cNvPr id="8" name="Resim 7">
            <a:extLst>
              <a:ext uri="{FF2B5EF4-FFF2-40B4-BE49-F238E27FC236}">
                <a16:creationId xmlns:a16="http://schemas.microsoft.com/office/drawing/2014/main" id="{65084BF1-35D0-40D0-9B7E-3706D663C80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39846" y="4896629"/>
            <a:ext cx="4932091" cy="2438611"/>
          </a:xfrm>
          <a:prstGeom prst="rect">
            <a:avLst/>
          </a:prstGeom>
        </p:spPr>
      </p:pic>
      <p:pic>
        <p:nvPicPr>
          <p:cNvPr id="16" name="Resim 15">
            <a:extLst>
              <a:ext uri="{FF2B5EF4-FFF2-40B4-BE49-F238E27FC236}">
                <a16:creationId xmlns:a16="http://schemas.microsoft.com/office/drawing/2014/main" id="{E47BE469-1035-4026-BF14-9622695FBEF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920065" y="3573630"/>
            <a:ext cx="5212532" cy="6175783"/>
          </a:xfrm>
          <a:prstGeom prst="rect">
            <a:avLst/>
          </a:prstGeom>
        </p:spPr>
      </p:pic>
      <p:pic>
        <p:nvPicPr>
          <p:cNvPr id="13" name="Resim 1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683827" y="1333156"/>
            <a:ext cx="1624202" cy="55248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6351467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rgbClr val="32BDF2"/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Resim 12">
            <a:extLst>
              <a:ext uri="{FF2B5EF4-FFF2-40B4-BE49-F238E27FC236}">
                <a16:creationId xmlns:a16="http://schemas.microsoft.com/office/drawing/2014/main" id="{45EAD712-62EB-4DBA-9AC1-A74D09792E7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4908"/>
          <a:stretch/>
        </p:blipFill>
        <p:spPr>
          <a:xfrm>
            <a:off x="357226" y="3832841"/>
            <a:ext cx="4735449" cy="279448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6" name="Resim 15">
            <a:extLst>
              <a:ext uri="{FF2B5EF4-FFF2-40B4-BE49-F238E27FC236}">
                <a16:creationId xmlns:a16="http://schemas.microsoft.com/office/drawing/2014/main" id="{CD06C664-E750-4E4A-B6ED-9558646887B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5691" y="397658"/>
            <a:ext cx="4735449" cy="303134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2" name="Resim 21">
            <a:extLst>
              <a:ext uri="{FF2B5EF4-FFF2-40B4-BE49-F238E27FC236}">
                <a16:creationId xmlns:a16="http://schemas.microsoft.com/office/drawing/2014/main" id="{3A8EB3F0-DC9E-4A8B-BA48-67021FBFB74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47850" y="561988"/>
            <a:ext cx="4331743" cy="5734024"/>
          </a:xfrm>
          <a:prstGeom prst="rect">
            <a:avLst/>
          </a:prstGeom>
        </p:spPr>
      </p:pic>
      <p:pic>
        <p:nvPicPr>
          <p:cNvPr id="25" name="Resim 24">
            <a:extLst>
              <a:ext uri="{FF2B5EF4-FFF2-40B4-BE49-F238E27FC236}">
                <a16:creationId xmlns:a16="http://schemas.microsoft.com/office/drawing/2014/main" id="{0D406423-88E9-479D-88DA-8EFCDCEF31D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89605" y="581917"/>
            <a:ext cx="2256615" cy="6276083"/>
          </a:xfrm>
          <a:prstGeom prst="rect">
            <a:avLst/>
          </a:prstGeom>
        </p:spPr>
      </p:pic>
      <p:pic>
        <p:nvPicPr>
          <p:cNvPr id="28" name="Resim 27">
            <a:extLst>
              <a:ext uri="{FF2B5EF4-FFF2-40B4-BE49-F238E27FC236}">
                <a16:creationId xmlns:a16="http://schemas.microsoft.com/office/drawing/2014/main" id="{2A97A251-659F-4726-9432-5CDE46C731F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580972" y="5491312"/>
            <a:ext cx="3767655" cy="1749704"/>
          </a:xfrm>
          <a:prstGeom prst="rect">
            <a:avLst/>
          </a:prstGeom>
        </p:spPr>
      </p:pic>
      <p:pic>
        <p:nvPicPr>
          <p:cNvPr id="31" name="Resim 30">
            <a:extLst>
              <a:ext uri="{FF2B5EF4-FFF2-40B4-BE49-F238E27FC236}">
                <a16:creationId xmlns:a16="http://schemas.microsoft.com/office/drawing/2014/main" id="{DB3E0A0B-7C5F-4F0B-8047-9ECD47EFF66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743150" y="491051"/>
            <a:ext cx="3188484" cy="1072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2137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Resim 9">
            <a:extLst>
              <a:ext uri="{FF2B5EF4-FFF2-40B4-BE49-F238E27FC236}">
                <a16:creationId xmlns:a16="http://schemas.microsoft.com/office/drawing/2014/main" id="{1E42A8F7-4691-41B7-A18D-382F2AE995C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73140" y="498226"/>
            <a:ext cx="4402505" cy="272955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9" name="Resim 8">
            <a:extLst>
              <a:ext uri="{FF2B5EF4-FFF2-40B4-BE49-F238E27FC236}">
                <a16:creationId xmlns:a16="http://schemas.microsoft.com/office/drawing/2014/main" id="{3653879E-E5B5-44EB-AEFC-C186A10E569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73139" y="3429000"/>
            <a:ext cx="4451278" cy="298303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8" name="Resim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6355" y="580090"/>
            <a:ext cx="5998984" cy="4060288"/>
          </a:xfrm>
          <a:prstGeom prst="rect">
            <a:avLst/>
          </a:prstGeom>
        </p:spPr>
      </p:pic>
      <p:pic>
        <p:nvPicPr>
          <p:cNvPr id="11" name="Resim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7583" y="445966"/>
            <a:ext cx="6096528" cy="4328535"/>
          </a:xfrm>
          <a:prstGeom prst="rect">
            <a:avLst/>
          </a:prstGeom>
        </p:spPr>
      </p:pic>
      <p:pic>
        <p:nvPicPr>
          <p:cNvPr id="13" name="Resim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03578" y="330309"/>
            <a:ext cx="6160533" cy="4823088"/>
          </a:xfrm>
          <a:prstGeom prst="rect">
            <a:avLst/>
          </a:prstGeom>
        </p:spPr>
      </p:pic>
      <p:pic>
        <p:nvPicPr>
          <p:cNvPr id="15" name="Resim 1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866758" y="769667"/>
            <a:ext cx="2524179" cy="6020357"/>
          </a:xfrm>
          <a:prstGeom prst="rect">
            <a:avLst/>
          </a:prstGeom>
        </p:spPr>
      </p:pic>
      <p:pic>
        <p:nvPicPr>
          <p:cNvPr id="4" name="Resim 3">
            <a:extLst>
              <a:ext uri="{FF2B5EF4-FFF2-40B4-BE49-F238E27FC236}">
                <a16:creationId xmlns:a16="http://schemas.microsoft.com/office/drawing/2014/main" id="{D2ABD848-484F-4230-BF54-F7830F070A1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21181115">
            <a:off x="486818" y="5166972"/>
            <a:ext cx="5096698" cy="160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9786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rgbClr val="32BDF2"/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Resim 13">
            <a:extLst>
              <a:ext uri="{FF2B5EF4-FFF2-40B4-BE49-F238E27FC236}">
                <a16:creationId xmlns:a16="http://schemas.microsoft.com/office/drawing/2014/main" id="{F969DABA-0F3C-44F2-979A-3480E09843E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8421" y="1232090"/>
            <a:ext cx="11315157" cy="5188146"/>
          </a:xfrm>
          <a:prstGeom prst="rect">
            <a:avLst/>
          </a:prstGeom>
        </p:spPr>
      </p:pic>
      <p:pic>
        <p:nvPicPr>
          <p:cNvPr id="15" name="Resim 14">
            <a:extLst>
              <a:ext uri="{FF2B5EF4-FFF2-40B4-BE49-F238E27FC236}">
                <a16:creationId xmlns:a16="http://schemas.microsoft.com/office/drawing/2014/main" id="{B6805CB4-E994-4C4A-BDB1-A2563B15087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1178" y="748089"/>
            <a:ext cx="2673078" cy="664522"/>
          </a:xfrm>
          <a:prstGeom prst="rect">
            <a:avLst/>
          </a:prstGeom>
        </p:spPr>
      </p:pic>
      <p:pic>
        <p:nvPicPr>
          <p:cNvPr id="16" name="Resim 15">
            <a:extLst>
              <a:ext uri="{FF2B5EF4-FFF2-40B4-BE49-F238E27FC236}">
                <a16:creationId xmlns:a16="http://schemas.microsoft.com/office/drawing/2014/main" id="{ED16B40D-8425-4470-9825-16F5B0919FF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7375" y="5710132"/>
            <a:ext cx="472516" cy="472516"/>
          </a:xfrm>
          <a:prstGeom prst="rect">
            <a:avLst/>
          </a:prstGeom>
        </p:spPr>
      </p:pic>
      <p:pic>
        <p:nvPicPr>
          <p:cNvPr id="19" name="Resim 18">
            <a:extLst>
              <a:ext uri="{FF2B5EF4-FFF2-40B4-BE49-F238E27FC236}">
                <a16:creationId xmlns:a16="http://schemas.microsoft.com/office/drawing/2014/main" id="{202E5326-2DF1-400A-ADEA-6AB62158246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59407" y="437764"/>
            <a:ext cx="5212532" cy="11766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4934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Resim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09211" y="436333"/>
            <a:ext cx="4257225" cy="2992667"/>
          </a:xfrm>
          <a:prstGeom prst="rect">
            <a:avLst/>
          </a:prstGeom>
        </p:spPr>
      </p:pic>
      <p:pic>
        <p:nvPicPr>
          <p:cNvPr id="6" name="Resim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09211" y="3525393"/>
            <a:ext cx="4257225" cy="2820894"/>
          </a:xfrm>
          <a:prstGeom prst="rect">
            <a:avLst/>
          </a:prstGeom>
        </p:spPr>
      </p:pic>
      <p:pic>
        <p:nvPicPr>
          <p:cNvPr id="9" name="Resim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8109" y="225548"/>
            <a:ext cx="5797798" cy="1792379"/>
          </a:xfrm>
          <a:prstGeom prst="rect">
            <a:avLst/>
          </a:prstGeom>
        </p:spPr>
      </p:pic>
      <p:pic>
        <p:nvPicPr>
          <p:cNvPr id="11" name="Resim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127" y="198061"/>
            <a:ext cx="6602540" cy="2078916"/>
          </a:xfrm>
          <a:prstGeom prst="rect">
            <a:avLst/>
          </a:prstGeom>
        </p:spPr>
      </p:pic>
      <p:pic>
        <p:nvPicPr>
          <p:cNvPr id="7" name="Resim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639642" y="871704"/>
            <a:ext cx="1893724" cy="5474583"/>
          </a:xfrm>
          <a:prstGeom prst="rect">
            <a:avLst/>
          </a:prstGeom>
        </p:spPr>
      </p:pic>
      <p:pic>
        <p:nvPicPr>
          <p:cNvPr id="1026" name="Picture 2" descr="Ä°lgili resim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5743" y="2870874"/>
            <a:ext cx="4066266" cy="3171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Resim 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82845" y="2813860"/>
            <a:ext cx="5180952" cy="3285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5073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rgbClr val="32BDF2"/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Resim 13">
            <a:extLst>
              <a:ext uri="{FF2B5EF4-FFF2-40B4-BE49-F238E27FC236}">
                <a16:creationId xmlns:a16="http://schemas.microsoft.com/office/drawing/2014/main" id="{51E50716-1207-4C24-A731-F0979605732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3413" y="1361400"/>
            <a:ext cx="11077392" cy="5188146"/>
          </a:xfrm>
          <a:prstGeom prst="rect">
            <a:avLst/>
          </a:prstGeom>
        </p:spPr>
      </p:pic>
      <p:pic>
        <p:nvPicPr>
          <p:cNvPr id="16" name="Resim 15">
            <a:extLst>
              <a:ext uri="{FF2B5EF4-FFF2-40B4-BE49-F238E27FC236}">
                <a16:creationId xmlns:a16="http://schemas.microsoft.com/office/drawing/2014/main" id="{C7B29EDA-B557-4F44-AB28-E7227C97CD3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8123" y="858926"/>
            <a:ext cx="2673078" cy="664522"/>
          </a:xfrm>
          <a:prstGeom prst="rect">
            <a:avLst/>
          </a:prstGeom>
        </p:spPr>
      </p:pic>
      <p:pic>
        <p:nvPicPr>
          <p:cNvPr id="19" name="Resim 18">
            <a:extLst>
              <a:ext uri="{FF2B5EF4-FFF2-40B4-BE49-F238E27FC236}">
                <a16:creationId xmlns:a16="http://schemas.microsoft.com/office/drawing/2014/main" id="{FCE363A4-4270-4DE3-A657-8296480D8F1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42871" y="599823"/>
            <a:ext cx="5328366" cy="1182727"/>
          </a:xfrm>
          <a:prstGeom prst="rect">
            <a:avLst/>
          </a:prstGeom>
        </p:spPr>
      </p:pic>
      <p:pic>
        <p:nvPicPr>
          <p:cNvPr id="20" name="Resim 19">
            <a:extLst>
              <a:ext uri="{FF2B5EF4-FFF2-40B4-BE49-F238E27FC236}">
                <a16:creationId xmlns:a16="http://schemas.microsoft.com/office/drawing/2014/main" id="{07DAD65F-8EFB-4CBE-AB6A-AEE38C6A4D8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1195" y="4814453"/>
            <a:ext cx="436724" cy="4367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71593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5000"/>
                <a:lumOff val="95000"/>
              </a:schemeClr>
            </a:gs>
            <a:gs pos="74000">
              <a:schemeClr val="accent3">
                <a:lumMod val="45000"/>
                <a:lumOff val="55000"/>
              </a:schemeClr>
            </a:gs>
            <a:gs pos="83000">
              <a:schemeClr val="accent3">
                <a:lumMod val="45000"/>
                <a:lumOff val="55000"/>
              </a:schemeClr>
            </a:gs>
            <a:gs pos="100000">
              <a:schemeClr val="accent3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Resim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01565" y="1131538"/>
            <a:ext cx="9516681" cy="5364945"/>
          </a:xfrm>
          <a:prstGeom prst="rect">
            <a:avLst/>
          </a:prstGeom>
        </p:spPr>
      </p:pic>
      <p:pic>
        <p:nvPicPr>
          <p:cNvPr id="15" name="Resim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88940" y="595044"/>
            <a:ext cx="2450804" cy="536494"/>
          </a:xfrm>
          <a:prstGeom prst="rect">
            <a:avLst/>
          </a:prstGeom>
        </p:spPr>
      </p:pic>
      <p:sp>
        <p:nvSpPr>
          <p:cNvPr id="16" name="Akış Çizelgesi: Bağlayıcı 15"/>
          <p:cNvSpPr/>
          <p:nvPr/>
        </p:nvSpPr>
        <p:spPr>
          <a:xfrm>
            <a:off x="1397818" y="4704347"/>
            <a:ext cx="611456" cy="601579"/>
          </a:xfrm>
          <a:prstGeom prst="flowChartConnector">
            <a:avLst/>
          </a:prstGeom>
          <a:solidFill>
            <a:schemeClr val="accent6">
              <a:alpha val="71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271623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>
                <a:lumMod val="5000"/>
                <a:lumOff val="95000"/>
              </a:schemeClr>
            </a:gs>
            <a:gs pos="74000">
              <a:schemeClr val="accent3">
                <a:lumMod val="45000"/>
                <a:lumOff val="55000"/>
              </a:schemeClr>
            </a:gs>
            <a:gs pos="83000">
              <a:schemeClr val="accent3">
                <a:lumMod val="45000"/>
                <a:lumOff val="55000"/>
              </a:schemeClr>
            </a:gs>
            <a:gs pos="100000">
              <a:schemeClr val="accent3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Resim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32297" y="1113023"/>
            <a:ext cx="8303472" cy="5620999"/>
          </a:xfrm>
          <a:prstGeom prst="rect">
            <a:avLst/>
          </a:prstGeom>
        </p:spPr>
      </p:pic>
      <p:pic>
        <p:nvPicPr>
          <p:cNvPr id="9" name="Resim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09274" y="576529"/>
            <a:ext cx="2450804" cy="536494"/>
          </a:xfrm>
          <a:prstGeom prst="rect">
            <a:avLst/>
          </a:prstGeom>
        </p:spPr>
      </p:pic>
      <p:sp>
        <p:nvSpPr>
          <p:cNvPr id="10" name="Akış Çizelgesi: Bağlayıcı 9"/>
          <p:cNvSpPr/>
          <p:nvPr/>
        </p:nvSpPr>
        <p:spPr>
          <a:xfrm>
            <a:off x="1832296" y="4907902"/>
            <a:ext cx="482705" cy="463338"/>
          </a:xfrm>
          <a:prstGeom prst="flowChartConnector">
            <a:avLst/>
          </a:prstGeom>
          <a:solidFill>
            <a:schemeClr val="accent6">
              <a:alpha val="71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141808148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EEE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589" y="659535"/>
            <a:ext cx="6328196" cy="4645555"/>
          </a:xfrm>
          <a:prstGeom prst="rect">
            <a:avLst/>
          </a:prstGeom>
        </p:spPr>
      </p:pic>
      <p:pic>
        <p:nvPicPr>
          <p:cNvPr id="9" name="Resim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5612" y="555910"/>
            <a:ext cx="6529382" cy="5371042"/>
          </a:xfrm>
          <a:prstGeom prst="rect">
            <a:avLst/>
          </a:prstGeom>
        </p:spPr>
      </p:pic>
      <p:pic>
        <p:nvPicPr>
          <p:cNvPr id="10" name="Resim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33882" y="1055077"/>
            <a:ext cx="4260267" cy="4372708"/>
          </a:xfrm>
          <a:prstGeom prst="rect">
            <a:avLst/>
          </a:prstGeom>
        </p:spPr>
      </p:pic>
      <p:pic>
        <p:nvPicPr>
          <p:cNvPr id="12" name="Resim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37509" y="1055077"/>
            <a:ext cx="4285859" cy="3706689"/>
          </a:xfrm>
          <a:prstGeom prst="rect">
            <a:avLst/>
          </a:prstGeom>
        </p:spPr>
      </p:pic>
      <p:pic>
        <p:nvPicPr>
          <p:cNvPr id="14" name="Resim 1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561895" y="1055077"/>
            <a:ext cx="4261473" cy="2310584"/>
          </a:xfrm>
          <a:prstGeom prst="rect">
            <a:avLst/>
          </a:prstGeom>
        </p:spPr>
      </p:pic>
      <p:pic>
        <p:nvPicPr>
          <p:cNvPr id="15" name="Resim 1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271492" y="1220880"/>
            <a:ext cx="2761468" cy="5637120"/>
          </a:xfrm>
          <a:prstGeom prst="rect">
            <a:avLst/>
          </a:prstGeom>
        </p:spPr>
      </p:pic>
      <p:pic>
        <p:nvPicPr>
          <p:cNvPr id="5" name="Resim 4">
            <a:extLst>
              <a:ext uri="{FF2B5EF4-FFF2-40B4-BE49-F238E27FC236}">
                <a16:creationId xmlns:a16="http://schemas.microsoft.com/office/drawing/2014/main" id="{FE47EEA4-F5C4-4C4F-A433-C7ED03BD954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652226" y="5291061"/>
            <a:ext cx="4310246" cy="16033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24964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EE1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s://onturk.files.wordpress.com/2011/03/qurga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8575" y="1357747"/>
            <a:ext cx="4953425" cy="32098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Resim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2460" y="749253"/>
            <a:ext cx="6114818" cy="4273666"/>
          </a:xfrm>
          <a:prstGeom prst="rect">
            <a:avLst/>
          </a:prstGeom>
        </p:spPr>
      </p:pic>
      <p:pic>
        <p:nvPicPr>
          <p:cNvPr id="4" name="Resim 3">
            <a:extLst>
              <a:ext uri="{FF2B5EF4-FFF2-40B4-BE49-F238E27FC236}">
                <a16:creationId xmlns:a16="http://schemas.microsoft.com/office/drawing/2014/main" id="{709CE23A-899D-44AB-B961-1AAC595298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8161" y="4501841"/>
            <a:ext cx="4779678" cy="2566638"/>
          </a:xfrm>
          <a:prstGeom prst="rect">
            <a:avLst/>
          </a:prstGeom>
        </p:spPr>
      </p:pic>
      <p:pic>
        <p:nvPicPr>
          <p:cNvPr id="5" name="Resim 4">
            <a:extLst>
              <a:ext uri="{FF2B5EF4-FFF2-40B4-BE49-F238E27FC236}">
                <a16:creationId xmlns:a16="http://schemas.microsoft.com/office/drawing/2014/main" id="{75E3E45F-FD60-492C-BF31-5081F8C27D4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81837" y="2020547"/>
            <a:ext cx="2678308" cy="49625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3109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C18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Resim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64515" y="530469"/>
            <a:ext cx="3195877" cy="4801105"/>
          </a:xfrm>
          <a:prstGeom prst="rect">
            <a:avLst/>
          </a:prstGeom>
          <a:ln w="22225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" name="Resim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7020" y="308035"/>
            <a:ext cx="6712278" cy="4834547"/>
          </a:xfrm>
          <a:prstGeom prst="rect">
            <a:avLst/>
          </a:prstGeom>
        </p:spPr>
      </p:pic>
      <p:pic>
        <p:nvPicPr>
          <p:cNvPr id="11" name="Resim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3972" y="308035"/>
            <a:ext cx="6718374" cy="4925995"/>
          </a:xfrm>
          <a:prstGeom prst="rect">
            <a:avLst/>
          </a:prstGeom>
        </p:spPr>
      </p:pic>
      <p:pic>
        <p:nvPicPr>
          <p:cNvPr id="13" name="Resim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0924" y="306453"/>
            <a:ext cx="6718374" cy="5121084"/>
          </a:xfrm>
          <a:prstGeom prst="rect">
            <a:avLst/>
          </a:prstGeom>
        </p:spPr>
      </p:pic>
      <p:pic>
        <p:nvPicPr>
          <p:cNvPr id="16" name="Resim 15">
            <a:hlinkClick r:id="rId6"/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407696" y="5302156"/>
            <a:ext cx="1676545" cy="1676545"/>
          </a:xfrm>
          <a:prstGeom prst="rect">
            <a:avLst/>
          </a:prstGeom>
        </p:spPr>
      </p:pic>
      <p:pic>
        <p:nvPicPr>
          <p:cNvPr id="20" name="Resim 1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246907" y="306453"/>
            <a:ext cx="2751509" cy="6551547"/>
          </a:xfrm>
          <a:prstGeom prst="rect">
            <a:avLst/>
          </a:prstGeom>
        </p:spPr>
      </p:pic>
      <p:pic>
        <p:nvPicPr>
          <p:cNvPr id="18" name="Resim 17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33490" y="5427537"/>
            <a:ext cx="6096528" cy="12010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67428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Resim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3416" y="604455"/>
            <a:ext cx="6779340" cy="5480779"/>
          </a:xfrm>
          <a:prstGeom prst="rect">
            <a:avLst/>
          </a:prstGeom>
        </p:spPr>
      </p:pic>
      <p:pic>
        <p:nvPicPr>
          <p:cNvPr id="5" name="Picture 2" descr="konar gÃ¶Ã§er hayat ile ilgili gÃ¶rsel sonucu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6551"/>
          <a:stretch/>
        </p:blipFill>
        <p:spPr bwMode="auto">
          <a:xfrm>
            <a:off x="7432431" y="716422"/>
            <a:ext cx="4630615" cy="384906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Resim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46891" y="4723374"/>
            <a:ext cx="4401693" cy="2030144"/>
          </a:xfrm>
          <a:prstGeom prst="rect">
            <a:avLst/>
          </a:prstGeom>
        </p:spPr>
      </p:pic>
      <p:pic>
        <p:nvPicPr>
          <p:cNvPr id="10" name="Resim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92207" y="1391075"/>
            <a:ext cx="2072562" cy="53624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1585478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>
                <a:lumMod val="5000"/>
                <a:lumOff val="95000"/>
              </a:schemeClr>
            </a:gs>
            <a:gs pos="74000">
              <a:schemeClr val="accent3">
                <a:lumMod val="45000"/>
                <a:lumOff val="55000"/>
              </a:schemeClr>
            </a:gs>
            <a:gs pos="83000">
              <a:schemeClr val="accent3">
                <a:lumMod val="45000"/>
                <a:lumOff val="55000"/>
              </a:schemeClr>
            </a:gs>
            <a:gs pos="100000">
              <a:schemeClr val="accent3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Resim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92305" y="701139"/>
            <a:ext cx="9394750" cy="6035563"/>
          </a:xfrm>
          <a:prstGeom prst="rect">
            <a:avLst/>
          </a:prstGeom>
        </p:spPr>
      </p:pic>
      <p:pic>
        <p:nvPicPr>
          <p:cNvPr id="16" name="Resim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06174" y="164645"/>
            <a:ext cx="2450804" cy="536494"/>
          </a:xfrm>
          <a:prstGeom prst="rect">
            <a:avLst/>
          </a:prstGeom>
        </p:spPr>
      </p:pic>
      <p:sp>
        <p:nvSpPr>
          <p:cNvPr id="17" name="Akış Çizelgesi: Bağlayıcı 16"/>
          <p:cNvSpPr/>
          <p:nvPr/>
        </p:nvSpPr>
        <p:spPr>
          <a:xfrm>
            <a:off x="1292305" y="3702878"/>
            <a:ext cx="611456" cy="601579"/>
          </a:xfrm>
          <a:prstGeom prst="flowChartConnector">
            <a:avLst/>
          </a:prstGeom>
          <a:solidFill>
            <a:schemeClr val="accent6">
              <a:alpha val="71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r-TR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25277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ECC3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Resim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7456" y="1034473"/>
            <a:ext cx="5718544" cy="4328535"/>
          </a:xfrm>
          <a:prstGeom prst="rect">
            <a:avLst/>
          </a:prstGeom>
        </p:spPr>
      </p:pic>
      <p:pic>
        <p:nvPicPr>
          <p:cNvPr id="3" name="Resim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25230" y="964962"/>
            <a:ext cx="4732159" cy="3601515"/>
          </a:xfrm>
          <a:prstGeom prst="rect">
            <a:avLst/>
          </a:prstGeom>
          <a:ln w="22225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" name="Resim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43703" y="1034473"/>
            <a:ext cx="2182625" cy="5681848"/>
          </a:xfrm>
          <a:prstGeom prst="rect">
            <a:avLst/>
          </a:prstGeom>
        </p:spPr>
      </p:pic>
      <p:pic>
        <p:nvPicPr>
          <p:cNvPr id="7" name="Resim 6">
            <a:extLst>
              <a:ext uri="{FF2B5EF4-FFF2-40B4-BE49-F238E27FC236}">
                <a16:creationId xmlns:a16="http://schemas.microsoft.com/office/drawing/2014/main" id="{D95FA794-2573-44DA-9709-606438E8CDE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832508" y="-465441"/>
            <a:ext cx="3475021" cy="3231160"/>
          </a:xfrm>
          <a:prstGeom prst="rect">
            <a:avLst/>
          </a:prstGeom>
        </p:spPr>
      </p:pic>
      <p:pic>
        <p:nvPicPr>
          <p:cNvPr id="9" name="Resim 8">
            <a:extLst>
              <a:ext uri="{FF2B5EF4-FFF2-40B4-BE49-F238E27FC236}">
                <a16:creationId xmlns:a16="http://schemas.microsoft.com/office/drawing/2014/main" id="{A11A2B10-E89A-4F4E-B4BD-66D540E8712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884450" y="4836657"/>
            <a:ext cx="5413717" cy="160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3003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ECC3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Resim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32530" y="411906"/>
            <a:ext cx="4563907" cy="286095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Resim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32530" y="3478518"/>
            <a:ext cx="4614134" cy="309777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1" name="Resim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8792" y="940527"/>
            <a:ext cx="5706351" cy="4535817"/>
          </a:xfrm>
          <a:prstGeom prst="rect">
            <a:avLst/>
          </a:prstGeom>
        </p:spPr>
      </p:pic>
      <p:pic>
        <p:nvPicPr>
          <p:cNvPr id="4" name="Resim 3">
            <a:extLst>
              <a:ext uri="{FF2B5EF4-FFF2-40B4-BE49-F238E27FC236}">
                <a16:creationId xmlns:a16="http://schemas.microsoft.com/office/drawing/2014/main" id="{C528DF8F-3367-46D7-B742-C50610C57D19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26305"/>
          <a:stretch/>
        </p:blipFill>
        <p:spPr>
          <a:xfrm>
            <a:off x="1647001" y="5622374"/>
            <a:ext cx="4614134" cy="1286367"/>
          </a:xfrm>
          <a:prstGeom prst="rect">
            <a:avLst/>
          </a:prstGeom>
        </p:spPr>
      </p:pic>
      <p:pic>
        <p:nvPicPr>
          <p:cNvPr id="8" name="Resim 7">
            <a:extLst>
              <a:ext uri="{FF2B5EF4-FFF2-40B4-BE49-F238E27FC236}">
                <a16:creationId xmlns:a16="http://schemas.microsoft.com/office/drawing/2014/main" id="{0566D2DF-E747-490B-93F0-729E06EFE9B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489520" y="-59590"/>
            <a:ext cx="6602540" cy="5681964"/>
          </a:xfrm>
          <a:prstGeom prst="rect">
            <a:avLst/>
          </a:prstGeom>
        </p:spPr>
      </p:pic>
      <p:pic>
        <p:nvPicPr>
          <p:cNvPr id="12" name="Resim 11">
            <a:extLst>
              <a:ext uri="{FF2B5EF4-FFF2-40B4-BE49-F238E27FC236}">
                <a16:creationId xmlns:a16="http://schemas.microsoft.com/office/drawing/2014/main" id="{1EB78019-3A1E-4789-A80C-21D37008FE8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839127" y="859885"/>
            <a:ext cx="2320639" cy="5914988"/>
          </a:xfrm>
          <a:prstGeom prst="rect">
            <a:avLst/>
          </a:prstGeom>
        </p:spPr>
      </p:pic>
      <p:pic>
        <p:nvPicPr>
          <p:cNvPr id="17" name="Resim 16">
            <a:extLst>
              <a:ext uri="{FF2B5EF4-FFF2-40B4-BE49-F238E27FC236}">
                <a16:creationId xmlns:a16="http://schemas.microsoft.com/office/drawing/2014/main" id="{9DE056A7-FE61-40A7-A6E1-04F890E37D9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3307" y="5537022"/>
            <a:ext cx="1841152" cy="14570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3975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rgbClr val="32BDF2"/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sim 1"/>
          <p:cNvPicPr>
            <a:picLocks noChangeAspect="1"/>
          </p:cNvPicPr>
          <p:nvPr/>
        </p:nvPicPr>
        <p:blipFill rotWithShape="1">
          <a:blip r:embed="rId2"/>
          <a:srcRect l="3016" t="3872" r="5845" b="8254"/>
          <a:stretch/>
        </p:blipFill>
        <p:spPr>
          <a:xfrm>
            <a:off x="7484407" y="2104205"/>
            <a:ext cx="4400564" cy="2649589"/>
          </a:xfrm>
          <a:prstGeom prst="rect">
            <a:avLst/>
          </a:prstGeom>
          <a:solidFill>
            <a:srgbClr val="FFFFFF">
              <a:shade val="85000"/>
            </a:srgbClr>
          </a:solidFill>
          <a:ln w="22225">
            <a:solidFill>
              <a:schemeClr val="tx1">
                <a:lumMod val="95000"/>
                <a:lumOff val="5000"/>
              </a:schemeClr>
            </a:solidFill>
          </a:ln>
        </p:spPr>
      </p:pic>
      <p:pic>
        <p:nvPicPr>
          <p:cNvPr id="9" name="Resim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079" y="685219"/>
            <a:ext cx="5794590" cy="4168645"/>
          </a:xfrm>
          <a:prstGeom prst="rect">
            <a:avLst/>
          </a:prstGeom>
        </p:spPr>
      </p:pic>
      <p:pic>
        <p:nvPicPr>
          <p:cNvPr id="11" name="Resim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8079" y="529839"/>
            <a:ext cx="5992302" cy="4753893"/>
          </a:xfrm>
          <a:prstGeom prst="rect">
            <a:avLst/>
          </a:prstGeom>
        </p:spPr>
      </p:pic>
      <p:pic>
        <p:nvPicPr>
          <p:cNvPr id="15" name="Picture 2" descr="C:\Users\amt\Desktop\01.png">
            <a:extLst>
              <a:ext uri="{FF2B5EF4-FFF2-40B4-BE49-F238E27FC236}">
                <a16:creationId xmlns:a16="http://schemas.microsoft.com/office/drawing/2014/main" id="{533EB5D4-96E4-4CD1-995D-0E2DAD59BE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92669" y="1517807"/>
            <a:ext cx="1595213" cy="51891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Resim 4">
            <a:extLst>
              <a:ext uri="{FF2B5EF4-FFF2-40B4-BE49-F238E27FC236}">
                <a16:creationId xmlns:a16="http://schemas.microsoft.com/office/drawing/2014/main" id="{5F30C550-5C19-450A-B5BD-31365505C65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59058" y="4700102"/>
            <a:ext cx="3871296" cy="3078747"/>
          </a:xfrm>
          <a:prstGeom prst="rect">
            <a:avLst/>
          </a:prstGeom>
        </p:spPr>
      </p:pic>
      <p:pic>
        <p:nvPicPr>
          <p:cNvPr id="12" name="Resim 11">
            <a:extLst>
              <a:ext uri="{FF2B5EF4-FFF2-40B4-BE49-F238E27FC236}">
                <a16:creationId xmlns:a16="http://schemas.microsoft.com/office/drawing/2014/main" id="{11997E3F-076F-415E-946A-93FFC21D35E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893526" y="0"/>
            <a:ext cx="5401524" cy="2566638"/>
          </a:xfrm>
          <a:prstGeom prst="rect">
            <a:avLst/>
          </a:prstGeom>
        </p:spPr>
      </p:pic>
      <p:pic>
        <p:nvPicPr>
          <p:cNvPr id="20" name="Resim 19">
            <a:extLst>
              <a:ext uri="{FF2B5EF4-FFF2-40B4-BE49-F238E27FC236}">
                <a16:creationId xmlns:a16="http://schemas.microsoft.com/office/drawing/2014/main" id="{3DF34C6E-CA93-4D26-B08D-052F0456B0E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19934585">
            <a:off x="6844061" y="-136807"/>
            <a:ext cx="1671711" cy="1440638"/>
          </a:xfrm>
          <a:prstGeom prst="rect">
            <a:avLst/>
          </a:prstGeom>
        </p:spPr>
      </p:pic>
      <p:pic>
        <p:nvPicPr>
          <p:cNvPr id="23" name="Resim 22">
            <a:extLst>
              <a:ext uri="{FF2B5EF4-FFF2-40B4-BE49-F238E27FC236}">
                <a16:creationId xmlns:a16="http://schemas.microsoft.com/office/drawing/2014/main" id="{85AA508B-65BE-47AD-B80E-DBEC7195D11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361648" y="4776395"/>
            <a:ext cx="4279763" cy="25666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7611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rgbClr val="32BDF2"/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Resim 13">
            <a:extLst>
              <a:ext uri="{FF2B5EF4-FFF2-40B4-BE49-F238E27FC236}">
                <a16:creationId xmlns:a16="http://schemas.microsoft.com/office/drawing/2014/main" id="{44D3AC36-A1A6-46E0-B901-596F0976350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428" y="1175547"/>
            <a:ext cx="11833362" cy="5578323"/>
          </a:xfrm>
          <a:prstGeom prst="rect">
            <a:avLst/>
          </a:prstGeom>
        </p:spPr>
      </p:pic>
      <p:pic>
        <p:nvPicPr>
          <p:cNvPr id="15" name="Resim 14">
            <a:extLst>
              <a:ext uri="{FF2B5EF4-FFF2-40B4-BE49-F238E27FC236}">
                <a16:creationId xmlns:a16="http://schemas.microsoft.com/office/drawing/2014/main" id="{4B68FF23-35E8-4D34-8306-8AF34C6BA05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3210" y="711144"/>
            <a:ext cx="2673078" cy="664522"/>
          </a:xfrm>
          <a:prstGeom prst="rect">
            <a:avLst/>
          </a:prstGeom>
        </p:spPr>
      </p:pic>
      <p:pic>
        <p:nvPicPr>
          <p:cNvPr id="16" name="Resim 15">
            <a:extLst>
              <a:ext uri="{FF2B5EF4-FFF2-40B4-BE49-F238E27FC236}">
                <a16:creationId xmlns:a16="http://schemas.microsoft.com/office/drawing/2014/main" id="{D18DCAF6-3631-4D55-B1F9-8CD3CB6EBB9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58206" y="452041"/>
            <a:ext cx="5328366" cy="1182727"/>
          </a:xfrm>
          <a:prstGeom prst="rect">
            <a:avLst/>
          </a:prstGeom>
        </p:spPr>
      </p:pic>
      <p:pic>
        <p:nvPicPr>
          <p:cNvPr id="17" name="Resim 16">
            <a:extLst>
              <a:ext uri="{FF2B5EF4-FFF2-40B4-BE49-F238E27FC236}">
                <a16:creationId xmlns:a16="http://schemas.microsoft.com/office/drawing/2014/main" id="{9CC3E124-95B0-4BBE-BCD2-09B2C1BE060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4755" y="2763980"/>
            <a:ext cx="506518" cy="5065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484321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rgbClr val="32BDF2"/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Resim 13">
            <a:extLst>
              <a:ext uri="{FF2B5EF4-FFF2-40B4-BE49-F238E27FC236}">
                <a16:creationId xmlns:a16="http://schemas.microsoft.com/office/drawing/2014/main" id="{3EAC449F-223D-4F87-AACF-CA032D12FA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883" y="1272542"/>
            <a:ext cx="10510415" cy="5273497"/>
          </a:xfrm>
          <a:prstGeom prst="rect">
            <a:avLst/>
          </a:prstGeom>
        </p:spPr>
      </p:pic>
      <p:pic>
        <p:nvPicPr>
          <p:cNvPr id="17" name="Resim 16">
            <a:extLst>
              <a:ext uri="{FF2B5EF4-FFF2-40B4-BE49-F238E27FC236}">
                <a16:creationId xmlns:a16="http://schemas.microsoft.com/office/drawing/2014/main" id="{9F71ABF7-4F12-4A4A-B950-E2F6F96AE9C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20813" y="402285"/>
            <a:ext cx="5261304" cy="1176630"/>
          </a:xfrm>
          <a:prstGeom prst="rect">
            <a:avLst/>
          </a:prstGeom>
        </p:spPr>
      </p:pic>
      <p:pic>
        <p:nvPicPr>
          <p:cNvPr id="18" name="Resim 17">
            <a:extLst>
              <a:ext uri="{FF2B5EF4-FFF2-40B4-BE49-F238E27FC236}">
                <a16:creationId xmlns:a16="http://schemas.microsoft.com/office/drawing/2014/main" id="{38DACB3B-B179-4BF1-B094-49FD7B0A6D4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1178" y="748089"/>
            <a:ext cx="2673078" cy="664522"/>
          </a:xfrm>
          <a:prstGeom prst="rect">
            <a:avLst/>
          </a:prstGeom>
        </p:spPr>
      </p:pic>
      <p:pic>
        <p:nvPicPr>
          <p:cNvPr id="19" name="Resim 18">
            <a:extLst>
              <a:ext uri="{FF2B5EF4-FFF2-40B4-BE49-F238E27FC236}">
                <a16:creationId xmlns:a16="http://schemas.microsoft.com/office/drawing/2014/main" id="{13E47FE8-03D3-4ED2-8BBE-22E1A1D0EB7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7448" y="2625435"/>
            <a:ext cx="436724" cy="4367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4528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Resim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71898" y="1346513"/>
            <a:ext cx="8907028" cy="4724809"/>
          </a:xfrm>
          <a:prstGeom prst="rect">
            <a:avLst/>
          </a:prstGeom>
        </p:spPr>
      </p:pic>
      <p:pic>
        <p:nvPicPr>
          <p:cNvPr id="10" name="Resim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71898" y="985739"/>
            <a:ext cx="2450804" cy="536494"/>
          </a:xfrm>
          <a:prstGeom prst="rect">
            <a:avLst/>
          </a:prstGeom>
        </p:spPr>
      </p:pic>
      <p:sp>
        <p:nvSpPr>
          <p:cNvPr id="11" name="Akış Çizelgesi: Bağlayıcı 10"/>
          <p:cNvSpPr/>
          <p:nvPr/>
        </p:nvSpPr>
        <p:spPr>
          <a:xfrm>
            <a:off x="1254982" y="4691923"/>
            <a:ext cx="611456" cy="601579"/>
          </a:xfrm>
          <a:prstGeom prst="flowChartConnector">
            <a:avLst/>
          </a:prstGeom>
          <a:solidFill>
            <a:schemeClr val="accent6">
              <a:alpha val="71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070404521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rgbClr val="32BDF2"/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Resim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34937" y="1159379"/>
            <a:ext cx="7645047" cy="5285690"/>
          </a:xfrm>
          <a:prstGeom prst="rect">
            <a:avLst/>
          </a:prstGeom>
        </p:spPr>
      </p:pic>
      <p:pic>
        <p:nvPicPr>
          <p:cNvPr id="16" name="Resim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26051" y="622885"/>
            <a:ext cx="2450804" cy="536494"/>
          </a:xfrm>
          <a:prstGeom prst="rect">
            <a:avLst/>
          </a:prstGeom>
        </p:spPr>
      </p:pic>
      <p:sp>
        <p:nvSpPr>
          <p:cNvPr id="17" name="Akış Çizelgesi: Bağlayıcı 16"/>
          <p:cNvSpPr/>
          <p:nvPr/>
        </p:nvSpPr>
        <p:spPr>
          <a:xfrm>
            <a:off x="1720323" y="4887866"/>
            <a:ext cx="611456" cy="601579"/>
          </a:xfrm>
          <a:prstGeom prst="flowChartConnector">
            <a:avLst/>
          </a:prstGeom>
          <a:solidFill>
            <a:schemeClr val="accent6">
              <a:alpha val="71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r-TR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79671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>
                <a:lumMod val="5000"/>
                <a:lumOff val="95000"/>
              </a:schemeClr>
            </a:gs>
            <a:gs pos="74000">
              <a:schemeClr val="accent3">
                <a:lumMod val="45000"/>
                <a:lumOff val="55000"/>
              </a:schemeClr>
            </a:gs>
            <a:gs pos="83000">
              <a:schemeClr val="accent3">
                <a:lumMod val="45000"/>
                <a:lumOff val="55000"/>
              </a:schemeClr>
            </a:gs>
            <a:gs pos="100000">
              <a:schemeClr val="accent3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Resim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4354" y="1216704"/>
            <a:ext cx="10004403" cy="4761389"/>
          </a:xfrm>
          <a:prstGeom prst="rect">
            <a:avLst/>
          </a:prstGeom>
        </p:spPr>
      </p:pic>
      <p:pic>
        <p:nvPicPr>
          <p:cNvPr id="8" name="Resim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03176" y="804855"/>
            <a:ext cx="2450804" cy="536494"/>
          </a:xfrm>
          <a:prstGeom prst="rect">
            <a:avLst/>
          </a:prstGeom>
        </p:spPr>
      </p:pic>
      <p:sp>
        <p:nvSpPr>
          <p:cNvPr id="9" name="Akış Çizelgesi: Bağlayıcı 8"/>
          <p:cNvSpPr/>
          <p:nvPr/>
        </p:nvSpPr>
        <p:spPr>
          <a:xfrm>
            <a:off x="997448" y="5296202"/>
            <a:ext cx="611456" cy="601579"/>
          </a:xfrm>
          <a:prstGeom prst="flowChartConnector">
            <a:avLst/>
          </a:prstGeom>
          <a:solidFill>
            <a:schemeClr val="accent6">
              <a:alpha val="71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r-TR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98062792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0"/>
                <a:lumOff val="100000"/>
              </a:schemeClr>
            </a:gs>
            <a:gs pos="35000">
              <a:schemeClr val="accent1">
                <a:lumMod val="0"/>
                <a:lumOff val="100000"/>
              </a:schemeClr>
            </a:gs>
            <a:gs pos="100000">
              <a:schemeClr val="accent1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Resim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31779" y="817974"/>
            <a:ext cx="7200000" cy="5968501"/>
          </a:xfrm>
          <a:prstGeom prst="rect">
            <a:avLst/>
          </a:prstGeom>
        </p:spPr>
      </p:pic>
      <p:pic>
        <p:nvPicPr>
          <p:cNvPr id="12" name="Resim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04549" y="281480"/>
            <a:ext cx="2450804" cy="536494"/>
          </a:xfrm>
          <a:prstGeom prst="rect">
            <a:avLst/>
          </a:prstGeom>
        </p:spPr>
      </p:pic>
      <p:sp>
        <p:nvSpPr>
          <p:cNvPr id="13" name="Akış Çizelgesi: Bağlayıcı 12"/>
          <p:cNvSpPr/>
          <p:nvPr/>
        </p:nvSpPr>
        <p:spPr>
          <a:xfrm>
            <a:off x="2295765" y="5429042"/>
            <a:ext cx="611456" cy="601579"/>
          </a:xfrm>
          <a:prstGeom prst="flowChartConnector">
            <a:avLst/>
          </a:prstGeom>
          <a:solidFill>
            <a:schemeClr val="accent6">
              <a:alpha val="71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67932486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67000"/>
              </a:schemeClr>
            </a:gs>
            <a:gs pos="48000">
              <a:schemeClr val="accent3">
                <a:lumMod val="97000"/>
                <a:lumOff val="3000"/>
              </a:schemeClr>
            </a:gs>
            <a:gs pos="100000">
              <a:schemeClr val="accent3">
                <a:lumMod val="60000"/>
                <a:lumOff val="40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esim 5">
            <a:extLst>
              <a:ext uri="{FF2B5EF4-FFF2-40B4-BE49-F238E27FC236}">
                <a16:creationId xmlns:a16="http://schemas.microsoft.com/office/drawing/2014/main" id="{FCE04A0D-747A-4208-BC24-DE07C2EE6D7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5151" y="985359"/>
            <a:ext cx="3256444" cy="682921"/>
          </a:xfrm>
          <a:prstGeom prst="rect">
            <a:avLst/>
          </a:prstGeom>
        </p:spPr>
      </p:pic>
      <p:pic>
        <p:nvPicPr>
          <p:cNvPr id="7" name="Resim 6">
            <a:extLst>
              <a:ext uri="{FF2B5EF4-FFF2-40B4-BE49-F238E27FC236}">
                <a16:creationId xmlns:a16="http://schemas.microsoft.com/office/drawing/2014/main" id="{1919F124-856F-454B-B35A-28320BDC765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76002" y="969972"/>
            <a:ext cx="3239193" cy="674633"/>
          </a:xfrm>
          <a:prstGeom prst="rect">
            <a:avLst/>
          </a:prstGeom>
        </p:spPr>
      </p:pic>
      <p:pic>
        <p:nvPicPr>
          <p:cNvPr id="9" name="Resim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5151" y="1553588"/>
            <a:ext cx="7968163" cy="4761389"/>
          </a:xfrm>
          <a:prstGeom prst="rect">
            <a:avLst/>
          </a:prstGeom>
        </p:spPr>
      </p:pic>
      <p:sp>
        <p:nvSpPr>
          <p:cNvPr id="10" name="Yuvarlatılmış Dikdörtgen 9"/>
          <p:cNvSpPr/>
          <p:nvPr/>
        </p:nvSpPr>
        <p:spPr>
          <a:xfrm>
            <a:off x="459630" y="1644605"/>
            <a:ext cx="7923684" cy="882981"/>
          </a:xfrm>
          <a:prstGeom prst="roundRect">
            <a:avLst/>
          </a:prstGeom>
          <a:solidFill>
            <a:srgbClr val="FF0000">
              <a:alpha val="55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11" name="Yuvarlatılmış Dikdörtgen 10"/>
          <p:cNvSpPr/>
          <p:nvPr/>
        </p:nvSpPr>
        <p:spPr>
          <a:xfrm>
            <a:off x="459630" y="5276149"/>
            <a:ext cx="7923684" cy="880517"/>
          </a:xfrm>
          <a:prstGeom prst="roundRect">
            <a:avLst/>
          </a:prstGeom>
          <a:solidFill>
            <a:srgbClr val="FF0000">
              <a:alpha val="55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12" name="Yuvarlatılmış Dikdörtgen 11"/>
          <p:cNvSpPr/>
          <p:nvPr/>
        </p:nvSpPr>
        <p:spPr>
          <a:xfrm>
            <a:off x="459630" y="2527586"/>
            <a:ext cx="7923684" cy="901414"/>
          </a:xfrm>
          <a:prstGeom prst="roundRect">
            <a:avLst/>
          </a:prstGeom>
          <a:solidFill>
            <a:srgbClr val="99BE5E">
              <a:alpha val="73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13" name="Yuvarlatılmış Dikdörtgen 12"/>
          <p:cNvSpPr/>
          <p:nvPr/>
        </p:nvSpPr>
        <p:spPr>
          <a:xfrm>
            <a:off x="459630" y="3457915"/>
            <a:ext cx="7923683" cy="909117"/>
          </a:xfrm>
          <a:prstGeom prst="roundRect">
            <a:avLst/>
          </a:prstGeom>
          <a:solidFill>
            <a:srgbClr val="99BE5E">
              <a:alpha val="73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14" name="Yuvarlatılmış Dikdörtgen 13"/>
          <p:cNvSpPr/>
          <p:nvPr/>
        </p:nvSpPr>
        <p:spPr>
          <a:xfrm>
            <a:off x="459630" y="4367033"/>
            <a:ext cx="7923684" cy="930328"/>
          </a:xfrm>
          <a:prstGeom prst="roundRect">
            <a:avLst/>
          </a:prstGeom>
          <a:solidFill>
            <a:srgbClr val="99BE5E">
              <a:alpha val="73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20" name="Resim 19">
            <a:extLst>
              <a:ext uri="{FF2B5EF4-FFF2-40B4-BE49-F238E27FC236}">
                <a16:creationId xmlns:a16="http://schemas.microsoft.com/office/drawing/2014/main" id="{2488BF35-CDAE-4B78-A245-DAC43461E6A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31125" y="1800393"/>
            <a:ext cx="3645724" cy="51332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87869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theme/theme1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1030</TotalTime>
  <Words>2</Words>
  <Application>Microsoft Office PowerPoint</Application>
  <PresentationFormat>Geniş ekran</PresentationFormat>
  <Paragraphs>2</Paragraphs>
  <Slides>26</Slides>
  <Notes>1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3</vt:i4>
      </vt:variant>
      <vt:variant>
        <vt:lpstr>Tema</vt:lpstr>
      </vt:variant>
      <vt:variant>
        <vt:i4>1</vt:i4>
      </vt:variant>
      <vt:variant>
        <vt:lpstr>Slayt Başlıkları</vt:lpstr>
      </vt:variant>
      <vt:variant>
        <vt:i4>26</vt:i4>
      </vt:variant>
    </vt:vector>
  </HeadingPairs>
  <TitlesOfParts>
    <vt:vector size="30" baseType="lpstr">
      <vt:lpstr>Arial</vt:lpstr>
      <vt:lpstr>Calibri</vt:lpstr>
      <vt:lpstr>Calibri Light</vt:lpstr>
      <vt:lpstr>Office Teması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Sunusu</dc:title>
  <dc:creator>kazihiro kazihiro</dc:creator>
  <cp:lastModifiedBy>kazihiro kazihiro</cp:lastModifiedBy>
  <cp:revision>172</cp:revision>
  <dcterms:created xsi:type="dcterms:W3CDTF">2018-10-13T08:12:53Z</dcterms:created>
  <dcterms:modified xsi:type="dcterms:W3CDTF">2020-09-28T09:32:33Z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name="NXPowerLiteLastOptimized" pid="2">
    <vt:lpwstr>11093256</vt:lpwstr>
  </property>
  <property fmtid="{D5CDD505-2E9C-101B-9397-08002B2CF9AE}" name="NXPowerLiteSettings" pid="3">
    <vt:lpwstr>C700052003A000</vt:lpwstr>
  </property>
  <property fmtid="{D5CDD505-2E9C-101B-9397-08002B2CF9AE}" name="NXPowerLiteVersion" pid="4">
    <vt:lpwstr>D8.0.3</vt:lpwstr>
  </property>
</Properties>
</file>