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81" r:id="rId6"/>
    <p:sldId id="294" r:id="rId7"/>
    <p:sldId id="288" r:id="rId8"/>
    <p:sldId id="261" r:id="rId9"/>
    <p:sldId id="289" r:id="rId10"/>
    <p:sldId id="282" r:id="rId11"/>
    <p:sldId id="262" r:id="rId12"/>
    <p:sldId id="283" r:id="rId13"/>
    <p:sldId id="284" r:id="rId14"/>
    <p:sldId id="285" r:id="rId15"/>
    <p:sldId id="275" r:id="rId16"/>
    <p:sldId id="263" r:id="rId17"/>
    <p:sldId id="286" r:id="rId18"/>
    <p:sldId id="287" r:id="rId19"/>
    <p:sldId id="292" r:id="rId20"/>
    <p:sldId id="293" r:id="rId21"/>
    <p:sldId id="291" r:id="rId2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636"/>
    <a:srgbClr val="FED202"/>
    <a:srgbClr val="627596"/>
    <a:srgbClr val="3B3348"/>
    <a:srgbClr val="627595"/>
    <a:srgbClr val="FDD18A"/>
    <a:srgbClr val="FEFEFE"/>
    <a:srgbClr val="0099FF"/>
    <a:srgbClr val="66FF33"/>
    <a:srgbClr val="1ED2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DE41C8-27A7-4802-A6BD-8B0C612702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AFF87DCA-EC82-40AC-8362-7CB2F3DCE0B9}">
      <dgm:prSet custT="1"/>
      <dgm:spPr>
        <a:solidFill>
          <a:srgbClr val="E86850"/>
        </a:solidFill>
      </dgm:spPr>
      <dgm:t>
        <a:bodyPr/>
        <a:lstStyle/>
        <a:p>
          <a:r>
            <a:rPr lang="tr-TR" sz="3600" dirty="0">
              <a:latin typeface="00359" panose="00000400000000000000" pitchFamily="2" charset="0"/>
            </a:rPr>
            <a:t>Aşağıdakilerden hangisi girişimcilere ait</a:t>
          </a:r>
          <a:br>
            <a:rPr lang="tr-TR" sz="3600" dirty="0">
              <a:latin typeface="00359" panose="00000400000000000000" pitchFamily="2" charset="0"/>
            </a:rPr>
          </a:br>
          <a:r>
            <a:rPr lang="tr-TR" sz="3600" dirty="0">
              <a:latin typeface="00359" panose="00000400000000000000" pitchFamily="2" charset="0"/>
            </a:rPr>
            <a:t>özellikler arasında </a:t>
          </a:r>
          <a:r>
            <a:rPr lang="tr-TR" sz="3600" u="sng" dirty="0">
              <a:latin typeface="00359" panose="00000400000000000000" pitchFamily="2" charset="0"/>
            </a:rPr>
            <a:t>gösterilemez?</a:t>
          </a:r>
          <a:endParaRPr lang="tr-TR" sz="3600" dirty="0">
            <a:latin typeface="00359" panose="00000400000000000000" pitchFamily="2" charset="0"/>
          </a:endParaRPr>
        </a:p>
      </dgm:t>
    </dgm:pt>
    <dgm:pt modelId="{DC48DC2E-D493-4753-9E9E-90CD09710090}" type="parTrans" cxnId="{4F0729D6-22DE-4949-B22C-05F59E739146}">
      <dgm:prSet/>
      <dgm:spPr/>
      <dgm:t>
        <a:bodyPr/>
        <a:lstStyle/>
        <a:p>
          <a:endParaRPr lang="tr-TR"/>
        </a:p>
      </dgm:t>
    </dgm:pt>
    <dgm:pt modelId="{D84744A6-8497-4FF9-8AF4-7DC35B636AD7}" type="sibTrans" cxnId="{4F0729D6-22DE-4949-B22C-05F59E739146}">
      <dgm:prSet/>
      <dgm:spPr/>
      <dgm:t>
        <a:bodyPr/>
        <a:lstStyle/>
        <a:p>
          <a:endParaRPr lang="tr-TR"/>
        </a:p>
      </dgm:t>
    </dgm:pt>
    <dgm:pt modelId="{23836DFC-B615-4551-A7D8-75053BF60872}" type="pres">
      <dgm:prSet presAssocID="{E2DE41C8-27A7-4802-A6BD-8B0C61270234}" presName="linear" presStyleCnt="0">
        <dgm:presLayoutVars>
          <dgm:animLvl val="lvl"/>
          <dgm:resizeHandles val="exact"/>
        </dgm:presLayoutVars>
      </dgm:prSet>
      <dgm:spPr/>
    </dgm:pt>
    <dgm:pt modelId="{E9155AF2-EBD6-4D75-BDCA-73F8FF925A0C}" type="pres">
      <dgm:prSet presAssocID="{AFF87DCA-EC82-40AC-8362-7CB2F3DCE0B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3907C00-8261-4F55-955F-401219253B19}" type="presOf" srcId="{E2DE41C8-27A7-4802-A6BD-8B0C61270234}" destId="{23836DFC-B615-4551-A7D8-75053BF60872}" srcOrd="0" destOrd="0" presId="urn:microsoft.com/office/officeart/2005/8/layout/vList2"/>
    <dgm:cxn modelId="{4E874054-CC2B-40E2-B93E-851C0522F42A}" type="presOf" srcId="{AFF87DCA-EC82-40AC-8362-7CB2F3DCE0B9}" destId="{E9155AF2-EBD6-4D75-BDCA-73F8FF925A0C}" srcOrd="0" destOrd="0" presId="urn:microsoft.com/office/officeart/2005/8/layout/vList2"/>
    <dgm:cxn modelId="{4F0729D6-22DE-4949-B22C-05F59E739146}" srcId="{E2DE41C8-27A7-4802-A6BD-8B0C61270234}" destId="{AFF87DCA-EC82-40AC-8362-7CB2F3DCE0B9}" srcOrd="0" destOrd="0" parTransId="{DC48DC2E-D493-4753-9E9E-90CD09710090}" sibTransId="{D84744A6-8497-4FF9-8AF4-7DC35B636AD7}"/>
    <dgm:cxn modelId="{0123DB52-DD17-466A-9734-9E4B61EB2060}" type="presParOf" srcId="{23836DFC-B615-4551-A7D8-75053BF60872}" destId="{E9155AF2-EBD6-4D75-BDCA-73F8FF925A0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393BBF-9B60-43B0-818B-F87731AF758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16D25AD-4CB0-4472-8D20-1868025BF05B}">
      <dgm:prSet/>
      <dgm:spPr>
        <a:solidFill>
          <a:srgbClr val="587058"/>
        </a:solidFill>
      </dgm:spPr>
      <dgm:t>
        <a:bodyPr/>
        <a:lstStyle/>
        <a:p>
          <a:r>
            <a:rPr lang="tr-TR">
              <a:latin typeface="00359" panose="00000400000000000000" pitchFamily="2" charset="0"/>
            </a:rPr>
            <a:t>A) Acelecilik</a:t>
          </a:r>
        </a:p>
      </dgm:t>
    </dgm:pt>
    <dgm:pt modelId="{EACEDA7E-EA97-4450-9A4A-D92D88F3ED14}" type="parTrans" cxnId="{B60C59A8-7072-4F16-A41F-611A029634C4}">
      <dgm:prSet/>
      <dgm:spPr/>
      <dgm:t>
        <a:bodyPr/>
        <a:lstStyle/>
        <a:p>
          <a:endParaRPr lang="tr-TR"/>
        </a:p>
      </dgm:t>
    </dgm:pt>
    <dgm:pt modelId="{B900C9EF-E725-43AE-B724-386F85DD1C4C}" type="sibTrans" cxnId="{B60C59A8-7072-4F16-A41F-611A029634C4}">
      <dgm:prSet/>
      <dgm:spPr/>
      <dgm:t>
        <a:bodyPr/>
        <a:lstStyle/>
        <a:p>
          <a:endParaRPr lang="tr-TR"/>
        </a:p>
      </dgm:t>
    </dgm:pt>
    <dgm:pt modelId="{A9F799EF-2844-41F4-AF69-E196E42A1742}">
      <dgm:prSet/>
      <dgm:spPr>
        <a:solidFill>
          <a:srgbClr val="587058"/>
        </a:solidFill>
      </dgm:spPr>
      <dgm:t>
        <a:bodyPr/>
        <a:lstStyle/>
        <a:p>
          <a:r>
            <a:rPr lang="tr-TR" dirty="0">
              <a:latin typeface="00359" panose="00000400000000000000" pitchFamily="2" charset="0"/>
            </a:rPr>
            <a:t>B) İleriyi görmek</a:t>
          </a:r>
        </a:p>
      </dgm:t>
    </dgm:pt>
    <dgm:pt modelId="{B495C653-239D-40C8-A236-00AA647D7F01}" type="parTrans" cxnId="{AB50D3D7-576E-4DA5-98E2-89861075B7AA}">
      <dgm:prSet/>
      <dgm:spPr/>
      <dgm:t>
        <a:bodyPr/>
        <a:lstStyle/>
        <a:p>
          <a:endParaRPr lang="tr-TR"/>
        </a:p>
      </dgm:t>
    </dgm:pt>
    <dgm:pt modelId="{2FC57020-DCF0-451C-B789-A315C4A2DE3F}" type="sibTrans" cxnId="{AB50D3D7-576E-4DA5-98E2-89861075B7AA}">
      <dgm:prSet/>
      <dgm:spPr/>
      <dgm:t>
        <a:bodyPr/>
        <a:lstStyle/>
        <a:p>
          <a:endParaRPr lang="tr-TR"/>
        </a:p>
      </dgm:t>
    </dgm:pt>
    <dgm:pt modelId="{D6481C3D-C24E-414E-AD04-33BAF004EADD}">
      <dgm:prSet/>
      <dgm:spPr>
        <a:solidFill>
          <a:srgbClr val="587058"/>
        </a:solidFill>
      </dgm:spPr>
      <dgm:t>
        <a:bodyPr/>
        <a:lstStyle/>
        <a:p>
          <a:r>
            <a:rPr lang="tr-TR">
              <a:latin typeface="00359" panose="00000400000000000000" pitchFamily="2" charset="0"/>
            </a:rPr>
            <a:t>C) Gözlemcilik</a:t>
          </a:r>
        </a:p>
      </dgm:t>
    </dgm:pt>
    <dgm:pt modelId="{E48CD244-A345-4960-803F-CDB797CE82AB}" type="parTrans" cxnId="{9682C8F2-EF02-43B5-BDE7-AB98B27F6A00}">
      <dgm:prSet/>
      <dgm:spPr/>
      <dgm:t>
        <a:bodyPr/>
        <a:lstStyle/>
        <a:p>
          <a:endParaRPr lang="tr-TR"/>
        </a:p>
      </dgm:t>
    </dgm:pt>
    <dgm:pt modelId="{FF7E9EFC-1C3E-413F-9701-5F9E72CBB2E1}" type="sibTrans" cxnId="{9682C8F2-EF02-43B5-BDE7-AB98B27F6A00}">
      <dgm:prSet/>
      <dgm:spPr/>
      <dgm:t>
        <a:bodyPr/>
        <a:lstStyle/>
        <a:p>
          <a:endParaRPr lang="tr-TR"/>
        </a:p>
      </dgm:t>
    </dgm:pt>
    <dgm:pt modelId="{DB7FCEF2-FD7A-4FFE-981F-D5628E124368}">
      <dgm:prSet/>
      <dgm:spPr>
        <a:solidFill>
          <a:srgbClr val="587058"/>
        </a:solidFill>
      </dgm:spPr>
      <dgm:t>
        <a:bodyPr/>
        <a:lstStyle/>
        <a:p>
          <a:r>
            <a:rPr lang="tr-TR">
              <a:latin typeface="00359" panose="00000400000000000000" pitchFamily="2" charset="0"/>
            </a:rPr>
            <a:t>D) Yeni fikirlere açıklık</a:t>
          </a:r>
        </a:p>
      </dgm:t>
    </dgm:pt>
    <dgm:pt modelId="{8CCB6B77-BBBC-4DD3-B960-6A0E4FD8DBBD}" type="parTrans" cxnId="{E071E177-1ED7-4192-A7CE-FC85DE9CABE9}">
      <dgm:prSet/>
      <dgm:spPr/>
      <dgm:t>
        <a:bodyPr/>
        <a:lstStyle/>
        <a:p>
          <a:endParaRPr lang="tr-TR"/>
        </a:p>
      </dgm:t>
    </dgm:pt>
    <dgm:pt modelId="{94BF25AC-F3AC-47DA-91F0-3D21CCCD8756}" type="sibTrans" cxnId="{E071E177-1ED7-4192-A7CE-FC85DE9CABE9}">
      <dgm:prSet/>
      <dgm:spPr/>
      <dgm:t>
        <a:bodyPr/>
        <a:lstStyle/>
        <a:p>
          <a:endParaRPr lang="tr-TR"/>
        </a:p>
      </dgm:t>
    </dgm:pt>
    <dgm:pt modelId="{EFCBD67D-7411-45AC-8296-F75FCA6A1941}" type="pres">
      <dgm:prSet presAssocID="{54393BBF-9B60-43B0-818B-F87731AF758A}" presName="linear" presStyleCnt="0">
        <dgm:presLayoutVars>
          <dgm:animLvl val="lvl"/>
          <dgm:resizeHandles val="exact"/>
        </dgm:presLayoutVars>
      </dgm:prSet>
      <dgm:spPr/>
    </dgm:pt>
    <dgm:pt modelId="{2A0C4A8E-B564-4C21-B369-FC4B708E7F14}" type="pres">
      <dgm:prSet presAssocID="{E16D25AD-4CB0-4472-8D20-1868025BF05B}" presName="parentText" presStyleLbl="node1" presStyleIdx="0" presStyleCnt="4" custLinFactY="-408" custLinFactNeighborX="-967" custLinFactNeighborY="-100000">
        <dgm:presLayoutVars>
          <dgm:chMax val="0"/>
          <dgm:bulletEnabled val="1"/>
        </dgm:presLayoutVars>
      </dgm:prSet>
      <dgm:spPr/>
    </dgm:pt>
    <dgm:pt modelId="{273541C4-B3C8-403A-9BC0-428190DFA99E}" type="pres">
      <dgm:prSet presAssocID="{B900C9EF-E725-43AE-B724-386F85DD1C4C}" presName="spacer" presStyleCnt="0"/>
      <dgm:spPr/>
    </dgm:pt>
    <dgm:pt modelId="{AE34FD70-C482-45AF-B7A3-35760BDE5D68}" type="pres">
      <dgm:prSet presAssocID="{A9F799EF-2844-41F4-AF69-E196E42A174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8701409-3ED7-4D9B-907F-68365B086987}" type="pres">
      <dgm:prSet presAssocID="{2FC57020-DCF0-451C-B789-A315C4A2DE3F}" presName="spacer" presStyleCnt="0"/>
      <dgm:spPr/>
    </dgm:pt>
    <dgm:pt modelId="{8E632304-A5A7-49E6-A811-40891EEE50CE}" type="pres">
      <dgm:prSet presAssocID="{D6481C3D-C24E-414E-AD04-33BAF004EAD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AE3AB55-CF29-4E89-AB8C-9437C03C98E7}" type="pres">
      <dgm:prSet presAssocID="{FF7E9EFC-1C3E-413F-9701-5F9E72CBB2E1}" presName="spacer" presStyleCnt="0"/>
      <dgm:spPr/>
    </dgm:pt>
    <dgm:pt modelId="{E70879D7-209D-48D3-AE2B-8CDA12B101B1}" type="pres">
      <dgm:prSet presAssocID="{DB7FCEF2-FD7A-4FFE-981F-D5628E12436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B38DD1F-8642-4B8A-9462-8A5425B5A2DC}" type="presOf" srcId="{54393BBF-9B60-43B0-818B-F87731AF758A}" destId="{EFCBD67D-7411-45AC-8296-F75FCA6A1941}" srcOrd="0" destOrd="0" presId="urn:microsoft.com/office/officeart/2005/8/layout/vList2"/>
    <dgm:cxn modelId="{5F595A53-ED74-4D32-A72F-9B5E846E3862}" type="presOf" srcId="{A9F799EF-2844-41F4-AF69-E196E42A1742}" destId="{AE34FD70-C482-45AF-B7A3-35760BDE5D68}" srcOrd="0" destOrd="0" presId="urn:microsoft.com/office/officeart/2005/8/layout/vList2"/>
    <dgm:cxn modelId="{4FB8CF56-BF6D-46D5-B7F5-1924FA558BCF}" type="presOf" srcId="{DB7FCEF2-FD7A-4FFE-981F-D5628E124368}" destId="{E70879D7-209D-48D3-AE2B-8CDA12B101B1}" srcOrd="0" destOrd="0" presId="urn:microsoft.com/office/officeart/2005/8/layout/vList2"/>
    <dgm:cxn modelId="{E071E177-1ED7-4192-A7CE-FC85DE9CABE9}" srcId="{54393BBF-9B60-43B0-818B-F87731AF758A}" destId="{DB7FCEF2-FD7A-4FFE-981F-D5628E124368}" srcOrd="3" destOrd="0" parTransId="{8CCB6B77-BBBC-4DD3-B960-6A0E4FD8DBBD}" sibTransId="{94BF25AC-F3AC-47DA-91F0-3D21CCCD8756}"/>
    <dgm:cxn modelId="{1FB42B8A-37A0-47C6-9C4A-BB2A2663CD65}" type="presOf" srcId="{D6481C3D-C24E-414E-AD04-33BAF004EADD}" destId="{8E632304-A5A7-49E6-A811-40891EEE50CE}" srcOrd="0" destOrd="0" presId="urn:microsoft.com/office/officeart/2005/8/layout/vList2"/>
    <dgm:cxn modelId="{B60C59A8-7072-4F16-A41F-611A029634C4}" srcId="{54393BBF-9B60-43B0-818B-F87731AF758A}" destId="{E16D25AD-4CB0-4472-8D20-1868025BF05B}" srcOrd="0" destOrd="0" parTransId="{EACEDA7E-EA97-4450-9A4A-D92D88F3ED14}" sibTransId="{B900C9EF-E725-43AE-B724-386F85DD1C4C}"/>
    <dgm:cxn modelId="{E598A3B0-100C-4D15-9599-A804DA53EA52}" type="presOf" srcId="{E16D25AD-4CB0-4472-8D20-1868025BF05B}" destId="{2A0C4A8E-B564-4C21-B369-FC4B708E7F14}" srcOrd="0" destOrd="0" presId="urn:microsoft.com/office/officeart/2005/8/layout/vList2"/>
    <dgm:cxn modelId="{AB50D3D7-576E-4DA5-98E2-89861075B7AA}" srcId="{54393BBF-9B60-43B0-818B-F87731AF758A}" destId="{A9F799EF-2844-41F4-AF69-E196E42A1742}" srcOrd="1" destOrd="0" parTransId="{B495C653-239D-40C8-A236-00AA647D7F01}" sibTransId="{2FC57020-DCF0-451C-B789-A315C4A2DE3F}"/>
    <dgm:cxn modelId="{9682C8F2-EF02-43B5-BDE7-AB98B27F6A00}" srcId="{54393BBF-9B60-43B0-818B-F87731AF758A}" destId="{D6481C3D-C24E-414E-AD04-33BAF004EADD}" srcOrd="2" destOrd="0" parTransId="{E48CD244-A345-4960-803F-CDB797CE82AB}" sibTransId="{FF7E9EFC-1C3E-413F-9701-5F9E72CBB2E1}"/>
    <dgm:cxn modelId="{5A3BA5DB-35D4-4D4C-BBD7-82DAB35F53A1}" type="presParOf" srcId="{EFCBD67D-7411-45AC-8296-F75FCA6A1941}" destId="{2A0C4A8E-B564-4C21-B369-FC4B708E7F14}" srcOrd="0" destOrd="0" presId="urn:microsoft.com/office/officeart/2005/8/layout/vList2"/>
    <dgm:cxn modelId="{24D6BE18-8CF6-4224-8B9F-CC451E152E09}" type="presParOf" srcId="{EFCBD67D-7411-45AC-8296-F75FCA6A1941}" destId="{273541C4-B3C8-403A-9BC0-428190DFA99E}" srcOrd="1" destOrd="0" presId="urn:microsoft.com/office/officeart/2005/8/layout/vList2"/>
    <dgm:cxn modelId="{59ACCD54-1B8C-4A83-984F-ED5C786D6DDB}" type="presParOf" srcId="{EFCBD67D-7411-45AC-8296-F75FCA6A1941}" destId="{AE34FD70-C482-45AF-B7A3-35760BDE5D68}" srcOrd="2" destOrd="0" presId="urn:microsoft.com/office/officeart/2005/8/layout/vList2"/>
    <dgm:cxn modelId="{FCB94B24-A47D-4BD3-B658-9C1D25B1AD2C}" type="presParOf" srcId="{EFCBD67D-7411-45AC-8296-F75FCA6A1941}" destId="{68701409-3ED7-4D9B-907F-68365B086987}" srcOrd="3" destOrd="0" presId="urn:microsoft.com/office/officeart/2005/8/layout/vList2"/>
    <dgm:cxn modelId="{449F3EC6-3A7A-4969-B790-3FA913E99AC6}" type="presParOf" srcId="{EFCBD67D-7411-45AC-8296-F75FCA6A1941}" destId="{8E632304-A5A7-49E6-A811-40891EEE50CE}" srcOrd="4" destOrd="0" presId="urn:microsoft.com/office/officeart/2005/8/layout/vList2"/>
    <dgm:cxn modelId="{07952B45-5B0E-4642-816C-87C00F10CB4C}" type="presParOf" srcId="{EFCBD67D-7411-45AC-8296-F75FCA6A1941}" destId="{8AE3AB55-CF29-4E89-AB8C-9437C03C98E7}" srcOrd="5" destOrd="0" presId="urn:microsoft.com/office/officeart/2005/8/layout/vList2"/>
    <dgm:cxn modelId="{9B4E2646-1E89-4889-8EFC-6100DE60CECB}" type="presParOf" srcId="{EFCBD67D-7411-45AC-8296-F75FCA6A1941}" destId="{E70879D7-209D-48D3-AE2B-8CDA12B101B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155AF2-EBD6-4D75-BDCA-73F8FF925A0C}">
      <dsp:nvSpPr>
        <dsp:cNvPr id="0" name=""/>
        <dsp:cNvSpPr/>
      </dsp:nvSpPr>
      <dsp:spPr>
        <a:xfrm>
          <a:off x="0" y="121221"/>
          <a:ext cx="8052620" cy="1444949"/>
        </a:xfrm>
        <a:prstGeom prst="roundRect">
          <a:avLst/>
        </a:prstGeom>
        <a:solidFill>
          <a:srgbClr val="E868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600" kern="1200" dirty="0">
              <a:latin typeface="00359" panose="00000400000000000000" pitchFamily="2" charset="0"/>
            </a:rPr>
            <a:t>Aşağıdakilerden hangisi girişimcilere ait</a:t>
          </a:r>
          <a:br>
            <a:rPr lang="tr-TR" sz="3600" kern="1200" dirty="0">
              <a:latin typeface="00359" panose="00000400000000000000" pitchFamily="2" charset="0"/>
            </a:rPr>
          </a:br>
          <a:r>
            <a:rPr lang="tr-TR" sz="3600" kern="1200" dirty="0">
              <a:latin typeface="00359" panose="00000400000000000000" pitchFamily="2" charset="0"/>
            </a:rPr>
            <a:t>özellikler arasında </a:t>
          </a:r>
          <a:r>
            <a:rPr lang="tr-TR" sz="3600" u="sng" kern="1200" dirty="0">
              <a:latin typeface="00359" panose="00000400000000000000" pitchFamily="2" charset="0"/>
            </a:rPr>
            <a:t>gösterilemez?</a:t>
          </a:r>
          <a:endParaRPr lang="tr-TR" sz="3600" kern="1200" dirty="0">
            <a:latin typeface="00359" panose="00000400000000000000" pitchFamily="2" charset="0"/>
          </a:endParaRPr>
        </a:p>
      </dsp:txBody>
      <dsp:txXfrm>
        <a:off x="70537" y="191758"/>
        <a:ext cx="7911546" cy="13038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0C4A8E-B564-4C21-B369-FC4B708E7F14}">
      <dsp:nvSpPr>
        <dsp:cNvPr id="0" name=""/>
        <dsp:cNvSpPr/>
      </dsp:nvSpPr>
      <dsp:spPr>
        <a:xfrm>
          <a:off x="0" y="0"/>
          <a:ext cx="8131278" cy="737099"/>
        </a:xfrm>
        <a:prstGeom prst="roundRect">
          <a:avLst/>
        </a:prstGeom>
        <a:solidFill>
          <a:srgbClr val="58705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>
              <a:latin typeface="00359" panose="00000400000000000000" pitchFamily="2" charset="0"/>
            </a:rPr>
            <a:t>A) Acelecilik</a:t>
          </a:r>
        </a:p>
      </dsp:txBody>
      <dsp:txXfrm>
        <a:off x="35982" y="35982"/>
        <a:ext cx="8059314" cy="665135"/>
      </dsp:txXfrm>
    </dsp:sp>
    <dsp:sp modelId="{AE34FD70-C482-45AF-B7A3-35760BDE5D68}">
      <dsp:nvSpPr>
        <dsp:cNvPr id="0" name=""/>
        <dsp:cNvSpPr/>
      </dsp:nvSpPr>
      <dsp:spPr>
        <a:xfrm>
          <a:off x="0" y="842999"/>
          <a:ext cx="8131278" cy="737099"/>
        </a:xfrm>
        <a:prstGeom prst="roundRect">
          <a:avLst/>
        </a:prstGeom>
        <a:solidFill>
          <a:srgbClr val="58705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 dirty="0">
              <a:latin typeface="00359" panose="00000400000000000000" pitchFamily="2" charset="0"/>
            </a:rPr>
            <a:t>B) İleriyi görmek</a:t>
          </a:r>
        </a:p>
      </dsp:txBody>
      <dsp:txXfrm>
        <a:off x="35982" y="878981"/>
        <a:ext cx="8059314" cy="665135"/>
      </dsp:txXfrm>
    </dsp:sp>
    <dsp:sp modelId="{8E632304-A5A7-49E6-A811-40891EEE50CE}">
      <dsp:nvSpPr>
        <dsp:cNvPr id="0" name=""/>
        <dsp:cNvSpPr/>
      </dsp:nvSpPr>
      <dsp:spPr>
        <a:xfrm>
          <a:off x="0" y="1666498"/>
          <a:ext cx="8131278" cy="737099"/>
        </a:xfrm>
        <a:prstGeom prst="roundRect">
          <a:avLst/>
        </a:prstGeom>
        <a:solidFill>
          <a:srgbClr val="58705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>
              <a:latin typeface="00359" panose="00000400000000000000" pitchFamily="2" charset="0"/>
            </a:rPr>
            <a:t>C) Gözlemcilik</a:t>
          </a:r>
        </a:p>
      </dsp:txBody>
      <dsp:txXfrm>
        <a:off x="35982" y="1702480"/>
        <a:ext cx="8059314" cy="665135"/>
      </dsp:txXfrm>
    </dsp:sp>
    <dsp:sp modelId="{E70879D7-209D-48D3-AE2B-8CDA12B101B1}">
      <dsp:nvSpPr>
        <dsp:cNvPr id="0" name=""/>
        <dsp:cNvSpPr/>
      </dsp:nvSpPr>
      <dsp:spPr>
        <a:xfrm>
          <a:off x="0" y="2489998"/>
          <a:ext cx="8131278" cy="737099"/>
        </a:xfrm>
        <a:prstGeom prst="roundRect">
          <a:avLst/>
        </a:prstGeom>
        <a:solidFill>
          <a:srgbClr val="58705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>
              <a:latin typeface="00359" panose="00000400000000000000" pitchFamily="2" charset="0"/>
            </a:rPr>
            <a:t>D) Yeni fikirlere açıklık</a:t>
          </a:r>
        </a:p>
      </dsp:txBody>
      <dsp:txXfrm>
        <a:off x="35982" y="2525980"/>
        <a:ext cx="8059314" cy="6651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7A5B6D-FC40-4FCC-8EE8-F1E614D4EE6D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833C3-964B-4008-86FA-FD98621156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6165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833C3-964B-4008-86FA-FD98621156BF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38963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833C3-964B-4008-86FA-FD98621156BF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9032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95E9C48-8D72-4DB9-B89F-B63239E75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9050FFC2-5BE4-4D64-9180-CEDDF8D805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BC7C8C9-EA68-4C6E-B2D9-BAC730A9E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5EAE273-ED36-4D25-8EEE-656983C34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9ECF62C-B3D4-480D-9EA3-7C5963601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74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6B3DEA1-F99B-4232-AEC2-745116F29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8BB9A8F-98FE-47AD-9109-4C284787B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CF91962-895B-4EFD-85C2-B967BC135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0C53F37-BE0F-406D-B546-3D6883D96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FF3CE18-0DD0-49CF-8119-445482DB3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137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66B998D-6E2D-46E7-A070-4E9539563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0EA6F42-62E6-48E7-B2D6-942ABE1415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4B34E28-0C55-4F32-AEEA-F4DEBBA20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FB113A8-369B-4930-A96D-948A1051A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4FF4428-83FF-41E8-B46D-EFDE0F457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087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6189847-52D3-4CB0-83A3-93EC94542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E4B0934-B40F-42E4-8BE2-87C87814FD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E6B4BD63-0209-448C-BF14-EEF47A8F18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C61EEB5-54B8-48BD-8DDC-B229DAA4C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869F3FA5-2E5E-41DC-9ADB-3C1D883B8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8F780ED6-1F26-4CC8-AE32-E1466A488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808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FD7F30B-7DE0-44E3-BA80-23923C84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895A99D-AADC-4165-8791-87004D73DA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E8116233-9964-47D4-A303-5B2B78CBBE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DF04EE75-72D1-4093-887D-C2AB2BF8B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0CF47B72-2540-4A15-A3BA-DE034637B0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3EFB0108-987A-45CA-873E-380D1969B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0952B457-FDB4-4A4B-B5DA-EC7DF6BEA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CFDE3956-62FB-486A-8422-FC154FD4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12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66C42C5-412A-4C35-9DC4-BAE98CAD6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064A2689-DFBD-4BFE-882D-4437167A6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94DB9C9E-8799-4ACD-AA2F-A42D37522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436C444-498A-40EB-ACAA-76C0C5BA9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675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B140C861-E3B2-4618-B559-5EDC964BC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178FD362-3036-47CB-86A1-CC6F9F0BF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24DA58A1-2139-4E59-BB68-5A7E797FF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3646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B926148-AE32-4AF6-AF72-E9E24A8EB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C05F78E-000F-4814-B1DB-C4EC19D20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6927E9A3-68F8-4034-BD47-2D0B4E557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9FC351E-E827-4AFB-8A1F-FE6EEE275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FC78202-C60B-4EF6-B160-F9F8CF03F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449D263-4BAA-4BCB-8E32-E794353F7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7050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22EE3D8-8991-40E1-9F6B-7C0DBD064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7889DA2F-4C31-4806-AF77-D0CB6C1DEE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515F418-1B08-4FE3-8677-D42D0D3C12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147367C-7921-413B-A20F-98EC7DF1D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D8063178-089D-4EF3-955A-ACBBAAD80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CD48FABA-45CD-41B3-8072-C4AE6DD64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577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5DB9DFC-0ABD-4E19-AAA3-585332FFC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69782E15-ABAA-4EB0-8F4F-1EDD002514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48C3F21-461A-4F2A-BF67-68F3D1C80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16AE0EA-EF43-4121-86EE-150ECBBC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A15AE65-F2B9-4894-9ABB-81F4A01A6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1315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89E7BDD5-1864-477A-9802-31C31ED5C2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4575BD00-DEF4-4C29-AB51-DED34D4AF2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F883F41-87B6-4FF3-B3BE-F50A038D4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E79D81C-313E-45EA-829D-B1E273BE8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5751A5C-8659-41C2-B16D-A40670B10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277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337D5E82-1F3A-485F-801B-98C9DBAB6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C74CE266-F4A7-441E-9FBD-EBE38889A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EDB6FBE-E35D-4C2B-B2E6-A6644B1DA2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ACC84-E90B-430A-8114-0DA6ECC56B1C}" type="datetimeFigureOut">
              <a:rPr lang="tr-TR" smtClean="0"/>
              <a:t>4.04.2021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07C8B5A-20DE-4560-BE99-24447B4B1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00A2D51-EF08-4850-8B49-865369A0AF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CF8C1-A634-4FD8-BC02-81CA8ED77C2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72061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 ?><Relationships xmlns="http://schemas.openxmlformats.org/package/2006/relationships"><Relationship Id="rId3" Target="../media/image12.jpeg" Type="http://schemas.openxmlformats.org/officeDocument/2006/relationships/image"/><Relationship Id="rId2" Target="../media/audio1.wav" Type="http://schemas.openxmlformats.org/officeDocument/2006/relationships/audio"/><Relationship Id="rId1" Target="../slideLayouts/slideLayout2.xml" Type="http://schemas.openxmlformats.org/officeDocument/2006/relationships/slideLayout"/><Relationship Id="rId5" Target="../media/audio1.wav" Type="http://schemas.openxmlformats.org/officeDocument/2006/relationships/audio"/><Relationship Id="rId4" Target="../media/image13.png" Type="http://schemas.openxmlformats.org/officeDocument/2006/relationships/image"/></Relationships>
</file>

<file path=ppt/slides/_rels/slide3.xml.rels><?xml version="1.0" encoding="UTF-8" standalone="yes" ?><Relationships xmlns="http://schemas.openxmlformats.org/package/2006/relationships"><Relationship Id="rId8" Target="../media/audio2.wav" Type="http://schemas.openxmlformats.org/officeDocument/2006/relationships/audio"/><Relationship Id="rId3" Target="../media/image14.png" Type="http://schemas.openxmlformats.org/officeDocument/2006/relationships/image"/><Relationship Id="rId7" Target="../media/image18.png" Type="http://schemas.openxmlformats.org/officeDocument/2006/relationships/image"/><Relationship Id="rId2" Target="../media/audio2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7.png" Type="http://schemas.openxmlformats.org/officeDocument/2006/relationships/image"/><Relationship Id="rId5" Target="../media/image16.jpeg" Type="http://schemas.openxmlformats.org/officeDocument/2006/relationships/image"/><Relationship Id="rId4" Target="../media/image15.jpe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8" Target="../media/audio3.wav" Type="http://schemas.openxmlformats.org/officeDocument/2006/relationships/audio"/><Relationship Id="rId3" Target="../media/image19.jpeg" Type="http://schemas.openxmlformats.org/officeDocument/2006/relationships/image"/><Relationship Id="rId7" Target="../media/image23.png" Type="http://schemas.openxmlformats.org/officeDocument/2006/relationships/image"/><Relationship Id="rId2" Target="../media/audio3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22.png" Type="http://schemas.openxmlformats.org/officeDocument/2006/relationships/image"/><Relationship Id="rId5" Target="../media/image21.png" Type="http://schemas.openxmlformats.org/officeDocument/2006/relationships/image"/><Relationship Id="rId4" Target="../media/image20.jpe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37.pn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3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audio" Target="../media/audio4.wav"/><Relationship Id="rId7" Type="http://schemas.openxmlformats.org/officeDocument/2006/relationships/image" Target="../media/image4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0.xml.rels><?xml version="1.0" encoding="UTF-8" standalone="yes" ?><Relationships xmlns="http://schemas.openxmlformats.org/package/2006/relationships"><Relationship Id="rId3" Target="../media/image48.png" Type="http://schemas.openxmlformats.org/officeDocument/2006/relationships/image"/><Relationship Id="rId2" Target="../media/image4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1.png" Type="http://schemas.openxmlformats.org/officeDocument/2006/relationships/image"/><Relationship Id="rId5" Target="../media/image50.jpeg" Type="http://schemas.openxmlformats.org/officeDocument/2006/relationships/image"/><Relationship Id="rId4" Target="../media/image49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<Relationships xmlns="http://schemas.openxmlformats.org/package/2006/relationships"><Relationship Id="rId3" Target="../media/audio4.wav" Type="http://schemas.openxmlformats.org/officeDocument/2006/relationships/audio"/><Relationship Id="rId7" Target="../media/image57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6.png" Type="http://schemas.openxmlformats.org/officeDocument/2006/relationships/image"/><Relationship Id="rId5" Target="../media/image55.jpeg" Type="http://schemas.openxmlformats.org/officeDocument/2006/relationships/image"/><Relationship Id="rId4" Target="../media/image54.pn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hyperlink" Target="https://www.youtube.com/watch?v=RSUNc1cYcbc&amp;t=66s" TargetMode="External"/><Relationship Id="rId4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hyperlink" Target="https://anadoluajansi.com/tr/vg/video-galeri/devlet-destegi-kadinlara-istihdam-kapisi-acti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png"/><Relationship Id="rId4" Type="http://schemas.openxmlformats.org/officeDocument/2006/relationships/hyperlink" Target="http://www.kosgeb.gov.tr/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91BF1A00-257B-4666-8CB4-4D257D06A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6420" y="3842087"/>
            <a:ext cx="3294317" cy="221336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9E1C7D2C-A878-40F5-8A3F-BC31AB3D9D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7944" y="62041"/>
            <a:ext cx="1491493" cy="1309147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F0D26E2-8847-47BA-8901-B51741F1D1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2759" y="167268"/>
            <a:ext cx="6497775" cy="6346967"/>
          </a:xfrm>
          <a:prstGeom prst="rect">
            <a:avLst/>
          </a:prstGeom>
        </p:spPr>
      </p:pic>
      <p:pic>
        <p:nvPicPr>
          <p:cNvPr id="40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B289F30E-C67A-48EF-B15B-171D53167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Resim 40">
            <a:hlinkClick r:id="rId7"/>
            <a:extLst>
              <a:ext uri="{FF2B5EF4-FFF2-40B4-BE49-F238E27FC236}">
                <a16:creationId xmlns:a16="http://schemas.microsoft.com/office/drawing/2014/main" id="{E7EBEA75-2E9A-4CF5-8A65-8A792F0097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42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52B75C10-D789-4A7F-934B-AF934430C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FCECF960-CFD3-470C-ADED-E4BA59624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1872DE30-AA4F-4D27-A976-5A400CD94F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B37D0E6C-3063-407F-B63F-E3725C78240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67731" y="3083312"/>
            <a:ext cx="269622" cy="150541"/>
          </a:xfrm>
          <a:prstGeom prst="rect">
            <a:avLst/>
          </a:prstGeom>
        </p:spPr>
      </p:pic>
      <p:pic>
        <p:nvPicPr>
          <p:cNvPr id="56" name="Resim 55">
            <a:extLst>
              <a:ext uri="{FF2B5EF4-FFF2-40B4-BE49-F238E27FC236}">
                <a16:creationId xmlns:a16="http://schemas.microsoft.com/office/drawing/2014/main" id="{7DF8CEF4-AAE0-41A2-8A06-30FCF1D2E9B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84364" y="3747900"/>
            <a:ext cx="2456901" cy="2828789"/>
          </a:xfrm>
          <a:prstGeom prst="rect">
            <a:avLst/>
          </a:prstGeom>
        </p:spPr>
      </p:pic>
      <p:pic>
        <p:nvPicPr>
          <p:cNvPr id="76" name="Resim 75">
            <a:extLst>
              <a:ext uri="{FF2B5EF4-FFF2-40B4-BE49-F238E27FC236}">
                <a16:creationId xmlns:a16="http://schemas.microsoft.com/office/drawing/2014/main" id="{8070E3FC-3A55-445A-8AEC-C15E507896E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73980" y="1345711"/>
            <a:ext cx="7242676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8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3B404A60-CABE-4FE0-8427-6B317905A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595" y="656622"/>
            <a:ext cx="5962405" cy="596850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2FD5646-F715-4960-9F1E-A5211F560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0979" y="1587076"/>
            <a:ext cx="6102625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type.wav"/>
          </p:stSnd>
        </p:sndAc>
      </p:transition>
    </mc:Choice>
    <mc:Fallback xmlns="">
      <p:transition spd="slow">
        <p:fade/>
        <p:sndAc>
          <p:stSnd>
            <p:snd r:embed="rId5" name="typ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36602F8D-E11A-4624-8E1C-341916650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06" y="535900"/>
            <a:ext cx="5992667" cy="426977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F452B78-8EAB-4174-845E-B927B37B28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4819" y="3609423"/>
            <a:ext cx="4761389" cy="2883658"/>
          </a:xfrm>
          <a:prstGeom prst="rect">
            <a:avLst/>
          </a:prstGeom>
        </p:spPr>
      </p:pic>
      <p:pic>
        <p:nvPicPr>
          <p:cNvPr id="9" name="Picture 2" descr="production ile ilgili görsel sonucu">
            <a:extLst>
              <a:ext uri="{FF2B5EF4-FFF2-40B4-BE49-F238E27FC236}">
                <a16:creationId xmlns:a16="http://schemas.microsoft.com/office/drawing/2014/main" id="{7A57205D-D2C9-4174-8E9B-C530B656A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819" y="384585"/>
            <a:ext cx="4761389" cy="295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25DB458-9491-4B98-91A8-2BB0ECC0E4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2626" y="535900"/>
            <a:ext cx="2737341" cy="63221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F4DB65B-3069-4A09-B2C4-A10969124D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75850">
            <a:off x="743937" y="4490048"/>
            <a:ext cx="4694327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05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8" name="camer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5E797FE4-A2F8-44C2-9026-2EA2E239C2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7026" y="4207004"/>
            <a:ext cx="3867913" cy="2237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BACB99E-6E4C-4528-BF92-6F15990246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9903" y="4207005"/>
            <a:ext cx="3717236" cy="2237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6DCBE46-4693-416A-A122-56865F6773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10" y="546067"/>
            <a:ext cx="3327588" cy="606950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838182A-08A6-4128-A83B-E9EB1DC7D0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2397" y="199277"/>
            <a:ext cx="6520130" cy="366717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4AC4B9D-22AE-4C84-9AED-C9BE7C9741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6373" y="3025568"/>
            <a:ext cx="3996154" cy="156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05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  <p:sndAc>
          <p:stSnd>
            <p:snd r:embed="rId2" name="coin.wav"/>
          </p:stSnd>
        </p:sndAc>
      </p:transition>
    </mc:Choice>
    <mc:Fallback xmlns="">
      <p:transition spd="slow">
        <p:fade/>
        <p:sndAc>
          <p:stSnd>
            <p:snd r:embed="rId8" name="coin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A715F79E-65A1-40C7-8E8A-C2250653A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833" y="52488"/>
            <a:ext cx="10126334" cy="104250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143831FC-9AA2-404E-B197-26744D5C7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08" y="1167002"/>
            <a:ext cx="3767207" cy="100945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1AC5B177-AB5E-4D13-8F3B-D50017E20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929" y="2496650"/>
            <a:ext cx="3823050" cy="1009457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18A4057B-5668-451F-93A2-DE7BF1143E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840" y="3826298"/>
            <a:ext cx="3832988" cy="1105968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F4F43E63-0191-447E-A8E1-0C1A1703C1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4840" y="5279367"/>
            <a:ext cx="3853006" cy="1103472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A0A3DA7E-1585-447F-8308-27C79B0C7F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0232" y="1166151"/>
            <a:ext cx="3778043" cy="1010308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7F8CBD5C-B742-4A2D-B710-6F9051E5C9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6029" y="5121745"/>
            <a:ext cx="3771505" cy="1009457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FB607FFC-0159-4FA2-9FC3-1D26EE8856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18427" y="2494083"/>
            <a:ext cx="3779848" cy="1012024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A487F1B6-BA0C-4503-A041-55A415326C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65287" y="3821459"/>
            <a:ext cx="3832988" cy="102446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055923D-78BF-4C5E-BB0A-D00A98D2B6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72779" y="937188"/>
            <a:ext cx="2407859" cy="576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4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B9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42D0DB2E-26C5-49DA-90EC-5E36EE432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094" y="170405"/>
            <a:ext cx="9461812" cy="651718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E3F0BD5-0133-44D8-9F25-202D6087E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714" y="5260599"/>
            <a:ext cx="456931" cy="45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7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81BD4D22-4BC8-4600-955D-9E609733E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9982561"/>
              </p:ext>
            </p:extLst>
          </p:nvPr>
        </p:nvGraphicFramePr>
        <p:xfrm>
          <a:off x="2030361" y="1337188"/>
          <a:ext cx="8052620" cy="1687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yagram 9">
            <a:extLst>
              <a:ext uri="{FF2B5EF4-FFF2-40B4-BE49-F238E27FC236}">
                <a16:creationId xmlns:a16="http://schemas.microsoft.com/office/drawing/2014/main" id="{41DFFC9C-342C-440B-A02D-73549D2D94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3919645"/>
              </p:ext>
            </p:extLst>
          </p:nvPr>
        </p:nvGraphicFramePr>
        <p:xfrm>
          <a:off x="2030361" y="3164034"/>
          <a:ext cx="8131278" cy="3246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1" name="Resim 10">
            <a:extLst>
              <a:ext uri="{FF2B5EF4-FFF2-40B4-BE49-F238E27FC236}">
                <a16:creationId xmlns:a16="http://schemas.microsoft.com/office/drawing/2014/main" id="{285CB9F1-88FA-4F9F-B386-0DC0BDDD168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361" y="804292"/>
            <a:ext cx="2580968" cy="53289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4D824D6-A80D-4E06-B6BF-BE23D64F079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30361" y="3292277"/>
            <a:ext cx="536494" cy="53039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CFE35D9-E423-4384-A5BC-4853529DDD2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65159" y="3703780"/>
            <a:ext cx="3023878" cy="26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4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2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67A90914-7F0B-43AB-A93F-21FBDBC797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819" y="51482"/>
            <a:ext cx="6657409" cy="168873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79545B50-F513-46E1-A365-62282C259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26" y="1826333"/>
            <a:ext cx="6669602" cy="149974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2DB15EC-5200-4A36-9E53-10A16CDF24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273" y="3412192"/>
            <a:ext cx="6596444" cy="157900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77B0012-A7AF-453A-B117-21A1F2FCA7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205" y="5077306"/>
            <a:ext cx="6633023" cy="185944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D987C1B-1556-4941-8D94-BCD49B128A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2951" y="798316"/>
            <a:ext cx="4639458" cy="6681795"/>
          </a:xfrm>
          <a:prstGeom prst="rect">
            <a:avLst/>
          </a:prstGeom>
        </p:spPr>
      </p:pic>
      <p:sp>
        <p:nvSpPr>
          <p:cNvPr id="11" name="Dikdörtgen: Yuvarlatılmış Köşeler 10">
            <a:extLst>
              <a:ext uri="{FF2B5EF4-FFF2-40B4-BE49-F238E27FC236}">
                <a16:creationId xmlns:a16="http://schemas.microsoft.com/office/drawing/2014/main" id="{CB119CCC-F8A5-4729-BEA3-6FE73A09CF19}"/>
              </a:ext>
            </a:extLst>
          </p:cNvPr>
          <p:cNvSpPr/>
          <p:nvPr/>
        </p:nvSpPr>
        <p:spPr>
          <a:xfrm>
            <a:off x="712270" y="2016815"/>
            <a:ext cx="2935705" cy="346509"/>
          </a:xfrm>
          <a:prstGeom prst="roundRect">
            <a:avLst/>
          </a:prstGeom>
          <a:solidFill>
            <a:srgbClr val="92D050">
              <a:alpha val="4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22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D0A379D-650B-4C65-BB77-140192BCB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445" y="426270"/>
            <a:ext cx="8443692" cy="620626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96881ED-C02F-4534-BF58-576D9F777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466" y="6048228"/>
            <a:ext cx="457240" cy="45114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649513F-E726-4443-B9E0-00BFED3768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401" y="3840705"/>
            <a:ext cx="3792041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9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erli otomobil için imzalar atıldı: 5 şirket Ortak Girişim Grubu'nu oluşturdu ile ilgili görsel sonucu">
            <a:extLst>
              <a:ext uri="{FF2B5EF4-FFF2-40B4-BE49-F238E27FC236}">
                <a16:creationId xmlns:a16="http://schemas.microsoft.com/office/drawing/2014/main" id="{190CA638-8290-4373-AFFE-7EDB7348B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60" y="596569"/>
            <a:ext cx="4574250" cy="268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DA5CA31-B045-4D67-A97A-205261728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30384"/>
            <a:ext cx="6360573" cy="480237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61EE9B7-72B0-4F02-B6E8-83B73923A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560" y="3429000"/>
            <a:ext cx="4608975" cy="615139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595C1FE-113B-414B-92F8-DBD11CAE17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02" r="5157"/>
          <a:stretch/>
        </p:blipFill>
        <p:spPr>
          <a:xfrm>
            <a:off x="374604" y="3283033"/>
            <a:ext cx="4652931" cy="32292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7CBCA117-DBA6-4740-9583-ADABC7C98E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8608" y="596569"/>
            <a:ext cx="2529267" cy="618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7270338-5EE8-4F3B-9AF9-8AD55B06F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651" y="633585"/>
            <a:ext cx="4275737" cy="6224415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8D86E5E-A48D-4402-A68C-B424038D25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25" y="-144966"/>
            <a:ext cx="70407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53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74D43CF8-8FFF-4488-9297-CA9DF503EB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51" y="220535"/>
            <a:ext cx="6913463" cy="370668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428EC39-63CD-46EA-8293-7842B87E3F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942" y="280094"/>
            <a:ext cx="3772903" cy="3246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50C1CBE-9AAA-4DD6-ABBC-CDFCEC53E5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4943" y="3641422"/>
            <a:ext cx="3772903" cy="30493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26E733C-E754-4D96-9173-36C876A01A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12" y="3641422"/>
            <a:ext cx="6626926" cy="30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0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F8D59EC-2FEA-4B3F-B208-134FDD1972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65" y="2741501"/>
            <a:ext cx="6901270" cy="404199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488544F6-CB79-4211-8081-D6B7C6F04CC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8459"/>
          <a:stretch/>
        </p:blipFill>
        <p:spPr>
          <a:xfrm>
            <a:off x="7842869" y="250952"/>
            <a:ext cx="3885372" cy="713710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74F5E18-D0E7-46EB-A794-6825101121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565" y="-183395"/>
            <a:ext cx="7480440" cy="309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19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nuşma Balonu: Köşeleri Yuvarlanmış Dikdörtgen 5">
            <a:extLst>
              <a:ext uri="{FF2B5EF4-FFF2-40B4-BE49-F238E27FC236}">
                <a16:creationId xmlns:a16="http://schemas.microsoft.com/office/drawing/2014/main" id="{A724B859-DF1A-442D-9818-CAAF6A94C5F0}"/>
              </a:ext>
            </a:extLst>
          </p:cNvPr>
          <p:cNvSpPr/>
          <p:nvPr/>
        </p:nvSpPr>
        <p:spPr>
          <a:xfrm>
            <a:off x="3933825" y="523874"/>
            <a:ext cx="7391400" cy="3248025"/>
          </a:xfrm>
          <a:prstGeom prst="wedgeRoundRectCallout">
            <a:avLst>
              <a:gd name="adj1" fmla="val -61753"/>
              <a:gd name="adj2" fmla="val -5717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tr-TR" sz="4400" b="1" dirty="0">
              <a:solidFill>
                <a:srgbClr val="000000"/>
              </a:solidFill>
              <a:latin typeface="Just tell me what" panose="02000500000000000000" pitchFamily="2" charset="-94"/>
            </a:endParaRP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76CD7316-9238-41DE-A4E4-57C7C58B44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4524" y="588038"/>
            <a:ext cx="7462151" cy="2950720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69A15B6-164C-43D5-A991-665ECFD664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3296" y="905795"/>
            <a:ext cx="7364606" cy="2749534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DC30DC4C-2619-493B-9953-B696CFC7DA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7241" y="905795"/>
            <a:ext cx="7876715" cy="2438611"/>
          </a:xfrm>
          <a:prstGeom prst="rect">
            <a:avLst/>
          </a:prstGeom>
        </p:spPr>
      </p:pic>
      <p:pic>
        <p:nvPicPr>
          <p:cNvPr id="2" name="Resim 1">
            <a:hlinkClick r:id="rId5"/>
            <a:extLst>
              <a:ext uri="{FF2B5EF4-FFF2-40B4-BE49-F238E27FC236}">
                <a16:creationId xmlns:a16="http://schemas.microsoft.com/office/drawing/2014/main" id="{568C2681-5B4A-492B-B73A-C0436EB105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9203" y="4420645"/>
            <a:ext cx="1841152" cy="130465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53B9BA4-C600-4F4F-917C-D0F4A7213C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3448" y="1103757"/>
            <a:ext cx="2031178" cy="565003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8B1E8B0F-CD34-43C0-B032-1AAB511F2E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1322" y="4037250"/>
            <a:ext cx="3554276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39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B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39A5B17F-BEEF-41A0-B5AD-242A1D49F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26" y="1146448"/>
            <a:ext cx="10028789" cy="556613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7EE2E934-18F2-4BA1-8C6E-42CFAE840B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392" y="288412"/>
            <a:ext cx="3956647" cy="81693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A8F1770-884F-4F96-8919-C0BAC69A0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089" y="6117849"/>
            <a:ext cx="456931" cy="45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7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61A6845-7321-4B4D-812B-446182368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5712" y="1425762"/>
            <a:ext cx="8120576" cy="508450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D8D5F17-D7FA-42C7-91AD-9685DF4CB9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9353" y="509701"/>
            <a:ext cx="3956647" cy="81693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008F51A-B8F8-4F6F-ADF2-3E4E86BF9A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8612" y="5667228"/>
            <a:ext cx="457240" cy="451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91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EEB18B5A-44EA-48FA-B2F3-21661EB604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76" y="287275"/>
            <a:ext cx="4852837" cy="1999661"/>
          </a:xfrm>
          <a:prstGeom prst="rect">
            <a:avLst/>
          </a:prstGeom>
        </p:spPr>
      </p:pic>
      <p:pic>
        <p:nvPicPr>
          <p:cNvPr id="1041" name="Picture 17" descr="drone png ile ilgili görsel sonucu">
            <a:extLst>
              <a:ext uri="{FF2B5EF4-FFF2-40B4-BE49-F238E27FC236}">
                <a16:creationId xmlns:a16="http://schemas.microsoft.com/office/drawing/2014/main" id="{359B8A80-3594-42B6-A517-C8BE72263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265" y="2286936"/>
            <a:ext cx="4510866" cy="228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31BE1377-6D56-4525-AA16-A0E7AF0746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64" y="2142382"/>
            <a:ext cx="1642772" cy="442834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52FC93A-3C31-4899-8173-B746D53764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3808" y="0"/>
            <a:ext cx="59694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3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65B3AE87-7893-42B7-90C9-FDC87374C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73" y="2129544"/>
            <a:ext cx="5760720" cy="685800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E714DAD-D335-45A4-AF21-216F9086F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233" y="538105"/>
            <a:ext cx="5724640" cy="168264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CB4DBC8-8CB2-4A50-8296-577BFF3CEA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93383"/>
            <a:ext cx="6084335" cy="6486706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D03A5979-9DCB-49AA-9DFE-B773B0E4BE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810" y="2043086"/>
            <a:ext cx="10772566" cy="298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21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z.star.com.tr/star_yerelhaber/data/resim/b/20170922_2_25876694_26097002_High.jpg">
            <a:extLst>
              <a:ext uri="{FF2B5EF4-FFF2-40B4-BE49-F238E27FC236}">
                <a16:creationId xmlns:a16="http://schemas.microsoft.com/office/drawing/2014/main" id="{5349B24A-1FBF-4B8A-9D6C-A83D8D672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98" y="2796607"/>
            <a:ext cx="51625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z.star.com.tr/star_yerelhaber/data/resim/b/20170922_2_25876694_26096988_High.jpg?v=1">
            <a:extLst>
              <a:ext uri="{FF2B5EF4-FFF2-40B4-BE49-F238E27FC236}">
                <a16:creationId xmlns:a16="http://schemas.microsoft.com/office/drawing/2014/main" id="{A3B9D05D-ECB3-4BD8-8F49-92165B77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652" y="2796607"/>
            <a:ext cx="51625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hlinkClick r:id="rId4"/>
            <a:extLst>
              <a:ext uri="{FF2B5EF4-FFF2-40B4-BE49-F238E27FC236}">
                <a16:creationId xmlns:a16="http://schemas.microsoft.com/office/drawing/2014/main" id="{B80BB17F-2A1B-46C7-9C28-1B95FB8DF0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976" y="368399"/>
            <a:ext cx="11193226" cy="96325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6AD391F-09F7-48CA-9C93-25ED3367DC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488" y="1331650"/>
            <a:ext cx="11382218" cy="13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2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9F09814D-4DAA-4861-95DB-166B91EB4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4D34CE0-3D7F-4293-A1E3-94ECB0FE4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92" y="1207970"/>
            <a:ext cx="2031178" cy="5650030"/>
          </a:xfrm>
          <a:prstGeom prst="rect">
            <a:avLst/>
          </a:prstGeom>
        </p:spPr>
      </p:pic>
      <p:pic>
        <p:nvPicPr>
          <p:cNvPr id="2058" name="Picture 10" descr="WWW PNG ile ilgili görsel sonucu">
            <a:hlinkClick r:id="rId4"/>
            <a:extLst>
              <a:ext uri="{FF2B5EF4-FFF2-40B4-BE49-F238E27FC236}">
                <a16:creationId xmlns:a16="http://schemas.microsoft.com/office/drawing/2014/main" id="{E8147351-3ECE-43A5-984F-82E92BF0D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6055">
            <a:off x="10457723" y="462585"/>
            <a:ext cx="1264913" cy="121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99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CC587DDA-F30F-4EBF-AB79-011FA5F3C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13" y="1041135"/>
            <a:ext cx="10071194" cy="570582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7FB797E-3705-4CFD-8F0D-AD12DEC65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122413" y="-2853666"/>
            <a:ext cx="1286367" cy="69937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B2C0763-45FC-49AE-B54C-884B6A91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3246" y="1041135"/>
            <a:ext cx="1390008" cy="160948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AC0CBB9-3C15-4826-B6FF-DF732A3AB5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7321" y="2450527"/>
            <a:ext cx="1353429" cy="160948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87CD702-23F6-4DBA-8432-10560B9EB3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7321" y="3859919"/>
            <a:ext cx="1390008" cy="160948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914CFF0-2121-417D-A971-A4404C9DBB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65610" y="5228820"/>
            <a:ext cx="1353429" cy="160338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FA6FA0B-54C6-45E3-BB32-971F2D6778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67049" y="3832715"/>
            <a:ext cx="1975275" cy="299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0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1520</TotalTime>
  <Words>26</Words>
  <Application>Microsoft Office PowerPoint</Application>
  <PresentationFormat>Geniş ekran</PresentationFormat>
  <Paragraphs>7</Paragraphs>
  <Slides>21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7" baseType="lpstr">
      <vt:lpstr>00359</vt:lpstr>
      <vt:lpstr>Arial</vt:lpstr>
      <vt:lpstr>Calibri</vt:lpstr>
      <vt:lpstr>Calibri Light</vt:lpstr>
      <vt:lpstr>Just tell me what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116</cp:revision>
  <dcterms:created xsi:type="dcterms:W3CDTF">2018-03-08T17:17:36Z</dcterms:created>
  <dcterms:modified xsi:type="dcterms:W3CDTF">2021-04-04T10:13:04Z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9008227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