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image/vnd.ms-photo" Extension="wdp"/>
  <Default ContentType="application/vnd.openxmlformats-officedocument.spreadsheetml.sheet" Extension="xlsx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ms-office.chartex+xml" PartName="/ppt/charts/chartEx1.xml"/>
  <Override ContentType="application/vnd.ms-office.chartstyle+xml" PartName="/ppt/charts/style1.xml"/>
  <Override ContentType="application/vnd.ms-office.chartcolorstyle+xml" PartName="/ppt/charts/colors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41" r:id="rId2"/>
    <p:sldId id="299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306" r:id="rId11"/>
    <p:sldId id="335" r:id="rId12"/>
    <p:sldId id="307" r:id="rId13"/>
    <p:sldId id="334" r:id="rId14"/>
    <p:sldId id="309" r:id="rId15"/>
    <p:sldId id="333" r:id="rId16"/>
    <p:sldId id="266" r:id="rId17"/>
    <p:sldId id="267" r:id="rId18"/>
    <p:sldId id="268" r:id="rId19"/>
    <p:sldId id="269" r:id="rId20"/>
    <p:sldId id="323" r:id="rId21"/>
    <p:sldId id="324" r:id="rId22"/>
    <p:sldId id="320" r:id="rId23"/>
    <p:sldId id="330" r:id="rId24"/>
    <p:sldId id="319" r:id="rId25"/>
    <p:sldId id="342" r:id="rId26"/>
    <p:sldId id="331" r:id="rId27"/>
    <p:sldId id="318" r:id="rId28"/>
    <p:sldId id="343" r:id="rId29"/>
    <p:sldId id="329" r:id="rId30"/>
    <p:sldId id="344" r:id="rId31"/>
    <p:sldId id="336" r:id="rId32"/>
    <p:sldId id="322" r:id="rId33"/>
    <p:sldId id="345" r:id="rId34"/>
    <p:sldId id="337" r:id="rId35"/>
    <p:sldId id="326" r:id="rId36"/>
    <p:sldId id="328" r:id="rId37"/>
    <p:sldId id="346" r:id="rId38"/>
    <p:sldId id="332" r:id="rId39"/>
    <p:sldId id="315" r:id="rId40"/>
    <p:sldId id="347" r:id="rId4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2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6A6"/>
    <a:srgbClr val="BCDE29"/>
    <a:srgbClr val="7CCCB7"/>
    <a:srgbClr val="7362CA"/>
    <a:srgbClr val="E34DA2"/>
    <a:srgbClr val="FF8A27"/>
    <a:srgbClr val="F9D71A"/>
    <a:srgbClr val="FFC000"/>
    <a:srgbClr val="70AD47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474" autoAdjust="0"/>
    <p:restoredTop sz="89898" autoAdjust="0"/>
  </p:normalViewPr>
  <p:slideViewPr>
    <p:cSldViewPr snapToGrid="0">
      <p:cViewPr varScale="1">
        <p:scale>
          <a:sx n="44" d="100"/>
          <a:sy n="44" d="100"/>
        </p:scale>
        <p:origin x="54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Sayfa1!$A$2:$A$6</cx:f>
        <cx:lvl ptCount="5">
          <cx:pt idx="0">Su alanı</cx:pt>
          <cx:pt idx="1">Tarım</cx:pt>
          <cx:pt idx="2">Mera</cx:pt>
          <cx:pt idx="3">Diğer</cx:pt>
          <cx:pt idx="4">Orman</cx:pt>
        </cx:lvl>
      </cx:strDim>
      <cx:numDim type="size">
        <cx:f>Sayfa1!$B$2:$B$6</cx:f>
        <cx:lvl ptCount="5" formatCode="Genel">
          <cx:pt idx="0">1.3999999999999999</cx:pt>
          <cx:pt idx="1">27.5</cx:pt>
          <cx:pt idx="2">18</cx:pt>
          <cx:pt idx="3">24.5</cx:pt>
          <cx:pt idx="4">28.600000000000001</cx:pt>
        </cx:lvl>
      </cx:numDim>
    </cx:data>
  </cx:chartData>
  <cx:chart>
    <cx:title pos="t" align="ctr" overlay="0">
      <cx:tx>
        <cx:txData>
          <cx:v>TÜRKİYE ARAZİ KULLANIMI</cx:v>
        </cx:txData>
      </cx:tx>
      <cx:txPr>
        <a:bodyPr rot="0" spcFirstLastPara="1" vertOverflow="ellipsis" vert="horz" wrap="square" lIns="38100" tIns="19050" rIns="38100" bIns="19050" anchor="ctr" anchorCtr="1" compatLnSpc="0"/>
        <a:lstStyle/>
        <a:p>
          <a:pPr algn="ctr" rtl="0">
            <a:defRPr sz="1862" b="0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r>
            <a: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</a:rPr>
            <a:t>TÜRKİYE ARAZİ KULLANIMI</a:t>
          </a:r>
        </a:p>
      </cx:txPr>
    </cx:title>
    <cx:plotArea>
      <cx:plotAreaRegion>
        <cx:series layoutId="sunburst" uniqueId="{65081CC8-7241-4C87-979C-1089C7CDBE51}">
          <cx:tx>
            <cx:txData>
              <cx:f>Sayfa1!$B$1</cx:f>
              <cx:v>TÜRKİYE ARAZİ KULLANIMI</cx:v>
            </cx:txData>
          </cx:tx>
          <cx:dataLabels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sz="2400"/>
                </a:pPr>
                <a:endParaRPr lang="tr-TR" sz="2400"/>
              </a:p>
            </cx:txPr>
            <cx:visibility seriesName="0" categoryName="1" value="1"/>
            <cx:separator>, </cx:separator>
          </cx:dataLabels>
          <cx:dataId val="0"/>
        </cx:series>
      </cx:plotAreaRegion>
    </cx:plotArea>
    <cx:legend pos="t" align="ctr" overlay="0"/>
  </cx:chart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5">
  <cs:axisTitle>
    <cs:lnRef idx="0"/>
    <cs:fillRef idx="0"/>
    <cs:effectRef idx="0"/>
    <cs:fontRef idx="minor">
      <a:schemeClr val="tx2"/>
    </cs:fontRef>
    <cs:defRPr sz="1197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31" kern="1200"/>
    <cs:bodyPr lIns="38100" tIns="19050" rIns="38100" bIns="19050">
      <a:spAutoFit/>
    </cs:bodyPr>
  </cs:dataLabel>
  <cs:dataLabelCallout>
    <cs:lnRef idx="0"/>
    <cs:fillRef idx="0"/>
    <cs:effectRef idx="0"/>
    <cs:fontRef idx="minor">
      <a:schemeClr val="tx2"/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2"/>
    </cs:fontRef>
    <cs:spPr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2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2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2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2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2"/>
    </cs:fontRef>
  </cs:dropLine>
  <cs:errorBar>
    <cs:lnRef idx="0"/>
    <cs:fillRef idx="0"/>
    <cs:effectRef idx="0"/>
    <cs:fontRef idx="minor">
      <a:schemeClr val="tx2"/>
    </cs:fontRef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</cs:hiLoLine>
  <cs:leaderLine>
    <cs:lnRef idx="0"/>
    <cs:fillRef idx="0"/>
    <cs:effectRef idx="0"/>
    <cs:fontRef idx="minor">
      <a:schemeClr val="tx2"/>
    </cs:fontRef>
  </cs:leaderLine>
  <cs:legend>
    <cs:lnRef idx="0"/>
    <cs:fillRef idx="0"/>
    <cs:effectRef idx="0"/>
    <cs:fontRef idx="minor">
      <a:schemeClr val="tx2"/>
    </cs:fontRef>
    <cs:defRPr sz="1197" kern="1200"/>
    <cs:bodyPr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2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2"/>
    </cs:fontRef>
    <cs:defRPr sz="2128" b="1" kern="1200"/>
    <cs:bodyPr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2"/>
    </cs:fontRef>
    <cs:defRPr sz="1197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A7616F-ADA6-419E-95A4-935D75275DB7}" type="datetimeFigureOut">
              <a:rPr lang="tr-TR" smtClean="0"/>
              <a:t>6.03.2021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5E9D0-AAF0-4255-9F96-CC1EB56EB2A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83930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5E9D0-AAF0-4255-9F96-CC1EB56EB2AE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321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5E9D0-AAF0-4255-9F96-CC1EB56EB2AE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3566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5E9D0-AAF0-4255-9F96-CC1EB56EB2AE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48528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5E9D0-AAF0-4255-9F96-CC1EB56EB2AE}" type="slidenum">
              <a:rPr lang="tr-TR" smtClean="0"/>
              <a:t>32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3318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5E9D0-AAF0-4255-9F96-CC1EB56EB2AE}" type="slidenum">
              <a:rPr lang="tr-TR" smtClean="0"/>
              <a:t>35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337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5E9D0-AAF0-4255-9F96-CC1EB56EB2AE}" type="slidenum">
              <a:rPr lang="tr-TR" smtClean="0"/>
              <a:t>36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0003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76923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6518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39115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01818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15793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59348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54260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38035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14309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71955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04432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CD53E-FC68-45E8-AE52-EB2E87957B68}" type="datetimeFigureOut">
              <a:rPr lang="tr-TR" smtClean="0"/>
              <a:t>6.03.2021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B453B-9EE5-4516-8576-37180594C23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47398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vmbccp4GhRufkfIOWXmmhw/featured?disable_polymer=true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hyperlink" Target="https://ogretmensosyalbilgiler.wordpress.com/" TargetMode="External"/><Relationship Id="rId2" Type="http://schemas.openxmlformats.org/officeDocument/2006/relationships/image" Target="../media/image1.jpe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cebook.com/ogretmen44/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hyperlink" Target="http://ogretmensosyal.blogspot.com.tr/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.xml.rels><?xml version="1.0" encoding="UTF-8" standalone="yes" ?><Relationships xmlns="http://schemas.openxmlformats.org/package/2006/relationships"><Relationship Id="rId3" Target="../media/image20.png" Type="http://schemas.openxmlformats.org/officeDocument/2006/relationships/image"/><Relationship Id="rId2" Target="../media/image19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22.png" Type="http://schemas.openxmlformats.org/officeDocument/2006/relationships/image"/><Relationship Id="rId4" Target="../media/image21.pn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 ?><Relationships xmlns="http://schemas.openxmlformats.org/package/2006/relationships"><Relationship Id="rId3" Target="../media/image26.jpeg" Type="http://schemas.openxmlformats.org/officeDocument/2006/relationships/image"/><Relationship Id="rId7" Target="../media/image30.png" Type="http://schemas.openxmlformats.org/officeDocument/2006/relationships/image"/><Relationship Id="rId2" Target="../media/image25.jp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9.png" Type="http://schemas.openxmlformats.org/officeDocument/2006/relationships/image"/><Relationship Id="rId5" Target="../media/image28.jpeg" Type="http://schemas.openxmlformats.org/officeDocument/2006/relationships/image"/><Relationship Id="rId4" Target="../media/image27.jpe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 ?><Relationships xmlns="http://schemas.openxmlformats.org/package/2006/relationships"><Relationship Id="rId8" Target="../media/image42.png" Type="http://schemas.openxmlformats.org/officeDocument/2006/relationships/image"/><Relationship Id="rId3" Target="../media/image37.png" Type="http://schemas.openxmlformats.org/officeDocument/2006/relationships/image"/><Relationship Id="rId7" Target="../media/image41.jpeg" Type="http://schemas.openxmlformats.org/officeDocument/2006/relationships/image"/><Relationship Id="rId2" Target="../charts/chartEx1.xml" Type="http://schemas.microsoft.com/office/2014/relationships/chartEx"/><Relationship Id="rId1" Target="../slideLayouts/slideLayout2.xml" Type="http://schemas.openxmlformats.org/officeDocument/2006/relationships/slideLayout"/><Relationship Id="rId6" Target="../media/image40.jpeg" Type="http://schemas.openxmlformats.org/officeDocument/2006/relationships/image"/><Relationship Id="rId5" Target="../media/image39.jpeg" Type="http://schemas.openxmlformats.org/officeDocument/2006/relationships/image"/><Relationship Id="rId10" Target="../media/image44.png" Type="http://schemas.openxmlformats.org/officeDocument/2006/relationships/image"/><Relationship Id="rId4" Target="../media/image38.jpeg" Type="http://schemas.openxmlformats.org/officeDocument/2006/relationships/image"/><Relationship Id="rId9" Target="../media/image43.jpeg" Type="http://schemas.openxmlformats.org/officeDocument/2006/relationships/image"/></Relationships>
</file>

<file path=ppt/slides/_rels/slide9.xml.rels><?xml version="1.0" encoding="UTF-8" standalone="yes" ?><Relationships xmlns="http://schemas.openxmlformats.org/package/2006/relationships"><Relationship Id="rId3" Target="../media/image46.png" Type="http://schemas.openxmlformats.org/officeDocument/2006/relationships/image"/><Relationship Id="rId2" Target="../media/image45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47.png" Type="http://schemas.openxmlformats.org/officeDocument/2006/relationships/image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0.png"/></Relationships>
</file>

<file path=ppt/slides/_rels/slide16.xml.rels><?xml version="1.0" encoding="UTF-8" standalone="yes" ?><Relationships xmlns="http://schemas.openxmlformats.org/package/2006/relationships"><Relationship Id="rId3" Target="../media/image82.jpeg" Type="http://schemas.openxmlformats.org/officeDocument/2006/relationships/image"/><Relationship Id="rId2" Target="../media/image81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5.png" Type="http://schemas.openxmlformats.org/officeDocument/2006/relationships/image"/><Relationship Id="rId5" Target="../media/image84.png" Type="http://schemas.openxmlformats.org/officeDocument/2006/relationships/image"/><Relationship Id="rId4" Target="../media/image83.pn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 ?><Relationships xmlns="http://schemas.openxmlformats.org/package/2006/relationships"><Relationship Id="rId3" Target="../media/image99.jpeg" Type="http://schemas.openxmlformats.org/officeDocument/2006/relationships/image"/><Relationship Id="rId2" Target="../media/image98.jp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01.png" Type="http://schemas.openxmlformats.org/officeDocument/2006/relationships/image"/><Relationship Id="rId4" Target="../media/image100.pn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png"/></Relationships>
</file>

<file path=ppt/slides/_rels/slide24.xml.rels><?xml version="1.0" encoding="UTF-8" standalone="yes" ?><Relationships xmlns="http://schemas.openxmlformats.org/package/2006/relationships"><Relationship Id="rId3" Target="../media/image109.jpeg" Type="http://schemas.openxmlformats.org/officeDocument/2006/relationships/image"/><Relationship Id="rId2" Target="../media/image108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11.png" Type="http://schemas.openxmlformats.org/officeDocument/2006/relationships/image"/><Relationship Id="rId4" Target="../media/image110.png" Type="http://schemas.openxmlformats.org/officeDocument/2006/relationships/image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png"/></Relationships>
</file>

<file path=ppt/slides/_rels/slide27.xml.rels><?xml version="1.0" encoding="UTF-8" standalone="yes" ?><Relationships xmlns="http://schemas.openxmlformats.org/package/2006/relationships"><Relationship Id="rId3" Target="../media/image116.png" Type="http://schemas.openxmlformats.org/officeDocument/2006/relationships/image"/><Relationship Id="rId2" Target="../media/image115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18.png" Type="http://schemas.openxmlformats.org/officeDocument/2006/relationships/image"/><Relationship Id="rId4" Target="../media/image117.png" Type="http://schemas.openxmlformats.org/officeDocument/2006/relationships/image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121.jpeg"/><Relationship Id="rId7" Type="http://schemas.openxmlformats.org/officeDocument/2006/relationships/image" Target="../media/image125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32.xml.rels><?xml version="1.0" encoding="UTF-8" standalone="yes" ?><Relationships xmlns="http://schemas.openxmlformats.org/package/2006/relationships"><Relationship Id="rId8" Target="../media/image136.png" Type="http://schemas.openxmlformats.org/officeDocument/2006/relationships/image"/><Relationship Id="rId3" Target="../media/image131.jpeg" Type="http://schemas.openxmlformats.org/officeDocument/2006/relationships/image"/><Relationship Id="rId7" Target="../media/image135.pn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34.jpeg" Type="http://schemas.openxmlformats.org/officeDocument/2006/relationships/image"/><Relationship Id="rId5" Target="../media/image133.jpeg" Type="http://schemas.openxmlformats.org/officeDocument/2006/relationships/image"/><Relationship Id="rId4" Target="../media/image132.png" Type="http://schemas.openxmlformats.org/officeDocument/2006/relationships/image"/><Relationship Id="rId9" Target="../media/image137.png" Type="http://schemas.openxmlformats.org/officeDocument/2006/relationships/image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35.xml.rels><?xml version="1.0" encoding="UTF-8" standalone="yes" ?><Relationships xmlns="http://schemas.openxmlformats.org/package/2006/relationships"><Relationship Id="rId8" Target="../media/image145.png" Type="http://schemas.openxmlformats.org/officeDocument/2006/relationships/image"/><Relationship Id="rId3" Target="../media/image140.jpeg" Type="http://schemas.openxmlformats.org/officeDocument/2006/relationships/image"/><Relationship Id="rId7" Target="../media/image144.jpe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43.jpeg" Type="http://schemas.openxmlformats.org/officeDocument/2006/relationships/image"/><Relationship Id="rId5" Target="../media/image142.png" Type="http://schemas.openxmlformats.org/officeDocument/2006/relationships/image"/><Relationship Id="rId10" Target="../media/image147.png" Type="http://schemas.openxmlformats.org/officeDocument/2006/relationships/image"/><Relationship Id="rId4" Target="../media/image141.jpeg" Type="http://schemas.openxmlformats.org/officeDocument/2006/relationships/image"/><Relationship Id="rId9" Target="../media/image146.png" Type="http://schemas.openxmlformats.org/officeDocument/2006/relationships/image"/></Relationships>
</file>

<file path=ppt/slides/_rels/slide36.xml.rels><?xml version="1.0" encoding="UTF-8" standalone="yes" ?><Relationships xmlns="http://schemas.openxmlformats.org/package/2006/relationships"><Relationship Id="rId8" Target="../media/image153.png" Type="http://schemas.openxmlformats.org/officeDocument/2006/relationships/image"/><Relationship Id="rId13" Target="../media/image158.png" Type="http://schemas.openxmlformats.org/officeDocument/2006/relationships/image"/><Relationship Id="rId3" Target="../media/image148.jpg" Type="http://schemas.openxmlformats.org/officeDocument/2006/relationships/image"/><Relationship Id="rId7" Target="../media/image152.jpeg" Type="http://schemas.openxmlformats.org/officeDocument/2006/relationships/image"/><Relationship Id="rId12" Target="../media/image157.png" Type="http://schemas.openxmlformats.org/officeDocument/2006/relationships/image"/><Relationship Id="rId2" Target="../notesSlides/notesSlide6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51.jpeg" Type="http://schemas.openxmlformats.org/officeDocument/2006/relationships/image"/><Relationship Id="rId11" Target="../media/image156.png" Type="http://schemas.openxmlformats.org/officeDocument/2006/relationships/image"/><Relationship Id="rId5" Target="../media/image150.jpeg" Type="http://schemas.openxmlformats.org/officeDocument/2006/relationships/image"/><Relationship Id="rId10" Target="../media/image155.png" Type="http://schemas.openxmlformats.org/officeDocument/2006/relationships/image"/><Relationship Id="rId4" Target="../media/image149.jpg" Type="http://schemas.openxmlformats.org/officeDocument/2006/relationships/image"/><Relationship Id="rId9" Target="../media/image154.png" Type="http://schemas.openxmlformats.org/officeDocument/2006/relationships/image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165.png"/><Relationship Id="rId7" Type="http://schemas.openxmlformats.org/officeDocument/2006/relationships/image" Target="../media/image169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8BD189B1-3C6D-475F-9601-5E547DDDEE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/>
        </p:blipFill>
        <p:spPr>
          <a:xfrm>
            <a:off x="0" y="0"/>
            <a:ext cx="12192000" cy="6858000"/>
          </a:xfr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6AC1E46-D433-4F99-B896-BA52C5F39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9280" y="175360"/>
            <a:ext cx="1155141" cy="94398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45C105F-31B6-41CF-B0CE-993EBB9F4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2055" y="3844468"/>
            <a:ext cx="3554276" cy="223742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642E2DF-7562-4F36-B575-D6474FEB05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9774" y="4767105"/>
            <a:ext cx="813659" cy="970089"/>
          </a:xfrm>
          <a:prstGeom prst="rect">
            <a:avLst/>
          </a:prstGeom>
        </p:spPr>
      </p:pic>
      <p:pic>
        <p:nvPicPr>
          <p:cNvPr id="10" name="Picture 8" descr="FACEBOOK PNG ile ilgili görsel sonucu">
            <a:hlinkClick r:id="rId6"/>
            <a:extLst>
              <a:ext uri="{FF2B5EF4-FFF2-40B4-BE49-F238E27FC236}">
                <a16:creationId xmlns:a16="http://schemas.microsoft.com/office/drawing/2014/main" id="{3CDEC67E-CD5F-4D73-B633-8652C3E91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hlinkClick r:id="rId8"/>
            <a:extLst>
              <a:ext uri="{FF2B5EF4-FFF2-40B4-BE49-F238E27FC236}">
                <a16:creationId xmlns:a16="http://schemas.microsoft.com/office/drawing/2014/main" id="{E24B2D28-F887-420B-82F2-D7CE051573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2" name="Picture 12" descr="BLOGGER PNG ile ilgili görsel sonucu">
            <a:hlinkClick r:id="rId10"/>
            <a:extLst>
              <a:ext uri="{FF2B5EF4-FFF2-40B4-BE49-F238E27FC236}">
                <a16:creationId xmlns:a16="http://schemas.microsoft.com/office/drawing/2014/main" id="{32B82AD1-ED5A-4610-8732-238C86177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wordpress png ile ilgili gÃ¶rsel sonucu">
            <a:hlinkClick r:id="rId12"/>
            <a:extLst>
              <a:ext uri="{FF2B5EF4-FFF2-40B4-BE49-F238E27FC236}">
                <a16:creationId xmlns:a16="http://schemas.microsoft.com/office/drawing/2014/main" id="{EBFE486F-073C-442A-8330-08AAA160A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80C4A1B0-2768-4431-8980-DB85EE768EB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36099" y="6051728"/>
            <a:ext cx="1719221" cy="65232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67BD5F0-5C93-457B-858B-1A6A68926D9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0032" y="3667125"/>
            <a:ext cx="4411121" cy="317005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2569E5B6-4FAB-4869-84C5-9AA98D09504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9832" y="1755169"/>
            <a:ext cx="11784589" cy="2566638"/>
          </a:xfrm>
          <a:prstGeom prst="rect">
            <a:avLst/>
          </a:prstGeom>
        </p:spPr>
      </p:pic>
      <p:sp>
        <p:nvSpPr>
          <p:cNvPr id="17" name="Metin kutusu 16">
            <a:extLst>
              <a:ext uri="{FF2B5EF4-FFF2-40B4-BE49-F238E27FC236}">
                <a16:creationId xmlns:a16="http://schemas.microsoft.com/office/drawing/2014/main" id="{4390627F-5F9D-498E-9D34-2D2DFB51588F}"/>
              </a:ext>
            </a:extLst>
          </p:cNvPr>
          <p:cNvSpPr txBox="1"/>
          <p:nvPr/>
        </p:nvSpPr>
        <p:spPr>
          <a:xfrm>
            <a:off x="6334256" y="2385108"/>
            <a:ext cx="3554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KAYNAKLARIMIZ KAZANCA DÖNÜŞÜYOR</a:t>
            </a:r>
          </a:p>
        </p:txBody>
      </p:sp>
    </p:spTree>
    <p:extLst>
      <p:ext uri="{BB962C8B-B14F-4D97-AF65-F5344CB8AC3E}">
        <p14:creationId xmlns:p14="http://schemas.microsoft.com/office/powerpoint/2010/main" val="3628711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63" y="365759"/>
            <a:ext cx="5882195" cy="540639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88" y="1856089"/>
            <a:ext cx="5645385" cy="298729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688" y="1856089"/>
            <a:ext cx="5541744" cy="3298222"/>
          </a:xfrm>
          <a:prstGeom prst="rect">
            <a:avLst/>
          </a:prstGeom>
        </p:spPr>
      </p:pic>
      <p:pic>
        <p:nvPicPr>
          <p:cNvPr id="11" name="Picture 2" descr="fruit man png ile ilgili gÃ¶rsel sonucu">
            <a:extLst>
              <a:ext uri="{FF2B5EF4-FFF2-40B4-BE49-F238E27FC236}">
                <a16:creationId xmlns:a16="http://schemas.microsoft.com/office/drawing/2014/main" id="{C741B074-8D95-461E-9FCA-BE5EDC007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4615">
                        <a14:backgroundMark x1="87538" y1="47458" x2="87538" y2="47458"/>
                        <a14:backgroundMark x1="89538" y1="44684" x2="89538" y2="44684"/>
                        <a14:backgroundMark x1="85538" y1="41757" x2="85538" y2="41757"/>
                        <a14:backgroundMark x1="87846" y1="44222" x2="87846" y2="44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70550" y="1308304"/>
            <a:ext cx="6042763" cy="583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360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0171" y="727307"/>
            <a:ext cx="6468417" cy="3432345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12" y="0"/>
            <a:ext cx="3980855" cy="685800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A187018-90BA-472D-9934-3675E2B3AF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0724" y="3779253"/>
            <a:ext cx="7273158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91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4300" y="1517541"/>
            <a:ext cx="4251233" cy="28112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532" y="1075942"/>
            <a:ext cx="5779509" cy="369449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28CF979-8ADC-436E-B99F-2FA0FF0838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075" y="908858"/>
            <a:ext cx="3139712" cy="5870957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5660" y="78185"/>
            <a:ext cx="7949873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6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17133F74-98F4-4A38-906F-81AE569E1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391886" y="1498601"/>
            <a:ext cx="13416542" cy="785541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29" y="384632"/>
            <a:ext cx="7267062" cy="497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54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87"/>
          <a:stretch/>
        </p:blipFill>
        <p:spPr>
          <a:xfrm>
            <a:off x="313252" y="3000815"/>
            <a:ext cx="3844280" cy="24605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3"/>
          <a:srcRect r="26331" b="8430"/>
          <a:stretch/>
        </p:blipFill>
        <p:spPr>
          <a:xfrm>
            <a:off x="4517207" y="265739"/>
            <a:ext cx="3844280" cy="24452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4"/>
          <a:srcRect r="3170"/>
          <a:stretch/>
        </p:blipFill>
        <p:spPr>
          <a:xfrm>
            <a:off x="4482587" y="3000815"/>
            <a:ext cx="3878900" cy="24576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25" r="23046" b="10937"/>
          <a:stretch/>
        </p:blipFill>
        <p:spPr>
          <a:xfrm>
            <a:off x="313252" y="235312"/>
            <a:ext cx="3874013" cy="24756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425" y="1400175"/>
            <a:ext cx="6886575" cy="545782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16799" y="5316890"/>
            <a:ext cx="8187638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03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00" y="356956"/>
            <a:ext cx="6629400" cy="37338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6"/>
          <a:stretch/>
        </p:blipFill>
        <p:spPr>
          <a:xfrm>
            <a:off x="7886700" y="266699"/>
            <a:ext cx="3912856" cy="25908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1"/>
          <a:stretch/>
        </p:blipFill>
        <p:spPr>
          <a:xfrm>
            <a:off x="7886700" y="3340100"/>
            <a:ext cx="3937576" cy="2616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700" y="3340100"/>
            <a:ext cx="3937576" cy="26035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A008FF4-FE1A-4F14-98B5-0BAAAF3FB7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5301" y="3279678"/>
            <a:ext cx="4057310" cy="357832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63C439A-89FA-4EC5-BE14-6B66C4CFD8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724" y="4077983"/>
            <a:ext cx="4712616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13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6" name="Grafik 5"/>
              <p:cNvGraphicFramePr/>
              <p:nvPr>
                <p:extLst>
                  <p:ext uri="{D42A27DB-BD31-4B8C-83A1-F6EECF244321}">
                    <p14:modId xmlns:p14="http://schemas.microsoft.com/office/powerpoint/2010/main" val="3989986835"/>
                  </p:ext>
                </p:extLst>
              </p:nvPr>
            </p:nvGraphicFramePr>
            <p:xfrm>
              <a:off x="-1481033" y="1003300"/>
              <a:ext cx="7234133" cy="508815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6" name="Grafik 5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481033" y="1003300"/>
                <a:ext cx="7234133" cy="5088157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9"/>
          <a:stretch/>
        </p:blipFill>
        <p:spPr>
          <a:xfrm>
            <a:off x="5100201" y="4368799"/>
            <a:ext cx="3011888" cy="21541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0"/>
          <a:stretch/>
        </p:blipFill>
        <p:spPr>
          <a:xfrm>
            <a:off x="5097566" y="1973230"/>
            <a:ext cx="3014523" cy="21541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8607" b="-580"/>
          <a:stretch/>
        </p:blipFill>
        <p:spPr>
          <a:xfrm>
            <a:off x="8636000" y="4368799"/>
            <a:ext cx="3017734" cy="22026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8"/>
          <a:stretch/>
        </p:blipFill>
        <p:spPr>
          <a:xfrm>
            <a:off x="8621645" y="1950133"/>
            <a:ext cx="3032089" cy="21772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8090" y="1501232"/>
            <a:ext cx="3379076" cy="5450122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9"/>
          <a:srcRect l="7361"/>
          <a:stretch/>
        </p:blipFill>
        <p:spPr>
          <a:xfrm>
            <a:off x="8621645" y="1950133"/>
            <a:ext cx="3027894" cy="21772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97566" y="256290"/>
            <a:ext cx="6462320" cy="144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11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788" y="1644716"/>
            <a:ext cx="8242506" cy="434072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679" y="1174158"/>
            <a:ext cx="3815863" cy="594159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1708" y="300421"/>
            <a:ext cx="8986666" cy="134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62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rgbClr val="FFFF00"/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B0DD2E0D-4002-4A78-BC54-83319FCF6D7E}"/>
              </a:ext>
            </a:extLst>
          </p:cNvPr>
          <p:cNvGrpSpPr/>
          <p:nvPr/>
        </p:nvGrpSpPr>
        <p:grpSpPr>
          <a:xfrm>
            <a:off x="7118208" y="1559996"/>
            <a:ext cx="2249424" cy="4562375"/>
            <a:chOff x="6347275" y="1369496"/>
            <a:chExt cx="2249424" cy="4562375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D2500EB-D6BF-44B0-8F57-D3D272ACBB89}"/>
                </a:ext>
              </a:extLst>
            </p:cNvPr>
            <p:cNvSpPr/>
            <p:nvPr/>
          </p:nvSpPr>
          <p:spPr>
            <a:xfrm>
              <a:off x="6663279" y="3562032"/>
              <a:ext cx="1248944" cy="2053637"/>
            </a:xfrm>
            <a:custGeom>
              <a:avLst/>
              <a:gdLst>
                <a:gd name="connsiteX0" fmla="*/ 133544 w 1248944"/>
                <a:gd name="connsiteY0" fmla="*/ 0 h 2053637"/>
                <a:gd name="connsiteX1" fmla="*/ 1248944 w 1248944"/>
                <a:gd name="connsiteY1" fmla="*/ 1984184 h 2053637"/>
                <a:gd name="connsiteX2" fmla="*/ 44522 w 1248944"/>
                <a:gd name="connsiteY2" fmla="*/ 2052988 h 2053637"/>
                <a:gd name="connsiteX3" fmla="*/ 33168 w 1248944"/>
                <a:gd name="connsiteY3" fmla="*/ 2053637 h 2053637"/>
                <a:gd name="connsiteX4" fmla="*/ 9521 w 1248944"/>
                <a:gd name="connsiteY4" fmla="*/ 2043842 h 2053637"/>
                <a:gd name="connsiteX5" fmla="*/ 0 w 1248944"/>
                <a:gd name="connsiteY5" fmla="*/ 2020855 h 2053637"/>
                <a:gd name="connsiteX6" fmla="*/ 873 w 1248944"/>
                <a:gd name="connsiteY6" fmla="*/ 2007640 h 205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8944" h="2053637">
                  <a:moveTo>
                    <a:pt x="133544" y="0"/>
                  </a:moveTo>
                  <a:lnTo>
                    <a:pt x="1248944" y="1984184"/>
                  </a:lnTo>
                  <a:lnTo>
                    <a:pt x="44522" y="2052988"/>
                  </a:lnTo>
                  <a:lnTo>
                    <a:pt x="33168" y="2053637"/>
                  </a:lnTo>
                  <a:lnTo>
                    <a:pt x="9521" y="2043842"/>
                  </a:lnTo>
                  <a:lnTo>
                    <a:pt x="0" y="2020855"/>
                  </a:lnTo>
                  <a:lnTo>
                    <a:pt x="873" y="200764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63500" dist="520700" dir="8100000" algn="tr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3631343-7A4D-4C5D-B1EA-32F59A715FF5}"/>
                </a:ext>
              </a:extLst>
            </p:cNvPr>
            <p:cNvSpPr/>
            <p:nvPr/>
          </p:nvSpPr>
          <p:spPr>
            <a:xfrm>
              <a:off x="6396100" y="4982734"/>
              <a:ext cx="1333189" cy="911654"/>
            </a:xfrm>
            <a:custGeom>
              <a:avLst/>
              <a:gdLst>
                <a:gd name="connsiteX0" fmla="*/ 0 w 1333189"/>
                <a:gd name="connsiteY0" fmla="*/ 0 h 911654"/>
                <a:gd name="connsiteX1" fmla="*/ 1333189 w 1333189"/>
                <a:gd name="connsiteY1" fmla="*/ 0 h 911654"/>
                <a:gd name="connsiteX2" fmla="*/ 1333189 w 1333189"/>
                <a:gd name="connsiteY2" fmla="*/ 911654 h 911654"/>
                <a:gd name="connsiteX3" fmla="*/ 1086117 w 1333189"/>
                <a:gd name="connsiteY3" fmla="*/ 911402 h 911654"/>
                <a:gd name="connsiteX4" fmla="*/ 131110 w 1333189"/>
                <a:gd name="connsiteY4" fmla="*/ 755417 h 911654"/>
                <a:gd name="connsiteX5" fmla="*/ 1940 w 1333189"/>
                <a:gd name="connsiteY5" fmla="*/ 57392 h 911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3189" h="911654">
                  <a:moveTo>
                    <a:pt x="0" y="0"/>
                  </a:moveTo>
                  <a:lnTo>
                    <a:pt x="1333189" y="0"/>
                  </a:lnTo>
                  <a:lnTo>
                    <a:pt x="1333189" y="911654"/>
                  </a:lnTo>
                  <a:lnTo>
                    <a:pt x="1086117" y="911402"/>
                  </a:lnTo>
                  <a:cubicBezTo>
                    <a:pt x="746349" y="890363"/>
                    <a:pt x="637565" y="893137"/>
                    <a:pt x="131110" y="755417"/>
                  </a:cubicBezTo>
                  <a:cubicBezTo>
                    <a:pt x="90864" y="573107"/>
                    <a:pt x="19625" y="332455"/>
                    <a:pt x="1940" y="573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3">
              <a:extLst>
                <a:ext uri="{FF2B5EF4-FFF2-40B4-BE49-F238E27FC236}">
                  <a16:creationId xmlns:a16="http://schemas.microsoft.com/office/drawing/2014/main" id="{319DDBD6-A940-4A8A-9D9B-6AA958939E88}"/>
                </a:ext>
              </a:extLst>
            </p:cNvPr>
            <p:cNvSpPr/>
            <p:nvPr/>
          </p:nvSpPr>
          <p:spPr>
            <a:xfrm>
              <a:off x="6351757" y="1369496"/>
              <a:ext cx="2244942" cy="4562375"/>
            </a:xfrm>
            <a:custGeom>
              <a:avLst/>
              <a:gdLst>
                <a:gd name="connsiteX0" fmla="*/ 0 w 2242687"/>
                <a:gd name="connsiteY0" fmla="*/ 0 h 4562375"/>
                <a:gd name="connsiteX1" fmla="*/ 2242687 w 2242687"/>
                <a:gd name="connsiteY1" fmla="*/ 0 h 4562375"/>
                <a:gd name="connsiteX2" fmla="*/ 2242687 w 2242687"/>
                <a:gd name="connsiteY2" fmla="*/ 4562375 h 4562375"/>
                <a:gd name="connsiteX3" fmla="*/ 0 w 2242687"/>
                <a:gd name="connsiteY3" fmla="*/ 4562375 h 4562375"/>
                <a:gd name="connsiteX4" fmla="*/ 0 w 2242687"/>
                <a:gd name="connsiteY4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2255 w 2244942"/>
                <a:gd name="connsiteY3" fmla="*/ 4562375 h 4562375"/>
                <a:gd name="connsiteX4" fmla="*/ 0 w 2244942"/>
                <a:gd name="connsiteY4" fmla="*/ 3587266 h 4562375"/>
                <a:gd name="connsiteX5" fmla="*/ 2255 w 2244942"/>
                <a:gd name="connsiteY5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2255 w 2244942"/>
                <a:gd name="connsiteY4" fmla="*/ 4562375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44942" h="4562375">
                  <a:moveTo>
                    <a:pt x="2255" y="0"/>
                  </a:moveTo>
                  <a:lnTo>
                    <a:pt x="2244942" y="0"/>
                  </a:lnTo>
                  <a:lnTo>
                    <a:pt x="2244942" y="4562375"/>
                  </a:lnTo>
                  <a:lnTo>
                    <a:pt x="1088231" y="4561197"/>
                  </a:lnTo>
                  <a:cubicBezTo>
                    <a:pt x="748463" y="4540158"/>
                    <a:pt x="639679" y="4542932"/>
                    <a:pt x="133224" y="4405212"/>
                  </a:cubicBezTo>
                  <a:cubicBezTo>
                    <a:pt x="87228" y="4196857"/>
                    <a:pt x="752" y="3912302"/>
                    <a:pt x="0" y="3587266"/>
                  </a:cubicBezTo>
                  <a:cubicBezTo>
                    <a:pt x="752" y="2391511"/>
                    <a:pt x="1503" y="1195755"/>
                    <a:pt x="22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8D3170D-03C9-4300-826F-C124EE42F879}"/>
                </a:ext>
              </a:extLst>
            </p:cNvPr>
            <p:cNvSpPr/>
            <p:nvPr/>
          </p:nvSpPr>
          <p:spPr>
            <a:xfrm>
              <a:off x="6347275" y="1369496"/>
              <a:ext cx="2249424" cy="86849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SANAYİ BİTKİLERİ</a:t>
              </a:r>
              <a:endPara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7F4F9AB-7FD2-4B3F-A268-4094AD7252D1}"/>
                </a:ext>
              </a:extLst>
            </p:cNvPr>
            <p:cNvSpPr/>
            <p:nvPr/>
          </p:nvSpPr>
          <p:spPr>
            <a:xfrm>
              <a:off x="6347275" y="2237991"/>
              <a:ext cx="2249424" cy="235267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E35B16D4-6550-4953-9FEC-1D8C53C5FD79}"/>
              </a:ext>
            </a:extLst>
          </p:cNvPr>
          <p:cNvGrpSpPr/>
          <p:nvPr/>
        </p:nvGrpSpPr>
        <p:grpSpPr>
          <a:xfrm>
            <a:off x="9650476" y="1559996"/>
            <a:ext cx="2249424" cy="4562375"/>
            <a:chOff x="9104376" y="1369496"/>
            <a:chExt cx="2249424" cy="4562375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971AE75-3F25-4846-AA10-D2CDDD40FDEE}"/>
                </a:ext>
              </a:extLst>
            </p:cNvPr>
            <p:cNvSpPr/>
            <p:nvPr/>
          </p:nvSpPr>
          <p:spPr>
            <a:xfrm>
              <a:off x="9420380" y="3562032"/>
              <a:ext cx="1248944" cy="2053637"/>
            </a:xfrm>
            <a:custGeom>
              <a:avLst/>
              <a:gdLst>
                <a:gd name="connsiteX0" fmla="*/ 133544 w 1248944"/>
                <a:gd name="connsiteY0" fmla="*/ 0 h 2053637"/>
                <a:gd name="connsiteX1" fmla="*/ 1248944 w 1248944"/>
                <a:gd name="connsiteY1" fmla="*/ 1984184 h 2053637"/>
                <a:gd name="connsiteX2" fmla="*/ 44522 w 1248944"/>
                <a:gd name="connsiteY2" fmla="*/ 2052988 h 2053637"/>
                <a:gd name="connsiteX3" fmla="*/ 33168 w 1248944"/>
                <a:gd name="connsiteY3" fmla="*/ 2053637 h 2053637"/>
                <a:gd name="connsiteX4" fmla="*/ 9521 w 1248944"/>
                <a:gd name="connsiteY4" fmla="*/ 2043842 h 2053637"/>
                <a:gd name="connsiteX5" fmla="*/ 0 w 1248944"/>
                <a:gd name="connsiteY5" fmla="*/ 2020855 h 2053637"/>
                <a:gd name="connsiteX6" fmla="*/ 873 w 1248944"/>
                <a:gd name="connsiteY6" fmla="*/ 2007640 h 205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8944" h="2053637">
                  <a:moveTo>
                    <a:pt x="133544" y="0"/>
                  </a:moveTo>
                  <a:lnTo>
                    <a:pt x="1248944" y="1984184"/>
                  </a:lnTo>
                  <a:lnTo>
                    <a:pt x="44522" y="2052988"/>
                  </a:lnTo>
                  <a:lnTo>
                    <a:pt x="33168" y="2053637"/>
                  </a:lnTo>
                  <a:lnTo>
                    <a:pt x="9521" y="2043842"/>
                  </a:lnTo>
                  <a:lnTo>
                    <a:pt x="0" y="2020855"/>
                  </a:lnTo>
                  <a:lnTo>
                    <a:pt x="873" y="200764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63500" dist="520700" dir="8100000" algn="tr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19966838-942E-4229-9B70-BCC2E2E3CA7D}"/>
                </a:ext>
              </a:extLst>
            </p:cNvPr>
            <p:cNvSpPr/>
            <p:nvPr/>
          </p:nvSpPr>
          <p:spPr>
            <a:xfrm>
              <a:off x="9153201" y="4982734"/>
              <a:ext cx="1333189" cy="911654"/>
            </a:xfrm>
            <a:custGeom>
              <a:avLst/>
              <a:gdLst>
                <a:gd name="connsiteX0" fmla="*/ 0 w 1333189"/>
                <a:gd name="connsiteY0" fmla="*/ 0 h 911654"/>
                <a:gd name="connsiteX1" fmla="*/ 1333189 w 1333189"/>
                <a:gd name="connsiteY1" fmla="*/ 0 h 911654"/>
                <a:gd name="connsiteX2" fmla="*/ 1333189 w 1333189"/>
                <a:gd name="connsiteY2" fmla="*/ 911654 h 911654"/>
                <a:gd name="connsiteX3" fmla="*/ 1086117 w 1333189"/>
                <a:gd name="connsiteY3" fmla="*/ 911402 h 911654"/>
                <a:gd name="connsiteX4" fmla="*/ 131110 w 1333189"/>
                <a:gd name="connsiteY4" fmla="*/ 755417 h 911654"/>
                <a:gd name="connsiteX5" fmla="*/ 1940 w 1333189"/>
                <a:gd name="connsiteY5" fmla="*/ 57392 h 911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3189" h="911654">
                  <a:moveTo>
                    <a:pt x="0" y="0"/>
                  </a:moveTo>
                  <a:lnTo>
                    <a:pt x="1333189" y="0"/>
                  </a:lnTo>
                  <a:lnTo>
                    <a:pt x="1333189" y="911654"/>
                  </a:lnTo>
                  <a:lnTo>
                    <a:pt x="1086117" y="911402"/>
                  </a:lnTo>
                  <a:cubicBezTo>
                    <a:pt x="746349" y="890363"/>
                    <a:pt x="637565" y="893137"/>
                    <a:pt x="131110" y="755417"/>
                  </a:cubicBezTo>
                  <a:cubicBezTo>
                    <a:pt x="90864" y="573107"/>
                    <a:pt x="19625" y="332455"/>
                    <a:pt x="1940" y="573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">
              <a:extLst>
                <a:ext uri="{FF2B5EF4-FFF2-40B4-BE49-F238E27FC236}">
                  <a16:creationId xmlns:a16="http://schemas.microsoft.com/office/drawing/2014/main" id="{B261E0FD-8813-422B-8140-54723B12C9A3}"/>
                </a:ext>
              </a:extLst>
            </p:cNvPr>
            <p:cNvSpPr/>
            <p:nvPr/>
          </p:nvSpPr>
          <p:spPr>
            <a:xfrm>
              <a:off x="9108858" y="1369496"/>
              <a:ext cx="2244942" cy="4562375"/>
            </a:xfrm>
            <a:custGeom>
              <a:avLst/>
              <a:gdLst>
                <a:gd name="connsiteX0" fmla="*/ 0 w 2242687"/>
                <a:gd name="connsiteY0" fmla="*/ 0 h 4562375"/>
                <a:gd name="connsiteX1" fmla="*/ 2242687 w 2242687"/>
                <a:gd name="connsiteY1" fmla="*/ 0 h 4562375"/>
                <a:gd name="connsiteX2" fmla="*/ 2242687 w 2242687"/>
                <a:gd name="connsiteY2" fmla="*/ 4562375 h 4562375"/>
                <a:gd name="connsiteX3" fmla="*/ 0 w 2242687"/>
                <a:gd name="connsiteY3" fmla="*/ 4562375 h 4562375"/>
                <a:gd name="connsiteX4" fmla="*/ 0 w 2242687"/>
                <a:gd name="connsiteY4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2255 w 2244942"/>
                <a:gd name="connsiteY3" fmla="*/ 4562375 h 4562375"/>
                <a:gd name="connsiteX4" fmla="*/ 0 w 2244942"/>
                <a:gd name="connsiteY4" fmla="*/ 3587266 h 4562375"/>
                <a:gd name="connsiteX5" fmla="*/ 2255 w 2244942"/>
                <a:gd name="connsiteY5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2255 w 2244942"/>
                <a:gd name="connsiteY4" fmla="*/ 4562375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44942" h="4562375">
                  <a:moveTo>
                    <a:pt x="2255" y="0"/>
                  </a:moveTo>
                  <a:lnTo>
                    <a:pt x="2244942" y="0"/>
                  </a:lnTo>
                  <a:lnTo>
                    <a:pt x="2244942" y="4562375"/>
                  </a:lnTo>
                  <a:lnTo>
                    <a:pt x="1088231" y="4561197"/>
                  </a:lnTo>
                  <a:cubicBezTo>
                    <a:pt x="748463" y="4540158"/>
                    <a:pt x="639679" y="4542932"/>
                    <a:pt x="133224" y="4405212"/>
                  </a:cubicBezTo>
                  <a:cubicBezTo>
                    <a:pt x="87228" y="4196857"/>
                    <a:pt x="752" y="3912302"/>
                    <a:pt x="0" y="3587266"/>
                  </a:cubicBezTo>
                  <a:cubicBezTo>
                    <a:pt x="752" y="2391511"/>
                    <a:pt x="1503" y="1195755"/>
                    <a:pt x="22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B09768A-0066-4923-A0DD-DB33A39CEA1C}"/>
                </a:ext>
              </a:extLst>
            </p:cNvPr>
            <p:cNvSpPr/>
            <p:nvPr/>
          </p:nvSpPr>
          <p:spPr>
            <a:xfrm>
              <a:off x="9104376" y="1369496"/>
              <a:ext cx="2249424" cy="86849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MEYVE SEBZE</a:t>
              </a:r>
              <a:endPara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C7848E2-446D-40F4-9D44-9DC46BCA81CD}"/>
                </a:ext>
              </a:extLst>
            </p:cNvPr>
            <p:cNvSpPr/>
            <p:nvPr/>
          </p:nvSpPr>
          <p:spPr>
            <a:xfrm>
              <a:off x="9104376" y="2237991"/>
              <a:ext cx="2249424" cy="235267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B40A38F-203A-476B-A75E-D929D23D0304}"/>
              </a:ext>
            </a:extLst>
          </p:cNvPr>
          <p:cNvGrpSpPr/>
          <p:nvPr/>
        </p:nvGrpSpPr>
        <p:grpSpPr>
          <a:xfrm>
            <a:off x="4574602" y="1559996"/>
            <a:ext cx="2249424" cy="4562375"/>
            <a:chOff x="3590173" y="1369496"/>
            <a:chExt cx="2249424" cy="4562375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C84C528-EE80-4783-86F0-4ED2D6C5AFF3}"/>
                </a:ext>
              </a:extLst>
            </p:cNvPr>
            <p:cNvSpPr/>
            <p:nvPr/>
          </p:nvSpPr>
          <p:spPr>
            <a:xfrm>
              <a:off x="3906177" y="3562032"/>
              <a:ext cx="1248944" cy="2053637"/>
            </a:xfrm>
            <a:custGeom>
              <a:avLst/>
              <a:gdLst>
                <a:gd name="connsiteX0" fmla="*/ 133544 w 1248944"/>
                <a:gd name="connsiteY0" fmla="*/ 0 h 2053637"/>
                <a:gd name="connsiteX1" fmla="*/ 1248944 w 1248944"/>
                <a:gd name="connsiteY1" fmla="*/ 1984184 h 2053637"/>
                <a:gd name="connsiteX2" fmla="*/ 44522 w 1248944"/>
                <a:gd name="connsiteY2" fmla="*/ 2052988 h 2053637"/>
                <a:gd name="connsiteX3" fmla="*/ 33168 w 1248944"/>
                <a:gd name="connsiteY3" fmla="*/ 2053637 h 2053637"/>
                <a:gd name="connsiteX4" fmla="*/ 9521 w 1248944"/>
                <a:gd name="connsiteY4" fmla="*/ 2043842 h 2053637"/>
                <a:gd name="connsiteX5" fmla="*/ 0 w 1248944"/>
                <a:gd name="connsiteY5" fmla="*/ 2020855 h 2053637"/>
                <a:gd name="connsiteX6" fmla="*/ 873 w 1248944"/>
                <a:gd name="connsiteY6" fmla="*/ 2007640 h 205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8944" h="2053637">
                  <a:moveTo>
                    <a:pt x="133544" y="0"/>
                  </a:moveTo>
                  <a:lnTo>
                    <a:pt x="1248944" y="1984184"/>
                  </a:lnTo>
                  <a:lnTo>
                    <a:pt x="44522" y="2052988"/>
                  </a:lnTo>
                  <a:lnTo>
                    <a:pt x="33168" y="2053637"/>
                  </a:lnTo>
                  <a:lnTo>
                    <a:pt x="9521" y="2043842"/>
                  </a:lnTo>
                  <a:lnTo>
                    <a:pt x="0" y="2020855"/>
                  </a:lnTo>
                  <a:lnTo>
                    <a:pt x="873" y="200764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63500" dist="520700" dir="8100000" algn="tr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C67DEB6-385D-4F8F-96E1-BA89AF96A35C}"/>
                </a:ext>
              </a:extLst>
            </p:cNvPr>
            <p:cNvSpPr/>
            <p:nvPr/>
          </p:nvSpPr>
          <p:spPr>
            <a:xfrm>
              <a:off x="3638998" y="4982734"/>
              <a:ext cx="1333189" cy="911654"/>
            </a:xfrm>
            <a:custGeom>
              <a:avLst/>
              <a:gdLst>
                <a:gd name="connsiteX0" fmla="*/ 0 w 1333189"/>
                <a:gd name="connsiteY0" fmla="*/ 0 h 911654"/>
                <a:gd name="connsiteX1" fmla="*/ 1333189 w 1333189"/>
                <a:gd name="connsiteY1" fmla="*/ 0 h 911654"/>
                <a:gd name="connsiteX2" fmla="*/ 1333189 w 1333189"/>
                <a:gd name="connsiteY2" fmla="*/ 911654 h 911654"/>
                <a:gd name="connsiteX3" fmla="*/ 1086117 w 1333189"/>
                <a:gd name="connsiteY3" fmla="*/ 911402 h 911654"/>
                <a:gd name="connsiteX4" fmla="*/ 131110 w 1333189"/>
                <a:gd name="connsiteY4" fmla="*/ 755417 h 911654"/>
                <a:gd name="connsiteX5" fmla="*/ 1940 w 1333189"/>
                <a:gd name="connsiteY5" fmla="*/ 57392 h 911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3189" h="911654">
                  <a:moveTo>
                    <a:pt x="0" y="0"/>
                  </a:moveTo>
                  <a:lnTo>
                    <a:pt x="1333189" y="0"/>
                  </a:lnTo>
                  <a:lnTo>
                    <a:pt x="1333189" y="911654"/>
                  </a:lnTo>
                  <a:lnTo>
                    <a:pt x="1086117" y="911402"/>
                  </a:lnTo>
                  <a:cubicBezTo>
                    <a:pt x="746349" y="890363"/>
                    <a:pt x="637565" y="893137"/>
                    <a:pt x="131110" y="755417"/>
                  </a:cubicBezTo>
                  <a:cubicBezTo>
                    <a:pt x="90864" y="573107"/>
                    <a:pt x="19625" y="332455"/>
                    <a:pt x="1940" y="573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F944FC30-2E1B-47FE-B2DF-D93676723FA0}"/>
                </a:ext>
              </a:extLst>
            </p:cNvPr>
            <p:cNvSpPr/>
            <p:nvPr/>
          </p:nvSpPr>
          <p:spPr>
            <a:xfrm>
              <a:off x="3594655" y="1369496"/>
              <a:ext cx="2244942" cy="4562375"/>
            </a:xfrm>
            <a:custGeom>
              <a:avLst/>
              <a:gdLst>
                <a:gd name="connsiteX0" fmla="*/ 0 w 2242687"/>
                <a:gd name="connsiteY0" fmla="*/ 0 h 4562375"/>
                <a:gd name="connsiteX1" fmla="*/ 2242687 w 2242687"/>
                <a:gd name="connsiteY1" fmla="*/ 0 h 4562375"/>
                <a:gd name="connsiteX2" fmla="*/ 2242687 w 2242687"/>
                <a:gd name="connsiteY2" fmla="*/ 4562375 h 4562375"/>
                <a:gd name="connsiteX3" fmla="*/ 0 w 2242687"/>
                <a:gd name="connsiteY3" fmla="*/ 4562375 h 4562375"/>
                <a:gd name="connsiteX4" fmla="*/ 0 w 2242687"/>
                <a:gd name="connsiteY4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2255 w 2244942"/>
                <a:gd name="connsiteY3" fmla="*/ 4562375 h 4562375"/>
                <a:gd name="connsiteX4" fmla="*/ 0 w 2244942"/>
                <a:gd name="connsiteY4" fmla="*/ 3587266 h 4562375"/>
                <a:gd name="connsiteX5" fmla="*/ 2255 w 2244942"/>
                <a:gd name="connsiteY5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2255 w 2244942"/>
                <a:gd name="connsiteY4" fmla="*/ 4562375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44942" h="4562375">
                  <a:moveTo>
                    <a:pt x="2255" y="0"/>
                  </a:moveTo>
                  <a:lnTo>
                    <a:pt x="2244942" y="0"/>
                  </a:lnTo>
                  <a:lnTo>
                    <a:pt x="2244942" y="4562375"/>
                  </a:lnTo>
                  <a:lnTo>
                    <a:pt x="1088231" y="4561197"/>
                  </a:lnTo>
                  <a:cubicBezTo>
                    <a:pt x="748463" y="4540158"/>
                    <a:pt x="639679" y="4542932"/>
                    <a:pt x="133224" y="4405212"/>
                  </a:cubicBezTo>
                  <a:cubicBezTo>
                    <a:pt x="87228" y="4196857"/>
                    <a:pt x="752" y="3912302"/>
                    <a:pt x="0" y="3587266"/>
                  </a:cubicBezTo>
                  <a:cubicBezTo>
                    <a:pt x="752" y="2391511"/>
                    <a:pt x="1503" y="1195755"/>
                    <a:pt x="22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FA79200-32F7-4B92-9EAC-9600319D69AC}"/>
                </a:ext>
              </a:extLst>
            </p:cNvPr>
            <p:cNvSpPr/>
            <p:nvPr/>
          </p:nvSpPr>
          <p:spPr>
            <a:xfrm>
              <a:off x="3590173" y="1369496"/>
              <a:ext cx="2249424" cy="86849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BAKLAGİLLER</a:t>
              </a:r>
              <a:endPara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DCC88D6-24DC-44DF-BC9E-99CFDD7A68D8}"/>
                </a:ext>
              </a:extLst>
            </p:cNvPr>
            <p:cNvSpPr/>
            <p:nvPr/>
          </p:nvSpPr>
          <p:spPr>
            <a:xfrm>
              <a:off x="3590173" y="2237991"/>
              <a:ext cx="2249424" cy="235267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714A95E0-1C3E-4B78-9B53-893B3D2724BB}"/>
              </a:ext>
            </a:extLst>
          </p:cNvPr>
          <p:cNvGrpSpPr/>
          <p:nvPr/>
        </p:nvGrpSpPr>
        <p:grpSpPr>
          <a:xfrm>
            <a:off x="2074962" y="1559996"/>
            <a:ext cx="2249424" cy="4562375"/>
            <a:chOff x="833071" y="1369496"/>
            <a:chExt cx="2249424" cy="4562375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14AFA0E-74B7-49D3-87AF-996332F2242B}"/>
                </a:ext>
              </a:extLst>
            </p:cNvPr>
            <p:cNvSpPr/>
            <p:nvPr/>
          </p:nvSpPr>
          <p:spPr>
            <a:xfrm>
              <a:off x="1149075" y="3562032"/>
              <a:ext cx="1248944" cy="2053637"/>
            </a:xfrm>
            <a:custGeom>
              <a:avLst/>
              <a:gdLst>
                <a:gd name="connsiteX0" fmla="*/ 133544 w 1248944"/>
                <a:gd name="connsiteY0" fmla="*/ 0 h 2053637"/>
                <a:gd name="connsiteX1" fmla="*/ 1248944 w 1248944"/>
                <a:gd name="connsiteY1" fmla="*/ 1984184 h 2053637"/>
                <a:gd name="connsiteX2" fmla="*/ 44522 w 1248944"/>
                <a:gd name="connsiteY2" fmla="*/ 2052988 h 2053637"/>
                <a:gd name="connsiteX3" fmla="*/ 33168 w 1248944"/>
                <a:gd name="connsiteY3" fmla="*/ 2053637 h 2053637"/>
                <a:gd name="connsiteX4" fmla="*/ 9521 w 1248944"/>
                <a:gd name="connsiteY4" fmla="*/ 2043842 h 2053637"/>
                <a:gd name="connsiteX5" fmla="*/ 0 w 1248944"/>
                <a:gd name="connsiteY5" fmla="*/ 2020855 h 2053637"/>
                <a:gd name="connsiteX6" fmla="*/ 873 w 1248944"/>
                <a:gd name="connsiteY6" fmla="*/ 2007640 h 205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8944" h="2053637">
                  <a:moveTo>
                    <a:pt x="133544" y="0"/>
                  </a:moveTo>
                  <a:lnTo>
                    <a:pt x="1248944" y="1984184"/>
                  </a:lnTo>
                  <a:lnTo>
                    <a:pt x="44522" y="2052988"/>
                  </a:lnTo>
                  <a:lnTo>
                    <a:pt x="33168" y="2053637"/>
                  </a:lnTo>
                  <a:lnTo>
                    <a:pt x="9521" y="2043842"/>
                  </a:lnTo>
                  <a:lnTo>
                    <a:pt x="0" y="2020855"/>
                  </a:lnTo>
                  <a:lnTo>
                    <a:pt x="873" y="200764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63500" dist="520700" dir="8100000" algn="tr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CF28152-89A8-4AAD-8825-962CDC901B3F}"/>
                </a:ext>
              </a:extLst>
            </p:cNvPr>
            <p:cNvSpPr/>
            <p:nvPr/>
          </p:nvSpPr>
          <p:spPr>
            <a:xfrm>
              <a:off x="881896" y="4982734"/>
              <a:ext cx="1333189" cy="911654"/>
            </a:xfrm>
            <a:custGeom>
              <a:avLst/>
              <a:gdLst>
                <a:gd name="connsiteX0" fmla="*/ 0 w 1333189"/>
                <a:gd name="connsiteY0" fmla="*/ 0 h 911654"/>
                <a:gd name="connsiteX1" fmla="*/ 1333189 w 1333189"/>
                <a:gd name="connsiteY1" fmla="*/ 0 h 911654"/>
                <a:gd name="connsiteX2" fmla="*/ 1333189 w 1333189"/>
                <a:gd name="connsiteY2" fmla="*/ 911654 h 911654"/>
                <a:gd name="connsiteX3" fmla="*/ 1086117 w 1333189"/>
                <a:gd name="connsiteY3" fmla="*/ 911402 h 911654"/>
                <a:gd name="connsiteX4" fmla="*/ 131110 w 1333189"/>
                <a:gd name="connsiteY4" fmla="*/ 755417 h 911654"/>
                <a:gd name="connsiteX5" fmla="*/ 1940 w 1333189"/>
                <a:gd name="connsiteY5" fmla="*/ 57392 h 911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33189" h="911654">
                  <a:moveTo>
                    <a:pt x="0" y="0"/>
                  </a:moveTo>
                  <a:lnTo>
                    <a:pt x="1333189" y="0"/>
                  </a:lnTo>
                  <a:lnTo>
                    <a:pt x="1333189" y="911654"/>
                  </a:lnTo>
                  <a:lnTo>
                    <a:pt x="1086117" y="911402"/>
                  </a:lnTo>
                  <a:cubicBezTo>
                    <a:pt x="746349" y="890363"/>
                    <a:pt x="637565" y="893137"/>
                    <a:pt x="131110" y="755417"/>
                  </a:cubicBezTo>
                  <a:cubicBezTo>
                    <a:pt x="90864" y="573107"/>
                    <a:pt x="19625" y="332455"/>
                    <a:pt x="1940" y="573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3">
              <a:extLst>
                <a:ext uri="{FF2B5EF4-FFF2-40B4-BE49-F238E27FC236}">
                  <a16:creationId xmlns:a16="http://schemas.microsoft.com/office/drawing/2014/main" id="{C8C95253-2397-4569-8851-B6515CBEAA3C}"/>
                </a:ext>
              </a:extLst>
            </p:cNvPr>
            <p:cNvSpPr/>
            <p:nvPr/>
          </p:nvSpPr>
          <p:spPr>
            <a:xfrm>
              <a:off x="837553" y="1369496"/>
              <a:ext cx="2244942" cy="4562375"/>
            </a:xfrm>
            <a:custGeom>
              <a:avLst/>
              <a:gdLst>
                <a:gd name="connsiteX0" fmla="*/ 0 w 2242687"/>
                <a:gd name="connsiteY0" fmla="*/ 0 h 4562375"/>
                <a:gd name="connsiteX1" fmla="*/ 2242687 w 2242687"/>
                <a:gd name="connsiteY1" fmla="*/ 0 h 4562375"/>
                <a:gd name="connsiteX2" fmla="*/ 2242687 w 2242687"/>
                <a:gd name="connsiteY2" fmla="*/ 4562375 h 4562375"/>
                <a:gd name="connsiteX3" fmla="*/ 0 w 2242687"/>
                <a:gd name="connsiteY3" fmla="*/ 4562375 h 4562375"/>
                <a:gd name="connsiteX4" fmla="*/ 0 w 2242687"/>
                <a:gd name="connsiteY4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2255 w 2244942"/>
                <a:gd name="connsiteY3" fmla="*/ 4562375 h 4562375"/>
                <a:gd name="connsiteX4" fmla="*/ 0 w 2244942"/>
                <a:gd name="connsiteY4" fmla="*/ 3587266 h 4562375"/>
                <a:gd name="connsiteX5" fmla="*/ 2255 w 2244942"/>
                <a:gd name="connsiteY5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2255 w 2244942"/>
                <a:gd name="connsiteY4" fmla="*/ 4562375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  <a:gd name="connsiteX0" fmla="*/ 2255 w 2244942"/>
                <a:gd name="connsiteY0" fmla="*/ 0 h 4562375"/>
                <a:gd name="connsiteX1" fmla="*/ 2244942 w 2244942"/>
                <a:gd name="connsiteY1" fmla="*/ 0 h 4562375"/>
                <a:gd name="connsiteX2" fmla="*/ 2244942 w 2244942"/>
                <a:gd name="connsiteY2" fmla="*/ 4562375 h 4562375"/>
                <a:gd name="connsiteX3" fmla="*/ 1088231 w 2244942"/>
                <a:gd name="connsiteY3" fmla="*/ 4561197 h 4562375"/>
                <a:gd name="connsiteX4" fmla="*/ 133224 w 2244942"/>
                <a:gd name="connsiteY4" fmla="*/ 4405212 h 4562375"/>
                <a:gd name="connsiteX5" fmla="*/ 0 w 2244942"/>
                <a:gd name="connsiteY5" fmla="*/ 3587266 h 4562375"/>
                <a:gd name="connsiteX6" fmla="*/ 2255 w 2244942"/>
                <a:gd name="connsiteY6" fmla="*/ 0 h 4562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44942" h="4562375">
                  <a:moveTo>
                    <a:pt x="2255" y="0"/>
                  </a:moveTo>
                  <a:lnTo>
                    <a:pt x="2244942" y="0"/>
                  </a:lnTo>
                  <a:lnTo>
                    <a:pt x="2244942" y="4562375"/>
                  </a:lnTo>
                  <a:lnTo>
                    <a:pt x="1088231" y="4561197"/>
                  </a:lnTo>
                  <a:cubicBezTo>
                    <a:pt x="748463" y="4540158"/>
                    <a:pt x="639679" y="4542932"/>
                    <a:pt x="133224" y="4405212"/>
                  </a:cubicBezTo>
                  <a:cubicBezTo>
                    <a:pt x="87228" y="4196857"/>
                    <a:pt x="752" y="3912302"/>
                    <a:pt x="0" y="3587266"/>
                  </a:cubicBezTo>
                  <a:cubicBezTo>
                    <a:pt x="752" y="2391511"/>
                    <a:pt x="1503" y="1195755"/>
                    <a:pt x="22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98C2A4A-ADC5-4285-B39E-8EFFF6E03E48}"/>
                </a:ext>
              </a:extLst>
            </p:cNvPr>
            <p:cNvSpPr/>
            <p:nvPr/>
          </p:nvSpPr>
          <p:spPr>
            <a:xfrm>
              <a:off x="833071" y="1369496"/>
              <a:ext cx="2249424" cy="86849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TAHILLAR</a:t>
              </a:r>
              <a:endPara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04EB1EE-4C48-4433-8FA0-9581ABDE40EB}"/>
                </a:ext>
              </a:extLst>
            </p:cNvPr>
            <p:cNvSpPr/>
            <p:nvPr/>
          </p:nvSpPr>
          <p:spPr>
            <a:xfrm>
              <a:off x="833071" y="2237991"/>
              <a:ext cx="2249424" cy="2352675"/>
            </a:xfrm>
            <a:custGeom>
              <a:avLst/>
              <a:gdLst>
                <a:gd name="connsiteX0" fmla="*/ 546 w 2243233"/>
                <a:gd name="connsiteY0" fmla="*/ 0 h 868495"/>
                <a:gd name="connsiteX1" fmla="*/ 2243233 w 2243233"/>
                <a:gd name="connsiteY1" fmla="*/ 0 h 868495"/>
                <a:gd name="connsiteX2" fmla="*/ 2243233 w 2243233"/>
                <a:gd name="connsiteY2" fmla="*/ 868495 h 868495"/>
                <a:gd name="connsiteX3" fmla="*/ 0 w 2243233"/>
                <a:gd name="connsiteY3" fmla="*/ 868495 h 8684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3233" h="868495">
                  <a:moveTo>
                    <a:pt x="546" y="0"/>
                  </a:moveTo>
                  <a:lnTo>
                    <a:pt x="2243233" y="0"/>
                  </a:lnTo>
                  <a:lnTo>
                    <a:pt x="2243233" y="868495"/>
                  </a:lnTo>
                  <a:lnTo>
                    <a:pt x="0" y="86849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116EB258-F7AB-4CE4-938A-E3A74169B6AB}"/>
                </a:ext>
              </a:extLst>
            </p:cNvPr>
            <p:cNvSpPr txBox="1"/>
            <p:nvPr/>
          </p:nvSpPr>
          <p:spPr>
            <a:xfrm>
              <a:off x="1091727" y="2399920"/>
              <a:ext cx="1727673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tr-TR" sz="2400" b="1" dirty="0"/>
                <a:t>…………………..</a:t>
              </a:r>
              <a:endParaRPr lang="en-US" sz="2400" b="1" dirty="0"/>
            </a:p>
          </p:txBody>
        </p:sp>
      </p:grpSp>
      <p:sp>
        <p:nvSpPr>
          <p:cNvPr id="8" name="Dikdörtgen 7"/>
          <p:cNvSpPr/>
          <p:nvPr/>
        </p:nvSpPr>
        <p:spPr>
          <a:xfrm>
            <a:off x="2254727" y="2940643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2254727" y="3286628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46" name="Dikdörtgen 45"/>
          <p:cNvSpPr/>
          <p:nvPr/>
        </p:nvSpPr>
        <p:spPr>
          <a:xfrm>
            <a:off x="2262438" y="3652009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0" name="Dikdörtgen 59"/>
          <p:cNvSpPr/>
          <p:nvPr/>
        </p:nvSpPr>
        <p:spPr>
          <a:xfrm>
            <a:off x="2262438" y="3997994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1" name="Dikdörtgen 60"/>
          <p:cNvSpPr/>
          <p:nvPr/>
        </p:nvSpPr>
        <p:spPr>
          <a:xfrm>
            <a:off x="4726191" y="2590420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2" name="Dikdörtgen 61"/>
          <p:cNvSpPr/>
          <p:nvPr/>
        </p:nvSpPr>
        <p:spPr>
          <a:xfrm>
            <a:off x="4726191" y="2936405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3" name="Dikdörtgen 62"/>
          <p:cNvSpPr/>
          <p:nvPr/>
        </p:nvSpPr>
        <p:spPr>
          <a:xfrm>
            <a:off x="4733902" y="3301786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4" name="Dikdörtgen 63"/>
          <p:cNvSpPr/>
          <p:nvPr/>
        </p:nvSpPr>
        <p:spPr>
          <a:xfrm>
            <a:off x="4733902" y="3647771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5" name="Dikdörtgen 64"/>
          <p:cNvSpPr/>
          <p:nvPr/>
        </p:nvSpPr>
        <p:spPr>
          <a:xfrm>
            <a:off x="7278877" y="2599526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6" name="Dikdörtgen 65"/>
          <p:cNvSpPr/>
          <p:nvPr/>
        </p:nvSpPr>
        <p:spPr>
          <a:xfrm>
            <a:off x="7278877" y="2945511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7" name="Dikdörtgen 66"/>
          <p:cNvSpPr/>
          <p:nvPr/>
        </p:nvSpPr>
        <p:spPr>
          <a:xfrm>
            <a:off x="7286588" y="3310892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8" name="Dikdörtgen 67"/>
          <p:cNvSpPr/>
          <p:nvPr/>
        </p:nvSpPr>
        <p:spPr>
          <a:xfrm>
            <a:off x="7286588" y="3656877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69" name="Dikdörtgen 68"/>
          <p:cNvSpPr/>
          <p:nvPr/>
        </p:nvSpPr>
        <p:spPr>
          <a:xfrm>
            <a:off x="9826636" y="2608016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70" name="Dikdörtgen 69"/>
          <p:cNvSpPr/>
          <p:nvPr/>
        </p:nvSpPr>
        <p:spPr>
          <a:xfrm>
            <a:off x="9826636" y="2954001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71" name="Dikdörtgen 70"/>
          <p:cNvSpPr/>
          <p:nvPr/>
        </p:nvSpPr>
        <p:spPr>
          <a:xfrm>
            <a:off x="9834347" y="3319382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72" name="Dikdörtgen 71"/>
          <p:cNvSpPr/>
          <p:nvPr/>
        </p:nvSpPr>
        <p:spPr>
          <a:xfrm>
            <a:off x="9834347" y="3665367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12" name="Dikdörtgen 11"/>
          <p:cNvSpPr/>
          <p:nvPr/>
        </p:nvSpPr>
        <p:spPr>
          <a:xfrm>
            <a:off x="4741683" y="4013152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14" name="Dikdörtgen 13"/>
          <p:cNvSpPr/>
          <p:nvPr/>
        </p:nvSpPr>
        <p:spPr>
          <a:xfrm>
            <a:off x="7297067" y="4048945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16" name="Dikdörtgen 15"/>
          <p:cNvSpPr/>
          <p:nvPr/>
        </p:nvSpPr>
        <p:spPr>
          <a:xfrm>
            <a:off x="9826635" y="4048945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2400" b="1" dirty="0">
                <a:solidFill>
                  <a:prstClr val="black"/>
                </a:solidFill>
              </a:rPr>
              <a:t>…………………..</a:t>
            </a:r>
            <a:endParaRPr lang="en-US" sz="2400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http://icons.iconarchive.com/icons/erudus/allergy/128/wheat-allergy-grey-ico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414" y="4792747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cons.iconarchive.com/icons/icons8/ios7/512/Plants-Soy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050" y="4941422"/>
            <a:ext cx="993500" cy="99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cons.iconarchive.com/icons/google/noto-emoji-animals-nature/1024/22325-sunflower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436" y="4800650"/>
            <a:ext cx="1258899" cy="1258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177" y="92860"/>
            <a:ext cx="12058933" cy="1408298"/>
          </a:xfrm>
          <a:prstGeom prst="rect">
            <a:avLst/>
          </a:prstGeom>
        </p:spPr>
      </p:pic>
      <p:pic>
        <p:nvPicPr>
          <p:cNvPr id="1038" name="Picture 14" descr="http://icons.iconarchive.com/icons/icons-land/3d-food/128/Fruit-Cherry-ico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6706" y="4967141"/>
            <a:ext cx="868718" cy="86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Dikdörtgen 10">
            <a:extLst>
              <a:ext uri="{FF2B5EF4-FFF2-40B4-BE49-F238E27FC236}">
                <a16:creationId xmlns:a16="http://schemas.microsoft.com/office/drawing/2014/main" id="{6D904043-D4B5-481B-B153-C5BBBE305694}"/>
              </a:ext>
            </a:extLst>
          </p:cNvPr>
          <p:cNvSpPr/>
          <p:nvPr/>
        </p:nvSpPr>
        <p:spPr>
          <a:xfrm>
            <a:off x="2254727" y="2630056"/>
            <a:ext cx="1893164" cy="1829603"/>
          </a:xfrm>
          <a:prstGeom prst="rect">
            <a:avLst/>
          </a:prstGeom>
          <a:solidFill>
            <a:srgbClr val="ED7D31"/>
          </a:solidFill>
          <a:ln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ED7D31"/>
              </a:solidFill>
            </a:endParaRPr>
          </a:p>
        </p:txBody>
      </p:sp>
      <p:sp>
        <p:nvSpPr>
          <p:cNvPr id="53" name="Metin kutusu 52">
            <a:extLst>
              <a:ext uri="{FF2B5EF4-FFF2-40B4-BE49-F238E27FC236}">
                <a16:creationId xmlns:a16="http://schemas.microsoft.com/office/drawing/2014/main" id="{A7047264-B265-4B04-9CCF-A70137DB5C5C}"/>
              </a:ext>
            </a:extLst>
          </p:cNvPr>
          <p:cNvSpPr txBox="1"/>
          <p:nvPr/>
        </p:nvSpPr>
        <p:spPr>
          <a:xfrm>
            <a:off x="2442294" y="2765384"/>
            <a:ext cx="13195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2400" dirty="0"/>
              <a:t>Buğday</a:t>
            </a:r>
          </a:p>
          <a:p>
            <a:pPr algn="ctr"/>
            <a:r>
              <a:rPr lang="tr-TR" sz="2400" dirty="0"/>
              <a:t>Arpa</a:t>
            </a:r>
          </a:p>
          <a:p>
            <a:pPr algn="ctr"/>
            <a:r>
              <a:rPr lang="tr-TR" sz="2400" dirty="0"/>
              <a:t>Yulaf</a:t>
            </a:r>
          </a:p>
          <a:p>
            <a:pPr algn="ctr"/>
            <a:r>
              <a:rPr lang="tr-TR" sz="2400" dirty="0"/>
              <a:t>Çavdar</a:t>
            </a:r>
          </a:p>
        </p:txBody>
      </p:sp>
      <p:sp>
        <p:nvSpPr>
          <p:cNvPr id="13" name="Dikdörtgen 12">
            <a:extLst>
              <a:ext uri="{FF2B5EF4-FFF2-40B4-BE49-F238E27FC236}">
                <a16:creationId xmlns:a16="http://schemas.microsoft.com/office/drawing/2014/main" id="{2A9F901E-FE71-4F0C-9163-726A7848AB3F}"/>
              </a:ext>
            </a:extLst>
          </p:cNvPr>
          <p:cNvSpPr/>
          <p:nvPr/>
        </p:nvSpPr>
        <p:spPr>
          <a:xfrm>
            <a:off x="4741683" y="2765384"/>
            <a:ext cx="1892122" cy="1694275"/>
          </a:xfrm>
          <a:prstGeom prst="rect">
            <a:avLst/>
          </a:prstGeom>
          <a:solidFill>
            <a:srgbClr val="A5A5A5"/>
          </a:solidFill>
          <a:ln>
            <a:solidFill>
              <a:srgbClr val="A5A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Dikdörtgen 58">
            <a:extLst>
              <a:ext uri="{FF2B5EF4-FFF2-40B4-BE49-F238E27FC236}">
                <a16:creationId xmlns:a16="http://schemas.microsoft.com/office/drawing/2014/main" id="{10D4C861-B7AD-4762-A400-11B1AADC362C}"/>
              </a:ext>
            </a:extLst>
          </p:cNvPr>
          <p:cNvSpPr/>
          <p:nvPr/>
        </p:nvSpPr>
        <p:spPr>
          <a:xfrm>
            <a:off x="7309140" y="2694586"/>
            <a:ext cx="1892122" cy="1694275"/>
          </a:xfrm>
          <a:prstGeom prst="rect">
            <a:avLst/>
          </a:prstGeom>
          <a:solidFill>
            <a:srgbClr val="70AD47"/>
          </a:solidFill>
          <a:ln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3" name="Dikdörtgen 72">
            <a:extLst>
              <a:ext uri="{FF2B5EF4-FFF2-40B4-BE49-F238E27FC236}">
                <a16:creationId xmlns:a16="http://schemas.microsoft.com/office/drawing/2014/main" id="{AB22483C-C38D-4943-83DC-7E23CA48CF53}"/>
              </a:ext>
            </a:extLst>
          </p:cNvPr>
          <p:cNvSpPr/>
          <p:nvPr/>
        </p:nvSpPr>
        <p:spPr>
          <a:xfrm>
            <a:off x="9840803" y="2752255"/>
            <a:ext cx="1892122" cy="1694275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5" name="Metin kutusu 74">
            <a:extLst>
              <a:ext uri="{FF2B5EF4-FFF2-40B4-BE49-F238E27FC236}">
                <a16:creationId xmlns:a16="http://schemas.microsoft.com/office/drawing/2014/main" id="{2C854480-A287-4A9F-B33E-63FA951EF841}"/>
              </a:ext>
            </a:extLst>
          </p:cNvPr>
          <p:cNvSpPr txBox="1"/>
          <p:nvPr/>
        </p:nvSpPr>
        <p:spPr>
          <a:xfrm>
            <a:off x="4950978" y="2882586"/>
            <a:ext cx="1435877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2400" dirty="0"/>
              <a:t>Nohut</a:t>
            </a:r>
          </a:p>
          <a:p>
            <a:pPr algn="ctr"/>
            <a:r>
              <a:rPr lang="tr-TR" sz="2400" dirty="0"/>
              <a:t> Fasulye </a:t>
            </a:r>
          </a:p>
          <a:p>
            <a:pPr algn="ctr"/>
            <a:r>
              <a:rPr lang="tr-TR" sz="2400" dirty="0"/>
              <a:t>Mercimek</a:t>
            </a:r>
          </a:p>
          <a:p>
            <a:pPr algn="ctr"/>
            <a:endParaRPr lang="tr-TR" sz="2400" dirty="0"/>
          </a:p>
          <a:p>
            <a:endParaRPr lang="tr-TR" dirty="0"/>
          </a:p>
        </p:txBody>
      </p:sp>
      <p:sp>
        <p:nvSpPr>
          <p:cNvPr id="76" name="Metin kutusu 75">
            <a:extLst>
              <a:ext uri="{FF2B5EF4-FFF2-40B4-BE49-F238E27FC236}">
                <a16:creationId xmlns:a16="http://schemas.microsoft.com/office/drawing/2014/main" id="{0FF4726F-1BDD-4DB7-97A6-2770CDF6CA88}"/>
              </a:ext>
            </a:extLst>
          </p:cNvPr>
          <p:cNvSpPr txBox="1"/>
          <p:nvPr/>
        </p:nvSpPr>
        <p:spPr>
          <a:xfrm>
            <a:off x="6990430" y="2090172"/>
            <a:ext cx="252954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tr-TR" sz="2400" dirty="0"/>
          </a:p>
          <a:p>
            <a:pPr algn="ctr"/>
            <a:r>
              <a:rPr lang="tr-TR" sz="2400" dirty="0"/>
              <a:t>Tütün</a:t>
            </a:r>
          </a:p>
          <a:p>
            <a:pPr algn="ctr"/>
            <a:r>
              <a:rPr lang="tr-TR" sz="2400" dirty="0"/>
              <a:t>Mısır</a:t>
            </a:r>
          </a:p>
          <a:p>
            <a:pPr algn="ctr"/>
            <a:r>
              <a:rPr lang="tr-TR" sz="2400" dirty="0"/>
              <a:t>Zeytin</a:t>
            </a:r>
          </a:p>
          <a:p>
            <a:pPr algn="ctr"/>
            <a:r>
              <a:rPr lang="tr-TR" sz="2400" dirty="0"/>
              <a:t>Ayçiçeği </a:t>
            </a:r>
          </a:p>
          <a:p>
            <a:pPr algn="ctr"/>
            <a:r>
              <a:rPr lang="tr-TR" sz="2400" dirty="0"/>
              <a:t>Soya fasulyesi</a:t>
            </a:r>
          </a:p>
          <a:p>
            <a:pPr algn="ctr"/>
            <a:r>
              <a:rPr lang="tr-TR" sz="2400" dirty="0"/>
              <a:t>Pamuk</a:t>
            </a:r>
          </a:p>
        </p:txBody>
      </p:sp>
      <p:sp>
        <p:nvSpPr>
          <p:cNvPr id="77" name="Metin kutusu 76">
            <a:extLst>
              <a:ext uri="{FF2B5EF4-FFF2-40B4-BE49-F238E27FC236}">
                <a16:creationId xmlns:a16="http://schemas.microsoft.com/office/drawing/2014/main" id="{B2A2D11A-166A-4244-82AB-90DC14390621}"/>
              </a:ext>
            </a:extLst>
          </p:cNvPr>
          <p:cNvSpPr txBox="1"/>
          <p:nvPr/>
        </p:nvSpPr>
        <p:spPr>
          <a:xfrm>
            <a:off x="9915774" y="2445230"/>
            <a:ext cx="17071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2400" dirty="0"/>
              <a:t>Nar </a:t>
            </a:r>
          </a:p>
          <a:p>
            <a:pPr algn="ctr"/>
            <a:r>
              <a:rPr lang="tr-TR" sz="2400" dirty="0"/>
              <a:t>Elma</a:t>
            </a:r>
          </a:p>
          <a:p>
            <a:pPr algn="ctr"/>
            <a:r>
              <a:rPr lang="tr-TR" sz="2400" dirty="0"/>
              <a:t>Portakal</a:t>
            </a:r>
          </a:p>
          <a:p>
            <a:pPr algn="ctr"/>
            <a:r>
              <a:rPr lang="tr-TR" sz="2400" dirty="0"/>
              <a:t>Kiraz</a:t>
            </a:r>
          </a:p>
          <a:p>
            <a:pPr algn="ctr"/>
            <a:r>
              <a:rPr lang="tr-TR" sz="2400" dirty="0"/>
              <a:t>Soğan</a:t>
            </a:r>
          </a:p>
          <a:p>
            <a:pPr algn="ctr"/>
            <a:r>
              <a:rPr lang="tr-TR" sz="2400" dirty="0"/>
              <a:t>Karnabahar</a:t>
            </a:r>
            <a:endParaRPr lang="tr-TR" dirty="0"/>
          </a:p>
        </p:txBody>
      </p:sp>
      <p:pic>
        <p:nvPicPr>
          <p:cNvPr id="78" name="Resim 7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7974" y="1981684"/>
            <a:ext cx="5919475" cy="59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99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251" y="1054862"/>
            <a:ext cx="11516342" cy="570025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713" y="388307"/>
            <a:ext cx="3044947" cy="66655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65959DB-BDC3-41EC-A434-3FF8EA3360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066" y="3407079"/>
            <a:ext cx="667238" cy="80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71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rgbClr val="FFFF00"/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Resim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008" y="392173"/>
            <a:ext cx="10614648" cy="1097318"/>
          </a:xfrm>
          <a:prstGeom prst="rect">
            <a:avLst/>
          </a:prstGeom>
        </p:spPr>
      </p:pic>
      <p:pic>
        <p:nvPicPr>
          <p:cNvPr id="36" name="Resim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482" y="1700826"/>
            <a:ext cx="4505334" cy="1012024"/>
          </a:xfrm>
          <a:prstGeom prst="rect">
            <a:avLst/>
          </a:prstGeom>
        </p:spPr>
      </p:pic>
      <p:pic>
        <p:nvPicPr>
          <p:cNvPr id="37" name="Resim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144" y="2558365"/>
            <a:ext cx="4182218" cy="914479"/>
          </a:xfrm>
          <a:prstGeom prst="rect">
            <a:avLst/>
          </a:prstGeom>
        </p:spPr>
      </p:pic>
      <p:pic>
        <p:nvPicPr>
          <p:cNvPr id="38" name="Resim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4086" y="3403438"/>
            <a:ext cx="4206605" cy="1060796"/>
          </a:xfrm>
          <a:prstGeom prst="rect">
            <a:avLst/>
          </a:prstGeom>
        </p:spPr>
      </p:pic>
      <p:pic>
        <p:nvPicPr>
          <p:cNvPr id="39" name="Resim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5144" y="4396546"/>
            <a:ext cx="4188315" cy="883997"/>
          </a:xfrm>
          <a:prstGeom prst="rect">
            <a:avLst/>
          </a:prstGeom>
        </p:spPr>
      </p:pic>
      <p:pic>
        <p:nvPicPr>
          <p:cNvPr id="40" name="Resim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8760" y="5348630"/>
            <a:ext cx="4176122" cy="890093"/>
          </a:xfrm>
          <a:prstGeom prst="rect">
            <a:avLst/>
          </a:prstGeom>
        </p:spPr>
      </p:pic>
      <p:pic>
        <p:nvPicPr>
          <p:cNvPr id="41" name="Resim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4332" y="1669225"/>
            <a:ext cx="4224894" cy="987638"/>
          </a:xfrm>
          <a:prstGeom prst="rect">
            <a:avLst/>
          </a:prstGeom>
        </p:spPr>
      </p:pic>
      <p:pic>
        <p:nvPicPr>
          <p:cNvPr id="42" name="Resim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8497" y="2603415"/>
            <a:ext cx="4432176" cy="914479"/>
          </a:xfrm>
          <a:prstGeom prst="rect">
            <a:avLst/>
          </a:prstGeom>
        </p:spPr>
      </p:pic>
      <p:pic>
        <p:nvPicPr>
          <p:cNvPr id="43" name="Resim 4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08497" y="3483079"/>
            <a:ext cx="4432176" cy="877900"/>
          </a:xfrm>
          <a:prstGeom prst="rect">
            <a:avLst/>
          </a:prstGeom>
        </p:spPr>
      </p:pic>
      <p:pic>
        <p:nvPicPr>
          <p:cNvPr id="44" name="Resim 4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27362" y="4374625"/>
            <a:ext cx="4432176" cy="877900"/>
          </a:xfrm>
          <a:prstGeom prst="rect">
            <a:avLst/>
          </a:prstGeom>
        </p:spPr>
      </p:pic>
      <p:pic>
        <p:nvPicPr>
          <p:cNvPr id="45" name="Resim 4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64517" y="5280543"/>
            <a:ext cx="4432176" cy="865707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B570F5F8-E8F3-45A6-8E0F-B9B2ADEAAB0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0" y="822897"/>
            <a:ext cx="2721467" cy="574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788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76" y="1883220"/>
            <a:ext cx="10870110" cy="444436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466" y="1346726"/>
            <a:ext cx="2450804" cy="53649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248" y="3350871"/>
            <a:ext cx="792549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76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Resim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097" y="4449855"/>
            <a:ext cx="3066554" cy="2566638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805" y="2918160"/>
            <a:ext cx="3535986" cy="1713124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927" y="1157946"/>
            <a:ext cx="3645724" cy="1676545"/>
          </a:xfrm>
          <a:prstGeom prst="rect">
            <a:avLst/>
          </a:prstGeom>
        </p:spPr>
      </p:pic>
      <p:pic>
        <p:nvPicPr>
          <p:cNvPr id="33" name="Resim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5120" y="4474458"/>
            <a:ext cx="3194581" cy="2194750"/>
          </a:xfrm>
          <a:prstGeom prst="rect">
            <a:avLst/>
          </a:prstGeom>
        </p:spPr>
      </p:pic>
      <p:pic>
        <p:nvPicPr>
          <p:cNvPr id="34" name="Resim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35107" y="2816202"/>
            <a:ext cx="3401863" cy="1804572"/>
          </a:xfrm>
          <a:prstGeom prst="rect">
            <a:avLst/>
          </a:prstGeom>
        </p:spPr>
      </p:pic>
      <p:pic>
        <p:nvPicPr>
          <p:cNvPr id="35" name="Resim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5631" y="1084373"/>
            <a:ext cx="3840813" cy="1658256"/>
          </a:xfrm>
          <a:prstGeom prst="rect">
            <a:avLst/>
          </a:prstGeom>
        </p:spPr>
      </p:pic>
      <p:pic>
        <p:nvPicPr>
          <p:cNvPr id="39" name="Resim 3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4484" y="163991"/>
            <a:ext cx="8120576" cy="110956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8699E0F-C820-4335-9F52-575985E9C1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56881" y="1277764"/>
            <a:ext cx="2897593" cy="54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5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90" y="1014965"/>
            <a:ext cx="10607959" cy="551735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390" y="1366960"/>
            <a:ext cx="2450804" cy="53649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390" y="4793132"/>
            <a:ext cx="457240" cy="8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0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rgbClr val="FFFF00"/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5395" y="885306"/>
            <a:ext cx="4694327" cy="310313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/>
          <a:srcRect r="15842"/>
          <a:stretch/>
        </p:blipFill>
        <p:spPr>
          <a:xfrm>
            <a:off x="7160688" y="941170"/>
            <a:ext cx="4624552" cy="30889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367" y="829440"/>
            <a:ext cx="4694327" cy="320067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EDEEB9A-5288-4E31-84B8-F6DD9C1DE4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6757" y="730310"/>
            <a:ext cx="1829162" cy="612769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8F7E72B2-3D45-45B3-9666-00E22D998A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436" y="3666494"/>
            <a:ext cx="4639458" cy="335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2786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215" y="2842999"/>
            <a:ext cx="7731509" cy="307690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15" y="836384"/>
            <a:ext cx="7779170" cy="176189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A11F9FF-E32C-4023-A2E4-1FF8DF9463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2556" y="444498"/>
            <a:ext cx="3046979" cy="633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8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75" y="2448461"/>
            <a:ext cx="9809314" cy="313361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413" y="192813"/>
            <a:ext cx="9723963" cy="184724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869E263-47A0-418E-AEF7-0969DAE6B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8931" y="674913"/>
            <a:ext cx="2390294" cy="599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251411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38" y="1005675"/>
            <a:ext cx="5755123" cy="3810330"/>
          </a:xfrm>
          <a:prstGeom prst="rect">
            <a:avLst/>
          </a:prstGeom>
        </p:spPr>
      </p:pic>
      <p:pic>
        <p:nvPicPr>
          <p:cNvPr id="4" name="Picture 8" descr="http://rickosborn.com/images/mil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4" y="4979200"/>
            <a:ext cx="881287" cy="152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www.beyzapilic.com.tr/Images/Product/parmak-sucu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857" y="4816005"/>
            <a:ext cx="2080683" cy="187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810" y="9144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89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78794" y="270213"/>
            <a:ext cx="8907028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031048"/>
      </p:ext>
    </p:extLst>
  </p:cSld>
  <p:clrMapOvr>
    <a:masterClrMapping/>
  </p:clrMapOvr>
  <p:transition spd="slow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BD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" y="3603220"/>
            <a:ext cx="4511040" cy="30073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Resim 19"/>
          <p:cNvPicPr>
            <a:picLocks noChangeAspect="1"/>
          </p:cNvPicPr>
          <p:nvPr/>
        </p:nvPicPr>
        <p:blipFill rotWithShape="1">
          <a:blip r:embed="rId3"/>
          <a:srcRect r="563" b="11650"/>
          <a:stretch/>
        </p:blipFill>
        <p:spPr>
          <a:xfrm>
            <a:off x="7421880" y="3603220"/>
            <a:ext cx="4485640" cy="30073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0161" y="0"/>
            <a:ext cx="6979920" cy="3489961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568" y="2324559"/>
            <a:ext cx="4378960" cy="437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01515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2"/>
          <a:srcRect b="35602"/>
          <a:stretch/>
        </p:blipFill>
        <p:spPr>
          <a:xfrm>
            <a:off x="1986871" y="240577"/>
            <a:ext cx="9803218" cy="320366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0" y="3013714"/>
            <a:ext cx="3352800" cy="3587495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080" y="1960879"/>
            <a:ext cx="2748354" cy="478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310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8000">
              <a:srgbClr val="7B0051"/>
            </a:gs>
            <a:gs pos="34000">
              <a:srgbClr val="320020"/>
            </a:gs>
            <a:gs pos="54000">
              <a:srgbClr val="5F003E"/>
            </a:gs>
            <a:gs pos="100000">
              <a:srgbClr val="7B0051"/>
            </a:gs>
          </a:gsLst>
          <a:lin ang="9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élogramme 29"/>
          <p:cNvSpPr/>
          <p:nvPr/>
        </p:nvSpPr>
        <p:spPr>
          <a:xfrm flipH="1">
            <a:off x="3664128" y="3780111"/>
            <a:ext cx="1349831" cy="1258384"/>
          </a:xfrm>
          <a:prstGeom prst="parallelogram">
            <a:avLst>
              <a:gd name="adj" fmla="val 54567"/>
            </a:avLst>
          </a:prstGeom>
          <a:solidFill>
            <a:srgbClr val="FF669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5" name="Parallélogramme 26"/>
          <p:cNvSpPr/>
          <p:nvPr/>
        </p:nvSpPr>
        <p:spPr>
          <a:xfrm flipH="1">
            <a:off x="2292273" y="4325442"/>
            <a:ext cx="1349831" cy="1258384"/>
          </a:xfrm>
          <a:prstGeom prst="parallelogram">
            <a:avLst>
              <a:gd name="adj" fmla="val 54567"/>
            </a:avLst>
          </a:prstGeom>
          <a:gradFill flip="none" rotWithShape="1">
            <a:gsLst>
              <a:gs pos="78000">
                <a:srgbClr val="FFB400"/>
              </a:gs>
              <a:gs pos="34000">
                <a:srgbClr val="7E5A00"/>
              </a:gs>
              <a:gs pos="54000">
                <a:srgbClr val="C48A00"/>
              </a:gs>
              <a:gs pos="100000">
                <a:srgbClr val="FFB400"/>
              </a:gs>
            </a:gsLst>
            <a:lin ang="9600000" scaled="0"/>
            <a:tileRect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6" name="Parallélogramme 28"/>
          <p:cNvSpPr/>
          <p:nvPr/>
        </p:nvSpPr>
        <p:spPr>
          <a:xfrm>
            <a:off x="2977002" y="3780155"/>
            <a:ext cx="1350963" cy="1803400"/>
          </a:xfrm>
          <a:prstGeom prst="parallelogram">
            <a:avLst>
              <a:gd name="adj" fmla="val 50862"/>
            </a:avLst>
          </a:prstGeom>
          <a:solidFill>
            <a:srgbClr val="EC008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Parallélogramme 13"/>
          <p:cNvSpPr/>
          <p:nvPr/>
        </p:nvSpPr>
        <p:spPr>
          <a:xfrm flipH="1">
            <a:off x="919339" y="4867996"/>
            <a:ext cx="1349831" cy="1258384"/>
          </a:xfrm>
          <a:prstGeom prst="parallelogram">
            <a:avLst>
              <a:gd name="adj" fmla="val 54756"/>
            </a:avLst>
          </a:prstGeom>
          <a:gradFill flip="none" rotWithShape="1">
            <a:gsLst>
              <a:gs pos="78000">
                <a:srgbClr val="8CE071"/>
              </a:gs>
              <a:gs pos="34000">
                <a:srgbClr val="48763A"/>
              </a:gs>
              <a:gs pos="54000">
                <a:srgbClr val="6CAC57"/>
              </a:gs>
              <a:gs pos="100000">
                <a:srgbClr val="8CE071"/>
              </a:gs>
            </a:gsLst>
            <a:lin ang="9600000" scaled="0"/>
            <a:tileRect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8" name="Parallélogramme 14"/>
          <p:cNvSpPr/>
          <p:nvPr/>
        </p:nvSpPr>
        <p:spPr>
          <a:xfrm>
            <a:off x="1603814" y="4323080"/>
            <a:ext cx="1350962" cy="1803400"/>
          </a:xfrm>
          <a:prstGeom prst="parallelogram">
            <a:avLst>
              <a:gd name="adj" fmla="val 50862"/>
            </a:avLst>
          </a:prstGeom>
          <a:solidFill>
            <a:srgbClr val="FFB4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Parallélogramme 20"/>
          <p:cNvSpPr/>
          <p:nvPr/>
        </p:nvSpPr>
        <p:spPr>
          <a:xfrm>
            <a:off x="232214" y="4867593"/>
            <a:ext cx="1350962" cy="1803400"/>
          </a:xfrm>
          <a:prstGeom prst="parallelogram">
            <a:avLst>
              <a:gd name="adj" fmla="val 50862"/>
            </a:avLst>
          </a:prstGeom>
          <a:solidFill>
            <a:srgbClr val="8CE07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0" name="Freeform 42"/>
          <p:cNvSpPr/>
          <p:nvPr/>
        </p:nvSpPr>
        <p:spPr>
          <a:xfrm>
            <a:off x="4348602" y="2731389"/>
            <a:ext cx="1604007" cy="2307655"/>
          </a:xfrm>
          <a:custGeom>
            <a:avLst/>
            <a:gdLst>
              <a:gd name="connsiteX0" fmla="*/ 1230752 w 1604007"/>
              <a:gd name="connsiteY0" fmla="*/ 0 h 2307655"/>
              <a:gd name="connsiteX1" fmla="*/ 1604007 w 1604007"/>
              <a:gd name="connsiteY1" fmla="*/ 879335 h 2307655"/>
              <a:gd name="connsiteX2" fmla="*/ 1260418 w 1604007"/>
              <a:gd name="connsiteY2" fmla="*/ 740516 h 2307655"/>
              <a:gd name="connsiteX3" fmla="*/ 663836 w 1604007"/>
              <a:gd name="connsiteY3" fmla="*/ 2307655 h 2307655"/>
              <a:gd name="connsiteX4" fmla="*/ 0 w 1604007"/>
              <a:gd name="connsiteY4" fmla="*/ 2307655 h 2307655"/>
              <a:gd name="connsiteX5" fmla="*/ 283706 w 1604007"/>
              <a:gd name="connsiteY5" fmla="*/ 1562399 h 2307655"/>
              <a:gd name="connsiteX6" fmla="*/ 283399 w 1604007"/>
              <a:gd name="connsiteY6" fmla="*/ 1562275 h 2307655"/>
              <a:gd name="connsiteX7" fmla="*/ 289529 w 1604007"/>
              <a:gd name="connsiteY7" fmla="*/ 1547102 h 2307655"/>
              <a:gd name="connsiteX8" fmla="*/ 685074 w 1604007"/>
              <a:gd name="connsiteY8" fmla="*/ 508062 h 2307655"/>
              <a:gd name="connsiteX9" fmla="*/ 351417 w 1604007"/>
              <a:gd name="connsiteY9" fmla="*/ 373256 h 2307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04007" h="2307655">
                <a:moveTo>
                  <a:pt x="1230752" y="0"/>
                </a:moveTo>
                <a:lnTo>
                  <a:pt x="1604007" y="879335"/>
                </a:lnTo>
                <a:lnTo>
                  <a:pt x="1260418" y="740516"/>
                </a:lnTo>
                <a:lnTo>
                  <a:pt x="663836" y="2307655"/>
                </a:lnTo>
                <a:lnTo>
                  <a:pt x="0" y="2307655"/>
                </a:lnTo>
                <a:lnTo>
                  <a:pt x="283706" y="1562399"/>
                </a:lnTo>
                <a:lnTo>
                  <a:pt x="283399" y="1562275"/>
                </a:lnTo>
                <a:lnTo>
                  <a:pt x="289529" y="1547102"/>
                </a:lnTo>
                <a:lnTo>
                  <a:pt x="685074" y="508062"/>
                </a:lnTo>
                <a:lnTo>
                  <a:pt x="351417" y="373256"/>
                </a:lnTo>
                <a:close/>
              </a:path>
            </a:pathLst>
          </a:custGeom>
          <a:solidFill>
            <a:srgbClr val="007A87"/>
          </a:solidFill>
          <a:ln w="9525">
            <a:noFill/>
            <a:round/>
            <a:headEnd/>
            <a:tailEnd/>
          </a:ln>
        </p:spPr>
        <p:txBody>
          <a:bodyPr wrap="square">
            <a:noAutofit/>
          </a:bodyPr>
          <a:lstStyle/>
          <a:p>
            <a:pPr>
              <a:defRPr/>
            </a:pPr>
            <a:endParaRPr lang="fr-FR"/>
          </a:p>
        </p:txBody>
      </p:sp>
      <p:sp>
        <p:nvSpPr>
          <p:cNvPr id="11" name="ZoneTexte 38"/>
          <p:cNvSpPr txBox="1"/>
          <p:nvPr/>
        </p:nvSpPr>
        <p:spPr>
          <a:xfrm>
            <a:off x="1424678" y="5024468"/>
            <a:ext cx="1688989" cy="400110"/>
          </a:xfrm>
          <a:prstGeom prst="rect">
            <a:avLst/>
          </a:prstGeom>
          <a:noFill/>
          <a:scene3d>
            <a:camera prst="orthographicFront">
              <a:rot lat="0" lon="0" rev="4200000"/>
            </a:camera>
            <a:lightRig rig="threePt" dir="t"/>
          </a:scene3d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tr-TR" sz="2000" b="1" dirty="0"/>
              <a:t>BİTKİ ÖRTÜSÜ</a:t>
            </a:r>
            <a:endParaRPr lang="fr-FR" sz="2000" b="1" dirty="0"/>
          </a:p>
        </p:txBody>
      </p:sp>
      <p:sp>
        <p:nvSpPr>
          <p:cNvPr id="12" name="ZoneTexte 39"/>
          <p:cNvSpPr txBox="1"/>
          <p:nvPr/>
        </p:nvSpPr>
        <p:spPr>
          <a:xfrm>
            <a:off x="2835217" y="4481914"/>
            <a:ext cx="1657826" cy="400110"/>
          </a:xfrm>
          <a:prstGeom prst="rect">
            <a:avLst/>
          </a:prstGeom>
          <a:noFill/>
          <a:scene3d>
            <a:camera prst="orthographicFront">
              <a:rot lat="0" lon="0" rev="4200000"/>
            </a:camera>
            <a:lightRig rig="threePt" dir="t"/>
          </a:scene3d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tr-TR" sz="2000" b="1" dirty="0">
                <a:solidFill>
                  <a:schemeClr val="bg1"/>
                </a:solidFill>
              </a:rPr>
              <a:t>YER ŞEKİLLERİ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13" name="ZoneTexte 40"/>
          <p:cNvSpPr txBox="1"/>
          <p:nvPr/>
        </p:nvSpPr>
        <p:spPr>
          <a:xfrm>
            <a:off x="3898172" y="3738057"/>
            <a:ext cx="2408736" cy="400110"/>
          </a:xfrm>
          <a:prstGeom prst="rect">
            <a:avLst/>
          </a:prstGeom>
          <a:noFill/>
          <a:scene3d>
            <a:camera prst="orthographicFront">
              <a:rot lat="0" lon="0" rev="4200000"/>
            </a:camera>
            <a:lightRig rig="threePt" dir="t"/>
          </a:scene3d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tr-TR" sz="2000" b="1" dirty="0">
                <a:solidFill>
                  <a:schemeClr val="bg1"/>
                </a:solidFill>
              </a:rPr>
              <a:t>HALKIN  İHTİYAÇLARI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14" name="ZoneTexte 27"/>
          <p:cNvSpPr txBox="1">
            <a:spLocks noChangeArrowheads="1"/>
          </p:cNvSpPr>
          <p:nvPr/>
        </p:nvSpPr>
        <p:spPr bwMode="auto">
          <a:xfrm>
            <a:off x="2243576" y="3553144"/>
            <a:ext cx="7556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en-US" sz="4400" b="1" dirty="0">
                <a:solidFill>
                  <a:srgbClr val="C48A00"/>
                </a:solidFill>
              </a:rPr>
              <a:t>02</a:t>
            </a:r>
          </a:p>
        </p:txBody>
      </p:sp>
      <p:sp>
        <p:nvSpPr>
          <p:cNvPr id="15" name="ZoneTexte 30"/>
          <p:cNvSpPr txBox="1">
            <a:spLocks noChangeArrowheads="1"/>
          </p:cNvSpPr>
          <p:nvPr/>
        </p:nvSpPr>
        <p:spPr bwMode="auto">
          <a:xfrm>
            <a:off x="3619939" y="3010219"/>
            <a:ext cx="7556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en-US" sz="4400" b="1" dirty="0">
                <a:solidFill>
                  <a:srgbClr val="EC008B"/>
                </a:solidFill>
              </a:rPr>
              <a:t>03</a:t>
            </a:r>
          </a:p>
        </p:txBody>
      </p:sp>
      <p:sp>
        <p:nvSpPr>
          <p:cNvPr id="16" name="ZoneTexte 41"/>
          <p:cNvSpPr txBox="1">
            <a:spLocks noChangeArrowheads="1"/>
          </p:cNvSpPr>
          <p:nvPr/>
        </p:nvSpPr>
        <p:spPr bwMode="auto">
          <a:xfrm>
            <a:off x="867214" y="4099243"/>
            <a:ext cx="7556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en-US" sz="4400" b="1" dirty="0">
                <a:solidFill>
                  <a:srgbClr val="6CAC57"/>
                </a:solidFill>
              </a:rPr>
              <a:t>01</a:t>
            </a:r>
          </a:p>
        </p:txBody>
      </p:sp>
      <p:sp>
        <p:nvSpPr>
          <p:cNvPr id="18" name="ZoneTexte 38"/>
          <p:cNvSpPr txBox="1"/>
          <p:nvPr/>
        </p:nvSpPr>
        <p:spPr>
          <a:xfrm>
            <a:off x="540643" y="5486133"/>
            <a:ext cx="797013" cy="400110"/>
          </a:xfrm>
          <a:prstGeom prst="rect">
            <a:avLst/>
          </a:prstGeom>
          <a:noFill/>
          <a:scene3d>
            <a:camera prst="orthographicFront">
              <a:rot lat="0" lon="0" rev="4200000"/>
            </a:camera>
            <a:lightRig rig="threePt" dir="t"/>
          </a:scene3d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tr-TR" sz="2000" b="1" dirty="0"/>
              <a:t>İKLİM</a:t>
            </a:r>
            <a:endParaRPr lang="fr-FR" sz="2000" b="1" dirty="0"/>
          </a:p>
        </p:txBody>
      </p:sp>
      <p:pic>
        <p:nvPicPr>
          <p:cNvPr id="7170" name="Picture 2" descr="HAYVANCILIK PNG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91" y="920446"/>
            <a:ext cx="5718010" cy="212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768262" y="226796"/>
            <a:ext cx="3423738" cy="6336781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1085" y="2197553"/>
            <a:ext cx="4554107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567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 invX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Resim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518" y="251928"/>
            <a:ext cx="10004403" cy="908383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7994" y="1067958"/>
            <a:ext cx="8894835" cy="487722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7849985" y="2001041"/>
            <a:ext cx="2364509" cy="1810328"/>
          </a:xfrm>
          <a:prstGeom prst="ellipse">
            <a:avLst/>
          </a:prstGeom>
          <a:solidFill>
            <a:srgbClr val="FF0000">
              <a:alpha val="2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9" name="Resim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1279" y="4652099"/>
            <a:ext cx="4072481" cy="174360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BEE62FF3-8602-418D-B0E2-3BC97CE39D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878" y="599877"/>
            <a:ext cx="2199256" cy="611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38742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59E4E789-42B9-458B-A7F4-CE99BE73B7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84009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87" y="828342"/>
            <a:ext cx="11193226" cy="5852667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851" y="828342"/>
            <a:ext cx="2450804" cy="53649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6C14085-0963-43DE-BBC7-82483A33D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387" y="3065621"/>
            <a:ext cx="646526" cy="63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5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7839" y="399967"/>
            <a:ext cx="9144793" cy="499305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241" y="5522525"/>
            <a:ext cx="10784759" cy="82912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098" y="923712"/>
            <a:ext cx="2294741" cy="573325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081" y="44338"/>
            <a:ext cx="6608637" cy="74987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901440" y="2987040"/>
            <a:ext cx="1849120" cy="1300480"/>
          </a:xfrm>
          <a:prstGeom prst="ellipse">
            <a:avLst/>
          </a:prstGeom>
          <a:solidFill>
            <a:schemeClr val="lt1">
              <a:alpha val="2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6786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7E3519D-B54B-470F-9027-27F58E651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6ED237A0-A14A-4A40-810C-563446705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17881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729" y="109420"/>
            <a:ext cx="7742591" cy="3548180"/>
          </a:xfrm>
          <a:prstGeom prst="rect">
            <a:avLst/>
          </a:prstGeom>
        </p:spPr>
      </p:pic>
      <p:pic>
        <p:nvPicPr>
          <p:cNvPr id="27" name="Picture 2" descr="http://privatelandownernetwork.org/plnBlog/images/hen%20hous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165" y="3657600"/>
            <a:ext cx="3782619" cy="283872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pic>
        <p:nvPicPr>
          <p:cNvPr id="28" name="Picture 2" descr="http://www.veganoutreach.org/whyvegan/images/ChickensInBatteryCagesl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048" y="3657600"/>
            <a:ext cx="3784969" cy="283872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sp>
        <p:nvSpPr>
          <p:cNvPr id="26" name="Oval 25"/>
          <p:cNvSpPr/>
          <p:nvPr/>
        </p:nvSpPr>
        <p:spPr>
          <a:xfrm>
            <a:off x="5140960" y="171550"/>
            <a:ext cx="2113280" cy="1493520"/>
          </a:xfrm>
          <a:prstGeom prst="ellipse">
            <a:avLst/>
          </a:prstGeom>
          <a:solidFill>
            <a:schemeClr val="accent2">
              <a:alpha val="36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1" name="Picture 3" descr="C:\Users\amt\Desktop\26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008" y="4560178"/>
            <a:ext cx="2618502" cy="217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9709" y="5095874"/>
            <a:ext cx="2438611" cy="1572904"/>
          </a:xfrm>
          <a:prstGeom prst="rect">
            <a:avLst/>
          </a:prstGeom>
        </p:spPr>
      </p:pic>
      <p:pic>
        <p:nvPicPr>
          <p:cNvPr id="5128" name="Picture 8" descr="HAS TAVUK PNG ile ilgili gÃ¶rsel sonuc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862" y="5349688"/>
            <a:ext cx="1613527" cy="10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Dikdörtgen 33"/>
          <p:cNvSpPr/>
          <p:nvPr/>
        </p:nvSpPr>
        <p:spPr>
          <a:xfrm>
            <a:off x="261770" y="237381"/>
            <a:ext cx="3491343" cy="1569660"/>
          </a:xfrm>
          <a:prstGeom prst="rect">
            <a:avLst/>
          </a:prstGeom>
          <a:pattFill prst="trellis">
            <a:fgClr>
              <a:srgbClr val="FFE38B"/>
            </a:fgClr>
            <a:bgClr>
              <a:srgbClr val="FFB400"/>
            </a:bgClr>
          </a:pattFill>
        </p:spPr>
        <p:txBody>
          <a:bodyPr wrap="square">
            <a:spAutoFit/>
          </a:bodyPr>
          <a:lstStyle/>
          <a:p>
            <a:pPr lvl="0" algn="ctr"/>
            <a:r>
              <a:rPr lang="tr-TR" sz="2400" dirty="0">
                <a:solidFill>
                  <a:prstClr val="black"/>
                </a:solidFill>
                <a:latin typeface="TR Jester" pitchFamily="2" charset="-94"/>
              </a:rPr>
              <a:t>Nüfusun kalabalık</a:t>
            </a:r>
          </a:p>
          <a:p>
            <a:pPr lvl="0" algn="ctr"/>
            <a:r>
              <a:rPr lang="tr-TR" sz="2400" dirty="0">
                <a:solidFill>
                  <a:prstClr val="black"/>
                </a:solidFill>
                <a:latin typeface="TR Jester" pitchFamily="2" charset="-94"/>
              </a:rPr>
              <a:t>olduğu batı ve kuzey katı kesimlerinde ise kümes hayvancılığı yaygındır. </a:t>
            </a:r>
            <a:endParaRPr lang="tr-TR" sz="2400" dirty="0">
              <a:latin typeface="TR Jester" pitchFamily="2" charset="-94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54" y="1837521"/>
            <a:ext cx="2751912" cy="483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8729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82DA8295-3464-4587-B0B5-9FCEB54ED7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06120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804" y="1257602"/>
            <a:ext cx="10857917" cy="474919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16" y="1452026"/>
            <a:ext cx="2450804" cy="536494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67CCFE1-6E0F-482D-9C96-ACF9256ACB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59" y="3195782"/>
            <a:ext cx="561998" cy="72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0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367" y="374594"/>
            <a:ext cx="7858425" cy="3590855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6891" y="3458152"/>
            <a:ext cx="12308891" cy="3462828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108" y="3860799"/>
            <a:ext cx="4121472" cy="2318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41"/>
          <a:stretch/>
        </p:blipFill>
        <p:spPr>
          <a:xfrm>
            <a:off x="7731863" y="3851563"/>
            <a:ext cx="4121472" cy="23275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49578" y="1637885"/>
            <a:ext cx="1432684" cy="1304657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5470" y="6258658"/>
            <a:ext cx="7059780" cy="64623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7FCA891-C9A4-4108-82C4-BC58FDE387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612265" y="1078524"/>
            <a:ext cx="4908095" cy="694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27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29DE583E-412F-4154-90BD-754959A78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349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679" y="1389544"/>
            <a:ext cx="2450804" cy="53649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315" y="1118631"/>
            <a:ext cx="10236071" cy="501744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67CCFE1-6E0F-482D-9C96-ACF9256ACB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315" y="3864966"/>
            <a:ext cx="561998" cy="72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3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2244" y="3333525"/>
            <a:ext cx="3712739" cy="278455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4993" y="3260365"/>
            <a:ext cx="3865276" cy="294018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6575" y="-103728"/>
            <a:ext cx="7084166" cy="3603048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8963464" y="2039034"/>
            <a:ext cx="467360" cy="243840"/>
          </a:xfrm>
          <a:prstGeom prst="ellipse">
            <a:avLst/>
          </a:prstGeom>
          <a:solidFill>
            <a:srgbClr val="70AD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Oval 17"/>
          <p:cNvSpPr/>
          <p:nvPr/>
        </p:nvSpPr>
        <p:spPr>
          <a:xfrm>
            <a:off x="7564993" y="2656040"/>
            <a:ext cx="207350" cy="235057"/>
          </a:xfrm>
          <a:prstGeom prst="ellipse">
            <a:avLst/>
          </a:prstGeom>
          <a:solidFill>
            <a:srgbClr val="70AD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Oval 18"/>
          <p:cNvSpPr/>
          <p:nvPr/>
        </p:nvSpPr>
        <p:spPr>
          <a:xfrm>
            <a:off x="5305864" y="2496234"/>
            <a:ext cx="246424" cy="167212"/>
          </a:xfrm>
          <a:prstGeom prst="ellipse">
            <a:avLst/>
          </a:prstGeom>
          <a:solidFill>
            <a:srgbClr val="70AD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Oval 19"/>
          <p:cNvSpPr/>
          <p:nvPr/>
        </p:nvSpPr>
        <p:spPr>
          <a:xfrm flipV="1">
            <a:off x="4574344" y="2160954"/>
            <a:ext cx="246424" cy="152400"/>
          </a:xfrm>
          <a:prstGeom prst="ellipse">
            <a:avLst/>
          </a:prstGeom>
          <a:solidFill>
            <a:srgbClr val="70AD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" name="Oval 20"/>
          <p:cNvSpPr/>
          <p:nvPr/>
        </p:nvSpPr>
        <p:spPr>
          <a:xfrm>
            <a:off x="5431304" y="860474"/>
            <a:ext cx="246424" cy="167212"/>
          </a:xfrm>
          <a:prstGeom prst="ellipse">
            <a:avLst/>
          </a:prstGeom>
          <a:solidFill>
            <a:srgbClr val="70AD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Oval 21"/>
          <p:cNvSpPr/>
          <p:nvPr/>
        </p:nvSpPr>
        <p:spPr>
          <a:xfrm>
            <a:off x="5722905" y="693262"/>
            <a:ext cx="246424" cy="167212"/>
          </a:xfrm>
          <a:prstGeom prst="ellipse">
            <a:avLst/>
          </a:prstGeom>
          <a:solidFill>
            <a:srgbClr val="70AD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7" name="Resim 16"/>
          <p:cNvPicPr>
            <a:picLocks noChangeAspect="1"/>
          </p:cNvPicPr>
          <p:nvPr/>
        </p:nvPicPr>
        <p:blipFill rotWithShape="1">
          <a:blip r:embed="rId6"/>
          <a:srcRect l="7015" r="11782"/>
          <a:stretch/>
        </p:blipFill>
        <p:spPr>
          <a:xfrm>
            <a:off x="3298119" y="3260365"/>
            <a:ext cx="4095189" cy="29401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150" name="Picture 6" descr="Ä°PEK KUMAÅ ile ilgili gÃ¶rsel sonucu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46"/>
          <a:stretch/>
        </p:blipFill>
        <p:spPr bwMode="auto">
          <a:xfrm>
            <a:off x="7564993" y="3255708"/>
            <a:ext cx="4170077" cy="29401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13F5EE4A-7C9A-472B-A28F-FDF79613FD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8458" y="376241"/>
            <a:ext cx="3547067" cy="7280821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89881AA-C462-457A-92E5-082B781D08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06400" y="364984"/>
            <a:ext cx="1664352" cy="74987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FF66F86D-DF0C-46B3-A4CE-F78737D3FC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17186" y="6282742"/>
            <a:ext cx="8352244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00049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617" y="2865120"/>
            <a:ext cx="2893150" cy="18676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2930" y="2881679"/>
            <a:ext cx="2893150" cy="18676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312" y="4812539"/>
            <a:ext cx="2919305" cy="185203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450" y="4835324"/>
            <a:ext cx="2884003" cy="18296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7884" y="0"/>
            <a:ext cx="5838896" cy="2622295"/>
          </a:xfrm>
          <a:prstGeom prst="rect">
            <a:avLst/>
          </a:prstGeom>
        </p:spPr>
      </p:pic>
      <p:pic>
        <p:nvPicPr>
          <p:cNvPr id="4098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48373" y="131425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00773" y="283825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94545" y="266215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61092" y="8162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46945" y="147984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40255" y="1542069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28167" y="2179014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17767" y="131425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05115" y="2273420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304" y="2219928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1728" y="1091829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39258" y="1944796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20991" y="917702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79986" y="474055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54662" y="83899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60923" y="-79760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93354" y="343075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77450" y="-79946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Ä°lgili resi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14248" y="-53492"/>
            <a:ext cx="755257" cy="45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AMSÄ° PNG ile ilgili gÃ¶rsel sonucu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765" y="229943"/>
            <a:ext cx="1555769" cy="103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Resim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84431" y="3920012"/>
            <a:ext cx="4530019" cy="2799961"/>
          </a:xfrm>
          <a:prstGeom prst="rect">
            <a:avLst/>
          </a:prstGeom>
        </p:spPr>
      </p:pic>
      <p:pic>
        <p:nvPicPr>
          <p:cNvPr id="33" name="Resim 3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90" y="147984"/>
            <a:ext cx="2633822" cy="679353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93199DB-5DCD-4BDB-BA61-6BF840D0B0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18483" y="156032"/>
            <a:ext cx="2840982" cy="416392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F653EC7-6EF3-422C-B5B8-994E345AED9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00638" y="1029181"/>
            <a:ext cx="3993226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4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5A5ADF04-3A15-4E5D-A806-F8EEBBD49B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5518750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098" y="1467095"/>
            <a:ext cx="10546994" cy="47004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62" y="1091388"/>
            <a:ext cx="2450804" cy="536494"/>
          </a:xfrm>
          <a:prstGeom prst="rect">
            <a:avLst/>
          </a:prstGeom>
        </p:spPr>
      </p:pic>
      <p:pic>
        <p:nvPicPr>
          <p:cNvPr id="9" name="Picture 4" descr="farming cow png ile ilgili gÃ¶rsel sonuc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98" y="5277904"/>
            <a:ext cx="746174" cy="54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18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998" y="240539"/>
            <a:ext cx="6316003" cy="582828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C6AC1C8A-6250-46C5-8877-09E0EE308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608" y="348172"/>
            <a:ext cx="3568390" cy="732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61331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6">
            <a:extLst>
              <a:ext uri="{FF2B5EF4-FFF2-40B4-BE49-F238E27FC236}">
                <a16:creationId xmlns:a16="http://schemas.microsoft.com/office/drawing/2014/main" id="{EB57A266-F743-4784-9638-274C80782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300" y="646033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8">
            <a:extLst>
              <a:ext uri="{FF2B5EF4-FFF2-40B4-BE49-F238E27FC236}">
                <a16:creationId xmlns:a16="http://schemas.microsoft.com/office/drawing/2014/main" id="{CBCB2B4F-2590-4933-BD8A-BEE94BEFD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518" y="646034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D9CA8668-70BA-4FC8-9647-E76CA292BA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517" y="-87853"/>
            <a:ext cx="7038262" cy="2199892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D801693C-083F-4F99-9FB5-7417857858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489" y="1593650"/>
            <a:ext cx="9961727" cy="5054022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E77E72F7-54E1-435B-AFF8-4987C08CCF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96216" y="1670691"/>
            <a:ext cx="682771" cy="697507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64DBBABD-7A50-42EF-879E-6309DA028D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10255" y="2368198"/>
            <a:ext cx="654692" cy="668823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797A05C5-0159-479A-AFE4-3F09FFE4E8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15750" y="1785818"/>
            <a:ext cx="443703" cy="443703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F1158C26-8817-4CC0-AD22-3E28F6A740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10255" y="3065705"/>
            <a:ext cx="682771" cy="697507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DC7A5E78-0F57-4309-9F9B-1CAEC1CC0D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4294" y="3763212"/>
            <a:ext cx="654692" cy="668823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3A4A9A5C-17B8-49A4-A6A4-5EB896AB9C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4294" y="4460719"/>
            <a:ext cx="682771" cy="697507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98BBAFD1-CD27-4035-9801-791ECEC262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38333" y="5158226"/>
            <a:ext cx="654692" cy="668823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33E30AD1-D2CA-42D9-8954-E33E1BCD3C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38333" y="5827049"/>
            <a:ext cx="654692" cy="668823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B0E8800E-26D1-4D31-B596-CC3D168D16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48173" y="5275131"/>
            <a:ext cx="435012" cy="435012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9DB2CFA1-3981-462B-A9B9-9B8656A4EB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20095" y="2499445"/>
            <a:ext cx="435012" cy="435012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97C3D4FF-2C7C-4488-9521-A3A34AC56E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28715" y="3206949"/>
            <a:ext cx="443703" cy="443703"/>
          </a:xfrm>
          <a:prstGeom prst="rect">
            <a:avLst/>
          </a:prstGeom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D1E52B4F-2774-4AC4-99E4-0FDCC66E8E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28714" y="3879415"/>
            <a:ext cx="443703" cy="443703"/>
          </a:xfrm>
          <a:prstGeom prst="rect">
            <a:avLst/>
          </a:prstGeom>
        </p:spPr>
      </p:pic>
      <p:pic>
        <p:nvPicPr>
          <p:cNvPr id="46" name="Resim 45">
            <a:extLst>
              <a:ext uri="{FF2B5EF4-FFF2-40B4-BE49-F238E27FC236}">
                <a16:creationId xmlns:a16="http://schemas.microsoft.com/office/drawing/2014/main" id="{E31FE5D1-773A-47E8-BF35-F9E55001BD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482" y="4609472"/>
            <a:ext cx="443703" cy="443703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09BC473C-682B-45A9-8EEF-0C9E4B4DDA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28583" y="5924020"/>
            <a:ext cx="443703" cy="44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612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962</TotalTime>
  <Words>82</Words>
  <Application>Microsoft Office PowerPoint</Application>
  <PresentationFormat>Geniş ekran</PresentationFormat>
  <Paragraphs>61</Paragraphs>
  <Slides>40</Slides>
  <Notes>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TR Jester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tugba</dc:creator>
  <cp:lastModifiedBy>kazihiro kazihiro</cp:lastModifiedBy>
  <cp:revision>123</cp:revision>
  <dcterms:created xsi:type="dcterms:W3CDTF">2019-02-16T05:53:11Z</dcterms:created>
  <dcterms:modified xsi:type="dcterms:W3CDTF">2021-03-06T18:17:58Z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17839400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