
<file path=[Content_Types].xml><?xml version="1.0" encoding="utf-8"?>
<Types xmlns="http://schemas.openxmlformats.org/package/2006/content-types">
  <Default ContentType="image/jpeg" Extension="jpeg"/>
  <Default ContentType="image/jpeg" Extension="jpg"/>
  <Default ContentType="audio/mpeg" Extension="mp3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3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22.xml"/>
  <Override ContentType="application/vnd.openxmlformats-officedocument.theme+xml" PartName="/ppt/theme/theme2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32.xml"/>
  <Override ContentType="application/vnd.openxmlformats-officedocument.presentationml.slideLayout+xml" PartName="/ppt/slideLayouts/slideLayout33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presentationml.notesSlide+xml" PartName="/ppt/notesSlides/notesSlide1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officedocument.presentationml.notesSlide+xml" PartName="/ppt/notesSlides/notesSlide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7"/>
  </p:notesMasterIdLst>
  <p:sldIdLst>
    <p:sldId id="263" r:id="rId4"/>
    <p:sldId id="264" r:id="rId5"/>
    <p:sldId id="273" r:id="rId6"/>
    <p:sldId id="288" r:id="rId7"/>
    <p:sldId id="257" r:id="rId8"/>
    <p:sldId id="276" r:id="rId9"/>
    <p:sldId id="266" r:id="rId10"/>
    <p:sldId id="275" r:id="rId11"/>
    <p:sldId id="279" r:id="rId12"/>
    <p:sldId id="282" r:id="rId13"/>
    <p:sldId id="258" r:id="rId14"/>
    <p:sldId id="259" r:id="rId15"/>
    <p:sldId id="277" r:id="rId16"/>
    <p:sldId id="260" r:id="rId17"/>
    <p:sldId id="287" r:id="rId18"/>
    <p:sldId id="261" r:id="rId19"/>
    <p:sldId id="285" r:id="rId20"/>
    <p:sldId id="286" r:id="rId21"/>
    <p:sldId id="283" r:id="rId22"/>
    <p:sldId id="270" r:id="rId23"/>
    <p:sldId id="284" r:id="rId24"/>
    <p:sldId id="256" r:id="rId25"/>
    <p:sldId id="290" r:id="rId26"/>
    <p:sldId id="265" r:id="rId27"/>
    <p:sldId id="291" r:id="rId28"/>
    <p:sldId id="267" r:id="rId29"/>
    <p:sldId id="268" r:id="rId30"/>
    <p:sldId id="292" r:id="rId31"/>
    <p:sldId id="293" r:id="rId32"/>
    <p:sldId id="294" r:id="rId33"/>
    <p:sldId id="262" r:id="rId34"/>
    <p:sldId id="295" r:id="rId35"/>
    <p:sldId id="269" r:id="rId36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F47"/>
    <a:srgbClr val="70C5C8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144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4A5C880-5750-4DA4-9F4C-D5C147A98D2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0AA1C939-38A6-47B9-B155-B78EA689687B}" type="pres">
      <dgm:prSet presAssocID="{04A5C880-5750-4DA4-9F4C-D5C147A98D26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49591349-CE83-4B9E-9FA7-B999EB57FB15}" type="presOf" srcId="{04A5C880-5750-4DA4-9F4C-D5C147A98D26}" destId="{0AA1C939-38A6-47B9-B155-B78EA689687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E6F05D-C403-4104-9E60-3DAAD6B763E6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083072-0ED0-4DA4-9E4D-6C5645C5908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12531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83072-0ED0-4DA4-9E4D-6C5645C59087}" type="slidenum">
              <a:rPr lang="tr-TR" smtClean="0"/>
              <a:t>19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13941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AE0BF0-F69D-4869-B32B-FE4847B762AE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8238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8CE1B-3AB1-41F1-A607-BD356D421C4A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D64B-9656-4D09-8FAA-DCCBF2EC183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29464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8CE1B-3AB1-41F1-A607-BD356D421C4A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D64B-9656-4D09-8FAA-DCCBF2EC183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59523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8CE1B-3AB1-41F1-A607-BD356D421C4A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D64B-9656-4D09-8FAA-DCCBF2EC183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6688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8CE1B-3AB1-41F1-A607-BD356D421C4A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D64B-9656-4D09-8FAA-DCCBF2EC183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58442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8CE1B-3AB1-41F1-A607-BD356D421C4A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D64B-9656-4D09-8FAA-DCCBF2EC183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65417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8CE1B-3AB1-41F1-A607-BD356D421C4A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D64B-9656-4D09-8FAA-DCCBF2EC183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86641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8CE1B-3AB1-41F1-A607-BD356D421C4A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D64B-9656-4D09-8FAA-DCCBF2EC183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9319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8CE1B-3AB1-41F1-A607-BD356D421C4A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D64B-9656-4D09-8FAA-DCCBF2EC183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42849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8CE1B-3AB1-41F1-A607-BD356D421C4A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D64B-9656-4D09-8FAA-DCCBF2EC183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26415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8CE1B-3AB1-41F1-A607-BD356D421C4A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D64B-9656-4D09-8FAA-DCCBF2EC183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20112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8CE1B-3AB1-41F1-A607-BD356D421C4A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6D64B-9656-4D09-8FAA-DCCBF2EC183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344321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2570559-5B2B-4D7C-A301-6E6EB691C839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4707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1B138B7-3A8F-481F-9B46-1475015110A8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1792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4E2A0B1-C72E-43F2-95A2-F761793D97D2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1758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164D75-58DC-46C2-B190-EEDA21FCC77A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945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BACFA99-BDCE-49A3-BE3B-4A1503942BF3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42633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CCE4AD8-C86C-4AC9-B8CE-8C886E0C8287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4256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A081FFC-4DD8-4D56-81F2-62222DB18E1A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2703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0F237A9-5932-419A-A55D-2D500B495587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4876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E242D42-AD70-42A1-8545-DA00DF4631B2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392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11475AF-8DDB-4943-87CD-2174B584CB0D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2172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6B16665-EFE6-469B-8BB9-7B73E765AAAD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0408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2570559-5B2B-4D7C-A301-6E6EB691C839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6363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1B138B7-3A8F-481F-9B46-1475015110A8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35259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4E2A0B1-C72E-43F2-95A2-F761793D97D2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8754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164D75-58DC-46C2-B190-EEDA21FCC77A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95649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BACFA99-BDCE-49A3-BE3B-4A1503942BF3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1591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CCE4AD8-C86C-4AC9-B8CE-8C886E0C8287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7906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A081FFC-4DD8-4D56-81F2-62222DB18E1A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1725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0F237A9-5932-419A-A55D-2D500B495587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14200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E242D42-AD70-42A1-8545-DA00DF4631B2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30653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11475AF-8DDB-4943-87CD-2174B584CB0D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45613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6B16665-EFE6-469B-8BB9-7B73E765AAAD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028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28CE1B-3AB1-41F1-A607-BD356D421C4A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76D64B-9656-4D09-8FAA-DCCBF2EC183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30023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tr-TR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tr-TR"/>
              <a:t>Asıl metin stillerini düzenlemek için tıklatın</a:t>
            </a:r>
          </a:p>
          <a:p>
            <a:pPr lvl="1"/>
            <a:r>
              <a:rPr lang="tr-TR" altLang="tr-TR"/>
              <a:t>İkinci düzey</a:t>
            </a:r>
          </a:p>
          <a:p>
            <a:pPr lvl="2"/>
            <a:r>
              <a:rPr lang="tr-TR" altLang="tr-TR"/>
              <a:t>Üçüncü düzey</a:t>
            </a:r>
          </a:p>
          <a:p>
            <a:pPr lvl="3"/>
            <a:r>
              <a:rPr lang="tr-TR" altLang="tr-TR"/>
              <a:t>Dördüncü düzey</a:t>
            </a:r>
          </a:p>
          <a:p>
            <a:pPr lvl="4"/>
            <a:r>
              <a:rPr lang="tr-TR" altLang="tr-TR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3E492C-E7F9-4873-BD06-E999FB02B3D3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271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tr-TR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tr-TR"/>
              <a:t>Asıl metin stillerini düzenlemek için tıklatın</a:t>
            </a:r>
          </a:p>
          <a:p>
            <a:pPr lvl="1"/>
            <a:r>
              <a:rPr lang="tr-TR" altLang="tr-TR"/>
              <a:t>İkinci düzey</a:t>
            </a:r>
          </a:p>
          <a:p>
            <a:pPr lvl="2"/>
            <a:r>
              <a:rPr lang="tr-TR" altLang="tr-TR"/>
              <a:t>Üçüncü düzey</a:t>
            </a:r>
          </a:p>
          <a:p>
            <a:pPr lvl="3"/>
            <a:r>
              <a:rPr lang="tr-TR" altLang="tr-TR"/>
              <a:t>Dördüncü düzey</a:t>
            </a:r>
          </a:p>
          <a:p>
            <a:pPr lvl="4"/>
            <a:r>
              <a:rPr lang="tr-TR" altLang="tr-TR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r-TR" altLang="tr-T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3E492C-E7F9-4873-BD06-E999FB02B3D3}" type="slidenum">
              <a:rPr lang="tr-TR" altLang="tr-T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r-TR" alt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169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ogretmen44/" TargetMode="External"/><Relationship Id="rId13" Type="http://schemas.openxmlformats.org/officeDocument/2006/relationships/image" Target="../media/image7.png"/><Relationship Id="rId1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12" Type="http://schemas.openxmlformats.org/officeDocument/2006/relationships/hyperlink" Target="http://ogretmensosyal.blogspot.com.tr/" TargetMode="External"/><Relationship Id="rId17" Type="http://schemas.openxmlformats.org/officeDocument/2006/relationships/image" Target="../media/image10.png"/><Relationship Id="rId2" Type="http://schemas.openxmlformats.org/officeDocument/2006/relationships/audio" Target="../media/media1.mp3"/><Relationship Id="rId16" Type="http://schemas.openxmlformats.org/officeDocument/2006/relationships/image" Target="../media/image9.png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image" Target="../media/image2.png"/><Relationship Id="rId15" Type="http://schemas.openxmlformats.org/officeDocument/2006/relationships/image" Target="../media/image8.png"/><Relationship Id="rId10" Type="http://schemas.openxmlformats.org/officeDocument/2006/relationships/hyperlink" Target="https://www.youtube.com/channel/UCvmbccp4GhRufkfIOWXmmhw/featured?disable_polymer=true" TargetMode="External"/><Relationship Id="rId19" Type="http://schemas.openxmlformats.org/officeDocument/2006/relationships/image" Target="../media/image12.png"/><Relationship Id="rId4" Type="http://schemas.openxmlformats.org/officeDocument/2006/relationships/image" Target="../media/image1.jpg"/><Relationship Id="rId9" Type="http://schemas.openxmlformats.org/officeDocument/2006/relationships/image" Target="../media/image5.png"/><Relationship Id="rId14" Type="http://schemas.openxmlformats.org/officeDocument/2006/relationships/hyperlink" Target="https://ogretmensosyalbilgiler.wordpress.com/" TargetMode="External"/></Relationships>
</file>

<file path=ppt/slides/_rels/slide2.xml.rels><?xml version="1.0" encoding="UTF-8" standalone="yes" ?><Relationships xmlns="http://schemas.openxmlformats.org/package/2006/relationships"><Relationship Id="rId3" Target="../media/image14.jpeg" Type="http://schemas.openxmlformats.org/officeDocument/2006/relationships/image"/><Relationship Id="rId2" Target="../media/image13.jpeg" Type="http://schemas.openxmlformats.org/officeDocument/2006/relationships/image"/><Relationship Id="rId1" Target="../slideLayouts/slideLayout13.xml" Type="http://schemas.openxmlformats.org/officeDocument/2006/relationships/slideLayout"/><Relationship Id="rId6" Target="../media/image17.jpeg" Type="http://schemas.openxmlformats.org/officeDocument/2006/relationships/image"/><Relationship Id="rId5" Target="../media/image16.png" Type="http://schemas.openxmlformats.org/officeDocument/2006/relationships/image"/><Relationship Id="rId4" Target="../media/image15.png" Type="http://schemas.openxmlformats.org/officeDocument/2006/relationships/image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5.xml.rels><?xml version="1.0" encoding="UTF-8" standalone="yes" ?><Relationships xmlns="http://schemas.openxmlformats.org/package/2006/relationships"><Relationship Id="rId3" Target="../media/image28.jpeg" Type="http://schemas.openxmlformats.org/officeDocument/2006/relationships/image"/><Relationship Id="rId7" Target="../media/image32.png" Type="http://schemas.openxmlformats.org/officeDocument/2006/relationships/image"/><Relationship Id="rId2" Target="../media/image27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31.png" Type="http://schemas.openxmlformats.org/officeDocument/2006/relationships/image"/><Relationship Id="rId5" Target="../media/image30.jpeg" Type="http://schemas.openxmlformats.org/officeDocument/2006/relationships/image"/><Relationship Id="rId4" Target="../media/image29.jpeg" Type="http://schemas.openxmlformats.org/officeDocument/2006/relationships/image"/></Relationships>
</file>

<file path=ppt/slides/_rels/slide6.xml.rels><?xml version="1.0" encoding="UTF-8" standalone="yes" ?><Relationships xmlns="http://schemas.openxmlformats.org/package/2006/relationships"><Relationship Id="rId3" Target="../media/image34.jpeg" Type="http://schemas.openxmlformats.org/officeDocument/2006/relationships/image"/><Relationship Id="rId7" Target="../media/image38.png" Type="http://schemas.openxmlformats.org/officeDocument/2006/relationships/image"/><Relationship Id="rId2" Target="../media/image33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37.jpeg" Type="http://schemas.openxmlformats.org/officeDocument/2006/relationships/image"/><Relationship Id="rId5" Target="../media/image36.jpeg" Type="http://schemas.openxmlformats.org/officeDocument/2006/relationships/image"/><Relationship Id="rId4" Target="../media/image35.jpeg" Type="http://schemas.openxmlformats.org/officeDocument/2006/relationships/image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9.xml.rels><?xml version="1.0" encoding="UTF-8" standalone="yes" ?><Relationships xmlns="http://schemas.openxmlformats.org/package/2006/relationships"><Relationship Id="rId8" Target="../media/image52.png" Type="http://schemas.openxmlformats.org/officeDocument/2006/relationships/image"/><Relationship Id="rId3" Target="../media/image47.jpeg" Type="http://schemas.openxmlformats.org/officeDocument/2006/relationships/image"/><Relationship Id="rId7" Target="../media/image51.png" Type="http://schemas.openxmlformats.org/officeDocument/2006/relationships/image"/><Relationship Id="rId2" Target="../media/image46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50.png" Type="http://schemas.openxmlformats.org/officeDocument/2006/relationships/image"/><Relationship Id="rId5" Target="../media/image49.jpeg" Type="http://schemas.openxmlformats.org/officeDocument/2006/relationships/image"/><Relationship Id="rId4" Target="../media/image48.jpeg" Type="http://schemas.openxmlformats.org/officeDocument/2006/relationships/image"/></Relationships>
</file>

<file path=ppt/slides/_rels/slide10.xml.rels><?xml version="1.0" encoding="UTF-8" standalone="yes" ?><Relationships xmlns="http://schemas.openxmlformats.org/package/2006/relationships"><Relationship Id="rId3" Target="../media/image53.jpeg" Type="http://schemas.openxmlformats.org/officeDocument/2006/relationships/image"/><Relationship Id="rId7" Target="../media/image57.png" Type="http://schemas.openxmlformats.org/officeDocument/2006/relationships/image"/><Relationship Id="rId2" Target="../media/image29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56.png" Type="http://schemas.openxmlformats.org/officeDocument/2006/relationships/image"/><Relationship Id="rId5" Target="../media/image55.jpeg" Type="http://schemas.openxmlformats.org/officeDocument/2006/relationships/image"/><Relationship Id="rId4" Target="../media/image54.jpeg" Type="http://schemas.openxmlformats.org/officeDocument/2006/relationships/image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2.xml.rels><?xml version="1.0" encoding="UTF-8" standalone="yes" ?><Relationships xmlns="http://schemas.openxmlformats.org/package/2006/relationships"><Relationship Id="rId3" Target="../media/image63.jpeg" Type="http://schemas.openxmlformats.org/officeDocument/2006/relationships/image"/><Relationship Id="rId2" Target="../media/image62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66.png" Type="http://schemas.openxmlformats.org/officeDocument/2006/relationships/image"/><Relationship Id="rId5" Target="../media/image65.jpeg" Type="http://schemas.openxmlformats.org/officeDocument/2006/relationships/image"/><Relationship Id="rId4" Target="../media/image64.jpeg" Type="http://schemas.openxmlformats.org/officeDocument/2006/relationships/image"/></Relationships>
</file>

<file path=ppt/slides/_rels/slide13.xml.rels><?xml version="1.0" encoding="UTF-8" standalone="yes" ?><Relationships xmlns="http://schemas.openxmlformats.org/package/2006/relationships"><Relationship Id="rId3" Target="../media/image68.jpeg" Type="http://schemas.openxmlformats.org/officeDocument/2006/relationships/image"/><Relationship Id="rId2" Target="../media/image67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71.png" Type="http://schemas.openxmlformats.org/officeDocument/2006/relationships/image"/><Relationship Id="rId5" Target="../media/image70.jpeg" Type="http://schemas.openxmlformats.org/officeDocument/2006/relationships/image"/><Relationship Id="rId4" Target="../media/image69.jpeg" Type="http://schemas.openxmlformats.org/officeDocument/2006/relationships/image"/></Relationships>
</file>

<file path=ppt/slides/_rels/slide14.xml.rels><?xml version="1.0" encoding="UTF-8" standalone="yes" ?><Relationships xmlns="http://schemas.openxmlformats.org/package/2006/relationships"><Relationship Id="rId3" Target="../media/image73.png" Type="http://schemas.openxmlformats.org/officeDocument/2006/relationships/image"/><Relationship Id="rId2" Target="../media/image72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75.png" Type="http://schemas.openxmlformats.org/officeDocument/2006/relationships/image"/><Relationship Id="rId4" Target="../media/image74.png" Type="http://schemas.openxmlformats.org/officeDocument/2006/relationships/image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6.xml.rels><?xml version="1.0" encoding="UTF-8" standalone="yes" ?><Relationships xmlns="http://schemas.openxmlformats.org/package/2006/relationships"><Relationship Id="rId3" Target="../media/image78.jpeg" Type="http://schemas.openxmlformats.org/officeDocument/2006/relationships/image"/><Relationship Id="rId2" Target="../media/image77.pn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80.png" Type="http://schemas.openxmlformats.org/officeDocument/2006/relationships/image"/><Relationship Id="rId4" Target="../media/image79.jpeg" Type="http://schemas.openxmlformats.org/officeDocument/2006/relationships/image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9.xml.rels><?xml version="1.0" encoding="UTF-8" standalone="yes" ?><Relationships xmlns="http://schemas.openxmlformats.org/package/2006/relationships"><Relationship Id="rId3" Target="../media/image83.png" Type="http://schemas.openxmlformats.org/officeDocument/2006/relationships/image"/><Relationship Id="rId2" Target="../notesSlides/notesSlide1.xml" Type="http://schemas.openxmlformats.org/officeDocument/2006/relationships/notesSlide"/><Relationship Id="rId1" Target="../slideLayouts/slideLayout2.xml" Type="http://schemas.openxmlformats.org/officeDocument/2006/relationships/slideLayout"/><Relationship Id="rId5" Target="../media/image84.png" Type="http://schemas.openxmlformats.org/officeDocument/2006/relationships/image"/><Relationship Id="rId4" Target="../media/image78.jpeg" Type="http://schemas.openxmlformats.org/officeDocument/2006/relationships/image"/></Relationships>
</file>

<file path=ppt/slides/_rels/slide20.xml.rels><?xml version="1.0" encoding="UTF-8" standalone="yes" ?><Relationships xmlns="http://schemas.openxmlformats.org/package/2006/relationships"><Relationship Id="rId3" Target="../media/image86.jpeg" Type="http://schemas.openxmlformats.org/officeDocument/2006/relationships/image"/><Relationship Id="rId2" Target="../media/image85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88.png" Type="http://schemas.openxmlformats.org/officeDocument/2006/relationships/image"/><Relationship Id="rId4" Target="../media/image87.png" Type="http://schemas.openxmlformats.org/officeDocument/2006/relationships/image"/></Relationships>
</file>

<file path=ppt/slides/_rels/slide21.xml.rels><?xml version="1.0" encoding="UTF-8" standalone="yes" ?><Relationships xmlns="http://schemas.openxmlformats.org/package/2006/relationships"><Relationship Id="rId8" Target="../media/image95.png" Type="http://schemas.openxmlformats.org/officeDocument/2006/relationships/image"/><Relationship Id="rId3" Target="../media/image90.png" Type="http://schemas.openxmlformats.org/officeDocument/2006/relationships/image"/><Relationship Id="rId7" Target="../media/image94.png" Type="http://schemas.openxmlformats.org/officeDocument/2006/relationships/image"/><Relationship Id="rId2" Target="../media/image89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93.png" Type="http://schemas.openxmlformats.org/officeDocument/2006/relationships/image"/><Relationship Id="rId5" Target="../media/image92.png" Type="http://schemas.openxmlformats.org/officeDocument/2006/relationships/image"/><Relationship Id="rId10" Target="../media/image97.jpeg" Type="http://schemas.openxmlformats.org/officeDocument/2006/relationships/image"/><Relationship Id="rId4" Target="../media/image91.png" Type="http://schemas.openxmlformats.org/officeDocument/2006/relationships/image"/><Relationship Id="rId9" Target="../media/image96.png" Type="http://schemas.openxmlformats.org/officeDocument/2006/relationships/image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3.xml.rels><?xml version="1.0" encoding="UTF-8" standalone="yes" ?><Relationships xmlns="http://schemas.openxmlformats.org/package/2006/relationships"><Relationship Id="rId3" Target="../media/image101.png" Type="http://schemas.openxmlformats.org/officeDocument/2006/relationships/image"/><Relationship Id="rId2" Target="../media/image100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04.png" Type="http://schemas.openxmlformats.org/officeDocument/2006/relationships/image"/><Relationship Id="rId5" Target="../media/image103.jpeg" Type="http://schemas.openxmlformats.org/officeDocument/2006/relationships/image"/><Relationship Id="rId4" Target="../media/image102.png" Type="http://schemas.openxmlformats.org/officeDocument/2006/relationships/image"/></Relationships>
</file>

<file path=ppt/slides/_rels/slide24.xml.rels><?xml version="1.0" encoding="UTF-8" standalone="yes" ?><Relationships xmlns="http://schemas.openxmlformats.org/package/2006/relationships"><Relationship Id="rId3" Target="../media/image106.png" Type="http://schemas.openxmlformats.org/officeDocument/2006/relationships/image"/><Relationship Id="rId2" Target="../media/image105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107.png" Type="http://schemas.openxmlformats.org/officeDocument/2006/relationships/image"/></Relationships>
</file>

<file path=ppt/slides/_rels/slide25.xml.rels><?xml version="1.0" encoding="UTF-8" standalone="yes" ?><Relationships xmlns="http://schemas.openxmlformats.org/package/2006/relationships"><Relationship Id="rId8" Target="../media/image114.png" Type="http://schemas.openxmlformats.org/officeDocument/2006/relationships/image"/><Relationship Id="rId13" Target="../diagrams/drawing1.xml" Type="http://schemas.microsoft.com/office/2007/relationships/diagramDrawing"/><Relationship Id="rId3" Target="../media/image109.jpeg" Type="http://schemas.openxmlformats.org/officeDocument/2006/relationships/image"/><Relationship Id="rId7" Target="../media/image113.png" Type="http://schemas.openxmlformats.org/officeDocument/2006/relationships/image"/><Relationship Id="rId12" Target="../diagrams/colors1.xml" Type="http://schemas.openxmlformats.org/officeDocument/2006/relationships/diagramColors"/><Relationship Id="rId2" Target="../media/image108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12.jpeg" Type="http://schemas.openxmlformats.org/officeDocument/2006/relationships/image"/><Relationship Id="rId11" Target="../diagrams/quickStyle1.xml" Type="http://schemas.openxmlformats.org/officeDocument/2006/relationships/diagramQuickStyle"/><Relationship Id="rId5" Target="../media/image111.jpeg" Type="http://schemas.openxmlformats.org/officeDocument/2006/relationships/image"/><Relationship Id="rId10" Target="../diagrams/layout1.xml" Type="http://schemas.openxmlformats.org/officeDocument/2006/relationships/diagramLayout"/><Relationship Id="rId4" Target="../media/image110.jpeg" Type="http://schemas.openxmlformats.org/officeDocument/2006/relationships/image"/><Relationship Id="rId9" Target="../diagrams/data1.xml" Type="http://schemas.openxmlformats.org/officeDocument/2006/relationships/diagramData"/></Relationships>
</file>

<file path=ppt/slides/_rels/slide26.xml.rels><?xml version="1.0" encoding="UTF-8" standalone="yes" ?><Relationships xmlns="http://schemas.openxmlformats.org/package/2006/relationships"><Relationship Id="rId3" Target="../media/image116.jpeg" Type="http://schemas.openxmlformats.org/officeDocument/2006/relationships/image"/><Relationship Id="rId2" Target="../media/image115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19.png" Type="http://schemas.openxmlformats.org/officeDocument/2006/relationships/image"/><Relationship Id="rId5" Target="../media/image118.png" Type="http://schemas.openxmlformats.org/officeDocument/2006/relationships/image"/><Relationship Id="rId4" Target="../media/image117.jpeg" Type="http://schemas.openxmlformats.org/officeDocument/2006/relationships/image"/></Relationships>
</file>

<file path=ppt/slides/_rels/slide27.xml.rels><?xml version="1.0" encoding="UTF-8" standalone="yes" ?><Relationships xmlns="http://schemas.openxmlformats.org/package/2006/relationships"><Relationship Id="rId8" Target="../media/image125.jpeg" Type="http://schemas.openxmlformats.org/officeDocument/2006/relationships/image"/><Relationship Id="rId3" Target="../media/image121.jpeg" Type="http://schemas.openxmlformats.org/officeDocument/2006/relationships/image"/><Relationship Id="rId7" Target="../media/image44.png" Type="http://schemas.openxmlformats.org/officeDocument/2006/relationships/image"/><Relationship Id="rId2" Target="../media/image120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24.jpeg" Type="http://schemas.openxmlformats.org/officeDocument/2006/relationships/image"/><Relationship Id="rId5" Target="../media/image123.png" Type="http://schemas.openxmlformats.org/officeDocument/2006/relationships/image"/><Relationship Id="rId4" Target="../media/image122.jpeg" Type="http://schemas.openxmlformats.org/officeDocument/2006/relationships/image"/></Relationships>
</file>

<file path=ppt/slides/_rels/slide28.xml.rels><?xml version="1.0" encoding="UTF-8" standalone="yes" ?><Relationships xmlns="http://schemas.openxmlformats.org/package/2006/relationships"><Relationship Id="rId8" Target="../media/image132.png" Type="http://schemas.openxmlformats.org/officeDocument/2006/relationships/image"/><Relationship Id="rId3" Target="../media/image127.jpeg" Type="http://schemas.openxmlformats.org/officeDocument/2006/relationships/image"/><Relationship Id="rId7" Target="../media/image131.png" Type="http://schemas.openxmlformats.org/officeDocument/2006/relationships/image"/><Relationship Id="rId2" Target="../media/image126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30.jpeg" Type="http://schemas.openxmlformats.org/officeDocument/2006/relationships/image"/><Relationship Id="rId5" Target="../media/image129.jpeg" Type="http://schemas.openxmlformats.org/officeDocument/2006/relationships/image"/><Relationship Id="rId4" Target="../media/image128.jpeg" Type="http://schemas.openxmlformats.org/officeDocument/2006/relationships/image"/></Relationships>
</file>

<file path=ppt/slides/_rels/slide29.xml.rels><?xml version="1.0" encoding="UTF-8" standalone="yes" ?><Relationships xmlns="http://schemas.openxmlformats.org/package/2006/relationships"><Relationship Id="rId8" Target="../media/image138.jpeg" Type="http://schemas.openxmlformats.org/officeDocument/2006/relationships/image"/><Relationship Id="rId3" Target="../media/image133.png" Type="http://schemas.openxmlformats.org/officeDocument/2006/relationships/image"/><Relationship Id="rId7" Target="../media/image137.jpeg" Type="http://schemas.openxmlformats.org/officeDocument/2006/relationships/image"/><Relationship Id="rId2" Target="../notesSlides/notesSlide2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136.jpeg" Type="http://schemas.openxmlformats.org/officeDocument/2006/relationships/image"/><Relationship Id="rId5" Target="../media/image135.png" Type="http://schemas.openxmlformats.org/officeDocument/2006/relationships/image"/><Relationship Id="rId4" Target="../media/image134.png" Type="http://schemas.openxmlformats.org/officeDocument/2006/relationships/image"/><Relationship Id="rId9" Target="../media/image44.png" Type="http://schemas.openxmlformats.org/officeDocument/2006/relationships/image"/></Relationships>
</file>

<file path=ppt/slides/_rels/slide30.xml.rels><?xml version="1.0" encoding="UTF-8" standalone="yes" ?><Relationships xmlns="http://schemas.openxmlformats.org/package/2006/relationships"><Relationship Id="rId3" Target="../media/image140.png" Type="http://schemas.openxmlformats.org/officeDocument/2006/relationships/image"/><Relationship Id="rId7" Target="../media/image144.png" Type="http://schemas.openxmlformats.org/officeDocument/2006/relationships/image"/><Relationship Id="rId2" Target="../media/image139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43.jpeg" Type="http://schemas.openxmlformats.org/officeDocument/2006/relationships/image"/><Relationship Id="rId5" Target="../media/image142.jpeg" Type="http://schemas.openxmlformats.org/officeDocument/2006/relationships/image"/><Relationship Id="rId4" Target="../media/image141.jpeg" Type="http://schemas.openxmlformats.org/officeDocument/2006/relationships/image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png"/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png"/><Relationship Id="rId5" Type="http://schemas.openxmlformats.org/officeDocument/2006/relationships/image" Target="../media/image148.png"/><Relationship Id="rId4" Type="http://schemas.openxmlformats.org/officeDocument/2006/relationships/image" Target="../media/image14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image" Target="../media/image14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1.png"/></Relationships>
</file>

<file path=ppt/slides/_rels/slide33.xml.rels><?xml version="1.0" encoding="UTF-8" standalone="yes" ?><Relationships xmlns="http://schemas.openxmlformats.org/package/2006/relationships"><Relationship Id="rId3" Target="../media/image153.jpeg" Type="http://schemas.openxmlformats.org/officeDocument/2006/relationships/image"/><Relationship Id="rId2" Target="../media/image152.pn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151.png" Type="http://schemas.openxmlformats.org/officeDocument/2006/relationships/image"/><Relationship Id="rId4" Target="../media/image150.png" Type="http://schemas.openxmlformats.org/officeDocument/2006/relationships/image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49280" y="175360"/>
            <a:ext cx="1155141" cy="943986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03423" y="1674487"/>
            <a:ext cx="3395766" cy="463336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AB9779BF-9C56-40EB-817C-B26344AEF06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91479" y="4235386"/>
            <a:ext cx="2936004" cy="1848222"/>
          </a:xfrm>
          <a:prstGeom prst="rect">
            <a:avLst/>
          </a:prstGeom>
        </p:spPr>
      </p:pic>
      <p:pic>
        <p:nvPicPr>
          <p:cNvPr id="13" name="Picture 8" descr="FACEBOOK PNG ile ilgili görsel sonucu">
            <a:hlinkClick r:id="rId8"/>
            <a:extLst>
              <a:ext uri="{FF2B5EF4-FFF2-40B4-BE49-F238E27FC236}">
                <a16:creationId xmlns:a16="http://schemas.microsoft.com/office/drawing/2014/main" id="{E14E78B8-42C5-4827-BF53-D899362D9B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Resim 13">
            <a:hlinkClick r:id="rId10"/>
            <a:extLst>
              <a:ext uri="{FF2B5EF4-FFF2-40B4-BE49-F238E27FC236}">
                <a16:creationId xmlns:a16="http://schemas.microsoft.com/office/drawing/2014/main" id="{76A77BD3-7C4E-4B6E-AE1D-EFE11D88223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15" name="Picture 12" descr="BLOGGER PNG ile ilgili görsel sonucu">
            <a:hlinkClick r:id="rId12"/>
            <a:extLst>
              <a:ext uri="{FF2B5EF4-FFF2-40B4-BE49-F238E27FC236}">
                <a16:creationId xmlns:a16="http://schemas.microsoft.com/office/drawing/2014/main" id="{E6DE71D1-5204-4D01-ADBF-5109C5B61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wordpress png ile ilgili gÃ¶rsel sonucu">
            <a:hlinkClick r:id="rId14"/>
            <a:extLst>
              <a:ext uri="{FF2B5EF4-FFF2-40B4-BE49-F238E27FC236}">
                <a16:creationId xmlns:a16="http://schemas.microsoft.com/office/drawing/2014/main" id="{14F9B29F-469F-42A5-A4EB-6F10AEC7C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B322AE1F-443C-40B0-A4FF-CE0A05E0BED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636099" y="6051728"/>
            <a:ext cx="1719221" cy="652329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7FC0148A-5BF8-4000-92F6-F51E69896248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37778" y="1893962"/>
            <a:ext cx="10431160" cy="1566808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6449409A-71F1-4460-8F49-D0DD665C8CB2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973407" y="3182994"/>
            <a:ext cx="6200169" cy="1322947"/>
          </a:xfrm>
          <a:prstGeom prst="rect">
            <a:avLst/>
          </a:prstGeom>
        </p:spPr>
      </p:pic>
      <p:pic>
        <p:nvPicPr>
          <p:cNvPr id="3" name="MyAudio_1">
            <a:hlinkClick r:id="" action="ppaction://media"/>
            <a:extLst>
              <a:ext uri="{FF2B5EF4-FFF2-40B4-BE49-F238E27FC236}">
                <a16:creationId xmlns:a16="http://schemas.microsoft.com/office/drawing/2014/main" id="{4CB0B02D-A094-4338-A47F-BDE98ACFBE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-854724" y="55292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06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41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169" y="3801094"/>
            <a:ext cx="4500883" cy="281305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Resim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9"/>
          <a:stretch/>
        </p:blipFill>
        <p:spPr>
          <a:xfrm>
            <a:off x="7344566" y="3782508"/>
            <a:ext cx="4690208" cy="283163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352" y="-168342"/>
            <a:ext cx="7669433" cy="42005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6531" y="2665143"/>
            <a:ext cx="2996071" cy="4527395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42602" y="308920"/>
            <a:ext cx="2353260" cy="6273328"/>
          </a:xfrm>
          <a:prstGeom prst="rect">
            <a:avLst/>
          </a:prstGeom>
          <a:ln w="190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14691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502" y="377531"/>
            <a:ext cx="6645216" cy="2085013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6871" y="1577167"/>
            <a:ext cx="7084166" cy="2292295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7741" y="3356209"/>
            <a:ext cx="6645216" cy="1999661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1959" y="4897545"/>
            <a:ext cx="7084166" cy="1956986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08748" y="-138316"/>
            <a:ext cx="6956139" cy="1115665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B9A98425-F5CA-499D-94ED-7C7136DC382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7650" y="99625"/>
            <a:ext cx="44369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75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718" y="1549780"/>
            <a:ext cx="11309060" cy="4797968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963" y="1013286"/>
            <a:ext cx="2450804" cy="536494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368" y="2430290"/>
            <a:ext cx="792549" cy="115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858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249" y="1207008"/>
            <a:ext cx="3499104" cy="262432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Resim 8"/>
          <p:cNvPicPr>
            <a:picLocks noChangeAspect="1"/>
          </p:cNvPicPr>
          <p:nvPr/>
        </p:nvPicPr>
        <p:blipFill rotWithShape="1">
          <a:blip r:embed="rId3"/>
          <a:srcRect l="5782" r="6011"/>
          <a:stretch/>
        </p:blipFill>
        <p:spPr>
          <a:xfrm>
            <a:off x="4276194" y="1207008"/>
            <a:ext cx="3470557" cy="262432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Resim 9"/>
          <p:cNvPicPr>
            <a:picLocks noChangeAspect="1"/>
          </p:cNvPicPr>
          <p:nvPr/>
        </p:nvPicPr>
        <p:blipFill rotWithShape="1">
          <a:blip r:embed="rId4"/>
          <a:srcRect l="6838" r="3946"/>
          <a:stretch/>
        </p:blipFill>
        <p:spPr>
          <a:xfrm>
            <a:off x="584249" y="4021836"/>
            <a:ext cx="3495238" cy="262432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Resim 10"/>
          <p:cNvPicPr>
            <a:picLocks noChangeAspect="1"/>
          </p:cNvPicPr>
          <p:nvPr/>
        </p:nvPicPr>
        <p:blipFill rotWithShape="1">
          <a:blip r:embed="rId5"/>
          <a:srcRect r="31281"/>
          <a:stretch/>
        </p:blipFill>
        <p:spPr>
          <a:xfrm>
            <a:off x="4276194" y="4021836"/>
            <a:ext cx="3452270" cy="262432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3403" y="-67096"/>
            <a:ext cx="10071465" cy="1347333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9BF4ACC1-6CEB-4EA0-8BEA-7F1BC67B8B0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590" y="1204311"/>
            <a:ext cx="4569918" cy="563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65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1557" y="814032"/>
            <a:ext cx="3539276" cy="231918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3"/>
          <a:srcRect l="27833" b="15425"/>
          <a:stretch/>
        </p:blipFill>
        <p:spPr>
          <a:xfrm>
            <a:off x="5084063" y="3296959"/>
            <a:ext cx="3536769" cy="233150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Resim 4"/>
          <p:cNvPicPr>
            <a:picLocks noChangeAspect="1"/>
          </p:cNvPicPr>
          <p:nvPr/>
        </p:nvPicPr>
        <p:blipFill rotWithShape="1">
          <a:blip r:embed="rId4"/>
          <a:srcRect b="-359"/>
          <a:stretch/>
        </p:blipFill>
        <p:spPr>
          <a:xfrm>
            <a:off x="1092264" y="3296959"/>
            <a:ext cx="3601655" cy="233150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Resim 7"/>
          <p:cNvPicPr>
            <a:picLocks noChangeAspect="1"/>
          </p:cNvPicPr>
          <p:nvPr/>
        </p:nvPicPr>
        <p:blipFill rotWithShape="1">
          <a:blip r:embed="rId5"/>
          <a:srcRect l="17888"/>
          <a:stretch/>
        </p:blipFill>
        <p:spPr>
          <a:xfrm>
            <a:off x="1092264" y="814032"/>
            <a:ext cx="3601655" cy="231918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Resim 12"/>
          <p:cNvPicPr>
            <a:picLocks noChangeAspect="1"/>
          </p:cNvPicPr>
          <p:nvPr/>
        </p:nvPicPr>
        <p:blipFill rotWithShape="1">
          <a:blip r:embed="rId6"/>
          <a:srcRect t="14124"/>
          <a:stretch/>
        </p:blipFill>
        <p:spPr>
          <a:xfrm>
            <a:off x="5081557" y="814032"/>
            <a:ext cx="3572133" cy="233851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60A3EB19-C55E-4BB1-902B-204776D50C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72565" y="1498136"/>
            <a:ext cx="7498784" cy="5058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483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68" y="609058"/>
            <a:ext cx="8303472" cy="6248942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8808" y="153863"/>
            <a:ext cx="2558500" cy="6704137"/>
          </a:xfrm>
          <a:prstGeom prst="rect">
            <a:avLst/>
          </a:prstGeom>
        </p:spPr>
      </p:pic>
      <p:pic>
        <p:nvPicPr>
          <p:cNvPr id="2056" name="Picture 8" descr="parfÃ¼m png ile ilgili gÃ¶rsel sonuc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6455" y="4142687"/>
            <a:ext cx="1941449" cy="271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6654" y="972113"/>
            <a:ext cx="2633700" cy="2871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55099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4487" y="697287"/>
            <a:ext cx="8315665" cy="5114987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84" y="134112"/>
            <a:ext cx="2634724" cy="6284014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3767" y="782631"/>
            <a:ext cx="7017104" cy="515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04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 rotWithShape="1">
          <a:blip r:embed="rId2"/>
          <a:srcRect b="12614"/>
          <a:stretch/>
        </p:blipFill>
        <p:spPr>
          <a:xfrm>
            <a:off x="7171121" y="2808084"/>
            <a:ext cx="4745736" cy="307675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0240" y="7389233"/>
            <a:ext cx="7009524" cy="4590476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1121" y="237867"/>
            <a:ext cx="4745736" cy="237286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Resim 9"/>
          <p:cNvPicPr>
            <a:picLocks noChangeAspect="1"/>
          </p:cNvPicPr>
          <p:nvPr/>
        </p:nvPicPr>
        <p:blipFill rotWithShape="1">
          <a:blip r:embed="rId5"/>
          <a:srcRect b="18739"/>
          <a:stretch/>
        </p:blipFill>
        <p:spPr>
          <a:xfrm>
            <a:off x="7171121" y="2801914"/>
            <a:ext cx="4745736" cy="308292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8944" y="4115126"/>
            <a:ext cx="2487311" cy="2322710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3376" y="519889"/>
            <a:ext cx="5578323" cy="5462489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38034" y="210989"/>
            <a:ext cx="2396622" cy="6511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9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2"/>
          <a:srcRect l="6838" r="3946"/>
          <a:stretch/>
        </p:blipFill>
        <p:spPr>
          <a:xfrm>
            <a:off x="8237926" y="451580"/>
            <a:ext cx="3495238" cy="262432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7926" y="3462688"/>
            <a:ext cx="3499104" cy="262432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Resim 7"/>
          <p:cNvPicPr>
            <a:picLocks noChangeAspect="1"/>
          </p:cNvPicPr>
          <p:nvPr/>
        </p:nvPicPr>
        <p:blipFill rotWithShape="1">
          <a:blip r:embed="rId4"/>
          <a:srcRect l="41348"/>
          <a:stretch/>
        </p:blipFill>
        <p:spPr>
          <a:xfrm>
            <a:off x="8237926" y="451580"/>
            <a:ext cx="3491372" cy="262432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Resim 8"/>
          <p:cNvPicPr>
            <a:picLocks noChangeAspect="1"/>
          </p:cNvPicPr>
          <p:nvPr/>
        </p:nvPicPr>
        <p:blipFill rotWithShape="1">
          <a:blip r:embed="rId5"/>
          <a:srcRect t="8293" r="8540"/>
          <a:stretch/>
        </p:blipFill>
        <p:spPr>
          <a:xfrm>
            <a:off x="8237926" y="3462688"/>
            <a:ext cx="3515162" cy="26244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025" y="3524"/>
            <a:ext cx="5889246" cy="5627096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E8AB4167-F18F-45C4-A558-9D70CA23FD4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962" y="1055077"/>
            <a:ext cx="5968604" cy="5968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65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578" y="-434898"/>
            <a:ext cx="7327412" cy="685800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3104" y="2297150"/>
            <a:ext cx="5840906" cy="3113232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70" y="348763"/>
            <a:ext cx="5456663" cy="287753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70" y="3353729"/>
            <a:ext cx="5456663" cy="306937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47801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3289" y="-1283952"/>
            <a:ext cx="6358350" cy="6358350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0567" y="5241666"/>
            <a:ext cx="3523793" cy="1450974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784" y="412595"/>
            <a:ext cx="4636416" cy="294321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Resim 11"/>
          <p:cNvPicPr>
            <a:picLocks noChangeAspect="1"/>
          </p:cNvPicPr>
          <p:nvPr/>
        </p:nvPicPr>
        <p:blipFill rotWithShape="1">
          <a:blip r:embed="rId5"/>
          <a:srcRect b="668"/>
          <a:stretch/>
        </p:blipFill>
        <p:spPr>
          <a:xfrm>
            <a:off x="392784" y="3484774"/>
            <a:ext cx="4636416" cy="292717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93860" y="1404384"/>
            <a:ext cx="2916207" cy="5185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870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576" y="61376"/>
            <a:ext cx="4462659" cy="6462320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1264" y="273548"/>
            <a:ext cx="5419474" cy="286815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Resim 9"/>
          <p:cNvPicPr>
            <a:picLocks noChangeAspect="1"/>
          </p:cNvPicPr>
          <p:nvPr/>
        </p:nvPicPr>
        <p:blipFill rotWithShape="1">
          <a:blip r:embed="rId4"/>
          <a:srcRect b="25442"/>
          <a:stretch/>
        </p:blipFill>
        <p:spPr>
          <a:xfrm>
            <a:off x="6048059" y="273548"/>
            <a:ext cx="5458987" cy="286815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Resim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48"/>
          <a:stretch/>
        </p:blipFill>
        <p:spPr>
          <a:xfrm>
            <a:off x="6071264" y="3292536"/>
            <a:ext cx="5419474" cy="287325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28007" y="682752"/>
            <a:ext cx="2530828" cy="6029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707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6785" y="292744"/>
            <a:ext cx="4673176" cy="31206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Resim 6"/>
          <p:cNvPicPr>
            <a:picLocks noChangeAspect="1"/>
          </p:cNvPicPr>
          <p:nvPr/>
        </p:nvPicPr>
        <p:blipFill rotWithShape="1">
          <a:blip r:embed="rId3"/>
          <a:srcRect b="6173"/>
          <a:stretch/>
        </p:blipFill>
        <p:spPr>
          <a:xfrm>
            <a:off x="7266785" y="3455837"/>
            <a:ext cx="4673176" cy="320794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0241" y="0"/>
            <a:ext cx="8144962" cy="5255207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9871" y="1048512"/>
            <a:ext cx="2174391" cy="5809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302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 invX="1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569" y="1697869"/>
            <a:ext cx="11059102" cy="4328535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338" y="1510355"/>
            <a:ext cx="2450804" cy="536494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869" y="4071485"/>
            <a:ext cx="603209" cy="881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15059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00332" y="368731"/>
            <a:ext cx="10607959" cy="1780186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6418" y="2148917"/>
            <a:ext cx="7507639" cy="4477822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1261" y="1258824"/>
            <a:ext cx="9217951" cy="3535986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47101" y="231648"/>
            <a:ext cx="1857197" cy="6457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69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159" y="1298451"/>
            <a:ext cx="11205419" cy="5316173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463" y="1078330"/>
            <a:ext cx="2450804" cy="536494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233" y="5382137"/>
            <a:ext cx="562580" cy="822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9412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686" y="1635432"/>
            <a:ext cx="10595766" cy="4651651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686" y="1635432"/>
            <a:ext cx="2450804" cy="536494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686" y="5001457"/>
            <a:ext cx="519306" cy="758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84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51456" y="0"/>
            <a:ext cx="11071296" cy="2840982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3525" y="2633902"/>
            <a:ext cx="7082236" cy="4224097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71944" y="841248"/>
            <a:ext cx="3787111" cy="6016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39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741" y="744140"/>
            <a:ext cx="4579348" cy="257183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122" name="Picture 2" descr="ORMAN YANGINLARI ile ilgili gÃ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741" y="3651707"/>
            <a:ext cx="4574122" cy="257370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240" y="911099"/>
            <a:ext cx="5712447" cy="5840474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0013" y="744140"/>
            <a:ext cx="3006852" cy="6161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92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Resim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7536" y="2081254"/>
            <a:ext cx="12289536" cy="4846032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79" y="900437"/>
            <a:ext cx="6352583" cy="1774090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80" y="1999385"/>
            <a:ext cx="6352583" cy="1780186"/>
          </a:xfrm>
          <a:prstGeom prst="rect">
            <a:avLst/>
          </a:prstGeom>
        </p:spPr>
      </p:pic>
      <p:pic>
        <p:nvPicPr>
          <p:cNvPr id="23" name="Resim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580" y="3117846"/>
            <a:ext cx="6352583" cy="1774090"/>
          </a:xfrm>
          <a:prstGeom prst="rect">
            <a:avLst/>
          </a:prstGeom>
        </p:spPr>
      </p:pic>
      <p:pic>
        <p:nvPicPr>
          <p:cNvPr id="24" name="Resim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580" y="4224466"/>
            <a:ext cx="6437934" cy="1780186"/>
          </a:xfrm>
          <a:prstGeom prst="rect">
            <a:avLst/>
          </a:prstGeom>
        </p:spPr>
      </p:pic>
      <p:pic>
        <p:nvPicPr>
          <p:cNvPr id="25" name="Resim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256" y="5409365"/>
            <a:ext cx="6352583" cy="1780186"/>
          </a:xfrm>
          <a:prstGeom prst="rect">
            <a:avLst/>
          </a:prstGeom>
        </p:spPr>
      </p:pic>
      <p:pic>
        <p:nvPicPr>
          <p:cNvPr id="29" name="Resim 2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948309" y="-33420"/>
            <a:ext cx="8797290" cy="1182727"/>
          </a:xfrm>
          <a:prstGeom prst="rect">
            <a:avLst/>
          </a:prstGeom>
        </p:spPr>
      </p:pic>
      <p:pic>
        <p:nvPicPr>
          <p:cNvPr id="31" name="Resim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8141308" y="973436"/>
            <a:ext cx="2340416" cy="5884564"/>
          </a:xfrm>
          <a:prstGeom prst="rect">
            <a:avLst/>
          </a:prstGeom>
        </p:spPr>
      </p:pic>
      <p:pic>
        <p:nvPicPr>
          <p:cNvPr id="32" name="Resim 31"/>
          <p:cNvPicPr>
            <a:picLocks noChangeAspect="1"/>
          </p:cNvPicPr>
          <p:nvPr/>
        </p:nvPicPr>
        <p:blipFill rotWithShape="1">
          <a:blip r:embed="rId10"/>
          <a:srcRect l="10793" t="8800" r="11560" b="10666"/>
          <a:stretch/>
        </p:blipFill>
        <p:spPr>
          <a:xfrm>
            <a:off x="6407162" y="3606474"/>
            <a:ext cx="2462784" cy="1840992"/>
          </a:xfrm>
          <a:prstGeom prst="rect">
            <a:avLst/>
          </a:prstGeom>
        </p:spPr>
      </p:pic>
      <p:sp>
        <p:nvSpPr>
          <p:cNvPr id="33" name="Çarpma 32"/>
          <p:cNvSpPr/>
          <p:nvPr/>
        </p:nvSpPr>
        <p:spPr>
          <a:xfrm>
            <a:off x="6313922" y="3418265"/>
            <a:ext cx="2393764" cy="2217409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5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3603" y="1520786"/>
            <a:ext cx="7596274" cy="3816427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9280" y="175360"/>
            <a:ext cx="1155141" cy="943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769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895" y="-552849"/>
            <a:ext cx="4005566" cy="4005566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376" y="2157180"/>
            <a:ext cx="5468586" cy="3737172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290" y="309932"/>
            <a:ext cx="4468755" cy="1847248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00514" y="2818056"/>
            <a:ext cx="4313228" cy="3234921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96094" y="221380"/>
            <a:ext cx="2482121" cy="6462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214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0587" y="1973178"/>
            <a:ext cx="3910674" cy="2980272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 rotWithShape="1">
          <a:blip r:embed="rId3"/>
          <a:srcRect b="9064"/>
          <a:stretch/>
        </p:blipFill>
        <p:spPr>
          <a:xfrm>
            <a:off x="-890385" y="222629"/>
            <a:ext cx="8080456" cy="6635371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1154" y="1414914"/>
            <a:ext cx="2363446" cy="5443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573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198" y="76954"/>
            <a:ext cx="7114718" cy="36076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 descr="kÄ±zÄ±lÄ±rmak ile ilgili gÃ¶rsel sonuc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8291" y="3460814"/>
            <a:ext cx="2602107" cy="1572416"/>
          </a:xfrm>
          <a:prstGeom prst="rect">
            <a:avLst/>
          </a:prstGeom>
          <a:noFill/>
          <a:ln>
            <a:solidFill>
              <a:srgbClr val="00206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1373" y="239275"/>
            <a:ext cx="2606148" cy="1461886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9" name="Resim 8"/>
          <p:cNvPicPr>
            <a:picLocks noChangeAspect="1"/>
          </p:cNvPicPr>
          <p:nvPr/>
        </p:nvPicPr>
        <p:blipFill rotWithShape="1">
          <a:blip r:embed="rId5"/>
          <a:srcRect b="7121"/>
          <a:stretch/>
        </p:blipFill>
        <p:spPr>
          <a:xfrm>
            <a:off x="8878291" y="1772631"/>
            <a:ext cx="2602107" cy="1616713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61373" y="5104700"/>
            <a:ext cx="2635941" cy="1532524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21957" y="754946"/>
            <a:ext cx="2456334" cy="5937350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4862" y="3717740"/>
            <a:ext cx="6401355" cy="2773920"/>
          </a:xfrm>
          <a:prstGeom prst="rect">
            <a:avLst/>
          </a:prstGeom>
        </p:spPr>
      </p:pic>
      <p:graphicFrame>
        <p:nvGraphicFramePr>
          <p:cNvPr id="17" name="Diyagram 16"/>
          <p:cNvGraphicFramePr/>
          <p:nvPr/>
        </p:nvGraphicFramePr>
        <p:xfrm>
          <a:off x="4387668" y="6627167"/>
          <a:ext cx="1907253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232149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137" y="279133"/>
            <a:ext cx="4798738" cy="3003082"/>
          </a:xfrm>
          <a:prstGeom prst="rect">
            <a:avLst/>
          </a:prstGeom>
        </p:spPr>
      </p:pic>
      <p:pic>
        <p:nvPicPr>
          <p:cNvPr id="2050" name="Picture 2" descr="van gÃ¶lÃ¼ ile ilgili gÃ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4748" y="3507930"/>
            <a:ext cx="5757356" cy="311473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4748" y="202131"/>
            <a:ext cx="5760314" cy="323834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2127" y="3440480"/>
            <a:ext cx="4657748" cy="2975106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12496" y="475899"/>
            <a:ext cx="2087963" cy="6287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86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jeotermal ile ilgili gÃ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7897" y="264586"/>
            <a:ext cx="4319617" cy="2956704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7897" y="3534554"/>
            <a:ext cx="4319617" cy="2873939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006" y="91478"/>
            <a:ext cx="5745352" cy="2948273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7134" y="3084647"/>
            <a:ext cx="5151566" cy="3773751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27897" y="3534554"/>
            <a:ext cx="4319617" cy="2948273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87053" y="1254192"/>
            <a:ext cx="2349531" cy="5603808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27897" y="3538204"/>
            <a:ext cx="4316342" cy="2944623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13123286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/>
          <p:cNvPicPr>
            <a:picLocks noChangeAspect="1"/>
          </p:cNvPicPr>
          <p:nvPr/>
        </p:nvPicPr>
        <p:blipFill rotWithShape="1">
          <a:blip r:embed="rId2"/>
          <a:srcRect l="4031"/>
          <a:stretch/>
        </p:blipFill>
        <p:spPr>
          <a:xfrm>
            <a:off x="750770" y="1193812"/>
            <a:ext cx="3895924" cy="261144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447" y="4035041"/>
            <a:ext cx="3906569" cy="260568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Resim 11"/>
          <p:cNvPicPr>
            <a:picLocks noChangeAspect="1"/>
          </p:cNvPicPr>
          <p:nvPr/>
        </p:nvPicPr>
        <p:blipFill rotWithShape="1">
          <a:blip r:embed="rId4"/>
          <a:srcRect l="6884" t="-737" r="12247" b="737"/>
          <a:stretch/>
        </p:blipFill>
        <p:spPr>
          <a:xfrm>
            <a:off x="7158941" y="1193812"/>
            <a:ext cx="3844514" cy="265449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94934" y="4059533"/>
            <a:ext cx="3908521" cy="260568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26516" y="2707880"/>
            <a:ext cx="3908521" cy="25893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01608" y="1210148"/>
            <a:ext cx="2376415" cy="5647852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0479" y="-104182"/>
            <a:ext cx="10486029" cy="156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10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5342" y="-213142"/>
            <a:ext cx="7102456" cy="5200339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064" y="1699940"/>
            <a:ext cx="6419644" cy="2926334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160" y="1427146"/>
            <a:ext cx="6413548" cy="2822693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 rotWithShape="1">
          <a:blip r:embed="rId6"/>
          <a:srcRect t="4991"/>
          <a:stretch/>
        </p:blipFill>
        <p:spPr>
          <a:xfrm>
            <a:off x="7514798" y="294778"/>
            <a:ext cx="4522082" cy="286832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4798" y="3466367"/>
            <a:ext cx="4522082" cy="254589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14798" y="3469755"/>
            <a:ext cx="4522082" cy="254462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69997" y="1214972"/>
            <a:ext cx="2327934" cy="5552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434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2"/>
          <a:srcRect t="9226" b="10401"/>
          <a:stretch/>
        </p:blipFill>
        <p:spPr>
          <a:xfrm>
            <a:off x="963491" y="96252"/>
            <a:ext cx="4898294" cy="28214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793" y="2917669"/>
            <a:ext cx="6474513" cy="3871296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 rotWithShape="1">
          <a:blip r:embed="rId4"/>
          <a:srcRect t="13210"/>
          <a:stretch/>
        </p:blipFill>
        <p:spPr>
          <a:xfrm>
            <a:off x="7480032" y="440880"/>
            <a:ext cx="4625342" cy="268854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Resim 8"/>
          <p:cNvPicPr>
            <a:picLocks noChangeAspect="1"/>
          </p:cNvPicPr>
          <p:nvPr/>
        </p:nvPicPr>
        <p:blipFill rotWithShape="1">
          <a:blip r:embed="rId5"/>
          <a:srcRect t="9289" b="3206"/>
          <a:stretch/>
        </p:blipFill>
        <p:spPr>
          <a:xfrm>
            <a:off x="7480032" y="3291840"/>
            <a:ext cx="4625342" cy="269507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64735" y="3291840"/>
            <a:ext cx="4627265" cy="276172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13600" y="510613"/>
            <a:ext cx="2037917" cy="627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59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1967" y="368906"/>
            <a:ext cx="5182049" cy="3462828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9156" y="3447149"/>
            <a:ext cx="4212701" cy="1072989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8114" y="4462951"/>
            <a:ext cx="6754953" cy="1755800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5080" y="1195222"/>
            <a:ext cx="456537" cy="712805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58438" y="202602"/>
            <a:ext cx="2508008" cy="6489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419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542" y="1190415"/>
            <a:ext cx="9309399" cy="5285690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0749" y="850689"/>
            <a:ext cx="2450804" cy="536494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2542" y="5809648"/>
            <a:ext cx="575616" cy="575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30016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2520" y="2443927"/>
            <a:ext cx="8133002" cy="4012281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2299" y="166225"/>
            <a:ext cx="3426596" cy="2277702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0328" y="1907433"/>
            <a:ext cx="2450804" cy="536494"/>
          </a:xfrm>
          <a:prstGeom prst="rect">
            <a:avLst/>
          </a:prstGeom>
        </p:spPr>
      </p:pic>
      <p:cxnSp>
        <p:nvCxnSpPr>
          <p:cNvPr id="21" name="Dirsek Bağlayıcısı 20"/>
          <p:cNvCxnSpPr>
            <a:stCxn id="17" idx="0"/>
            <a:endCxn id="18" idx="1"/>
          </p:cNvCxnSpPr>
          <p:nvPr/>
        </p:nvCxnSpPr>
        <p:spPr>
          <a:xfrm rot="5400000" flipH="1" flipV="1">
            <a:off x="5516235" y="1597863"/>
            <a:ext cx="1138851" cy="553278"/>
          </a:xfrm>
          <a:prstGeom prst="bentConnector2">
            <a:avLst/>
          </a:prstGeom>
          <a:ln w="22225">
            <a:solidFill>
              <a:schemeClr val="tx1"/>
            </a:solidFill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Resim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42520" y="5780773"/>
            <a:ext cx="575616" cy="575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478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Varsayılan Tasarım">
  <a:themeElements>
    <a:clrScheme name="Varsayılan Tasarı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arsayılan Tasarı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Varsayılan Tasarı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Varsayılan Tasarım">
  <a:themeElements>
    <a:clrScheme name="Varsayılan Tasarı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arsayılan Tasarı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Varsayılan Tasarı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749</TotalTime>
  <Words>2</Words>
  <Application>Microsoft Office PowerPoint</Application>
  <PresentationFormat>Geniş ekran</PresentationFormat>
  <Paragraphs>2</Paragraphs>
  <Slides>33</Slides>
  <Notes>2</Notes>
  <HiddenSlides>0</HiddenSlides>
  <MMClips>1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3</vt:i4>
      </vt:variant>
      <vt:variant>
        <vt:lpstr>Slayt Başlıkları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Office Teması</vt:lpstr>
      <vt:lpstr>Varsayılan Tasarım</vt:lpstr>
      <vt:lpstr>1_Varsayılan Tasarım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46</cp:revision>
  <dcterms:created xsi:type="dcterms:W3CDTF">2019-02-22T16:52:37Z</dcterms:created>
  <dcterms:modified xsi:type="dcterms:W3CDTF">2021-03-07T12:16:57Z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20607588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