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82" r:id="rId5"/>
    <p:sldId id="285" r:id="rId6"/>
    <p:sldId id="286" r:id="rId7"/>
    <p:sldId id="287" r:id="rId8"/>
    <p:sldId id="288" r:id="rId9"/>
    <p:sldId id="283" r:id="rId10"/>
    <p:sldId id="277" r:id="rId11"/>
    <p:sldId id="259" r:id="rId12"/>
    <p:sldId id="260" r:id="rId13"/>
    <p:sldId id="284" r:id="rId14"/>
    <p:sldId id="275" r:id="rId15"/>
    <p:sldId id="279" r:id="rId16"/>
    <p:sldId id="281" r:id="rId17"/>
    <p:sldId id="289" r:id="rId18"/>
    <p:sldId id="290" r:id="rId19"/>
    <p:sldId id="291" r:id="rId20"/>
    <p:sldId id="294" r:id="rId21"/>
    <p:sldId id="292" r:id="rId22"/>
    <p:sldId id="264" r:id="rId23"/>
    <p:sldId id="267" r:id="rId24"/>
    <p:sldId id="295" r:id="rId2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EE77"/>
    <a:srgbClr val="FF5765"/>
    <a:srgbClr val="FFDB15"/>
    <a:srgbClr val="A8E10C"/>
    <a:srgbClr val="8A6FDF"/>
    <a:srgbClr val="F1B620"/>
    <a:srgbClr val="FF66E9"/>
    <a:srgbClr val="26DFD0"/>
    <a:srgbClr val="F4E683"/>
    <a:srgbClr val="BF46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31" autoAdjust="0"/>
  </p:normalViewPr>
  <p:slideViewPr>
    <p:cSldViewPr snapToGrid="0">
      <p:cViewPr>
        <p:scale>
          <a:sx n="96" d="100"/>
          <a:sy n="96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C02C15-2D31-4973-87AF-8E9DB2E4E6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AA22F13D-BC60-4D00-8DB8-E03306BF56CF}" type="pres">
      <dgm:prSet presAssocID="{B2C02C15-2D31-4973-87AF-8E9DB2E4E6B6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21D57A43-6E9F-451C-B9F0-BBCB45F022B2}" type="presOf" srcId="{B2C02C15-2D31-4973-87AF-8E9DB2E4E6B6}" destId="{AA22F13D-BC60-4D00-8DB8-E03306BF56C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42F76C-C6FD-4E48-900A-C116DD9E502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C7E22E5B-C9BE-47EC-9D67-53EFDE98DF08}" type="pres">
      <dgm:prSet presAssocID="{8142F76C-C6FD-4E48-900A-C116DD9E502A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E1A0390D-D585-41AE-8A2E-754BB58C1DD7}" type="presOf" srcId="{8142F76C-C6FD-4E48-900A-C116DD9E502A}" destId="{C7E22E5B-C9BE-47EC-9D67-53EFDE98DF0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721A9D-C33B-47AF-B359-28F3EB39C6C6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CE540-20DA-4121-874F-4D9112F6D2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1510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CE540-20DA-4121-874F-4D9112F6D22F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9792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CE540-20DA-4121-874F-4D9112F6D22F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7925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7FA32C2-B15B-4785-8670-DEDEAAAEC0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474BBAB6-07B0-422B-B237-AF6AB289E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9C4D10B-AEBD-4F08-856C-EB0765A6A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07E2196-957D-4E6C-A651-CF9819FFD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F43A64A-D29D-42F6-91A0-D589B4EA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0156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D3CE73D-1E65-445B-A9DA-C77CBB2CD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A71E920-7C3F-4DD9-984C-9934B02B1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E0BB763B-58A6-4B13-86CF-232AC1E11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7723CC2-DD3D-4B6F-AF8D-8CFADE51C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F64D81F-5060-42EB-927C-92A5A3BF8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8891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4B67130-6B23-4BF9-AD85-ED4EBB3E2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3039118D-0BB4-433E-87C9-F92B42CB9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7D3FF2E-19D7-4015-A129-E0DBF9524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D11EB7B-AECA-4408-B653-EC0C8C0CC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282AB9A-08C2-4574-B1DE-A8EEBFB49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8067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C7958C6-2E06-4F5E-9970-16F26CE1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AA5DAE2-4B8D-4604-87A5-450E2B8C7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8109EA09-03F9-4E07-9A3B-210C1F0342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BD04CE2-B85A-4E7A-BE76-B5E29A469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FB00E9D2-B70A-4E68-BC20-0A03FE0AB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EA14A409-3D09-4665-8EFC-15699352C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7353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61443D2-9FE7-49A7-B903-7C1731312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86DAFBB-FD93-4886-B095-822B42B2A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E09AE373-8C79-4A14-A56A-A6114CF6FB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AA1C578C-043F-434F-9D9A-3CE41D0E42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DDE5BEF3-7FCC-41A2-A388-A18EF778F2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D57464D4-A92B-4D98-86AD-1DDBDC872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A3CA5B76-6013-423F-B492-33A42DE58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B6C80EBC-52C9-4243-AC4C-C3A3CCF5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000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B6A607C-D9FD-459A-8EA2-160EBC3C2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4B2293F6-8605-41ED-A3E5-14CD59C44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7BF59828-8EAF-4470-B2E5-EC7C075FC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C37E1450-E888-40A3-85EA-C71946C11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8786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6965F2FA-FF67-4BC5-9B8C-D35762BE5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8DEAEA39-FC7B-49CB-86E6-A7E7A24B8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2329F682-185C-4250-BCDF-CB9362B8D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0148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24669A1-C6D6-4BAC-8F2D-08EB85AAC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4DE357B-D705-4A34-8432-A9F86E77B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EBC80806-9110-4BD9-81FD-92639AFB7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08A0655-D8B9-4737-87EA-4C5FC90DF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EFB4AE9-F0DC-4BC3-862C-5AEFF730B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AC81DB2-8976-4CEC-B350-1BC955C4D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304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9A8696A-84A9-44E5-B634-2CC7DA9DF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64536600-C5C7-4CB8-BEEA-7F294F4A84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08D4B2D4-061A-496F-B69F-33171440CE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871C894-F539-4C0D-BCD4-42B76C4D2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01A7205-1415-41E8-AE2E-554119503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458C3CE-FF28-458E-9108-1334577C7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8509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092F696-4677-4EC6-A355-DAC4CC7A1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04A98A8-15ED-4C74-BE69-066208BD00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8078582-EBB0-41CF-B410-7CF7BC4FA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BD6982F-6618-4D54-8D5F-1D9CDCD7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C3D30FF-C987-4AB5-BE27-38AEE94EF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3658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EEE99205-660A-408D-8575-FFF8ACF87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CCF0F31-D9B6-46F3-8E8A-D7662B3FC6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D0F2974-5F08-4BCA-9FA8-3AFC7F5CD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1BD4915-19B2-4ECB-84AB-DF6852806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455C2E1-78EE-4747-A9AD-E02E32EC9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4725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B5BC5C66-709B-439F-853E-1FC20E4E7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560C7FE-4BD4-4C32-8066-037B96FE1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E9CDD3E-FDA2-4F07-AA50-9C2F954951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E84A7-8844-49D8-8A0A-C976082F3050}" type="datetimeFigureOut">
              <a:rPr lang="tr-TR" smtClean="0"/>
              <a:t>4.11.2020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F6D2FEA-E43F-46A1-8183-A709550AC0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F04EFB7-3DDD-4574-8D6E-12E3A5DED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FB71-5B40-4CD2-96E6-40004B24D6E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3700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8" Target="../media/image4.png" Type="http://schemas.openxmlformats.org/officeDocument/2006/relationships/image"/><Relationship Id="rId13" Target="../media/image8.png" Type="http://schemas.openxmlformats.org/officeDocument/2006/relationships/image"/><Relationship Id="rId18" Target="../media/image12.png" Type="http://schemas.openxmlformats.org/officeDocument/2006/relationships/image"/><Relationship Id="rId26" Target="../media/image17.png" Type="http://schemas.openxmlformats.org/officeDocument/2006/relationships/image"/><Relationship Id="rId3" Target="../slideLayouts/slideLayout1.xml" Type="http://schemas.openxmlformats.org/officeDocument/2006/relationships/slideLayout"/><Relationship Id="rId21" Target="http://ogretmensosyal.blogspot.com.tr/" TargetMode="External" Type="http://schemas.openxmlformats.org/officeDocument/2006/relationships/hyperlink"/><Relationship Id="rId7" Target="../media/image3.png" Type="http://schemas.openxmlformats.org/officeDocument/2006/relationships/image"/><Relationship Id="rId12" Target="../media/image7.png" Type="http://schemas.openxmlformats.org/officeDocument/2006/relationships/image"/><Relationship Id="rId17" Target="https://www.facebook.com/ogretmen44/" TargetMode="External" Type="http://schemas.openxmlformats.org/officeDocument/2006/relationships/hyperlink"/><Relationship Id="rId25" Target="../media/image16.png" Type="http://schemas.openxmlformats.org/officeDocument/2006/relationships/image"/><Relationship Id="rId2" Target="../media/media1.wav" Type="http://schemas.openxmlformats.org/officeDocument/2006/relationships/audio"/><Relationship Id="rId16" Target="../media/image11.png" Type="http://schemas.openxmlformats.org/officeDocument/2006/relationships/image"/><Relationship Id="rId20" Target="../media/image13.png" Type="http://schemas.openxmlformats.org/officeDocument/2006/relationships/image"/><Relationship Id="rId1" Target="../media/media1.wav" Type="http://schemas.microsoft.com/office/2007/relationships/media"/><Relationship Id="rId6" Target="../media/image2.png" Type="http://schemas.openxmlformats.org/officeDocument/2006/relationships/image"/><Relationship Id="rId11" Target="../media/image6.jpeg" Type="http://schemas.openxmlformats.org/officeDocument/2006/relationships/image"/><Relationship Id="rId24" Target="../media/image15.png" Type="http://schemas.openxmlformats.org/officeDocument/2006/relationships/image"/><Relationship Id="rId5" Target="../media/image1.emf" Type="http://schemas.openxmlformats.org/officeDocument/2006/relationships/image"/><Relationship Id="rId15" Target="../media/image10.png" Type="http://schemas.openxmlformats.org/officeDocument/2006/relationships/image"/><Relationship Id="rId23" Target="https://ogretmensosyalbilgiler.wordpress.com/" TargetMode="External" Type="http://schemas.openxmlformats.org/officeDocument/2006/relationships/hyperlink"/><Relationship Id="rId10" Target="../media/image5.jpeg" Type="http://schemas.openxmlformats.org/officeDocument/2006/relationships/image"/><Relationship Id="rId19" Target="https://www.youtube.com/channel/UCvmbccp4GhRufkfIOWXmmhw/featured?disable_polymer=true" TargetMode="External" Type="http://schemas.openxmlformats.org/officeDocument/2006/relationships/hyperlink"/><Relationship Id="rId4" Target="../notesSlides/notesSlide1.xml" Type="http://schemas.openxmlformats.org/officeDocument/2006/relationships/notesSlide"/><Relationship Id="rId9" Target="../media/hdphoto1.wdp" Type="http://schemas.microsoft.com/office/2007/relationships/hdphoto"/><Relationship Id="rId14" Target="../media/image9.png" Type="http://schemas.openxmlformats.org/officeDocument/2006/relationships/image"/><Relationship Id="rId22" Target="../media/image14.png" Type="http://schemas.openxmlformats.org/officeDocument/2006/relationships/image"/></Relationships>
</file>

<file path=ppt/slides/_rels/slide2.xml.rels><?xml version="1.0" encoding="UTF-8" standalone="yes" ?><Relationships xmlns="http://schemas.openxmlformats.org/package/2006/relationships"><Relationship Id="rId3" Target="../media/image19.png" Type="http://schemas.openxmlformats.org/officeDocument/2006/relationships/image"/><Relationship Id="rId2" Target="../media/image1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20.pn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emf"/><Relationship Id="rId3" Type="http://schemas.openxmlformats.org/officeDocument/2006/relationships/audio" Target="../media/audio1.wav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5.png"/><Relationship Id="rId5" Type="http://schemas.openxmlformats.org/officeDocument/2006/relationships/image" Target="../media/image4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microsoft.com/office/2007/relationships/hdphoto" Target="../media/hdphoto2.wdp"/><Relationship Id="rId1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34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2.png"/></Relationships>
</file>

<file path=ppt/slides/_rels/slide5.xml.rels><?xml version="1.0" encoding="UTF-8" standalone="yes" ?><Relationships xmlns="http://schemas.openxmlformats.org/package/2006/relationships"><Relationship Id="rId3" Target="../media/image36.jpeg" Type="http://schemas.openxmlformats.org/officeDocument/2006/relationships/image"/><Relationship Id="rId7" Target="../media/image40.png" Type="http://schemas.openxmlformats.org/officeDocument/2006/relationships/image"/><Relationship Id="rId2" Target="../media/image3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9.png" Type="http://schemas.openxmlformats.org/officeDocument/2006/relationships/image"/><Relationship Id="rId5" Target="../media/image38.png" Type="http://schemas.openxmlformats.org/officeDocument/2006/relationships/image"/><Relationship Id="rId4" Target="../media/image37.pn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7.xml.rels><?xml version="1.0" encoding="UTF-8" standalone="yes" ?><Relationships xmlns="http://schemas.openxmlformats.org/package/2006/relationships"><Relationship Id="rId3" Target="../media/image47.jpeg" Type="http://schemas.openxmlformats.org/officeDocument/2006/relationships/image"/><Relationship Id="rId2" Target="../media/image4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0.png" Type="http://schemas.openxmlformats.org/officeDocument/2006/relationships/image"/><Relationship Id="rId5" Target="../media/image49.jpeg" Type="http://schemas.openxmlformats.org/officeDocument/2006/relationships/image"/><Relationship Id="rId4" Target="../media/image48.jpe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3" Target="../media/image52.jpeg" Type="http://schemas.openxmlformats.org/officeDocument/2006/relationships/image"/><Relationship Id="rId2" Target="../media/image5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5.png" Type="http://schemas.openxmlformats.org/officeDocument/2006/relationships/image"/><Relationship Id="rId5" Target="../media/image54.png" Type="http://schemas.openxmlformats.org/officeDocument/2006/relationships/image"/><Relationship Id="rId4" Target="../media/image53.jpe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34.png"/></Relationships>
</file>

<file path=ppt/slides/_rels/slide10.xml.rels><?xml version="1.0" encoding="UTF-8" standalone="yes" ?><Relationships xmlns="http://schemas.openxmlformats.org/package/2006/relationships"><Relationship Id="rId3" Target="../media/image59.png" Type="http://schemas.openxmlformats.org/officeDocument/2006/relationships/image"/><Relationship Id="rId2" Target="../media/image5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60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jpeg"/><Relationship Id="rId7" Type="http://schemas.openxmlformats.org/officeDocument/2006/relationships/image" Target="../media/image66.em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emf"/><Relationship Id="rId4" Type="http://schemas.openxmlformats.org/officeDocument/2006/relationships/image" Target="../media/image63.jpeg"/><Relationship Id="rId9" Type="http://schemas.openxmlformats.org/officeDocument/2006/relationships/image" Target="../media/image6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0.png"/><Relationship Id="rId7" Type="http://schemas.openxmlformats.org/officeDocument/2006/relationships/image" Target="../media/image7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9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8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emf"/><Relationship Id="rId4" Type="http://schemas.openxmlformats.org/officeDocument/2006/relationships/image" Target="../media/image85.emf"/></Relationships>
</file>

<file path=ppt/slides/_rels/slide17.xml.rels><?xml version="1.0" encoding="UTF-8" standalone="yes" ?><Relationships xmlns="http://schemas.openxmlformats.org/package/2006/relationships"><Relationship Id="rId3" Target="../media/image90.jpeg" Type="http://schemas.openxmlformats.org/officeDocument/2006/relationships/image"/><Relationship Id="rId2" Target="../media/image8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3.png" Type="http://schemas.openxmlformats.org/officeDocument/2006/relationships/image"/><Relationship Id="rId5" Target="../media/image92.jpeg" Type="http://schemas.openxmlformats.org/officeDocument/2006/relationships/image"/><Relationship Id="rId4" Target="../media/image91.jpe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3" Target="../media/image95.png" Type="http://schemas.openxmlformats.org/officeDocument/2006/relationships/image"/><Relationship Id="rId2" Target="../media/image9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8.png" Type="http://schemas.openxmlformats.org/officeDocument/2006/relationships/image"/><Relationship Id="rId5" Target="../media/image97.png" Type="http://schemas.openxmlformats.org/officeDocument/2006/relationships/image"/><Relationship Id="rId4" Target="../media/image96.pn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10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05.jpg"/></Relationships>
</file>

<file path=ppt/slides/_rels/slide21.xml.rels><?xml version="1.0" encoding="UTF-8" standalone="yes" ?><Relationships xmlns="http://schemas.openxmlformats.org/package/2006/relationships"><Relationship Id="rId3" Target="../media/image108.jpg" Type="http://schemas.openxmlformats.org/officeDocument/2006/relationships/image"/><Relationship Id="rId2" Target="../media/image107.jp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1.png" Type="http://schemas.openxmlformats.org/officeDocument/2006/relationships/image"/><Relationship Id="rId5" Target="../media/image110.jpeg" Type="http://schemas.openxmlformats.org/officeDocument/2006/relationships/image"/><Relationship Id="rId4" Target="../media/image109.jpe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3C9E70C-81CE-4697-BD2B-909154F9037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98788" y="2272873"/>
            <a:ext cx="5505603" cy="856658"/>
          </a:xfrm>
          <a:prstGeom prst="rect">
            <a:avLst/>
          </a:prstGeom>
        </p:spPr>
      </p:pic>
      <p:pic>
        <p:nvPicPr>
          <p:cNvPr id="7" name="Picture 26" descr="Lokumu png ile ilgili görsel sonucu">
            <a:extLst>
              <a:ext uri="{FF2B5EF4-FFF2-40B4-BE49-F238E27FC236}">
                <a16:creationId xmlns:a16="http://schemas.microsoft.com/office/drawing/2014/main" id="{DF326EED-F220-4C0C-B75F-8F0964440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048" y="3216846"/>
            <a:ext cx="2435257" cy="2055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5875" cmpd="thickThin">
            <a:solidFill>
              <a:schemeClr val="tx1"/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ÇAY PNG ile ilgili görsel sonucu">
            <a:extLst>
              <a:ext uri="{FF2B5EF4-FFF2-40B4-BE49-F238E27FC236}">
                <a16:creationId xmlns:a16="http://schemas.microsoft.com/office/drawing/2014/main" id="{FCB74F56-51A0-4C58-A90B-01AC0960D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592" y="1895378"/>
            <a:ext cx="340492" cy="290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6" descr="ayran png ile ilgili görsel sonucu">
            <a:extLst>
              <a:ext uri="{FF2B5EF4-FFF2-40B4-BE49-F238E27FC236}">
                <a16:creationId xmlns:a16="http://schemas.microsoft.com/office/drawing/2014/main" id="{3F6A3359-1B0A-46DD-9B55-DF2A094AB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8750" l="10000" r="94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640" y="2574729"/>
            <a:ext cx="457838" cy="4578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ÇARIK ile ilgili görsel sonucu">
            <a:extLst>
              <a:ext uri="{FF2B5EF4-FFF2-40B4-BE49-F238E27FC236}">
                <a16:creationId xmlns:a16="http://schemas.microsoft.com/office/drawing/2014/main" id="{6BF4E38F-5E93-40D6-B25D-3FF20DBB8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302" y="3216845"/>
            <a:ext cx="2435257" cy="2055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5875" cmpd="sng">
            <a:solidFill>
              <a:schemeClr val="tx1"/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8D33E3A-7D29-40F3-A01F-A2D0B70ADF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38849" y="3216846"/>
            <a:ext cx="2435257" cy="2055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5875" cmpd="sng">
            <a:solidFill>
              <a:schemeClr val="tx1"/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SAAT PNG, ile ilgili görsel sonucu">
            <a:extLst>
              <a:ext uri="{FF2B5EF4-FFF2-40B4-BE49-F238E27FC236}">
                <a16:creationId xmlns:a16="http://schemas.microsoft.com/office/drawing/2014/main" id="{03F4FD63-36CE-4452-AD27-1F8FEA458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62" y="3057121"/>
            <a:ext cx="2375115" cy="237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clock-ticking-3">
            <a:hlinkClick r:id="" action="ppaction://media"/>
            <a:extLst>
              <a:ext uri="{FF2B5EF4-FFF2-40B4-BE49-F238E27FC236}">
                <a16:creationId xmlns:a16="http://schemas.microsoft.com/office/drawing/2014/main" id="{BF94D1AD-0499-41ED-AD33-3F845865F2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742821" y="7274796"/>
            <a:ext cx="609600" cy="6096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5DB0AB2-9717-4EFB-9AAB-5EFA02F49CA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5942" y="1540373"/>
            <a:ext cx="9906859" cy="184724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49508D6-8032-44F5-813A-6201B84C76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529752" y="0"/>
            <a:ext cx="1376854" cy="137882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5C10579-2441-48AD-94B2-2111199D2B5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846015" y="6187880"/>
            <a:ext cx="1587576" cy="544312"/>
          </a:xfrm>
          <a:prstGeom prst="rect">
            <a:avLst/>
          </a:prstGeom>
        </p:spPr>
      </p:pic>
      <p:pic>
        <p:nvPicPr>
          <p:cNvPr id="12" name="Picture 8" descr="FACEBOOK PNG ile ilgili görsel sonucu">
            <a:hlinkClick r:id="rId17"/>
            <a:extLst>
              <a:ext uri="{FF2B5EF4-FFF2-40B4-BE49-F238E27FC236}">
                <a16:creationId xmlns:a16="http://schemas.microsoft.com/office/drawing/2014/main" id="{3D22C830-6158-490E-AF25-2F60494C0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587" y="620410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hlinkClick r:id="rId19"/>
            <a:extLst>
              <a:ext uri="{FF2B5EF4-FFF2-40B4-BE49-F238E27FC236}">
                <a16:creationId xmlns:a16="http://schemas.microsoft.com/office/drawing/2014/main" id="{3E1D5C23-6C59-402D-95C2-3C9E0B5A1FF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272396" y="6183504"/>
            <a:ext cx="548688" cy="548688"/>
          </a:xfrm>
          <a:prstGeom prst="rect">
            <a:avLst/>
          </a:prstGeom>
        </p:spPr>
      </p:pic>
      <p:pic>
        <p:nvPicPr>
          <p:cNvPr id="14" name="Picture 12" descr="BLOGGER PNG ile ilgili görsel sonucu">
            <a:hlinkClick r:id="rId21"/>
            <a:extLst>
              <a:ext uri="{FF2B5EF4-FFF2-40B4-BE49-F238E27FC236}">
                <a16:creationId xmlns:a16="http://schemas.microsoft.com/office/drawing/2014/main" id="{64B769CA-5186-49FE-8B11-AEEA5837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936" y="6168069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ordpress png ile ilgili gÃ¶rsel sonucu">
            <a:hlinkClick r:id="rId23"/>
            <a:extLst>
              <a:ext uri="{FF2B5EF4-FFF2-40B4-BE49-F238E27FC236}">
                <a16:creationId xmlns:a16="http://schemas.microsoft.com/office/drawing/2014/main" id="{4E42F399-11DD-4AA4-9237-4F2EDA7B4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965" y="621092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BA1A73BC-BEA5-4F79-96CE-C2EB355EB692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626915" y="5354459"/>
            <a:ext cx="2554773" cy="137573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3AD240B-3EF1-46D8-82A8-3A422AB185D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948096" y="356444"/>
            <a:ext cx="5480779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7477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9123DA6-CAC0-40E3-9BB8-721AF21938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67" b="1751"/>
          <a:stretch/>
        </p:blipFill>
        <p:spPr>
          <a:xfrm>
            <a:off x="278579" y="623891"/>
            <a:ext cx="4069571" cy="5842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1BB60653-9941-4810-97E9-0CFB135375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1309" y="248424"/>
            <a:ext cx="6712278" cy="238374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8E2776C-4EA5-415F-8471-7BA189551C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8039" y="2136858"/>
            <a:ext cx="2419644" cy="472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4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8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D8E4DAD-13E9-48EB-A2AD-FCD1C94831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2439" y="115813"/>
            <a:ext cx="5931922" cy="3938357"/>
          </a:xfrm>
          <a:prstGeom prst="rect">
            <a:avLst/>
          </a:prstGeom>
        </p:spPr>
      </p:pic>
      <p:sp>
        <p:nvSpPr>
          <p:cNvPr id="8" name="AutoShape 2" descr="içim ayran png ile ilgili görsel sonucu">
            <a:extLst>
              <a:ext uri="{FF2B5EF4-FFF2-40B4-BE49-F238E27FC236}">
                <a16:creationId xmlns:a16="http://schemas.microsoft.com/office/drawing/2014/main" id="{E1A62553-66EC-4A8E-BA16-420B3C53C8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0" name="AutoShape 4" descr="içim ayran png ile ilgili görsel sonucu">
            <a:extLst>
              <a:ext uri="{FF2B5EF4-FFF2-40B4-BE49-F238E27FC236}">
                <a16:creationId xmlns:a16="http://schemas.microsoft.com/office/drawing/2014/main" id="{37CFEEFD-F969-4B1B-B1FE-B472C397A2A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8198" name="Picture 6" descr="ayran png ile ilgili görsel sonucu">
            <a:extLst>
              <a:ext uri="{FF2B5EF4-FFF2-40B4-BE49-F238E27FC236}">
                <a16:creationId xmlns:a16="http://schemas.microsoft.com/office/drawing/2014/main" id="{F22A99E2-72C4-4E3F-BB30-80A35CA07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8750" l="10000" r="94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5381" y="3913603"/>
            <a:ext cx="2648099" cy="26480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3DBB8FB-DDDE-4B06-AF44-2EA6735B78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7418" y="280311"/>
            <a:ext cx="5681964" cy="35481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6" name="Picture 4" descr="AYRAN ile ilgili görsel sonucu">
            <a:extLst>
              <a:ext uri="{FF2B5EF4-FFF2-40B4-BE49-F238E27FC236}">
                <a16:creationId xmlns:a16="http://schemas.microsoft.com/office/drawing/2014/main" id="{6492CD54-315B-4447-B94B-050B51FA7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55" b="9863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5523" y="4224395"/>
            <a:ext cx="3252127" cy="216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köy yogurDU ile ilgili görsel sonucu">
            <a:extLst>
              <a:ext uri="{FF2B5EF4-FFF2-40B4-BE49-F238E27FC236}">
                <a16:creationId xmlns:a16="http://schemas.microsoft.com/office/drawing/2014/main" id="{D035A2D2-229D-446C-BFA4-C0CF1DAE6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3229" y="4192377"/>
            <a:ext cx="3905253" cy="254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EYVELİ YOGURT PNG ile ilgili görsel sonucu">
            <a:extLst>
              <a:ext uri="{FF2B5EF4-FFF2-40B4-BE49-F238E27FC236}">
                <a16:creationId xmlns:a16="http://schemas.microsoft.com/office/drawing/2014/main" id="{87C93C9E-8B82-45DB-A8BD-400DA8EFB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87625" y="4579174"/>
            <a:ext cx="1625816" cy="162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inek png ile ilgili görsel sonucu">
            <a:extLst>
              <a:ext uri="{FF2B5EF4-FFF2-40B4-BE49-F238E27FC236}">
                <a16:creationId xmlns:a16="http://schemas.microsoft.com/office/drawing/2014/main" id="{479E17FE-0407-42CC-AB03-666C8EE83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7413" y="2453031"/>
            <a:ext cx="4286250" cy="4286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94BABAA0-FC6A-439C-95D9-337C2C519BF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0800000">
            <a:off x="1530749" y="2987864"/>
            <a:ext cx="1958681" cy="1491867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522F244-ABD5-4ACF-9A3B-53DFF41E72C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0800000" flipH="1">
            <a:off x="9012616" y="2987864"/>
            <a:ext cx="1950018" cy="149186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BE184CB-1CB9-4147-B094-E59EAFE3F8B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769450"/>
            <a:ext cx="4084674" cy="228010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C966D27-5EB8-4BAC-B297-E29ABB55BBA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661234" y="919841"/>
            <a:ext cx="3694496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720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yagram 7">
            <a:extLst>
              <a:ext uri="{FF2B5EF4-FFF2-40B4-BE49-F238E27FC236}">
                <a16:creationId xmlns:a16="http://schemas.microsoft.com/office/drawing/2014/main" id="{49EE1A88-BFF6-4E0D-B88F-75083570A6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763353"/>
              </p:ext>
            </p:extLst>
          </p:nvPr>
        </p:nvGraphicFramePr>
        <p:xfrm>
          <a:off x="2615381" y="3413842"/>
          <a:ext cx="6961238" cy="830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Resim 15">
            <a:extLst>
              <a:ext uri="{FF2B5EF4-FFF2-40B4-BE49-F238E27FC236}">
                <a16:creationId xmlns:a16="http://schemas.microsoft.com/office/drawing/2014/main" id="{2696B980-D8B1-4753-B17B-428BF05AE6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5380" y="1635325"/>
            <a:ext cx="7065876" cy="17436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9E067D1-B132-41A1-8722-33AAC1BF7C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4384" y="3472207"/>
            <a:ext cx="6962235" cy="8230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D2D24FB-B6B9-4D3C-91D3-7C95833DE1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2080" y="4388513"/>
            <a:ext cx="7126842" cy="18899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A7BD9E5-56BC-430B-9C48-DD2D92C8940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14384" y="1053007"/>
            <a:ext cx="3243353" cy="66452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3FE13DF-DC6E-4931-B618-8C66D40697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32080" y="4876801"/>
            <a:ext cx="345874" cy="34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3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7ADFDE44-50FF-4BF2-A7F3-49549B85B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09" y="2681032"/>
            <a:ext cx="4999153" cy="374936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875DEFE-EE77-4BF7-AD7F-69DD169D88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358" y="3480788"/>
            <a:ext cx="5035732" cy="292023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3024CC7C-38E4-427E-9777-D575450BE5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3656"/>
            <a:ext cx="4434528" cy="249737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54D0B7DD-456A-4A54-AAED-226A5C5C00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9210" y="5400930"/>
            <a:ext cx="3029975" cy="145707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A7AB2E0-2826-4152-99A7-C9AE1B9C8D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9358" y="405187"/>
            <a:ext cx="5035732" cy="292633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4C98B3AB-B48E-4DFB-890C-5A089E78F2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4503" y="456975"/>
            <a:ext cx="2520155" cy="624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5570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01F9251C-604F-472F-9150-1D6C6AFFB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91" y="1280159"/>
            <a:ext cx="3277394" cy="569309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5FA787C-5180-466B-94F8-AFCA15F92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9540" y="384760"/>
            <a:ext cx="3718882" cy="290194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96CC2F83-2572-47A3-AA78-9C392C58A3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7265" y="384760"/>
            <a:ext cx="3718882" cy="294462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CDDE3A4-4A70-4EE1-A9C5-3456CDD14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7265" y="3329383"/>
            <a:ext cx="3718882" cy="294462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505B57E-F66D-456D-995C-A12E2BEB79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9540" y="3329383"/>
            <a:ext cx="3718882" cy="292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7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21AD620F-CB55-4B9A-948A-49F50F4BC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943" y="363538"/>
            <a:ext cx="4432176" cy="296900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AA0F955-5AB1-44B1-B90C-9629D0149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9966" y="394020"/>
            <a:ext cx="4761389" cy="293852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ECD7DCCC-96EB-47F0-A700-D8DF4BEC2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9966" y="3718380"/>
            <a:ext cx="4761389" cy="268247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9C02F270-31C7-4EF3-911B-146FDA5C4A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43" y="3718380"/>
            <a:ext cx="4432176" cy="269466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F6227B7C-3950-424E-B548-E2A3396744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436" y="1770446"/>
            <a:ext cx="3011570" cy="518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5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24359EBD-4E36-4490-A471-8719E258A5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704"/>
          <a:stretch/>
        </p:blipFill>
        <p:spPr>
          <a:xfrm>
            <a:off x="847024" y="2517006"/>
            <a:ext cx="4624839" cy="317018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B533A68-ED0A-4A10-9234-9C094B083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2147" y="283945"/>
            <a:ext cx="4322297" cy="261997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6B20956-AE6E-4613-BC67-6F13EF081D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2005" y="3113327"/>
            <a:ext cx="4322439" cy="288365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ED0A053-5605-4AF5-B5B0-4F92F186D3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9224" y="2288116"/>
            <a:ext cx="2725346" cy="471747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AE1E75B-C60B-44D4-ADDB-C7BEF4EEA2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66" y="106713"/>
            <a:ext cx="6157494" cy="245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09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3653AF2F-23DA-44C0-A2B5-C50F29D19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414" y="1321325"/>
            <a:ext cx="10937172" cy="513937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0F4D8467-08B4-4E95-B7A2-DB93108C03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27" y="773874"/>
            <a:ext cx="3243353" cy="66452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480478B2-453E-4483-B269-0D88345E53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414" y="4068279"/>
            <a:ext cx="484471" cy="48447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AD2008C-4029-4FD7-95CF-F54B4C6556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8697" y="649819"/>
            <a:ext cx="402980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5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35F73B6-579C-49C9-BF68-4B23E41FA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461"/>
          <a:stretch/>
        </p:blipFill>
        <p:spPr>
          <a:xfrm>
            <a:off x="486632" y="2140124"/>
            <a:ext cx="5049062" cy="3667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72374B3-85D1-4DE2-883E-D35BB4BA03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791" y="1983427"/>
            <a:ext cx="6230652" cy="39810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26F5BF38-35EF-475D-9990-F4ECF2C098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904" y="380040"/>
            <a:ext cx="10412870" cy="16033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308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kolonya misafir ile ilgili görsel sonucu">
            <a:extLst>
              <a:ext uri="{FF2B5EF4-FFF2-40B4-BE49-F238E27FC236}">
                <a16:creationId xmlns:a16="http://schemas.microsoft.com/office/drawing/2014/main" id="{C30642EF-0314-40E3-B890-E15C30D2A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8304" y="4428940"/>
            <a:ext cx="3567979" cy="21891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6CDF2CF-B1D3-478F-9312-006B8422E2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345" y="4428940"/>
            <a:ext cx="3713458" cy="21891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224" name="Picture 8" descr="gül suyu içilirmi ile ilgili görsel sonucu">
            <a:extLst>
              <a:ext uri="{FF2B5EF4-FFF2-40B4-BE49-F238E27FC236}">
                <a16:creationId xmlns:a16="http://schemas.microsoft.com/office/drawing/2014/main" id="{A9887160-A222-4E85-A3A5-89EF0361B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4453" y="4428940"/>
            <a:ext cx="3993624" cy="2133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0F7EA2E-4A39-4208-B97D-71D35F45D7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38795" y="177471"/>
            <a:ext cx="867544" cy="938000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8AB5EF7A-0EBE-4A13-AB1D-7FCD9A2319D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7949" y="3500582"/>
            <a:ext cx="2354107" cy="343535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88F7631B-E678-4B1D-B82D-6165E75EB506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8656897" y="2593802"/>
            <a:ext cx="1958681" cy="1711591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3D5C9485-7287-4C58-9D08-71102199838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 flipV="1">
            <a:off x="2077315" y="2641130"/>
            <a:ext cx="1958681" cy="161693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32E3378-8945-41F6-9BED-7F6CD91636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8227" y="489740"/>
            <a:ext cx="5249111" cy="347502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B9E4DF6-A6A0-4E85-A60A-55704E92331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37" y="695745"/>
            <a:ext cx="4907705" cy="30848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177163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617075DD-1D4B-43FD-82F4-9498E6AFF5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428" y="3344932"/>
            <a:ext cx="6876884" cy="835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56" name="Picture 16" descr="Kuş Lokumu png ile ilgili görsel sonucu">
            <a:extLst>
              <a:ext uri="{FF2B5EF4-FFF2-40B4-BE49-F238E27FC236}">
                <a16:creationId xmlns:a16="http://schemas.microsoft.com/office/drawing/2014/main" id="{06DF19AD-6B19-41BB-858B-085552655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1846" y="3661841"/>
            <a:ext cx="7143750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okum png ile ilgili görsel sonucu">
            <a:extLst>
              <a:ext uri="{FF2B5EF4-FFF2-40B4-BE49-F238E27FC236}">
                <a16:creationId xmlns:a16="http://schemas.microsoft.com/office/drawing/2014/main" id="{2BA01524-1A68-4A0A-93C8-B5F4B59D86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0492" y="4656257"/>
            <a:ext cx="512064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Lokumu png ile ilgili görsel sonucu">
            <a:extLst>
              <a:ext uri="{FF2B5EF4-FFF2-40B4-BE49-F238E27FC236}">
                <a16:creationId xmlns:a16="http://schemas.microsoft.com/office/drawing/2014/main" id="{B969AC31-AC25-4F4E-985A-B2C8AC727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5111" y="4558297"/>
            <a:ext cx="3641082" cy="364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6" name="Picture 26" descr="Lokumu png ile ilgili görsel sonucu">
            <a:extLst>
              <a:ext uri="{FF2B5EF4-FFF2-40B4-BE49-F238E27FC236}">
                <a16:creationId xmlns:a16="http://schemas.microsoft.com/office/drawing/2014/main" id="{AAED8D25-AAC8-4EAB-A18C-47EBC6328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6711" y="4964701"/>
            <a:ext cx="3105620" cy="238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F333717-353F-4357-BA8E-859B0758F57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567" y="52124"/>
            <a:ext cx="7395089" cy="313361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63AAD8B-C9E6-43D3-9B9D-A44A50DF27A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3727" y="1236818"/>
            <a:ext cx="4438273" cy="128636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80845D5-875D-4F93-89E2-3FADA1736CA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1071" y="2334178"/>
            <a:ext cx="2795640" cy="149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9A2A380E-4C08-4D38-823B-22603E75B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0" y="1314914"/>
            <a:ext cx="11522439" cy="501744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86C0781-9E9D-4B81-911F-19D1DA8C9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199" y="793124"/>
            <a:ext cx="3243353" cy="66452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B15B93D-0BAA-4E9A-9B66-A3C365613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80" y="5723824"/>
            <a:ext cx="484471" cy="48447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0128325-D065-4F1D-B534-61B2D57A71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0558" y="588890"/>
            <a:ext cx="404809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3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amam ile ilgili görsel sonucu">
            <a:extLst>
              <a:ext uri="{FF2B5EF4-FFF2-40B4-BE49-F238E27FC236}">
                <a16:creationId xmlns:a16="http://schemas.microsoft.com/office/drawing/2014/main" id="{FADD20FC-DE6F-4B7E-A9C4-CBA171DF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506" y="312229"/>
            <a:ext cx="5446624" cy="40849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hamam ile ilgili görsel sonucu">
            <a:extLst>
              <a:ext uri="{FF2B5EF4-FFF2-40B4-BE49-F238E27FC236}">
                <a16:creationId xmlns:a16="http://schemas.microsoft.com/office/drawing/2014/main" id="{9645133C-B5C5-4D09-9C57-72FD285CE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3763" y="312229"/>
            <a:ext cx="5446624" cy="40849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lt1">
                <a:hueOff val="0"/>
                <a:satOff val="0"/>
                <a:lumOff val="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3" name="Diyagram 2">
            <a:extLst>
              <a:ext uri="{FF2B5EF4-FFF2-40B4-BE49-F238E27FC236}">
                <a16:creationId xmlns:a16="http://schemas.microsoft.com/office/drawing/2014/main" id="{2BA71D4D-2773-4AC3-8CE2-632D3FA91C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6028385"/>
              </p:ext>
            </p:extLst>
          </p:nvPr>
        </p:nvGraphicFramePr>
        <p:xfrm>
          <a:off x="532506" y="4611329"/>
          <a:ext cx="11167881" cy="1691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sim 3">
            <a:extLst>
              <a:ext uri="{FF2B5EF4-FFF2-40B4-BE49-F238E27FC236}">
                <a16:creationId xmlns:a16="http://schemas.microsoft.com/office/drawing/2014/main" id="{B4BE16F9-5CF8-4947-82E1-17923D305C8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506" y="4656413"/>
            <a:ext cx="11174937" cy="1646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66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5AC86CEC-8C2D-44A6-84C3-F15F9CDAD2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573" y="688258"/>
            <a:ext cx="9635613" cy="588460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FD18733C-4B9B-438D-A051-82BD60B79F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5702" y="4523171"/>
            <a:ext cx="1505843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98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357AAB1C-6FD3-45C3-A7EC-82FD6A9B96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2788" y="303414"/>
            <a:ext cx="10785986" cy="352133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BB3F53C-33E3-4E91-8F31-7E886DE82A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566" y="4034679"/>
            <a:ext cx="10132430" cy="242032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75FF5AC-B31D-4A4B-8297-273D91AD2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5520" y="303414"/>
            <a:ext cx="2862000" cy="352133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D76A234B-AB42-4A4D-9723-7D4CFABE573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16" y="4997341"/>
            <a:ext cx="2924607" cy="156333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22E3B8C-882D-45D6-B5CB-D556AC7F6BA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532" y="3772528"/>
            <a:ext cx="6187976" cy="52430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48DEEACB-5F6B-48E7-A1A3-2DED9AA1821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87" y="6455001"/>
            <a:ext cx="322506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6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398E0D7-25E8-4154-B320-E056D154E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149" y="398241"/>
            <a:ext cx="4291956" cy="285927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A00A73A-6984-4CCD-AFF1-38638EA15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543" y="398241"/>
            <a:ext cx="4291956" cy="285317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4A216704-B8C5-422A-831D-6E35AED343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543" y="3672589"/>
            <a:ext cx="4291956" cy="2859272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44FD60A-F9D3-4013-8E8C-92196B37E7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6149" y="3710889"/>
            <a:ext cx="4291956" cy="285927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3085C6B-7AAF-48A7-8C26-82B9300B20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075" y="1930404"/>
            <a:ext cx="2951587" cy="509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0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91F837A0-649C-413D-B4F0-09474D236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763" y="3500043"/>
            <a:ext cx="4267570" cy="278001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A6AF3EC-48E9-4DCF-9654-AF7D847D6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1173" y="158393"/>
            <a:ext cx="3669792" cy="6858000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DC01E27B-EC98-475E-BE22-0A182B3D6A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3072" y="189481"/>
            <a:ext cx="4871126" cy="3450635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1D4754A6-E541-4D9D-88BE-0C58477550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05" y="189481"/>
            <a:ext cx="4584589" cy="3414056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991CD830-EC46-4ACE-AEB4-C88A55F02D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135" y="3254463"/>
            <a:ext cx="4584589" cy="341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6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8E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67511F87-B3CD-4C33-8C50-26898DB72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856" y="544945"/>
            <a:ext cx="5489421" cy="5489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88E0F28-72F9-41D5-B5D5-A08DDF40F4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8" b="10998"/>
          <a:stretch/>
        </p:blipFill>
        <p:spPr>
          <a:xfrm>
            <a:off x="403227" y="526774"/>
            <a:ext cx="3845640" cy="2608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EFC5CA6E-4952-4350-AA87-2248E01C77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27" y="3553358"/>
            <a:ext cx="3721513" cy="24810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C6E3186-9867-4FB3-A082-203B93A5AF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680713" y="331445"/>
            <a:ext cx="1957660" cy="652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29580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F7D008B-2CC0-48CB-AAA2-482B19F117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6" r="7722"/>
          <a:stretch/>
        </p:blipFill>
        <p:spPr>
          <a:xfrm>
            <a:off x="1978393" y="229104"/>
            <a:ext cx="3313391" cy="4803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3A8A2E5-8401-437D-B726-E96CEEE66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970" y="1687228"/>
            <a:ext cx="3313391" cy="4803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422DFAF-8B8F-44F7-8C7C-895CC8AAD8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4" r="6360" b="9292"/>
          <a:stretch/>
        </p:blipFill>
        <p:spPr>
          <a:xfrm>
            <a:off x="8557361" y="119774"/>
            <a:ext cx="3551790" cy="4803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6209955-5FD8-4A8A-BF87-E559ADC47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703" y="229104"/>
            <a:ext cx="2023529" cy="66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71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2500C7D0-3740-4F58-A75E-EF62A99D4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07" y="118053"/>
            <a:ext cx="4546560" cy="3409920"/>
          </a:xfrm>
          <a:prstGeom prst="rect">
            <a:avLst/>
          </a:prstGeom>
          <a:solidFill>
            <a:schemeClr val="bg1"/>
          </a:solidFill>
          <a:ln w="254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1E17E16F-DF1E-47F9-9987-7BF4F988F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07" y="3663264"/>
            <a:ext cx="4546560" cy="3031040"/>
          </a:xfrm>
          <a:prstGeom prst="rect">
            <a:avLst/>
          </a:prstGeom>
          <a:solidFill>
            <a:schemeClr val="bg1"/>
          </a:solidFill>
          <a:ln w="254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E7C2962-6F63-4C33-B747-565F782CA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6207" y="118053"/>
            <a:ext cx="4276697" cy="3409920"/>
          </a:xfrm>
          <a:prstGeom prst="rect">
            <a:avLst/>
          </a:prstGeom>
          <a:solidFill>
            <a:schemeClr val="bg1"/>
          </a:solidFill>
          <a:ln w="254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A48CAF6-8B31-4BBB-92E8-EB733ACA2E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6207" y="3663002"/>
            <a:ext cx="4274137" cy="3031302"/>
          </a:xfrm>
          <a:prstGeom prst="rect">
            <a:avLst/>
          </a:prstGeom>
          <a:solidFill>
            <a:schemeClr val="bg1"/>
          </a:solidFill>
          <a:ln w="254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AF4ABFB-A6DF-43C9-AD71-A23BEF372A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2867" y="237931"/>
            <a:ext cx="2782313" cy="657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1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54535F7-AA0A-4E59-891C-EABA809BA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4C37637-1517-4DB3-972A-27CB3F4CFC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B5FC8D28-97F8-445C-A13C-5302B8123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05464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DF63747-FE5B-4196-A337-E6369B932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86" y="854476"/>
            <a:ext cx="5432007" cy="620016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AE0805A-CAEE-4E98-9AC8-AB97CB922C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5607" y="604924"/>
            <a:ext cx="4371211" cy="651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7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blog.prontotour.com/wp-content/uploads/2014/07/cay-960x747.jpg">
            <a:extLst>
              <a:ext uri="{FF2B5EF4-FFF2-40B4-BE49-F238E27FC236}">
                <a16:creationId xmlns:a16="http://schemas.microsoft.com/office/drawing/2014/main" id="{0566C3D9-0444-4336-8D56-CEA0139EC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DC300"/>
          </a:solidFill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09B7977-E53A-47D4-9717-4928DC7A57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536" y="249675"/>
            <a:ext cx="7035394" cy="33957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D576709-8717-4DF9-BF07-9FD6D16F72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7589"/>
          <a:stretch/>
        </p:blipFill>
        <p:spPr>
          <a:xfrm>
            <a:off x="582891" y="3263622"/>
            <a:ext cx="4736969" cy="359437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25AA154-290F-44B7-9DDC-A749032A53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6804" y="2509413"/>
            <a:ext cx="1005927" cy="8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BAFC8E32-4CC8-4FEF-91F0-B1B6E803D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42" y="266818"/>
            <a:ext cx="4128807" cy="1560368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FE074D1-23C6-41B2-B88C-7A0C1A5BC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0499" y="1315247"/>
            <a:ext cx="667916" cy="68233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9386BF4-A99C-471D-8F94-A35316B5B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5056" y="1953964"/>
            <a:ext cx="667916" cy="682332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F1B02833-8ABE-4935-BDB3-4D761D77E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3398" y="2588761"/>
            <a:ext cx="667916" cy="682332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0377BF5E-4FBF-469E-8570-F1805DB49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7955" y="3227478"/>
            <a:ext cx="667916" cy="682332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5FCB2CB5-53C8-4EA9-A535-4424E9D17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2512" y="3862275"/>
            <a:ext cx="667916" cy="682332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F7A9F85E-B72F-4FB5-B112-8C4C6E689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7069" y="4500992"/>
            <a:ext cx="667916" cy="682332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F722B492-9888-4C4D-8866-801469E01C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2512" y="5120770"/>
            <a:ext cx="667916" cy="682332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9633C5A9-B3E0-4EA1-B580-9302CC181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2512" y="5803075"/>
            <a:ext cx="667916" cy="682332"/>
          </a:xfrm>
          <a:prstGeom prst="rect">
            <a:avLst/>
          </a:prstGeom>
        </p:spPr>
      </p:pic>
      <p:pic>
        <p:nvPicPr>
          <p:cNvPr id="54" name="Resim 53">
            <a:extLst>
              <a:ext uri="{FF2B5EF4-FFF2-40B4-BE49-F238E27FC236}">
                <a16:creationId xmlns:a16="http://schemas.microsoft.com/office/drawing/2014/main" id="{6945DD21-FFD2-412D-AFF5-813C1D407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9812" y="2000570"/>
            <a:ext cx="373316" cy="572631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8ACB2005-02FF-43D4-B73F-687BCCF69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7799" y="1340253"/>
            <a:ext cx="373316" cy="572631"/>
          </a:xfrm>
          <a:prstGeom prst="rect">
            <a:avLst/>
          </a:prstGeom>
        </p:spPr>
      </p:pic>
      <p:pic>
        <p:nvPicPr>
          <p:cNvPr id="58" name="Resim 57">
            <a:extLst>
              <a:ext uri="{FF2B5EF4-FFF2-40B4-BE49-F238E27FC236}">
                <a16:creationId xmlns:a16="http://schemas.microsoft.com/office/drawing/2014/main" id="{BFE9C114-277B-4401-807D-386DADA20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29772" y="3246792"/>
            <a:ext cx="249369" cy="605138"/>
          </a:xfrm>
          <a:prstGeom prst="rect">
            <a:avLst/>
          </a:prstGeom>
        </p:spPr>
      </p:pic>
      <p:pic>
        <p:nvPicPr>
          <p:cNvPr id="60" name="Resim 59">
            <a:extLst>
              <a:ext uri="{FF2B5EF4-FFF2-40B4-BE49-F238E27FC236}">
                <a16:creationId xmlns:a16="http://schemas.microsoft.com/office/drawing/2014/main" id="{9769357C-3E3F-48EA-9365-1E34A9AED4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51785" y="2595189"/>
            <a:ext cx="249369" cy="605138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973EF44C-E875-4BCB-9560-DAC6A0BFA9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29772" y="5127409"/>
            <a:ext cx="249369" cy="605138"/>
          </a:xfrm>
          <a:prstGeom prst="rect">
            <a:avLst/>
          </a:prstGeom>
        </p:spPr>
      </p:pic>
      <p:pic>
        <p:nvPicPr>
          <p:cNvPr id="64" name="Resim 63">
            <a:extLst>
              <a:ext uri="{FF2B5EF4-FFF2-40B4-BE49-F238E27FC236}">
                <a16:creationId xmlns:a16="http://schemas.microsoft.com/office/drawing/2014/main" id="{BE6E1D15-71B9-4A00-B8E8-7652EB4E5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1982" y="3899050"/>
            <a:ext cx="373316" cy="572631"/>
          </a:xfrm>
          <a:prstGeom prst="rect">
            <a:avLst/>
          </a:prstGeom>
        </p:spPr>
      </p:pic>
      <p:pic>
        <p:nvPicPr>
          <p:cNvPr id="66" name="Resim 65">
            <a:extLst>
              <a:ext uri="{FF2B5EF4-FFF2-40B4-BE49-F238E27FC236}">
                <a16:creationId xmlns:a16="http://schemas.microsoft.com/office/drawing/2014/main" id="{BBDEB8DD-08FE-48A1-87D4-57C08105C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8139" y="4537767"/>
            <a:ext cx="373316" cy="572631"/>
          </a:xfrm>
          <a:prstGeom prst="rect">
            <a:avLst/>
          </a:prstGeom>
        </p:spPr>
      </p:pic>
      <p:pic>
        <p:nvPicPr>
          <p:cNvPr id="68" name="Resim 67">
            <a:extLst>
              <a:ext uri="{FF2B5EF4-FFF2-40B4-BE49-F238E27FC236}">
                <a16:creationId xmlns:a16="http://schemas.microsoft.com/office/drawing/2014/main" id="{0477F92E-A611-402B-8237-B0E2F61FC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6030" y="5821893"/>
            <a:ext cx="373316" cy="572631"/>
          </a:xfrm>
          <a:prstGeom prst="rect">
            <a:avLst/>
          </a:prstGeom>
        </p:spPr>
      </p:pic>
      <p:pic>
        <p:nvPicPr>
          <p:cNvPr id="70" name="Resim 69">
            <a:extLst>
              <a:ext uri="{FF2B5EF4-FFF2-40B4-BE49-F238E27FC236}">
                <a16:creationId xmlns:a16="http://schemas.microsoft.com/office/drawing/2014/main" id="{0F371BCB-BBA8-47D8-B29F-C0ECA3B0DC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058" y="1338135"/>
            <a:ext cx="10845724" cy="5114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9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2</Words>
  <Application>Microsoft Office PowerPoint</Application>
  <PresentationFormat>Geniş ekran</PresentationFormat>
  <Paragraphs>2</Paragraphs>
  <Slides>24</Slides>
  <Notes>2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95</cp:revision>
  <dcterms:created xsi:type="dcterms:W3CDTF">2017-10-19T19:53:18Z</dcterms:created>
  <dcterms:modified xsi:type="dcterms:W3CDTF">2020-11-04T11:48:55Z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13616909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