
<file path=[Content_Types].xml><?xml version="1.0" encoding="utf-8"?>
<Types xmlns="http://schemas.openxmlformats.org/package/2006/content-types">
  <Default ContentType="image/x-emf" Extension="emf"/>
  <Default ContentType="image/jpeg" Extension="jpeg"/>
  <Default ContentType="image/png" Extension="png"/>
  <Default ContentType="application/vnd.openxmlformats-package.relationships+xml" Extension="rels"/>
  <Default ContentType="image/vnd.ms-photo" Extension="wdp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drawingml.diagramData+xml" PartName="/ppt/diagrams/data2.xml"/>
  <Override ContentType="application/vnd.openxmlformats-officedocument.drawingml.diagramLayout+xml" PartName="/ppt/diagrams/layout2.xml"/>
  <Override ContentType="application/vnd.openxmlformats-officedocument.drawingml.diagramStyle+xml" PartName="/ppt/diagrams/quickStyle2.xml"/>
  <Override ContentType="application/vnd.openxmlformats-officedocument.drawingml.diagramColors+xml" PartName="/ppt/diagrams/colors2.xml"/>
  <Override ContentType="application/vnd.ms-office.drawingml.diagramDrawing+xml" PartName="/ppt/diagrams/drawing2.xml"/>
  <Override ContentType="application/vnd.openxmlformats-officedocument.drawingml.diagramData+xml" PartName="/ppt/diagrams/data3.xml"/>
  <Override ContentType="application/vnd.openxmlformats-officedocument.drawingml.diagramLayout+xml" PartName="/ppt/diagrams/layout3.xml"/>
  <Override ContentType="application/vnd.openxmlformats-officedocument.drawingml.diagramStyle+xml" PartName="/ppt/diagrams/quickStyle3.xml"/>
  <Override ContentType="application/vnd.openxmlformats-officedocument.drawingml.diagramColors+xml" PartName="/ppt/diagrams/colors3.xml"/>
  <Override ContentType="application/vnd.ms-office.drawingml.diagramDrawing+xml" PartName="/ppt/diagrams/drawing3.xml"/>
  <Override ContentType="application/vnd.openxmlformats-officedocument.presentationml.notesSlide+xml" PartName="/ppt/notesSlides/notesSlid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97" r:id="rId2"/>
    <p:sldId id="281" r:id="rId3"/>
    <p:sldId id="324" r:id="rId4"/>
    <p:sldId id="282" r:id="rId5"/>
    <p:sldId id="323" r:id="rId6"/>
    <p:sldId id="283" r:id="rId7"/>
    <p:sldId id="326" r:id="rId8"/>
    <p:sldId id="322" r:id="rId9"/>
    <p:sldId id="298" r:id="rId10"/>
    <p:sldId id="284" r:id="rId11"/>
    <p:sldId id="325" r:id="rId12"/>
    <p:sldId id="328" r:id="rId13"/>
    <p:sldId id="327" r:id="rId1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zihiro kazihiro" initials="kk" lastIdx="1" clrIdx="0">
    <p:extLst>
      <p:ext uri="{19B8F6BF-5375-455C-9EA6-DF929625EA0E}">
        <p15:presenceInfo xmlns:p15="http://schemas.microsoft.com/office/powerpoint/2012/main" userId="3147628ceb9b7da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5760"/>
    <a:srgbClr val="41053E"/>
    <a:srgbClr val="5D0859"/>
    <a:srgbClr val="FF9933"/>
    <a:srgbClr val="FF7DFF"/>
    <a:srgbClr val="FFE6FF"/>
    <a:srgbClr val="3A3A3A"/>
    <a:srgbClr val="99BE5E"/>
    <a:srgbClr val="F38973"/>
    <a:srgbClr val="DC54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632" autoAdjust="0"/>
    <p:restoredTop sz="96408" autoAdjust="0"/>
  </p:normalViewPr>
  <p:slideViewPr>
    <p:cSldViewPr snapToGrid="0">
      <p:cViewPr varScale="1">
        <p:scale>
          <a:sx n="89" d="100"/>
          <a:sy n="89" d="100"/>
        </p:scale>
        <p:origin x="90" y="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A64648-0E8F-4D2F-A7AA-CD07502B605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92C6CC82-F6F4-4CD0-8CD2-34D8BB6A4960}" type="pres">
      <dgm:prSet presAssocID="{62A64648-0E8F-4D2F-A7AA-CD07502B6053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D00F596F-ABF7-4077-B1A8-51E7B57CF8A4}" type="presOf" srcId="{62A64648-0E8F-4D2F-A7AA-CD07502B6053}" destId="{92C6CC82-F6F4-4CD0-8CD2-34D8BB6A496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F0CA94-95A2-48B4-838B-DD067F6E551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9360EBAB-BB6A-422F-A505-AE49D0F53304}" type="pres">
      <dgm:prSet presAssocID="{33F0CA94-95A2-48B4-838B-DD067F6E551F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9797A202-4C60-4BD4-B189-4CF04F68FE10}" type="presOf" srcId="{33F0CA94-95A2-48B4-838B-DD067F6E551F}" destId="{9360EBAB-BB6A-422F-A505-AE49D0F5330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D46680B-092C-4C77-843D-C32247EB3F1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F4932EA3-96AF-4DF6-80C3-3D9B2740E846}" type="pres">
      <dgm:prSet presAssocID="{AD46680B-092C-4C77-843D-C32247EB3F15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01433CF9-0E69-4B5F-86EA-9744A3E60CAC}" type="presOf" srcId="{AD46680B-092C-4C77-843D-C32247EB3F15}" destId="{F4932EA3-96AF-4DF6-80C3-3D9B2740E84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AF6DC-5923-40F1-B7EE-F6855A0B9A98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F70807-1CE3-477A-B0F5-2CDAEDA401E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2229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70807-1CE3-477A-B0F5-2CDAEDA401EA}" type="slidenum">
              <a:rPr lang="tr-TR" smtClean="0"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43856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70807-1CE3-477A-B0F5-2CDAEDA401EA}" type="slidenum">
              <a:rPr lang="tr-TR" smtClean="0"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47618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56559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37745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65469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78361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57596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61229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28172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71560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22208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10135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3870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5530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c/SosyalBilgilerDersi" TargetMode="External"/><Relationship Id="rId13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hyperlink" Target="https://ogretmensosyalbilgiler.wordpress.com/" TargetMode="External"/><Relationship Id="rId2" Type="http://schemas.openxmlformats.org/officeDocument/2006/relationships/image" Target="../media/image1.png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hyperlink" Target="facebook.com/engin.demirci.393" TargetMode="Externa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5" Type="http://schemas.openxmlformats.org/officeDocument/2006/relationships/image" Target="../media/image9.png"/><Relationship Id="rId10" Type="http://schemas.openxmlformats.org/officeDocument/2006/relationships/hyperlink" Target="http://ogretmensosyal.blogspot.com/" TargetMode="External"/><Relationship Id="rId4" Type="http://schemas.microsoft.com/office/2007/relationships/hdphoto" Target="../media/hdphoto1.wdp"/><Relationship Id="rId9" Type="http://schemas.openxmlformats.org/officeDocument/2006/relationships/image" Target="../media/image5.png"/><Relationship Id="rId14" Type="http://schemas.openxmlformats.org/officeDocument/2006/relationships/image" Target="../media/image8.png"/></Relationships>
</file>

<file path=ppt/slides/_rels/slide2.xml.rels><?xml version="1.0" encoding="UTF-8" standalone="yes" ?><Relationships xmlns="http://schemas.openxmlformats.org/package/2006/relationships"><Relationship Id="rId8" Target="../diagrams/drawing1.xml" Type="http://schemas.microsoft.com/office/2007/relationships/diagramDrawing"/><Relationship Id="rId13" Target="../media/image16.png" Type="http://schemas.openxmlformats.org/officeDocument/2006/relationships/image"/><Relationship Id="rId18" Target="../media/image21.jpeg" Type="http://schemas.openxmlformats.org/officeDocument/2006/relationships/image"/><Relationship Id="rId3" Target="../media/image11.png" Type="http://schemas.openxmlformats.org/officeDocument/2006/relationships/image"/><Relationship Id="rId7" Target="../diagrams/colors1.xml" Type="http://schemas.openxmlformats.org/officeDocument/2006/relationships/diagramColors"/><Relationship Id="rId12" Target="../media/image15.png" Type="http://schemas.openxmlformats.org/officeDocument/2006/relationships/image"/><Relationship Id="rId17" Target="../media/image20.png" Type="http://schemas.openxmlformats.org/officeDocument/2006/relationships/image"/><Relationship Id="rId2" Target="../notesSlides/notesSlide1.xml" Type="http://schemas.openxmlformats.org/officeDocument/2006/relationships/notesSlide"/><Relationship Id="rId16" Target="../media/image19.png" Type="http://schemas.openxmlformats.org/officeDocument/2006/relationships/image"/><Relationship Id="rId1" Target="../slideLayouts/slideLayout2.xml" Type="http://schemas.openxmlformats.org/officeDocument/2006/relationships/slideLayout"/><Relationship Id="rId6" Target="../diagrams/quickStyle1.xml" Type="http://schemas.openxmlformats.org/officeDocument/2006/relationships/diagramQuickStyle"/><Relationship Id="rId11" Target="../media/image14.png" Type="http://schemas.openxmlformats.org/officeDocument/2006/relationships/image"/><Relationship Id="rId5" Target="../diagrams/layout1.xml" Type="http://schemas.openxmlformats.org/officeDocument/2006/relationships/diagramLayout"/><Relationship Id="rId15" Target="../media/image18.png" Type="http://schemas.openxmlformats.org/officeDocument/2006/relationships/image"/><Relationship Id="rId10" Target="../media/image13.jpeg" Type="http://schemas.openxmlformats.org/officeDocument/2006/relationships/image"/><Relationship Id="rId4" Target="../diagrams/data1.xml" Type="http://schemas.openxmlformats.org/officeDocument/2006/relationships/diagramData"/><Relationship Id="rId9" Target="../media/image12.png" Type="http://schemas.openxmlformats.org/officeDocument/2006/relationships/image"/><Relationship Id="rId14" Target="../media/image17.png" Type="http://schemas.openxmlformats.org/officeDocument/2006/relationships/image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 ?><Relationships xmlns="http://schemas.openxmlformats.org/package/2006/relationships"><Relationship Id="rId8" Target="../media/image11.png" Type="http://schemas.openxmlformats.org/officeDocument/2006/relationships/image"/><Relationship Id="rId13" Target="../media/image29.jpeg" Type="http://schemas.openxmlformats.org/officeDocument/2006/relationships/image"/><Relationship Id="rId3" Target="../diagrams/data2.xml" Type="http://schemas.openxmlformats.org/officeDocument/2006/relationships/diagramData"/><Relationship Id="rId7" Target="../diagrams/drawing2.xml" Type="http://schemas.microsoft.com/office/2007/relationships/diagramDrawing"/><Relationship Id="rId12" Target="../media/image28.png" Type="http://schemas.openxmlformats.org/officeDocument/2006/relationships/image"/><Relationship Id="rId2" Target="../media/image24.jpeg" Type="http://schemas.openxmlformats.org/officeDocument/2006/relationships/image"/><Relationship Id="rId1" Target="../slideLayouts/slideLayout2.xml" Type="http://schemas.openxmlformats.org/officeDocument/2006/relationships/slideLayout"/><Relationship Id="rId6" Target="../diagrams/colors2.xml" Type="http://schemas.openxmlformats.org/officeDocument/2006/relationships/diagramColors"/><Relationship Id="rId11" Target="../media/image27.png" Type="http://schemas.openxmlformats.org/officeDocument/2006/relationships/image"/><Relationship Id="rId5" Target="../diagrams/quickStyle2.xml" Type="http://schemas.openxmlformats.org/officeDocument/2006/relationships/diagramQuickStyle"/><Relationship Id="rId15" Target="../media/image31.png" Type="http://schemas.openxmlformats.org/officeDocument/2006/relationships/image"/><Relationship Id="rId10" Target="../media/image26.png" Type="http://schemas.openxmlformats.org/officeDocument/2006/relationships/image"/><Relationship Id="rId4" Target="../diagrams/layout2.xml" Type="http://schemas.openxmlformats.org/officeDocument/2006/relationships/diagramLayout"/><Relationship Id="rId9" Target="../media/image25.png" Type="http://schemas.openxmlformats.org/officeDocument/2006/relationships/image"/><Relationship Id="rId14" Target="../media/image30.png" Type="http://schemas.openxmlformats.org/officeDocument/2006/relationships/image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38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1.png"/><Relationship Id="rId12" Type="http://schemas.openxmlformats.org/officeDocument/2006/relationships/image" Target="../media/image3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openxmlformats.org/officeDocument/2006/relationships/image" Target="../media/image36.png"/><Relationship Id="rId5" Type="http://schemas.openxmlformats.org/officeDocument/2006/relationships/diagramColors" Target="../diagrams/colors3.xml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 ?><Relationships xmlns="http://schemas.openxmlformats.org/package/2006/relationships"><Relationship Id="rId3" Target="../media/image44.png" Type="http://schemas.openxmlformats.org/officeDocument/2006/relationships/image"/><Relationship Id="rId7" Target="../media/image48.png" Type="http://schemas.openxmlformats.org/officeDocument/2006/relationships/image"/><Relationship Id="rId2" Target="../media/image43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47.jpeg" Type="http://schemas.openxmlformats.org/officeDocument/2006/relationships/image"/><Relationship Id="rId5" Target="../media/image46.png" Type="http://schemas.openxmlformats.org/officeDocument/2006/relationships/image"/><Relationship Id="rId4" Target="../media/image45.png" Type="http://schemas.openxmlformats.org/officeDocument/2006/relationships/image"/></Relationships>
</file>

<file path=ppt/slides/_rels/slide10.xml.rels><?xml version="1.0" encoding="UTF-8" standalone="yes" ?><Relationships xmlns="http://schemas.openxmlformats.org/package/2006/relationships"><Relationship Id="rId8" Target="../media/image54.png" Type="http://schemas.openxmlformats.org/officeDocument/2006/relationships/image"/><Relationship Id="rId3" Target="../media/image49.png" Type="http://schemas.openxmlformats.org/officeDocument/2006/relationships/image"/><Relationship Id="rId7" Target="../media/image53.pn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52.jpeg" Type="http://schemas.openxmlformats.org/officeDocument/2006/relationships/image"/><Relationship Id="rId5" Target="../media/image51.png" Type="http://schemas.openxmlformats.org/officeDocument/2006/relationships/image"/><Relationship Id="rId4" Target="../media/image50.png" Type="http://schemas.openxmlformats.org/officeDocument/2006/relationships/image"/><Relationship Id="rId9" Target="../media/image55.png" Type="http://schemas.openxmlformats.org/officeDocument/2006/relationships/image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D0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Resim 28">
            <a:extLst>
              <a:ext uri="{FF2B5EF4-FFF2-40B4-BE49-F238E27FC236}">
                <a16:creationId xmlns:a16="http://schemas.microsoft.com/office/drawing/2014/main" id="{93125480-165C-4A16-906B-835FF4845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0137"/>
            <a:ext cx="12192000" cy="6938137"/>
          </a:xfrm>
          <a:prstGeom prst="rect">
            <a:avLst/>
          </a:prstGeom>
        </p:spPr>
      </p:pic>
      <p:pic>
        <p:nvPicPr>
          <p:cNvPr id="7170" name="Picture 2" descr="uygur bayragÄ±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63167" y1="26389" x2="63167" y2="26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96" y="54820"/>
            <a:ext cx="5715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1876CEDD-0C0E-4CC1-81F7-1E5AD66399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25307" y="6207006"/>
            <a:ext cx="1363017" cy="467320"/>
          </a:xfrm>
          <a:prstGeom prst="rect">
            <a:avLst/>
          </a:prstGeom>
        </p:spPr>
      </p:pic>
      <p:pic>
        <p:nvPicPr>
          <p:cNvPr id="12" name="Resim 11">
            <a:hlinkClick r:id="rId6" action="ppaction://hlinkfile"/>
            <a:extLst>
              <a:ext uri="{FF2B5EF4-FFF2-40B4-BE49-F238E27FC236}">
                <a16:creationId xmlns:a16="http://schemas.microsoft.com/office/drawing/2014/main" id="{D4628549-4B79-4F76-9B94-4220A0287A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08125" y="6196647"/>
            <a:ext cx="581312" cy="548180"/>
          </a:xfrm>
          <a:prstGeom prst="rect">
            <a:avLst/>
          </a:prstGeom>
        </p:spPr>
      </p:pic>
      <p:pic>
        <p:nvPicPr>
          <p:cNvPr id="13" name="Resim 12">
            <a:hlinkClick r:id="rId8"/>
            <a:extLst>
              <a:ext uri="{FF2B5EF4-FFF2-40B4-BE49-F238E27FC236}">
                <a16:creationId xmlns:a16="http://schemas.microsoft.com/office/drawing/2014/main" id="{271E641C-C2B1-4219-9134-9E32A77B1A4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90943" y="6207006"/>
            <a:ext cx="581312" cy="548180"/>
          </a:xfrm>
          <a:prstGeom prst="rect">
            <a:avLst/>
          </a:prstGeom>
        </p:spPr>
      </p:pic>
      <p:pic>
        <p:nvPicPr>
          <p:cNvPr id="14" name="Resim 13">
            <a:hlinkClick r:id="rId10"/>
            <a:extLst>
              <a:ext uri="{FF2B5EF4-FFF2-40B4-BE49-F238E27FC236}">
                <a16:creationId xmlns:a16="http://schemas.microsoft.com/office/drawing/2014/main" id="{85742F4D-3AE5-4219-8D0C-AD9FF0E56D5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191696" y="6216682"/>
            <a:ext cx="581312" cy="542156"/>
          </a:xfrm>
          <a:prstGeom prst="rect">
            <a:avLst/>
          </a:prstGeom>
        </p:spPr>
      </p:pic>
      <p:pic>
        <p:nvPicPr>
          <p:cNvPr id="15" name="Resim 14">
            <a:hlinkClick r:id="rId12"/>
            <a:extLst>
              <a:ext uri="{FF2B5EF4-FFF2-40B4-BE49-F238E27FC236}">
                <a16:creationId xmlns:a16="http://schemas.microsoft.com/office/drawing/2014/main" id="{E42E98CE-86D8-40DD-A708-95096C706C3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601417" y="6187417"/>
            <a:ext cx="581312" cy="548180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CB970E15-9A1C-453D-888D-9947AC0AAEB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569466" y="4922659"/>
            <a:ext cx="2688806" cy="1809773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-1251940" y="2226965"/>
            <a:ext cx="14215145" cy="3989717"/>
          </a:xfrm>
          <a:prstGeom prst="rect">
            <a:avLst/>
          </a:prstGeom>
        </p:spPr>
      </p:pic>
      <p:pic>
        <p:nvPicPr>
          <p:cNvPr id="7169" name="Resim 7168">
            <a:extLst>
              <a:ext uri="{FF2B5EF4-FFF2-40B4-BE49-F238E27FC236}">
                <a16:creationId xmlns:a16="http://schemas.microsoft.com/office/drawing/2014/main" id="{77D270B0-5314-43B6-B1C7-F564D529697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4223" y="2227103"/>
            <a:ext cx="5364945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24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A4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41574" y="-41543"/>
            <a:ext cx="7625434" cy="1473611"/>
          </a:xfrm>
          <a:prstGeom prst="rect">
            <a:avLst/>
          </a:prstGeom>
        </p:spPr>
      </p:pic>
      <p:graphicFrame>
        <p:nvGraphicFramePr>
          <p:cNvPr id="27" name="Diyagram 26"/>
          <p:cNvGraphicFramePr/>
          <p:nvPr>
            <p:extLst>
              <p:ext uri="{D42A27DB-BD31-4B8C-83A1-F6EECF244321}">
                <p14:modId xmlns:p14="http://schemas.microsoft.com/office/powerpoint/2010/main" val="3520455399"/>
              </p:ext>
            </p:extLst>
          </p:nvPr>
        </p:nvGraphicFramePr>
        <p:xfrm>
          <a:off x="7549282" y="3830261"/>
          <a:ext cx="4319354" cy="21919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8" name="Resim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59537" y="4392587"/>
            <a:ext cx="4322439" cy="1932599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5871B089-223A-4211-A1AE-BA3EBB3D704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04509" y="1465551"/>
            <a:ext cx="4630283" cy="2734986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56C5B41F-7868-425B-AF9C-2549280163B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6101" y="340746"/>
            <a:ext cx="7827942" cy="2920237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BC81BD43-8415-487B-BFDF-FFD8F98D078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8294" y="1598135"/>
            <a:ext cx="8029128" cy="2743438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80A1387D-E9E6-450E-A2BD-3688B33F0EE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6101" y="2687094"/>
            <a:ext cx="7919390" cy="2749534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4B3FD4C8-D191-49BD-BE74-3C5C2EB652C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8294" y="3779247"/>
            <a:ext cx="7895004" cy="2743438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55B31D20-0548-4FB0-9E83-60886C6008A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68294" y="4934795"/>
            <a:ext cx="8151058" cy="2993395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93E9F263-B425-46C4-9674-EBC9D32832F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031652" y="125700"/>
            <a:ext cx="6316003" cy="1603387"/>
          </a:xfrm>
          <a:prstGeom prst="rect">
            <a:avLst/>
          </a:prstGeom>
        </p:spPr>
      </p:pic>
      <p:pic>
        <p:nvPicPr>
          <p:cNvPr id="41" name="Resim 40">
            <a:extLst>
              <a:ext uri="{FF2B5EF4-FFF2-40B4-BE49-F238E27FC236}">
                <a16:creationId xmlns:a16="http://schemas.microsoft.com/office/drawing/2014/main" id="{B1CF9DBA-9500-4754-AD27-5A6D7B3821F2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722466" y="1531205"/>
            <a:ext cx="902286" cy="101202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D8767774-073F-44F4-90FB-8FEFFE76FA34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464038" y="1399781"/>
            <a:ext cx="4670754" cy="283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681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200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641" y="719609"/>
            <a:ext cx="10047079" cy="5913633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641" y="978329"/>
            <a:ext cx="2450804" cy="536494"/>
          </a:xfrm>
          <a:prstGeom prst="rect">
            <a:avLst/>
          </a:prstGeom>
        </p:spPr>
      </p:pic>
      <p:sp>
        <p:nvSpPr>
          <p:cNvPr id="12" name="Akış Çizelgesi: Bağlayıcı 11"/>
          <p:cNvSpPr/>
          <p:nvPr/>
        </p:nvSpPr>
        <p:spPr>
          <a:xfrm>
            <a:off x="975641" y="3676425"/>
            <a:ext cx="611456" cy="601579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2094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200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76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1CD06FC9-6582-43A7-8260-684D10100A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7510" y="2920121"/>
            <a:ext cx="3637135" cy="2565322"/>
          </a:xfrm>
          <a:prstGeom prst="rect">
            <a:avLst/>
          </a:prstGeom>
          <a:ln w="412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graphicFrame>
        <p:nvGraphicFramePr>
          <p:cNvPr id="7" name="Diyagram 6"/>
          <p:cNvGraphicFramePr/>
          <p:nvPr>
            <p:extLst>
              <p:ext uri="{D42A27DB-BD31-4B8C-83A1-F6EECF244321}">
                <p14:modId xmlns:p14="http://schemas.microsoft.com/office/powerpoint/2010/main" val="4039400826"/>
              </p:ext>
            </p:extLst>
          </p:nvPr>
        </p:nvGraphicFramePr>
        <p:xfrm>
          <a:off x="260521" y="2327823"/>
          <a:ext cx="7690023" cy="17771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" name="Resim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421444" y="28244"/>
            <a:ext cx="7625434" cy="1473611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BF7C8447-7067-4545-9320-B2D2D1B9288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2897" y="676171"/>
            <a:ext cx="7785267" cy="182895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2125308D-6878-431A-9686-41C1AEA56BE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8138" y="2011739"/>
            <a:ext cx="7785267" cy="1816765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09167DC2-7E13-431E-A2D3-E359FE39B57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1112" y="3609664"/>
            <a:ext cx="7888908" cy="1877731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CC7CABA7-37AB-4A7A-9617-214F2838220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1112" y="5388100"/>
            <a:ext cx="7888908" cy="1329043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234E16E7-EFB6-4205-A635-C5F981AE561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34109" y="149716"/>
            <a:ext cx="3646440" cy="2355414"/>
          </a:xfrm>
          <a:prstGeom prst="rect">
            <a:avLst/>
          </a:prstGeom>
          <a:ln w="3492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7AD19319-0FAF-4002-A043-37A0E5BE31B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59786" y="28244"/>
            <a:ext cx="3828620" cy="2731245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FA785BCB-0535-4B22-A385-0C2FEEE4A39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776213" y="1590650"/>
            <a:ext cx="3179205" cy="5301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307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816" y="1102964"/>
            <a:ext cx="10132430" cy="5340559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816" y="607651"/>
            <a:ext cx="2450804" cy="536494"/>
          </a:xfrm>
          <a:prstGeom prst="rect">
            <a:avLst/>
          </a:prstGeom>
        </p:spPr>
      </p:pic>
      <p:sp>
        <p:nvSpPr>
          <p:cNvPr id="8" name="Akış Çizelgesi: Bağlayıcı 7"/>
          <p:cNvSpPr/>
          <p:nvPr/>
        </p:nvSpPr>
        <p:spPr>
          <a:xfrm>
            <a:off x="949595" y="3773243"/>
            <a:ext cx="611456" cy="601579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474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9646864" y="388584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tr-TR" dirty="0">
              <a:latin typeface="Calibri" panose="020F0502020204030204" pitchFamily="34" charset="0"/>
            </a:endParaRPr>
          </a:p>
          <a:p>
            <a:endParaRPr lang="tr-TR" dirty="0">
              <a:latin typeface="Calibri" panose="020F0502020204030204" pitchFamily="34" charset="0"/>
            </a:endParaRPr>
          </a:p>
          <a:p>
            <a:endParaRPr lang="tr-TR" dirty="0">
              <a:latin typeface="Calibri" panose="020F0502020204030204" pitchFamily="34" charset="0"/>
            </a:endParaRPr>
          </a:p>
        </p:txBody>
      </p:sp>
      <p:graphicFrame>
        <p:nvGraphicFramePr>
          <p:cNvPr id="10" name="Diyagram 9"/>
          <p:cNvGraphicFramePr/>
          <p:nvPr>
            <p:extLst>
              <p:ext uri="{D42A27DB-BD31-4B8C-83A1-F6EECF244321}">
                <p14:modId xmlns:p14="http://schemas.microsoft.com/office/powerpoint/2010/main" val="4205467325"/>
              </p:ext>
            </p:extLst>
          </p:nvPr>
        </p:nvGraphicFramePr>
        <p:xfrm>
          <a:off x="362817" y="5806304"/>
          <a:ext cx="7690024" cy="7853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" name="Resim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08633" y="-134185"/>
            <a:ext cx="7625434" cy="1473611"/>
          </a:xfrm>
          <a:prstGeom prst="rect">
            <a:avLst/>
          </a:prstGeom>
        </p:spPr>
      </p:pic>
      <p:pic>
        <p:nvPicPr>
          <p:cNvPr id="8194" name="Picture 2" descr="https://onturk.files.wordpress.com/2011/03/matbaa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639" y="1365158"/>
            <a:ext cx="3242533" cy="24643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12198" y="691786"/>
            <a:ext cx="1811847" cy="601729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B36D01AD-A05D-49A1-913F-1C6A2231FCF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846" y="579060"/>
            <a:ext cx="8437595" cy="2054530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336A9212-2AD5-4853-B7B6-76A2408BC19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942" y="2489801"/>
            <a:ext cx="8425402" cy="1987468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440847BE-816C-4B42-807F-F0BBFFCEC38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992" y="4268214"/>
            <a:ext cx="8675360" cy="1963082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CDBA53ED-3C04-4B67-861F-05DDA82DA72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6387" y="5415175"/>
            <a:ext cx="8590008" cy="2066723"/>
          </a:xfrm>
          <a:prstGeom prst="rect">
            <a:avLst/>
          </a:prstGeom>
        </p:spPr>
      </p:pic>
      <p:pic>
        <p:nvPicPr>
          <p:cNvPr id="8196" name="Resim 8195">
            <a:extLst>
              <a:ext uri="{FF2B5EF4-FFF2-40B4-BE49-F238E27FC236}">
                <a16:creationId xmlns:a16="http://schemas.microsoft.com/office/drawing/2014/main" id="{DDBB11CC-DC7B-4930-9B76-EC23D90097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0781084">
            <a:off x="8934791" y="4245065"/>
            <a:ext cx="3237257" cy="1609483"/>
          </a:xfrm>
          <a:prstGeom prst="rect">
            <a:avLst/>
          </a:prstGeom>
        </p:spPr>
      </p:pic>
      <p:pic>
        <p:nvPicPr>
          <p:cNvPr id="8198" name="Resim 8197">
            <a:extLst>
              <a:ext uri="{FF2B5EF4-FFF2-40B4-BE49-F238E27FC236}">
                <a16:creationId xmlns:a16="http://schemas.microsoft.com/office/drawing/2014/main" id="{A2300C70-E918-4DE8-AA4A-F92398A66FD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489722">
            <a:off x="8227407" y="-198467"/>
            <a:ext cx="4200508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0751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3439" y="822525"/>
            <a:ext cx="8120576" cy="5901439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391" y="286031"/>
            <a:ext cx="2450804" cy="536494"/>
          </a:xfrm>
          <a:prstGeom prst="rect">
            <a:avLst/>
          </a:prstGeom>
        </p:spPr>
      </p:pic>
      <p:sp>
        <p:nvSpPr>
          <p:cNvPr id="10" name="Akış Çizelgesi: Bağlayıcı 9"/>
          <p:cNvSpPr/>
          <p:nvPr/>
        </p:nvSpPr>
        <p:spPr>
          <a:xfrm>
            <a:off x="2003439" y="3773244"/>
            <a:ext cx="611456" cy="601579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4369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504" y="1465375"/>
            <a:ext cx="2450804" cy="53649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251" y="2001869"/>
            <a:ext cx="10796952" cy="4298053"/>
          </a:xfrm>
          <a:prstGeom prst="rect">
            <a:avLst/>
          </a:prstGeom>
        </p:spPr>
      </p:pic>
      <p:sp>
        <p:nvSpPr>
          <p:cNvPr id="8" name="Akış Çizelgesi: Bağlayıcı 7"/>
          <p:cNvSpPr/>
          <p:nvPr/>
        </p:nvSpPr>
        <p:spPr>
          <a:xfrm>
            <a:off x="874292" y="4604085"/>
            <a:ext cx="611456" cy="601579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6458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32BDF2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813434"/>
            <a:ext cx="4304222" cy="24219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561ABC51-F90F-4E1C-B46C-F0BFED402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0092" y="414590"/>
            <a:ext cx="3737868" cy="6028819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36395870-45D9-4BA2-B350-CC4DC9E0F7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34206"/>
            <a:ext cx="10754276" cy="2139881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F67AA595-A630-49B1-A970-F80159D421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4642" y="4445044"/>
            <a:ext cx="5035732" cy="2658086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E9EB651E-0EB0-4AEE-AB74-E022A4D394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2214" y="696465"/>
            <a:ext cx="4304222" cy="2627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8420" y="258309"/>
            <a:ext cx="5211810" cy="3900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979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72" y="1511223"/>
            <a:ext cx="6450127" cy="4755292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0756" y="268263"/>
            <a:ext cx="4511431" cy="1060796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172" y="1477799"/>
            <a:ext cx="6474513" cy="4834547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40883" y="534371"/>
            <a:ext cx="4063945" cy="2728396"/>
          </a:xfrm>
          <a:prstGeom prst="rect">
            <a:avLst/>
          </a:prstGeom>
          <a:ln w="22225">
            <a:solidFill>
              <a:srgbClr val="204F79"/>
            </a:solidFill>
          </a:ln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966427">
            <a:off x="-100039" y="3372152"/>
            <a:ext cx="7280828" cy="1519203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AED4E9EF-F051-4AAD-8E9A-07DF49EFDC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02187" y="716535"/>
            <a:ext cx="2512308" cy="622314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47252AF7-F6E2-40AB-881D-E68B8797873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118899">
            <a:off x="8098086" y="3959827"/>
            <a:ext cx="4099551" cy="109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218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9618" y="1429612"/>
            <a:ext cx="9571550" cy="5072312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9618" y="1287270"/>
            <a:ext cx="2450804" cy="536494"/>
          </a:xfrm>
          <a:prstGeom prst="rect">
            <a:avLst/>
          </a:prstGeom>
        </p:spPr>
      </p:pic>
      <p:sp>
        <p:nvSpPr>
          <p:cNvPr id="8" name="Akış Çizelgesi: Bağlayıcı 7"/>
          <p:cNvSpPr/>
          <p:nvPr/>
        </p:nvSpPr>
        <p:spPr>
          <a:xfrm>
            <a:off x="1159618" y="4442803"/>
            <a:ext cx="611456" cy="601579"/>
          </a:xfrm>
          <a:prstGeom prst="flowChartConnector">
            <a:avLst/>
          </a:prstGeom>
          <a:solidFill>
            <a:schemeClr val="accent6">
              <a:alpha val="71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3650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634DC4B5-69B1-4AB9-8595-B4D377A9A0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284" y="1721003"/>
            <a:ext cx="11711431" cy="4523624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F8934A48-FCDA-4C12-AF29-2AC801B065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1263" y="561453"/>
            <a:ext cx="5730737" cy="1774090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DD357AA5-88F6-40BB-90C7-E78D24B102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674" y="1175993"/>
            <a:ext cx="2477590" cy="664522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4560AEFC-FD9A-42A7-A028-FACDBD86A4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284" y="3342926"/>
            <a:ext cx="438950" cy="4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20812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200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FCE04A0D-747A-4208-BC24-DE07C2EE6D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8526" y="805737"/>
            <a:ext cx="3256444" cy="682921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1919F124-856F-454B-B35A-28320BDC76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9377" y="790350"/>
            <a:ext cx="3239193" cy="674633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733" y="1050922"/>
            <a:ext cx="8955800" cy="5712447"/>
          </a:xfrm>
          <a:prstGeom prst="rect">
            <a:avLst/>
          </a:prstGeom>
        </p:spPr>
      </p:pic>
      <p:sp>
        <p:nvSpPr>
          <p:cNvPr id="11" name="Yuvarlatılmış Dikdörtgen 10"/>
          <p:cNvSpPr/>
          <p:nvPr/>
        </p:nvSpPr>
        <p:spPr>
          <a:xfrm>
            <a:off x="2328099" y="1633404"/>
            <a:ext cx="8863434" cy="871369"/>
          </a:xfrm>
          <a:prstGeom prst="roundRect">
            <a:avLst/>
          </a:prstGeom>
          <a:solidFill>
            <a:srgbClr val="F38973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2" name="Yuvarlatılmış Dikdörtgen 11"/>
          <p:cNvSpPr/>
          <p:nvPr/>
        </p:nvSpPr>
        <p:spPr>
          <a:xfrm>
            <a:off x="2328099" y="3471460"/>
            <a:ext cx="8863434" cy="871369"/>
          </a:xfrm>
          <a:prstGeom prst="roundRect">
            <a:avLst/>
          </a:prstGeom>
          <a:solidFill>
            <a:srgbClr val="F38973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3" name="Yuvarlatılmış Dikdörtgen 12"/>
          <p:cNvSpPr/>
          <p:nvPr/>
        </p:nvSpPr>
        <p:spPr>
          <a:xfrm>
            <a:off x="2328099" y="4401888"/>
            <a:ext cx="8863434" cy="871369"/>
          </a:xfrm>
          <a:prstGeom prst="roundRect">
            <a:avLst/>
          </a:prstGeom>
          <a:solidFill>
            <a:srgbClr val="F38973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Yuvarlatılmış Dikdörtgen 13"/>
          <p:cNvSpPr/>
          <p:nvPr/>
        </p:nvSpPr>
        <p:spPr>
          <a:xfrm>
            <a:off x="2328099" y="2552432"/>
            <a:ext cx="8863434" cy="871369"/>
          </a:xfrm>
          <a:prstGeom prst="roundRect">
            <a:avLst/>
          </a:prstGeom>
          <a:solidFill>
            <a:srgbClr val="99BE5E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5" name="Yuvarlatılmış Dikdörtgen 14"/>
          <p:cNvSpPr/>
          <p:nvPr/>
        </p:nvSpPr>
        <p:spPr>
          <a:xfrm>
            <a:off x="2328099" y="5332316"/>
            <a:ext cx="8863434" cy="871369"/>
          </a:xfrm>
          <a:prstGeom prst="roundRect">
            <a:avLst/>
          </a:prstGeom>
          <a:solidFill>
            <a:srgbClr val="99BE5E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" name="Resim 1">
            <a:extLst>
              <a:ext uri="{FF2B5EF4-FFF2-40B4-BE49-F238E27FC236}">
                <a16:creationId xmlns:a16="http://schemas.microsoft.com/office/drawing/2014/main" id="{2560AC0B-BC4F-40A5-B7F8-72DB39BFB9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968" y="465286"/>
            <a:ext cx="2111131" cy="639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55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889</TotalTime>
  <Words>2</Words>
  <Application>Microsoft Office PowerPoint</Application>
  <PresentationFormat>Geniş ekran</PresentationFormat>
  <Paragraphs>3</Paragraphs>
  <Slides>13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161</cp:revision>
  <dcterms:created xsi:type="dcterms:W3CDTF">2018-10-13T08:12:53Z</dcterms:created>
  <dcterms:modified xsi:type="dcterms:W3CDTF">2020-10-06T16:09:25Z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3749604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