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3.xml"/>
  <Override ContentType="application/vnd.ms-office.webextension+xml" PartName="/ppt/webextensions/webextension1.xml"/>
  <Override ContentType="application/vnd.ms-office.webextension+xml" PartName="/ppt/webextensions/webextension2.xml"/>
  <Override ContentType="application/vnd.ms-office.webextension+xml" PartName="/ppt/webextensions/webextension3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5" r:id="rId2"/>
    <p:sldId id="257" r:id="rId3"/>
    <p:sldId id="274" r:id="rId4"/>
    <p:sldId id="258" r:id="rId5"/>
    <p:sldId id="259" r:id="rId6"/>
    <p:sldId id="260" r:id="rId7"/>
    <p:sldId id="272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3" r:id="rId18"/>
    <p:sldId id="270" r:id="rId19"/>
    <p:sldId id="277" r:id="rId20"/>
    <p:sldId id="280" r:id="rId21"/>
    <p:sldId id="278" r:id="rId22"/>
    <p:sldId id="279" r:id="rId23"/>
    <p:sldId id="281" r:id="rId24"/>
    <p:sldId id="282" r:id="rId25"/>
    <p:sldId id="271" r:id="rId26"/>
    <p:sldId id="276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269B"/>
    <a:srgbClr val="28CE97"/>
    <a:srgbClr val="415166"/>
    <a:srgbClr val="2CAEDF"/>
    <a:srgbClr val="2BACDD"/>
    <a:srgbClr val="38BC61"/>
    <a:srgbClr val="EB903E"/>
    <a:srgbClr val="D82B63"/>
    <a:srgbClr val="FF0101"/>
    <a:srgbClr val="FBD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7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B5BD95-22F7-4715-9E88-12BACEDA110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78AA940-28D7-485D-A684-BA37916DEBB9}" type="pres">
      <dgm:prSet presAssocID="{15B5BD95-22F7-4715-9E88-12BACEDA1103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7142D81C-F19C-44C9-9B21-381254C28604}" type="presOf" srcId="{15B5BD95-22F7-4715-9E88-12BACEDA1103}" destId="{278AA940-28D7-485D-A684-BA37916DEB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C2D21-DE4B-4656-84E3-A6B4DE75C564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7B4CA-758A-4886-9157-EC1639D1E31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6207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7B4CA-758A-4886-9157-EC1639D1E315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6764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7B4CA-758A-4886-9157-EC1639D1E315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2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7B4CA-758A-4886-9157-EC1639D1E315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4125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4526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0295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7417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4242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74865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0892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558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1735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14168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60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257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4327B-C6B9-4F4A-B726-35618EE55915}" type="datetimeFigureOut">
              <a:rPr lang="tr-TR" smtClean="0"/>
              <a:t>14.02.2021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D697A-AD9F-4966-B4AE-D97C50C2E5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7831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hannel/UCvmbccp4GhRufkfIOWXmmhw/featured?disable_polymer=true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 ?><Relationships xmlns="http://schemas.openxmlformats.org/package/2006/relationships"><Relationship Id="rId3" Target="../media/image20.jpeg" Type="http://schemas.openxmlformats.org/officeDocument/2006/relationships/image"/><Relationship Id="rId7" Target="../media/image24.png" Type="http://schemas.openxmlformats.org/officeDocument/2006/relationships/image"/><Relationship Id="rId2" Target="../media/image1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3.png" Type="http://schemas.openxmlformats.org/officeDocument/2006/relationships/image"/><Relationship Id="rId5" Target="../media/image22.png" Type="http://schemas.openxmlformats.org/officeDocument/2006/relationships/image"/><Relationship Id="rId4" Target="../media/image21.jpe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3" Target="../media/image26.png" Type="http://schemas.openxmlformats.org/officeDocument/2006/relationships/image"/><Relationship Id="rId7" Target="../media/image30.png" Type="http://schemas.openxmlformats.org/officeDocument/2006/relationships/image"/><Relationship Id="rId2" Target="../media/image2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9.png" Type="http://schemas.openxmlformats.org/officeDocument/2006/relationships/image"/><Relationship Id="rId5" Target="../media/image28.png" Type="http://schemas.openxmlformats.org/officeDocument/2006/relationships/image"/><Relationship Id="rId4" Target="../media/image27.pn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8.xml.rels><?xml version="1.0" encoding="UTF-8" standalone="yes" ?><Relationships xmlns="http://schemas.openxmlformats.org/package/2006/relationships"><Relationship Id="rId3" Target="../media/image39.jpeg" Type="http://schemas.openxmlformats.org/officeDocument/2006/relationships/image"/><Relationship Id="rId7" Target="../media/image43.png" Type="http://schemas.openxmlformats.org/officeDocument/2006/relationships/image"/><Relationship Id="rId2" Target="../media/image3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2.png" Type="http://schemas.openxmlformats.org/officeDocument/2006/relationships/image"/><Relationship Id="rId5" Target="../media/image41.png" Type="http://schemas.openxmlformats.org/officeDocument/2006/relationships/image"/><Relationship Id="rId4" Target="../media/image40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 ?><Relationships xmlns="http://schemas.openxmlformats.org/package/2006/relationships"><Relationship Id="rId3" Target="../media/image52.jpeg" Type="http://schemas.openxmlformats.org/officeDocument/2006/relationships/image"/><Relationship Id="rId2" Target="../media/image5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5.png" Type="http://schemas.openxmlformats.org/officeDocument/2006/relationships/image"/><Relationship Id="rId5" Target="../media/image54.png" Type="http://schemas.openxmlformats.org/officeDocument/2006/relationships/image"/><Relationship Id="rId4" Target="../media/image53.jpe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8" Target="../media/image62.jpeg" Type="http://schemas.openxmlformats.org/officeDocument/2006/relationships/image"/><Relationship Id="rId3" Target="../media/image57.jpeg" Type="http://schemas.openxmlformats.org/officeDocument/2006/relationships/image"/><Relationship Id="rId7" Target="../media/image61.jpeg" Type="http://schemas.openxmlformats.org/officeDocument/2006/relationships/image"/><Relationship Id="rId2" Target="../media/image5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0.jpeg" Type="http://schemas.openxmlformats.org/officeDocument/2006/relationships/image"/><Relationship Id="rId5" Target="../media/image59.png" Type="http://schemas.openxmlformats.org/officeDocument/2006/relationships/image"/><Relationship Id="rId10" Target="../media/image64.png" Type="http://schemas.openxmlformats.org/officeDocument/2006/relationships/image"/><Relationship Id="rId4" Target="../media/image58.png" Type="http://schemas.openxmlformats.org/officeDocument/2006/relationships/image"/><Relationship Id="rId9" Target="../media/image63.jpe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66.jpeg" Type="http://schemas.openxmlformats.org/officeDocument/2006/relationships/image"/><Relationship Id="rId7" Target="../media/image70.png" Type="http://schemas.openxmlformats.org/officeDocument/2006/relationships/image"/><Relationship Id="rId2" Target="../media/image6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9.png" Type="http://schemas.openxmlformats.org/officeDocument/2006/relationships/image"/><Relationship Id="rId5" Target="../media/image68.png" Type="http://schemas.openxmlformats.org/officeDocument/2006/relationships/image"/><Relationship Id="rId4" Target="../media/image67.jpeg" Type="http://schemas.openxmlformats.org/officeDocument/2006/relationships/image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5.xml.rels><?xml version="1.0" encoding="UTF-8" standalone="yes" ?><Relationships xmlns="http://schemas.openxmlformats.org/package/2006/relationships"><Relationship Id="rId8" Target="../media/image81.png" Type="http://schemas.openxmlformats.org/officeDocument/2006/relationships/image"/><Relationship Id="rId3" Target="../media/image76.gif" Type="http://schemas.openxmlformats.org/officeDocument/2006/relationships/image"/><Relationship Id="rId7" Target="../media/image80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79.png" Type="http://schemas.openxmlformats.org/officeDocument/2006/relationships/image"/><Relationship Id="rId5" Target="../media/image78.jpeg" Type="http://schemas.openxmlformats.org/officeDocument/2006/relationships/image"/><Relationship Id="rId4" Target="../media/image77.jpeg" Type="http://schemas.openxmlformats.org/officeDocument/2006/relationships/image"/><Relationship Id="rId9" Target="../media/image82.pn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83.png" Type="http://schemas.openxmlformats.org/officeDocument/2006/relationships/image"/><Relationship Id="rId7" Target="../media/image87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86.png" Type="http://schemas.openxmlformats.org/officeDocument/2006/relationships/image"/><Relationship Id="rId5" Target="../media/image85.jpeg" Type="http://schemas.openxmlformats.org/officeDocument/2006/relationships/image"/><Relationship Id="rId4" Target="../media/image84.jpe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<Relationships xmlns="http://schemas.openxmlformats.org/package/2006/relationships"><Relationship Id="rId8" Target="../diagrams/colors1.xml" Type="http://schemas.openxmlformats.org/officeDocument/2006/relationships/diagramColors"/><Relationship Id="rId13" Target="../media/image95.png" Type="http://schemas.openxmlformats.org/officeDocument/2006/relationships/image"/><Relationship Id="rId3" Target="../media/image90.jpeg" Type="http://schemas.openxmlformats.org/officeDocument/2006/relationships/image"/><Relationship Id="rId7" Target="../diagrams/quickStyle1.xml" Type="http://schemas.openxmlformats.org/officeDocument/2006/relationships/diagramQuickStyle"/><Relationship Id="rId12" Target="../media/image94.png" Type="http://schemas.openxmlformats.org/officeDocument/2006/relationships/image"/><Relationship Id="rId2" Target="../media/image89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layout1.xml" Type="http://schemas.openxmlformats.org/officeDocument/2006/relationships/diagramLayout"/><Relationship Id="rId11" Target="../media/image93.png" Type="http://schemas.openxmlformats.org/officeDocument/2006/relationships/image"/><Relationship Id="rId5" Target="../diagrams/data1.xml" Type="http://schemas.openxmlformats.org/officeDocument/2006/relationships/diagramData"/><Relationship Id="rId10" Target="../media/image92.png" Type="http://schemas.openxmlformats.org/officeDocument/2006/relationships/image"/><Relationship Id="rId4" Target="../media/image91.jpeg" Type="http://schemas.openxmlformats.org/officeDocument/2006/relationships/image"/><Relationship Id="rId9" Target="../diagrams/drawing1.xml" Type="http://schemas.microsoft.com/office/2007/relationships/diagramDrawing"/></Relationships>
</file>

<file path=ppt/slides/_rels/slide19.xml.rels><?xml version="1.0" encoding="UTF-8" standalone="yes" ?><Relationships xmlns="http://schemas.openxmlformats.org/package/2006/relationships"><Relationship Id="rId3" Target="../media/image96.jpeg" Type="http://schemas.openxmlformats.org/officeDocument/2006/relationships/image"/><Relationship Id="rId7" Target="../media/image100.pn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99.png" Type="http://schemas.openxmlformats.org/officeDocument/2006/relationships/image"/><Relationship Id="rId5" Target="../media/image98.png" Type="http://schemas.openxmlformats.org/officeDocument/2006/relationships/image"/><Relationship Id="rId4" Target="../media/image97.jpeg" Type="http://schemas.openxmlformats.org/officeDocument/2006/relationships/image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microsoft.com/office/2011/relationships/webextension" Target="../webextensions/webextension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21.xml.rels><?xml version="1.0" encoding="UTF-8" standalone="yes" ?><Relationships xmlns="http://schemas.openxmlformats.org/package/2006/relationships"><Relationship Id="rId8" Target="../media/image35.png" Type="http://schemas.openxmlformats.org/officeDocument/2006/relationships/image"/><Relationship Id="rId3" Target="../media/image104.jpeg" Type="http://schemas.openxmlformats.org/officeDocument/2006/relationships/image"/><Relationship Id="rId7" Target="../media/image108.png" Type="http://schemas.openxmlformats.org/officeDocument/2006/relationships/image"/><Relationship Id="rId2" Target="../media/image103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7.png" Type="http://schemas.openxmlformats.org/officeDocument/2006/relationships/image"/><Relationship Id="rId5" Target="../media/image106.jpeg" Type="http://schemas.openxmlformats.org/officeDocument/2006/relationships/image"/><Relationship Id="rId4" Target="../media/image105.jpe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microsoft.com/office/2011/relationships/webextension" Target="../webextensions/webextension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microsoft.com/office/2011/relationships/webextension" Target="../webextensions/webextension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png"/></Relationships>
</file>

<file path=ppt/slides/_rels/slide25.xml.rels><?xml version="1.0" encoding="UTF-8" standalone="yes" ?><Relationships xmlns="http://schemas.openxmlformats.org/package/2006/relationships"><Relationship Id="rId3" Target="../media/image117.png" Type="http://schemas.openxmlformats.org/officeDocument/2006/relationships/image"/><Relationship Id="rId2" Target="../media/image116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19.png" Type="http://schemas.openxmlformats.org/officeDocument/2006/relationships/image"/><Relationship Id="rId4" Target="../media/image118.png" Type="http://schemas.openxmlformats.org/officeDocument/2006/relationships/image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1.png"/><Relationship Id="rId7" Type="http://schemas.openxmlformats.org/officeDocument/2006/relationships/image" Target="../media/image125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E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CB11B30A-F86E-4582-A0C5-EAAD4F9C3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0925" y="1455019"/>
            <a:ext cx="12444635" cy="7026034"/>
          </a:xfrm>
          <a:prstGeom prst="rect">
            <a:avLst/>
          </a:prstGeom>
        </p:spPr>
      </p:pic>
      <p:pic>
        <p:nvPicPr>
          <p:cNvPr id="7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89DD86DD-87BF-42A7-9EC1-0B719E05E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243" y="6331571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hlinkClick r:id="rId5"/>
            <a:extLst>
              <a:ext uri="{FF2B5EF4-FFF2-40B4-BE49-F238E27FC236}">
                <a16:creationId xmlns:a16="http://schemas.microsoft.com/office/drawing/2014/main" id="{B14693B8-8824-4D81-B6EB-1316877F7A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7751" y="6286371"/>
            <a:ext cx="548688" cy="548688"/>
          </a:xfrm>
          <a:prstGeom prst="rect">
            <a:avLst/>
          </a:prstGeom>
        </p:spPr>
      </p:pic>
      <p:pic>
        <p:nvPicPr>
          <p:cNvPr id="9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D844D1F8-095D-4B41-946E-D9E6FC086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862" y="6309312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5542075B-1495-467D-85B6-4187F3A53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291" y="6338517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97FEC1C9-DB64-4B19-B47A-D5F44E5BEDA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20542" y="6186458"/>
            <a:ext cx="1719221" cy="6523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7F14E64-B3FC-495A-BFDC-D850DA782E6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57604" y="84677"/>
            <a:ext cx="1369727" cy="111934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0696838F-406B-4E0A-99BC-44DE2177E7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10026" y="4646708"/>
            <a:ext cx="2348781" cy="1571569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EF82612-CD82-43AC-8328-A20948231F3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340925" y="31188"/>
            <a:ext cx="6182264" cy="6522572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5F8E5601-9A8B-4031-AAFB-4831E99D4C4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duotone>
              <a:prstClr val="black"/>
              <a:srgbClr val="FBD7E7">
                <a:tint val="45000"/>
                <a:satMod val="400000"/>
              </a:srgbClr>
            </a:duotone>
          </a:blip>
          <a:srcRect l="38361"/>
          <a:stretch/>
        </p:blipFill>
        <p:spPr>
          <a:xfrm>
            <a:off x="5911546" y="357122"/>
            <a:ext cx="2427466" cy="1930019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BC8B859B-399D-4A7F-AE9F-4A373C17A2F6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7552" t="41715" r="16120" b="11455"/>
          <a:stretch/>
        </p:blipFill>
        <p:spPr>
          <a:xfrm>
            <a:off x="5911546" y="2064435"/>
            <a:ext cx="6088408" cy="266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64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85B9E7F-2A29-4A4A-BCB6-9077BC61F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9295" y="494540"/>
            <a:ext cx="6370872" cy="213988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25" y="693985"/>
            <a:ext cx="6646005" cy="174099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b="43813"/>
          <a:stretch/>
        </p:blipFill>
        <p:spPr>
          <a:xfrm>
            <a:off x="330478" y="2661156"/>
            <a:ext cx="5094237" cy="3916425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8372" y="2705482"/>
            <a:ext cx="5292718" cy="415251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0691238-788A-467C-BB68-84245241E0F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9249" r="69044" b="1"/>
          <a:stretch/>
        </p:blipFill>
        <p:spPr>
          <a:xfrm>
            <a:off x="5436595" y="1141846"/>
            <a:ext cx="4038136" cy="57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9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945" y="731262"/>
            <a:ext cx="10486029" cy="5956308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913945" y="5861248"/>
            <a:ext cx="430245" cy="469519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6" name="Resim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945" y="224845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91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9789" y="259592"/>
            <a:ext cx="6242845" cy="183505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43" y="3942833"/>
            <a:ext cx="5018707" cy="2217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0761" y="2072851"/>
            <a:ext cx="2486225" cy="3739963"/>
          </a:xfrm>
          <a:prstGeom prst="rect">
            <a:avLst/>
          </a:prstGeom>
          <a:ln w="158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1933" y="1746437"/>
            <a:ext cx="2548980" cy="511813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49" y="163048"/>
            <a:ext cx="5913633" cy="3511600"/>
          </a:xfrm>
          <a:prstGeom prst="rect">
            <a:avLst/>
          </a:prstGeom>
        </p:spPr>
      </p:pic>
      <p:pic>
        <p:nvPicPr>
          <p:cNvPr id="10" name="Picture 24" descr="Map Marker Drawing Pin Left Chartreuse icon">
            <a:extLst>
              <a:ext uri="{FF2B5EF4-FFF2-40B4-BE49-F238E27FC236}">
                <a16:creationId xmlns:a16="http://schemas.microsoft.com/office/drawing/2014/main" id="{03FB69AE-2989-4D23-A823-0F8F4F317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814" y="-156392"/>
            <a:ext cx="638880" cy="63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87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r="19136"/>
          <a:stretch/>
        </p:blipFill>
        <p:spPr>
          <a:xfrm>
            <a:off x="7573278" y="523957"/>
            <a:ext cx="3588659" cy="23744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l="2633" b="4069"/>
          <a:stretch/>
        </p:blipFill>
        <p:spPr>
          <a:xfrm>
            <a:off x="7573278" y="3550246"/>
            <a:ext cx="3588659" cy="2736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43" y="246575"/>
            <a:ext cx="5620999" cy="3383573"/>
          </a:xfrm>
          <a:prstGeom prst="rect">
            <a:avLst/>
          </a:prstGeom>
        </p:spPr>
      </p:pic>
      <p:pic>
        <p:nvPicPr>
          <p:cNvPr id="8" name="Picture 32" descr="Map Marker Push Pin 2 Right Chartreuse icon">
            <a:extLst>
              <a:ext uri="{FF2B5EF4-FFF2-40B4-BE49-F238E27FC236}">
                <a16:creationId xmlns:a16="http://schemas.microsoft.com/office/drawing/2014/main" id="{67290857-6120-4F17-93A4-DF8F5F4BF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084" y="-76954"/>
            <a:ext cx="675076" cy="67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011" y="3550247"/>
            <a:ext cx="5620999" cy="273630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BC77CDA-8930-4690-8897-CD58224A8D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68522" y="523957"/>
            <a:ext cx="2204756" cy="608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6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48" y="75654"/>
            <a:ext cx="5803895" cy="281050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422" y="209229"/>
            <a:ext cx="5657578" cy="187163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1790" y="3374853"/>
            <a:ext cx="4514225" cy="212159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54" y="3269893"/>
            <a:ext cx="5121084" cy="634648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0B14CD2-A439-44A5-8A18-977D74C2FB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2093" y="663001"/>
            <a:ext cx="3214374" cy="616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9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424" y="773506"/>
            <a:ext cx="8368853" cy="5724439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1751424" y="5816733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424" y="267089"/>
            <a:ext cx="2315052" cy="506417"/>
          </a:xfrm>
          <a:prstGeom prst="rect">
            <a:avLst/>
          </a:prstGeom>
        </p:spPr>
      </p:pic>
      <p:pic>
        <p:nvPicPr>
          <p:cNvPr id="6146" name="Picture 2" descr="jules verne clipart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504" y="3027536"/>
            <a:ext cx="3579961" cy="268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42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E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8602" y="3311340"/>
            <a:ext cx="5236237" cy="32320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l="4259" r="5272"/>
          <a:stretch/>
        </p:blipFill>
        <p:spPr>
          <a:xfrm>
            <a:off x="4980294" y="3250380"/>
            <a:ext cx="5399152" cy="3353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0189" y="3250381"/>
            <a:ext cx="5451679" cy="335394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4019" y="118056"/>
            <a:ext cx="5791702" cy="303607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77" y="834347"/>
            <a:ext cx="2865155" cy="5881695"/>
          </a:xfrm>
          <a:prstGeom prst="rect">
            <a:avLst/>
          </a:prstGeom>
        </p:spPr>
      </p:pic>
      <p:pic>
        <p:nvPicPr>
          <p:cNvPr id="7" name="Picture 22" descr="Map Marker Drawing Pin Left Pink icon">
            <a:extLst>
              <a:ext uri="{FF2B5EF4-FFF2-40B4-BE49-F238E27FC236}">
                <a16:creationId xmlns:a16="http://schemas.microsoft.com/office/drawing/2014/main" id="{1534C40D-8861-4185-962A-8450B01AD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110" y="-190863"/>
            <a:ext cx="617836" cy="61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6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278" y="397928"/>
            <a:ext cx="6328196" cy="481625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90" y="1156549"/>
            <a:ext cx="3177944" cy="557492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E9BB67E-06F9-4E73-A2E4-FB2BBFC1F2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337" y="4923457"/>
            <a:ext cx="8016935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514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öşeleri Yuvarlanmış Dikdörtgen Belirtme Çizgisi 2"/>
          <p:cNvSpPr/>
          <p:nvPr/>
        </p:nvSpPr>
        <p:spPr>
          <a:xfrm>
            <a:off x="2145792" y="332274"/>
            <a:ext cx="7778496" cy="1792224"/>
          </a:xfrm>
          <a:prstGeom prst="wedgeRoundRectCallout">
            <a:avLst>
              <a:gd name="adj1" fmla="val -38230"/>
              <a:gd name="adj2" fmla="val 76106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890" y="332274"/>
            <a:ext cx="7506398" cy="203729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733" y="352842"/>
            <a:ext cx="7236249" cy="1700929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499" y="2699100"/>
            <a:ext cx="5913633" cy="357866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55C16D1-3FCE-4B35-A73A-E2620516CB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417890" y="1772945"/>
            <a:ext cx="2600452" cy="508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25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8524" y="106714"/>
            <a:ext cx="6133108" cy="174970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3"/>
          <a:srcRect b="8853"/>
          <a:stretch/>
        </p:blipFill>
        <p:spPr>
          <a:xfrm>
            <a:off x="383353" y="225487"/>
            <a:ext cx="4967038" cy="30182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4"/>
          <a:srcRect l="4067" r="10392"/>
          <a:stretch/>
        </p:blipFill>
        <p:spPr>
          <a:xfrm>
            <a:off x="7677640" y="3061605"/>
            <a:ext cx="4226183" cy="25938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122" name="Picture 2" descr="SCIENTIST PNG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11" y="3241107"/>
            <a:ext cx="6124575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96" y="1617044"/>
            <a:ext cx="3873683" cy="524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4855" y="125037"/>
            <a:ext cx="5130308" cy="346554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3"/>
          <a:srcRect l="-43" r="12228" b="18567"/>
          <a:stretch/>
        </p:blipFill>
        <p:spPr>
          <a:xfrm>
            <a:off x="6894855" y="3590579"/>
            <a:ext cx="5028921" cy="31089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49" y="164873"/>
            <a:ext cx="5913633" cy="253005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271" y="118046"/>
            <a:ext cx="6076912" cy="289466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758" y="125037"/>
            <a:ext cx="5106901" cy="33771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 rotWithShape="1">
          <a:blip r:embed="rId7"/>
          <a:srcRect l="8811"/>
          <a:stretch/>
        </p:blipFill>
        <p:spPr>
          <a:xfrm>
            <a:off x="6876287" y="3585083"/>
            <a:ext cx="5119371" cy="31588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6287" y="118046"/>
            <a:ext cx="5132246" cy="3421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Resim 17"/>
          <p:cNvPicPr>
            <a:picLocks noChangeAspect="1"/>
          </p:cNvPicPr>
          <p:nvPr/>
        </p:nvPicPr>
        <p:blipFill rotWithShape="1">
          <a:blip r:embed="rId9"/>
          <a:srcRect b="8292"/>
          <a:stretch/>
        </p:blipFill>
        <p:spPr>
          <a:xfrm>
            <a:off x="6863815" y="3630222"/>
            <a:ext cx="5144718" cy="31510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90" y="2653718"/>
            <a:ext cx="5913633" cy="421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2180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08" y="461379"/>
            <a:ext cx="5816088" cy="440169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t="8959" b="8990"/>
          <a:stretch/>
        </p:blipFill>
        <p:spPr>
          <a:xfrm>
            <a:off x="6861340" y="573024"/>
            <a:ext cx="5038051" cy="21214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1340" y="3277916"/>
            <a:ext cx="5038052" cy="21887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C670F0B-4956-40AB-8AE2-8F0586DBBB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870" y="1511808"/>
            <a:ext cx="3636034" cy="5142571"/>
          </a:xfrm>
          <a:prstGeom prst="rect">
            <a:avLst/>
          </a:prstGeom>
        </p:spPr>
      </p:pic>
      <p:pic>
        <p:nvPicPr>
          <p:cNvPr id="6" name="Picture 2" descr="TUBÄ°TAK PNG ile ilgili gÃ¶rsel sonuc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046" y="5023432"/>
            <a:ext cx="1652986" cy="163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90992" y="165819"/>
            <a:ext cx="591120" cy="59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042828"/>
      </p:ext>
    </p:extLst>
  </p:cSld>
  <p:clrMapOvr>
    <a:masterClrMapping/>
  </p:clrMapOvr>
  <p:transition spd="slow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2"/>
          <a:srcRect b="10775"/>
          <a:stretch/>
        </p:blipFill>
        <p:spPr>
          <a:xfrm>
            <a:off x="6841757" y="445364"/>
            <a:ext cx="4381685" cy="372157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24" y="214564"/>
            <a:ext cx="5867676" cy="418317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236" y="1468903"/>
            <a:ext cx="5396075" cy="5396075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9512" y="0"/>
            <a:ext cx="670443" cy="67044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DC0CAAC7-21E4-4C7D-B821-2401E949E2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862" y="4397740"/>
            <a:ext cx="5474600" cy="166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0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6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da GH5 ile ilgili gÃ¶rsel sonuc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615" y="639033"/>
            <a:ext cx="4762500" cy="26765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4"/>
          <a:srcRect t="11821"/>
          <a:stretch/>
        </p:blipFill>
        <p:spPr>
          <a:xfrm>
            <a:off x="6970615" y="3489373"/>
            <a:ext cx="4762500" cy="280527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5"/>
          <a:srcRect r="4657"/>
          <a:stretch/>
        </p:blipFill>
        <p:spPr>
          <a:xfrm>
            <a:off x="6978235" y="3489373"/>
            <a:ext cx="4754880" cy="28052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817" y="1560288"/>
            <a:ext cx="5608806" cy="424318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817" y="1527968"/>
            <a:ext cx="5797798" cy="432853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351" y="771157"/>
            <a:ext cx="5991738" cy="809842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07" y="3192207"/>
            <a:ext cx="3509174" cy="421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3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0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00" y="3176335"/>
            <a:ext cx="5401524" cy="198137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4"/>
          <a:srcRect t="18386"/>
          <a:stretch/>
        </p:blipFill>
        <p:spPr>
          <a:xfrm>
            <a:off x="7883556" y="850223"/>
            <a:ext cx="3995199" cy="24941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3556" y="3797109"/>
            <a:ext cx="3995199" cy="22473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44" y="709608"/>
            <a:ext cx="5401524" cy="1981372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058" y="1020708"/>
            <a:ext cx="3995199" cy="564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67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67" y="1087934"/>
            <a:ext cx="11004234" cy="4657748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618267" y="3560064"/>
            <a:ext cx="430245" cy="4695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267" y="58151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456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E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728" y="2280238"/>
            <a:ext cx="3360676" cy="20318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728" y="177776"/>
            <a:ext cx="3414056" cy="18655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728" y="4527167"/>
            <a:ext cx="3360676" cy="2106229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3" name="Diyagram 12"/>
          <p:cNvGraphicFramePr/>
          <p:nvPr>
            <p:extLst>
              <p:ext uri="{D42A27DB-BD31-4B8C-83A1-F6EECF244321}">
                <p14:modId xmlns:p14="http://schemas.microsoft.com/office/powerpoint/2010/main" val="1397707994"/>
              </p:ext>
            </p:extLst>
          </p:nvPr>
        </p:nvGraphicFramePr>
        <p:xfrm>
          <a:off x="577480" y="4983626"/>
          <a:ext cx="5422232" cy="1455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6" name="Resim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3997" y="778093"/>
            <a:ext cx="5499069" cy="1743607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5205" y="2795753"/>
            <a:ext cx="5541744" cy="1731414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5205" y="4731717"/>
            <a:ext cx="5657673" cy="13095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68CF613-5D90-4A36-B2D9-E7205B6BC69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641857" y="311684"/>
            <a:ext cx="3675397" cy="636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D772321B-FCB7-449D-991B-0050ADCF5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960" y="370188"/>
            <a:ext cx="4857870" cy="313079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DE0986D8-8B6F-4736-9029-7DB3DEEED4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3894"/>
          <a:stretch/>
        </p:blipFill>
        <p:spPr>
          <a:xfrm>
            <a:off x="7169302" y="3633680"/>
            <a:ext cx="4864528" cy="285413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59EBB7A9-DAA0-4194-8C1E-6BAC7ED4A9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4980" y="2368280"/>
            <a:ext cx="6417186" cy="4119532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15CEDBF4-67AE-4512-AD58-A547D50CD9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37767" y="177636"/>
            <a:ext cx="6742760" cy="2517866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4E21F02-E21F-4713-921B-A2AC137D64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1551" y="1568917"/>
            <a:ext cx="2934078" cy="602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1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4" name="Eklenti 3" title="Web Video Player">
                <a:extLst>
                  <a:ext uri="{FF2B5EF4-FFF2-40B4-BE49-F238E27FC236}">
                    <a16:creationId xmlns:a16="http://schemas.microsoft.com/office/drawing/2014/main" id="{46F368FD-720D-4A47-938D-3AC2CA26B5E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63457318"/>
                  </p:ext>
                </p:extLst>
              </p:nvPr>
            </p:nvGraphicFramePr>
            <p:xfrm>
              <a:off x="2725253" y="1948797"/>
              <a:ext cx="6953250" cy="3914775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4" name="Eklenti 3" title="Web Video Player">
                <a:extLst>
                  <a:ext uri="{FF2B5EF4-FFF2-40B4-BE49-F238E27FC236}">
                    <a16:creationId xmlns:a16="http://schemas.microsoft.com/office/drawing/2014/main" id="{46F368FD-720D-4A47-938D-3AC2CA26B5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25253" y="1948797"/>
                <a:ext cx="6953250" cy="3914775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Resim 6">
            <a:extLst>
              <a:ext uri="{FF2B5EF4-FFF2-40B4-BE49-F238E27FC236}">
                <a16:creationId xmlns:a16="http://schemas.microsoft.com/office/drawing/2014/main" id="{70373A8E-C6EB-43EE-9A52-5822D8B6FF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7758" y="896381"/>
            <a:ext cx="7120745" cy="1176630"/>
          </a:xfrm>
          <a:prstGeom prst="rect">
            <a:avLst/>
          </a:prstGeom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5DB68E15-5717-4D7D-92AA-3AF48A6A277C}"/>
              </a:ext>
            </a:extLst>
          </p:cNvPr>
          <p:cNvSpPr txBox="1"/>
          <p:nvPr/>
        </p:nvSpPr>
        <p:spPr>
          <a:xfrm>
            <a:off x="4435642" y="6150542"/>
            <a:ext cx="3320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bg1"/>
                </a:solidFill>
              </a:rPr>
              <a:t>Sadece çevrimiçi çalışır</a:t>
            </a:r>
          </a:p>
        </p:txBody>
      </p:sp>
    </p:spTree>
    <p:extLst>
      <p:ext uri="{BB962C8B-B14F-4D97-AF65-F5344CB8AC3E}">
        <p14:creationId xmlns:p14="http://schemas.microsoft.com/office/powerpoint/2010/main" val="82912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Resim 23">
            <a:extLst>
              <a:ext uri="{FF2B5EF4-FFF2-40B4-BE49-F238E27FC236}">
                <a16:creationId xmlns:a16="http://schemas.microsoft.com/office/drawing/2014/main" id="{3FDEC837-8408-4A9C-A662-57F8814FF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8" y="2130840"/>
            <a:ext cx="6346486" cy="444436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9F487D7-BAAB-456B-814B-DB4D3BF75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212" y="388267"/>
            <a:ext cx="4119231" cy="2308324"/>
          </a:xfrm>
          <a:prstGeom prst="rect">
            <a:avLst/>
          </a:prstGeom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BFE054F5-85B9-4B52-AB2B-48D08AE14EFE}"/>
              </a:ext>
            </a:extLst>
          </p:cNvPr>
          <p:cNvSpPr txBox="1"/>
          <p:nvPr/>
        </p:nvSpPr>
        <p:spPr>
          <a:xfrm>
            <a:off x="8086973" y="2672910"/>
            <a:ext cx="4321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1200" dirty="0" err="1"/>
              <a:t>Local</a:t>
            </a:r>
            <a:r>
              <a:rPr lang="tr-TR" sz="1200" dirty="0"/>
              <a:t> </a:t>
            </a:r>
            <a:r>
              <a:rPr lang="tr-TR" sz="1200" dirty="0" err="1"/>
              <a:t>Motors</a:t>
            </a:r>
            <a:r>
              <a:rPr lang="tr-TR" sz="1200" dirty="0"/>
              <a:t> şirketinin 3D yazıcı ile bastığı arabanın ismi </a:t>
            </a:r>
            <a:r>
              <a:rPr lang="tr-TR" sz="1200" dirty="0" err="1"/>
              <a:t>Strati</a:t>
            </a:r>
            <a:r>
              <a:rPr lang="tr-TR" sz="1200" dirty="0"/>
              <a:t>.</a:t>
            </a:r>
          </a:p>
        </p:txBody>
      </p:sp>
      <p:pic>
        <p:nvPicPr>
          <p:cNvPr id="13" name="Resim 12">
            <a:extLst>
              <a:ext uri="{FF2B5EF4-FFF2-40B4-BE49-F238E27FC236}">
                <a16:creationId xmlns:a16="http://schemas.microsoft.com/office/drawing/2014/main" id="{F2F1E1B7-D6B8-41EE-A3E0-946E4CD4E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212" y="3239582"/>
            <a:ext cx="4098683" cy="230832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75655613-1D25-4BF9-BED2-595C0CE927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1623" y="3239582"/>
            <a:ext cx="4206605" cy="2493480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B556AE6F-F887-4064-BDFB-8BA2003D41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1405" y="388267"/>
            <a:ext cx="2731245" cy="2731245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5F301EF-705C-4798-B96D-6C2BE4A06A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310">
            <a:off x="680860" y="-147898"/>
            <a:ext cx="3895933" cy="323302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89DEE8F6-D454-41FB-A378-FD2026CBCC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61693" y="1905802"/>
            <a:ext cx="2583091" cy="495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8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4" name="Eklenti 3" title="Web Video Player">
                <a:extLst>
                  <a:ext uri="{FF2B5EF4-FFF2-40B4-BE49-F238E27FC236}">
                    <a16:creationId xmlns:a16="http://schemas.microsoft.com/office/drawing/2014/main" id="{0DFC55D4-C4FC-4117-9E89-8640CCEE35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37836791"/>
                  </p:ext>
                </p:extLst>
              </p:nvPr>
            </p:nvGraphicFramePr>
            <p:xfrm>
              <a:off x="2619375" y="1731495"/>
              <a:ext cx="6953250" cy="3914775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4" name="Eklenti 3" title="Web Video Player">
                <a:extLst>
                  <a:ext uri="{FF2B5EF4-FFF2-40B4-BE49-F238E27FC236}">
                    <a16:creationId xmlns:a16="http://schemas.microsoft.com/office/drawing/2014/main" id="{0DFC55D4-C4FC-4117-9E89-8640CCEE35E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19375" y="1731495"/>
                <a:ext cx="6953250" cy="3914775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Resim 5">
            <a:extLst>
              <a:ext uri="{FF2B5EF4-FFF2-40B4-BE49-F238E27FC236}">
                <a16:creationId xmlns:a16="http://schemas.microsoft.com/office/drawing/2014/main" id="{38171991-CD83-4A5B-AC20-BB2DB58729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9429" y="410036"/>
            <a:ext cx="4493141" cy="1603387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19382322-AC98-4A14-8F11-06F32F44E24A}"/>
              </a:ext>
            </a:extLst>
          </p:cNvPr>
          <p:cNvSpPr txBox="1"/>
          <p:nvPr/>
        </p:nvSpPr>
        <p:spPr>
          <a:xfrm>
            <a:off x="4146884" y="6078632"/>
            <a:ext cx="3320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bg1"/>
                </a:solidFill>
              </a:rPr>
              <a:t>Sadece çevrimiçi çalışır</a:t>
            </a:r>
          </a:p>
        </p:txBody>
      </p:sp>
    </p:spTree>
    <p:extLst>
      <p:ext uri="{BB962C8B-B14F-4D97-AF65-F5344CB8AC3E}">
        <p14:creationId xmlns:p14="http://schemas.microsoft.com/office/powerpoint/2010/main" val="1292189757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5CA3A1C9-8575-433F-A38F-D677B58275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3313" y="0"/>
            <a:ext cx="3751115" cy="313905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25A2232-93BA-4289-837A-0DE5AC39A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5476" y="-594133"/>
            <a:ext cx="4346825" cy="278611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800CD8A-0188-43A6-9EB6-216A6AAD9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1233" y="2912150"/>
            <a:ext cx="4035274" cy="3945850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7D93346B-26C7-45F5-AA77-95DFF0A7A5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318" y="603357"/>
            <a:ext cx="7581468" cy="595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13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6" name="Eklenti 5" title="Web Video Player">
                <a:extLst>
                  <a:ext uri="{FF2B5EF4-FFF2-40B4-BE49-F238E27FC236}">
                    <a16:creationId xmlns:a16="http://schemas.microsoft.com/office/drawing/2014/main" id="{B1857BBE-025C-4A9D-A7AA-541C9E589A4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56058579"/>
                  </p:ext>
                </p:extLst>
              </p:nvPr>
            </p:nvGraphicFramePr>
            <p:xfrm>
              <a:off x="2349868" y="1887248"/>
              <a:ext cx="6953250" cy="3914775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6" name="Eklenti 5" title="Web Video Player">
                <a:extLst>
                  <a:ext uri="{FF2B5EF4-FFF2-40B4-BE49-F238E27FC236}">
                    <a16:creationId xmlns:a16="http://schemas.microsoft.com/office/drawing/2014/main" id="{B1857BBE-025C-4A9D-A7AA-541C9E589A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49868" y="1887248"/>
                <a:ext cx="6953250" cy="3914775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Resim 8">
            <a:extLst>
              <a:ext uri="{FF2B5EF4-FFF2-40B4-BE49-F238E27FC236}">
                <a16:creationId xmlns:a16="http://schemas.microsoft.com/office/drawing/2014/main" id="{3CECA608-19A1-4705-8494-9DDFE949E7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390" y="600881"/>
            <a:ext cx="6407451" cy="1286367"/>
          </a:xfrm>
          <a:prstGeom prst="rect">
            <a:avLst/>
          </a:prstGeom>
        </p:spPr>
      </p:pic>
      <p:sp>
        <p:nvSpPr>
          <p:cNvPr id="4" name="Metin kutusu 3">
            <a:extLst>
              <a:ext uri="{FF2B5EF4-FFF2-40B4-BE49-F238E27FC236}">
                <a16:creationId xmlns:a16="http://schemas.microsoft.com/office/drawing/2014/main" id="{85801613-DBA4-4FFF-B3D6-979DF74DD771}"/>
              </a:ext>
            </a:extLst>
          </p:cNvPr>
          <p:cNvSpPr txBox="1"/>
          <p:nvPr/>
        </p:nvSpPr>
        <p:spPr>
          <a:xfrm>
            <a:off x="3992880" y="6072453"/>
            <a:ext cx="3320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bg1"/>
                </a:solidFill>
              </a:rPr>
              <a:t>Sadece çevrimiçi çalışır</a:t>
            </a:r>
          </a:p>
        </p:txBody>
      </p:sp>
    </p:spTree>
    <p:extLst>
      <p:ext uri="{BB962C8B-B14F-4D97-AF65-F5344CB8AC3E}">
        <p14:creationId xmlns:p14="http://schemas.microsoft.com/office/powerpoint/2010/main" val="265675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BB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859" y="2294817"/>
            <a:ext cx="4920218" cy="3705073"/>
          </a:xfrm>
          <a:prstGeom prst="rect">
            <a:avLst/>
          </a:prstGeom>
          <a:ln>
            <a:solidFill>
              <a:schemeClr val="lt1">
                <a:hueOff val="0"/>
                <a:satOff val="0"/>
                <a:lumOff val="0"/>
              </a:schemeClr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070" y="641400"/>
            <a:ext cx="6163590" cy="176189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46" y="1019547"/>
            <a:ext cx="5742930" cy="574293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F28C9A7-E9F6-49F9-AD70-561BAFBC62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69882">
            <a:off x="7740005" y="26120"/>
            <a:ext cx="3840813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5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3B9B9E6A-622F-4FB1-BA8D-F3A4A4274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20" y="415905"/>
            <a:ext cx="3428483" cy="1295700"/>
          </a:xfrm>
          <a:prstGeom prst="rect">
            <a:avLst/>
          </a:prstGeom>
        </p:spPr>
      </p:pic>
      <p:pic>
        <p:nvPicPr>
          <p:cNvPr id="14" name="Picture 46">
            <a:extLst>
              <a:ext uri="{FF2B5EF4-FFF2-40B4-BE49-F238E27FC236}">
                <a16:creationId xmlns:a16="http://schemas.microsoft.com/office/drawing/2014/main" id="{822E57B7-2773-4E13-A21D-259A53661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837" y="575964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8">
            <a:extLst>
              <a:ext uri="{FF2B5EF4-FFF2-40B4-BE49-F238E27FC236}">
                <a16:creationId xmlns:a16="http://schemas.microsoft.com/office/drawing/2014/main" id="{66518F31-ADFB-46EA-9ED8-9D086CE18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303" y="575964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13F110F3-EC48-4DD8-BA3B-20E14BDD8A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63562" y="1458146"/>
            <a:ext cx="708519" cy="72381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90DDFA3-40DD-4A61-AF4E-B1CF274A0F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63562" y="2089317"/>
            <a:ext cx="738905" cy="754852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8E5DCB5-C7FC-455C-BE4A-9138735815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8754" y="2787400"/>
            <a:ext cx="708519" cy="72381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75C61F01-80E7-41DB-AF91-7037B98408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63562" y="3467107"/>
            <a:ext cx="738905" cy="75485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2DCBE593-67BE-4B62-85C3-C8ED125A4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3948" y="4185438"/>
            <a:ext cx="708519" cy="72381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7EE9491-5ED8-45AD-A323-1AA166DC4F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3948" y="4817559"/>
            <a:ext cx="738905" cy="754852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683786F-F2A8-4FB4-867F-61F523EB69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3948" y="5499849"/>
            <a:ext cx="738905" cy="754852"/>
          </a:xfrm>
          <a:prstGeom prst="rect">
            <a:avLst/>
          </a:prstGeom>
        </p:spPr>
      </p:pic>
      <p:pic>
        <p:nvPicPr>
          <p:cNvPr id="30" name="Picture 46">
            <a:extLst>
              <a:ext uri="{FF2B5EF4-FFF2-40B4-BE49-F238E27FC236}">
                <a16:creationId xmlns:a16="http://schemas.microsoft.com/office/drawing/2014/main" id="{C516E374-36B0-4B08-8A7D-7C272034E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735" y="4341635"/>
            <a:ext cx="435753" cy="43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5AF69415-2DCA-470E-B142-CEB9889B96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43925" y="5015300"/>
            <a:ext cx="438950" cy="432854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17134356-5EAB-485F-83FD-7E15BA402A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5390" y="3662244"/>
            <a:ext cx="438950" cy="432854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892185C9-DC7A-4DC8-A875-33455C4783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3538" y="2964855"/>
            <a:ext cx="438950" cy="43285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F90616DE-F29C-4A7B-A009-79B06F9AAA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8346" y="2272357"/>
            <a:ext cx="438950" cy="432854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17381239-23DB-4B1D-B360-042089D81D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8346" y="1643798"/>
            <a:ext cx="438950" cy="432854"/>
          </a:xfrm>
          <a:prstGeom prst="rect">
            <a:avLst/>
          </a:prstGeom>
        </p:spPr>
      </p:pic>
      <p:pic>
        <p:nvPicPr>
          <p:cNvPr id="39" name="Picture 46">
            <a:extLst>
              <a:ext uri="{FF2B5EF4-FFF2-40B4-BE49-F238E27FC236}">
                <a16:creationId xmlns:a16="http://schemas.microsoft.com/office/drawing/2014/main" id="{AF143DCD-3520-4AA7-AFB5-35989DC8C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330" y="5658159"/>
            <a:ext cx="435753" cy="43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FB073E51-FAB0-4AA5-94BA-24B086F504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525" y="1457742"/>
            <a:ext cx="10486029" cy="477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1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webextension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png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png"/></Relationships>
</file>

<file path=ppt/webextensions/_rels/webextension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png"/></Relationships>
</file>

<file path=ppt/webextensions/webextension1.xml><?xml version="1.0" encoding="utf-8"?>
<we:webextension xmlns:we="http://schemas.microsoft.com/office/webextensions/webextension/2010/11" id="{65F71F2B-3A97-4750-A049-B12EA442D894}">
  <we:reference id="wa104221182" version="3.3.0.0" store="tr-TR" storeType="OMEX"/>
  <we:alternateReferences>
    <we:reference id="wa104221182" version="3.3.0.0" store="wa104221182" storeType="OMEX"/>
  </we:alternateReferences>
  <we:properties>
    <we:property name="autoplay" value="0"/>
    <we:property name="endtime" value="104"/>
    <we:property name="slideId" value="280"/>
    <we:property name="starttime" value="85"/>
    <we:property name="vid" value="&quot;https://www.youtube.com/watch?v=vZ3jc32nqac&quot;"/>
  </we:properties>
  <we:bindings/>
  <we:snapshot xmlns:r="http://schemas.openxmlformats.org/officeDocument/2006/relationships" r:embed="rId1"/>
</we:webextension>
</file>

<file path=ppt/webextensions/webextension2.xml><?xml version="1.0" encoding="utf-8"?>
<we:webextension xmlns:we="http://schemas.microsoft.com/office/webextensions/webextension/2010/11" id="{50108DCC-B937-4A16-A04F-5A1866ABB340}">
  <we:reference id="wa104221182" version="3.3.0.0" store="tr-TR" storeType="OMEX"/>
  <we:alternateReferences>
    <we:reference id="wa104221182" version="3.3.0.0" store="wa104221182" storeType="OMEX"/>
  </we:alternateReferences>
  <we:properties>
    <we:property name="autoplay" value="1"/>
    <we:property name="endtime" value="375"/>
    <we:property name="slideId" value="279"/>
    <we:property name="starttime" value="268"/>
    <we:property name="vid" value="&quot;https://www.youtube.com/watch?v=O-Auj6z08vY&quot;"/>
  </we:properties>
  <we:bindings/>
  <we:snapshot xmlns:r="http://schemas.openxmlformats.org/officeDocument/2006/relationships" r:embed="rId1"/>
</we:webextension>
</file>

<file path=ppt/webextensions/webextension3.xml><?xml version="1.0" encoding="utf-8"?>
<we:webextension xmlns:we="http://schemas.microsoft.com/office/webextensions/webextension/2010/11" id="{ED5D3983-1580-440C-94E0-EA6CFA7DF6AB}">
  <we:reference id="wa104221182" version="3.3.0.0" store="tr-TR" storeType="OMEX"/>
  <we:alternateReferences>
    <we:reference id="wa104221182" version="3.3.0.0" store="wa104221182" storeType="OMEX"/>
  </we:alternateReferences>
  <we:properties>
    <we:property name="autoplay" value="1"/>
    <we:property name="endtime" value="100"/>
    <we:property name="slideId" value="282"/>
    <we:property name="starttime" value="70"/>
    <we:property name="vid" value="&quot;https://www.youtube.com/watch?v=5h-I7SCKZL4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23</Words>
  <Application>Microsoft Office PowerPoint</Application>
  <PresentationFormat>Geniş ekran</PresentationFormat>
  <Paragraphs>7</Paragraphs>
  <Slides>26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84</cp:revision>
  <dcterms:created xsi:type="dcterms:W3CDTF">2019-01-14T13:10:21Z</dcterms:created>
  <dcterms:modified xsi:type="dcterms:W3CDTF">2021-02-14T13:06:56Z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21536718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