
<file path=[Content_Types].xml><?xml version="1.0" encoding="utf-8"?>
<Types xmlns="http://schemas.openxmlformats.org/package/2006/content-types">
  <Default ContentType="image/jpeg" Extension="jpeg"/>
  <Default ContentType="image/jpeg" Extension="jpg"/>
  <Default ContentType="image/png" Extension="png"/>
  <Default ContentType="application/vnd.openxmlformats-package.relationships+xml" Extension="rels"/>
  <Default ContentType="image/vnd.ms-photo" Extension="wdp"/>
  <Default ContentType="application/xml" Extension="xml"/>
  <Override ContentType="application/vnd.openxmlformats-officedocument.presentationml.slideshow.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theme+xml" PartName="/ppt/theme/theme2.xml"/>
  <Override ContentType="application/vnd.openxmlformats-officedocument.presentationml.notesSlide+xml" PartName="/ppt/notesSlides/notesSlide1.xml"/>
  <Override ContentType="application/vnd.openxmlformats-officedocument.drawingml.diagramData+xml" PartName="/ppt/diagrams/data1.xml"/>
  <Override ContentType="application/vnd.openxmlformats-officedocument.drawingml.diagramLayout+xml" PartName="/ppt/diagrams/layout1.xml"/>
  <Override ContentType="application/vnd.openxmlformats-officedocument.drawingml.diagramStyle+xml" PartName="/ppt/diagrams/quickStyle1.xml"/>
  <Override ContentType="application/vnd.openxmlformats-officedocument.drawingml.diagramColors+xml" PartName="/ppt/diagrams/colors1.xml"/>
  <Override ContentType="application/vnd.ms-office.drawingml.diagramDrawing+xml" PartName="/ppt/diagrams/drawing1.xml"/>
  <Override ContentType="application/vnd.openxmlformats-officedocument.drawingml.diagramData+xml" PartName="/ppt/diagrams/data2.xml"/>
  <Override ContentType="application/vnd.openxmlformats-officedocument.drawingml.diagramLayout+xml" PartName="/ppt/diagrams/layout2.xml"/>
  <Override ContentType="application/vnd.openxmlformats-officedocument.drawingml.diagramStyle+xml" PartName="/ppt/diagrams/quickStyle2.xml"/>
  <Override ContentType="application/vnd.openxmlformats-officedocument.drawingml.diagramColors+xml" PartName="/ppt/diagrams/colors2.xml"/>
  <Override ContentType="application/vnd.ms-office.drawingml.diagramDrawing+xml" PartName="/ppt/diagrams/drawing2.xml"/>
  <Override ContentType="application/vnd.openxmlformats-officedocument.presentationml.notesSlide+xml" PartName="/ppt/notesSlides/notesSlide2.xml"/>
  <Override ContentType="application/vnd.openxmlformats-officedocument.drawingml.diagramData+xml" PartName="/ppt/diagrams/data3.xml"/>
  <Override ContentType="application/vnd.openxmlformats-officedocument.drawingml.diagramLayout+xml" PartName="/ppt/diagrams/layout3.xml"/>
  <Override ContentType="application/vnd.openxmlformats-officedocument.drawingml.diagramStyle+xml" PartName="/ppt/diagrams/quickStyle3.xml"/>
  <Override ContentType="application/vnd.openxmlformats-officedocument.drawingml.diagramColors+xml" PartName="/ppt/diagrams/colors3.xml"/>
  <Override ContentType="application/vnd.ms-office.drawingml.diagramDrawing+xml" PartName="/ppt/diagrams/drawing3.xml"/>
  <Override ContentType="application/vnd.openxmlformats-officedocument.presentationml.notesSlide+xml" PartName="/ppt/notesSlides/notesSlide3.xml"/>
  <Override ContentType="application/vnd.openxmlformats-officedocument.drawingml.diagramData+xml" PartName="/ppt/diagrams/data4.xml"/>
  <Override ContentType="application/vnd.openxmlformats-officedocument.drawingml.diagramLayout+xml" PartName="/ppt/diagrams/layout4.xml"/>
  <Override ContentType="application/vnd.openxmlformats-officedocument.drawingml.diagramStyle+xml" PartName="/ppt/diagrams/quickStyle4.xml"/>
  <Override ContentType="application/vnd.openxmlformats-officedocument.drawingml.diagramColors+xml" PartName="/ppt/diagrams/colors4.xml"/>
  <Override ContentType="application/vnd.ms-office.drawingml.diagramDrawing+xml" PartName="/ppt/diagrams/drawing4.xml"/>
  <Override ContentType="application/vnd.openxmlformats-officedocument.drawingml.diagramData+xml" PartName="/ppt/diagrams/data5.xml"/>
  <Override ContentType="application/vnd.openxmlformats-officedocument.drawingml.diagramLayout+xml" PartName="/ppt/diagrams/layout5.xml"/>
  <Override ContentType="application/vnd.openxmlformats-officedocument.drawingml.diagramStyle+xml" PartName="/ppt/diagrams/quickStyle5.xml"/>
  <Override ContentType="application/vnd.openxmlformats-officedocument.drawingml.diagramColors+xml" PartName="/ppt/diagrams/colors5.xml"/>
  <Override ContentType="application/vnd.ms-office.drawingml.diagramDrawing+xml" PartName="/ppt/diagrams/drawing5.xml"/>
  <Override ContentType="application/vnd.openxmlformats-officedocument.drawingml.diagramData+xml" PartName="/ppt/diagrams/data6.xml"/>
  <Override ContentType="application/vnd.openxmlformats-officedocument.drawingml.diagramLayout+xml" PartName="/ppt/diagrams/layout6.xml"/>
  <Override ContentType="application/vnd.openxmlformats-officedocument.drawingml.diagramStyle+xml" PartName="/ppt/diagrams/quickStyle6.xml"/>
  <Override ContentType="application/vnd.openxmlformats-officedocument.drawingml.diagramColors+xml" PartName="/ppt/diagrams/colors6.xml"/>
  <Override ContentType="application/vnd.ms-office.drawingml.diagramDrawing+xml" PartName="/ppt/diagrams/drawing6.xml"/>
  <Override ContentType="application/vnd.openxmlformats-officedocument.drawingml.diagramData+xml" PartName="/ppt/diagrams/data7.xml"/>
  <Override ContentType="application/vnd.openxmlformats-officedocument.drawingml.diagramLayout+xml" PartName="/ppt/diagrams/layout7.xml"/>
  <Override ContentType="application/vnd.openxmlformats-officedocument.drawingml.diagramStyle+xml" PartName="/ppt/diagrams/quickStyle7.xml"/>
  <Override ContentType="application/vnd.openxmlformats-officedocument.drawingml.diagramColors+xml" PartName="/ppt/diagrams/colors7.xml"/>
  <Override ContentType="application/vnd.ms-office.drawingml.diagramDrawing+xml" PartName="/ppt/diagrams/drawing7.xml"/>
  <Override ContentType="application/vnd.openxmlformats-officedocument.drawingml.diagramData+xml" PartName="/ppt/diagrams/data8.xml"/>
  <Override ContentType="application/vnd.openxmlformats-officedocument.drawingml.diagramLayout+xml" PartName="/ppt/diagrams/layout8.xml"/>
  <Override ContentType="application/vnd.openxmlformats-officedocument.drawingml.diagramStyle+xml" PartName="/ppt/diagrams/quickStyle8.xml"/>
  <Override ContentType="application/vnd.openxmlformats-officedocument.drawingml.diagramColors+xml" PartName="/ppt/diagrams/colors8.xml"/>
  <Override ContentType="application/vnd.ms-office.drawingml.diagramDrawing+xml" PartName="/ppt/diagrams/drawing8.xml"/>
  <Override ContentType="application/vnd.openxmlformats-officedocument.drawingml.diagramData+xml" PartName="/ppt/diagrams/data9.xml"/>
  <Override ContentType="application/vnd.openxmlformats-officedocument.drawingml.diagramLayout+xml" PartName="/ppt/diagrams/layout9.xml"/>
  <Override ContentType="application/vnd.openxmlformats-officedocument.drawingml.diagramStyle+xml" PartName="/ppt/diagrams/quickStyle9.xml"/>
  <Override ContentType="application/vnd.openxmlformats-officedocument.drawingml.diagramColors+xml" PartName="/ppt/diagrams/colors9.xml"/>
  <Override ContentType="application/vnd.ms-office.drawingml.diagramDrawing+xml" PartName="/ppt/diagrams/drawing9.xml"/>
  <Override ContentType="application/vnd.openxmlformats-officedocument.drawingml.diagramData+xml" PartName="/ppt/diagrams/data10.xml"/>
  <Override ContentType="application/vnd.openxmlformats-officedocument.drawingml.diagramLayout+xml" PartName="/ppt/diagrams/layout10.xml"/>
  <Override ContentType="application/vnd.openxmlformats-officedocument.drawingml.diagramStyle+xml" PartName="/ppt/diagrams/quickStyle10.xml"/>
  <Override ContentType="application/vnd.openxmlformats-officedocument.drawingml.diagramColors+xml" PartName="/ppt/diagrams/colors10.xml"/>
  <Override ContentType="application/vnd.ms-office.drawingml.diagramDrawing+xml" PartName="/ppt/diagrams/drawing10.xml"/>
  <Override ContentType="application/vnd.openxmlformats-officedocument.drawingml.diagramData+xml" PartName="/ppt/diagrams/data11.xml"/>
  <Override ContentType="application/vnd.openxmlformats-officedocument.drawingml.diagramLayout+xml" PartName="/ppt/diagrams/layout11.xml"/>
  <Override ContentType="application/vnd.openxmlformats-officedocument.drawingml.diagramStyle+xml" PartName="/ppt/diagrams/quickStyle11.xml"/>
  <Override ContentType="application/vnd.openxmlformats-officedocument.drawingml.diagramColors+xml" PartName="/ppt/diagrams/colors11.xml"/>
  <Override ContentType="application/vnd.ms-office.drawingml.diagramDrawing+xml" PartName="/ppt/diagrams/drawing11.xml"/>
  <Override ContentType="application/vnd.openxmlformats-officedocument.drawingml.diagramData+xml" PartName="/ppt/diagrams/data12.xml"/>
  <Override ContentType="application/vnd.openxmlformats-officedocument.drawingml.diagramLayout+xml" PartName="/ppt/diagrams/layout12.xml"/>
  <Override ContentType="application/vnd.openxmlformats-officedocument.drawingml.diagramStyle+xml" PartName="/ppt/diagrams/quickStyle12.xml"/>
  <Override ContentType="application/vnd.openxmlformats-officedocument.drawingml.diagramColors+xml" PartName="/ppt/diagrams/colors12.xml"/>
  <Override ContentType="application/vnd.ms-office.drawingml.diagramDrawing+xml" PartName="/ppt/diagrams/drawing12.xml"/>
  <Override ContentType="application/vnd.openxmlformats-officedocument.drawingml.diagramData+xml" PartName="/ppt/diagrams/data13.xml"/>
  <Override ContentType="application/vnd.openxmlformats-officedocument.drawingml.diagramLayout+xml" PartName="/ppt/diagrams/layout13.xml"/>
  <Override ContentType="application/vnd.openxmlformats-officedocument.drawingml.diagramStyle+xml" PartName="/ppt/diagrams/quickStyle13.xml"/>
  <Override ContentType="application/vnd.openxmlformats-officedocument.drawingml.diagramColors+xml" PartName="/ppt/diagrams/colors13.xml"/>
  <Override ContentType="application/vnd.ms-office.drawingml.diagramDrawing+xml" PartName="/ppt/diagrams/drawing13.xml"/>
  <Override ContentType="application/vnd.openxmlformats-officedocument.presentationml.notesSlide+xml" PartName="/ppt/notesSlides/notesSlide4.xml"/>
  <Override ContentType="application/vnd.openxmlformats-officedocument.drawingml.diagramData+xml" PartName="/ppt/diagrams/data14.xml"/>
  <Override ContentType="application/vnd.openxmlformats-officedocument.drawingml.diagramLayout+xml" PartName="/ppt/diagrams/layout14.xml"/>
  <Override ContentType="application/vnd.openxmlformats-officedocument.drawingml.diagramStyle+xml" PartName="/ppt/diagrams/quickStyle14.xml"/>
  <Override ContentType="application/vnd.openxmlformats-officedocument.drawingml.diagramColors+xml" PartName="/ppt/diagrams/colors14.xml"/>
  <Override ContentType="application/vnd.ms-office.drawingml.diagramDrawing+xml" PartName="/ppt/diagrams/drawing14.xml"/>
  <Override ContentType="application/vnd.openxmlformats-officedocument.drawingml.diagramData+xml" PartName="/ppt/diagrams/data15.xml"/>
  <Override ContentType="application/vnd.openxmlformats-officedocument.drawingml.diagramLayout+xml" PartName="/ppt/diagrams/layout15.xml"/>
  <Override ContentType="application/vnd.openxmlformats-officedocument.drawingml.diagramStyle+xml" PartName="/ppt/diagrams/quickStyle15.xml"/>
  <Override ContentType="application/vnd.openxmlformats-officedocument.drawingml.diagramColors+xml" PartName="/ppt/diagrams/colors15.xml"/>
  <Override ContentType="application/vnd.ms-office.drawingml.diagramDrawing+xml" PartName="/ppt/diagrams/drawing15.xml"/>
  <Override ContentType="application/vnd.openxmlformats-officedocument.drawingml.diagramData+xml" PartName="/ppt/diagrams/data16.xml"/>
  <Override ContentType="application/vnd.openxmlformats-officedocument.drawingml.diagramLayout+xml" PartName="/ppt/diagrams/layout16.xml"/>
  <Override ContentType="application/vnd.openxmlformats-officedocument.drawingml.diagramStyle+xml" PartName="/ppt/diagrams/quickStyle16.xml"/>
  <Override ContentType="application/vnd.openxmlformats-officedocument.drawingml.diagramColors+xml" PartName="/ppt/diagrams/colors16.xml"/>
  <Override ContentType="application/vnd.ms-office.drawingml.diagramDrawing+xml" PartName="/ppt/diagrams/drawing16.xml"/>
  <Override ContentType="application/vnd.openxmlformats-officedocument.drawingml.diagramData+xml" PartName="/ppt/diagrams/data17.xml"/>
  <Override ContentType="application/vnd.openxmlformats-officedocument.drawingml.diagramLayout+xml" PartName="/ppt/diagrams/layout17.xml"/>
  <Override ContentType="application/vnd.openxmlformats-officedocument.drawingml.diagramStyle+xml" PartName="/ppt/diagrams/quickStyle17.xml"/>
  <Override ContentType="application/vnd.openxmlformats-officedocument.drawingml.diagramColors+xml" PartName="/ppt/diagrams/colors17.xml"/>
  <Override ContentType="application/vnd.ms-office.drawingml.diagramDrawing+xml" PartName="/ppt/diagrams/drawing17.xml"/>
  <Override ContentType="application/vnd.openxmlformats-officedocument.drawingml.diagramData+xml" PartName="/ppt/diagrams/data18.xml"/>
  <Override ContentType="application/vnd.openxmlformats-officedocument.drawingml.diagramLayout+xml" PartName="/ppt/diagrams/layout18.xml"/>
  <Override ContentType="application/vnd.openxmlformats-officedocument.drawingml.diagramStyle+xml" PartName="/ppt/diagrams/quickStyle18.xml"/>
  <Override ContentType="application/vnd.openxmlformats-officedocument.drawingml.diagramColors+xml" PartName="/ppt/diagrams/colors18.xml"/>
  <Override ContentType="application/vnd.ms-office.drawingml.diagramDrawing+xml" PartName="/ppt/diagrams/drawing18.xml"/>
  <Override ContentType="application/vnd.openxmlformats-officedocument.presentationml.notesSlide+xml" PartName="/ppt/notesSlides/notesSlide5.xml"/>
  <Override ContentType="application/vnd.openxmlformats-officedocument.drawingml.diagramData+xml" PartName="/ppt/diagrams/data19.xml"/>
  <Override ContentType="application/vnd.openxmlformats-officedocument.drawingml.diagramLayout+xml" PartName="/ppt/diagrams/layout19.xml"/>
  <Override ContentType="application/vnd.openxmlformats-officedocument.drawingml.diagramStyle+xml" PartName="/ppt/diagrams/quickStyle19.xml"/>
  <Override ContentType="application/vnd.openxmlformats-officedocument.drawingml.diagramColors+xml" PartName="/ppt/diagrams/colors19.xml"/>
  <Override ContentType="application/vnd.ms-office.drawingml.diagramDrawing+xml" PartName="/ppt/diagrams/drawing19.xml"/>
  <Override ContentType="application/vnd.openxmlformats-officedocument.drawingml.diagramData+xml" PartName="/ppt/diagrams/data20.xml"/>
  <Override ContentType="application/vnd.openxmlformats-officedocument.drawingml.diagramLayout+xml" PartName="/ppt/diagrams/layout20.xml"/>
  <Override ContentType="application/vnd.openxmlformats-officedocument.drawingml.diagramStyle+xml" PartName="/ppt/diagrams/quickStyle20.xml"/>
  <Override ContentType="application/vnd.openxmlformats-officedocument.drawingml.diagramColors+xml" PartName="/ppt/diagrams/colors20.xml"/>
  <Override ContentType="application/vnd.ms-office.drawingml.diagramDrawing+xml" PartName="/ppt/diagrams/drawing20.xml"/>
  <Override ContentType="application/vnd.openxmlformats-officedocument.drawingml.diagramData+xml" PartName="/ppt/diagrams/data21.xml"/>
  <Override ContentType="application/vnd.openxmlformats-officedocument.drawingml.diagramLayout+xml" PartName="/ppt/diagrams/layout21.xml"/>
  <Override ContentType="application/vnd.openxmlformats-officedocument.drawingml.diagramStyle+xml" PartName="/ppt/diagrams/quickStyle21.xml"/>
  <Override ContentType="application/vnd.openxmlformats-officedocument.drawingml.diagramColors+xml" PartName="/ppt/diagrams/colors21.xml"/>
  <Override ContentType="application/vnd.ms-office.drawingml.diagramDrawing+xml" PartName="/ppt/diagrams/drawing21.xml"/>
  <Override ContentType="application/vnd.openxmlformats-package.core-properties+xml" PartName="/docProps/core.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69" r:id="rId2"/>
    <p:sldId id="256" r:id="rId3"/>
    <p:sldId id="260" r:id="rId4"/>
    <p:sldId id="274" r:id="rId5"/>
    <p:sldId id="257" r:id="rId6"/>
    <p:sldId id="258" r:id="rId7"/>
    <p:sldId id="285" r:id="rId8"/>
    <p:sldId id="259" r:id="rId9"/>
    <p:sldId id="270" r:id="rId10"/>
    <p:sldId id="312" r:id="rId11"/>
    <p:sldId id="261" r:id="rId12"/>
    <p:sldId id="300" r:id="rId13"/>
    <p:sldId id="301" r:id="rId14"/>
    <p:sldId id="262" r:id="rId15"/>
    <p:sldId id="273" r:id="rId16"/>
    <p:sldId id="313" r:id="rId17"/>
    <p:sldId id="263" r:id="rId18"/>
    <p:sldId id="271" r:id="rId19"/>
    <p:sldId id="311" r:id="rId20"/>
    <p:sldId id="306" r:id="rId21"/>
    <p:sldId id="264" r:id="rId22"/>
    <p:sldId id="310" r:id="rId23"/>
    <p:sldId id="265" r:id="rId24"/>
    <p:sldId id="314" r:id="rId25"/>
    <p:sldId id="276" r:id="rId26"/>
    <p:sldId id="293" r:id="rId27"/>
    <p:sldId id="303" r:id="rId28"/>
    <p:sldId id="279" r:id="rId29"/>
    <p:sldId id="317" r:id="rId30"/>
    <p:sldId id="302" r:id="rId31"/>
    <p:sldId id="280" r:id="rId32"/>
    <p:sldId id="307" r:id="rId33"/>
    <p:sldId id="282" r:id="rId34"/>
    <p:sldId id="316" r:id="rId35"/>
    <p:sldId id="304" r:id="rId36"/>
    <p:sldId id="286" r:id="rId37"/>
    <p:sldId id="295" r:id="rId38"/>
    <p:sldId id="288" r:id="rId39"/>
    <p:sldId id="296" r:id="rId40"/>
    <p:sldId id="291" r:id="rId41"/>
    <p:sldId id="290" r:id="rId42"/>
    <p:sldId id="309" r:id="rId43"/>
    <p:sldId id="308" r:id="rId44"/>
    <p:sldId id="315" r:id="rId45"/>
  </p:sldIdLst>
  <p:sldSz cx="9144000" cy="5143500" type="screen16x9"/>
  <p:notesSz cx="6858000" cy="9144000"/>
  <p:defaultTextStyle>
    <a:defPPr>
      <a:defRPr lang="tr-T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A6A6"/>
    <a:srgbClr val="BCDE29"/>
    <a:srgbClr val="7CCCB7"/>
    <a:srgbClr val="7362CA"/>
    <a:srgbClr val="E34DA2"/>
    <a:srgbClr val="FF8A27"/>
    <a:srgbClr val="F9D71A"/>
    <a:srgbClr val="FFC08A"/>
    <a:srgbClr val="DC563B"/>
    <a:srgbClr val="F9B2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9" d="100"/>
          <a:sy n="129" d="100"/>
        </p:scale>
        <p:origin x="90" y="27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C46F68-60C2-4766-A1B7-6F05BAF3EFB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B08D3CED-9A85-41D5-990E-B8E63DA8BF62}">
      <dgm:prSet custT="1"/>
      <dgm:sp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dgm:spPr>
      <dgm:t>
        <a:bodyPr/>
        <a:lstStyle/>
        <a:p>
          <a:pPr algn="ctr"/>
          <a:r>
            <a:rPr lang="tr-TR" sz="2400" i="1" dirty="0">
              <a:effectLst>
                <a:outerShdw blurRad="38100" dist="38100" dir="2700000" algn="tl">
                  <a:srgbClr val="000000">
                    <a:alpha val="43137"/>
                  </a:srgbClr>
                </a:outerShdw>
              </a:effectLst>
              <a:latin typeface="00359" panose="00000400000000000000" pitchFamily="2" charset="0"/>
            </a:rPr>
            <a:t>Farklı coğrafi özelliklere sahip olan ülkemizde </a:t>
          </a:r>
          <a:r>
            <a:rPr lang="tr-TR" sz="2400" dirty="0">
              <a:latin typeface="00359" panose="00000400000000000000" pitchFamily="2" charset="0"/>
            </a:rPr>
            <a:t>ekonomik faaliyetlerde buna bağlı olarak </a:t>
          </a:r>
          <a:r>
            <a:rPr lang="tr-TR" sz="2400" u="none" dirty="0">
              <a:solidFill>
                <a:srgbClr val="FF0000"/>
              </a:solidFill>
              <a:effectLst>
                <a:outerShdw blurRad="38100" dist="38100" dir="2700000" algn="tl">
                  <a:srgbClr val="000000">
                    <a:alpha val="43137"/>
                  </a:srgbClr>
                </a:outerShdw>
              </a:effectLst>
              <a:latin typeface="00359" panose="00000400000000000000" pitchFamily="2" charset="0"/>
            </a:rPr>
            <a:t>çeşitlilik </a:t>
          </a:r>
          <a:r>
            <a:rPr lang="tr-TR" sz="2400" dirty="0">
              <a:latin typeface="00359" panose="00000400000000000000" pitchFamily="2" charset="0"/>
            </a:rPr>
            <a:t>gösterir. Bir bölgedeki ekonomik faaliyetleri o bölgenin coğrafi özellikleri belirler. </a:t>
          </a:r>
        </a:p>
      </dgm:t>
    </dgm:pt>
    <dgm:pt modelId="{2A329DD4-A494-47CF-9E75-8A8C7D590CF4}" type="parTrans" cxnId="{F15290DC-D13C-4B96-BDA8-79BFA9B7B65F}">
      <dgm:prSet/>
      <dgm:spPr/>
      <dgm:t>
        <a:bodyPr/>
        <a:lstStyle/>
        <a:p>
          <a:endParaRPr lang="tr-TR"/>
        </a:p>
      </dgm:t>
    </dgm:pt>
    <dgm:pt modelId="{A5C89893-E34C-4C7D-B089-7FAB9FB889C4}" type="sibTrans" cxnId="{F15290DC-D13C-4B96-BDA8-79BFA9B7B65F}">
      <dgm:prSet/>
      <dgm:spPr/>
      <dgm:t>
        <a:bodyPr/>
        <a:lstStyle/>
        <a:p>
          <a:endParaRPr lang="tr-TR"/>
        </a:p>
      </dgm:t>
    </dgm:pt>
    <dgm:pt modelId="{65258C36-1D81-4FA7-A1BC-DF99722D9B4C}" type="pres">
      <dgm:prSet presAssocID="{4FC46F68-60C2-4766-A1B7-6F05BAF3EFBE}" presName="linear" presStyleCnt="0">
        <dgm:presLayoutVars>
          <dgm:animLvl val="lvl"/>
          <dgm:resizeHandles val="exact"/>
        </dgm:presLayoutVars>
      </dgm:prSet>
      <dgm:spPr/>
    </dgm:pt>
    <dgm:pt modelId="{4FEED499-5929-4FE2-8A4C-6FB106C9A3BC}" type="pres">
      <dgm:prSet presAssocID="{B08D3CED-9A85-41D5-990E-B8E63DA8BF62}" presName="parentText" presStyleLbl="node1" presStyleIdx="0" presStyleCnt="1">
        <dgm:presLayoutVars>
          <dgm:chMax val="0"/>
          <dgm:bulletEnabled val="1"/>
        </dgm:presLayoutVars>
      </dgm:prSet>
      <dgm:spPr/>
    </dgm:pt>
  </dgm:ptLst>
  <dgm:cxnLst>
    <dgm:cxn modelId="{96E9E903-3884-4B35-A8DF-0A23AEF8BDCD}" type="presOf" srcId="{4FC46F68-60C2-4766-A1B7-6F05BAF3EFBE}" destId="{65258C36-1D81-4FA7-A1BC-DF99722D9B4C}" srcOrd="0" destOrd="0" presId="urn:microsoft.com/office/officeart/2005/8/layout/vList2"/>
    <dgm:cxn modelId="{90F14205-8699-4F1F-ADCD-5E097C58FB35}" type="presOf" srcId="{B08D3CED-9A85-41D5-990E-B8E63DA8BF62}" destId="{4FEED499-5929-4FE2-8A4C-6FB106C9A3BC}" srcOrd="0" destOrd="0" presId="urn:microsoft.com/office/officeart/2005/8/layout/vList2"/>
    <dgm:cxn modelId="{F15290DC-D13C-4B96-BDA8-79BFA9B7B65F}" srcId="{4FC46F68-60C2-4766-A1B7-6F05BAF3EFBE}" destId="{B08D3CED-9A85-41D5-990E-B8E63DA8BF62}" srcOrd="0" destOrd="0" parTransId="{2A329DD4-A494-47CF-9E75-8A8C7D590CF4}" sibTransId="{A5C89893-E34C-4C7D-B089-7FAB9FB889C4}"/>
    <dgm:cxn modelId="{A3928A06-714A-4FF6-B8E1-BD87473FC7A3}" type="presParOf" srcId="{65258C36-1D81-4FA7-A1BC-DF99722D9B4C}" destId="{4FEED499-5929-4FE2-8A4C-6FB106C9A3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EF12B7-DC78-436F-8B47-467C4BC3B16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9B4D1EEF-D122-47C2-98FA-81F319CCFA03}">
      <dgm:prSet custT="1"/>
      <dgm:sp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dgm:spPr>
      <dgm:t>
        <a:bodyPr/>
        <a:lstStyle/>
        <a:p>
          <a:pPr algn="ctr"/>
          <a:r>
            <a:rPr lang="tr-TR" sz="2400" dirty="0">
              <a:solidFill>
                <a:schemeClr val="tx2">
                  <a:lumMod val="50000"/>
                </a:schemeClr>
              </a:solidFill>
              <a:latin typeface="00359" panose="00000400000000000000" pitchFamily="2" charset="0"/>
            </a:rPr>
            <a:t>Yer </a:t>
          </a:r>
          <a:r>
            <a:rPr lang="tr-TR" sz="2400" dirty="0" err="1">
              <a:solidFill>
                <a:schemeClr val="tx2">
                  <a:lumMod val="50000"/>
                </a:schemeClr>
              </a:solidFill>
              <a:latin typeface="00359" panose="00000400000000000000" pitchFamily="2" charset="0"/>
            </a:rPr>
            <a:t>şekilleri,iklim,yer</a:t>
          </a:r>
          <a:r>
            <a:rPr lang="tr-TR" sz="2400" dirty="0">
              <a:solidFill>
                <a:schemeClr val="tx2">
                  <a:lumMod val="50000"/>
                </a:schemeClr>
              </a:solidFill>
              <a:latin typeface="00359" panose="00000400000000000000" pitchFamily="2" charset="0"/>
            </a:rPr>
            <a:t> altı ve yer üstü zenginlikleri, ulaşım kolaylığı ekonomiyi etkileyen coğrafi özelliklerden bazılarıdır.</a:t>
          </a:r>
        </a:p>
      </dgm:t>
    </dgm:pt>
    <dgm:pt modelId="{0AB210FA-5703-4631-A105-2DC51B905E46}" type="parTrans" cxnId="{6033EB4C-61DA-4808-A5E9-A5965C544B83}">
      <dgm:prSet/>
      <dgm:spPr/>
      <dgm:t>
        <a:bodyPr/>
        <a:lstStyle/>
        <a:p>
          <a:endParaRPr lang="tr-TR"/>
        </a:p>
      </dgm:t>
    </dgm:pt>
    <dgm:pt modelId="{0DED3663-F941-4A97-89ED-F7FAB87AB201}" type="sibTrans" cxnId="{6033EB4C-61DA-4808-A5E9-A5965C544B83}">
      <dgm:prSet/>
      <dgm:spPr/>
      <dgm:t>
        <a:bodyPr/>
        <a:lstStyle/>
        <a:p>
          <a:endParaRPr lang="tr-TR"/>
        </a:p>
      </dgm:t>
    </dgm:pt>
    <dgm:pt modelId="{01833D0F-6487-41A7-A604-13192CEFF853}" type="pres">
      <dgm:prSet presAssocID="{7AEF12B7-DC78-436F-8B47-467C4BC3B16B}" presName="linear" presStyleCnt="0">
        <dgm:presLayoutVars>
          <dgm:animLvl val="lvl"/>
          <dgm:resizeHandles val="exact"/>
        </dgm:presLayoutVars>
      </dgm:prSet>
      <dgm:spPr/>
    </dgm:pt>
    <dgm:pt modelId="{D3CF0D02-089F-4B9D-9534-6F44CBDB9FB4}" type="pres">
      <dgm:prSet presAssocID="{9B4D1EEF-D122-47C2-98FA-81F319CCFA03}" presName="parentText" presStyleLbl="node1" presStyleIdx="0" presStyleCnt="1">
        <dgm:presLayoutVars>
          <dgm:chMax val="0"/>
          <dgm:bulletEnabled val="1"/>
        </dgm:presLayoutVars>
      </dgm:prSet>
      <dgm:spPr/>
    </dgm:pt>
  </dgm:ptLst>
  <dgm:cxnLst>
    <dgm:cxn modelId="{6033EB4C-61DA-4808-A5E9-A5965C544B83}" srcId="{7AEF12B7-DC78-436F-8B47-467C4BC3B16B}" destId="{9B4D1EEF-D122-47C2-98FA-81F319CCFA03}" srcOrd="0" destOrd="0" parTransId="{0AB210FA-5703-4631-A105-2DC51B905E46}" sibTransId="{0DED3663-F941-4A97-89ED-F7FAB87AB201}"/>
    <dgm:cxn modelId="{B783947E-D21C-42B2-8881-3FB750B60BF0}" type="presOf" srcId="{7AEF12B7-DC78-436F-8B47-467C4BC3B16B}" destId="{01833D0F-6487-41A7-A604-13192CEFF853}" srcOrd="0" destOrd="0" presId="urn:microsoft.com/office/officeart/2005/8/layout/vList2"/>
    <dgm:cxn modelId="{C8D818F7-C9A6-436A-9CA1-843F0D1A2F6D}" type="presOf" srcId="{9B4D1EEF-D122-47C2-98FA-81F319CCFA03}" destId="{D3CF0D02-089F-4B9D-9534-6F44CBDB9FB4}" srcOrd="0" destOrd="0" presId="urn:microsoft.com/office/officeart/2005/8/layout/vList2"/>
    <dgm:cxn modelId="{B643E1A5-A071-42CB-9D1D-A1D160E28363}" type="presParOf" srcId="{01833D0F-6487-41A7-A604-13192CEFF853}" destId="{D3CF0D02-089F-4B9D-9534-6F44CBDB9FB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44CBE3-E6F7-4087-A54B-CBC6A2BD1F0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5ED1B06E-0AF5-48D1-BF9E-78B8CB5BBB1D}">
      <dgm:prSet custT="1"/>
      <dgm:spPr>
        <a:solidFill>
          <a:srgbClr val="F2BA0B"/>
        </a:solidFill>
      </dgm:spPr>
      <dgm:t>
        <a:bodyPr/>
        <a:lstStyle/>
        <a:p>
          <a:r>
            <a:rPr lang="tr-TR" sz="1800" dirty="0">
              <a:solidFill>
                <a:schemeClr val="tx1"/>
              </a:solidFill>
              <a:effectLst>
                <a:outerShdw blurRad="38100" dist="38100" dir="2700000" algn="tl">
                  <a:srgbClr val="000000">
                    <a:alpha val="43137"/>
                  </a:srgbClr>
                </a:outerShdw>
              </a:effectLst>
              <a:latin typeface="00359" panose="00000400000000000000" pitchFamily="2" charset="0"/>
            </a:rPr>
            <a:t>• Yükselti fazladır.</a:t>
          </a:r>
        </a:p>
      </dgm:t>
    </dgm:pt>
    <dgm:pt modelId="{E6C327D4-7F94-492B-BA38-6619FBCC5773}" type="parTrans" cxnId="{38D0E731-61D3-4C4E-9993-DC7A92A4D750}">
      <dgm:prSet/>
      <dgm:spPr/>
      <dgm:t>
        <a:bodyPr/>
        <a:lstStyle/>
        <a:p>
          <a:endParaRPr lang="tr-TR"/>
        </a:p>
      </dgm:t>
    </dgm:pt>
    <dgm:pt modelId="{ADA1AFC3-80E0-4C4D-8FEE-FD8861F2B1C2}" type="sibTrans" cxnId="{38D0E731-61D3-4C4E-9993-DC7A92A4D750}">
      <dgm:prSet/>
      <dgm:spPr/>
      <dgm:t>
        <a:bodyPr/>
        <a:lstStyle/>
        <a:p>
          <a:endParaRPr lang="tr-TR"/>
        </a:p>
      </dgm:t>
    </dgm:pt>
    <dgm:pt modelId="{8AE778A2-9C24-4B1A-A3AC-6C8EBD8E007B}">
      <dgm:prSet custT="1"/>
      <dgm:spPr>
        <a:solidFill>
          <a:srgbClr val="F2BA0B"/>
        </a:solidFill>
      </dgm:spPr>
      <dgm:t>
        <a:bodyPr/>
        <a:lstStyle/>
        <a:p>
          <a:r>
            <a:rPr lang="tr-TR" sz="1800" dirty="0">
              <a:solidFill>
                <a:schemeClr val="tx1"/>
              </a:solidFill>
              <a:effectLst>
                <a:outerShdw blurRad="38100" dist="38100" dir="2700000" algn="tl">
                  <a:srgbClr val="000000">
                    <a:alpha val="43137"/>
                  </a:srgbClr>
                </a:outerShdw>
              </a:effectLst>
              <a:latin typeface="00359" panose="00000400000000000000" pitchFamily="2" charset="0"/>
            </a:rPr>
            <a:t>• Tarım alanları sınırlıdır.</a:t>
          </a:r>
        </a:p>
      </dgm:t>
    </dgm:pt>
    <dgm:pt modelId="{E5BC6AC4-41C1-4926-9724-F1D85A367FC0}" type="parTrans" cxnId="{76CBB145-847F-42DB-855F-77F475852773}">
      <dgm:prSet/>
      <dgm:spPr/>
      <dgm:t>
        <a:bodyPr/>
        <a:lstStyle/>
        <a:p>
          <a:endParaRPr lang="tr-TR"/>
        </a:p>
      </dgm:t>
    </dgm:pt>
    <dgm:pt modelId="{129F6FD4-8CEA-4964-9700-8C72A5C27939}" type="sibTrans" cxnId="{76CBB145-847F-42DB-855F-77F475852773}">
      <dgm:prSet/>
      <dgm:spPr/>
      <dgm:t>
        <a:bodyPr/>
        <a:lstStyle/>
        <a:p>
          <a:endParaRPr lang="tr-TR"/>
        </a:p>
      </dgm:t>
    </dgm:pt>
    <dgm:pt modelId="{FB946D86-A844-4B71-B74C-B7B473E40203}">
      <dgm:prSet custT="1"/>
      <dgm:spPr>
        <a:solidFill>
          <a:srgbClr val="F2BA0B"/>
        </a:solidFill>
      </dgm:spPr>
      <dgm:t>
        <a:bodyPr/>
        <a:lstStyle/>
        <a:p>
          <a:r>
            <a:rPr lang="tr-TR" sz="1800" dirty="0">
              <a:solidFill>
                <a:schemeClr val="tx1"/>
              </a:solidFill>
              <a:effectLst>
                <a:outerShdw blurRad="38100" dist="38100" dir="2700000" algn="tl">
                  <a:srgbClr val="000000">
                    <a:alpha val="43137"/>
                  </a:srgbClr>
                </a:outerShdw>
              </a:effectLst>
              <a:latin typeface="00359" panose="00000400000000000000" pitchFamily="2" charset="0"/>
            </a:rPr>
            <a:t>• Yaz yağışları fazla olduğu için gür otlar vardır.</a:t>
          </a:r>
        </a:p>
      </dgm:t>
    </dgm:pt>
    <dgm:pt modelId="{61623E52-5572-4B45-8A28-E2B244611745}" type="parTrans" cxnId="{4BFE4EE1-7E4B-4976-AD2C-A618DB768368}">
      <dgm:prSet/>
      <dgm:spPr/>
      <dgm:t>
        <a:bodyPr/>
        <a:lstStyle/>
        <a:p>
          <a:endParaRPr lang="tr-TR"/>
        </a:p>
      </dgm:t>
    </dgm:pt>
    <dgm:pt modelId="{146D1072-EFF4-41BC-AA9F-7BAE78922460}" type="sibTrans" cxnId="{4BFE4EE1-7E4B-4976-AD2C-A618DB768368}">
      <dgm:prSet/>
      <dgm:spPr/>
      <dgm:t>
        <a:bodyPr/>
        <a:lstStyle/>
        <a:p>
          <a:endParaRPr lang="tr-TR"/>
        </a:p>
      </dgm:t>
    </dgm:pt>
    <dgm:pt modelId="{04D1E34F-DE7A-4CC1-911B-73E63D277E8F}">
      <dgm:prSet custT="1"/>
      <dgm:spPr>
        <a:solidFill>
          <a:schemeClr val="tx1"/>
        </a:solidFill>
      </dgm:spPr>
      <dgm:t>
        <a:bodyPr/>
        <a:lstStyle/>
        <a:p>
          <a:r>
            <a:rPr lang="tr-TR" sz="1800" dirty="0">
              <a:latin typeface="00359" panose="00000400000000000000" pitchFamily="2" charset="0"/>
            </a:rPr>
            <a:t>Yukarıda özellikleri verilen bir bölgede hangi ekonomik faaliyetin daha fazla gelişmesi beklenir?</a:t>
          </a:r>
        </a:p>
      </dgm:t>
    </dgm:pt>
    <dgm:pt modelId="{D77913EF-6246-4C41-9056-1A552B16A8A7}" type="parTrans" cxnId="{08980F9F-6D53-4C9B-A796-F9EBEDA4F446}">
      <dgm:prSet/>
      <dgm:spPr/>
      <dgm:t>
        <a:bodyPr/>
        <a:lstStyle/>
        <a:p>
          <a:endParaRPr lang="tr-TR"/>
        </a:p>
      </dgm:t>
    </dgm:pt>
    <dgm:pt modelId="{C91F99E1-61EB-4A67-9F4C-C39970A1A54F}" type="sibTrans" cxnId="{08980F9F-6D53-4C9B-A796-F9EBEDA4F446}">
      <dgm:prSet/>
      <dgm:spPr/>
      <dgm:t>
        <a:bodyPr/>
        <a:lstStyle/>
        <a:p>
          <a:endParaRPr lang="tr-TR"/>
        </a:p>
      </dgm:t>
    </dgm:pt>
    <dgm:pt modelId="{7D56AAAC-13AC-4B35-BCA0-7C19752FE62D}">
      <dgm:prSet custT="1"/>
      <dgm:spPr>
        <a:solidFill>
          <a:srgbClr val="A6E824"/>
        </a:solidFill>
      </dgm:spPr>
      <dgm:t>
        <a:bodyPr/>
        <a:lstStyle/>
        <a:p>
          <a:r>
            <a:rPr lang="tr-TR" sz="2400" dirty="0">
              <a:solidFill>
                <a:schemeClr val="tx1"/>
              </a:solidFill>
              <a:latin typeface="00767" panose="00000400000000000000" pitchFamily="2" charset="0"/>
            </a:rPr>
            <a:t>A) Tarım 					B) Hayvancılık</a:t>
          </a:r>
        </a:p>
      </dgm:t>
    </dgm:pt>
    <dgm:pt modelId="{88875771-D0C4-41BD-9A0F-D01A9C4E0683}" type="parTrans" cxnId="{86991609-8447-48EB-B6F0-0BB96060800A}">
      <dgm:prSet/>
      <dgm:spPr/>
      <dgm:t>
        <a:bodyPr/>
        <a:lstStyle/>
        <a:p>
          <a:endParaRPr lang="tr-TR"/>
        </a:p>
      </dgm:t>
    </dgm:pt>
    <dgm:pt modelId="{1F4DEB26-C3DE-41FC-8AEE-73FE7C311A37}" type="sibTrans" cxnId="{86991609-8447-48EB-B6F0-0BB96060800A}">
      <dgm:prSet/>
      <dgm:spPr/>
      <dgm:t>
        <a:bodyPr/>
        <a:lstStyle/>
        <a:p>
          <a:endParaRPr lang="tr-TR"/>
        </a:p>
      </dgm:t>
    </dgm:pt>
    <dgm:pt modelId="{00439ABC-EA45-4BD6-9D2A-8225D5101B15}">
      <dgm:prSet custT="1"/>
      <dgm:spPr>
        <a:solidFill>
          <a:srgbClr val="A6E824"/>
        </a:solidFill>
      </dgm:spPr>
      <dgm:t>
        <a:bodyPr/>
        <a:lstStyle/>
        <a:p>
          <a:r>
            <a:rPr lang="tr-TR" sz="2400">
              <a:solidFill>
                <a:schemeClr val="tx1"/>
              </a:solidFill>
              <a:latin typeface="00767" panose="00000400000000000000" pitchFamily="2" charset="0"/>
            </a:rPr>
            <a:t>C) Turizm 					D) Sanayi</a:t>
          </a:r>
        </a:p>
      </dgm:t>
    </dgm:pt>
    <dgm:pt modelId="{AB79E2F1-0B8D-46EC-9CFC-1B506D0CFC3B}" type="parTrans" cxnId="{C3AC5971-74D7-49BB-B773-D1138DE6604C}">
      <dgm:prSet/>
      <dgm:spPr/>
      <dgm:t>
        <a:bodyPr/>
        <a:lstStyle/>
        <a:p>
          <a:endParaRPr lang="tr-TR"/>
        </a:p>
      </dgm:t>
    </dgm:pt>
    <dgm:pt modelId="{5988EE07-BA3C-4182-9FCC-F50067CD7962}" type="sibTrans" cxnId="{C3AC5971-74D7-49BB-B773-D1138DE6604C}">
      <dgm:prSet/>
      <dgm:spPr/>
      <dgm:t>
        <a:bodyPr/>
        <a:lstStyle/>
        <a:p>
          <a:endParaRPr lang="tr-TR"/>
        </a:p>
      </dgm:t>
    </dgm:pt>
    <dgm:pt modelId="{FA1E9F6E-B77B-4408-B448-D636E406F23C}" type="pres">
      <dgm:prSet presAssocID="{1944CBE3-E6F7-4087-A54B-CBC6A2BD1F00}" presName="linear" presStyleCnt="0">
        <dgm:presLayoutVars>
          <dgm:animLvl val="lvl"/>
          <dgm:resizeHandles val="exact"/>
        </dgm:presLayoutVars>
      </dgm:prSet>
      <dgm:spPr/>
    </dgm:pt>
    <dgm:pt modelId="{42FA1B11-A0F7-4B06-B89D-41EF0E466920}" type="pres">
      <dgm:prSet presAssocID="{5ED1B06E-0AF5-48D1-BF9E-78B8CB5BBB1D}" presName="parentText" presStyleLbl="node1" presStyleIdx="0" presStyleCnt="6">
        <dgm:presLayoutVars>
          <dgm:chMax val="0"/>
          <dgm:bulletEnabled val="1"/>
        </dgm:presLayoutVars>
      </dgm:prSet>
      <dgm:spPr/>
    </dgm:pt>
    <dgm:pt modelId="{60F1D10B-B413-464E-B7D6-B84839B70052}" type="pres">
      <dgm:prSet presAssocID="{ADA1AFC3-80E0-4C4D-8FEE-FD8861F2B1C2}" presName="spacer" presStyleCnt="0"/>
      <dgm:spPr/>
    </dgm:pt>
    <dgm:pt modelId="{EFB52574-368D-4A2E-AFE0-ECBFB9A4822F}" type="pres">
      <dgm:prSet presAssocID="{8AE778A2-9C24-4B1A-A3AC-6C8EBD8E007B}" presName="parentText" presStyleLbl="node1" presStyleIdx="1" presStyleCnt="6">
        <dgm:presLayoutVars>
          <dgm:chMax val="0"/>
          <dgm:bulletEnabled val="1"/>
        </dgm:presLayoutVars>
      </dgm:prSet>
      <dgm:spPr/>
    </dgm:pt>
    <dgm:pt modelId="{3B201BAA-CBA5-477B-9F43-7CC9F671F2C4}" type="pres">
      <dgm:prSet presAssocID="{129F6FD4-8CEA-4964-9700-8C72A5C27939}" presName="spacer" presStyleCnt="0"/>
      <dgm:spPr/>
    </dgm:pt>
    <dgm:pt modelId="{B92A8899-CFD6-4C6A-ADB8-389386DC8891}" type="pres">
      <dgm:prSet presAssocID="{FB946D86-A844-4B71-B74C-B7B473E40203}" presName="parentText" presStyleLbl="node1" presStyleIdx="2" presStyleCnt="6">
        <dgm:presLayoutVars>
          <dgm:chMax val="0"/>
          <dgm:bulletEnabled val="1"/>
        </dgm:presLayoutVars>
      </dgm:prSet>
      <dgm:spPr/>
    </dgm:pt>
    <dgm:pt modelId="{21C2E407-068A-4159-8D7B-9D1B5ABAE366}" type="pres">
      <dgm:prSet presAssocID="{146D1072-EFF4-41BC-AA9F-7BAE78922460}" presName="spacer" presStyleCnt="0"/>
      <dgm:spPr/>
    </dgm:pt>
    <dgm:pt modelId="{9FEEC09C-B211-438C-A074-9C15D2D34D7B}" type="pres">
      <dgm:prSet presAssocID="{04D1E34F-DE7A-4CC1-911B-73E63D277E8F}" presName="parentText" presStyleLbl="node1" presStyleIdx="3" presStyleCnt="6">
        <dgm:presLayoutVars>
          <dgm:chMax val="0"/>
          <dgm:bulletEnabled val="1"/>
        </dgm:presLayoutVars>
      </dgm:prSet>
      <dgm:spPr/>
    </dgm:pt>
    <dgm:pt modelId="{2F7489D5-19CE-443D-B661-8B59810CF3B7}" type="pres">
      <dgm:prSet presAssocID="{C91F99E1-61EB-4A67-9F4C-C39970A1A54F}" presName="spacer" presStyleCnt="0"/>
      <dgm:spPr/>
    </dgm:pt>
    <dgm:pt modelId="{6640D0F5-404B-4138-8ECB-75B66C3A208D}" type="pres">
      <dgm:prSet presAssocID="{7D56AAAC-13AC-4B35-BCA0-7C19752FE62D}" presName="parentText" presStyleLbl="node1" presStyleIdx="4" presStyleCnt="6">
        <dgm:presLayoutVars>
          <dgm:chMax val="0"/>
          <dgm:bulletEnabled val="1"/>
        </dgm:presLayoutVars>
      </dgm:prSet>
      <dgm:spPr/>
    </dgm:pt>
    <dgm:pt modelId="{BFF73260-755D-404D-9ED9-17B364847D6E}" type="pres">
      <dgm:prSet presAssocID="{1F4DEB26-C3DE-41FC-8AEE-73FE7C311A37}" presName="spacer" presStyleCnt="0"/>
      <dgm:spPr/>
    </dgm:pt>
    <dgm:pt modelId="{6DCE31CF-5159-4A1F-86B4-AD1FA89FE785}" type="pres">
      <dgm:prSet presAssocID="{00439ABC-EA45-4BD6-9D2A-8225D5101B15}" presName="parentText" presStyleLbl="node1" presStyleIdx="5" presStyleCnt="6">
        <dgm:presLayoutVars>
          <dgm:chMax val="0"/>
          <dgm:bulletEnabled val="1"/>
        </dgm:presLayoutVars>
      </dgm:prSet>
      <dgm:spPr/>
    </dgm:pt>
  </dgm:ptLst>
  <dgm:cxnLst>
    <dgm:cxn modelId="{EE24C401-3986-4A72-8348-0DEE0BEB5B2C}" type="presOf" srcId="{8AE778A2-9C24-4B1A-A3AC-6C8EBD8E007B}" destId="{EFB52574-368D-4A2E-AFE0-ECBFB9A4822F}" srcOrd="0" destOrd="0" presId="urn:microsoft.com/office/officeart/2005/8/layout/vList2"/>
    <dgm:cxn modelId="{86991609-8447-48EB-B6F0-0BB96060800A}" srcId="{1944CBE3-E6F7-4087-A54B-CBC6A2BD1F00}" destId="{7D56AAAC-13AC-4B35-BCA0-7C19752FE62D}" srcOrd="4" destOrd="0" parTransId="{88875771-D0C4-41BD-9A0F-D01A9C4E0683}" sibTransId="{1F4DEB26-C3DE-41FC-8AEE-73FE7C311A37}"/>
    <dgm:cxn modelId="{CA737B0C-351A-4954-9AB8-27F2243BC755}" type="presOf" srcId="{5ED1B06E-0AF5-48D1-BF9E-78B8CB5BBB1D}" destId="{42FA1B11-A0F7-4B06-B89D-41EF0E466920}" srcOrd="0" destOrd="0" presId="urn:microsoft.com/office/officeart/2005/8/layout/vList2"/>
    <dgm:cxn modelId="{38D0E731-61D3-4C4E-9993-DC7A92A4D750}" srcId="{1944CBE3-E6F7-4087-A54B-CBC6A2BD1F00}" destId="{5ED1B06E-0AF5-48D1-BF9E-78B8CB5BBB1D}" srcOrd="0" destOrd="0" parTransId="{E6C327D4-7F94-492B-BA38-6619FBCC5773}" sibTransId="{ADA1AFC3-80E0-4C4D-8FEE-FD8861F2B1C2}"/>
    <dgm:cxn modelId="{42E9A334-85D7-46DB-BCB7-B09D0022AAC8}" type="presOf" srcId="{04D1E34F-DE7A-4CC1-911B-73E63D277E8F}" destId="{9FEEC09C-B211-438C-A074-9C15D2D34D7B}" srcOrd="0" destOrd="0" presId="urn:microsoft.com/office/officeart/2005/8/layout/vList2"/>
    <dgm:cxn modelId="{B8635F36-5C93-4164-9D29-3A4BBC2AE0E8}" type="presOf" srcId="{FB946D86-A844-4B71-B74C-B7B473E40203}" destId="{B92A8899-CFD6-4C6A-ADB8-389386DC8891}" srcOrd="0" destOrd="0" presId="urn:microsoft.com/office/officeart/2005/8/layout/vList2"/>
    <dgm:cxn modelId="{76CBB145-847F-42DB-855F-77F475852773}" srcId="{1944CBE3-E6F7-4087-A54B-CBC6A2BD1F00}" destId="{8AE778A2-9C24-4B1A-A3AC-6C8EBD8E007B}" srcOrd="1" destOrd="0" parTransId="{E5BC6AC4-41C1-4926-9724-F1D85A367FC0}" sibTransId="{129F6FD4-8CEA-4964-9700-8C72A5C27939}"/>
    <dgm:cxn modelId="{C3AC5971-74D7-49BB-B773-D1138DE6604C}" srcId="{1944CBE3-E6F7-4087-A54B-CBC6A2BD1F00}" destId="{00439ABC-EA45-4BD6-9D2A-8225D5101B15}" srcOrd="5" destOrd="0" parTransId="{AB79E2F1-0B8D-46EC-9CFC-1B506D0CFC3B}" sibTransId="{5988EE07-BA3C-4182-9FCC-F50067CD7962}"/>
    <dgm:cxn modelId="{FA0F0799-9013-4271-9F48-4B51789C3697}" type="presOf" srcId="{7D56AAAC-13AC-4B35-BCA0-7C19752FE62D}" destId="{6640D0F5-404B-4138-8ECB-75B66C3A208D}" srcOrd="0" destOrd="0" presId="urn:microsoft.com/office/officeart/2005/8/layout/vList2"/>
    <dgm:cxn modelId="{08980F9F-6D53-4C9B-A796-F9EBEDA4F446}" srcId="{1944CBE3-E6F7-4087-A54B-CBC6A2BD1F00}" destId="{04D1E34F-DE7A-4CC1-911B-73E63D277E8F}" srcOrd="3" destOrd="0" parTransId="{D77913EF-6246-4C41-9056-1A552B16A8A7}" sibTransId="{C91F99E1-61EB-4A67-9F4C-C39970A1A54F}"/>
    <dgm:cxn modelId="{4BFE4EE1-7E4B-4976-AD2C-A618DB768368}" srcId="{1944CBE3-E6F7-4087-A54B-CBC6A2BD1F00}" destId="{FB946D86-A844-4B71-B74C-B7B473E40203}" srcOrd="2" destOrd="0" parTransId="{61623E52-5572-4B45-8A28-E2B244611745}" sibTransId="{146D1072-EFF4-41BC-AA9F-7BAE78922460}"/>
    <dgm:cxn modelId="{00860BE6-5C74-45F7-A939-E92A2274144D}" type="presOf" srcId="{00439ABC-EA45-4BD6-9D2A-8225D5101B15}" destId="{6DCE31CF-5159-4A1F-86B4-AD1FA89FE785}" srcOrd="0" destOrd="0" presId="urn:microsoft.com/office/officeart/2005/8/layout/vList2"/>
    <dgm:cxn modelId="{01F822F2-D789-49D9-912B-DC20432EF2D8}" type="presOf" srcId="{1944CBE3-E6F7-4087-A54B-CBC6A2BD1F00}" destId="{FA1E9F6E-B77B-4408-B448-D636E406F23C}" srcOrd="0" destOrd="0" presId="urn:microsoft.com/office/officeart/2005/8/layout/vList2"/>
    <dgm:cxn modelId="{3E19BF40-D2F2-480B-AF2F-907C4F2EFE9F}" type="presParOf" srcId="{FA1E9F6E-B77B-4408-B448-D636E406F23C}" destId="{42FA1B11-A0F7-4B06-B89D-41EF0E466920}" srcOrd="0" destOrd="0" presId="urn:microsoft.com/office/officeart/2005/8/layout/vList2"/>
    <dgm:cxn modelId="{34D25EF6-9C6B-4119-8A63-D28DD5D5E331}" type="presParOf" srcId="{FA1E9F6E-B77B-4408-B448-D636E406F23C}" destId="{60F1D10B-B413-464E-B7D6-B84839B70052}" srcOrd="1" destOrd="0" presId="urn:microsoft.com/office/officeart/2005/8/layout/vList2"/>
    <dgm:cxn modelId="{40139DD7-FA5B-4F42-9D2F-491B97E6C68F}" type="presParOf" srcId="{FA1E9F6E-B77B-4408-B448-D636E406F23C}" destId="{EFB52574-368D-4A2E-AFE0-ECBFB9A4822F}" srcOrd="2" destOrd="0" presId="urn:microsoft.com/office/officeart/2005/8/layout/vList2"/>
    <dgm:cxn modelId="{0E13266A-666D-4717-A813-52B29AB70B52}" type="presParOf" srcId="{FA1E9F6E-B77B-4408-B448-D636E406F23C}" destId="{3B201BAA-CBA5-477B-9F43-7CC9F671F2C4}" srcOrd="3" destOrd="0" presId="urn:microsoft.com/office/officeart/2005/8/layout/vList2"/>
    <dgm:cxn modelId="{54ABE3D2-EB7E-452B-8CCF-CEDD4CFD4A83}" type="presParOf" srcId="{FA1E9F6E-B77B-4408-B448-D636E406F23C}" destId="{B92A8899-CFD6-4C6A-ADB8-389386DC8891}" srcOrd="4" destOrd="0" presId="urn:microsoft.com/office/officeart/2005/8/layout/vList2"/>
    <dgm:cxn modelId="{EF4BCD64-76B0-4DED-99B3-31F75DA5F65E}" type="presParOf" srcId="{FA1E9F6E-B77B-4408-B448-D636E406F23C}" destId="{21C2E407-068A-4159-8D7B-9D1B5ABAE366}" srcOrd="5" destOrd="0" presId="urn:microsoft.com/office/officeart/2005/8/layout/vList2"/>
    <dgm:cxn modelId="{2B6F1D37-5BCC-49B1-8279-899F5D540DD7}" type="presParOf" srcId="{FA1E9F6E-B77B-4408-B448-D636E406F23C}" destId="{9FEEC09C-B211-438C-A074-9C15D2D34D7B}" srcOrd="6" destOrd="0" presId="urn:microsoft.com/office/officeart/2005/8/layout/vList2"/>
    <dgm:cxn modelId="{CE73B5E3-F52A-402C-97D1-191172CC515E}" type="presParOf" srcId="{FA1E9F6E-B77B-4408-B448-D636E406F23C}" destId="{2F7489D5-19CE-443D-B661-8B59810CF3B7}" srcOrd="7" destOrd="0" presId="urn:microsoft.com/office/officeart/2005/8/layout/vList2"/>
    <dgm:cxn modelId="{2A9542DF-E178-42BD-A2E4-EAC538777610}" type="presParOf" srcId="{FA1E9F6E-B77B-4408-B448-D636E406F23C}" destId="{6640D0F5-404B-4138-8ECB-75B66C3A208D}" srcOrd="8" destOrd="0" presId="urn:microsoft.com/office/officeart/2005/8/layout/vList2"/>
    <dgm:cxn modelId="{F6B4E691-E4D3-4F36-84CE-B0288F47A4E0}" type="presParOf" srcId="{FA1E9F6E-B77B-4408-B448-D636E406F23C}" destId="{BFF73260-755D-404D-9ED9-17B364847D6E}" srcOrd="9" destOrd="0" presId="urn:microsoft.com/office/officeart/2005/8/layout/vList2"/>
    <dgm:cxn modelId="{360047F1-9634-4EEB-A0AC-DDFD82BA51DB}" type="presParOf" srcId="{FA1E9F6E-B77B-4408-B448-D636E406F23C}" destId="{6DCE31CF-5159-4A1F-86B4-AD1FA89FE78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097A58B-4825-4EC5-B793-7B9A10724DF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24179F85-79D9-4061-B3D4-A82E983BEF3A}">
      <dgm:prSet/>
      <dgm:spPr>
        <a:solidFill>
          <a:srgbClr val="FFC317"/>
        </a:solidFill>
      </dgm:spPr>
      <dgm:t>
        <a:bodyPr/>
        <a:lstStyle/>
        <a:p>
          <a:r>
            <a:rPr lang="tr-TR" dirty="0">
              <a:solidFill>
                <a:schemeClr val="tx1"/>
              </a:solidFill>
              <a:effectLst>
                <a:outerShdw blurRad="38100" dist="38100" dir="2700000" algn="tl">
                  <a:srgbClr val="000000">
                    <a:alpha val="43137"/>
                  </a:srgbClr>
                </a:outerShdw>
              </a:effectLst>
              <a:latin typeface="00359" panose="00000400000000000000" pitchFamily="2" charset="0"/>
            </a:rPr>
            <a:t>İç Anadolu Bölgesi'nde özellikle tahıl üretimi</a:t>
          </a:r>
          <a:br>
            <a:rPr lang="tr-TR" dirty="0">
              <a:solidFill>
                <a:schemeClr val="tx1"/>
              </a:solidFill>
              <a:effectLst>
                <a:outerShdw blurRad="38100" dist="38100" dir="2700000" algn="tl">
                  <a:srgbClr val="000000">
                    <a:alpha val="43137"/>
                  </a:srgbClr>
                </a:outerShdw>
              </a:effectLst>
              <a:latin typeface="00359" panose="00000400000000000000" pitchFamily="2" charset="0"/>
            </a:rPr>
          </a:br>
          <a:r>
            <a:rPr lang="tr-TR" dirty="0">
              <a:solidFill>
                <a:schemeClr val="tx1"/>
              </a:solidFill>
              <a:effectLst>
                <a:outerShdw blurRad="38100" dist="38100" dir="2700000" algn="tl">
                  <a:srgbClr val="000000">
                    <a:alpha val="43137"/>
                  </a:srgbClr>
                </a:outerShdw>
              </a:effectLst>
              <a:latin typeface="00359" panose="00000400000000000000" pitchFamily="2" charset="0"/>
            </a:rPr>
            <a:t>ön planda olup tahıl üretimine bağlı olarak çeşitli sanayi kuruluşları açılmıştır.</a:t>
          </a:r>
        </a:p>
      </dgm:t>
    </dgm:pt>
    <dgm:pt modelId="{018FA657-9D86-4B22-A6D6-7D20CCF737CC}" type="parTrans" cxnId="{70B4BE69-41A7-4B02-96EE-047F8D4435E6}">
      <dgm:prSet/>
      <dgm:spPr/>
      <dgm:t>
        <a:bodyPr/>
        <a:lstStyle/>
        <a:p>
          <a:endParaRPr lang="tr-TR"/>
        </a:p>
      </dgm:t>
    </dgm:pt>
    <dgm:pt modelId="{357FF433-F113-4355-9AF7-F5FB5C3D7C50}" type="sibTrans" cxnId="{70B4BE69-41A7-4B02-96EE-047F8D4435E6}">
      <dgm:prSet/>
      <dgm:spPr/>
      <dgm:t>
        <a:bodyPr/>
        <a:lstStyle/>
        <a:p>
          <a:endParaRPr lang="tr-TR"/>
        </a:p>
      </dgm:t>
    </dgm:pt>
    <dgm:pt modelId="{643B3A71-26D4-47CC-9E7B-7812A973ECD4}" type="pres">
      <dgm:prSet presAssocID="{E097A58B-4825-4EC5-B793-7B9A10724DFB}" presName="linear" presStyleCnt="0">
        <dgm:presLayoutVars>
          <dgm:animLvl val="lvl"/>
          <dgm:resizeHandles val="exact"/>
        </dgm:presLayoutVars>
      </dgm:prSet>
      <dgm:spPr/>
    </dgm:pt>
    <dgm:pt modelId="{2E3962FB-48A1-4FBF-8F59-B45E01157966}" type="pres">
      <dgm:prSet presAssocID="{24179F85-79D9-4061-B3D4-A82E983BEF3A}" presName="parentText" presStyleLbl="node1" presStyleIdx="0" presStyleCnt="1">
        <dgm:presLayoutVars>
          <dgm:chMax val="0"/>
          <dgm:bulletEnabled val="1"/>
        </dgm:presLayoutVars>
      </dgm:prSet>
      <dgm:spPr/>
    </dgm:pt>
  </dgm:ptLst>
  <dgm:cxnLst>
    <dgm:cxn modelId="{16ECB307-A8DB-443E-9DD2-430C8731CA78}" type="presOf" srcId="{E097A58B-4825-4EC5-B793-7B9A10724DFB}" destId="{643B3A71-26D4-47CC-9E7B-7812A973ECD4}" srcOrd="0" destOrd="0" presId="urn:microsoft.com/office/officeart/2005/8/layout/vList2"/>
    <dgm:cxn modelId="{70B4BE69-41A7-4B02-96EE-047F8D4435E6}" srcId="{E097A58B-4825-4EC5-B793-7B9A10724DFB}" destId="{24179F85-79D9-4061-B3D4-A82E983BEF3A}" srcOrd="0" destOrd="0" parTransId="{018FA657-9D86-4B22-A6D6-7D20CCF737CC}" sibTransId="{357FF433-F113-4355-9AF7-F5FB5C3D7C50}"/>
    <dgm:cxn modelId="{13CD03C4-B8C4-44C1-B547-33463615D5F1}" type="presOf" srcId="{24179F85-79D9-4061-B3D4-A82E983BEF3A}" destId="{2E3962FB-48A1-4FBF-8F59-B45E01157966}" srcOrd="0" destOrd="0" presId="urn:microsoft.com/office/officeart/2005/8/layout/vList2"/>
    <dgm:cxn modelId="{224B8629-6244-4ABA-A7A6-6BF01309D585}" type="presParOf" srcId="{643B3A71-26D4-47CC-9E7B-7812A973ECD4}" destId="{2E3962FB-48A1-4FBF-8F59-B45E0115796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059E099-771D-47FF-8BDB-057A3372717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270BCC05-2D5E-4003-A92B-BE20BA192C54}">
      <dgm:prSet custT="1"/>
      <dgm:spPr>
        <a:solidFill>
          <a:schemeClr val="accent5"/>
        </a:solidFill>
      </dgm:spPr>
      <dgm:t>
        <a:bodyPr/>
        <a:lstStyle/>
        <a:p>
          <a:r>
            <a:rPr lang="tr-TR" sz="2000" dirty="0">
              <a:latin typeface="00359" panose="00000400000000000000" pitchFamily="2" charset="0"/>
            </a:rPr>
            <a:t>Verilen bilgiye göre İç Anadolu Bölgesinde aşağıdaki sanayi kuruluşlarından hangisinin </a:t>
          </a:r>
          <a:r>
            <a:rPr lang="tr-TR" sz="2000" u="sng" dirty="0">
              <a:effectLst>
                <a:outerShdw blurRad="38100" dist="38100" dir="2700000" algn="tl">
                  <a:srgbClr val="000000">
                    <a:alpha val="43137"/>
                  </a:srgbClr>
                </a:outerShdw>
              </a:effectLst>
              <a:latin typeface="00359" panose="00000400000000000000" pitchFamily="2" charset="0"/>
            </a:rPr>
            <a:t>yer alması beklenemez?</a:t>
          </a:r>
        </a:p>
      </dgm:t>
    </dgm:pt>
    <dgm:pt modelId="{4CB76C92-C854-4215-AC56-B339DC92042A}" type="parTrans" cxnId="{2CB25B92-80CB-4EF3-99E1-96B524FD2F76}">
      <dgm:prSet/>
      <dgm:spPr/>
      <dgm:t>
        <a:bodyPr/>
        <a:lstStyle/>
        <a:p>
          <a:endParaRPr lang="tr-TR"/>
        </a:p>
      </dgm:t>
    </dgm:pt>
    <dgm:pt modelId="{253BB333-E017-4607-9B62-36905F01AF6E}" type="sibTrans" cxnId="{2CB25B92-80CB-4EF3-99E1-96B524FD2F76}">
      <dgm:prSet/>
      <dgm:spPr/>
      <dgm:t>
        <a:bodyPr/>
        <a:lstStyle/>
        <a:p>
          <a:endParaRPr lang="tr-TR"/>
        </a:p>
      </dgm:t>
    </dgm:pt>
    <dgm:pt modelId="{B9D5DC88-611F-4062-B3BD-9828345DCED1}" type="pres">
      <dgm:prSet presAssocID="{E059E099-771D-47FF-8BDB-057A33727177}" presName="linear" presStyleCnt="0">
        <dgm:presLayoutVars>
          <dgm:animLvl val="lvl"/>
          <dgm:resizeHandles val="exact"/>
        </dgm:presLayoutVars>
      </dgm:prSet>
      <dgm:spPr/>
    </dgm:pt>
    <dgm:pt modelId="{1C5D494C-31F1-4110-B728-FCFB364F7C71}" type="pres">
      <dgm:prSet presAssocID="{270BCC05-2D5E-4003-A92B-BE20BA192C54}" presName="parentText" presStyleLbl="node1" presStyleIdx="0" presStyleCnt="1">
        <dgm:presLayoutVars>
          <dgm:chMax val="0"/>
          <dgm:bulletEnabled val="1"/>
        </dgm:presLayoutVars>
      </dgm:prSet>
      <dgm:spPr/>
    </dgm:pt>
  </dgm:ptLst>
  <dgm:cxnLst>
    <dgm:cxn modelId="{94EB6803-8DD9-46A5-8D35-57BF181B9C7F}" type="presOf" srcId="{270BCC05-2D5E-4003-A92B-BE20BA192C54}" destId="{1C5D494C-31F1-4110-B728-FCFB364F7C71}" srcOrd="0" destOrd="0" presId="urn:microsoft.com/office/officeart/2005/8/layout/vList2"/>
    <dgm:cxn modelId="{4F12441F-2D4A-4D0F-A77C-67DD66CEEB6F}" type="presOf" srcId="{E059E099-771D-47FF-8BDB-057A33727177}" destId="{B9D5DC88-611F-4062-B3BD-9828345DCED1}" srcOrd="0" destOrd="0" presId="urn:microsoft.com/office/officeart/2005/8/layout/vList2"/>
    <dgm:cxn modelId="{2CB25B92-80CB-4EF3-99E1-96B524FD2F76}" srcId="{E059E099-771D-47FF-8BDB-057A33727177}" destId="{270BCC05-2D5E-4003-A92B-BE20BA192C54}" srcOrd="0" destOrd="0" parTransId="{4CB76C92-C854-4215-AC56-B339DC92042A}" sibTransId="{253BB333-E017-4607-9B62-36905F01AF6E}"/>
    <dgm:cxn modelId="{666BEF4B-1F23-4642-AF33-8A15198D13B6}" type="presParOf" srcId="{B9D5DC88-611F-4062-B3BD-9828345DCED1}" destId="{1C5D494C-31F1-4110-B728-FCFB364F7C7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B4C7F2-7E2D-4CA8-A1C7-1D6FE77DE5C9}"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tr-TR"/>
        </a:p>
      </dgm:t>
    </dgm:pt>
    <dgm:pt modelId="{971E29C7-5209-4BD6-9A1D-8B6A8329751F}">
      <dgm:prSet custT="1"/>
      <dgm:spPr/>
      <dgm:t>
        <a:bodyPr/>
        <a:lstStyle/>
        <a:p>
          <a:r>
            <a:rPr lang="tr-TR" sz="2000" dirty="0">
              <a:latin typeface="00359" panose="00000400000000000000" pitchFamily="2" charset="0"/>
            </a:rPr>
            <a:t>A) Makarna</a:t>
          </a:r>
        </a:p>
      </dgm:t>
    </dgm:pt>
    <dgm:pt modelId="{6B5453CC-6B41-44F6-965E-1F7DF5E700FA}" type="parTrans" cxnId="{6BEFEFDC-D53F-4E04-B60B-23E971814D98}">
      <dgm:prSet/>
      <dgm:spPr/>
      <dgm:t>
        <a:bodyPr/>
        <a:lstStyle/>
        <a:p>
          <a:endParaRPr lang="tr-TR"/>
        </a:p>
      </dgm:t>
    </dgm:pt>
    <dgm:pt modelId="{7CD8B6B6-C53E-416D-AE4B-2D1DF7CDDA66}" type="sibTrans" cxnId="{6BEFEFDC-D53F-4E04-B60B-23E971814D98}">
      <dgm:prSet/>
      <dgm:spPr/>
      <dgm:t>
        <a:bodyPr/>
        <a:lstStyle/>
        <a:p>
          <a:endParaRPr lang="tr-TR"/>
        </a:p>
      </dgm:t>
    </dgm:pt>
    <dgm:pt modelId="{C42979FD-501F-48FB-8F08-59C2AA2235E8}">
      <dgm:prSet custT="1"/>
      <dgm:spPr/>
      <dgm:t>
        <a:bodyPr/>
        <a:lstStyle/>
        <a:p>
          <a:r>
            <a:rPr lang="tr-TR" sz="2000">
              <a:latin typeface="00359" panose="00000400000000000000" pitchFamily="2" charset="0"/>
            </a:rPr>
            <a:t>B) Bisküvi</a:t>
          </a:r>
        </a:p>
      </dgm:t>
    </dgm:pt>
    <dgm:pt modelId="{E1A8B0CF-32A2-4AA6-A036-068DA6E9A505}" type="parTrans" cxnId="{28488052-2336-41DF-A978-A2B9BE06A62F}">
      <dgm:prSet/>
      <dgm:spPr/>
      <dgm:t>
        <a:bodyPr/>
        <a:lstStyle/>
        <a:p>
          <a:endParaRPr lang="tr-TR"/>
        </a:p>
      </dgm:t>
    </dgm:pt>
    <dgm:pt modelId="{E39701AC-5060-4627-9BB4-ED563482FD94}" type="sibTrans" cxnId="{28488052-2336-41DF-A978-A2B9BE06A62F}">
      <dgm:prSet/>
      <dgm:spPr/>
      <dgm:t>
        <a:bodyPr/>
        <a:lstStyle/>
        <a:p>
          <a:endParaRPr lang="tr-TR"/>
        </a:p>
      </dgm:t>
    </dgm:pt>
    <dgm:pt modelId="{E5B26623-89CD-4806-A8ED-E415E366B26D}">
      <dgm:prSet custT="1"/>
      <dgm:spPr/>
      <dgm:t>
        <a:bodyPr/>
        <a:lstStyle/>
        <a:p>
          <a:r>
            <a:rPr lang="tr-TR" sz="2000">
              <a:latin typeface="00359" panose="00000400000000000000" pitchFamily="2" charset="0"/>
            </a:rPr>
            <a:t>C) Ayçiçeği yağı</a:t>
          </a:r>
        </a:p>
      </dgm:t>
    </dgm:pt>
    <dgm:pt modelId="{E67B9583-2765-4661-8DC3-9CAAD3798F3B}" type="parTrans" cxnId="{B56B14C0-D9FC-445C-8B1D-F6508960B45B}">
      <dgm:prSet/>
      <dgm:spPr/>
      <dgm:t>
        <a:bodyPr/>
        <a:lstStyle/>
        <a:p>
          <a:endParaRPr lang="tr-TR"/>
        </a:p>
      </dgm:t>
    </dgm:pt>
    <dgm:pt modelId="{A73AFB41-2D1B-45B9-A963-E271294545EE}" type="sibTrans" cxnId="{B56B14C0-D9FC-445C-8B1D-F6508960B45B}">
      <dgm:prSet/>
      <dgm:spPr/>
      <dgm:t>
        <a:bodyPr/>
        <a:lstStyle/>
        <a:p>
          <a:endParaRPr lang="tr-TR"/>
        </a:p>
      </dgm:t>
    </dgm:pt>
    <dgm:pt modelId="{3CA9EB5F-0CFB-4162-80DB-2DD947C93685}">
      <dgm:prSet custT="1"/>
      <dgm:spPr/>
      <dgm:t>
        <a:bodyPr/>
        <a:lstStyle/>
        <a:p>
          <a:r>
            <a:rPr lang="tr-TR" sz="2000">
              <a:latin typeface="00359" panose="00000400000000000000" pitchFamily="2" charset="0"/>
            </a:rPr>
            <a:t>D) Un</a:t>
          </a:r>
        </a:p>
      </dgm:t>
    </dgm:pt>
    <dgm:pt modelId="{24A24F16-A5F4-4E7A-A3CC-397A249CD374}" type="parTrans" cxnId="{80677A23-066C-4251-8802-36D0F9993C4C}">
      <dgm:prSet/>
      <dgm:spPr/>
      <dgm:t>
        <a:bodyPr/>
        <a:lstStyle/>
        <a:p>
          <a:endParaRPr lang="tr-TR"/>
        </a:p>
      </dgm:t>
    </dgm:pt>
    <dgm:pt modelId="{BC9EDC18-D9D1-41A8-BB5D-AE3A07B2CF71}" type="sibTrans" cxnId="{80677A23-066C-4251-8802-36D0F9993C4C}">
      <dgm:prSet/>
      <dgm:spPr/>
      <dgm:t>
        <a:bodyPr/>
        <a:lstStyle/>
        <a:p>
          <a:endParaRPr lang="tr-TR"/>
        </a:p>
      </dgm:t>
    </dgm:pt>
    <dgm:pt modelId="{116C2729-C888-4700-81EB-2003431DD6CB}" type="pres">
      <dgm:prSet presAssocID="{23B4C7F2-7E2D-4CA8-A1C7-1D6FE77DE5C9}" presName="linear" presStyleCnt="0">
        <dgm:presLayoutVars>
          <dgm:animLvl val="lvl"/>
          <dgm:resizeHandles val="exact"/>
        </dgm:presLayoutVars>
      </dgm:prSet>
      <dgm:spPr/>
    </dgm:pt>
    <dgm:pt modelId="{023AE52D-C553-4801-A1D4-B11BFB32337D}" type="pres">
      <dgm:prSet presAssocID="{971E29C7-5209-4BD6-9A1D-8B6A8329751F}" presName="parentText" presStyleLbl="node1" presStyleIdx="0" presStyleCnt="4">
        <dgm:presLayoutVars>
          <dgm:chMax val="0"/>
          <dgm:bulletEnabled val="1"/>
        </dgm:presLayoutVars>
      </dgm:prSet>
      <dgm:spPr/>
    </dgm:pt>
    <dgm:pt modelId="{B0FD802E-593C-4001-AA57-1C7C1666CF68}" type="pres">
      <dgm:prSet presAssocID="{7CD8B6B6-C53E-416D-AE4B-2D1DF7CDDA66}" presName="spacer" presStyleCnt="0"/>
      <dgm:spPr/>
    </dgm:pt>
    <dgm:pt modelId="{E0AACC1F-9C05-454F-AFF5-824BC36F1098}" type="pres">
      <dgm:prSet presAssocID="{C42979FD-501F-48FB-8F08-59C2AA2235E8}" presName="parentText" presStyleLbl="node1" presStyleIdx="1" presStyleCnt="4">
        <dgm:presLayoutVars>
          <dgm:chMax val="0"/>
          <dgm:bulletEnabled val="1"/>
        </dgm:presLayoutVars>
      </dgm:prSet>
      <dgm:spPr/>
    </dgm:pt>
    <dgm:pt modelId="{41C31118-72E4-49A5-8367-78EA0A731A03}" type="pres">
      <dgm:prSet presAssocID="{E39701AC-5060-4627-9BB4-ED563482FD94}" presName="spacer" presStyleCnt="0"/>
      <dgm:spPr/>
    </dgm:pt>
    <dgm:pt modelId="{F248788C-2F57-4E98-8990-952B111589C6}" type="pres">
      <dgm:prSet presAssocID="{E5B26623-89CD-4806-A8ED-E415E366B26D}" presName="parentText" presStyleLbl="node1" presStyleIdx="2" presStyleCnt="4">
        <dgm:presLayoutVars>
          <dgm:chMax val="0"/>
          <dgm:bulletEnabled val="1"/>
        </dgm:presLayoutVars>
      </dgm:prSet>
      <dgm:spPr/>
    </dgm:pt>
    <dgm:pt modelId="{B20912B3-BE94-428A-B40D-0ADFCD70B771}" type="pres">
      <dgm:prSet presAssocID="{A73AFB41-2D1B-45B9-A963-E271294545EE}" presName="spacer" presStyleCnt="0"/>
      <dgm:spPr/>
    </dgm:pt>
    <dgm:pt modelId="{A82DDC0E-6E3B-4ADC-BE99-E39C5D48BB1A}" type="pres">
      <dgm:prSet presAssocID="{3CA9EB5F-0CFB-4162-80DB-2DD947C93685}" presName="parentText" presStyleLbl="node1" presStyleIdx="3" presStyleCnt="4">
        <dgm:presLayoutVars>
          <dgm:chMax val="0"/>
          <dgm:bulletEnabled val="1"/>
        </dgm:presLayoutVars>
      </dgm:prSet>
      <dgm:spPr/>
    </dgm:pt>
  </dgm:ptLst>
  <dgm:cxnLst>
    <dgm:cxn modelId="{6D23610B-46CF-46F6-9D82-43F6956E2CEB}" type="presOf" srcId="{C42979FD-501F-48FB-8F08-59C2AA2235E8}" destId="{E0AACC1F-9C05-454F-AFF5-824BC36F1098}" srcOrd="0" destOrd="0" presId="urn:microsoft.com/office/officeart/2005/8/layout/vList2"/>
    <dgm:cxn modelId="{06246815-F735-4A13-B89B-396EBEE37265}" type="presOf" srcId="{23B4C7F2-7E2D-4CA8-A1C7-1D6FE77DE5C9}" destId="{116C2729-C888-4700-81EB-2003431DD6CB}" srcOrd="0" destOrd="0" presId="urn:microsoft.com/office/officeart/2005/8/layout/vList2"/>
    <dgm:cxn modelId="{80677A23-066C-4251-8802-36D0F9993C4C}" srcId="{23B4C7F2-7E2D-4CA8-A1C7-1D6FE77DE5C9}" destId="{3CA9EB5F-0CFB-4162-80DB-2DD947C93685}" srcOrd="3" destOrd="0" parTransId="{24A24F16-A5F4-4E7A-A3CC-397A249CD374}" sibTransId="{BC9EDC18-D9D1-41A8-BB5D-AE3A07B2CF71}"/>
    <dgm:cxn modelId="{D7670D43-6898-4C0B-BB12-B8DDA09D6C9F}" type="presOf" srcId="{E5B26623-89CD-4806-A8ED-E415E366B26D}" destId="{F248788C-2F57-4E98-8990-952B111589C6}" srcOrd="0" destOrd="0" presId="urn:microsoft.com/office/officeart/2005/8/layout/vList2"/>
    <dgm:cxn modelId="{894A394F-A756-4C22-9056-284C6DEF1627}" type="presOf" srcId="{3CA9EB5F-0CFB-4162-80DB-2DD947C93685}" destId="{A82DDC0E-6E3B-4ADC-BE99-E39C5D48BB1A}" srcOrd="0" destOrd="0" presId="urn:microsoft.com/office/officeart/2005/8/layout/vList2"/>
    <dgm:cxn modelId="{28488052-2336-41DF-A978-A2B9BE06A62F}" srcId="{23B4C7F2-7E2D-4CA8-A1C7-1D6FE77DE5C9}" destId="{C42979FD-501F-48FB-8F08-59C2AA2235E8}" srcOrd="1" destOrd="0" parTransId="{E1A8B0CF-32A2-4AA6-A036-068DA6E9A505}" sibTransId="{E39701AC-5060-4627-9BB4-ED563482FD94}"/>
    <dgm:cxn modelId="{56405876-D4A0-415F-AAFA-C1AF8BC47FEB}" type="presOf" srcId="{971E29C7-5209-4BD6-9A1D-8B6A8329751F}" destId="{023AE52D-C553-4801-A1D4-B11BFB32337D}" srcOrd="0" destOrd="0" presId="urn:microsoft.com/office/officeart/2005/8/layout/vList2"/>
    <dgm:cxn modelId="{B56B14C0-D9FC-445C-8B1D-F6508960B45B}" srcId="{23B4C7F2-7E2D-4CA8-A1C7-1D6FE77DE5C9}" destId="{E5B26623-89CD-4806-A8ED-E415E366B26D}" srcOrd="2" destOrd="0" parTransId="{E67B9583-2765-4661-8DC3-9CAAD3798F3B}" sibTransId="{A73AFB41-2D1B-45B9-A963-E271294545EE}"/>
    <dgm:cxn modelId="{6BEFEFDC-D53F-4E04-B60B-23E971814D98}" srcId="{23B4C7F2-7E2D-4CA8-A1C7-1D6FE77DE5C9}" destId="{971E29C7-5209-4BD6-9A1D-8B6A8329751F}" srcOrd="0" destOrd="0" parTransId="{6B5453CC-6B41-44F6-965E-1F7DF5E700FA}" sibTransId="{7CD8B6B6-C53E-416D-AE4B-2D1DF7CDDA66}"/>
    <dgm:cxn modelId="{AC14F214-6575-457C-B0CA-7001BB4AC492}" type="presParOf" srcId="{116C2729-C888-4700-81EB-2003431DD6CB}" destId="{023AE52D-C553-4801-A1D4-B11BFB32337D}" srcOrd="0" destOrd="0" presId="urn:microsoft.com/office/officeart/2005/8/layout/vList2"/>
    <dgm:cxn modelId="{BE3DF386-3B00-4EC6-B9D7-35C8D73FB8F9}" type="presParOf" srcId="{116C2729-C888-4700-81EB-2003431DD6CB}" destId="{B0FD802E-593C-4001-AA57-1C7C1666CF68}" srcOrd="1" destOrd="0" presId="urn:microsoft.com/office/officeart/2005/8/layout/vList2"/>
    <dgm:cxn modelId="{6A6E8521-71E3-408E-9308-24DF2CA35434}" type="presParOf" srcId="{116C2729-C888-4700-81EB-2003431DD6CB}" destId="{E0AACC1F-9C05-454F-AFF5-824BC36F1098}" srcOrd="2" destOrd="0" presId="urn:microsoft.com/office/officeart/2005/8/layout/vList2"/>
    <dgm:cxn modelId="{D1B00806-A6DB-47D6-8524-66452960A434}" type="presParOf" srcId="{116C2729-C888-4700-81EB-2003431DD6CB}" destId="{41C31118-72E4-49A5-8367-78EA0A731A03}" srcOrd="3" destOrd="0" presId="urn:microsoft.com/office/officeart/2005/8/layout/vList2"/>
    <dgm:cxn modelId="{84A528FE-6EEA-45E9-855E-2D4695AC5885}" type="presParOf" srcId="{116C2729-C888-4700-81EB-2003431DD6CB}" destId="{F248788C-2F57-4E98-8990-952B111589C6}" srcOrd="4" destOrd="0" presId="urn:microsoft.com/office/officeart/2005/8/layout/vList2"/>
    <dgm:cxn modelId="{A8E1A4EF-E1C3-4A2F-92AB-C55CCAE07237}" type="presParOf" srcId="{116C2729-C888-4700-81EB-2003431DD6CB}" destId="{B20912B3-BE94-428A-B40D-0ADFCD70B771}" srcOrd="5" destOrd="0" presId="urn:microsoft.com/office/officeart/2005/8/layout/vList2"/>
    <dgm:cxn modelId="{76321685-82E6-4EAA-B4AC-A2023F2C532E}" type="presParOf" srcId="{116C2729-C888-4700-81EB-2003431DD6CB}" destId="{A82DDC0E-6E3B-4ADC-BE99-E39C5D48BB1A}" srcOrd="6"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D1E871E-C511-4046-89AF-D7242C23461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F519F996-3C49-4777-9E20-66DF437E1144}">
      <dgm:prSet custT="1"/>
      <dgm:spPr>
        <a:solidFill>
          <a:srgbClr val="AEDAE5"/>
        </a:solidFill>
      </dgm:spPr>
      <dgm:t>
        <a:bodyPr/>
        <a:lstStyle/>
        <a:p>
          <a:r>
            <a:rPr lang="tr-TR" sz="2400" dirty="0">
              <a:solidFill>
                <a:schemeClr val="tx1"/>
              </a:solidFill>
              <a:effectLst>
                <a:outerShdw blurRad="38100" dist="38100" dir="2700000" algn="tl">
                  <a:srgbClr val="000000">
                    <a:alpha val="43137"/>
                  </a:srgbClr>
                </a:outerShdw>
              </a:effectLst>
              <a:latin typeface="00359" panose="00000400000000000000" pitchFamily="2" charset="0"/>
            </a:rPr>
            <a:t>Kapadokya bölgesinde turizm faaliyetleri oldukça gelişmiştir. Bu bölgede turizm faaliyetlerinin gelişmiş olmasının sebebi aşağıdakilerden hangisidir?</a:t>
          </a:r>
        </a:p>
      </dgm:t>
    </dgm:pt>
    <dgm:pt modelId="{F2AADEED-D16D-4508-9747-A50C541CB46C}" type="parTrans" cxnId="{116036B3-3E6C-4737-AC39-6D27695B725D}">
      <dgm:prSet/>
      <dgm:spPr/>
      <dgm:t>
        <a:bodyPr/>
        <a:lstStyle/>
        <a:p>
          <a:endParaRPr lang="tr-TR"/>
        </a:p>
      </dgm:t>
    </dgm:pt>
    <dgm:pt modelId="{29239FB1-EA5E-40A5-AEFE-47AF105D7FC8}" type="sibTrans" cxnId="{116036B3-3E6C-4737-AC39-6D27695B725D}">
      <dgm:prSet/>
      <dgm:spPr/>
      <dgm:t>
        <a:bodyPr/>
        <a:lstStyle/>
        <a:p>
          <a:endParaRPr lang="tr-TR"/>
        </a:p>
      </dgm:t>
    </dgm:pt>
    <dgm:pt modelId="{3812EC6E-83C7-4D5E-8CEC-C85671555D5A}" type="pres">
      <dgm:prSet presAssocID="{BD1E871E-C511-4046-89AF-D7242C234619}" presName="linear" presStyleCnt="0">
        <dgm:presLayoutVars>
          <dgm:animLvl val="lvl"/>
          <dgm:resizeHandles val="exact"/>
        </dgm:presLayoutVars>
      </dgm:prSet>
      <dgm:spPr/>
    </dgm:pt>
    <dgm:pt modelId="{AD589930-E70F-415C-9D41-CA6DABC15840}" type="pres">
      <dgm:prSet presAssocID="{F519F996-3C49-4777-9E20-66DF437E1144}" presName="parentText" presStyleLbl="node1" presStyleIdx="0" presStyleCnt="1">
        <dgm:presLayoutVars>
          <dgm:chMax val="0"/>
          <dgm:bulletEnabled val="1"/>
        </dgm:presLayoutVars>
      </dgm:prSet>
      <dgm:spPr/>
    </dgm:pt>
  </dgm:ptLst>
  <dgm:cxnLst>
    <dgm:cxn modelId="{B455F52E-85EA-4A8E-BCCF-B9E3C80ADDB2}" type="presOf" srcId="{F519F996-3C49-4777-9E20-66DF437E1144}" destId="{AD589930-E70F-415C-9D41-CA6DABC15840}" srcOrd="0" destOrd="0" presId="urn:microsoft.com/office/officeart/2005/8/layout/vList2"/>
    <dgm:cxn modelId="{BC42323C-1D71-43CE-9B30-70284B9DA7DE}" type="presOf" srcId="{BD1E871E-C511-4046-89AF-D7242C234619}" destId="{3812EC6E-83C7-4D5E-8CEC-C85671555D5A}" srcOrd="0" destOrd="0" presId="urn:microsoft.com/office/officeart/2005/8/layout/vList2"/>
    <dgm:cxn modelId="{116036B3-3E6C-4737-AC39-6D27695B725D}" srcId="{BD1E871E-C511-4046-89AF-D7242C234619}" destId="{F519F996-3C49-4777-9E20-66DF437E1144}" srcOrd="0" destOrd="0" parTransId="{F2AADEED-D16D-4508-9747-A50C541CB46C}" sibTransId="{29239FB1-EA5E-40A5-AEFE-47AF105D7FC8}"/>
    <dgm:cxn modelId="{E9333430-FBDB-4692-802C-F4953621A3BD}" type="presParOf" srcId="{3812EC6E-83C7-4D5E-8CEC-C85671555D5A}" destId="{AD589930-E70F-415C-9D41-CA6DABC1584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9AB48C-C00B-47FA-960B-3D59B882D62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9194BFDD-1BB1-4343-9246-38A13E2BCDF7}">
      <dgm:prSet/>
      <dgm:spPr>
        <a:solidFill>
          <a:srgbClr val="FB9CCD"/>
        </a:solidFill>
      </dgm:spPr>
      <dgm:t>
        <a:bodyPr/>
        <a:lstStyle/>
        <a:p>
          <a:r>
            <a:rPr lang="tr-TR">
              <a:solidFill>
                <a:schemeClr val="tx2">
                  <a:lumMod val="50000"/>
                </a:schemeClr>
              </a:solidFill>
              <a:latin typeface="00359" panose="00000400000000000000" pitchFamily="2" charset="0"/>
            </a:rPr>
            <a:t>A) Şelalelerin yaygın olması</a:t>
          </a:r>
        </a:p>
      </dgm:t>
    </dgm:pt>
    <dgm:pt modelId="{AB1EF209-83E6-4D4E-9BAC-9E574B00DE8E}" type="parTrans" cxnId="{7A2A0C2C-9800-4E8F-BCFF-A17CF23589CC}">
      <dgm:prSet/>
      <dgm:spPr/>
      <dgm:t>
        <a:bodyPr/>
        <a:lstStyle/>
        <a:p>
          <a:endParaRPr lang="tr-TR"/>
        </a:p>
      </dgm:t>
    </dgm:pt>
    <dgm:pt modelId="{CF7949D0-B9AA-48AC-B157-6FC341EE6EC2}" type="sibTrans" cxnId="{7A2A0C2C-9800-4E8F-BCFF-A17CF23589CC}">
      <dgm:prSet/>
      <dgm:spPr/>
      <dgm:t>
        <a:bodyPr/>
        <a:lstStyle/>
        <a:p>
          <a:endParaRPr lang="tr-TR"/>
        </a:p>
      </dgm:t>
    </dgm:pt>
    <dgm:pt modelId="{2E63694B-363B-406C-8E92-DEE1734D6970}">
      <dgm:prSet/>
      <dgm:spPr>
        <a:solidFill>
          <a:srgbClr val="FB9CCD"/>
        </a:solidFill>
      </dgm:spPr>
      <dgm:t>
        <a:bodyPr/>
        <a:lstStyle/>
        <a:p>
          <a:r>
            <a:rPr lang="tr-TR">
              <a:solidFill>
                <a:schemeClr val="tx2">
                  <a:lumMod val="50000"/>
                </a:schemeClr>
              </a:solidFill>
              <a:latin typeface="00359" panose="00000400000000000000" pitchFamily="2" charset="0"/>
            </a:rPr>
            <a:t>B) Kaplıcaların bulunması</a:t>
          </a:r>
        </a:p>
      </dgm:t>
    </dgm:pt>
    <dgm:pt modelId="{81A403C4-B062-4B18-B6E8-4BF786A08E4C}" type="parTrans" cxnId="{2777652E-7651-464A-BACD-D221E8A6292C}">
      <dgm:prSet/>
      <dgm:spPr/>
      <dgm:t>
        <a:bodyPr/>
        <a:lstStyle/>
        <a:p>
          <a:endParaRPr lang="tr-TR"/>
        </a:p>
      </dgm:t>
    </dgm:pt>
    <dgm:pt modelId="{775B2AF1-A824-496D-AFD8-742ACA01E2B8}" type="sibTrans" cxnId="{2777652E-7651-464A-BACD-D221E8A6292C}">
      <dgm:prSet/>
      <dgm:spPr/>
      <dgm:t>
        <a:bodyPr/>
        <a:lstStyle/>
        <a:p>
          <a:endParaRPr lang="tr-TR"/>
        </a:p>
      </dgm:t>
    </dgm:pt>
    <dgm:pt modelId="{3692CC4B-627C-4F60-B417-848489CB64A0}">
      <dgm:prSet/>
      <dgm:spPr>
        <a:solidFill>
          <a:srgbClr val="FB9CCD"/>
        </a:solidFill>
      </dgm:spPr>
      <dgm:t>
        <a:bodyPr/>
        <a:lstStyle/>
        <a:p>
          <a:r>
            <a:rPr lang="tr-TR">
              <a:solidFill>
                <a:schemeClr val="tx2">
                  <a:lumMod val="50000"/>
                </a:schemeClr>
              </a:solidFill>
              <a:latin typeface="00359" panose="00000400000000000000" pitchFamily="2" charset="0"/>
            </a:rPr>
            <a:t>C) Yaz sıcaklığının yüksek olması</a:t>
          </a:r>
        </a:p>
      </dgm:t>
    </dgm:pt>
    <dgm:pt modelId="{A51F43F5-2653-4F48-8D6A-EF0EEC2F0C5C}" type="parTrans" cxnId="{0D04F7DF-E3BE-4B1B-9B39-D08CC283F414}">
      <dgm:prSet/>
      <dgm:spPr/>
      <dgm:t>
        <a:bodyPr/>
        <a:lstStyle/>
        <a:p>
          <a:endParaRPr lang="tr-TR"/>
        </a:p>
      </dgm:t>
    </dgm:pt>
    <dgm:pt modelId="{F8F5C1C5-9389-4315-8BA4-4AB3DB6F413A}" type="sibTrans" cxnId="{0D04F7DF-E3BE-4B1B-9B39-D08CC283F414}">
      <dgm:prSet/>
      <dgm:spPr/>
      <dgm:t>
        <a:bodyPr/>
        <a:lstStyle/>
        <a:p>
          <a:endParaRPr lang="tr-TR"/>
        </a:p>
      </dgm:t>
    </dgm:pt>
    <dgm:pt modelId="{48BDE4F1-8765-4CC1-A09C-5B0FB4BA821C}">
      <dgm:prSet/>
      <dgm:spPr>
        <a:solidFill>
          <a:srgbClr val="FB9CCD"/>
        </a:solidFill>
      </dgm:spPr>
      <dgm:t>
        <a:bodyPr/>
        <a:lstStyle/>
        <a:p>
          <a:r>
            <a:rPr lang="tr-TR">
              <a:solidFill>
                <a:schemeClr val="tx2">
                  <a:lumMod val="50000"/>
                </a:schemeClr>
              </a:solidFill>
              <a:latin typeface="00359" panose="00000400000000000000" pitchFamily="2" charset="0"/>
            </a:rPr>
            <a:t>D) Peribacalarının bulunması</a:t>
          </a:r>
        </a:p>
      </dgm:t>
    </dgm:pt>
    <dgm:pt modelId="{53DB3741-6D7A-4E1B-B089-3E82D15EBB91}" type="parTrans" cxnId="{ECB56308-8A85-4050-BD4E-08E8866E760C}">
      <dgm:prSet/>
      <dgm:spPr/>
      <dgm:t>
        <a:bodyPr/>
        <a:lstStyle/>
        <a:p>
          <a:endParaRPr lang="tr-TR"/>
        </a:p>
      </dgm:t>
    </dgm:pt>
    <dgm:pt modelId="{AAE1CA1B-A73D-444C-A292-B2ABD82113EA}" type="sibTrans" cxnId="{ECB56308-8A85-4050-BD4E-08E8866E760C}">
      <dgm:prSet/>
      <dgm:spPr/>
      <dgm:t>
        <a:bodyPr/>
        <a:lstStyle/>
        <a:p>
          <a:endParaRPr lang="tr-TR"/>
        </a:p>
      </dgm:t>
    </dgm:pt>
    <dgm:pt modelId="{4C3C4024-30B2-4A2D-9690-C8CAFB8AA692}" type="pres">
      <dgm:prSet presAssocID="{0E9AB48C-C00B-47FA-960B-3D59B882D62C}" presName="linear" presStyleCnt="0">
        <dgm:presLayoutVars>
          <dgm:animLvl val="lvl"/>
          <dgm:resizeHandles val="exact"/>
        </dgm:presLayoutVars>
      </dgm:prSet>
      <dgm:spPr/>
    </dgm:pt>
    <dgm:pt modelId="{27769012-D9F9-4577-8F2D-6786CA484DE3}" type="pres">
      <dgm:prSet presAssocID="{9194BFDD-1BB1-4343-9246-38A13E2BCDF7}" presName="parentText" presStyleLbl="node1" presStyleIdx="0" presStyleCnt="4">
        <dgm:presLayoutVars>
          <dgm:chMax val="0"/>
          <dgm:bulletEnabled val="1"/>
        </dgm:presLayoutVars>
      </dgm:prSet>
      <dgm:spPr/>
    </dgm:pt>
    <dgm:pt modelId="{5C6B842A-7D85-4C28-A0DB-872058A85ECA}" type="pres">
      <dgm:prSet presAssocID="{CF7949D0-B9AA-48AC-B157-6FC341EE6EC2}" presName="spacer" presStyleCnt="0"/>
      <dgm:spPr/>
    </dgm:pt>
    <dgm:pt modelId="{6468018E-ECCD-4FBD-8257-C8E0CB9C99EA}" type="pres">
      <dgm:prSet presAssocID="{2E63694B-363B-406C-8E92-DEE1734D6970}" presName="parentText" presStyleLbl="node1" presStyleIdx="1" presStyleCnt="4">
        <dgm:presLayoutVars>
          <dgm:chMax val="0"/>
          <dgm:bulletEnabled val="1"/>
        </dgm:presLayoutVars>
      </dgm:prSet>
      <dgm:spPr/>
    </dgm:pt>
    <dgm:pt modelId="{DBBF4865-8DAD-4F88-9A59-FCC88375E6B2}" type="pres">
      <dgm:prSet presAssocID="{775B2AF1-A824-496D-AFD8-742ACA01E2B8}" presName="spacer" presStyleCnt="0"/>
      <dgm:spPr/>
    </dgm:pt>
    <dgm:pt modelId="{E9EDD90E-BD4A-4E49-9C24-9D41058C42E7}" type="pres">
      <dgm:prSet presAssocID="{3692CC4B-627C-4F60-B417-848489CB64A0}" presName="parentText" presStyleLbl="node1" presStyleIdx="2" presStyleCnt="4">
        <dgm:presLayoutVars>
          <dgm:chMax val="0"/>
          <dgm:bulletEnabled val="1"/>
        </dgm:presLayoutVars>
      </dgm:prSet>
      <dgm:spPr/>
    </dgm:pt>
    <dgm:pt modelId="{62598BFD-FE95-436B-9DE9-92ED46E3C571}" type="pres">
      <dgm:prSet presAssocID="{F8F5C1C5-9389-4315-8BA4-4AB3DB6F413A}" presName="spacer" presStyleCnt="0"/>
      <dgm:spPr/>
    </dgm:pt>
    <dgm:pt modelId="{076A739E-AF46-4EBD-9432-753B85BE489B}" type="pres">
      <dgm:prSet presAssocID="{48BDE4F1-8765-4CC1-A09C-5B0FB4BA821C}" presName="parentText" presStyleLbl="node1" presStyleIdx="3" presStyleCnt="4">
        <dgm:presLayoutVars>
          <dgm:chMax val="0"/>
          <dgm:bulletEnabled val="1"/>
        </dgm:presLayoutVars>
      </dgm:prSet>
      <dgm:spPr/>
    </dgm:pt>
  </dgm:ptLst>
  <dgm:cxnLst>
    <dgm:cxn modelId="{ECB56308-8A85-4050-BD4E-08E8866E760C}" srcId="{0E9AB48C-C00B-47FA-960B-3D59B882D62C}" destId="{48BDE4F1-8765-4CC1-A09C-5B0FB4BA821C}" srcOrd="3" destOrd="0" parTransId="{53DB3741-6D7A-4E1B-B089-3E82D15EBB91}" sibTransId="{AAE1CA1B-A73D-444C-A292-B2ABD82113EA}"/>
    <dgm:cxn modelId="{7A2A0C2C-9800-4E8F-BCFF-A17CF23589CC}" srcId="{0E9AB48C-C00B-47FA-960B-3D59B882D62C}" destId="{9194BFDD-1BB1-4343-9246-38A13E2BCDF7}" srcOrd="0" destOrd="0" parTransId="{AB1EF209-83E6-4D4E-9BAC-9E574B00DE8E}" sibTransId="{CF7949D0-B9AA-48AC-B157-6FC341EE6EC2}"/>
    <dgm:cxn modelId="{2777652E-7651-464A-BACD-D221E8A6292C}" srcId="{0E9AB48C-C00B-47FA-960B-3D59B882D62C}" destId="{2E63694B-363B-406C-8E92-DEE1734D6970}" srcOrd="1" destOrd="0" parTransId="{81A403C4-B062-4B18-B6E8-4BF786A08E4C}" sibTransId="{775B2AF1-A824-496D-AFD8-742ACA01E2B8}"/>
    <dgm:cxn modelId="{D3A4802F-DC4A-4A6C-AB6A-8C72B006A35E}" type="presOf" srcId="{0E9AB48C-C00B-47FA-960B-3D59B882D62C}" destId="{4C3C4024-30B2-4A2D-9690-C8CAFB8AA692}" srcOrd="0" destOrd="0" presId="urn:microsoft.com/office/officeart/2005/8/layout/vList2"/>
    <dgm:cxn modelId="{FB796061-8621-4D61-8B5E-110FA6EDBCB2}" type="presOf" srcId="{9194BFDD-1BB1-4343-9246-38A13E2BCDF7}" destId="{27769012-D9F9-4577-8F2D-6786CA484DE3}" srcOrd="0" destOrd="0" presId="urn:microsoft.com/office/officeart/2005/8/layout/vList2"/>
    <dgm:cxn modelId="{2A8337BD-8448-4549-A15D-18932C708716}" type="presOf" srcId="{3692CC4B-627C-4F60-B417-848489CB64A0}" destId="{E9EDD90E-BD4A-4E49-9C24-9D41058C42E7}" srcOrd="0" destOrd="0" presId="urn:microsoft.com/office/officeart/2005/8/layout/vList2"/>
    <dgm:cxn modelId="{383891C5-4C4E-4B69-901A-886212CB4A8A}" type="presOf" srcId="{48BDE4F1-8765-4CC1-A09C-5B0FB4BA821C}" destId="{076A739E-AF46-4EBD-9432-753B85BE489B}" srcOrd="0" destOrd="0" presId="urn:microsoft.com/office/officeart/2005/8/layout/vList2"/>
    <dgm:cxn modelId="{CC6038C7-09FF-4437-83D8-B660037A519E}" type="presOf" srcId="{2E63694B-363B-406C-8E92-DEE1734D6970}" destId="{6468018E-ECCD-4FBD-8257-C8E0CB9C99EA}" srcOrd="0" destOrd="0" presId="urn:microsoft.com/office/officeart/2005/8/layout/vList2"/>
    <dgm:cxn modelId="{0D04F7DF-E3BE-4B1B-9B39-D08CC283F414}" srcId="{0E9AB48C-C00B-47FA-960B-3D59B882D62C}" destId="{3692CC4B-627C-4F60-B417-848489CB64A0}" srcOrd="2" destOrd="0" parTransId="{A51F43F5-2653-4F48-8D6A-EF0EEC2F0C5C}" sibTransId="{F8F5C1C5-9389-4315-8BA4-4AB3DB6F413A}"/>
    <dgm:cxn modelId="{07D9BA12-A1CE-4E07-8E0B-3135392197B5}" type="presParOf" srcId="{4C3C4024-30B2-4A2D-9690-C8CAFB8AA692}" destId="{27769012-D9F9-4577-8F2D-6786CA484DE3}" srcOrd="0" destOrd="0" presId="urn:microsoft.com/office/officeart/2005/8/layout/vList2"/>
    <dgm:cxn modelId="{74E3F756-5770-4102-8CB0-B1F090AD0ECB}" type="presParOf" srcId="{4C3C4024-30B2-4A2D-9690-C8CAFB8AA692}" destId="{5C6B842A-7D85-4C28-A0DB-872058A85ECA}" srcOrd="1" destOrd="0" presId="urn:microsoft.com/office/officeart/2005/8/layout/vList2"/>
    <dgm:cxn modelId="{5D987742-5A90-4130-8BAD-F4DB481C1899}" type="presParOf" srcId="{4C3C4024-30B2-4A2D-9690-C8CAFB8AA692}" destId="{6468018E-ECCD-4FBD-8257-C8E0CB9C99EA}" srcOrd="2" destOrd="0" presId="urn:microsoft.com/office/officeart/2005/8/layout/vList2"/>
    <dgm:cxn modelId="{350BA539-05CA-426D-B266-DF6BBCEEC07E}" type="presParOf" srcId="{4C3C4024-30B2-4A2D-9690-C8CAFB8AA692}" destId="{DBBF4865-8DAD-4F88-9A59-FCC88375E6B2}" srcOrd="3" destOrd="0" presId="urn:microsoft.com/office/officeart/2005/8/layout/vList2"/>
    <dgm:cxn modelId="{897C524D-1DFE-44C2-AE58-A96A8A1BADFD}" type="presParOf" srcId="{4C3C4024-30B2-4A2D-9690-C8CAFB8AA692}" destId="{E9EDD90E-BD4A-4E49-9C24-9D41058C42E7}" srcOrd="4" destOrd="0" presId="urn:microsoft.com/office/officeart/2005/8/layout/vList2"/>
    <dgm:cxn modelId="{9B4C0662-C002-4414-A0E9-406E738EFB14}" type="presParOf" srcId="{4C3C4024-30B2-4A2D-9690-C8CAFB8AA692}" destId="{62598BFD-FE95-436B-9DE9-92ED46E3C571}" srcOrd="5" destOrd="0" presId="urn:microsoft.com/office/officeart/2005/8/layout/vList2"/>
    <dgm:cxn modelId="{167FB9FC-4C0B-4343-9BF6-65C93962F435}" type="presParOf" srcId="{4C3C4024-30B2-4A2D-9690-C8CAFB8AA692}" destId="{076A739E-AF46-4EBD-9432-753B85BE489B}"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914B50F-F683-4F59-890D-B2E7C568E0C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9DE64CA8-2CFE-4C26-AE4E-E904FA5C5B50}">
      <dgm:prSet custT="1"/>
      <dgm:spPr>
        <a:solidFill>
          <a:srgbClr val="92D050"/>
        </a:solidFill>
      </dgm:spPr>
      <dgm:t>
        <a:bodyPr/>
        <a:lstStyle/>
        <a:p>
          <a:r>
            <a:rPr lang="tr-TR" sz="1600" dirty="0">
              <a:solidFill>
                <a:schemeClr val="accent1">
                  <a:lumMod val="50000"/>
                </a:schemeClr>
              </a:solidFill>
              <a:latin typeface="00359" panose="00000400000000000000" pitchFamily="2" charset="0"/>
            </a:rPr>
            <a:t>Karadeniz Bölgesi’nin;</a:t>
          </a:r>
        </a:p>
      </dgm:t>
    </dgm:pt>
    <dgm:pt modelId="{2D7F1DB6-2799-4B7E-B316-09DCA2C06837}" type="parTrans" cxnId="{DBFAB752-79C6-4A43-82F7-2A29DE3947F8}">
      <dgm:prSet/>
      <dgm:spPr/>
      <dgm:t>
        <a:bodyPr/>
        <a:lstStyle/>
        <a:p>
          <a:endParaRPr lang="tr-TR"/>
        </a:p>
      </dgm:t>
    </dgm:pt>
    <dgm:pt modelId="{5618C38C-CFD7-412D-B6DC-8BB765D7234E}" type="sibTrans" cxnId="{DBFAB752-79C6-4A43-82F7-2A29DE3947F8}">
      <dgm:prSet/>
      <dgm:spPr/>
      <dgm:t>
        <a:bodyPr/>
        <a:lstStyle/>
        <a:p>
          <a:endParaRPr lang="tr-TR"/>
        </a:p>
      </dgm:t>
    </dgm:pt>
    <dgm:pt modelId="{D7E4256E-46A2-4470-AC8A-E3C5DA44F005}">
      <dgm:prSet custT="1"/>
      <dgm:spPr>
        <a:solidFill>
          <a:srgbClr val="FFC000"/>
        </a:solidFill>
      </dgm:spPr>
      <dgm:t>
        <a:bodyPr/>
        <a:lstStyle/>
        <a:p>
          <a:r>
            <a:rPr lang="tr-TR" sz="1600">
              <a:solidFill>
                <a:schemeClr val="accent1">
                  <a:lumMod val="50000"/>
                </a:schemeClr>
              </a:solidFill>
              <a:latin typeface="00359" panose="00000400000000000000" pitchFamily="2" charset="0"/>
            </a:rPr>
            <a:t>• Uzun bir kıyı şeridine sahip olması</a:t>
          </a:r>
        </a:p>
      </dgm:t>
    </dgm:pt>
    <dgm:pt modelId="{D3EED0CE-B152-4531-B17D-6FA57334DA21}" type="parTrans" cxnId="{9DE58A82-4DBA-4C5F-9B03-17354593D5EC}">
      <dgm:prSet/>
      <dgm:spPr/>
      <dgm:t>
        <a:bodyPr/>
        <a:lstStyle/>
        <a:p>
          <a:endParaRPr lang="tr-TR"/>
        </a:p>
      </dgm:t>
    </dgm:pt>
    <dgm:pt modelId="{16B909BE-A649-4723-BCB7-13D31AA66E91}" type="sibTrans" cxnId="{9DE58A82-4DBA-4C5F-9B03-17354593D5EC}">
      <dgm:prSet/>
      <dgm:spPr/>
      <dgm:t>
        <a:bodyPr/>
        <a:lstStyle/>
        <a:p>
          <a:endParaRPr lang="tr-TR"/>
        </a:p>
      </dgm:t>
    </dgm:pt>
    <dgm:pt modelId="{E5282C86-FE16-47A3-A86C-AA415AD95BFD}">
      <dgm:prSet custT="1"/>
      <dgm:spPr>
        <a:solidFill>
          <a:srgbClr val="FFC000"/>
        </a:solidFill>
      </dgm:spPr>
      <dgm:t>
        <a:bodyPr/>
        <a:lstStyle/>
        <a:p>
          <a:r>
            <a:rPr lang="tr-TR" sz="1600">
              <a:solidFill>
                <a:schemeClr val="accent1">
                  <a:lumMod val="50000"/>
                </a:schemeClr>
              </a:solidFill>
              <a:latin typeface="00359" panose="00000400000000000000" pitchFamily="2" charset="0"/>
            </a:rPr>
            <a:t>• Bitki örtüsünün orman olması</a:t>
          </a:r>
        </a:p>
      </dgm:t>
    </dgm:pt>
    <dgm:pt modelId="{3D4203A9-8750-4538-8CD1-E0A51BE62B86}" type="parTrans" cxnId="{BCB1A22D-540B-4990-B95F-876A3BA3FA22}">
      <dgm:prSet/>
      <dgm:spPr/>
      <dgm:t>
        <a:bodyPr/>
        <a:lstStyle/>
        <a:p>
          <a:endParaRPr lang="tr-TR"/>
        </a:p>
      </dgm:t>
    </dgm:pt>
    <dgm:pt modelId="{AD45BB74-C784-410C-A9C3-4CE9293924DA}" type="sibTrans" cxnId="{BCB1A22D-540B-4990-B95F-876A3BA3FA22}">
      <dgm:prSet/>
      <dgm:spPr/>
      <dgm:t>
        <a:bodyPr/>
        <a:lstStyle/>
        <a:p>
          <a:endParaRPr lang="tr-TR"/>
        </a:p>
      </dgm:t>
    </dgm:pt>
    <dgm:pt modelId="{46E55D4B-9842-4EC3-A469-F251E5FFD4AD}">
      <dgm:prSet custT="1"/>
      <dgm:spPr>
        <a:solidFill>
          <a:srgbClr val="FFC000"/>
        </a:solidFill>
      </dgm:spPr>
      <dgm:t>
        <a:bodyPr/>
        <a:lstStyle/>
        <a:p>
          <a:r>
            <a:rPr lang="tr-TR" sz="1600">
              <a:solidFill>
                <a:schemeClr val="accent1">
                  <a:lumMod val="50000"/>
                </a:schemeClr>
              </a:solidFill>
              <a:latin typeface="00359" panose="00000400000000000000" pitchFamily="2" charset="0"/>
            </a:rPr>
            <a:t>• Her mevsim yağışlı olması</a:t>
          </a:r>
        </a:p>
      </dgm:t>
    </dgm:pt>
    <dgm:pt modelId="{51EB3704-8831-4E7F-9490-25BCF610B8CF}" type="parTrans" cxnId="{BABBEDCC-409F-4AE9-A5C8-A51BC1DE134B}">
      <dgm:prSet/>
      <dgm:spPr/>
      <dgm:t>
        <a:bodyPr/>
        <a:lstStyle/>
        <a:p>
          <a:endParaRPr lang="tr-TR"/>
        </a:p>
      </dgm:t>
    </dgm:pt>
    <dgm:pt modelId="{3933E004-2DED-4698-A34E-714CBF84410A}" type="sibTrans" cxnId="{BABBEDCC-409F-4AE9-A5C8-A51BC1DE134B}">
      <dgm:prSet/>
      <dgm:spPr/>
      <dgm:t>
        <a:bodyPr/>
        <a:lstStyle/>
        <a:p>
          <a:endParaRPr lang="tr-TR"/>
        </a:p>
      </dgm:t>
    </dgm:pt>
    <dgm:pt modelId="{61D4464B-9DD3-4883-ABA4-AB0AE9E6C9D3}">
      <dgm:prSet custT="1"/>
      <dgm:spPr>
        <a:solidFill>
          <a:srgbClr val="FFC000"/>
        </a:solidFill>
      </dgm:spPr>
      <dgm:t>
        <a:bodyPr/>
        <a:lstStyle/>
        <a:p>
          <a:r>
            <a:rPr lang="tr-TR" sz="1600">
              <a:solidFill>
                <a:schemeClr val="accent1">
                  <a:lumMod val="50000"/>
                </a:schemeClr>
              </a:solidFill>
              <a:latin typeface="00359" panose="00000400000000000000" pitchFamily="2" charset="0"/>
            </a:rPr>
            <a:t>• Engebeli yer şekillerine sahip olması</a:t>
          </a:r>
        </a:p>
      </dgm:t>
    </dgm:pt>
    <dgm:pt modelId="{5D3E02AC-8865-41E6-A19B-DA0A9C504AB5}" type="parTrans" cxnId="{F2DE0E14-51E5-44EE-AE96-FA4E9017A217}">
      <dgm:prSet/>
      <dgm:spPr/>
      <dgm:t>
        <a:bodyPr/>
        <a:lstStyle/>
        <a:p>
          <a:endParaRPr lang="tr-TR"/>
        </a:p>
      </dgm:t>
    </dgm:pt>
    <dgm:pt modelId="{8FDCF169-8C7B-4688-83D2-70FBFF31A664}" type="sibTrans" cxnId="{F2DE0E14-51E5-44EE-AE96-FA4E9017A217}">
      <dgm:prSet/>
      <dgm:spPr/>
      <dgm:t>
        <a:bodyPr/>
        <a:lstStyle/>
        <a:p>
          <a:endParaRPr lang="tr-TR"/>
        </a:p>
      </dgm:t>
    </dgm:pt>
    <dgm:pt modelId="{6E26DE0D-362C-48E3-B4B8-FD2FEE7D305D}">
      <dgm:prSet custT="1"/>
      <dgm:spPr>
        <a:solidFill>
          <a:schemeClr val="tx2">
            <a:lumMod val="75000"/>
          </a:schemeClr>
        </a:solidFill>
      </dgm:spPr>
      <dgm:t>
        <a:bodyPr/>
        <a:lstStyle/>
        <a:p>
          <a:r>
            <a:rPr lang="tr-TR" sz="1600" dirty="0">
              <a:solidFill>
                <a:srgbClr val="F2BA0B"/>
              </a:solidFill>
              <a:latin typeface="00359" panose="00000400000000000000" pitchFamily="2" charset="0"/>
            </a:rPr>
            <a:t>Özellikleri dikkate alındığında aşağıdaki ekonomik faaliyetlerden hangisinin bölgede </a:t>
          </a:r>
          <a:r>
            <a:rPr lang="tr-TR" sz="1600" u="sng" dirty="0">
              <a:solidFill>
                <a:srgbClr val="F2BA0B"/>
              </a:solidFill>
              <a:effectLst>
                <a:outerShdw blurRad="38100" dist="38100" dir="2700000" algn="tl">
                  <a:srgbClr val="000000">
                    <a:alpha val="43137"/>
                  </a:srgbClr>
                </a:outerShdw>
              </a:effectLst>
              <a:latin typeface="00359" panose="00000400000000000000" pitchFamily="2" charset="0"/>
            </a:rPr>
            <a:t>daha az gelişmesi </a:t>
          </a:r>
          <a:r>
            <a:rPr lang="tr-TR" sz="1600" dirty="0">
              <a:solidFill>
                <a:srgbClr val="F2BA0B"/>
              </a:solidFill>
              <a:latin typeface="00359" panose="00000400000000000000" pitchFamily="2" charset="0"/>
            </a:rPr>
            <a:t>beklenir?</a:t>
          </a:r>
        </a:p>
      </dgm:t>
    </dgm:pt>
    <dgm:pt modelId="{DF7AF478-DEFD-4C61-BF61-F5FA4EC5B577}" type="parTrans" cxnId="{3AF59BE6-9ED4-41B9-93EB-60608DCA8033}">
      <dgm:prSet/>
      <dgm:spPr/>
      <dgm:t>
        <a:bodyPr/>
        <a:lstStyle/>
        <a:p>
          <a:endParaRPr lang="tr-TR"/>
        </a:p>
      </dgm:t>
    </dgm:pt>
    <dgm:pt modelId="{BE338B1E-EC14-4032-AA3F-DDAAAFB97D33}" type="sibTrans" cxnId="{3AF59BE6-9ED4-41B9-93EB-60608DCA8033}">
      <dgm:prSet/>
      <dgm:spPr/>
      <dgm:t>
        <a:bodyPr/>
        <a:lstStyle/>
        <a:p>
          <a:endParaRPr lang="tr-TR"/>
        </a:p>
      </dgm:t>
    </dgm:pt>
    <dgm:pt modelId="{261925A8-1CE4-4ED5-A138-3A2CFABF78F8}" type="pres">
      <dgm:prSet presAssocID="{9914B50F-F683-4F59-890D-B2E7C568E0C2}" presName="linear" presStyleCnt="0">
        <dgm:presLayoutVars>
          <dgm:animLvl val="lvl"/>
          <dgm:resizeHandles val="exact"/>
        </dgm:presLayoutVars>
      </dgm:prSet>
      <dgm:spPr/>
    </dgm:pt>
    <dgm:pt modelId="{D8C010B6-CC22-40F4-8639-077B31B33B6E}" type="pres">
      <dgm:prSet presAssocID="{9DE64CA8-2CFE-4C26-AE4E-E904FA5C5B50}" presName="parentText" presStyleLbl="node1" presStyleIdx="0" presStyleCnt="6" custLinFactNeighborX="-1923" custLinFactNeighborY="-4325">
        <dgm:presLayoutVars>
          <dgm:chMax val="0"/>
          <dgm:bulletEnabled val="1"/>
        </dgm:presLayoutVars>
      </dgm:prSet>
      <dgm:spPr/>
    </dgm:pt>
    <dgm:pt modelId="{F620ACFB-6197-40BA-A8A2-C56737895F00}" type="pres">
      <dgm:prSet presAssocID="{5618C38C-CFD7-412D-B6DC-8BB765D7234E}" presName="spacer" presStyleCnt="0"/>
      <dgm:spPr/>
    </dgm:pt>
    <dgm:pt modelId="{E6D086EF-5383-485F-BF63-194D87DED4E2}" type="pres">
      <dgm:prSet presAssocID="{D7E4256E-46A2-4470-AC8A-E3C5DA44F005}" presName="parentText" presStyleLbl="node1" presStyleIdx="1" presStyleCnt="6">
        <dgm:presLayoutVars>
          <dgm:chMax val="0"/>
          <dgm:bulletEnabled val="1"/>
        </dgm:presLayoutVars>
      </dgm:prSet>
      <dgm:spPr/>
    </dgm:pt>
    <dgm:pt modelId="{71FF8901-9C12-4624-A9A3-CCDC8E21A344}" type="pres">
      <dgm:prSet presAssocID="{16B909BE-A649-4723-BCB7-13D31AA66E91}" presName="spacer" presStyleCnt="0"/>
      <dgm:spPr/>
    </dgm:pt>
    <dgm:pt modelId="{056EC490-30F1-49ED-B55D-B47F13F2E34F}" type="pres">
      <dgm:prSet presAssocID="{E5282C86-FE16-47A3-A86C-AA415AD95BFD}" presName="parentText" presStyleLbl="node1" presStyleIdx="2" presStyleCnt="6">
        <dgm:presLayoutVars>
          <dgm:chMax val="0"/>
          <dgm:bulletEnabled val="1"/>
        </dgm:presLayoutVars>
      </dgm:prSet>
      <dgm:spPr/>
    </dgm:pt>
    <dgm:pt modelId="{3593694D-2FBF-4BCF-B3F4-FC25C4F28152}" type="pres">
      <dgm:prSet presAssocID="{AD45BB74-C784-410C-A9C3-4CE9293924DA}" presName="spacer" presStyleCnt="0"/>
      <dgm:spPr/>
    </dgm:pt>
    <dgm:pt modelId="{41F8BF18-4B84-4655-B4C0-7FB94BBA9BB4}" type="pres">
      <dgm:prSet presAssocID="{46E55D4B-9842-4EC3-A469-F251E5FFD4AD}" presName="parentText" presStyleLbl="node1" presStyleIdx="3" presStyleCnt="6">
        <dgm:presLayoutVars>
          <dgm:chMax val="0"/>
          <dgm:bulletEnabled val="1"/>
        </dgm:presLayoutVars>
      </dgm:prSet>
      <dgm:spPr/>
    </dgm:pt>
    <dgm:pt modelId="{D2DCC37E-9004-40DA-A485-C727D31AFD21}" type="pres">
      <dgm:prSet presAssocID="{3933E004-2DED-4698-A34E-714CBF84410A}" presName="spacer" presStyleCnt="0"/>
      <dgm:spPr/>
    </dgm:pt>
    <dgm:pt modelId="{58874E84-1ED7-4A81-9B3F-2413D30CEE03}" type="pres">
      <dgm:prSet presAssocID="{61D4464B-9DD3-4883-ABA4-AB0AE9E6C9D3}" presName="parentText" presStyleLbl="node1" presStyleIdx="4" presStyleCnt="6">
        <dgm:presLayoutVars>
          <dgm:chMax val="0"/>
          <dgm:bulletEnabled val="1"/>
        </dgm:presLayoutVars>
      </dgm:prSet>
      <dgm:spPr/>
    </dgm:pt>
    <dgm:pt modelId="{240D2527-F509-40F7-9955-B2CF6A638716}" type="pres">
      <dgm:prSet presAssocID="{8FDCF169-8C7B-4688-83D2-70FBFF31A664}" presName="spacer" presStyleCnt="0"/>
      <dgm:spPr/>
    </dgm:pt>
    <dgm:pt modelId="{B2CCDAD1-5504-47DC-BB93-451C3829B23E}" type="pres">
      <dgm:prSet presAssocID="{6E26DE0D-362C-48E3-B4B8-FD2FEE7D305D}" presName="parentText" presStyleLbl="node1" presStyleIdx="5" presStyleCnt="6">
        <dgm:presLayoutVars>
          <dgm:chMax val="0"/>
          <dgm:bulletEnabled val="1"/>
        </dgm:presLayoutVars>
      </dgm:prSet>
      <dgm:spPr/>
    </dgm:pt>
  </dgm:ptLst>
  <dgm:cxnLst>
    <dgm:cxn modelId="{F2DE0E14-51E5-44EE-AE96-FA4E9017A217}" srcId="{9914B50F-F683-4F59-890D-B2E7C568E0C2}" destId="{61D4464B-9DD3-4883-ABA4-AB0AE9E6C9D3}" srcOrd="4" destOrd="0" parTransId="{5D3E02AC-8865-41E6-A19B-DA0A9C504AB5}" sibTransId="{8FDCF169-8C7B-4688-83D2-70FBFF31A664}"/>
    <dgm:cxn modelId="{B9EAE71E-E908-4BAE-B460-618F6DFD6427}" type="presOf" srcId="{6E26DE0D-362C-48E3-B4B8-FD2FEE7D305D}" destId="{B2CCDAD1-5504-47DC-BB93-451C3829B23E}" srcOrd="0" destOrd="0" presId="urn:microsoft.com/office/officeart/2005/8/layout/vList2"/>
    <dgm:cxn modelId="{BCB1A22D-540B-4990-B95F-876A3BA3FA22}" srcId="{9914B50F-F683-4F59-890D-B2E7C568E0C2}" destId="{E5282C86-FE16-47A3-A86C-AA415AD95BFD}" srcOrd="2" destOrd="0" parTransId="{3D4203A9-8750-4538-8CD1-E0A51BE62B86}" sibTransId="{AD45BB74-C784-410C-A9C3-4CE9293924DA}"/>
    <dgm:cxn modelId="{B97F7934-39A6-496A-9E1A-5EA57C4AC6C4}" type="presOf" srcId="{E5282C86-FE16-47A3-A86C-AA415AD95BFD}" destId="{056EC490-30F1-49ED-B55D-B47F13F2E34F}" srcOrd="0" destOrd="0" presId="urn:microsoft.com/office/officeart/2005/8/layout/vList2"/>
    <dgm:cxn modelId="{D004F134-8E7E-4CBF-B995-A0290F6C0EA4}" type="presOf" srcId="{9DE64CA8-2CFE-4C26-AE4E-E904FA5C5B50}" destId="{D8C010B6-CC22-40F4-8639-077B31B33B6E}" srcOrd="0" destOrd="0" presId="urn:microsoft.com/office/officeart/2005/8/layout/vList2"/>
    <dgm:cxn modelId="{DBFAB752-79C6-4A43-82F7-2A29DE3947F8}" srcId="{9914B50F-F683-4F59-890D-B2E7C568E0C2}" destId="{9DE64CA8-2CFE-4C26-AE4E-E904FA5C5B50}" srcOrd="0" destOrd="0" parTransId="{2D7F1DB6-2799-4B7E-B316-09DCA2C06837}" sibTransId="{5618C38C-CFD7-412D-B6DC-8BB765D7234E}"/>
    <dgm:cxn modelId="{9DE58A82-4DBA-4C5F-9B03-17354593D5EC}" srcId="{9914B50F-F683-4F59-890D-B2E7C568E0C2}" destId="{D7E4256E-46A2-4470-AC8A-E3C5DA44F005}" srcOrd="1" destOrd="0" parTransId="{D3EED0CE-B152-4531-B17D-6FA57334DA21}" sibTransId="{16B909BE-A649-4723-BCB7-13D31AA66E91}"/>
    <dgm:cxn modelId="{0B9B21BD-12C2-44B8-A526-82BA599510A2}" type="presOf" srcId="{61D4464B-9DD3-4883-ABA4-AB0AE9E6C9D3}" destId="{58874E84-1ED7-4A81-9B3F-2413D30CEE03}" srcOrd="0" destOrd="0" presId="urn:microsoft.com/office/officeart/2005/8/layout/vList2"/>
    <dgm:cxn modelId="{BABBEDCC-409F-4AE9-A5C8-A51BC1DE134B}" srcId="{9914B50F-F683-4F59-890D-B2E7C568E0C2}" destId="{46E55D4B-9842-4EC3-A469-F251E5FFD4AD}" srcOrd="3" destOrd="0" parTransId="{51EB3704-8831-4E7F-9490-25BCF610B8CF}" sibTransId="{3933E004-2DED-4698-A34E-714CBF84410A}"/>
    <dgm:cxn modelId="{3AF59BE6-9ED4-41B9-93EB-60608DCA8033}" srcId="{9914B50F-F683-4F59-890D-B2E7C568E0C2}" destId="{6E26DE0D-362C-48E3-B4B8-FD2FEE7D305D}" srcOrd="5" destOrd="0" parTransId="{DF7AF478-DEFD-4C61-BF61-F5FA4EC5B577}" sibTransId="{BE338B1E-EC14-4032-AA3F-DDAAAFB97D33}"/>
    <dgm:cxn modelId="{ED26E2E7-4BA9-4232-A5A7-E9BA4142F253}" type="presOf" srcId="{9914B50F-F683-4F59-890D-B2E7C568E0C2}" destId="{261925A8-1CE4-4ED5-A138-3A2CFABF78F8}" srcOrd="0" destOrd="0" presId="urn:microsoft.com/office/officeart/2005/8/layout/vList2"/>
    <dgm:cxn modelId="{B9E1BFEC-5A81-4507-B27E-C64E151151C2}" type="presOf" srcId="{46E55D4B-9842-4EC3-A469-F251E5FFD4AD}" destId="{41F8BF18-4B84-4655-B4C0-7FB94BBA9BB4}" srcOrd="0" destOrd="0" presId="urn:microsoft.com/office/officeart/2005/8/layout/vList2"/>
    <dgm:cxn modelId="{490C24FF-3FFB-4130-BB05-636F5F81973F}" type="presOf" srcId="{D7E4256E-46A2-4470-AC8A-E3C5DA44F005}" destId="{E6D086EF-5383-485F-BF63-194D87DED4E2}" srcOrd="0" destOrd="0" presId="urn:microsoft.com/office/officeart/2005/8/layout/vList2"/>
    <dgm:cxn modelId="{02D697BF-C71E-432D-8FE9-2574ECFBF920}" type="presParOf" srcId="{261925A8-1CE4-4ED5-A138-3A2CFABF78F8}" destId="{D8C010B6-CC22-40F4-8639-077B31B33B6E}" srcOrd="0" destOrd="0" presId="urn:microsoft.com/office/officeart/2005/8/layout/vList2"/>
    <dgm:cxn modelId="{A5794834-A3A6-41D4-A11E-746E7EFC088B}" type="presParOf" srcId="{261925A8-1CE4-4ED5-A138-3A2CFABF78F8}" destId="{F620ACFB-6197-40BA-A8A2-C56737895F00}" srcOrd="1" destOrd="0" presId="urn:microsoft.com/office/officeart/2005/8/layout/vList2"/>
    <dgm:cxn modelId="{02A1DCA0-E57E-4C8D-A7DD-50301CE8CED4}" type="presParOf" srcId="{261925A8-1CE4-4ED5-A138-3A2CFABF78F8}" destId="{E6D086EF-5383-485F-BF63-194D87DED4E2}" srcOrd="2" destOrd="0" presId="urn:microsoft.com/office/officeart/2005/8/layout/vList2"/>
    <dgm:cxn modelId="{1418B35F-0432-4829-B9F4-7BA165925C9E}" type="presParOf" srcId="{261925A8-1CE4-4ED5-A138-3A2CFABF78F8}" destId="{71FF8901-9C12-4624-A9A3-CCDC8E21A344}" srcOrd="3" destOrd="0" presId="urn:microsoft.com/office/officeart/2005/8/layout/vList2"/>
    <dgm:cxn modelId="{D75FE454-E850-4DBB-AA38-B6A5B5A0146E}" type="presParOf" srcId="{261925A8-1CE4-4ED5-A138-3A2CFABF78F8}" destId="{056EC490-30F1-49ED-B55D-B47F13F2E34F}" srcOrd="4" destOrd="0" presId="urn:microsoft.com/office/officeart/2005/8/layout/vList2"/>
    <dgm:cxn modelId="{7365F0A5-A4F9-4311-AE9E-26DE7DD88FC9}" type="presParOf" srcId="{261925A8-1CE4-4ED5-A138-3A2CFABF78F8}" destId="{3593694D-2FBF-4BCF-B3F4-FC25C4F28152}" srcOrd="5" destOrd="0" presId="urn:microsoft.com/office/officeart/2005/8/layout/vList2"/>
    <dgm:cxn modelId="{4A534065-F0B5-4A5E-AD3D-5AB80E06A6EE}" type="presParOf" srcId="{261925A8-1CE4-4ED5-A138-3A2CFABF78F8}" destId="{41F8BF18-4B84-4655-B4C0-7FB94BBA9BB4}" srcOrd="6" destOrd="0" presId="urn:microsoft.com/office/officeart/2005/8/layout/vList2"/>
    <dgm:cxn modelId="{5953B9ED-B3FD-4B5D-9312-A25A3747E47D}" type="presParOf" srcId="{261925A8-1CE4-4ED5-A138-3A2CFABF78F8}" destId="{D2DCC37E-9004-40DA-A485-C727D31AFD21}" srcOrd="7" destOrd="0" presId="urn:microsoft.com/office/officeart/2005/8/layout/vList2"/>
    <dgm:cxn modelId="{FEDA36B2-42F9-4D3B-859C-3244E074617A}" type="presParOf" srcId="{261925A8-1CE4-4ED5-A138-3A2CFABF78F8}" destId="{58874E84-1ED7-4A81-9B3F-2413D30CEE03}" srcOrd="8" destOrd="0" presId="urn:microsoft.com/office/officeart/2005/8/layout/vList2"/>
    <dgm:cxn modelId="{BACCEC5E-B40F-4289-B14F-F0683D754FBE}" type="presParOf" srcId="{261925A8-1CE4-4ED5-A138-3A2CFABF78F8}" destId="{240D2527-F509-40F7-9955-B2CF6A638716}" srcOrd="9" destOrd="0" presId="urn:microsoft.com/office/officeart/2005/8/layout/vList2"/>
    <dgm:cxn modelId="{58A90BC9-F68B-4FC0-B838-CB58FBF1CD27}" type="presParOf" srcId="{261925A8-1CE4-4ED5-A138-3A2CFABF78F8}" destId="{B2CCDAD1-5504-47DC-BB93-451C3829B23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9895ADF-DFC9-418F-948F-A4099CC054C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527F000C-9517-4884-864C-1720EB8916DB}">
      <dgm:prSet/>
      <dgm:spPr/>
      <dgm:t>
        <a:bodyPr/>
        <a:lstStyle/>
        <a:p>
          <a:r>
            <a:rPr lang="tr-TR" dirty="0">
              <a:latin typeface="00359" panose="00000400000000000000" pitchFamily="2" charset="0"/>
            </a:rPr>
            <a:t>A) Balıkçılık 								B) Ormancılık</a:t>
          </a:r>
        </a:p>
      </dgm:t>
    </dgm:pt>
    <dgm:pt modelId="{DCC0343B-5F45-4952-B463-757B0B79FF5D}" type="parTrans" cxnId="{54F6B2FF-9A95-47FD-9861-08CD3B880A4C}">
      <dgm:prSet/>
      <dgm:spPr/>
      <dgm:t>
        <a:bodyPr/>
        <a:lstStyle/>
        <a:p>
          <a:endParaRPr lang="tr-TR"/>
        </a:p>
      </dgm:t>
    </dgm:pt>
    <dgm:pt modelId="{C3EEDDAE-F958-45E0-B72A-65B986769EBB}" type="sibTrans" cxnId="{54F6B2FF-9A95-47FD-9861-08CD3B880A4C}">
      <dgm:prSet/>
      <dgm:spPr/>
      <dgm:t>
        <a:bodyPr/>
        <a:lstStyle/>
        <a:p>
          <a:endParaRPr lang="tr-TR"/>
        </a:p>
      </dgm:t>
    </dgm:pt>
    <dgm:pt modelId="{28E888A2-121B-4DFE-A052-281E85F34030}">
      <dgm:prSet/>
      <dgm:spPr/>
      <dgm:t>
        <a:bodyPr/>
        <a:lstStyle/>
        <a:p>
          <a:r>
            <a:rPr lang="tr-TR" dirty="0">
              <a:latin typeface="00359" panose="00000400000000000000" pitchFamily="2" charset="0"/>
            </a:rPr>
            <a:t>C) Deniz Turizmi 							D) Kağıt Sanayi</a:t>
          </a:r>
        </a:p>
      </dgm:t>
    </dgm:pt>
    <dgm:pt modelId="{1E334122-C99A-403D-8300-EB489DAFE745}" type="parTrans" cxnId="{75E460CD-C9E1-4132-B1B6-14C8E625B355}">
      <dgm:prSet/>
      <dgm:spPr/>
      <dgm:t>
        <a:bodyPr/>
        <a:lstStyle/>
        <a:p>
          <a:endParaRPr lang="tr-TR"/>
        </a:p>
      </dgm:t>
    </dgm:pt>
    <dgm:pt modelId="{5A5AE59B-FD06-41C8-A020-A5E5840D1C37}" type="sibTrans" cxnId="{75E460CD-C9E1-4132-B1B6-14C8E625B355}">
      <dgm:prSet/>
      <dgm:spPr/>
      <dgm:t>
        <a:bodyPr/>
        <a:lstStyle/>
        <a:p>
          <a:endParaRPr lang="tr-TR"/>
        </a:p>
      </dgm:t>
    </dgm:pt>
    <dgm:pt modelId="{01F17E7E-6BA1-4DF8-94F6-154973383C5C}" type="pres">
      <dgm:prSet presAssocID="{39895ADF-DFC9-418F-948F-A4099CC054C6}" presName="linear" presStyleCnt="0">
        <dgm:presLayoutVars>
          <dgm:animLvl val="lvl"/>
          <dgm:resizeHandles val="exact"/>
        </dgm:presLayoutVars>
      </dgm:prSet>
      <dgm:spPr/>
    </dgm:pt>
    <dgm:pt modelId="{6DF1F907-779A-4A3D-A553-6FE23623598F}" type="pres">
      <dgm:prSet presAssocID="{527F000C-9517-4884-864C-1720EB8916DB}" presName="parentText" presStyleLbl="node1" presStyleIdx="0" presStyleCnt="2">
        <dgm:presLayoutVars>
          <dgm:chMax val="0"/>
          <dgm:bulletEnabled val="1"/>
        </dgm:presLayoutVars>
      </dgm:prSet>
      <dgm:spPr/>
    </dgm:pt>
    <dgm:pt modelId="{9675695C-9AA4-4F69-9298-B67F0BB015E9}" type="pres">
      <dgm:prSet presAssocID="{C3EEDDAE-F958-45E0-B72A-65B986769EBB}" presName="spacer" presStyleCnt="0"/>
      <dgm:spPr/>
    </dgm:pt>
    <dgm:pt modelId="{8D27D33F-F1A9-45E4-B81F-C61A2C358B3F}" type="pres">
      <dgm:prSet presAssocID="{28E888A2-121B-4DFE-A052-281E85F34030}" presName="parentText" presStyleLbl="node1" presStyleIdx="1" presStyleCnt="2">
        <dgm:presLayoutVars>
          <dgm:chMax val="0"/>
          <dgm:bulletEnabled val="1"/>
        </dgm:presLayoutVars>
      </dgm:prSet>
      <dgm:spPr/>
    </dgm:pt>
  </dgm:ptLst>
  <dgm:cxnLst>
    <dgm:cxn modelId="{AE31F75F-4215-49B6-9FC0-BF7C221436E9}" type="presOf" srcId="{527F000C-9517-4884-864C-1720EB8916DB}" destId="{6DF1F907-779A-4A3D-A553-6FE23623598F}" srcOrd="0" destOrd="0" presId="urn:microsoft.com/office/officeart/2005/8/layout/vList2"/>
    <dgm:cxn modelId="{2D181350-59BA-46A3-A7F4-C715941F997D}" type="presOf" srcId="{39895ADF-DFC9-418F-948F-A4099CC054C6}" destId="{01F17E7E-6BA1-4DF8-94F6-154973383C5C}" srcOrd="0" destOrd="0" presId="urn:microsoft.com/office/officeart/2005/8/layout/vList2"/>
    <dgm:cxn modelId="{EC84B196-5A1C-424D-A085-5F4D867682E0}" type="presOf" srcId="{28E888A2-121B-4DFE-A052-281E85F34030}" destId="{8D27D33F-F1A9-45E4-B81F-C61A2C358B3F}" srcOrd="0" destOrd="0" presId="urn:microsoft.com/office/officeart/2005/8/layout/vList2"/>
    <dgm:cxn modelId="{75E460CD-C9E1-4132-B1B6-14C8E625B355}" srcId="{39895ADF-DFC9-418F-948F-A4099CC054C6}" destId="{28E888A2-121B-4DFE-A052-281E85F34030}" srcOrd="1" destOrd="0" parTransId="{1E334122-C99A-403D-8300-EB489DAFE745}" sibTransId="{5A5AE59B-FD06-41C8-A020-A5E5840D1C37}"/>
    <dgm:cxn modelId="{54F6B2FF-9A95-47FD-9861-08CD3B880A4C}" srcId="{39895ADF-DFC9-418F-948F-A4099CC054C6}" destId="{527F000C-9517-4884-864C-1720EB8916DB}" srcOrd="0" destOrd="0" parTransId="{DCC0343B-5F45-4952-B463-757B0B79FF5D}" sibTransId="{C3EEDDAE-F958-45E0-B72A-65B986769EBB}"/>
    <dgm:cxn modelId="{95E6CDF4-23E5-4D19-A142-18E06CC554DA}" type="presParOf" srcId="{01F17E7E-6BA1-4DF8-94F6-154973383C5C}" destId="{6DF1F907-779A-4A3D-A553-6FE23623598F}" srcOrd="0" destOrd="0" presId="urn:microsoft.com/office/officeart/2005/8/layout/vList2"/>
    <dgm:cxn modelId="{BA192E17-723D-4B44-A3B5-6111277309B6}" type="presParOf" srcId="{01F17E7E-6BA1-4DF8-94F6-154973383C5C}" destId="{9675695C-9AA4-4F69-9298-B67F0BB015E9}" srcOrd="1" destOrd="0" presId="urn:microsoft.com/office/officeart/2005/8/layout/vList2"/>
    <dgm:cxn modelId="{7EBF12F1-B355-49EA-9F13-BB01CF97D69E}" type="presParOf" srcId="{01F17E7E-6BA1-4DF8-94F6-154973383C5C}" destId="{8D27D33F-F1A9-45E4-B81F-C61A2C358B3F}"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21B304E-2D70-414E-9D9A-23CB41D4945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5D1088AE-E131-4B69-8B40-24A3BB4A0906}">
      <dgm:prSet custT="1"/>
      <dgm:spPr>
        <a:solidFill>
          <a:srgbClr val="FFCC66"/>
        </a:solidFill>
      </dgm:spPr>
      <dgm:t>
        <a:bodyPr/>
        <a:lstStyle/>
        <a:p>
          <a:r>
            <a:rPr lang="tr-TR" sz="2400" dirty="0">
              <a:solidFill>
                <a:schemeClr val="tx1"/>
              </a:solidFill>
              <a:latin typeface="00359" panose="00000400000000000000" pitchFamily="2" charset="0"/>
            </a:rPr>
            <a:t>D</a:t>
          </a:r>
          <a:r>
            <a:rPr lang="tr-TR" sz="1800" dirty="0">
              <a:solidFill>
                <a:schemeClr val="tx1"/>
              </a:solidFill>
              <a:latin typeface="00359" panose="00000400000000000000" pitchFamily="2" charset="0"/>
            </a:rPr>
            <a:t>oğu Anadolu Bölgesi’nde yaz yağışlarının fazla olmasına bağlı olarak gür otlaklar bulunmaktadır.</a:t>
          </a:r>
        </a:p>
      </dgm:t>
    </dgm:pt>
    <dgm:pt modelId="{FECBCEA9-9A02-4002-B6BE-33A5879B613B}" type="parTrans" cxnId="{02460EC7-2B8E-40DF-9219-A9DF36CCE255}">
      <dgm:prSet/>
      <dgm:spPr/>
      <dgm:t>
        <a:bodyPr/>
        <a:lstStyle/>
        <a:p>
          <a:endParaRPr lang="tr-TR"/>
        </a:p>
      </dgm:t>
    </dgm:pt>
    <dgm:pt modelId="{2C32BDAE-4D6B-4662-9FB3-275895BB240B}" type="sibTrans" cxnId="{02460EC7-2B8E-40DF-9219-A9DF36CCE255}">
      <dgm:prSet/>
      <dgm:spPr/>
      <dgm:t>
        <a:bodyPr/>
        <a:lstStyle/>
        <a:p>
          <a:endParaRPr lang="tr-TR"/>
        </a:p>
      </dgm:t>
    </dgm:pt>
    <dgm:pt modelId="{1FA358A5-987B-477C-8045-F51ECC87ABD1}">
      <dgm:prSet custT="1"/>
      <dgm:spPr>
        <a:solidFill>
          <a:srgbClr val="FFCC66"/>
        </a:solidFill>
      </dgm:spPr>
      <dgm:t>
        <a:bodyPr/>
        <a:lstStyle/>
        <a:p>
          <a:r>
            <a:rPr lang="tr-TR" sz="2400" dirty="0">
              <a:solidFill>
                <a:schemeClr val="tx1"/>
              </a:solidFill>
              <a:latin typeface="00359" panose="00000400000000000000" pitchFamily="2" charset="0"/>
            </a:rPr>
            <a:t>B</a:t>
          </a:r>
          <a:r>
            <a:rPr lang="tr-TR" sz="1800" dirty="0">
              <a:solidFill>
                <a:schemeClr val="tx1"/>
              </a:solidFill>
              <a:latin typeface="00359" panose="00000400000000000000" pitchFamily="2" charset="0"/>
            </a:rPr>
            <a:t>u durum Doğu Anadolu Bölgesi’nde aşağıdaki ekonomik faaliyetlerden </a:t>
          </a:r>
          <a:r>
            <a:rPr lang="tr-TR" sz="1800" dirty="0">
              <a:solidFill>
                <a:schemeClr val="tx1"/>
              </a:solidFill>
              <a:effectLst>
                <a:outerShdw blurRad="38100" dist="38100" dir="2700000" algn="tl">
                  <a:srgbClr val="000000">
                    <a:alpha val="43137"/>
                  </a:srgbClr>
                </a:outerShdw>
              </a:effectLst>
              <a:latin typeface="00359" panose="00000400000000000000" pitchFamily="2" charset="0"/>
            </a:rPr>
            <a:t>hangisinin yapılmasına daha uygundur?</a:t>
          </a:r>
        </a:p>
      </dgm:t>
    </dgm:pt>
    <dgm:pt modelId="{DCDFF675-DC35-43CD-AE08-3120832885C9}" type="parTrans" cxnId="{E3F7CD62-FAC1-4942-87F7-A16DD6870583}">
      <dgm:prSet/>
      <dgm:spPr/>
      <dgm:t>
        <a:bodyPr/>
        <a:lstStyle/>
        <a:p>
          <a:endParaRPr lang="tr-TR"/>
        </a:p>
      </dgm:t>
    </dgm:pt>
    <dgm:pt modelId="{DA67D964-0F3E-4D74-B6EA-A06CBBA7A669}" type="sibTrans" cxnId="{E3F7CD62-FAC1-4942-87F7-A16DD6870583}">
      <dgm:prSet/>
      <dgm:spPr/>
      <dgm:t>
        <a:bodyPr/>
        <a:lstStyle/>
        <a:p>
          <a:endParaRPr lang="tr-TR"/>
        </a:p>
      </dgm:t>
    </dgm:pt>
    <dgm:pt modelId="{C394B2E0-C6DC-48C8-B3F3-51EA4293D01F}">
      <dgm:prSet custT="1"/>
      <dgm:spPr>
        <a:solidFill>
          <a:srgbClr val="92D050"/>
        </a:solidFill>
      </dgm:spPr>
      <dgm:t>
        <a:bodyPr/>
        <a:lstStyle/>
        <a:p>
          <a:r>
            <a:rPr lang="tr-TR" sz="2000" dirty="0">
              <a:solidFill>
                <a:schemeClr val="tx1"/>
              </a:solidFill>
              <a:latin typeface="00359" panose="00000400000000000000" pitchFamily="2" charset="0"/>
            </a:rPr>
            <a:t>A) Sanayi 				B) Hayvancılık</a:t>
          </a:r>
        </a:p>
      </dgm:t>
    </dgm:pt>
    <dgm:pt modelId="{0C46A036-22D4-4B10-9DA3-123F397FE557}" type="parTrans" cxnId="{2FC77B77-0EBF-4CEC-A787-796F4FC68D0A}">
      <dgm:prSet/>
      <dgm:spPr/>
      <dgm:t>
        <a:bodyPr/>
        <a:lstStyle/>
        <a:p>
          <a:endParaRPr lang="tr-TR"/>
        </a:p>
      </dgm:t>
    </dgm:pt>
    <dgm:pt modelId="{2B74448D-48EE-4749-8625-326FFDDBBC71}" type="sibTrans" cxnId="{2FC77B77-0EBF-4CEC-A787-796F4FC68D0A}">
      <dgm:prSet/>
      <dgm:spPr/>
      <dgm:t>
        <a:bodyPr/>
        <a:lstStyle/>
        <a:p>
          <a:endParaRPr lang="tr-TR"/>
        </a:p>
      </dgm:t>
    </dgm:pt>
    <dgm:pt modelId="{AEA6B9E0-7E79-4267-86D0-FF8A9F79C9AE}">
      <dgm:prSet custT="1"/>
      <dgm:spPr>
        <a:solidFill>
          <a:srgbClr val="92D050"/>
        </a:solidFill>
      </dgm:spPr>
      <dgm:t>
        <a:bodyPr/>
        <a:lstStyle/>
        <a:p>
          <a:r>
            <a:rPr lang="tr-TR" sz="2000" dirty="0">
              <a:solidFill>
                <a:schemeClr val="tx1"/>
              </a:solidFill>
              <a:latin typeface="00359" panose="00000400000000000000" pitchFamily="2" charset="0"/>
            </a:rPr>
            <a:t>C) Turizm 				D) Tarım</a:t>
          </a:r>
        </a:p>
      </dgm:t>
    </dgm:pt>
    <dgm:pt modelId="{2D392006-30E3-48F6-AAB2-0DD6FF8FC77F}" type="parTrans" cxnId="{3E2685DD-631A-4D3E-9D73-BD819D5E7A57}">
      <dgm:prSet/>
      <dgm:spPr/>
      <dgm:t>
        <a:bodyPr/>
        <a:lstStyle/>
        <a:p>
          <a:endParaRPr lang="tr-TR"/>
        </a:p>
      </dgm:t>
    </dgm:pt>
    <dgm:pt modelId="{04A4FB9B-F998-4ABF-AE7B-8EB4D42768B1}" type="sibTrans" cxnId="{3E2685DD-631A-4D3E-9D73-BD819D5E7A57}">
      <dgm:prSet/>
      <dgm:spPr/>
      <dgm:t>
        <a:bodyPr/>
        <a:lstStyle/>
        <a:p>
          <a:endParaRPr lang="tr-TR"/>
        </a:p>
      </dgm:t>
    </dgm:pt>
    <dgm:pt modelId="{B4D47F7D-9AB3-490F-9BAA-4813FD917596}" type="pres">
      <dgm:prSet presAssocID="{721B304E-2D70-414E-9D9A-23CB41D4945E}" presName="linear" presStyleCnt="0">
        <dgm:presLayoutVars>
          <dgm:animLvl val="lvl"/>
          <dgm:resizeHandles val="exact"/>
        </dgm:presLayoutVars>
      </dgm:prSet>
      <dgm:spPr/>
    </dgm:pt>
    <dgm:pt modelId="{6EF7A9E6-24C8-4D4B-BFAB-6FA9223AE18C}" type="pres">
      <dgm:prSet presAssocID="{5D1088AE-E131-4B69-8B40-24A3BB4A0906}" presName="parentText" presStyleLbl="node1" presStyleIdx="0" presStyleCnt="4">
        <dgm:presLayoutVars>
          <dgm:chMax val="0"/>
          <dgm:bulletEnabled val="1"/>
        </dgm:presLayoutVars>
      </dgm:prSet>
      <dgm:spPr/>
    </dgm:pt>
    <dgm:pt modelId="{EADBE07B-5214-47F2-ACA8-323A302B7CD5}" type="pres">
      <dgm:prSet presAssocID="{2C32BDAE-4D6B-4662-9FB3-275895BB240B}" presName="spacer" presStyleCnt="0"/>
      <dgm:spPr/>
    </dgm:pt>
    <dgm:pt modelId="{336D63DD-1214-4985-B9A6-97D604A098CE}" type="pres">
      <dgm:prSet presAssocID="{1FA358A5-987B-477C-8045-F51ECC87ABD1}" presName="parentText" presStyleLbl="node1" presStyleIdx="1" presStyleCnt="4">
        <dgm:presLayoutVars>
          <dgm:chMax val="0"/>
          <dgm:bulletEnabled val="1"/>
        </dgm:presLayoutVars>
      </dgm:prSet>
      <dgm:spPr/>
    </dgm:pt>
    <dgm:pt modelId="{931088B3-4625-41D7-B538-2B9B5BCF7958}" type="pres">
      <dgm:prSet presAssocID="{DA67D964-0F3E-4D74-B6EA-A06CBBA7A669}" presName="spacer" presStyleCnt="0"/>
      <dgm:spPr/>
    </dgm:pt>
    <dgm:pt modelId="{6844EE25-987C-4F65-809E-AB0D991653FA}" type="pres">
      <dgm:prSet presAssocID="{C394B2E0-C6DC-48C8-B3F3-51EA4293D01F}" presName="parentText" presStyleLbl="node1" presStyleIdx="2" presStyleCnt="4">
        <dgm:presLayoutVars>
          <dgm:chMax val="0"/>
          <dgm:bulletEnabled val="1"/>
        </dgm:presLayoutVars>
      </dgm:prSet>
      <dgm:spPr/>
    </dgm:pt>
    <dgm:pt modelId="{AF3CA13D-5134-4E72-8380-A46353C276D9}" type="pres">
      <dgm:prSet presAssocID="{2B74448D-48EE-4749-8625-326FFDDBBC71}" presName="spacer" presStyleCnt="0"/>
      <dgm:spPr/>
    </dgm:pt>
    <dgm:pt modelId="{FF99047F-D19C-4E57-97B4-7F386A8AE9D2}" type="pres">
      <dgm:prSet presAssocID="{AEA6B9E0-7E79-4267-86D0-FF8A9F79C9AE}" presName="parentText" presStyleLbl="node1" presStyleIdx="3" presStyleCnt="4">
        <dgm:presLayoutVars>
          <dgm:chMax val="0"/>
          <dgm:bulletEnabled val="1"/>
        </dgm:presLayoutVars>
      </dgm:prSet>
      <dgm:spPr/>
    </dgm:pt>
  </dgm:ptLst>
  <dgm:cxnLst>
    <dgm:cxn modelId="{DBFD0303-2926-442A-9FD0-AF3C7BC80414}" type="presOf" srcId="{AEA6B9E0-7E79-4267-86D0-FF8A9F79C9AE}" destId="{FF99047F-D19C-4E57-97B4-7F386A8AE9D2}" srcOrd="0" destOrd="0" presId="urn:microsoft.com/office/officeart/2005/8/layout/vList2"/>
    <dgm:cxn modelId="{C6B5AD09-E75A-45C8-8700-8A0B7A2E0CDB}" type="presOf" srcId="{5D1088AE-E131-4B69-8B40-24A3BB4A0906}" destId="{6EF7A9E6-24C8-4D4B-BFAB-6FA9223AE18C}" srcOrd="0" destOrd="0" presId="urn:microsoft.com/office/officeart/2005/8/layout/vList2"/>
    <dgm:cxn modelId="{BE1C9127-E0EA-4F20-8505-83EECB0DC6C4}" type="presOf" srcId="{721B304E-2D70-414E-9D9A-23CB41D4945E}" destId="{B4D47F7D-9AB3-490F-9BAA-4813FD917596}" srcOrd="0" destOrd="0" presId="urn:microsoft.com/office/officeart/2005/8/layout/vList2"/>
    <dgm:cxn modelId="{E3F7CD62-FAC1-4942-87F7-A16DD6870583}" srcId="{721B304E-2D70-414E-9D9A-23CB41D4945E}" destId="{1FA358A5-987B-477C-8045-F51ECC87ABD1}" srcOrd="1" destOrd="0" parTransId="{DCDFF675-DC35-43CD-AE08-3120832885C9}" sibTransId="{DA67D964-0F3E-4D74-B6EA-A06CBBA7A669}"/>
    <dgm:cxn modelId="{2FC77B77-0EBF-4CEC-A787-796F4FC68D0A}" srcId="{721B304E-2D70-414E-9D9A-23CB41D4945E}" destId="{C394B2E0-C6DC-48C8-B3F3-51EA4293D01F}" srcOrd="2" destOrd="0" parTransId="{0C46A036-22D4-4B10-9DA3-123F397FE557}" sibTransId="{2B74448D-48EE-4749-8625-326FFDDBBC71}"/>
    <dgm:cxn modelId="{E995908F-E896-4BBC-A396-99663E8BC628}" type="presOf" srcId="{1FA358A5-987B-477C-8045-F51ECC87ABD1}" destId="{336D63DD-1214-4985-B9A6-97D604A098CE}" srcOrd="0" destOrd="0" presId="urn:microsoft.com/office/officeart/2005/8/layout/vList2"/>
    <dgm:cxn modelId="{A99822B5-660F-41BD-9ED5-673DEBFA1E14}" type="presOf" srcId="{C394B2E0-C6DC-48C8-B3F3-51EA4293D01F}" destId="{6844EE25-987C-4F65-809E-AB0D991653FA}" srcOrd="0" destOrd="0" presId="urn:microsoft.com/office/officeart/2005/8/layout/vList2"/>
    <dgm:cxn modelId="{02460EC7-2B8E-40DF-9219-A9DF36CCE255}" srcId="{721B304E-2D70-414E-9D9A-23CB41D4945E}" destId="{5D1088AE-E131-4B69-8B40-24A3BB4A0906}" srcOrd="0" destOrd="0" parTransId="{FECBCEA9-9A02-4002-B6BE-33A5879B613B}" sibTransId="{2C32BDAE-4D6B-4662-9FB3-275895BB240B}"/>
    <dgm:cxn modelId="{3E2685DD-631A-4D3E-9D73-BD819D5E7A57}" srcId="{721B304E-2D70-414E-9D9A-23CB41D4945E}" destId="{AEA6B9E0-7E79-4267-86D0-FF8A9F79C9AE}" srcOrd="3" destOrd="0" parTransId="{2D392006-30E3-48F6-AAB2-0DD6FF8FC77F}" sibTransId="{04A4FB9B-F998-4ABF-AE7B-8EB4D42768B1}"/>
    <dgm:cxn modelId="{E2B92C3B-A4DB-4E77-8DD8-55F5CF711C6F}" type="presParOf" srcId="{B4D47F7D-9AB3-490F-9BAA-4813FD917596}" destId="{6EF7A9E6-24C8-4D4B-BFAB-6FA9223AE18C}" srcOrd="0" destOrd="0" presId="urn:microsoft.com/office/officeart/2005/8/layout/vList2"/>
    <dgm:cxn modelId="{7DC5EB10-466C-4D43-BEB8-AAF724FB93D4}" type="presParOf" srcId="{B4D47F7D-9AB3-490F-9BAA-4813FD917596}" destId="{EADBE07B-5214-47F2-ACA8-323A302B7CD5}" srcOrd="1" destOrd="0" presId="urn:microsoft.com/office/officeart/2005/8/layout/vList2"/>
    <dgm:cxn modelId="{99DDCC1C-FC29-4E3E-8D39-0ED4C0271A46}" type="presParOf" srcId="{B4D47F7D-9AB3-490F-9BAA-4813FD917596}" destId="{336D63DD-1214-4985-B9A6-97D604A098CE}" srcOrd="2" destOrd="0" presId="urn:microsoft.com/office/officeart/2005/8/layout/vList2"/>
    <dgm:cxn modelId="{CF50AF94-683E-4D56-8494-E95262E6659D}" type="presParOf" srcId="{B4D47F7D-9AB3-490F-9BAA-4813FD917596}" destId="{931088B3-4625-41D7-B538-2B9B5BCF7958}" srcOrd="3" destOrd="0" presId="urn:microsoft.com/office/officeart/2005/8/layout/vList2"/>
    <dgm:cxn modelId="{DC7C5974-50F3-4D44-AC64-E25F96635CB9}" type="presParOf" srcId="{B4D47F7D-9AB3-490F-9BAA-4813FD917596}" destId="{6844EE25-987C-4F65-809E-AB0D991653FA}" srcOrd="4" destOrd="0" presId="urn:microsoft.com/office/officeart/2005/8/layout/vList2"/>
    <dgm:cxn modelId="{BCDE803A-AD12-474F-AB75-51A3A1624838}" type="presParOf" srcId="{B4D47F7D-9AB3-490F-9BAA-4813FD917596}" destId="{AF3CA13D-5134-4E72-8380-A46353C276D9}" srcOrd="5" destOrd="0" presId="urn:microsoft.com/office/officeart/2005/8/layout/vList2"/>
    <dgm:cxn modelId="{E9CD11B9-2F14-4E19-B37C-3825EEE4CD91}" type="presParOf" srcId="{B4D47F7D-9AB3-490F-9BAA-4813FD917596}" destId="{FF99047F-D19C-4E57-97B4-7F386A8AE9D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9177E3E-570D-429F-830C-97CB56E2447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5BF535AB-46F6-411E-8098-408ED0DAAF00}">
      <dgm:prSet custT="1"/>
      <dgm:spPr>
        <a:solidFill>
          <a:schemeClr val="accent4">
            <a:lumMod val="75000"/>
          </a:schemeClr>
        </a:solidFill>
        <a:ln>
          <a:solidFill>
            <a:srgbClr val="F9B222"/>
          </a:solidFill>
        </a:ln>
      </dgm:spPr>
      <dgm:t>
        <a:bodyPr/>
        <a:lstStyle/>
        <a:p>
          <a:r>
            <a:rPr lang="tr-TR" sz="1800" dirty="0">
              <a:solidFill>
                <a:schemeClr val="bg1"/>
              </a:solidFill>
              <a:latin typeface="00359" panose="00000400000000000000" pitchFamily="2" charset="0"/>
            </a:rPr>
            <a:t>Bölgede doğal ve beşerî ortamın uygun olması, bölgedeki ekonomik faaliyetleri çeşitlendirmiştir. Keten, ayçiçeği, zeytin, mısır, buğday bunlardan bazılarıdır. Bölgenin önemli şehirlerinden İstanbul, tüm Türkiye’nin ithalat, ihracat, bankacılık ve sigortacılık merkezi hâline gelmiştir. </a:t>
          </a:r>
        </a:p>
        <a:p>
          <a:r>
            <a:rPr lang="tr-TR" sz="1800" dirty="0">
              <a:solidFill>
                <a:schemeClr val="bg1"/>
              </a:solidFill>
              <a:latin typeface="00359" panose="00000400000000000000" pitchFamily="2" charset="0"/>
            </a:rPr>
            <a:t>Yukarıdaki metinde özellikleri sıralanan bölge aşağıdakilerden hangisidir?</a:t>
          </a:r>
        </a:p>
      </dgm:t>
    </dgm:pt>
    <dgm:pt modelId="{175BD582-B978-462B-84B4-4555456D4C84}" type="parTrans" cxnId="{C6399E28-6753-4D8D-A8DE-ABE7C4BC16C8}">
      <dgm:prSet/>
      <dgm:spPr/>
      <dgm:t>
        <a:bodyPr/>
        <a:lstStyle/>
        <a:p>
          <a:endParaRPr lang="tr-TR"/>
        </a:p>
      </dgm:t>
    </dgm:pt>
    <dgm:pt modelId="{73C905C7-AFAF-40E9-9C1C-AB04FFCFA3BE}" type="sibTrans" cxnId="{C6399E28-6753-4D8D-A8DE-ABE7C4BC16C8}">
      <dgm:prSet/>
      <dgm:spPr/>
      <dgm:t>
        <a:bodyPr/>
        <a:lstStyle/>
        <a:p>
          <a:endParaRPr lang="tr-TR"/>
        </a:p>
      </dgm:t>
    </dgm:pt>
    <dgm:pt modelId="{DA2AE90A-5724-4D9A-B0B3-021FFD2FD524}" type="pres">
      <dgm:prSet presAssocID="{69177E3E-570D-429F-830C-97CB56E24479}" presName="linear" presStyleCnt="0">
        <dgm:presLayoutVars>
          <dgm:animLvl val="lvl"/>
          <dgm:resizeHandles val="exact"/>
        </dgm:presLayoutVars>
      </dgm:prSet>
      <dgm:spPr/>
    </dgm:pt>
    <dgm:pt modelId="{E4C6F8BF-8FF5-4E43-AE0E-0CCFFD7A5DE8}" type="pres">
      <dgm:prSet presAssocID="{5BF535AB-46F6-411E-8098-408ED0DAAF00}" presName="parentText" presStyleLbl="node1" presStyleIdx="0" presStyleCnt="1" custScaleY="485364" custLinFactNeighborX="-526" custLinFactNeighborY="10260">
        <dgm:presLayoutVars>
          <dgm:chMax val="0"/>
          <dgm:bulletEnabled val="1"/>
        </dgm:presLayoutVars>
      </dgm:prSet>
      <dgm:spPr/>
    </dgm:pt>
  </dgm:ptLst>
  <dgm:cxnLst>
    <dgm:cxn modelId="{CEE8CD20-FDDC-4CF8-B2D6-9B2EF311AD0D}" type="presOf" srcId="{69177E3E-570D-429F-830C-97CB56E24479}" destId="{DA2AE90A-5724-4D9A-B0B3-021FFD2FD524}" srcOrd="0" destOrd="0" presId="urn:microsoft.com/office/officeart/2005/8/layout/vList2"/>
    <dgm:cxn modelId="{C6399E28-6753-4D8D-A8DE-ABE7C4BC16C8}" srcId="{69177E3E-570D-429F-830C-97CB56E24479}" destId="{5BF535AB-46F6-411E-8098-408ED0DAAF00}" srcOrd="0" destOrd="0" parTransId="{175BD582-B978-462B-84B4-4555456D4C84}" sibTransId="{73C905C7-AFAF-40E9-9C1C-AB04FFCFA3BE}"/>
    <dgm:cxn modelId="{E40C1D45-4EE6-4FEE-8101-A72752B2C7B3}" type="presOf" srcId="{5BF535AB-46F6-411E-8098-408ED0DAAF00}" destId="{E4C6F8BF-8FF5-4E43-AE0E-0CCFFD7A5DE8}" srcOrd="0" destOrd="0" presId="urn:microsoft.com/office/officeart/2005/8/layout/vList2"/>
    <dgm:cxn modelId="{16DF76FC-8561-4067-A2E0-5DD201F34C9E}" type="presParOf" srcId="{DA2AE90A-5724-4D9A-B0B3-021FFD2FD524}" destId="{E4C6F8BF-8FF5-4E43-AE0E-0CCFFD7A5DE8}" srcOrd="0" destOrd="0" presId="urn:microsoft.com/office/officeart/2005/8/layout/vList2"/>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CFF1B09-DB33-47E2-BA91-F694CFC80FD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CD0B901D-A3F1-4F3F-8BCC-9E09787BEB1E}">
      <dgm:prSet custT="1"/>
      <dgm:spPr>
        <a:solidFill>
          <a:srgbClr val="F9B222"/>
        </a:solidFill>
        <a:ln>
          <a:solidFill>
            <a:srgbClr val="904F87"/>
          </a:solidFill>
        </a:ln>
      </dgm:spPr>
      <dgm:t>
        <a:bodyPr/>
        <a:lstStyle/>
        <a:p>
          <a:r>
            <a:rPr lang="tr-TR" sz="1600" i="0" dirty="0">
              <a:solidFill>
                <a:schemeClr val="tx1"/>
              </a:solidFill>
              <a:effectLst/>
              <a:latin typeface="00359" panose="00000400000000000000" pitchFamily="2" charset="0"/>
            </a:rPr>
            <a:t>A) Marmara Bölgesi</a:t>
          </a:r>
        </a:p>
      </dgm:t>
    </dgm:pt>
    <dgm:pt modelId="{50B160A0-B7D4-42CA-A288-8749501B605D}" type="parTrans" cxnId="{5CFBAD79-F7B0-4B3A-928F-EDA692F9B8D0}">
      <dgm:prSet/>
      <dgm:spPr/>
      <dgm:t>
        <a:bodyPr/>
        <a:lstStyle/>
        <a:p>
          <a:endParaRPr lang="tr-TR"/>
        </a:p>
      </dgm:t>
    </dgm:pt>
    <dgm:pt modelId="{6CF5B45D-7153-4EAD-AF71-CCE71DACE6B8}" type="sibTrans" cxnId="{5CFBAD79-F7B0-4B3A-928F-EDA692F9B8D0}">
      <dgm:prSet/>
      <dgm:spPr/>
      <dgm:t>
        <a:bodyPr/>
        <a:lstStyle/>
        <a:p>
          <a:endParaRPr lang="tr-TR"/>
        </a:p>
      </dgm:t>
    </dgm:pt>
    <dgm:pt modelId="{B1DC6B21-C9D5-4B99-B5DF-FCB92F7DCF33}">
      <dgm:prSet custT="1"/>
      <dgm:spPr>
        <a:solidFill>
          <a:srgbClr val="F9B222"/>
        </a:solidFill>
        <a:ln>
          <a:solidFill>
            <a:srgbClr val="904F87"/>
          </a:solidFill>
        </a:ln>
      </dgm:spPr>
      <dgm:t>
        <a:bodyPr/>
        <a:lstStyle/>
        <a:p>
          <a:r>
            <a:rPr lang="tr-TR" sz="1600" i="0" dirty="0">
              <a:solidFill>
                <a:schemeClr val="tx1"/>
              </a:solidFill>
              <a:effectLst/>
              <a:latin typeface="00359" panose="00000400000000000000" pitchFamily="2" charset="0"/>
            </a:rPr>
            <a:t>B) Ege Bölgesi</a:t>
          </a:r>
        </a:p>
      </dgm:t>
    </dgm:pt>
    <dgm:pt modelId="{A0AEDCEA-0D2F-450C-B195-95E9798EEBFD}" type="parTrans" cxnId="{70A63597-1278-401D-B249-E57BFD4207BA}">
      <dgm:prSet/>
      <dgm:spPr/>
      <dgm:t>
        <a:bodyPr/>
        <a:lstStyle/>
        <a:p>
          <a:endParaRPr lang="tr-TR"/>
        </a:p>
      </dgm:t>
    </dgm:pt>
    <dgm:pt modelId="{854CD7CA-610F-43E1-8F18-6B3FFF715E57}" type="sibTrans" cxnId="{70A63597-1278-401D-B249-E57BFD4207BA}">
      <dgm:prSet/>
      <dgm:spPr/>
      <dgm:t>
        <a:bodyPr/>
        <a:lstStyle/>
        <a:p>
          <a:endParaRPr lang="tr-TR"/>
        </a:p>
      </dgm:t>
    </dgm:pt>
    <dgm:pt modelId="{2E9F405A-DAD5-4171-BC3E-3660648DF663}">
      <dgm:prSet custT="1"/>
      <dgm:spPr>
        <a:solidFill>
          <a:srgbClr val="F9B222"/>
        </a:solidFill>
        <a:ln>
          <a:solidFill>
            <a:srgbClr val="904F87"/>
          </a:solidFill>
        </a:ln>
      </dgm:spPr>
      <dgm:t>
        <a:bodyPr/>
        <a:lstStyle/>
        <a:p>
          <a:r>
            <a:rPr lang="tr-TR" sz="1600" i="0" dirty="0">
              <a:solidFill>
                <a:schemeClr val="tx1"/>
              </a:solidFill>
              <a:effectLst/>
              <a:latin typeface="00359" panose="00000400000000000000" pitchFamily="2" charset="0"/>
            </a:rPr>
            <a:t>C) Akdeniz Bölgesi</a:t>
          </a:r>
        </a:p>
      </dgm:t>
    </dgm:pt>
    <dgm:pt modelId="{7B37A157-711F-4C2D-98C7-E84B311264D6}" type="parTrans" cxnId="{0EB4D5AB-DC9B-4DC4-82FA-38DF049BDEC8}">
      <dgm:prSet/>
      <dgm:spPr/>
      <dgm:t>
        <a:bodyPr/>
        <a:lstStyle/>
        <a:p>
          <a:endParaRPr lang="tr-TR"/>
        </a:p>
      </dgm:t>
    </dgm:pt>
    <dgm:pt modelId="{552EDB68-6F6C-4381-8B9F-62E6520190A5}" type="sibTrans" cxnId="{0EB4D5AB-DC9B-4DC4-82FA-38DF049BDEC8}">
      <dgm:prSet/>
      <dgm:spPr/>
      <dgm:t>
        <a:bodyPr/>
        <a:lstStyle/>
        <a:p>
          <a:endParaRPr lang="tr-TR"/>
        </a:p>
      </dgm:t>
    </dgm:pt>
    <dgm:pt modelId="{A3D664D8-8D1D-4F2D-B2E7-23B4B75B7FA1}">
      <dgm:prSet custT="1"/>
      <dgm:spPr>
        <a:solidFill>
          <a:srgbClr val="F9B222"/>
        </a:solidFill>
        <a:ln>
          <a:solidFill>
            <a:srgbClr val="904F87"/>
          </a:solidFill>
        </a:ln>
      </dgm:spPr>
      <dgm:t>
        <a:bodyPr/>
        <a:lstStyle/>
        <a:p>
          <a:r>
            <a:rPr lang="tr-TR" sz="1600" i="0">
              <a:solidFill>
                <a:schemeClr val="tx1"/>
              </a:solidFill>
              <a:effectLst/>
              <a:latin typeface="00359" panose="00000400000000000000" pitchFamily="2" charset="0"/>
            </a:rPr>
            <a:t>D) İç Anadolu Bölgesi</a:t>
          </a:r>
        </a:p>
      </dgm:t>
    </dgm:pt>
    <dgm:pt modelId="{9A976E76-76E5-4C4E-9B23-BCB35BB7E5EE}" type="parTrans" cxnId="{A726ADEC-B4B1-48F2-A4C2-BF54E197487A}">
      <dgm:prSet/>
      <dgm:spPr/>
      <dgm:t>
        <a:bodyPr/>
        <a:lstStyle/>
        <a:p>
          <a:endParaRPr lang="tr-TR"/>
        </a:p>
      </dgm:t>
    </dgm:pt>
    <dgm:pt modelId="{2FC162FD-13C5-439F-A85D-EB0A0E015C35}" type="sibTrans" cxnId="{A726ADEC-B4B1-48F2-A4C2-BF54E197487A}">
      <dgm:prSet/>
      <dgm:spPr/>
      <dgm:t>
        <a:bodyPr/>
        <a:lstStyle/>
        <a:p>
          <a:endParaRPr lang="tr-TR"/>
        </a:p>
      </dgm:t>
    </dgm:pt>
    <dgm:pt modelId="{DFF10842-E69E-49C3-A134-AB20019F747D}" type="pres">
      <dgm:prSet presAssocID="{1CFF1B09-DB33-47E2-BA91-F694CFC80FDA}" presName="linear" presStyleCnt="0">
        <dgm:presLayoutVars>
          <dgm:animLvl val="lvl"/>
          <dgm:resizeHandles val="exact"/>
        </dgm:presLayoutVars>
      </dgm:prSet>
      <dgm:spPr/>
    </dgm:pt>
    <dgm:pt modelId="{1C40DAAD-431A-41F3-8CEF-CB682DD53BC3}" type="pres">
      <dgm:prSet presAssocID="{CD0B901D-A3F1-4F3F-8BCC-9E09787BEB1E}" presName="parentText" presStyleLbl="node1" presStyleIdx="0" presStyleCnt="4">
        <dgm:presLayoutVars>
          <dgm:chMax val="0"/>
          <dgm:bulletEnabled val="1"/>
        </dgm:presLayoutVars>
      </dgm:prSet>
      <dgm:spPr/>
    </dgm:pt>
    <dgm:pt modelId="{6545D32A-F51E-4BCB-A380-15CEDF89667B}" type="pres">
      <dgm:prSet presAssocID="{6CF5B45D-7153-4EAD-AF71-CCE71DACE6B8}" presName="spacer" presStyleCnt="0"/>
      <dgm:spPr/>
    </dgm:pt>
    <dgm:pt modelId="{CE886B0C-A3E1-4FD8-AD9A-01CA422BD2F1}" type="pres">
      <dgm:prSet presAssocID="{B1DC6B21-C9D5-4B99-B5DF-FCB92F7DCF33}" presName="parentText" presStyleLbl="node1" presStyleIdx="1" presStyleCnt="4">
        <dgm:presLayoutVars>
          <dgm:chMax val="0"/>
          <dgm:bulletEnabled val="1"/>
        </dgm:presLayoutVars>
      </dgm:prSet>
      <dgm:spPr/>
    </dgm:pt>
    <dgm:pt modelId="{3F99EB13-1400-43BF-8CAB-33FFCFCC9B25}" type="pres">
      <dgm:prSet presAssocID="{854CD7CA-610F-43E1-8F18-6B3FFF715E57}" presName="spacer" presStyleCnt="0"/>
      <dgm:spPr/>
    </dgm:pt>
    <dgm:pt modelId="{26825FEE-8C74-4837-8E9F-467920F02DB2}" type="pres">
      <dgm:prSet presAssocID="{2E9F405A-DAD5-4171-BC3E-3660648DF663}" presName="parentText" presStyleLbl="node1" presStyleIdx="2" presStyleCnt="4">
        <dgm:presLayoutVars>
          <dgm:chMax val="0"/>
          <dgm:bulletEnabled val="1"/>
        </dgm:presLayoutVars>
      </dgm:prSet>
      <dgm:spPr/>
    </dgm:pt>
    <dgm:pt modelId="{4AE0536A-3ABE-449A-BC97-BAA5E84E64DC}" type="pres">
      <dgm:prSet presAssocID="{552EDB68-6F6C-4381-8B9F-62E6520190A5}" presName="spacer" presStyleCnt="0"/>
      <dgm:spPr/>
    </dgm:pt>
    <dgm:pt modelId="{97909709-C247-4848-B2C1-A9887F30BA53}" type="pres">
      <dgm:prSet presAssocID="{A3D664D8-8D1D-4F2D-B2E7-23B4B75B7FA1}" presName="parentText" presStyleLbl="node1" presStyleIdx="3" presStyleCnt="4">
        <dgm:presLayoutVars>
          <dgm:chMax val="0"/>
          <dgm:bulletEnabled val="1"/>
        </dgm:presLayoutVars>
      </dgm:prSet>
      <dgm:spPr/>
    </dgm:pt>
  </dgm:ptLst>
  <dgm:cxnLst>
    <dgm:cxn modelId="{5E26880A-ECEC-405D-AADB-33CA0FCE024A}" type="presOf" srcId="{CD0B901D-A3F1-4F3F-8BCC-9E09787BEB1E}" destId="{1C40DAAD-431A-41F3-8CEF-CB682DD53BC3}" srcOrd="0" destOrd="0" presId="urn:microsoft.com/office/officeart/2005/8/layout/vList2"/>
    <dgm:cxn modelId="{D21AFD1E-F92C-4F1C-A14F-7455A2337DE4}" type="presOf" srcId="{2E9F405A-DAD5-4171-BC3E-3660648DF663}" destId="{26825FEE-8C74-4837-8E9F-467920F02DB2}" srcOrd="0" destOrd="0" presId="urn:microsoft.com/office/officeart/2005/8/layout/vList2"/>
    <dgm:cxn modelId="{C033374D-B9C5-4611-9C57-999641DD61DB}" type="presOf" srcId="{A3D664D8-8D1D-4F2D-B2E7-23B4B75B7FA1}" destId="{97909709-C247-4848-B2C1-A9887F30BA53}" srcOrd="0" destOrd="0" presId="urn:microsoft.com/office/officeart/2005/8/layout/vList2"/>
    <dgm:cxn modelId="{ADC70D50-2A47-4C96-91DE-5DD691D25DF4}" type="presOf" srcId="{1CFF1B09-DB33-47E2-BA91-F694CFC80FDA}" destId="{DFF10842-E69E-49C3-A134-AB20019F747D}" srcOrd="0" destOrd="0" presId="urn:microsoft.com/office/officeart/2005/8/layout/vList2"/>
    <dgm:cxn modelId="{5CFBAD79-F7B0-4B3A-928F-EDA692F9B8D0}" srcId="{1CFF1B09-DB33-47E2-BA91-F694CFC80FDA}" destId="{CD0B901D-A3F1-4F3F-8BCC-9E09787BEB1E}" srcOrd="0" destOrd="0" parTransId="{50B160A0-B7D4-42CA-A288-8749501B605D}" sibTransId="{6CF5B45D-7153-4EAD-AF71-CCE71DACE6B8}"/>
    <dgm:cxn modelId="{70A63597-1278-401D-B249-E57BFD4207BA}" srcId="{1CFF1B09-DB33-47E2-BA91-F694CFC80FDA}" destId="{B1DC6B21-C9D5-4B99-B5DF-FCB92F7DCF33}" srcOrd="1" destOrd="0" parTransId="{A0AEDCEA-0D2F-450C-B195-95E9798EEBFD}" sibTransId="{854CD7CA-610F-43E1-8F18-6B3FFF715E57}"/>
    <dgm:cxn modelId="{0EB4D5AB-DC9B-4DC4-82FA-38DF049BDEC8}" srcId="{1CFF1B09-DB33-47E2-BA91-F694CFC80FDA}" destId="{2E9F405A-DAD5-4171-BC3E-3660648DF663}" srcOrd="2" destOrd="0" parTransId="{7B37A157-711F-4C2D-98C7-E84B311264D6}" sibTransId="{552EDB68-6F6C-4381-8B9F-62E6520190A5}"/>
    <dgm:cxn modelId="{A726ADEC-B4B1-48F2-A4C2-BF54E197487A}" srcId="{1CFF1B09-DB33-47E2-BA91-F694CFC80FDA}" destId="{A3D664D8-8D1D-4F2D-B2E7-23B4B75B7FA1}" srcOrd="3" destOrd="0" parTransId="{9A976E76-76E5-4C4E-9B23-BCB35BB7E5EE}" sibTransId="{2FC162FD-13C5-439F-A85D-EB0A0E015C35}"/>
    <dgm:cxn modelId="{35EB29FF-4DA3-4830-88C9-5F2B5491E4ED}" type="presOf" srcId="{B1DC6B21-C9D5-4B99-B5DF-FCB92F7DCF33}" destId="{CE886B0C-A3E1-4FD8-AD9A-01CA422BD2F1}" srcOrd="0" destOrd="0" presId="urn:microsoft.com/office/officeart/2005/8/layout/vList2"/>
    <dgm:cxn modelId="{5BFE95EC-550B-41FD-9D8B-791A11F729B0}" type="presParOf" srcId="{DFF10842-E69E-49C3-A134-AB20019F747D}" destId="{1C40DAAD-431A-41F3-8CEF-CB682DD53BC3}" srcOrd="0" destOrd="0" presId="urn:microsoft.com/office/officeart/2005/8/layout/vList2"/>
    <dgm:cxn modelId="{F2763EF6-FA16-4235-B2FB-65CF294CC613}" type="presParOf" srcId="{DFF10842-E69E-49C3-A134-AB20019F747D}" destId="{6545D32A-F51E-4BCB-A380-15CEDF89667B}" srcOrd="1" destOrd="0" presId="urn:microsoft.com/office/officeart/2005/8/layout/vList2"/>
    <dgm:cxn modelId="{F1B4582F-7822-4B4C-A8A6-A974248B3062}" type="presParOf" srcId="{DFF10842-E69E-49C3-A134-AB20019F747D}" destId="{CE886B0C-A3E1-4FD8-AD9A-01CA422BD2F1}" srcOrd="2" destOrd="0" presId="urn:microsoft.com/office/officeart/2005/8/layout/vList2"/>
    <dgm:cxn modelId="{9CBE4A83-598B-493B-89AE-70E93F0733E3}" type="presParOf" srcId="{DFF10842-E69E-49C3-A134-AB20019F747D}" destId="{3F99EB13-1400-43BF-8CAB-33FFCFCC9B25}" srcOrd="3" destOrd="0" presId="urn:microsoft.com/office/officeart/2005/8/layout/vList2"/>
    <dgm:cxn modelId="{8D1E45C0-D5C8-4208-8710-0D3073F4BC01}" type="presParOf" srcId="{DFF10842-E69E-49C3-A134-AB20019F747D}" destId="{26825FEE-8C74-4837-8E9F-467920F02DB2}" srcOrd="4" destOrd="0" presId="urn:microsoft.com/office/officeart/2005/8/layout/vList2"/>
    <dgm:cxn modelId="{BD13A75A-48C7-4822-AF20-42A1D5F265D9}" type="presParOf" srcId="{DFF10842-E69E-49C3-A134-AB20019F747D}" destId="{4AE0536A-3ABE-449A-BC97-BAA5E84E64DC}" srcOrd="5" destOrd="0" presId="urn:microsoft.com/office/officeart/2005/8/layout/vList2"/>
    <dgm:cxn modelId="{BD548CBE-8435-474F-8E36-6857AE7B4035}" type="presParOf" srcId="{DFF10842-E69E-49C3-A134-AB20019F747D}" destId="{97909709-C247-4848-B2C1-A9887F30BA53}"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F437799-FC3B-430B-8614-C1F960BDDB1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ED5A419C-DD4F-4814-AB6D-3695045AB718}">
      <dgm:prSet custT="1"/>
      <dgm:spPr>
        <a:solidFill>
          <a:srgbClr val="6599FF"/>
        </a:solidFill>
      </dgm:spPr>
      <dgm:t>
        <a:bodyPr/>
        <a:lstStyle/>
        <a:p>
          <a:pPr algn="ctr"/>
          <a:r>
            <a:rPr lang="tr-TR" sz="1400" dirty="0">
              <a:latin typeface="00359" panose="00000400000000000000" pitchFamily="2" charset="0"/>
            </a:rPr>
            <a:t>Tütün, incir, üzüm, haşhaş üretimi</a:t>
          </a:r>
        </a:p>
      </dgm:t>
    </dgm:pt>
    <dgm:pt modelId="{B338EFF8-FF95-456F-9954-E164ED4E3BC4}" type="parTrans" cxnId="{FCED7BDF-104B-4EF2-8C5A-054478DBC35C}">
      <dgm:prSet/>
      <dgm:spPr/>
      <dgm:t>
        <a:bodyPr/>
        <a:lstStyle/>
        <a:p>
          <a:endParaRPr lang="tr-TR"/>
        </a:p>
      </dgm:t>
    </dgm:pt>
    <dgm:pt modelId="{01B759BB-A217-4BBE-8CD7-EA244BD54B56}" type="sibTrans" cxnId="{FCED7BDF-104B-4EF2-8C5A-054478DBC35C}">
      <dgm:prSet/>
      <dgm:spPr/>
      <dgm:t>
        <a:bodyPr/>
        <a:lstStyle/>
        <a:p>
          <a:endParaRPr lang="tr-TR"/>
        </a:p>
      </dgm:t>
    </dgm:pt>
    <dgm:pt modelId="{2354A0CD-C1A6-45B3-AEA9-AB79A96A23F7}" type="pres">
      <dgm:prSet presAssocID="{1F437799-FC3B-430B-8614-C1F960BDDB10}" presName="linear" presStyleCnt="0">
        <dgm:presLayoutVars>
          <dgm:animLvl val="lvl"/>
          <dgm:resizeHandles val="exact"/>
        </dgm:presLayoutVars>
      </dgm:prSet>
      <dgm:spPr/>
    </dgm:pt>
    <dgm:pt modelId="{34FF5912-6718-4F2B-B419-8E982791735E}" type="pres">
      <dgm:prSet presAssocID="{ED5A419C-DD4F-4814-AB6D-3695045AB718}" presName="parentText" presStyleLbl="node1" presStyleIdx="0" presStyleCnt="1" custScaleY="163564" custLinFactNeighborX="-285" custLinFactNeighborY="59213">
        <dgm:presLayoutVars>
          <dgm:chMax val="0"/>
          <dgm:bulletEnabled val="1"/>
        </dgm:presLayoutVars>
      </dgm:prSet>
      <dgm:spPr/>
    </dgm:pt>
  </dgm:ptLst>
  <dgm:cxnLst>
    <dgm:cxn modelId="{FCED7BDF-104B-4EF2-8C5A-054478DBC35C}" srcId="{1F437799-FC3B-430B-8614-C1F960BDDB10}" destId="{ED5A419C-DD4F-4814-AB6D-3695045AB718}" srcOrd="0" destOrd="0" parTransId="{B338EFF8-FF95-456F-9954-E164ED4E3BC4}" sibTransId="{01B759BB-A217-4BBE-8CD7-EA244BD54B56}"/>
    <dgm:cxn modelId="{A06E10EF-4EE8-4A13-8BCA-7DA82FCF8BF0}" type="presOf" srcId="{ED5A419C-DD4F-4814-AB6D-3695045AB718}" destId="{34FF5912-6718-4F2B-B419-8E982791735E}" srcOrd="0" destOrd="0" presId="urn:microsoft.com/office/officeart/2005/8/layout/vList2"/>
    <dgm:cxn modelId="{B8F28AFE-C651-4701-B5B7-A6D9ABA3AD1A}" type="presOf" srcId="{1F437799-FC3B-430B-8614-C1F960BDDB10}" destId="{2354A0CD-C1A6-45B3-AEA9-AB79A96A23F7}" srcOrd="0" destOrd="0" presId="urn:microsoft.com/office/officeart/2005/8/layout/vList2"/>
    <dgm:cxn modelId="{2E03A757-4B57-40DB-A377-2BD6D60AE299}" type="presParOf" srcId="{2354A0CD-C1A6-45B3-AEA9-AB79A96A23F7}" destId="{34FF5912-6718-4F2B-B419-8E982791735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CCCFB4E-BEDF-45B6-900E-93E4407E537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51DF1C62-561B-4A54-A60D-7EDAE022159D}">
      <dgm:prSet custT="1"/>
      <dgm:spPr>
        <a:solidFill>
          <a:srgbClr val="6599FF"/>
        </a:solidFill>
      </dgm:spPr>
      <dgm:t>
        <a:bodyPr/>
        <a:lstStyle/>
        <a:p>
          <a:pPr algn="ctr"/>
          <a:r>
            <a:rPr lang="tr-TR" sz="1400" dirty="0">
              <a:latin typeface="00359" panose="00000400000000000000" pitchFamily="2" charset="0"/>
            </a:rPr>
            <a:t>İzmir limanı </a:t>
          </a:r>
        </a:p>
      </dgm:t>
    </dgm:pt>
    <dgm:pt modelId="{EED44061-0BD9-45C7-84D2-BA766B29A2C5}" type="parTrans" cxnId="{0C503CFD-8D95-47A1-9DA1-0A3AF500582B}">
      <dgm:prSet/>
      <dgm:spPr/>
      <dgm:t>
        <a:bodyPr/>
        <a:lstStyle/>
        <a:p>
          <a:endParaRPr lang="tr-TR"/>
        </a:p>
      </dgm:t>
    </dgm:pt>
    <dgm:pt modelId="{70EC490B-60F3-4F09-A6EC-1D1A2A6EF4C1}" type="sibTrans" cxnId="{0C503CFD-8D95-47A1-9DA1-0A3AF500582B}">
      <dgm:prSet/>
      <dgm:spPr/>
      <dgm:t>
        <a:bodyPr/>
        <a:lstStyle/>
        <a:p>
          <a:endParaRPr lang="tr-TR"/>
        </a:p>
      </dgm:t>
    </dgm:pt>
    <dgm:pt modelId="{59E03204-D2B7-49DD-B165-535DD8CE33F8}" type="pres">
      <dgm:prSet presAssocID="{8CCCFB4E-BEDF-45B6-900E-93E4407E5376}" presName="linear" presStyleCnt="0">
        <dgm:presLayoutVars>
          <dgm:animLvl val="lvl"/>
          <dgm:resizeHandles val="exact"/>
        </dgm:presLayoutVars>
      </dgm:prSet>
      <dgm:spPr/>
    </dgm:pt>
    <dgm:pt modelId="{6EAA9647-BC71-4E89-81FF-7CE9EE463AE2}" type="pres">
      <dgm:prSet presAssocID="{51DF1C62-561B-4A54-A60D-7EDAE022159D}" presName="parentText" presStyleLbl="node1" presStyleIdx="0" presStyleCnt="1">
        <dgm:presLayoutVars>
          <dgm:chMax val="0"/>
          <dgm:bulletEnabled val="1"/>
        </dgm:presLayoutVars>
      </dgm:prSet>
      <dgm:spPr/>
    </dgm:pt>
  </dgm:ptLst>
  <dgm:cxnLst>
    <dgm:cxn modelId="{D46F853E-A01A-4CEB-B3CB-3EAB8BA0B2D8}" type="presOf" srcId="{8CCCFB4E-BEDF-45B6-900E-93E4407E5376}" destId="{59E03204-D2B7-49DD-B165-535DD8CE33F8}" srcOrd="0" destOrd="0" presId="urn:microsoft.com/office/officeart/2005/8/layout/vList2"/>
    <dgm:cxn modelId="{A707D2E1-54A6-4163-A07C-8B08A98CD9C7}" type="presOf" srcId="{51DF1C62-561B-4A54-A60D-7EDAE022159D}" destId="{6EAA9647-BC71-4E89-81FF-7CE9EE463AE2}" srcOrd="0" destOrd="0" presId="urn:microsoft.com/office/officeart/2005/8/layout/vList2"/>
    <dgm:cxn modelId="{0C503CFD-8D95-47A1-9DA1-0A3AF500582B}" srcId="{8CCCFB4E-BEDF-45B6-900E-93E4407E5376}" destId="{51DF1C62-561B-4A54-A60D-7EDAE022159D}" srcOrd="0" destOrd="0" parTransId="{EED44061-0BD9-45C7-84D2-BA766B29A2C5}" sibTransId="{70EC490B-60F3-4F09-A6EC-1D1A2A6EF4C1}"/>
    <dgm:cxn modelId="{FCB18A21-ABB4-4F27-AC96-DCD263E35BAB}" type="presParOf" srcId="{59E03204-D2B7-49DD-B165-535DD8CE33F8}" destId="{6EAA9647-BC71-4E89-81FF-7CE9EE463AE2}"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A446A81-36BB-4469-8B3E-0817F34DFC7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23D905CD-10F4-4728-B45E-19863C6E1E04}">
      <dgm:prSet custT="1"/>
      <dgm:spPr>
        <a:solidFill>
          <a:srgbClr val="6599FF"/>
        </a:solidFill>
      </dgm:spPr>
      <dgm:t>
        <a:bodyPr/>
        <a:lstStyle/>
        <a:p>
          <a:pPr algn="ctr"/>
          <a:r>
            <a:rPr lang="tr-TR" sz="1400" dirty="0">
              <a:latin typeface="00359" panose="00000400000000000000" pitchFamily="2" charset="0"/>
            </a:rPr>
            <a:t>Zeytin ve zeytin yağı üretimi</a:t>
          </a:r>
        </a:p>
      </dgm:t>
    </dgm:pt>
    <dgm:pt modelId="{E6444223-2D63-4E76-A8F3-7910D7D13A35}" type="parTrans" cxnId="{8B4D448E-2B3A-474D-A825-C58216A86715}">
      <dgm:prSet/>
      <dgm:spPr/>
      <dgm:t>
        <a:bodyPr/>
        <a:lstStyle/>
        <a:p>
          <a:endParaRPr lang="tr-TR"/>
        </a:p>
      </dgm:t>
    </dgm:pt>
    <dgm:pt modelId="{ECD46BB9-48DA-4A5A-B8F1-FB4108131C15}" type="sibTrans" cxnId="{8B4D448E-2B3A-474D-A825-C58216A86715}">
      <dgm:prSet/>
      <dgm:spPr/>
      <dgm:t>
        <a:bodyPr/>
        <a:lstStyle/>
        <a:p>
          <a:endParaRPr lang="tr-TR"/>
        </a:p>
      </dgm:t>
    </dgm:pt>
    <dgm:pt modelId="{88EF02FA-A17C-4FB7-BAB4-747D712C76E7}" type="pres">
      <dgm:prSet presAssocID="{5A446A81-36BB-4469-8B3E-0817F34DFC73}" presName="linear" presStyleCnt="0">
        <dgm:presLayoutVars>
          <dgm:animLvl val="lvl"/>
          <dgm:resizeHandles val="exact"/>
        </dgm:presLayoutVars>
      </dgm:prSet>
      <dgm:spPr/>
    </dgm:pt>
    <dgm:pt modelId="{70264E8E-2532-4A4A-AB2B-4E1C0926A4D7}" type="pres">
      <dgm:prSet presAssocID="{23D905CD-10F4-4728-B45E-19863C6E1E04}" presName="parentText" presStyleLbl="node1" presStyleIdx="0" presStyleCnt="1" custScaleY="100029" custLinFactY="-200000" custLinFactNeighborX="-2907" custLinFactNeighborY="-267557">
        <dgm:presLayoutVars>
          <dgm:chMax val="0"/>
          <dgm:bulletEnabled val="1"/>
        </dgm:presLayoutVars>
      </dgm:prSet>
      <dgm:spPr/>
    </dgm:pt>
  </dgm:ptLst>
  <dgm:cxnLst>
    <dgm:cxn modelId="{A50EBD3C-408F-4754-8D26-E9EEB62854D1}" type="presOf" srcId="{23D905CD-10F4-4728-B45E-19863C6E1E04}" destId="{70264E8E-2532-4A4A-AB2B-4E1C0926A4D7}" srcOrd="0" destOrd="0" presId="urn:microsoft.com/office/officeart/2005/8/layout/vList2"/>
    <dgm:cxn modelId="{8B4D448E-2B3A-474D-A825-C58216A86715}" srcId="{5A446A81-36BB-4469-8B3E-0817F34DFC73}" destId="{23D905CD-10F4-4728-B45E-19863C6E1E04}" srcOrd="0" destOrd="0" parTransId="{E6444223-2D63-4E76-A8F3-7910D7D13A35}" sibTransId="{ECD46BB9-48DA-4A5A-B8F1-FB4108131C15}"/>
    <dgm:cxn modelId="{35347890-EAF6-40D3-AAF6-062727D5C32D}" type="presOf" srcId="{5A446A81-36BB-4469-8B3E-0817F34DFC73}" destId="{88EF02FA-A17C-4FB7-BAB4-747D712C76E7}" srcOrd="0" destOrd="0" presId="urn:microsoft.com/office/officeart/2005/8/layout/vList2"/>
    <dgm:cxn modelId="{98586070-4F54-4817-AF1A-7ADDFB2F439A}" type="presParOf" srcId="{88EF02FA-A17C-4FB7-BAB4-747D712C76E7}" destId="{70264E8E-2532-4A4A-AB2B-4E1C0926A4D7}"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F6D3EFB-4FA8-4475-9B5E-2D08F15F27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80896869-6F89-47C0-90E3-330903FEF2C5}">
      <dgm:prSet/>
      <dgm:spPr>
        <a:solidFill>
          <a:srgbClr val="6599FF"/>
        </a:solidFill>
      </dgm:spPr>
      <dgm:t>
        <a:bodyPr/>
        <a:lstStyle/>
        <a:p>
          <a:pPr algn="ctr"/>
          <a:r>
            <a:rPr lang="tr-TR" dirty="0">
              <a:latin typeface="00359" panose="00000400000000000000" pitchFamily="2" charset="0"/>
            </a:rPr>
            <a:t>Bor ve linyit üretimi</a:t>
          </a:r>
        </a:p>
      </dgm:t>
    </dgm:pt>
    <dgm:pt modelId="{A9C82150-5359-4DE2-BBF6-7DE9C0AC9A2E}" type="parTrans" cxnId="{A8D478E4-5D55-4ACB-900A-5C85C71CA177}">
      <dgm:prSet/>
      <dgm:spPr/>
      <dgm:t>
        <a:bodyPr/>
        <a:lstStyle/>
        <a:p>
          <a:endParaRPr lang="tr-TR"/>
        </a:p>
      </dgm:t>
    </dgm:pt>
    <dgm:pt modelId="{16FF08E7-22E8-4D6F-9A28-A62A92C8E550}" type="sibTrans" cxnId="{A8D478E4-5D55-4ACB-900A-5C85C71CA177}">
      <dgm:prSet/>
      <dgm:spPr/>
      <dgm:t>
        <a:bodyPr/>
        <a:lstStyle/>
        <a:p>
          <a:endParaRPr lang="tr-TR"/>
        </a:p>
      </dgm:t>
    </dgm:pt>
    <dgm:pt modelId="{C133BE3F-DF64-49ED-BBCD-CE8AFC353D91}" type="pres">
      <dgm:prSet presAssocID="{DF6D3EFB-4FA8-4475-9B5E-2D08F15F2798}" presName="linear" presStyleCnt="0">
        <dgm:presLayoutVars>
          <dgm:animLvl val="lvl"/>
          <dgm:resizeHandles val="exact"/>
        </dgm:presLayoutVars>
      </dgm:prSet>
      <dgm:spPr/>
    </dgm:pt>
    <dgm:pt modelId="{01548474-4CCA-4AAE-AB83-C51189A9D33D}" type="pres">
      <dgm:prSet presAssocID="{80896869-6F89-47C0-90E3-330903FEF2C5}" presName="parentText" presStyleLbl="node1" presStyleIdx="0" presStyleCnt="1" custLinFactNeighborX="69534" custLinFactNeighborY="-12984">
        <dgm:presLayoutVars>
          <dgm:chMax val="0"/>
          <dgm:bulletEnabled val="1"/>
        </dgm:presLayoutVars>
      </dgm:prSet>
      <dgm:spPr/>
    </dgm:pt>
  </dgm:ptLst>
  <dgm:cxnLst>
    <dgm:cxn modelId="{09C1D237-7F9A-4C8D-B894-AC9B3997824A}" type="presOf" srcId="{80896869-6F89-47C0-90E3-330903FEF2C5}" destId="{01548474-4CCA-4AAE-AB83-C51189A9D33D}" srcOrd="0" destOrd="0" presId="urn:microsoft.com/office/officeart/2005/8/layout/vList2"/>
    <dgm:cxn modelId="{BF535F71-1F1E-4F25-8369-562470825DA9}" type="presOf" srcId="{DF6D3EFB-4FA8-4475-9B5E-2D08F15F2798}" destId="{C133BE3F-DF64-49ED-BBCD-CE8AFC353D91}" srcOrd="0" destOrd="0" presId="urn:microsoft.com/office/officeart/2005/8/layout/vList2"/>
    <dgm:cxn modelId="{A8D478E4-5D55-4ACB-900A-5C85C71CA177}" srcId="{DF6D3EFB-4FA8-4475-9B5E-2D08F15F2798}" destId="{80896869-6F89-47C0-90E3-330903FEF2C5}" srcOrd="0" destOrd="0" parTransId="{A9C82150-5359-4DE2-BBF6-7DE9C0AC9A2E}" sibTransId="{16FF08E7-22E8-4D6F-9A28-A62A92C8E550}"/>
    <dgm:cxn modelId="{BE8297BE-1F06-4BD2-89CF-247B0BEC4784}" type="presParOf" srcId="{C133BE3F-DF64-49ED-BBCD-CE8AFC353D91}" destId="{01548474-4CCA-4AAE-AB83-C51189A9D33D}"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172027-FF98-4439-984A-310C0BCDC1D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ACC3B130-3E92-410B-9BF4-8AAE1D193920}">
      <dgm:prSet/>
      <dgm:spPr>
        <a:solidFill>
          <a:srgbClr val="FF9900"/>
        </a:solidFill>
      </dgm:spPr>
      <dgm:t>
        <a:bodyPr/>
        <a:lstStyle/>
        <a:p>
          <a:r>
            <a:rPr lang="tr-TR" dirty="0">
              <a:solidFill>
                <a:schemeClr val="tx1"/>
              </a:solidFill>
              <a:latin typeface="00359" panose="00000400000000000000" pitchFamily="2" charset="0"/>
            </a:rPr>
            <a:t>Yukarıdaki şemada boş bırakılan yere aşağıdakilerden hangisi getirilirse doğru olur?</a:t>
          </a:r>
        </a:p>
      </dgm:t>
    </dgm:pt>
    <dgm:pt modelId="{6B5921AE-CB7E-47C3-998D-6E6E3DDEDD39}" type="parTrans" cxnId="{A0E740E0-D4E7-418E-AB3C-E36ECC678F94}">
      <dgm:prSet/>
      <dgm:spPr/>
      <dgm:t>
        <a:bodyPr/>
        <a:lstStyle/>
        <a:p>
          <a:endParaRPr lang="tr-TR"/>
        </a:p>
      </dgm:t>
    </dgm:pt>
    <dgm:pt modelId="{8B531C26-46CC-4C2F-B75C-5E9B2F8FCF05}" type="sibTrans" cxnId="{A0E740E0-D4E7-418E-AB3C-E36ECC678F94}">
      <dgm:prSet/>
      <dgm:spPr/>
      <dgm:t>
        <a:bodyPr/>
        <a:lstStyle/>
        <a:p>
          <a:endParaRPr lang="tr-TR"/>
        </a:p>
      </dgm:t>
    </dgm:pt>
    <dgm:pt modelId="{E388AD53-2192-48C6-8C6B-3787B965B6CC}">
      <dgm:prSet/>
      <dgm:spPr>
        <a:solidFill>
          <a:srgbClr val="097054"/>
        </a:solidFill>
      </dgm:spPr>
      <dgm:t>
        <a:bodyPr/>
        <a:lstStyle/>
        <a:p>
          <a:r>
            <a:rPr lang="tr-TR" dirty="0">
              <a:latin typeface="00359" panose="00000400000000000000" pitchFamily="2" charset="0"/>
            </a:rPr>
            <a:t>A) Ege Bölgesi</a:t>
          </a:r>
        </a:p>
      </dgm:t>
    </dgm:pt>
    <dgm:pt modelId="{D1685611-569D-4C7D-9DC8-6856DA9855D6}" type="parTrans" cxnId="{79AD63B6-1F9C-4B83-9DD2-8E55A7D3D880}">
      <dgm:prSet/>
      <dgm:spPr/>
      <dgm:t>
        <a:bodyPr/>
        <a:lstStyle/>
        <a:p>
          <a:endParaRPr lang="tr-TR"/>
        </a:p>
      </dgm:t>
    </dgm:pt>
    <dgm:pt modelId="{3929A983-E0AA-49A9-990C-F979C5A3A8E6}" type="sibTrans" cxnId="{79AD63B6-1F9C-4B83-9DD2-8E55A7D3D880}">
      <dgm:prSet/>
      <dgm:spPr/>
      <dgm:t>
        <a:bodyPr/>
        <a:lstStyle/>
        <a:p>
          <a:endParaRPr lang="tr-TR"/>
        </a:p>
      </dgm:t>
    </dgm:pt>
    <dgm:pt modelId="{E1EDA2D5-1F08-4DD2-A030-BCE31C8AE417}">
      <dgm:prSet/>
      <dgm:spPr>
        <a:solidFill>
          <a:srgbClr val="097054"/>
        </a:solidFill>
      </dgm:spPr>
      <dgm:t>
        <a:bodyPr/>
        <a:lstStyle/>
        <a:p>
          <a:r>
            <a:rPr lang="tr-TR" dirty="0">
              <a:latin typeface="00359" panose="00000400000000000000" pitchFamily="2" charset="0"/>
            </a:rPr>
            <a:t>B) Akdeniz Bölgesi</a:t>
          </a:r>
        </a:p>
      </dgm:t>
    </dgm:pt>
    <dgm:pt modelId="{0E96003D-F0C7-47AF-8D35-F9021FB0B00F}" type="parTrans" cxnId="{E2A0FAC1-E2DF-4802-BBC7-866D27458401}">
      <dgm:prSet/>
      <dgm:spPr/>
      <dgm:t>
        <a:bodyPr/>
        <a:lstStyle/>
        <a:p>
          <a:endParaRPr lang="tr-TR"/>
        </a:p>
      </dgm:t>
    </dgm:pt>
    <dgm:pt modelId="{9ABAA42F-68A8-4454-9417-45945FE7ABB0}" type="sibTrans" cxnId="{E2A0FAC1-E2DF-4802-BBC7-866D27458401}">
      <dgm:prSet/>
      <dgm:spPr/>
      <dgm:t>
        <a:bodyPr/>
        <a:lstStyle/>
        <a:p>
          <a:endParaRPr lang="tr-TR"/>
        </a:p>
      </dgm:t>
    </dgm:pt>
    <dgm:pt modelId="{BC66BE27-0986-458B-BF60-32DC25BB9794}">
      <dgm:prSet/>
      <dgm:spPr>
        <a:solidFill>
          <a:srgbClr val="097054"/>
        </a:solidFill>
      </dgm:spPr>
      <dgm:t>
        <a:bodyPr/>
        <a:lstStyle/>
        <a:p>
          <a:r>
            <a:rPr lang="tr-TR">
              <a:latin typeface="00359" panose="00000400000000000000" pitchFamily="2" charset="0"/>
            </a:rPr>
            <a:t>C) Karadeniz Bölgesi</a:t>
          </a:r>
        </a:p>
      </dgm:t>
    </dgm:pt>
    <dgm:pt modelId="{C550F3FC-4118-44D8-A0D0-0F2F2282B5C5}" type="parTrans" cxnId="{2413B5FA-17AF-4A2E-AFC0-556C83553026}">
      <dgm:prSet/>
      <dgm:spPr/>
      <dgm:t>
        <a:bodyPr/>
        <a:lstStyle/>
        <a:p>
          <a:endParaRPr lang="tr-TR"/>
        </a:p>
      </dgm:t>
    </dgm:pt>
    <dgm:pt modelId="{BC5DE6A8-BAD0-4E6A-9C29-0F1CA7B8EB74}" type="sibTrans" cxnId="{2413B5FA-17AF-4A2E-AFC0-556C83553026}">
      <dgm:prSet/>
      <dgm:spPr/>
      <dgm:t>
        <a:bodyPr/>
        <a:lstStyle/>
        <a:p>
          <a:endParaRPr lang="tr-TR"/>
        </a:p>
      </dgm:t>
    </dgm:pt>
    <dgm:pt modelId="{37095A2A-679D-43D6-AE11-C1BE1A5A5721}">
      <dgm:prSet/>
      <dgm:spPr>
        <a:solidFill>
          <a:srgbClr val="097054"/>
        </a:solidFill>
      </dgm:spPr>
      <dgm:t>
        <a:bodyPr/>
        <a:lstStyle/>
        <a:p>
          <a:r>
            <a:rPr lang="tr-TR">
              <a:latin typeface="00359" panose="00000400000000000000" pitchFamily="2" charset="0"/>
            </a:rPr>
            <a:t>D) Marmara Bölgesi</a:t>
          </a:r>
        </a:p>
      </dgm:t>
    </dgm:pt>
    <dgm:pt modelId="{851C9A4C-10F3-433E-AA41-6F02467EF75C}" type="parTrans" cxnId="{1AEA1C6C-12D8-4D16-B299-A33D9A434245}">
      <dgm:prSet/>
      <dgm:spPr/>
      <dgm:t>
        <a:bodyPr/>
        <a:lstStyle/>
        <a:p>
          <a:endParaRPr lang="tr-TR"/>
        </a:p>
      </dgm:t>
    </dgm:pt>
    <dgm:pt modelId="{E06E122C-B4CD-4D5D-88A7-83B15DBE81FC}" type="sibTrans" cxnId="{1AEA1C6C-12D8-4D16-B299-A33D9A434245}">
      <dgm:prSet/>
      <dgm:spPr/>
      <dgm:t>
        <a:bodyPr/>
        <a:lstStyle/>
        <a:p>
          <a:endParaRPr lang="tr-TR"/>
        </a:p>
      </dgm:t>
    </dgm:pt>
    <dgm:pt modelId="{BC7C0287-48F6-42ED-A6D1-996EA339568E}" type="pres">
      <dgm:prSet presAssocID="{0A172027-FF98-4439-984A-310C0BCDC1D4}" presName="linear" presStyleCnt="0">
        <dgm:presLayoutVars>
          <dgm:animLvl val="lvl"/>
          <dgm:resizeHandles val="exact"/>
        </dgm:presLayoutVars>
      </dgm:prSet>
      <dgm:spPr/>
    </dgm:pt>
    <dgm:pt modelId="{D4F2BEE7-39BF-4D22-9379-635D5576E184}" type="pres">
      <dgm:prSet presAssocID="{ACC3B130-3E92-410B-9BF4-8AAE1D193920}" presName="parentText" presStyleLbl="node1" presStyleIdx="0" presStyleCnt="5">
        <dgm:presLayoutVars>
          <dgm:chMax val="0"/>
          <dgm:bulletEnabled val="1"/>
        </dgm:presLayoutVars>
      </dgm:prSet>
      <dgm:spPr/>
    </dgm:pt>
    <dgm:pt modelId="{625F8AE3-A606-417E-80CA-E0736FDD07E6}" type="pres">
      <dgm:prSet presAssocID="{8B531C26-46CC-4C2F-B75C-5E9B2F8FCF05}" presName="spacer" presStyleCnt="0"/>
      <dgm:spPr/>
    </dgm:pt>
    <dgm:pt modelId="{6D60D317-B7A1-4C53-9E8F-CC9CF013AD6A}" type="pres">
      <dgm:prSet presAssocID="{E388AD53-2192-48C6-8C6B-3787B965B6CC}" presName="parentText" presStyleLbl="node1" presStyleIdx="1" presStyleCnt="5">
        <dgm:presLayoutVars>
          <dgm:chMax val="0"/>
          <dgm:bulletEnabled val="1"/>
        </dgm:presLayoutVars>
      </dgm:prSet>
      <dgm:spPr/>
    </dgm:pt>
    <dgm:pt modelId="{99A31CEB-28E0-4CFF-B369-A74EF9666F5A}" type="pres">
      <dgm:prSet presAssocID="{3929A983-E0AA-49A9-990C-F979C5A3A8E6}" presName="spacer" presStyleCnt="0"/>
      <dgm:spPr/>
    </dgm:pt>
    <dgm:pt modelId="{B1C53BBA-656F-4567-9B34-18D75D4F833B}" type="pres">
      <dgm:prSet presAssocID="{E1EDA2D5-1F08-4DD2-A030-BCE31C8AE417}" presName="parentText" presStyleLbl="node1" presStyleIdx="2" presStyleCnt="5">
        <dgm:presLayoutVars>
          <dgm:chMax val="0"/>
          <dgm:bulletEnabled val="1"/>
        </dgm:presLayoutVars>
      </dgm:prSet>
      <dgm:spPr/>
    </dgm:pt>
    <dgm:pt modelId="{6C73E3A7-EA19-46C9-BD98-5C1259F866EF}" type="pres">
      <dgm:prSet presAssocID="{9ABAA42F-68A8-4454-9417-45945FE7ABB0}" presName="spacer" presStyleCnt="0"/>
      <dgm:spPr/>
    </dgm:pt>
    <dgm:pt modelId="{DC55F2F0-820E-4E39-BF2B-21959C35897D}" type="pres">
      <dgm:prSet presAssocID="{BC66BE27-0986-458B-BF60-32DC25BB9794}" presName="parentText" presStyleLbl="node1" presStyleIdx="3" presStyleCnt="5">
        <dgm:presLayoutVars>
          <dgm:chMax val="0"/>
          <dgm:bulletEnabled val="1"/>
        </dgm:presLayoutVars>
      </dgm:prSet>
      <dgm:spPr/>
    </dgm:pt>
    <dgm:pt modelId="{E9FDB953-84B0-449F-88F0-929546DFCA70}" type="pres">
      <dgm:prSet presAssocID="{BC5DE6A8-BAD0-4E6A-9C29-0F1CA7B8EB74}" presName="spacer" presStyleCnt="0"/>
      <dgm:spPr/>
    </dgm:pt>
    <dgm:pt modelId="{3F19B165-603E-401E-9D49-816550BCED43}" type="pres">
      <dgm:prSet presAssocID="{37095A2A-679D-43D6-AE11-C1BE1A5A5721}" presName="parentText" presStyleLbl="node1" presStyleIdx="4" presStyleCnt="5">
        <dgm:presLayoutVars>
          <dgm:chMax val="0"/>
          <dgm:bulletEnabled val="1"/>
        </dgm:presLayoutVars>
      </dgm:prSet>
      <dgm:spPr/>
    </dgm:pt>
  </dgm:ptLst>
  <dgm:cxnLst>
    <dgm:cxn modelId="{B1A85A02-48F1-4EC5-A8A2-FC551682FC75}" type="presOf" srcId="{0A172027-FF98-4439-984A-310C0BCDC1D4}" destId="{BC7C0287-48F6-42ED-A6D1-996EA339568E}" srcOrd="0" destOrd="0" presId="urn:microsoft.com/office/officeart/2005/8/layout/vList2"/>
    <dgm:cxn modelId="{C3C0250B-72DB-4BA4-912C-E7D3CBFDE249}" type="presOf" srcId="{E1EDA2D5-1F08-4DD2-A030-BCE31C8AE417}" destId="{B1C53BBA-656F-4567-9B34-18D75D4F833B}" srcOrd="0" destOrd="0" presId="urn:microsoft.com/office/officeart/2005/8/layout/vList2"/>
    <dgm:cxn modelId="{1AEA1C6C-12D8-4D16-B299-A33D9A434245}" srcId="{0A172027-FF98-4439-984A-310C0BCDC1D4}" destId="{37095A2A-679D-43D6-AE11-C1BE1A5A5721}" srcOrd="4" destOrd="0" parTransId="{851C9A4C-10F3-433E-AA41-6F02467EF75C}" sibTransId="{E06E122C-B4CD-4D5D-88A7-83B15DBE81FC}"/>
    <dgm:cxn modelId="{30CF9774-94C7-4907-9922-CF521DE08AE9}" type="presOf" srcId="{ACC3B130-3E92-410B-9BF4-8AAE1D193920}" destId="{D4F2BEE7-39BF-4D22-9379-635D5576E184}" srcOrd="0" destOrd="0" presId="urn:microsoft.com/office/officeart/2005/8/layout/vList2"/>
    <dgm:cxn modelId="{93BB2A84-2871-4A05-B498-E229CDCC4315}" type="presOf" srcId="{E388AD53-2192-48C6-8C6B-3787B965B6CC}" destId="{6D60D317-B7A1-4C53-9E8F-CC9CF013AD6A}" srcOrd="0" destOrd="0" presId="urn:microsoft.com/office/officeart/2005/8/layout/vList2"/>
    <dgm:cxn modelId="{D67886A7-34AC-4F85-9982-4F3D8705666C}" type="presOf" srcId="{BC66BE27-0986-458B-BF60-32DC25BB9794}" destId="{DC55F2F0-820E-4E39-BF2B-21959C35897D}" srcOrd="0" destOrd="0" presId="urn:microsoft.com/office/officeart/2005/8/layout/vList2"/>
    <dgm:cxn modelId="{79AD63B6-1F9C-4B83-9DD2-8E55A7D3D880}" srcId="{0A172027-FF98-4439-984A-310C0BCDC1D4}" destId="{E388AD53-2192-48C6-8C6B-3787B965B6CC}" srcOrd="1" destOrd="0" parTransId="{D1685611-569D-4C7D-9DC8-6856DA9855D6}" sibTransId="{3929A983-E0AA-49A9-990C-F979C5A3A8E6}"/>
    <dgm:cxn modelId="{E2A0FAC1-E2DF-4802-BBC7-866D27458401}" srcId="{0A172027-FF98-4439-984A-310C0BCDC1D4}" destId="{E1EDA2D5-1F08-4DD2-A030-BCE31C8AE417}" srcOrd="2" destOrd="0" parTransId="{0E96003D-F0C7-47AF-8D35-F9021FB0B00F}" sibTransId="{9ABAA42F-68A8-4454-9417-45945FE7ABB0}"/>
    <dgm:cxn modelId="{A0E740E0-D4E7-418E-AB3C-E36ECC678F94}" srcId="{0A172027-FF98-4439-984A-310C0BCDC1D4}" destId="{ACC3B130-3E92-410B-9BF4-8AAE1D193920}" srcOrd="0" destOrd="0" parTransId="{6B5921AE-CB7E-47C3-998D-6E6E3DDEDD39}" sibTransId="{8B531C26-46CC-4C2F-B75C-5E9B2F8FCF05}"/>
    <dgm:cxn modelId="{0A8861F8-A240-4537-9EDA-E15A4B8C7C00}" type="presOf" srcId="{37095A2A-679D-43D6-AE11-C1BE1A5A5721}" destId="{3F19B165-603E-401E-9D49-816550BCED43}" srcOrd="0" destOrd="0" presId="urn:microsoft.com/office/officeart/2005/8/layout/vList2"/>
    <dgm:cxn modelId="{2413B5FA-17AF-4A2E-AFC0-556C83553026}" srcId="{0A172027-FF98-4439-984A-310C0BCDC1D4}" destId="{BC66BE27-0986-458B-BF60-32DC25BB9794}" srcOrd="3" destOrd="0" parTransId="{C550F3FC-4118-44D8-A0D0-0F2F2282B5C5}" sibTransId="{BC5DE6A8-BAD0-4E6A-9C29-0F1CA7B8EB74}"/>
    <dgm:cxn modelId="{18FC798E-7325-4FD3-8663-D25224852682}" type="presParOf" srcId="{BC7C0287-48F6-42ED-A6D1-996EA339568E}" destId="{D4F2BEE7-39BF-4D22-9379-635D5576E184}" srcOrd="0" destOrd="0" presId="urn:microsoft.com/office/officeart/2005/8/layout/vList2"/>
    <dgm:cxn modelId="{C9D76948-585E-42D9-BC08-26139DD29768}" type="presParOf" srcId="{BC7C0287-48F6-42ED-A6D1-996EA339568E}" destId="{625F8AE3-A606-417E-80CA-E0736FDD07E6}" srcOrd="1" destOrd="0" presId="urn:microsoft.com/office/officeart/2005/8/layout/vList2"/>
    <dgm:cxn modelId="{ADBA8991-292A-4A83-9E51-51324B8D653D}" type="presParOf" srcId="{BC7C0287-48F6-42ED-A6D1-996EA339568E}" destId="{6D60D317-B7A1-4C53-9E8F-CC9CF013AD6A}" srcOrd="2" destOrd="0" presId="urn:microsoft.com/office/officeart/2005/8/layout/vList2"/>
    <dgm:cxn modelId="{A41E3E2E-163F-4D30-AC0A-628894D518AF}" type="presParOf" srcId="{BC7C0287-48F6-42ED-A6D1-996EA339568E}" destId="{99A31CEB-28E0-4CFF-B369-A74EF9666F5A}" srcOrd="3" destOrd="0" presId="urn:microsoft.com/office/officeart/2005/8/layout/vList2"/>
    <dgm:cxn modelId="{4364B2D0-69AA-4442-8152-BA35496C01F7}" type="presParOf" srcId="{BC7C0287-48F6-42ED-A6D1-996EA339568E}" destId="{B1C53BBA-656F-4567-9B34-18D75D4F833B}" srcOrd="4" destOrd="0" presId="urn:microsoft.com/office/officeart/2005/8/layout/vList2"/>
    <dgm:cxn modelId="{3F6E7C28-9BD1-4457-B14D-428A5614D90F}" type="presParOf" srcId="{BC7C0287-48F6-42ED-A6D1-996EA339568E}" destId="{6C73E3A7-EA19-46C9-BD98-5C1259F866EF}" srcOrd="5" destOrd="0" presId="urn:microsoft.com/office/officeart/2005/8/layout/vList2"/>
    <dgm:cxn modelId="{3D000EF7-F3E5-4968-B114-A58C1D6CDE69}" type="presParOf" srcId="{BC7C0287-48F6-42ED-A6D1-996EA339568E}" destId="{DC55F2F0-820E-4E39-BF2B-21959C35897D}" srcOrd="6" destOrd="0" presId="urn:microsoft.com/office/officeart/2005/8/layout/vList2"/>
    <dgm:cxn modelId="{BE4936EF-1F60-46D3-8364-07C2CE8A838F}" type="presParOf" srcId="{BC7C0287-48F6-42ED-A6D1-996EA339568E}" destId="{E9FDB953-84B0-449F-88F0-929546DFCA70}" srcOrd="7" destOrd="0" presId="urn:microsoft.com/office/officeart/2005/8/layout/vList2"/>
    <dgm:cxn modelId="{98F60135-C923-4D33-8A20-CC7A124778B8}" type="presParOf" srcId="{BC7C0287-48F6-42ED-A6D1-996EA339568E}" destId="{3F19B165-603E-401E-9D49-816550BCED43}" srcOrd="8" destOrd="0" presId="urn:microsoft.com/office/officeart/2005/8/layout/vList2"/>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664CAF8-8ECD-40C8-B6BD-ABA1AFBA3AD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tr-TR"/>
        </a:p>
      </dgm:t>
    </dgm:pt>
    <dgm:pt modelId="{262900E8-0E2A-43BD-A14A-F1363642A0C9}">
      <dgm:prSet/>
      <dgm:spPr/>
      <dgm:t>
        <a:bodyPr/>
        <a:lstStyle/>
        <a:p>
          <a:r>
            <a:rPr lang="tr-TR" dirty="0">
              <a:latin typeface="00359" panose="00000400000000000000" pitchFamily="2" charset="0"/>
            </a:rPr>
            <a:t>Cam ya da şeffaf plastik örtüler ile kapatılan yerlerde mevsimi dışında tarım ürünleri yetiştirme imkanı bulunabilmektedir. Ancak bu ekonomik faaliyetin yapılabilmesi İçin </a:t>
          </a:r>
          <a:r>
            <a:rPr lang="tr-TR" i="1" dirty="0">
              <a:effectLst>
                <a:outerShdw blurRad="38100" dist="38100" dir="2700000" algn="tl">
                  <a:srgbClr val="000000">
                    <a:alpha val="43137"/>
                  </a:srgbClr>
                </a:outerShdw>
              </a:effectLst>
              <a:latin typeface="00359" panose="00000400000000000000" pitchFamily="2" charset="0"/>
            </a:rPr>
            <a:t>kışların ılık geçmesi ve güneşlenme süresinin fazla olması </a:t>
          </a:r>
          <a:r>
            <a:rPr lang="tr-TR" dirty="0">
              <a:latin typeface="00359" panose="00000400000000000000" pitchFamily="2" charset="0"/>
            </a:rPr>
            <a:t>gerekmektedir.</a:t>
          </a:r>
        </a:p>
      </dgm:t>
    </dgm:pt>
    <dgm:pt modelId="{465D766C-2B86-487A-BB4C-90F99C34D68C}" type="parTrans" cxnId="{E4ADF0C3-4CCE-48A9-AC81-2F1FB0D1E319}">
      <dgm:prSet/>
      <dgm:spPr/>
      <dgm:t>
        <a:bodyPr/>
        <a:lstStyle/>
        <a:p>
          <a:endParaRPr lang="tr-TR"/>
        </a:p>
      </dgm:t>
    </dgm:pt>
    <dgm:pt modelId="{0065D661-A495-40D1-B592-34B12A34E6CD}" type="sibTrans" cxnId="{E4ADF0C3-4CCE-48A9-AC81-2F1FB0D1E319}">
      <dgm:prSet/>
      <dgm:spPr/>
      <dgm:t>
        <a:bodyPr/>
        <a:lstStyle/>
        <a:p>
          <a:endParaRPr lang="tr-TR"/>
        </a:p>
      </dgm:t>
    </dgm:pt>
    <dgm:pt modelId="{78D2F795-2D0D-4013-AE2E-2618536B6FCF}">
      <dgm:prSet/>
      <dgm:spPr/>
      <dgm:t>
        <a:bodyPr/>
        <a:lstStyle/>
        <a:p>
          <a:r>
            <a:rPr lang="tr-TR" dirty="0">
              <a:latin typeface="00359" panose="00000400000000000000" pitchFamily="2" charset="0"/>
            </a:rPr>
            <a:t>Yukarıda Akdeniz Bölgesinde yaygın olarak yapılan bir ekonomik faaliyetten bahsedilmektedir. Bu ekonomik faaliyet hangi seçenekte doğru verilmiştir</a:t>
          </a:r>
          <a:r>
            <a:rPr lang="tr-TR" dirty="0"/>
            <a:t>?</a:t>
          </a:r>
        </a:p>
      </dgm:t>
    </dgm:pt>
    <dgm:pt modelId="{C760204F-EB0E-461D-948B-5306ED4F55C1}" type="parTrans" cxnId="{D9A0425E-4645-44C0-99F3-F849D8E03950}">
      <dgm:prSet/>
      <dgm:spPr/>
      <dgm:t>
        <a:bodyPr/>
        <a:lstStyle/>
        <a:p>
          <a:endParaRPr lang="tr-TR"/>
        </a:p>
      </dgm:t>
    </dgm:pt>
    <dgm:pt modelId="{A5DA6249-8C81-42F3-95B6-8E29528047B5}" type="sibTrans" cxnId="{D9A0425E-4645-44C0-99F3-F849D8E03950}">
      <dgm:prSet/>
      <dgm:spPr/>
      <dgm:t>
        <a:bodyPr/>
        <a:lstStyle/>
        <a:p>
          <a:endParaRPr lang="tr-TR"/>
        </a:p>
      </dgm:t>
    </dgm:pt>
    <dgm:pt modelId="{C8D50D57-820F-4151-8EE2-DCA75C46954D}" type="pres">
      <dgm:prSet presAssocID="{1664CAF8-8ECD-40C8-B6BD-ABA1AFBA3AD6}" presName="linear" presStyleCnt="0">
        <dgm:presLayoutVars>
          <dgm:animLvl val="lvl"/>
          <dgm:resizeHandles val="exact"/>
        </dgm:presLayoutVars>
      </dgm:prSet>
      <dgm:spPr/>
    </dgm:pt>
    <dgm:pt modelId="{E26C9F07-CA40-4F0C-B578-9F2CCE1AA3F0}" type="pres">
      <dgm:prSet presAssocID="{262900E8-0E2A-43BD-A14A-F1363642A0C9}" presName="parentText" presStyleLbl="node1" presStyleIdx="0" presStyleCnt="2">
        <dgm:presLayoutVars>
          <dgm:chMax val="0"/>
          <dgm:bulletEnabled val="1"/>
        </dgm:presLayoutVars>
      </dgm:prSet>
      <dgm:spPr/>
    </dgm:pt>
    <dgm:pt modelId="{5C89F54D-AB17-409C-BDCD-E801A09CAF36}" type="pres">
      <dgm:prSet presAssocID="{0065D661-A495-40D1-B592-34B12A34E6CD}" presName="spacer" presStyleCnt="0"/>
      <dgm:spPr/>
    </dgm:pt>
    <dgm:pt modelId="{B25ABC36-47ED-4020-B0AD-D3598B3551D2}" type="pres">
      <dgm:prSet presAssocID="{78D2F795-2D0D-4013-AE2E-2618536B6FCF}" presName="parentText" presStyleLbl="node1" presStyleIdx="1" presStyleCnt="2" custLinFactY="29920" custLinFactNeighborX="1245" custLinFactNeighborY="100000">
        <dgm:presLayoutVars>
          <dgm:chMax val="0"/>
          <dgm:bulletEnabled val="1"/>
        </dgm:presLayoutVars>
      </dgm:prSet>
      <dgm:spPr/>
    </dgm:pt>
  </dgm:ptLst>
  <dgm:cxnLst>
    <dgm:cxn modelId="{9B6EAC1D-D8EF-4F00-BAEB-4A4FE3D596E6}" type="presOf" srcId="{78D2F795-2D0D-4013-AE2E-2618536B6FCF}" destId="{B25ABC36-47ED-4020-B0AD-D3598B3551D2}" srcOrd="0" destOrd="0" presId="urn:microsoft.com/office/officeart/2005/8/layout/vList2"/>
    <dgm:cxn modelId="{D9A0425E-4645-44C0-99F3-F849D8E03950}" srcId="{1664CAF8-8ECD-40C8-B6BD-ABA1AFBA3AD6}" destId="{78D2F795-2D0D-4013-AE2E-2618536B6FCF}" srcOrd="1" destOrd="0" parTransId="{C760204F-EB0E-461D-948B-5306ED4F55C1}" sibTransId="{A5DA6249-8C81-42F3-95B6-8E29528047B5}"/>
    <dgm:cxn modelId="{F775A27B-4AD1-4807-BE64-4448DB38715F}" type="presOf" srcId="{262900E8-0E2A-43BD-A14A-F1363642A0C9}" destId="{E26C9F07-CA40-4F0C-B578-9F2CCE1AA3F0}" srcOrd="0" destOrd="0" presId="urn:microsoft.com/office/officeart/2005/8/layout/vList2"/>
    <dgm:cxn modelId="{E4ADF0C3-4CCE-48A9-AC81-2F1FB0D1E319}" srcId="{1664CAF8-8ECD-40C8-B6BD-ABA1AFBA3AD6}" destId="{262900E8-0E2A-43BD-A14A-F1363642A0C9}" srcOrd="0" destOrd="0" parTransId="{465D766C-2B86-487A-BB4C-90F99C34D68C}" sibTransId="{0065D661-A495-40D1-B592-34B12A34E6CD}"/>
    <dgm:cxn modelId="{437227E4-19D9-4ADC-A8AD-0D815BA9DDFC}" type="presOf" srcId="{1664CAF8-8ECD-40C8-B6BD-ABA1AFBA3AD6}" destId="{C8D50D57-820F-4151-8EE2-DCA75C46954D}" srcOrd="0" destOrd="0" presId="urn:microsoft.com/office/officeart/2005/8/layout/vList2"/>
    <dgm:cxn modelId="{FCCC1DEE-E461-49CF-AAE3-933648053F93}" type="presParOf" srcId="{C8D50D57-820F-4151-8EE2-DCA75C46954D}" destId="{E26C9F07-CA40-4F0C-B578-9F2CCE1AA3F0}" srcOrd="0" destOrd="0" presId="urn:microsoft.com/office/officeart/2005/8/layout/vList2"/>
    <dgm:cxn modelId="{A8C4CA64-F06A-48BD-946A-FE84FDC37547}" type="presParOf" srcId="{C8D50D57-820F-4151-8EE2-DCA75C46954D}" destId="{5C89F54D-AB17-409C-BDCD-E801A09CAF36}" srcOrd="1" destOrd="0" presId="urn:microsoft.com/office/officeart/2005/8/layout/vList2"/>
    <dgm:cxn modelId="{1309B895-2968-4213-B5CD-E4059D691C88}" type="presParOf" srcId="{C8D50D57-820F-4151-8EE2-DCA75C46954D}" destId="{B25ABC36-47ED-4020-B0AD-D3598B3551D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2CCAE9B-95E2-4920-A926-48E16CEFFC7D}"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tr-TR"/>
        </a:p>
      </dgm:t>
    </dgm:pt>
    <dgm:pt modelId="{047E7B7F-E392-43DE-9EAC-B2138D9D06FF}">
      <dgm:prSet custT="1"/>
      <dgm:spPr/>
      <dgm:t>
        <a:bodyPr/>
        <a:lstStyle/>
        <a:p>
          <a:r>
            <a:rPr lang="tr-TR" sz="2000" dirty="0">
              <a:latin typeface="00359" panose="00000400000000000000" pitchFamily="2" charset="0"/>
            </a:rPr>
            <a:t>A) Ormancılık</a:t>
          </a:r>
        </a:p>
      </dgm:t>
    </dgm:pt>
    <dgm:pt modelId="{7AC7D128-969E-4C46-BE19-937C3C5E7E21}" type="parTrans" cxnId="{3C751BC1-C7E2-4EF3-9A57-0F6188E1BA45}">
      <dgm:prSet/>
      <dgm:spPr/>
      <dgm:t>
        <a:bodyPr/>
        <a:lstStyle/>
        <a:p>
          <a:endParaRPr lang="tr-TR"/>
        </a:p>
      </dgm:t>
    </dgm:pt>
    <dgm:pt modelId="{F38A5260-40FD-4B1B-B21B-97ECBEFA4F4E}" type="sibTrans" cxnId="{3C751BC1-C7E2-4EF3-9A57-0F6188E1BA45}">
      <dgm:prSet/>
      <dgm:spPr/>
      <dgm:t>
        <a:bodyPr/>
        <a:lstStyle/>
        <a:p>
          <a:endParaRPr lang="tr-TR"/>
        </a:p>
      </dgm:t>
    </dgm:pt>
    <dgm:pt modelId="{9F0E91D0-54A5-4DC8-B626-397ACDB75110}">
      <dgm:prSet custT="1"/>
      <dgm:spPr/>
      <dgm:t>
        <a:bodyPr/>
        <a:lstStyle/>
        <a:p>
          <a:r>
            <a:rPr lang="tr-TR" sz="2000" dirty="0">
              <a:latin typeface="00359" panose="00000400000000000000" pitchFamily="2" charset="0"/>
            </a:rPr>
            <a:t>B) Kümes hayvancılığı</a:t>
          </a:r>
        </a:p>
      </dgm:t>
    </dgm:pt>
    <dgm:pt modelId="{55362DFE-C6E8-44B8-9170-EADA669407FD}" type="parTrans" cxnId="{E27573C8-3ED6-4464-8AF9-89F1D66EF05E}">
      <dgm:prSet/>
      <dgm:spPr/>
      <dgm:t>
        <a:bodyPr/>
        <a:lstStyle/>
        <a:p>
          <a:endParaRPr lang="tr-TR"/>
        </a:p>
      </dgm:t>
    </dgm:pt>
    <dgm:pt modelId="{986308F6-B3AB-4892-A83F-251AA9857CAE}" type="sibTrans" cxnId="{E27573C8-3ED6-4464-8AF9-89F1D66EF05E}">
      <dgm:prSet/>
      <dgm:spPr/>
      <dgm:t>
        <a:bodyPr/>
        <a:lstStyle/>
        <a:p>
          <a:endParaRPr lang="tr-TR"/>
        </a:p>
      </dgm:t>
    </dgm:pt>
    <dgm:pt modelId="{1993D9BE-7087-4E80-9BD3-FEA8E333151B}">
      <dgm:prSet custT="1"/>
      <dgm:spPr/>
      <dgm:t>
        <a:bodyPr/>
        <a:lstStyle/>
        <a:p>
          <a:r>
            <a:rPr lang="tr-TR" sz="2000" dirty="0">
              <a:latin typeface="00359" panose="00000400000000000000" pitchFamily="2" charset="0"/>
            </a:rPr>
            <a:t>C) Balıkçılık</a:t>
          </a:r>
        </a:p>
      </dgm:t>
    </dgm:pt>
    <dgm:pt modelId="{D22DE782-A564-4D8E-B12D-460C3B665AAA}" type="parTrans" cxnId="{3A784C73-00C9-49A7-844B-FC18BB8B3706}">
      <dgm:prSet/>
      <dgm:spPr/>
      <dgm:t>
        <a:bodyPr/>
        <a:lstStyle/>
        <a:p>
          <a:endParaRPr lang="tr-TR"/>
        </a:p>
      </dgm:t>
    </dgm:pt>
    <dgm:pt modelId="{EF82416D-A317-497C-BF06-77F89F7D4D04}" type="sibTrans" cxnId="{3A784C73-00C9-49A7-844B-FC18BB8B3706}">
      <dgm:prSet/>
      <dgm:spPr/>
      <dgm:t>
        <a:bodyPr/>
        <a:lstStyle/>
        <a:p>
          <a:endParaRPr lang="tr-TR"/>
        </a:p>
      </dgm:t>
    </dgm:pt>
    <dgm:pt modelId="{147B0CA7-6F5E-4360-948C-1770CA2BDDD2}">
      <dgm:prSet custT="1"/>
      <dgm:spPr/>
      <dgm:t>
        <a:bodyPr/>
        <a:lstStyle/>
        <a:p>
          <a:r>
            <a:rPr lang="tr-TR" sz="2000">
              <a:latin typeface="00359" panose="00000400000000000000" pitchFamily="2" charset="0"/>
            </a:rPr>
            <a:t>D) Seracılık</a:t>
          </a:r>
        </a:p>
      </dgm:t>
    </dgm:pt>
    <dgm:pt modelId="{09DABD3A-85CF-4303-9018-96A8A7A618C9}" type="parTrans" cxnId="{321F58CB-7650-45F6-A919-B0A9BA080931}">
      <dgm:prSet/>
      <dgm:spPr/>
      <dgm:t>
        <a:bodyPr/>
        <a:lstStyle/>
        <a:p>
          <a:endParaRPr lang="tr-TR"/>
        </a:p>
      </dgm:t>
    </dgm:pt>
    <dgm:pt modelId="{155A6E00-8974-4E0B-9546-E1AF45FF6804}" type="sibTrans" cxnId="{321F58CB-7650-45F6-A919-B0A9BA080931}">
      <dgm:prSet/>
      <dgm:spPr/>
      <dgm:t>
        <a:bodyPr/>
        <a:lstStyle/>
        <a:p>
          <a:endParaRPr lang="tr-TR"/>
        </a:p>
      </dgm:t>
    </dgm:pt>
    <dgm:pt modelId="{6797AB4D-E902-4ED8-BFA3-0E28C19E8D86}" type="pres">
      <dgm:prSet presAssocID="{52CCAE9B-95E2-4920-A926-48E16CEFFC7D}" presName="linear" presStyleCnt="0">
        <dgm:presLayoutVars>
          <dgm:animLvl val="lvl"/>
          <dgm:resizeHandles val="exact"/>
        </dgm:presLayoutVars>
      </dgm:prSet>
      <dgm:spPr/>
    </dgm:pt>
    <dgm:pt modelId="{8F193D31-E8D9-4F34-A823-70D70D433E58}" type="pres">
      <dgm:prSet presAssocID="{047E7B7F-E392-43DE-9EAC-B2138D9D06FF}" presName="parentText" presStyleLbl="node1" presStyleIdx="0" presStyleCnt="4">
        <dgm:presLayoutVars>
          <dgm:chMax val="0"/>
          <dgm:bulletEnabled val="1"/>
        </dgm:presLayoutVars>
      </dgm:prSet>
      <dgm:spPr/>
    </dgm:pt>
    <dgm:pt modelId="{E737AB7B-F418-4F85-8F53-9EF452FB8521}" type="pres">
      <dgm:prSet presAssocID="{F38A5260-40FD-4B1B-B21B-97ECBEFA4F4E}" presName="spacer" presStyleCnt="0"/>
      <dgm:spPr/>
    </dgm:pt>
    <dgm:pt modelId="{E1D88468-8CAA-41BA-B327-8CA9122ECB8C}" type="pres">
      <dgm:prSet presAssocID="{9F0E91D0-54A5-4DC8-B626-397ACDB75110}" presName="parentText" presStyleLbl="node1" presStyleIdx="1" presStyleCnt="4">
        <dgm:presLayoutVars>
          <dgm:chMax val="0"/>
          <dgm:bulletEnabled val="1"/>
        </dgm:presLayoutVars>
      </dgm:prSet>
      <dgm:spPr/>
    </dgm:pt>
    <dgm:pt modelId="{2F10D11B-9514-4A78-8D46-227C9D678742}" type="pres">
      <dgm:prSet presAssocID="{986308F6-B3AB-4892-A83F-251AA9857CAE}" presName="spacer" presStyleCnt="0"/>
      <dgm:spPr/>
    </dgm:pt>
    <dgm:pt modelId="{3B4D6DD8-0EC7-4648-A094-76CD9172D72C}" type="pres">
      <dgm:prSet presAssocID="{1993D9BE-7087-4E80-9BD3-FEA8E333151B}" presName="parentText" presStyleLbl="node1" presStyleIdx="2" presStyleCnt="4">
        <dgm:presLayoutVars>
          <dgm:chMax val="0"/>
          <dgm:bulletEnabled val="1"/>
        </dgm:presLayoutVars>
      </dgm:prSet>
      <dgm:spPr/>
    </dgm:pt>
    <dgm:pt modelId="{322DE5A8-39BB-48C2-93EF-C16145F0FFC4}" type="pres">
      <dgm:prSet presAssocID="{EF82416D-A317-497C-BF06-77F89F7D4D04}" presName="spacer" presStyleCnt="0"/>
      <dgm:spPr/>
    </dgm:pt>
    <dgm:pt modelId="{E24D05D3-22F8-468D-8303-594AC95E39C7}" type="pres">
      <dgm:prSet presAssocID="{147B0CA7-6F5E-4360-948C-1770CA2BDDD2}" presName="parentText" presStyleLbl="node1" presStyleIdx="3" presStyleCnt="4">
        <dgm:presLayoutVars>
          <dgm:chMax val="0"/>
          <dgm:bulletEnabled val="1"/>
        </dgm:presLayoutVars>
      </dgm:prSet>
      <dgm:spPr/>
    </dgm:pt>
  </dgm:ptLst>
  <dgm:cxnLst>
    <dgm:cxn modelId="{C487BB0D-F98C-4EB5-83CF-6FD6DF6967C0}" type="presOf" srcId="{9F0E91D0-54A5-4DC8-B626-397ACDB75110}" destId="{E1D88468-8CAA-41BA-B327-8CA9122ECB8C}" srcOrd="0" destOrd="0" presId="urn:microsoft.com/office/officeart/2005/8/layout/vList2"/>
    <dgm:cxn modelId="{D183832A-FEDF-46EE-928C-6AB975442302}" type="presOf" srcId="{1993D9BE-7087-4E80-9BD3-FEA8E333151B}" destId="{3B4D6DD8-0EC7-4648-A094-76CD9172D72C}" srcOrd="0" destOrd="0" presId="urn:microsoft.com/office/officeart/2005/8/layout/vList2"/>
    <dgm:cxn modelId="{A59D1C3E-B19E-4CC3-B76C-3DB4901375FE}" type="presOf" srcId="{52CCAE9B-95E2-4920-A926-48E16CEFFC7D}" destId="{6797AB4D-E902-4ED8-BFA3-0E28C19E8D86}" srcOrd="0" destOrd="0" presId="urn:microsoft.com/office/officeart/2005/8/layout/vList2"/>
    <dgm:cxn modelId="{3A784C73-00C9-49A7-844B-FC18BB8B3706}" srcId="{52CCAE9B-95E2-4920-A926-48E16CEFFC7D}" destId="{1993D9BE-7087-4E80-9BD3-FEA8E333151B}" srcOrd="2" destOrd="0" parTransId="{D22DE782-A564-4D8E-B12D-460C3B665AAA}" sibTransId="{EF82416D-A317-497C-BF06-77F89F7D4D04}"/>
    <dgm:cxn modelId="{949EFA76-CBA0-44C1-BD18-903A52BEAF5C}" type="presOf" srcId="{047E7B7F-E392-43DE-9EAC-B2138D9D06FF}" destId="{8F193D31-E8D9-4F34-A823-70D70D433E58}" srcOrd="0" destOrd="0" presId="urn:microsoft.com/office/officeart/2005/8/layout/vList2"/>
    <dgm:cxn modelId="{D997BA8B-35E2-4E87-AD28-6517DE3DF726}" type="presOf" srcId="{147B0CA7-6F5E-4360-948C-1770CA2BDDD2}" destId="{E24D05D3-22F8-468D-8303-594AC95E39C7}" srcOrd="0" destOrd="0" presId="urn:microsoft.com/office/officeart/2005/8/layout/vList2"/>
    <dgm:cxn modelId="{3C751BC1-C7E2-4EF3-9A57-0F6188E1BA45}" srcId="{52CCAE9B-95E2-4920-A926-48E16CEFFC7D}" destId="{047E7B7F-E392-43DE-9EAC-B2138D9D06FF}" srcOrd="0" destOrd="0" parTransId="{7AC7D128-969E-4C46-BE19-937C3C5E7E21}" sibTransId="{F38A5260-40FD-4B1B-B21B-97ECBEFA4F4E}"/>
    <dgm:cxn modelId="{E27573C8-3ED6-4464-8AF9-89F1D66EF05E}" srcId="{52CCAE9B-95E2-4920-A926-48E16CEFFC7D}" destId="{9F0E91D0-54A5-4DC8-B626-397ACDB75110}" srcOrd="1" destOrd="0" parTransId="{55362DFE-C6E8-44B8-9170-EADA669407FD}" sibTransId="{986308F6-B3AB-4892-A83F-251AA9857CAE}"/>
    <dgm:cxn modelId="{321F58CB-7650-45F6-A919-B0A9BA080931}" srcId="{52CCAE9B-95E2-4920-A926-48E16CEFFC7D}" destId="{147B0CA7-6F5E-4360-948C-1770CA2BDDD2}" srcOrd="3" destOrd="0" parTransId="{09DABD3A-85CF-4303-9018-96A8A7A618C9}" sibTransId="{155A6E00-8974-4E0B-9546-E1AF45FF6804}"/>
    <dgm:cxn modelId="{AD28DA17-ECD5-4076-809D-7E32B58CD6EE}" type="presParOf" srcId="{6797AB4D-E902-4ED8-BFA3-0E28C19E8D86}" destId="{8F193D31-E8D9-4F34-A823-70D70D433E58}" srcOrd="0" destOrd="0" presId="urn:microsoft.com/office/officeart/2005/8/layout/vList2"/>
    <dgm:cxn modelId="{120DC67F-F0B9-489E-9872-8210845753B3}" type="presParOf" srcId="{6797AB4D-E902-4ED8-BFA3-0E28C19E8D86}" destId="{E737AB7B-F418-4F85-8F53-9EF452FB8521}" srcOrd="1" destOrd="0" presId="urn:microsoft.com/office/officeart/2005/8/layout/vList2"/>
    <dgm:cxn modelId="{46AA3457-7086-4DA2-8090-BF6DD4FC7178}" type="presParOf" srcId="{6797AB4D-E902-4ED8-BFA3-0E28C19E8D86}" destId="{E1D88468-8CAA-41BA-B327-8CA9122ECB8C}" srcOrd="2" destOrd="0" presId="urn:microsoft.com/office/officeart/2005/8/layout/vList2"/>
    <dgm:cxn modelId="{1B5A4AB3-1012-47AE-B364-418C2D97DCFA}" type="presParOf" srcId="{6797AB4D-E902-4ED8-BFA3-0E28C19E8D86}" destId="{2F10D11B-9514-4A78-8D46-227C9D678742}" srcOrd="3" destOrd="0" presId="urn:microsoft.com/office/officeart/2005/8/layout/vList2"/>
    <dgm:cxn modelId="{61379C75-7689-4867-B873-9FE0A55EEDDF}" type="presParOf" srcId="{6797AB4D-E902-4ED8-BFA3-0E28C19E8D86}" destId="{3B4D6DD8-0EC7-4648-A094-76CD9172D72C}" srcOrd="4" destOrd="0" presId="urn:microsoft.com/office/officeart/2005/8/layout/vList2"/>
    <dgm:cxn modelId="{2A1F429F-656A-4580-A11C-AB9570AF214E}" type="presParOf" srcId="{6797AB4D-E902-4ED8-BFA3-0E28C19E8D86}" destId="{322DE5A8-39BB-48C2-93EF-C16145F0FFC4}" srcOrd="5" destOrd="0" presId="urn:microsoft.com/office/officeart/2005/8/layout/vList2"/>
    <dgm:cxn modelId="{1AE9CF35-E577-4A4E-BB11-2163E9531847}" type="presParOf" srcId="{6797AB4D-E902-4ED8-BFA3-0E28C19E8D86}" destId="{E24D05D3-22F8-468D-8303-594AC95E39C7}"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4E7A356-CA3D-4BB0-93E3-2AE0A52F5DD6}"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tr-TR"/>
        </a:p>
      </dgm:t>
    </dgm:pt>
    <dgm:pt modelId="{3FD0903B-62ED-417A-A098-975502ECDAAB}">
      <dgm:prSet custT="1"/>
      <dgm:spPr>
        <a:solidFill>
          <a:srgbClr val="FFC08A"/>
        </a:solidFill>
      </dgm:spPr>
      <dgm:t>
        <a:bodyPr/>
        <a:lstStyle/>
        <a:p>
          <a:r>
            <a:rPr lang="tr-TR" sz="4000" dirty="0">
              <a:latin typeface="00359" panose="00000400000000000000" pitchFamily="2" charset="0"/>
            </a:rPr>
            <a:t>E</a:t>
          </a:r>
          <a:r>
            <a:rPr lang="tr-TR" sz="2500" dirty="0">
              <a:latin typeface="00359" panose="00000400000000000000" pitchFamily="2" charset="0"/>
            </a:rPr>
            <a:t>konomisi zayıf bir millet fakirlik ve yoksulluktan kurtulamaz; toplumsal ve siyasi felâketlerden yakasını kurtaramaz. </a:t>
          </a:r>
          <a:r>
            <a:rPr lang="tr-TR" sz="2000" i="1" dirty="0">
              <a:solidFill>
                <a:srgbClr val="FFFF00"/>
              </a:solidFill>
              <a:latin typeface="00359" panose="00000400000000000000" pitchFamily="2" charset="0"/>
            </a:rPr>
            <a:t>Mustafa Kemal Atatürk</a:t>
          </a:r>
          <a:endParaRPr lang="tr-TR" sz="2500" dirty="0">
            <a:solidFill>
              <a:srgbClr val="FFFF00"/>
            </a:solidFill>
            <a:latin typeface="00359" panose="00000400000000000000" pitchFamily="2" charset="0"/>
          </a:endParaRPr>
        </a:p>
      </dgm:t>
    </dgm:pt>
    <dgm:pt modelId="{BDF59B28-7FED-4B29-BB8B-B8266E0E0893}" type="parTrans" cxnId="{C1CD883D-5985-4246-A6D9-C5F4B778BBF6}">
      <dgm:prSet/>
      <dgm:spPr/>
      <dgm:t>
        <a:bodyPr/>
        <a:lstStyle/>
        <a:p>
          <a:endParaRPr lang="tr-TR"/>
        </a:p>
      </dgm:t>
    </dgm:pt>
    <dgm:pt modelId="{F26CC546-45E8-4E39-8183-481BBFBC85FB}" type="sibTrans" cxnId="{C1CD883D-5985-4246-A6D9-C5F4B778BBF6}">
      <dgm:prSet/>
      <dgm:spPr/>
      <dgm:t>
        <a:bodyPr/>
        <a:lstStyle/>
        <a:p>
          <a:endParaRPr lang="tr-TR"/>
        </a:p>
      </dgm:t>
    </dgm:pt>
    <dgm:pt modelId="{4E573CE2-F4D4-47AB-94FD-A83812B9D97D}" type="pres">
      <dgm:prSet presAssocID="{24E7A356-CA3D-4BB0-93E3-2AE0A52F5DD6}" presName="linear" presStyleCnt="0">
        <dgm:presLayoutVars>
          <dgm:animLvl val="lvl"/>
          <dgm:resizeHandles val="exact"/>
        </dgm:presLayoutVars>
      </dgm:prSet>
      <dgm:spPr/>
    </dgm:pt>
    <dgm:pt modelId="{5284F30B-8DF5-48C2-B4DD-D5FB6C5E4A2E}" type="pres">
      <dgm:prSet presAssocID="{3FD0903B-62ED-417A-A098-975502ECDAAB}" presName="parentText" presStyleLbl="node1" presStyleIdx="0" presStyleCnt="1">
        <dgm:presLayoutVars>
          <dgm:chMax val="0"/>
          <dgm:bulletEnabled val="1"/>
        </dgm:presLayoutVars>
      </dgm:prSet>
      <dgm:spPr/>
    </dgm:pt>
  </dgm:ptLst>
  <dgm:cxnLst>
    <dgm:cxn modelId="{C1CD883D-5985-4246-A6D9-C5F4B778BBF6}" srcId="{24E7A356-CA3D-4BB0-93E3-2AE0A52F5DD6}" destId="{3FD0903B-62ED-417A-A098-975502ECDAAB}" srcOrd="0" destOrd="0" parTransId="{BDF59B28-7FED-4B29-BB8B-B8266E0E0893}" sibTransId="{F26CC546-45E8-4E39-8183-481BBFBC85FB}"/>
    <dgm:cxn modelId="{65CC40F2-BA03-469A-ABEB-39BAAB2D8F35}" type="presOf" srcId="{24E7A356-CA3D-4BB0-93E3-2AE0A52F5DD6}" destId="{4E573CE2-F4D4-47AB-94FD-A83812B9D97D}" srcOrd="0" destOrd="0" presId="urn:microsoft.com/office/officeart/2005/8/layout/vList2"/>
    <dgm:cxn modelId="{FA76BFF9-E894-46B3-8AC4-4F09CA99EC9B}" type="presOf" srcId="{3FD0903B-62ED-417A-A098-975502ECDAAB}" destId="{5284F30B-8DF5-48C2-B4DD-D5FB6C5E4A2E}" srcOrd="0" destOrd="0" presId="urn:microsoft.com/office/officeart/2005/8/layout/vList2"/>
    <dgm:cxn modelId="{248A7577-DF53-45E8-8151-F429747490B6}" type="presParOf" srcId="{4E573CE2-F4D4-47AB-94FD-A83812B9D97D}" destId="{5284F30B-8DF5-48C2-B4DD-D5FB6C5E4A2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EED499-5929-4FE2-8A4C-6FB106C9A3BC}">
      <dsp:nvSpPr>
        <dsp:cNvPr id="0" name=""/>
        <dsp:cNvSpPr/>
      </dsp:nvSpPr>
      <dsp:spPr>
        <a:xfrm>
          <a:off x="0" y="776"/>
          <a:ext cx="3564396" cy="3322434"/>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r-TR" sz="2400" i="1" kern="1200" dirty="0">
              <a:effectLst>
                <a:outerShdw blurRad="38100" dist="38100" dir="2700000" algn="tl">
                  <a:srgbClr val="000000">
                    <a:alpha val="43137"/>
                  </a:srgbClr>
                </a:outerShdw>
              </a:effectLst>
              <a:latin typeface="00359" panose="00000400000000000000" pitchFamily="2" charset="0"/>
            </a:rPr>
            <a:t>Farklı coğrafi özelliklere sahip olan ülkemizde </a:t>
          </a:r>
          <a:r>
            <a:rPr lang="tr-TR" sz="2400" kern="1200" dirty="0">
              <a:latin typeface="00359" panose="00000400000000000000" pitchFamily="2" charset="0"/>
            </a:rPr>
            <a:t>ekonomik faaliyetlerde buna bağlı olarak </a:t>
          </a:r>
          <a:r>
            <a:rPr lang="tr-TR" sz="2400" u="none" kern="1200" dirty="0">
              <a:solidFill>
                <a:srgbClr val="FF0000"/>
              </a:solidFill>
              <a:effectLst>
                <a:outerShdw blurRad="38100" dist="38100" dir="2700000" algn="tl">
                  <a:srgbClr val="000000">
                    <a:alpha val="43137"/>
                  </a:srgbClr>
                </a:outerShdw>
              </a:effectLst>
              <a:latin typeface="00359" panose="00000400000000000000" pitchFamily="2" charset="0"/>
            </a:rPr>
            <a:t>çeşitlilik </a:t>
          </a:r>
          <a:r>
            <a:rPr lang="tr-TR" sz="2400" kern="1200" dirty="0">
              <a:latin typeface="00359" panose="00000400000000000000" pitchFamily="2" charset="0"/>
            </a:rPr>
            <a:t>gösterir. Bir bölgedeki ekonomik faaliyetleri o bölgenin coğrafi özellikleri belirler. </a:t>
          </a:r>
        </a:p>
      </dsp:txBody>
      <dsp:txXfrm>
        <a:off x="162188" y="162964"/>
        <a:ext cx="3240020" cy="29980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F0D02-089F-4B9D-9534-6F44CBDB9FB4}">
      <dsp:nvSpPr>
        <dsp:cNvPr id="0" name=""/>
        <dsp:cNvSpPr/>
      </dsp:nvSpPr>
      <dsp:spPr>
        <a:xfrm>
          <a:off x="0" y="479176"/>
          <a:ext cx="3456384" cy="2509650"/>
        </a:xfrm>
        <a:prstGeom prst="round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tr-TR" sz="2400" kern="1200" dirty="0">
              <a:solidFill>
                <a:schemeClr val="tx2">
                  <a:lumMod val="50000"/>
                </a:schemeClr>
              </a:solidFill>
              <a:latin typeface="00359" panose="00000400000000000000" pitchFamily="2" charset="0"/>
            </a:rPr>
            <a:t>Yer </a:t>
          </a:r>
          <a:r>
            <a:rPr lang="tr-TR" sz="2400" kern="1200" dirty="0" err="1">
              <a:solidFill>
                <a:schemeClr val="tx2">
                  <a:lumMod val="50000"/>
                </a:schemeClr>
              </a:solidFill>
              <a:latin typeface="00359" panose="00000400000000000000" pitchFamily="2" charset="0"/>
            </a:rPr>
            <a:t>şekilleri,iklim,yer</a:t>
          </a:r>
          <a:r>
            <a:rPr lang="tr-TR" sz="2400" kern="1200" dirty="0">
              <a:solidFill>
                <a:schemeClr val="tx2">
                  <a:lumMod val="50000"/>
                </a:schemeClr>
              </a:solidFill>
              <a:latin typeface="00359" panose="00000400000000000000" pitchFamily="2" charset="0"/>
            </a:rPr>
            <a:t> altı ve yer üstü zenginlikleri, ulaşım kolaylığı ekonomiyi etkileyen coğrafi özelliklerden bazılarıdır.</a:t>
          </a:r>
        </a:p>
      </dsp:txBody>
      <dsp:txXfrm>
        <a:off x="122511" y="601687"/>
        <a:ext cx="3211362" cy="22646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FA1B11-A0F7-4B06-B89D-41EF0E466920}">
      <dsp:nvSpPr>
        <dsp:cNvPr id="0" name=""/>
        <dsp:cNvSpPr/>
      </dsp:nvSpPr>
      <dsp:spPr>
        <a:xfrm>
          <a:off x="0" y="954"/>
          <a:ext cx="8280920" cy="591949"/>
        </a:xfrm>
        <a:prstGeom prst="roundRect">
          <a:avLst/>
        </a:prstGeom>
        <a:solidFill>
          <a:srgbClr val="F2BA0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tr-TR" sz="1800" kern="1200" dirty="0">
              <a:solidFill>
                <a:schemeClr val="tx1"/>
              </a:solidFill>
              <a:effectLst>
                <a:outerShdw blurRad="38100" dist="38100" dir="2700000" algn="tl">
                  <a:srgbClr val="000000">
                    <a:alpha val="43137"/>
                  </a:srgbClr>
                </a:outerShdw>
              </a:effectLst>
              <a:latin typeface="00359" panose="00000400000000000000" pitchFamily="2" charset="0"/>
            </a:rPr>
            <a:t>• Yükselti fazladır.</a:t>
          </a:r>
        </a:p>
      </dsp:txBody>
      <dsp:txXfrm>
        <a:off x="28897" y="29851"/>
        <a:ext cx="8223126" cy="534155"/>
      </dsp:txXfrm>
    </dsp:sp>
    <dsp:sp modelId="{EFB52574-368D-4A2E-AFE0-ECBFB9A4822F}">
      <dsp:nvSpPr>
        <dsp:cNvPr id="0" name=""/>
        <dsp:cNvSpPr/>
      </dsp:nvSpPr>
      <dsp:spPr>
        <a:xfrm>
          <a:off x="0" y="604702"/>
          <a:ext cx="8280920" cy="591949"/>
        </a:xfrm>
        <a:prstGeom prst="roundRect">
          <a:avLst/>
        </a:prstGeom>
        <a:solidFill>
          <a:srgbClr val="F2BA0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tr-TR" sz="1800" kern="1200" dirty="0">
              <a:solidFill>
                <a:schemeClr val="tx1"/>
              </a:solidFill>
              <a:effectLst>
                <a:outerShdw blurRad="38100" dist="38100" dir="2700000" algn="tl">
                  <a:srgbClr val="000000">
                    <a:alpha val="43137"/>
                  </a:srgbClr>
                </a:outerShdw>
              </a:effectLst>
              <a:latin typeface="00359" panose="00000400000000000000" pitchFamily="2" charset="0"/>
            </a:rPr>
            <a:t>• Tarım alanları sınırlıdır.</a:t>
          </a:r>
        </a:p>
      </dsp:txBody>
      <dsp:txXfrm>
        <a:off x="28897" y="633599"/>
        <a:ext cx="8223126" cy="534155"/>
      </dsp:txXfrm>
    </dsp:sp>
    <dsp:sp modelId="{B92A8899-CFD6-4C6A-ADB8-389386DC8891}">
      <dsp:nvSpPr>
        <dsp:cNvPr id="0" name=""/>
        <dsp:cNvSpPr/>
      </dsp:nvSpPr>
      <dsp:spPr>
        <a:xfrm>
          <a:off x="0" y="1208450"/>
          <a:ext cx="8280920" cy="591949"/>
        </a:xfrm>
        <a:prstGeom prst="roundRect">
          <a:avLst/>
        </a:prstGeom>
        <a:solidFill>
          <a:srgbClr val="F2BA0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tr-TR" sz="1800" kern="1200" dirty="0">
              <a:solidFill>
                <a:schemeClr val="tx1"/>
              </a:solidFill>
              <a:effectLst>
                <a:outerShdw blurRad="38100" dist="38100" dir="2700000" algn="tl">
                  <a:srgbClr val="000000">
                    <a:alpha val="43137"/>
                  </a:srgbClr>
                </a:outerShdw>
              </a:effectLst>
              <a:latin typeface="00359" panose="00000400000000000000" pitchFamily="2" charset="0"/>
            </a:rPr>
            <a:t>• Yaz yağışları fazla olduğu için gür otlar vardır.</a:t>
          </a:r>
        </a:p>
      </dsp:txBody>
      <dsp:txXfrm>
        <a:off x="28897" y="1237347"/>
        <a:ext cx="8223126" cy="534155"/>
      </dsp:txXfrm>
    </dsp:sp>
    <dsp:sp modelId="{9FEEC09C-B211-438C-A074-9C15D2D34D7B}">
      <dsp:nvSpPr>
        <dsp:cNvPr id="0" name=""/>
        <dsp:cNvSpPr/>
      </dsp:nvSpPr>
      <dsp:spPr>
        <a:xfrm>
          <a:off x="0" y="1812198"/>
          <a:ext cx="8280920" cy="591949"/>
        </a:xfrm>
        <a:prstGeom prst="roundRect">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tr-TR" sz="1800" kern="1200" dirty="0">
              <a:latin typeface="00359" panose="00000400000000000000" pitchFamily="2" charset="0"/>
            </a:rPr>
            <a:t>Yukarıda özellikleri verilen bir bölgede hangi ekonomik faaliyetin daha fazla gelişmesi beklenir?</a:t>
          </a:r>
        </a:p>
      </dsp:txBody>
      <dsp:txXfrm>
        <a:off x="28897" y="1841095"/>
        <a:ext cx="8223126" cy="534155"/>
      </dsp:txXfrm>
    </dsp:sp>
    <dsp:sp modelId="{6640D0F5-404B-4138-8ECB-75B66C3A208D}">
      <dsp:nvSpPr>
        <dsp:cNvPr id="0" name=""/>
        <dsp:cNvSpPr/>
      </dsp:nvSpPr>
      <dsp:spPr>
        <a:xfrm>
          <a:off x="0" y="2415946"/>
          <a:ext cx="8280920" cy="591949"/>
        </a:xfrm>
        <a:prstGeom prst="roundRect">
          <a:avLst/>
        </a:prstGeom>
        <a:solidFill>
          <a:srgbClr val="A6E82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tr-TR" sz="2400" kern="1200" dirty="0">
              <a:solidFill>
                <a:schemeClr val="tx1"/>
              </a:solidFill>
              <a:latin typeface="00767" panose="00000400000000000000" pitchFamily="2" charset="0"/>
            </a:rPr>
            <a:t>A) Tarım 					B) Hayvancılık</a:t>
          </a:r>
        </a:p>
      </dsp:txBody>
      <dsp:txXfrm>
        <a:off x="28897" y="2444843"/>
        <a:ext cx="8223126" cy="534155"/>
      </dsp:txXfrm>
    </dsp:sp>
    <dsp:sp modelId="{6DCE31CF-5159-4A1F-86B4-AD1FA89FE785}">
      <dsp:nvSpPr>
        <dsp:cNvPr id="0" name=""/>
        <dsp:cNvSpPr/>
      </dsp:nvSpPr>
      <dsp:spPr>
        <a:xfrm>
          <a:off x="0" y="3019695"/>
          <a:ext cx="8280920" cy="591949"/>
        </a:xfrm>
        <a:prstGeom prst="roundRect">
          <a:avLst/>
        </a:prstGeom>
        <a:solidFill>
          <a:srgbClr val="A6E82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tr-TR" sz="2400" kern="1200">
              <a:solidFill>
                <a:schemeClr val="tx1"/>
              </a:solidFill>
              <a:latin typeface="00767" panose="00000400000000000000" pitchFamily="2" charset="0"/>
            </a:rPr>
            <a:t>C) Turizm 					D) Sanayi</a:t>
          </a:r>
        </a:p>
      </dsp:txBody>
      <dsp:txXfrm>
        <a:off x="28897" y="3048592"/>
        <a:ext cx="8223126" cy="5341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3962FB-48A1-4FBF-8F59-B45E01157966}">
      <dsp:nvSpPr>
        <dsp:cNvPr id="0" name=""/>
        <dsp:cNvSpPr/>
      </dsp:nvSpPr>
      <dsp:spPr>
        <a:xfrm>
          <a:off x="0" y="38564"/>
          <a:ext cx="5112568" cy="1123200"/>
        </a:xfrm>
        <a:prstGeom prst="roundRect">
          <a:avLst/>
        </a:prstGeom>
        <a:solidFill>
          <a:srgbClr val="FFC31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solidFill>
                <a:schemeClr val="tx1"/>
              </a:solidFill>
              <a:effectLst>
                <a:outerShdw blurRad="38100" dist="38100" dir="2700000" algn="tl">
                  <a:srgbClr val="000000">
                    <a:alpha val="43137"/>
                  </a:srgbClr>
                </a:outerShdw>
              </a:effectLst>
              <a:latin typeface="00359" panose="00000400000000000000" pitchFamily="2" charset="0"/>
            </a:rPr>
            <a:t>İç Anadolu Bölgesi'nde özellikle tahıl üretimi</a:t>
          </a:r>
          <a:br>
            <a:rPr lang="tr-TR" sz="2000" kern="1200" dirty="0">
              <a:solidFill>
                <a:schemeClr val="tx1"/>
              </a:solidFill>
              <a:effectLst>
                <a:outerShdw blurRad="38100" dist="38100" dir="2700000" algn="tl">
                  <a:srgbClr val="000000">
                    <a:alpha val="43137"/>
                  </a:srgbClr>
                </a:outerShdw>
              </a:effectLst>
              <a:latin typeface="00359" panose="00000400000000000000" pitchFamily="2" charset="0"/>
            </a:rPr>
          </a:br>
          <a:r>
            <a:rPr lang="tr-TR" sz="2000" kern="1200" dirty="0">
              <a:solidFill>
                <a:schemeClr val="tx1"/>
              </a:solidFill>
              <a:effectLst>
                <a:outerShdw blurRad="38100" dist="38100" dir="2700000" algn="tl">
                  <a:srgbClr val="000000">
                    <a:alpha val="43137"/>
                  </a:srgbClr>
                </a:outerShdw>
              </a:effectLst>
              <a:latin typeface="00359" panose="00000400000000000000" pitchFamily="2" charset="0"/>
            </a:rPr>
            <a:t>ön planda olup tahıl üretimine bağlı olarak çeşitli sanayi kuruluşları açılmıştır.</a:t>
          </a:r>
        </a:p>
      </dsp:txBody>
      <dsp:txXfrm>
        <a:off x="54830" y="93394"/>
        <a:ext cx="5002908" cy="10135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5D494C-31F1-4110-B728-FCFB364F7C71}">
      <dsp:nvSpPr>
        <dsp:cNvPr id="0" name=""/>
        <dsp:cNvSpPr/>
      </dsp:nvSpPr>
      <dsp:spPr>
        <a:xfrm>
          <a:off x="0" y="284"/>
          <a:ext cx="5112568" cy="1011318"/>
        </a:xfrm>
        <a:prstGeom prst="roundRect">
          <a:avLst/>
        </a:prstGeom>
        <a:solidFill>
          <a:schemeClr val="accent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00359" panose="00000400000000000000" pitchFamily="2" charset="0"/>
            </a:rPr>
            <a:t>Verilen bilgiye göre İç Anadolu Bölgesinde aşağıdaki sanayi kuruluşlarından hangisinin </a:t>
          </a:r>
          <a:r>
            <a:rPr lang="tr-TR" sz="2000" u="sng" kern="1200" dirty="0">
              <a:effectLst>
                <a:outerShdw blurRad="38100" dist="38100" dir="2700000" algn="tl">
                  <a:srgbClr val="000000">
                    <a:alpha val="43137"/>
                  </a:srgbClr>
                </a:outerShdw>
              </a:effectLst>
              <a:latin typeface="00359" panose="00000400000000000000" pitchFamily="2" charset="0"/>
            </a:rPr>
            <a:t>yer alması beklenemez?</a:t>
          </a:r>
        </a:p>
      </dsp:txBody>
      <dsp:txXfrm>
        <a:off x="49368" y="49652"/>
        <a:ext cx="5013832" cy="9125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AE52D-C553-4801-A1D4-B11BFB32337D}">
      <dsp:nvSpPr>
        <dsp:cNvPr id="0" name=""/>
        <dsp:cNvSpPr/>
      </dsp:nvSpPr>
      <dsp:spPr>
        <a:xfrm>
          <a:off x="0" y="659"/>
          <a:ext cx="5091399" cy="363751"/>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00359" panose="00000400000000000000" pitchFamily="2" charset="0"/>
            </a:rPr>
            <a:t>A) Makarna</a:t>
          </a:r>
        </a:p>
      </dsp:txBody>
      <dsp:txXfrm>
        <a:off x="17757" y="18416"/>
        <a:ext cx="5055885" cy="328237"/>
      </dsp:txXfrm>
    </dsp:sp>
    <dsp:sp modelId="{E0AACC1F-9C05-454F-AFF5-824BC36F1098}">
      <dsp:nvSpPr>
        <dsp:cNvPr id="0" name=""/>
        <dsp:cNvSpPr/>
      </dsp:nvSpPr>
      <dsp:spPr>
        <a:xfrm>
          <a:off x="0" y="375070"/>
          <a:ext cx="5091399" cy="363751"/>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latin typeface="00359" panose="00000400000000000000" pitchFamily="2" charset="0"/>
            </a:rPr>
            <a:t>B) Bisküvi</a:t>
          </a:r>
        </a:p>
      </dsp:txBody>
      <dsp:txXfrm>
        <a:off x="17757" y="392827"/>
        <a:ext cx="5055885" cy="328237"/>
      </dsp:txXfrm>
    </dsp:sp>
    <dsp:sp modelId="{F248788C-2F57-4E98-8990-952B111589C6}">
      <dsp:nvSpPr>
        <dsp:cNvPr id="0" name=""/>
        <dsp:cNvSpPr/>
      </dsp:nvSpPr>
      <dsp:spPr>
        <a:xfrm>
          <a:off x="0" y="749480"/>
          <a:ext cx="5091399" cy="363751"/>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latin typeface="00359" panose="00000400000000000000" pitchFamily="2" charset="0"/>
            </a:rPr>
            <a:t>C) Ayçiçeği yağı</a:t>
          </a:r>
        </a:p>
      </dsp:txBody>
      <dsp:txXfrm>
        <a:off x="17757" y="767237"/>
        <a:ext cx="5055885" cy="328237"/>
      </dsp:txXfrm>
    </dsp:sp>
    <dsp:sp modelId="{A82DDC0E-6E3B-4ADC-BE99-E39C5D48BB1A}">
      <dsp:nvSpPr>
        <dsp:cNvPr id="0" name=""/>
        <dsp:cNvSpPr/>
      </dsp:nvSpPr>
      <dsp:spPr>
        <a:xfrm>
          <a:off x="0" y="1123891"/>
          <a:ext cx="5091399" cy="363751"/>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latin typeface="00359" panose="00000400000000000000" pitchFamily="2" charset="0"/>
            </a:rPr>
            <a:t>D) Un</a:t>
          </a:r>
        </a:p>
      </dsp:txBody>
      <dsp:txXfrm>
        <a:off x="17757" y="1141648"/>
        <a:ext cx="5055885" cy="3282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89930-E70F-415C-9D41-CA6DABC15840}">
      <dsp:nvSpPr>
        <dsp:cNvPr id="0" name=""/>
        <dsp:cNvSpPr/>
      </dsp:nvSpPr>
      <dsp:spPr>
        <a:xfrm>
          <a:off x="0" y="643"/>
          <a:ext cx="7416824" cy="1158391"/>
        </a:xfrm>
        <a:prstGeom prst="roundRect">
          <a:avLst/>
        </a:prstGeom>
        <a:solidFill>
          <a:srgbClr val="AEDAE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tr-TR" sz="2400" kern="1200" dirty="0">
              <a:solidFill>
                <a:schemeClr val="tx1"/>
              </a:solidFill>
              <a:effectLst>
                <a:outerShdw blurRad="38100" dist="38100" dir="2700000" algn="tl">
                  <a:srgbClr val="000000">
                    <a:alpha val="43137"/>
                  </a:srgbClr>
                </a:outerShdw>
              </a:effectLst>
              <a:latin typeface="00359" panose="00000400000000000000" pitchFamily="2" charset="0"/>
            </a:rPr>
            <a:t>Kapadokya bölgesinde turizm faaliyetleri oldukça gelişmiştir. Bu bölgede turizm faaliyetlerinin gelişmiş olmasının sebebi aşağıdakilerden hangisidir?</a:t>
          </a:r>
        </a:p>
      </dsp:txBody>
      <dsp:txXfrm>
        <a:off x="56548" y="57191"/>
        <a:ext cx="7303728" cy="104529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769012-D9F9-4577-8F2D-6786CA484DE3}">
      <dsp:nvSpPr>
        <dsp:cNvPr id="0" name=""/>
        <dsp:cNvSpPr/>
      </dsp:nvSpPr>
      <dsp:spPr>
        <a:xfrm>
          <a:off x="0" y="26855"/>
          <a:ext cx="7416824" cy="515970"/>
        </a:xfrm>
        <a:prstGeom prst="roundRect">
          <a:avLst/>
        </a:prstGeom>
        <a:solidFill>
          <a:srgbClr val="FB9CC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tr-TR" sz="2100" kern="1200">
              <a:solidFill>
                <a:schemeClr val="tx2">
                  <a:lumMod val="50000"/>
                </a:schemeClr>
              </a:solidFill>
              <a:latin typeface="00359" panose="00000400000000000000" pitchFamily="2" charset="0"/>
            </a:rPr>
            <a:t>A) Şelalelerin yaygın olması</a:t>
          </a:r>
        </a:p>
      </dsp:txBody>
      <dsp:txXfrm>
        <a:off x="25188" y="52043"/>
        <a:ext cx="7366448" cy="465594"/>
      </dsp:txXfrm>
    </dsp:sp>
    <dsp:sp modelId="{6468018E-ECCD-4FBD-8257-C8E0CB9C99EA}">
      <dsp:nvSpPr>
        <dsp:cNvPr id="0" name=""/>
        <dsp:cNvSpPr/>
      </dsp:nvSpPr>
      <dsp:spPr>
        <a:xfrm>
          <a:off x="0" y="603305"/>
          <a:ext cx="7416824" cy="515970"/>
        </a:xfrm>
        <a:prstGeom prst="roundRect">
          <a:avLst/>
        </a:prstGeom>
        <a:solidFill>
          <a:srgbClr val="FB9CC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tr-TR" sz="2100" kern="1200">
              <a:solidFill>
                <a:schemeClr val="tx2">
                  <a:lumMod val="50000"/>
                </a:schemeClr>
              </a:solidFill>
              <a:latin typeface="00359" panose="00000400000000000000" pitchFamily="2" charset="0"/>
            </a:rPr>
            <a:t>B) Kaplıcaların bulunması</a:t>
          </a:r>
        </a:p>
      </dsp:txBody>
      <dsp:txXfrm>
        <a:off x="25188" y="628493"/>
        <a:ext cx="7366448" cy="465594"/>
      </dsp:txXfrm>
    </dsp:sp>
    <dsp:sp modelId="{E9EDD90E-BD4A-4E49-9C24-9D41058C42E7}">
      <dsp:nvSpPr>
        <dsp:cNvPr id="0" name=""/>
        <dsp:cNvSpPr/>
      </dsp:nvSpPr>
      <dsp:spPr>
        <a:xfrm>
          <a:off x="0" y="1179756"/>
          <a:ext cx="7416824" cy="515970"/>
        </a:xfrm>
        <a:prstGeom prst="roundRect">
          <a:avLst/>
        </a:prstGeom>
        <a:solidFill>
          <a:srgbClr val="FB9CC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tr-TR" sz="2100" kern="1200">
              <a:solidFill>
                <a:schemeClr val="tx2">
                  <a:lumMod val="50000"/>
                </a:schemeClr>
              </a:solidFill>
              <a:latin typeface="00359" panose="00000400000000000000" pitchFamily="2" charset="0"/>
            </a:rPr>
            <a:t>C) Yaz sıcaklığının yüksek olması</a:t>
          </a:r>
        </a:p>
      </dsp:txBody>
      <dsp:txXfrm>
        <a:off x="25188" y="1204944"/>
        <a:ext cx="7366448" cy="465594"/>
      </dsp:txXfrm>
    </dsp:sp>
    <dsp:sp modelId="{076A739E-AF46-4EBD-9432-753B85BE489B}">
      <dsp:nvSpPr>
        <dsp:cNvPr id="0" name=""/>
        <dsp:cNvSpPr/>
      </dsp:nvSpPr>
      <dsp:spPr>
        <a:xfrm>
          <a:off x="0" y="1756206"/>
          <a:ext cx="7416824" cy="515970"/>
        </a:xfrm>
        <a:prstGeom prst="roundRect">
          <a:avLst/>
        </a:prstGeom>
        <a:solidFill>
          <a:srgbClr val="FB9CC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tr-TR" sz="2100" kern="1200">
              <a:solidFill>
                <a:schemeClr val="tx2">
                  <a:lumMod val="50000"/>
                </a:schemeClr>
              </a:solidFill>
              <a:latin typeface="00359" panose="00000400000000000000" pitchFamily="2" charset="0"/>
            </a:rPr>
            <a:t>D) Peribacalarının bulunması</a:t>
          </a:r>
        </a:p>
      </dsp:txBody>
      <dsp:txXfrm>
        <a:off x="25188" y="1781394"/>
        <a:ext cx="7366448" cy="4655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010B6-CC22-40F4-8639-077B31B33B6E}">
      <dsp:nvSpPr>
        <dsp:cNvPr id="0" name=""/>
        <dsp:cNvSpPr/>
      </dsp:nvSpPr>
      <dsp:spPr>
        <a:xfrm>
          <a:off x="0" y="0"/>
          <a:ext cx="7488832" cy="518276"/>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dirty="0">
              <a:solidFill>
                <a:schemeClr val="accent1">
                  <a:lumMod val="50000"/>
                </a:schemeClr>
              </a:solidFill>
              <a:latin typeface="00359" panose="00000400000000000000" pitchFamily="2" charset="0"/>
            </a:rPr>
            <a:t>Karadeniz Bölgesi’nin;</a:t>
          </a:r>
        </a:p>
      </dsp:txBody>
      <dsp:txXfrm>
        <a:off x="25300" y="25300"/>
        <a:ext cx="7438232" cy="467676"/>
      </dsp:txXfrm>
    </dsp:sp>
    <dsp:sp modelId="{E6D086EF-5383-485F-BF63-194D87DED4E2}">
      <dsp:nvSpPr>
        <dsp:cNvPr id="0" name=""/>
        <dsp:cNvSpPr/>
      </dsp:nvSpPr>
      <dsp:spPr>
        <a:xfrm>
          <a:off x="0" y="530305"/>
          <a:ext cx="7488832" cy="518276"/>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a:solidFill>
                <a:schemeClr val="accent1">
                  <a:lumMod val="50000"/>
                </a:schemeClr>
              </a:solidFill>
              <a:latin typeface="00359" panose="00000400000000000000" pitchFamily="2" charset="0"/>
            </a:rPr>
            <a:t>• Uzun bir kıyı şeridine sahip olması</a:t>
          </a:r>
        </a:p>
      </dsp:txBody>
      <dsp:txXfrm>
        <a:off x="25300" y="555605"/>
        <a:ext cx="7438232" cy="467676"/>
      </dsp:txXfrm>
    </dsp:sp>
    <dsp:sp modelId="{056EC490-30F1-49ED-B55D-B47F13F2E34F}">
      <dsp:nvSpPr>
        <dsp:cNvPr id="0" name=""/>
        <dsp:cNvSpPr/>
      </dsp:nvSpPr>
      <dsp:spPr>
        <a:xfrm>
          <a:off x="0" y="1060127"/>
          <a:ext cx="7488832" cy="518276"/>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a:solidFill>
                <a:schemeClr val="accent1">
                  <a:lumMod val="50000"/>
                </a:schemeClr>
              </a:solidFill>
              <a:latin typeface="00359" panose="00000400000000000000" pitchFamily="2" charset="0"/>
            </a:rPr>
            <a:t>• Bitki örtüsünün orman olması</a:t>
          </a:r>
        </a:p>
      </dsp:txBody>
      <dsp:txXfrm>
        <a:off x="25300" y="1085427"/>
        <a:ext cx="7438232" cy="467676"/>
      </dsp:txXfrm>
    </dsp:sp>
    <dsp:sp modelId="{41F8BF18-4B84-4655-B4C0-7FB94BBA9BB4}">
      <dsp:nvSpPr>
        <dsp:cNvPr id="0" name=""/>
        <dsp:cNvSpPr/>
      </dsp:nvSpPr>
      <dsp:spPr>
        <a:xfrm>
          <a:off x="0" y="1589948"/>
          <a:ext cx="7488832" cy="518276"/>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a:solidFill>
                <a:schemeClr val="accent1">
                  <a:lumMod val="50000"/>
                </a:schemeClr>
              </a:solidFill>
              <a:latin typeface="00359" panose="00000400000000000000" pitchFamily="2" charset="0"/>
            </a:rPr>
            <a:t>• Her mevsim yağışlı olması</a:t>
          </a:r>
        </a:p>
      </dsp:txBody>
      <dsp:txXfrm>
        <a:off x="25300" y="1615248"/>
        <a:ext cx="7438232" cy="467676"/>
      </dsp:txXfrm>
    </dsp:sp>
    <dsp:sp modelId="{58874E84-1ED7-4A81-9B3F-2413D30CEE03}">
      <dsp:nvSpPr>
        <dsp:cNvPr id="0" name=""/>
        <dsp:cNvSpPr/>
      </dsp:nvSpPr>
      <dsp:spPr>
        <a:xfrm>
          <a:off x="0" y="2119770"/>
          <a:ext cx="7488832" cy="518276"/>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a:solidFill>
                <a:schemeClr val="accent1">
                  <a:lumMod val="50000"/>
                </a:schemeClr>
              </a:solidFill>
              <a:latin typeface="00359" panose="00000400000000000000" pitchFamily="2" charset="0"/>
            </a:rPr>
            <a:t>• Engebeli yer şekillerine sahip olması</a:t>
          </a:r>
        </a:p>
      </dsp:txBody>
      <dsp:txXfrm>
        <a:off x="25300" y="2145070"/>
        <a:ext cx="7438232" cy="467676"/>
      </dsp:txXfrm>
    </dsp:sp>
    <dsp:sp modelId="{B2CCDAD1-5504-47DC-BB93-451C3829B23E}">
      <dsp:nvSpPr>
        <dsp:cNvPr id="0" name=""/>
        <dsp:cNvSpPr/>
      </dsp:nvSpPr>
      <dsp:spPr>
        <a:xfrm>
          <a:off x="0" y="2649591"/>
          <a:ext cx="7488832" cy="518276"/>
        </a:xfrm>
        <a:prstGeom prst="roundRect">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kern="1200" dirty="0">
              <a:solidFill>
                <a:srgbClr val="F2BA0B"/>
              </a:solidFill>
              <a:latin typeface="00359" panose="00000400000000000000" pitchFamily="2" charset="0"/>
            </a:rPr>
            <a:t>Özellikleri dikkate alındığında aşağıdaki ekonomik faaliyetlerden hangisinin bölgede </a:t>
          </a:r>
          <a:r>
            <a:rPr lang="tr-TR" sz="1600" u="sng" kern="1200" dirty="0">
              <a:solidFill>
                <a:srgbClr val="F2BA0B"/>
              </a:solidFill>
              <a:effectLst>
                <a:outerShdw blurRad="38100" dist="38100" dir="2700000" algn="tl">
                  <a:srgbClr val="000000">
                    <a:alpha val="43137"/>
                  </a:srgbClr>
                </a:outerShdw>
              </a:effectLst>
              <a:latin typeface="00359" panose="00000400000000000000" pitchFamily="2" charset="0"/>
            </a:rPr>
            <a:t>daha az gelişmesi </a:t>
          </a:r>
          <a:r>
            <a:rPr lang="tr-TR" sz="1600" kern="1200" dirty="0">
              <a:solidFill>
                <a:srgbClr val="F2BA0B"/>
              </a:solidFill>
              <a:latin typeface="00359" panose="00000400000000000000" pitchFamily="2" charset="0"/>
            </a:rPr>
            <a:t>beklenir?</a:t>
          </a:r>
        </a:p>
      </dsp:txBody>
      <dsp:txXfrm>
        <a:off x="25300" y="2674891"/>
        <a:ext cx="7438232" cy="46767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1F907-779A-4A3D-A553-6FE23623598F}">
      <dsp:nvSpPr>
        <dsp:cNvPr id="0" name=""/>
        <dsp:cNvSpPr/>
      </dsp:nvSpPr>
      <dsp:spPr>
        <a:xfrm>
          <a:off x="0" y="113906"/>
          <a:ext cx="7488832" cy="368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latin typeface="00359" panose="00000400000000000000" pitchFamily="2" charset="0"/>
            </a:rPr>
            <a:t>A) Balıkçılık 								B) Ormancılık</a:t>
          </a:r>
        </a:p>
      </dsp:txBody>
      <dsp:txXfrm>
        <a:off x="17991" y="131897"/>
        <a:ext cx="7452850" cy="332567"/>
      </dsp:txXfrm>
    </dsp:sp>
    <dsp:sp modelId="{8D27D33F-F1A9-45E4-B81F-C61A2C358B3F}">
      <dsp:nvSpPr>
        <dsp:cNvPr id="0" name=""/>
        <dsp:cNvSpPr/>
      </dsp:nvSpPr>
      <dsp:spPr>
        <a:xfrm>
          <a:off x="0" y="525656"/>
          <a:ext cx="7488832" cy="36854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tr-TR" sz="1500" kern="1200" dirty="0">
              <a:latin typeface="00359" panose="00000400000000000000" pitchFamily="2" charset="0"/>
            </a:rPr>
            <a:t>C) Deniz Turizmi 							D) Kağıt Sanayi</a:t>
          </a:r>
        </a:p>
      </dsp:txBody>
      <dsp:txXfrm>
        <a:off x="17991" y="543647"/>
        <a:ext cx="7452850" cy="3325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7A9E6-24C8-4D4B-BFAB-6FA9223AE18C}">
      <dsp:nvSpPr>
        <dsp:cNvPr id="0" name=""/>
        <dsp:cNvSpPr/>
      </dsp:nvSpPr>
      <dsp:spPr>
        <a:xfrm>
          <a:off x="0" y="12443"/>
          <a:ext cx="7560840" cy="875160"/>
        </a:xfrm>
        <a:prstGeom prst="roundRect">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tr-TR" sz="2400" kern="1200" dirty="0">
              <a:solidFill>
                <a:schemeClr val="tx1"/>
              </a:solidFill>
              <a:latin typeface="00359" panose="00000400000000000000" pitchFamily="2" charset="0"/>
            </a:rPr>
            <a:t>D</a:t>
          </a:r>
          <a:r>
            <a:rPr lang="tr-TR" sz="1800" kern="1200" dirty="0">
              <a:solidFill>
                <a:schemeClr val="tx1"/>
              </a:solidFill>
              <a:latin typeface="00359" panose="00000400000000000000" pitchFamily="2" charset="0"/>
            </a:rPr>
            <a:t>oğu Anadolu Bölgesi’nde yaz yağışlarının fazla olmasına bağlı olarak gür otlaklar bulunmaktadır.</a:t>
          </a:r>
        </a:p>
      </dsp:txBody>
      <dsp:txXfrm>
        <a:off x="42722" y="55165"/>
        <a:ext cx="7475396" cy="789716"/>
      </dsp:txXfrm>
    </dsp:sp>
    <dsp:sp modelId="{336D63DD-1214-4985-B9A6-97D604A098CE}">
      <dsp:nvSpPr>
        <dsp:cNvPr id="0" name=""/>
        <dsp:cNvSpPr/>
      </dsp:nvSpPr>
      <dsp:spPr>
        <a:xfrm>
          <a:off x="0" y="936564"/>
          <a:ext cx="7560840" cy="875160"/>
        </a:xfrm>
        <a:prstGeom prst="roundRect">
          <a:avLst/>
        </a:prstGeom>
        <a:solidFill>
          <a:srgbClr val="FFCC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tr-TR" sz="2400" kern="1200" dirty="0">
              <a:solidFill>
                <a:schemeClr val="tx1"/>
              </a:solidFill>
              <a:latin typeface="00359" panose="00000400000000000000" pitchFamily="2" charset="0"/>
            </a:rPr>
            <a:t>B</a:t>
          </a:r>
          <a:r>
            <a:rPr lang="tr-TR" sz="1800" kern="1200" dirty="0">
              <a:solidFill>
                <a:schemeClr val="tx1"/>
              </a:solidFill>
              <a:latin typeface="00359" panose="00000400000000000000" pitchFamily="2" charset="0"/>
            </a:rPr>
            <a:t>u durum Doğu Anadolu Bölgesi’nde aşağıdaki ekonomik faaliyetlerden </a:t>
          </a:r>
          <a:r>
            <a:rPr lang="tr-TR" sz="1800" kern="1200" dirty="0">
              <a:solidFill>
                <a:schemeClr val="tx1"/>
              </a:solidFill>
              <a:effectLst>
                <a:outerShdw blurRad="38100" dist="38100" dir="2700000" algn="tl">
                  <a:srgbClr val="000000">
                    <a:alpha val="43137"/>
                  </a:srgbClr>
                </a:outerShdw>
              </a:effectLst>
              <a:latin typeface="00359" panose="00000400000000000000" pitchFamily="2" charset="0"/>
            </a:rPr>
            <a:t>hangisinin yapılmasına daha uygundur?</a:t>
          </a:r>
        </a:p>
      </dsp:txBody>
      <dsp:txXfrm>
        <a:off x="42722" y="979286"/>
        <a:ext cx="7475396" cy="789716"/>
      </dsp:txXfrm>
    </dsp:sp>
    <dsp:sp modelId="{6844EE25-987C-4F65-809E-AB0D991653FA}">
      <dsp:nvSpPr>
        <dsp:cNvPr id="0" name=""/>
        <dsp:cNvSpPr/>
      </dsp:nvSpPr>
      <dsp:spPr>
        <a:xfrm>
          <a:off x="0" y="1860684"/>
          <a:ext cx="7560840" cy="87516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solidFill>
                <a:schemeClr val="tx1"/>
              </a:solidFill>
              <a:latin typeface="00359" panose="00000400000000000000" pitchFamily="2" charset="0"/>
            </a:rPr>
            <a:t>A) Sanayi 				B) Hayvancılık</a:t>
          </a:r>
        </a:p>
      </dsp:txBody>
      <dsp:txXfrm>
        <a:off x="42722" y="1903406"/>
        <a:ext cx="7475396" cy="789716"/>
      </dsp:txXfrm>
    </dsp:sp>
    <dsp:sp modelId="{FF99047F-D19C-4E57-97B4-7F386A8AE9D2}">
      <dsp:nvSpPr>
        <dsp:cNvPr id="0" name=""/>
        <dsp:cNvSpPr/>
      </dsp:nvSpPr>
      <dsp:spPr>
        <a:xfrm>
          <a:off x="0" y="2784804"/>
          <a:ext cx="7560840" cy="875160"/>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solidFill>
                <a:schemeClr val="tx1"/>
              </a:solidFill>
              <a:latin typeface="00359" panose="00000400000000000000" pitchFamily="2" charset="0"/>
            </a:rPr>
            <a:t>C) Turizm 				D) Tarım</a:t>
          </a:r>
        </a:p>
      </dsp:txBody>
      <dsp:txXfrm>
        <a:off x="42722" y="2827526"/>
        <a:ext cx="7475396" cy="7897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C6F8BF-8FF5-4E43-AE0E-0CCFFD7A5DE8}">
      <dsp:nvSpPr>
        <dsp:cNvPr id="0" name=""/>
        <dsp:cNvSpPr/>
      </dsp:nvSpPr>
      <dsp:spPr>
        <a:xfrm>
          <a:off x="0" y="1994"/>
          <a:ext cx="6840760" cy="2040363"/>
        </a:xfrm>
        <a:prstGeom prst="roundRect">
          <a:avLst/>
        </a:prstGeom>
        <a:solidFill>
          <a:schemeClr val="accent4">
            <a:lumMod val="75000"/>
          </a:schemeClr>
        </a:solidFill>
        <a:ln w="25400" cap="flat" cmpd="sng" algn="ctr">
          <a:solidFill>
            <a:srgbClr val="F9B22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tr-TR" sz="1800" kern="1200" dirty="0">
              <a:solidFill>
                <a:schemeClr val="bg1"/>
              </a:solidFill>
              <a:latin typeface="00359" panose="00000400000000000000" pitchFamily="2" charset="0"/>
            </a:rPr>
            <a:t>Bölgede doğal ve beşerî ortamın uygun olması, bölgedeki ekonomik faaliyetleri çeşitlendirmiştir. Keten, ayçiçeği, zeytin, mısır, buğday bunlardan bazılarıdır. Bölgenin önemli şehirlerinden İstanbul, tüm Türkiye’nin ithalat, ihracat, bankacılık ve sigortacılık merkezi hâline gelmiştir. </a:t>
          </a:r>
        </a:p>
        <a:p>
          <a:pPr marL="0" lvl="0" indent="0" algn="l" defTabSz="800100">
            <a:lnSpc>
              <a:spcPct val="90000"/>
            </a:lnSpc>
            <a:spcBef>
              <a:spcPct val="0"/>
            </a:spcBef>
            <a:spcAft>
              <a:spcPct val="35000"/>
            </a:spcAft>
            <a:buNone/>
          </a:pPr>
          <a:r>
            <a:rPr lang="tr-TR" sz="1800" kern="1200" dirty="0">
              <a:solidFill>
                <a:schemeClr val="bg1"/>
              </a:solidFill>
              <a:latin typeface="00359" panose="00000400000000000000" pitchFamily="2" charset="0"/>
            </a:rPr>
            <a:t>Yukarıdaki metinde özellikleri sıralanan bölge aşağıdakilerden hangisidir?</a:t>
          </a:r>
        </a:p>
      </dsp:txBody>
      <dsp:txXfrm>
        <a:off x="99602" y="101596"/>
        <a:ext cx="6641556" cy="184115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0DAAD-431A-41F3-8CEF-CB682DD53BC3}">
      <dsp:nvSpPr>
        <dsp:cNvPr id="0" name=""/>
        <dsp:cNvSpPr/>
      </dsp:nvSpPr>
      <dsp:spPr>
        <a:xfrm>
          <a:off x="0" y="349"/>
          <a:ext cx="6768752" cy="381872"/>
        </a:xfrm>
        <a:prstGeom prst="roundRect">
          <a:avLst/>
        </a:prstGeom>
        <a:solidFill>
          <a:srgbClr val="F9B222"/>
        </a:solidFill>
        <a:ln w="25400" cap="flat" cmpd="sng" algn="ctr">
          <a:solidFill>
            <a:srgbClr val="904F87"/>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i="0" kern="1200" dirty="0">
              <a:solidFill>
                <a:schemeClr val="tx1"/>
              </a:solidFill>
              <a:effectLst/>
              <a:latin typeface="00359" panose="00000400000000000000" pitchFamily="2" charset="0"/>
            </a:rPr>
            <a:t>A) Marmara Bölgesi</a:t>
          </a:r>
        </a:p>
      </dsp:txBody>
      <dsp:txXfrm>
        <a:off x="18641" y="18990"/>
        <a:ext cx="6731470" cy="344590"/>
      </dsp:txXfrm>
    </dsp:sp>
    <dsp:sp modelId="{CE886B0C-A3E1-4FD8-AD9A-01CA422BD2F1}">
      <dsp:nvSpPr>
        <dsp:cNvPr id="0" name=""/>
        <dsp:cNvSpPr/>
      </dsp:nvSpPr>
      <dsp:spPr>
        <a:xfrm>
          <a:off x="0" y="396045"/>
          <a:ext cx="6768752" cy="381872"/>
        </a:xfrm>
        <a:prstGeom prst="roundRect">
          <a:avLst/>
        </a:prstGeom>
        <a:solidFill>
          <a:srgbClr val="F9B222"/>
        </a:solidFill>
        <a:ln w="25400" cap="flat" cmpd="sng" algn="ctr">
          <a:solidFill>
            <a:srgbClr val="904F87"/>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i="0" kern="1200" dirty="0">
              <a:solidFill>
                <a:schemeClr val="tx1"/>
              </a:solidFill>
              <a:effectLst/>
              <a:latin typeface="00359" panose="00000400000000000000" pitchFamily="2" charset="0"/>
            </a:rPr>
            <a:t>B) Ege Bölgesi</a:t>
          </a:r>
        </a:p>
      </dsp:txBody>
      <dsp:txXfrm>
        <a:off x="18641" y="414686"/>
        <a:ext cx="6731470" cy="344590"/>
      </dsp:txXfrm>
    </dsp:sp>
    <dsp:sp modelId="{26825FEE-8C74-4837-8E9F-467920F02DB2}">
      <dsp:nvSpPr>
        <dsp:cNvPr id="0" name=""/>
        <dsp:cNvSpPr/>
      </dsp:nvSpPr>
      <dsp:spPr>
        <a:xfrm>
          <a:off x="0" y="791741"/>
          <a:ext cx="6768752" cy="381872"/>
        </a:xfrm>
        <a:prstGeom prst="roundRect">
          <a:avLst/>
        </a:prstGeom>
        <a:solidFill>
          <a:srgbClr val="F9B222"/>
        </a:solidFill>
        <a:ln w="25400" cap="flat" cmpd="sng" algn="ctr">
          <a:solidFill>
            <a:srgbClr val="904F87"/>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i="0" kern="1200" dirty="0">
              <a:solidFill>
                <a:schemeClr val="tx1"/>
              </a:solidFill>
              <a:effectLst/>
              <a:latin typeface="00359" panose="00000400000000000000" pitchFamily="2" charset="0"/>
            </a:rPr>
            <a:t>C) Akdeniz Bölgesi</a:t>
          </a:r>
        </a:p>
      </dsp:txBody>
      <dsp:txXfrm>
        <a:off x="18641" y="810382"/>
        <a:ext cx="6731470" cy="344590"/>
      </dsp:txXfrm>
    </dsp:sp>
    <dsp:sp modelId="{97909709-C247-4848-B2C1-A9887F30BA53}">
      <dsp:nvSpPr>
        <dsp:cNvPr id="0" name=""/>
        <dsp:cNvSpPr/>
      </dsp:nvSpPr>
      <dsp:spPr>
        <a:xfrm>
          <a:off x="0" y="1187437"/>
          <a:ext cx="6768752" cy="381872"/>
        </a:xfrm>
        <a:prstGeom prst="roundRect">
          <a:avLst/>
        </a:prstGeom>
        <a:solidFill>
          <a:srgbClr val="F9B222"/>
        </a:solidFill>
        <a:ln w="25400" cap="flat" cmpd="sng" algn="ctr">
          <a:solidFill>
            <a:srgbClr val="904F87"/>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i="0" kern="1200">
              <a:solidFill>
                <a:schemeClr val="tx1"/>
              </a:solidFill>
              <a:effectLst/>
              <a:latin typeface="00359" panose="00000400000000000000" pitchFamily="2" charset="0"/>
            </a:rPr>
            <a:t>D) İç Anadolu Bölgesi</a:t>
          </a:r>
        </a:p>
      </dsp:txBody>
      <dsp:txXfrm>
        <a:off x="18641" y="1206078"/>
        <a:ext cx="6731470" cy="34459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FF5912-6718-4F2B-B419-8E982791735E}">
      <dsp:nvSpPr>
        <dsp:cNvPr id="0" name=""/>
        <dsp:cNvSpPr/>
      </dsp:nvSpPr>
      <dsp:spPr>
        <a:xfrm>
          <a:off x="0" y="103707"/>
          <a:ext cx="2799164" cy="325011"/>
        </a:xfrm>
        <a:prstGeom prst="roundRect">
          <a:avLst/>
        </a:prstGeom>
        <a:solidFill>
          <a:srgbClr val="659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latin typeface="00359" panose="00000400000000000000" pitchFamily="2" charset="0"/>
            </a:rPr>
            <a:t>Tütün, incir, üzüm, haşhaş üretimi</a:t>
          </a:r>
        </a:p>
      </dsp:txBody>
      <dsp:txXfrm>
        <a:off x="15866" y="119573"/>
        <a:ext cx="2767432" cy="29327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A9647-BC71-4E89-81FF-7CE9EE463AE2}">
      <dsp:nvSpPr>
        <dsp:cNvPr id="0" name=""/>
        <dsp:cNvSpPr/>
      </dsp:nvSpPr>
      <dsp:spPr>
        <a:xfrm>
          <a:off x="0" y="4100"/>
          <a:ext cx="2838800" cy="355680"/>
        </a:xfrm>
        <a:prstGeom prst="roundRect">
          <a:avLst/>
        </a:prstGeom>
        <a:solidFill>
          <a:srgbClr val="659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latin typeface="00359" panose="00000400000000000000" pitchFamily="2" charset="0"/>
            </a:rPr>
            <a:t>İzmir limanı </a:t>
          </a:r>
        </a:p>
      </dsp:txBody>
      <dsp:txXfrm>
        <a:off x="17363" y="21463"/>
        <a:ext cx="2804074" cy="32095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64E8E-2532-4A4A-AB2B-4E1C0926A4D7}">
      <dsp:nvSpPr>
        <dsp:cNvPr id="0" name=""/>
        <dsp:cNvSpPr/>
      </dsp:nvSpPr>
      <dsp:spPr>
        <a:xfrm>
          <a:off x="0" y="0"/>
          <a:ext cx="2798960" cy="330035"/>
        </a:xfrm>
        <a:prstGeom prst="roundRect">
          <a:avLst/>
        </a:prstGeom>
        <a:solidFill>
          <a:srgbClr val="659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latin typeface="00359" panose="00000400000000000000" pitchFamily="2" charset="0"/>
            </a:rPr>
            <a:t>Zeytin ve zeytin yağı üretimi</a:t>
          </a:r>
        </a:p>
      </dsp:txBody>
      <dsp:txXfrm>
        <a:off x="16111" y="16111"/>
        <a:ext cx="2766738" cy="29781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548474-4CCA-4AAE-AB83-C51189A9D33D}">
      <dsp:nvSpPr>
        <dsp:cNvPr id="0" name=""/>
        <dsp:cNvSpPr/>
      </dsp:nvSpPr>
      <dsp:spPr>
        <a:xfrm>
          <a:off x="0" y="0"/>
          <a:ext cx="2839640" cy="343980"/>
        </a:xfrm>
        <a:prstGeom prst="roundRect">
          <a:avLst/>
        </a:prstGeom>
        <a:solidFill>
          <a:srgbClr val="6599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latin typeface="00359" panose="00000400000000000000" pitchFamily="2" charset="0"/>
            </a:rPr>
            <a:t>Bor ve linyit üretimi</a:t>
          </a:r>
        </a:p>
      </dsp:txBody>
      <dsp:txXfrm>
        <a:off x="16792" y="16792"/>
        <a:ext cx="2806056" cy="31039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F2BEE7-39BF-4D22-9379-635D5576E184}">
      <dsp:nvSpPr>
        <dsp:cNvPr id="0" name=""/>
        <dsp:cNvSpPr/>
      </dsp:nvSpPr>
      <dsp:spPr>
        <a:xfrm>
          <a:off x="0" y="483490"/>
          <a:ext cx="5913804" cy="319410"/>
        </a:xfrm>
        <a:prstGeom prst="roundRect">
          <a:avLst/>
        </a:prstGeom>
        <a:solidFill>
          <a:srgbClr val="FF99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tr-TR" sz="1300" kern="1200" dirty="0">
              <a:solidFill>
                <a:schemeClr val="tx1"/>
              </a:solidFill>
              <a:latin typeface="00359" panose="00000400000000000000" pitchFamily="2" charset="0"/>
            </a:rPr>
            <a:t>Yukarıdaki şemada boş bırakılan yere aşağıdakilerden hangisi getirilirse doğru olur?</a:t>
          </a:r>
        </a:p>
      </dsp:txBody>
      <dsp:txXfrm>
        <a:off x="15592" y="499082"/>
        <a:ext cx="5882620" cy="288226"/>
      </dsp:txXfrm>
    </dsp:sp>
    <dsp:sp modelId="{6D60D317-B7A1-4C53-9E8F-CC9CF013AD6A}">
      <dsp:nvSpPr>
        <dsp:cNvPr id="0" name=""/>
        <dsp:cNvSpPr/>
      </dsp:nvSpPr>
      <dsp:spPr>
        <a:xfrm>
          <a:off x="0" y="840340"/>
          <a:ext cx="5913804" cy="319410"/>
        </a:xfrm>
        <a:prstGeom prst="roundRect">
          <a:avLst/>
        </a:prstGeom>
        <a:solidFill>
          <a:srgbClr val="09705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tr-TR" sz="1300" kern="1200" dirty="0">
              <a:latin typeface="00359" panose="00000400000000000000" pitchFamily="2" charset="0"/>
            </a:rPr>
            <a:t>A) Ege Bölgesi</a:t>
          </a:r>
        </a:p>
      </dsp:txBody>
      <dsp:txXfrm>
        <a:off x="15592" y="855932"/>
        <a:ext cx="5882620" cy="288226"/>
      </dsp:txXfrm>
    </dsp:sp>
    <dsp:sp modelId="{B1C53BBA-656F-4567-9B34-18D75D4F833B}">
      <dsp:nvSpPr>
        <dsp:cNvPr id="0" name=""/>
        <dsp:cNvSpPr/>
      </dsp:nvSpPr>
      <dsp:spPr>
        <a:xfrm>
          <a:off x="0" y="1197190"/>
          <a:ext cx="5913804" cy="319410"/>
        </a:xfrm>
        <a:prstGeom prst="roundRect">
          <a:avLst/>
        </a:prstGeom>
        <a:solidFill>
          <a:srgbClr val="09705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tr-TR" sz="1300" kern="1200" dirty="0">
              <a:latin typeface="00359" panose="00000400000000000000" pitchFamily="2" charset="0"/>
            </a:rPr>
            <a:t>B) Akdeniz Bölgesi</a:t>
          </a:r>
        </a:p>
      </dsp:txBody>
      <dsp:txXfrm>
        <a:off x="15592" y="1212782"/>
        <a:ext cx="5882620" cy="288226"/>
      </dsp:txXfrm>
    </dsp:sp>
    <dsp:sp modelId="{DC55F2F0-820E-4E39-BF2B-21959C35897D}">
      <dsp:nvSpPr>
        <dsp:cNvPr id="0" name=""/>
        <dsp:cNvSpPr/>
      </dsp:nvSpPr>
      <dsp:spPr>
        <a:xfrm>
          <a:off x="0" y="1554040"/>
          <a:ext cx="5913804" cy="319410"/>
        </a:xfrm>
        <a:prstGeom prst="roundRect">
          <a:avLst/>
        </a:prstGeom>
        <a:solidFill>
          <a:srgbClr val="09705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tr-TR" sz="1300" kern="1200">
              <a:latin typeface="00359" panose="00000400000000000000" pitchFamily="2" charset="0"/>
            </a:rPr>
            <a:t>C) Karadeniz Bölgesi</a:t>
          </a:r>
        </a:p>
      </dsp:txBody>
      <dsp:txXfrm>
        <a:off x="15592" y="1569632"/>
        <a:ext cx="5882620" cy="288226"/>
      </dsp:txXfrm>
    </dsp:sp>
    <dsp:sp modelId="{3F19B165-603E-401E-9D49-816550BCED43}">
      <dsp:nvSpPr>
        <dsp:cNvPr id="0" name=""/>
        <dsp:cNvSpPr/>
      </dsp:nvSpPr>
      <dsp:spPr>
        <a:xfrm>
          <a:off x="0" y="1910890"/>
          <a:ext cx="5913804" cy="319410"/>
        </a:xfrm>
        <a:prstGeom prst="roundRect">
          <a:avLst/>
        </a:prstGeom>
        <a:solidFill>
          <a:srgbClr val="09705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tr-TR" sz="1300" kern="1200">
              <a:latin typeface="00359" panose="00000400000000000000" pitchFamily="2" charset="0"/>
            </a:rPr>
            <a:t>D) Marmara Bölgesi</a:t>
          </a:r>
        </a:p>
      </dsp:txBody>
      <dsp:txXfrm>
        <a:off x="15592" y="1926482"/>
        <a:ext cx="5882620" cy="28822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6C9F07-CA40-4F0C-B578-9F2CCE1AA3F0}">
      <dsp:nvSpPr>
        <dsp:cNvPr id="0" name=""/>
        <dsp:cNvSpPr/>
      </dsp:nvSpPr>
      <dsp:spPr>
        <a:xfrm>
          <a:off x="0" y="63237"/>
          <a:ext cx="6288971" cy="123317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latin typeface="00359" panose="00000400000000000000" pitchFamily="2" charset="0"/>
            </a:rPr>
            <a:t>Cam ya da şeffaf plastik örtüler ile kapatılan yerlerde mevsimi dışında tarım ürünleri yetiştirme imkanı bulunabilmektedir. Ancak bu ekonomik faaliyetin yapılabilmesi İçin </a:t>
          </a:r>
          <a:r>
            <a:rPr lang="tr-TR" sz="1700" i="1" kern="1200" dirty="0">
              <a:effectLst>
                <a:outerShdw blurRad="38100" dist="38100" dir="2700000" algn="tl">
                  <a:srgbClr val="000000">
                    <a:alpha val="43137"/>
                  </a:srgbClr>
                </a:outerShdw>
              </a:effectLst>
              <a:latin typeface="00359" panose="00000400000000000000" pitchFamily="2" charset="0"/>
            </a:rPr>
            <a:t>kışların ılık geçmesi ve güneşlenme süresinin fazla olması </a:t>
          </a:r>
          <a:r>
            <a:rPr lang="tr-TR" sz="1700" kern="1200" dirty="0">
              <a:latin typeface="00359" panose="00000400000000000000" pitchFamily="2" charset="0"/>
            </a:rPr>
            <a:t>gerekmektedir.</a:t>
          </a:r>
        </a:p>
      </dsp:txBody>
      <dsp:txXfrm>
        <a:off x="60199" y="123436"/>
        <a:ext cx="6168573" cy="1112781"/>
      </dsp:txXfrm>
    </dsp:sp>
    <dsp:sp modelId="{B25ABC36-47ED-4020-B0AD-D3598B3551D2}">
      <dsp:nvSpPr>
        <dsp:cNvPr id="0" name=""/>
        <dsp:cNvSpPr/>
      </dsp:nvSpPr>
      <dsp:spPr>
        <a:xfrm>
          <a:off x="0" y="1408614"/>
          <a:ext cx="6288971" cy="1233179"/>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latin typeface="00359" panose="00000400000000000000" pitchFamily="2" charset="0"/>
            </a:rPr>
            <a:t>Yukarıda Akdeniz Bölgesinde yaygın olarak yapılan bir ekonomik faaliyetten bahsedilmektedir. Bu ekonomik faaliyet hangi seçenekte doğru verilmiştir</a:t>
          </a:r>
          <a:r>
            <a:rPr lang="tr-TR" sz="1700" kern="1200" dirty="0"/>
            <a:t>?</a:t>
          </a:r>
        </a:p>
      </dsp:txBody>
      <dsp:txXfrm>
        <a:off x="60199" y="1468813"/>
        <a:ext cx="6168573" cy="111278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193D31-E8D9-4F34-A823-70D70D433E58}">
      <dsp:nvSpPr>
        <dsp:cNvPr id="0" name=""/>
        <dsp:cNvSpPr/>
      </dsp:nvSpPr>
      <dsp:spPr>
        <a:xfrm>
          <a:off x="0" y="835"/>
          <a:ext cx="6264695" cy="40118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00359" panose="00000400000000000000" pitchFamily="2" charset="0"/>
            </a:rPr>
            <a:t>A) Ormancılık</a:t>
          </a:r>
        </a:p>
      </dsp:txBody>
      <dsp:txXfrm>
        <a:off x="19584" y="20419"/>
        <a:ext cx="6225527" cy="362014"/>
      </dsp:txXfrm>
    </dsp:sp>
    <dsp:sp modelId="{E1D88468-8CAA-41BA-B327-8CA9122ECB8C}">
      <dsp:nvSpPr>
        <dsp:cNvPr id="0" name=""/>
        <dsp:cNvSpPr/>
      </dsp:nvSpPr>
      <dsp:spPr>
        <a:xfrm>
          <a:off x="0" y="413773"/>
          <a:ext cx="6264695" cy="40118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00359" panose="00000400000000000000" pitchFamily="2" charset="0"/>
            </a:rPr>
            <a:t>B) Kümes hayvancılığı</a:t>
          </a:r>
        </a:p>
      </dsp:txBody>
      <dsp:txXfrm>
        <a:off x="19584" y="433357"/>
        <a:ext cx="6225527" cy="362014"/>
      </dsp:txXfrm>
    </dsp:sp>
    <dsp:sp modelId="{3B4D6DD8-0EC7-4648-A094-76CD9172D72C}">
      <dsp:nvSpPr>
        <dsp:cNvPr id="0" name=""/>
        <dsp:cNvSpPr/>
      </dsp:nvSpPr>
      <dsp:spPr>
        <a:xfrm>
          <a:off x="0" y="826712"/>
          <a:ext cx="6264695" cy="401182"/>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dirty="0">
              <a:latin typeface="00359" panose="00000400000000000000" pitchFamily="2" charset="0"/>
            </a:rPr>
            <a:t>C) Balıkçılık</a:t>
          </a:r>
        </a:p>
      </dsp:txBody>
      <dsp:txXfrm>
        <a:off x="19584" y="846296"/>
        <a:ext cx="6225527" cy="362014"/>
      </dsp:txXfrm>
    </dsp:sp>
    <dsp:sp modelId="{E24D05D3-22F8-468D-8303-594AC95E39C7}">
      <dsp:nvSpPr>
        <dsp:cNvPr id="0" name=""/>
        <dsp:cNvSpPr/>
      </dsp:nvSpPr>
      <dsp:spPr>
        <a:xfrm>
          <a:off x="0" y="1239650"/>
          <a:ext cx="6264695" cy="401182"/>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tr-TR" sz="2000" kern="1200">
              <a:latin typeface="00359" panose="00000400000000000000" pitchFamily="2" charset="0"/>
            </a:rPr>
            <a:t>D) Seracılık</a:t>
          </a:r>
        </a:p>
      </dsp:txBody>
      <dsp:txXfrm>
        <a:off x="19584" y="1259234"/>
        <a:ext cx="6225527" cy="36201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84F30B-8DF5-48C2-B4DD-D5FB6C5E4A2E}">
      <dsp:nvSpPr>
        <dsp:cNvPr id="0" name=""/>
        <dsp:cNvSpPr/>
      </dsp:nvSpPr>
      <dsp:spPr>
        <a:xfrm>
          <a:off x="0" y="779"/>
          <a:ext cx="5688632" cy="1814322"/>
        </a:xfrm>
        <a:prstGeom prst="roundRect">
          <a:avLst/>
        </a:prstGeom>
        <a:solidFill>
          <a:srgbClr val="FFC08A"/>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tr-TR" sz="4000" kern="1200" dirty="0">
              <a:latin typeface="00359" panose="00000400000000000000" pitchFamily="2" charset="0"/>
            </a:rPr>
            <a:t>E</a:t>
          </a:r>
          <a:r>
            <a:rPr lang="tr-TR" sz="2500" kern="1200" dirty="0">
              <a:latin typeface="00359" panose="00000400000000000000" pitchFamily="2" charset="0"/>
            </a:rPr>
            <a:t>konomisi zayıf bir millet fakirlik ve yoksulluktan kurtulamaz; toplumsal ve siyasi felâketlerden yakasını kurtaramaz. </a:t>
          </a:r>
          <a:r>
            <a:rPr lang="tr-TR" sz="2000" i="1" kern="1200" dirty="0">
              <a:solidFill>
                <a:srgbClr val="FFFF00"/>
              </a:solidFill>
              <a:latin typeface="00359" panose="00000400000000000000" pitchFamily="2" charset="0"/>
            </a:rPr>
            <a:t>Mustafa Kemal Atatürk</a:t>
          </a:r>
          <a:endParaRPr lang="tr-TR" sz="2500" kern="1200" dirty="0">
            <a:solidFill>
              <a:srgbClr val="FFFF00"/>
            </a:solidFill>
            <a:latin typeface="00359" panose="00000400000000000000" pitchFamily="2" charset="0"/>
          </a:endParaRPr>
        </a:p>
      </dsp:txBody>
      <dsp:txXfrm>
        <a:off x="88568" y="89347"/>
        <a:ext cx="5511496" cy="16371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E5B387-E825-4A68-A25F-57CF3D6467B5}" type="datetimeFigureOut">
              <a:rPr lang="tr-TR" smtClean="0"/>
              <a:t>3.03.2021</a:t>
            </a:fld>
            <a:endParaRPr lang="tr-TR"/>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B9ED59-14BD-4752-879D-42BACC81BEB6}" type="slidenum">
              <a:rPr lang="tr-TR" smtClean="0"/>
              <a:t>‹#›</a:t>
            </a:fld>
            <a:endParaRPr lang="tr-TR"/>
          </a:p>
        </p:txBody>
      </p:sp>
    </p:spTree>
    <p:extLst>
      <p:ext uri="{BB962C8B-B14F-4D97-AF65-F5344CB8AC3E}">
        <p14:creationId xmlns:p14="http://schemas.microsoft.com/office/powerpoint/2010/main" val="236852447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DB9ED59-14BD-4752-879D-42BACC81BEB6}" type="slidenum">
              <a:rPr lang="tr-TR" smtClean="0"/>
              <a:t>1</a:t>
            </a:fld>
            <a:endParaRPr lang="tr-TR"/>
          </a:p>
        </p:txBody>
      </p:sp>
    </p:spTree>
    <p:extLst>
      <p:ext uri="{BB962C8B-B14F-4D97-AF65-F5344CB8AC3E}">
        <p14:creationId xmlns:p14="http://schemas.microsoft.com/office/powerpoint/2010/main" val="577164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DB9ED59-14BD-4752-879D-42BACC81BEB6}" type="slidenum">
              <a:rPr lang="tr-TR" smtClean="0"/>
              <a:t>9</a:t>
            </a:fld>
            <a:endParaRPr lang="tr-TR"/>
          </a:p>
        </p:txBody>
      </p:sp>
    </p:spTree>
    <p:extLst>
      <p:ext uri="{BB962C8B-B14F-4D97-AF65-F5344CB8AC3E}">
        <p14:creationId xmlns:p14="http://schemas.microsoft.com/office/powerpoint/2010/main" val="88726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DB9ED59-14BD-4752-879D-42BACC81BEB6}" type="slidenum">
              <a:rPr lang="tr-TR" smtClean="0"/>
              <a:t>25</a:t>
            </a:fld>
            <a:endParaRPr lang="tr-TR"/>
          </a:p>
        </p:txBody>
      </p:sp>
    </p:spTree>
    <p:extLst>
      <p:ext uri="{BB962C8B-B14F-4D97-AF65-F5344CB8AC3E}">
        <p14:creationId xmlns:p14="http://schemas.microsoft.com/office/powerpoint/2010/main" val="102671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DB9ED59-14BD-4752-879D-42BACC81BEB6}" type="slidenum">
              <a:rPr lang="tr-TR" smtClean="0"/>
              <a:t>36</a:t>
            </a:fld>
            <a:endParaRPr lang="tr-TR"/>
          </a:p>
        </p:txBody>
      </p:sp>
    </p:spTree>
    <p:extLst>
      <p:ext uri="{BB962C8B-B14F-4D97-AF65-F5344CB8AC3E}">
        <p14:creationId xmlns:p14="http://schemas.microsoft.com/office/powerpoint/2010/main" val="552409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DB9ED59-14BD-4752-879D-42BACC81BEB6}" type="slidenum">
              <a:rPr lang="tr-TR" smtClean="0"/>
              <a:t>38</a:t>
            </a:fld>
            <a:endParaRPr lang="tr-TR"/>
          </a:p>
        </p:txBody>
      </p:sp>
    </p:spTree>
    <p:extLst>
      <p:ext uri="{BB962C8B-B14F-4D97-AF65-F5344CB8AC3E}">
        <p14:creationId xmlns:p14="http://schemas.microsoft.com/office/powerpoint/2010/main" val="896591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1597820"/>
            <a:ext cx="7772400" cy="1102519"/>
          </a:xfrm>
        </p:spPr>
        <p:txBody>
          <a:bodyPr/>
          <a:lstStyle/>
          <a:p>
            <a:r>
              <a:rPr lang="tr-TR"/>
              <a:t>Asıl başlık stili için tıklatın</a:t>
            </a:r>
          </a:p>
        </p:txBody>
      </p:sp>
      <p:sp>
        <p:nvSpPr>
          <p:cNvPr id="3" name="2 Alt Başlık"/>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3305176"/>
            <a:ext cx="7772400" cy="1021556"/>
          </a:xfrm>
        </p:spPr>
        <p:txBody>
          <a:bodyPr anchor="t"/>
          <a:lstStyle>
            <a:lvl1pPr algn="l">
              <a:defRPr sz="3000" b="1" cap="all"/>
            </a:lvl1pPr>
          </a:lstStyle>
          <a:p>
            <a:r>
              <a:rPr lang="tr-TR"/>
              <a:t>Asıl başlık stili için tıklatın</a:t>
            </a:r>
          </a:p>
        </p:txBody>
      </p:sp>
      <p:sp>
        <p:nvSpPr>
          <p:cNvPr id="3" name="2 Metin Yer Tutucusu"/>
          <p:cNvSpPr>
            <a:spLocks noGrp="1"/>
          </p:cNvSpPr>
          <p:nvPr>
            <p:ph type="body" idx="1"/>
          </p:nvPr>
        </p:nvSpPr>
        <p:spPr>
          <a:xfrm>
            <a:off x="722313" y="2180035"/>
            <a:ext cx="7772400" cy="1125140"/>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a:t>Asıl metin stillerini düzenlemek için tıklatın</a:t>
            </a:r>
          </a:p>
        </p:txBody>
      </p:sp>
      <p:sp>
        <p:nvSpPr>
          <p:cNvPr id="4" name="3 İçerik Yer Tutucusu"/>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a:t>Asıl metin stillerini düzenlemek için tıklatın</a:t>
            </a:r>
          </a:p>
        </p:txBody>
      </p:sp>
      <p:sp>
        <p:nvSpPr>
          <p:cNvPr id="6" name="5 İçerik Yer Tutucusu"/>
          <p:cNvSpPr>
            <a:spLocks noGrp="1"/>
          </p:cNvSpPr>
          <p:nvPr>
            <p:ph sz="quarter" idx="4"/>
          </p:nvPr>
        </p:nvSpPr>
        <p:spPr>
          <a:xfrm>
            <a:off x="4645026"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1" y="204787"/>
            <a:ext cx="3008313" cy="871538"/>
          </a:xfrm>
        </p:spPr>
        <p:txBody>
          <a:bodyPr anchor="b"/>
          <a:lstStyle>
            <a:lvl1pPr algn="l">
              <a:defRPr sz="1500" b="1"/>
            </a:lvl1pPr>
          </a:lstStyle>
          <a:p>
            <a:r>
              <a:rPr lang="tr-TR"/>
              <a:t>Asıl başlık stili için tıklatın</a:t>
            </a:r>
          </a:p>
        </p:txBody>
      </p:sp>
      <p:sp>
        <p:nvSpPr>
          <p:cNvPr id="3" name="2 İçerik Yer Tutucusu"/>
          <p:cNvSpPr>
            <a:spLocks noGrp="1"/>
          </p:cNvSpPr>
          <p:nvPr>
            <p:ph idx="1"/>
          </p:nvPr>
        </p:nvSpPr>
        <p:spPr>
          <a:xfrm>
            <a:off x="3575050" y="204789"/>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1" y="1076326"/>
            <a:ext cx="3008313"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3600450"/>
            <a:ext cx="5486400" cy="425054"/>
          </a:xfrm>
        </p:spPr>
        <p:txBody>
          <a:bodyPr anchor="b"/>
          <a:lstStyle>
            <a:lvl1pPr algn="l">
              <a:defRPr sz="1500" b="1"/>
            </a:lvl1pPr>
          </a:lstStyle>
          <a:p>
            <a:r>
              <a:rPr lang="tr-TR"/>
              <a:t>Asıl başlık stili için tıklatın</a:t>
            </a:r>
          </a:p>
        </p:txBody>
      </p:sp>
      <p:sp>
        <p:nvSpPr>
          <p:cNvPr id="3" name="2 Resim Yer Tutucusu"/>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tr-TR"/>
          </a:p>
        </p:txBody>
      </p:sp>
      <p:sp>
        <p:nvSpPr>
          <p:cNvPr id="4" name="3 Metin Yer Tutucusu"/>
          <p:cNvSpPr>
            <a:spLocks noGrp="1"/>
          </p:cNvSpPr>
          <p:nvPr>
            <p:ph type="body" sz="half" idx="2"/>
          </p:nvPr>
        </p:nvSpPr>
        <p:spPr>
          <a:xfrm>
            <a:off x="1792288" y="4025503"/>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05980"/>
            <a:ext cx="2057400" cy="4388644"/>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05980"/>
            <a:ext cx="6019800" cy="4388644"/>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3.03.2021</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23720DD-5B6D-40BF-8493-A6B52D484E6B}" type="datetimeFigureOut">
              <a:rPr lang="tr-TR" smtClean="0"/>
              <a:t>3.03.2021</a:t>
            </a:fld>
            <a:endParaRPr lang="tr-TR"/>
          </a:p>
        </p:txBody>
      </p:sp>
      <p:sp>
        <p:nvSpPr>
          <p:cNvPr id="5" name="4 Altbilgi Yer Tutucusu"/>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tr-T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arget="../media/image11.png" Type="http://schemas.openxmlformats.org/officeDocument/2006/relationships/image"/><Relationship Id="rId18" Target="../media/image16.jpeg" Type="http://schemas.openxmlformats.org/officeDocument/2006/relationships/image"/><Relationship Id="rId26" Target="../media/image24.png" Type="http://schemas.openxmlformats.org/officeDocument/2006/relationships/image"/><Relationship Id="rId39" Target="../media/image36.png" Type="http://schemas.openxmlformats.org/officeDocument/2006/relationships/image"/><Relationship Id="rId21" Target="../media/image19.png" Type="http://schemas.openxmlformats.org/officeDocument/2006/relationships/image"/><Relationship Id="rId34" Target="../media/image31.png" Type="http://schemas.openxmlformats.org/officeDocument/2006/relationships/image"/><Relationship Id="rId42" Target="../media/image39.png" Type="http://schemas.openxmlformats.org/officeDocument/2006/relationships/image"/><Relationship Id="rId47" Target="../media/image43.png" Type="http://schemas.openxmlformats.org/officeDocument/2006/relationships/image"/><Relationship Id="rId50" Target="http://ogretmensosyal.blogspot.com.tr/" TargetMode="External" Type="http://schemas.openxmlformats.org/officeDocument/2006/relationships/hyperlink"/><Relationship Id="rId55" Target="../media/image48.png" Type="http://schemas.openxmlformats.org/officeDocument/2006/relationships/image"/><Relationship Id="rId7" Target="../media/image5.png" Type="http://schemas.openxmlformats.org/officeDocument/2006/relationships/image"/><Relationship Id="rId12" Target="../media/image10.png" Type="http://schemas.openxmlformats.org/officeDocument/2006/relationships/image"/><Relationship Id="rId17" Target="../media/image15.png" Type="http://schemas.openxmlformats.org/officeDocument/2006/relationships/image"/><Relationship Id="rId25" Target="../media/image23.jpeg" Type="http://schemas.openxmlformats.org/officeDocument/2006/relationships/image"/><Relationship Id="rId33" Target="../media/image30.png" Type="http://schemas.openxmlformats.org/officeDocument/2006/relationships/image"/><Relationship Id="rId38" Target="../media/image35.png" Type="http://schemas.openxmlformats.org/officeDocument/2006/relationships/image"/><Relationship Id="rId46" Target="https://www.facebook.com/ogretmen44/" TargetMode="External" Type="http://schemas.openxmlformats.org/officeDocument/2006/relationships/hyperlink"/><Relationship Id="rId59" Target="../media/image52.png" Type="http://schemas.openxmlformats.org/officeDocument/2006/relationships/image"/><Relationship Id="rId2" Target="../notesSlides/notesSlide1.xml" Type="http://schemas.openxmlformats.org/officeDocument/2006/relationships/notesSlide"/><Relationship Id="rId16" Target="../media/image14.png" Type="http://schemas.openxmlformats.org/officeDocument/2006/relationships/image"/><Relationship Id="rId20" Target="../media/image18.png" Type="http://schemas.openxmlformats.org/officeDocument/2006/relationships/image"/><Relationship Id="rId29" Target="../media/image27.png" Type="http://schemas.openxmlformats.org/officeDocument/2006/relationships/image"/><Relationship Id="rId41" Target="../media/image38.png" Type="http://schemas.openxmlformats.org/officeDocument/2006/relationships/image"/><Relationship Id="rId54" Target="../media/image47.png" Type="http://schemas.openxmlformats.org/officeDocument/2006/relationships/image"/><Relationship Id="rId1" Target="../slideLayouts/slideLayout2.xml" Type="http://schemas.openxmlformats.org/officeDocument/2006/relationships/slideLayout"/><Relationship Id="rId6" Target="../media/image4.png" Type="http://schemas.openxmlformats.org/officeDocument/2006/relationships/image"/><Relationship Id="rId11" Target="../media/image9.png" Type="http://schemas.openxmlformats.org/officeDocument/2006/relationships/image"/><Relationship Id="rId24" Target="../media/image22.png" Type="http://schemas.openxmlformats.org/officeDocument/2006/relationships/image"/><Relationship Id="rId32" Target="../media/image29.png" Type="http://schemas.openxmlformats.org/officeDocument/2006/relationships/image"/><Relationship Id="rId37" Target="../media/image34.png" Type="http://schemas.openxmlformats.org/officeDocument/2006/relationships/image"/><Relationship Id="rId40" Target="../media/image37.png" Type="http://schemas.openxmlformats.org/officeDocument/2006/relationships/image"/><Relationship Id="rId45" Target="../media/image42.png" Type="http://schemas.openxmlformats.org/officeDocument/2006/relationships/image"/><Relationship Id="rId53" Target="../media/image46.png" Type="http://schemas.openxmlformats.org/officeDocument/2006/relationships/image"/><Relationship Id="rId58" Target="../media/image51.png" Type="http://schemas.openxmlformats.org/officeDocument/2006/relationships/image"/><Relationship Id="rId5" Target="../media/image3.png" Type="http://schemas.openxmlformats.org/officeDocument/2006/relationships/image"/><Relationship Id="rId15" Target="../media/image13.jpeg" Type="http://schemas.openxmlformats.org/officeDocument/2006/relationships/image"/><Relationship Id="rId23" Target="../media/image21.png" Type="http://schemas.openxmlformats.org/officeDocument/2006/relationships/image"/><Relationship Id="rId28" Target="../media/image26.png" Type="http://schemas.openxmlformats.org/officeDocument/2006/relationships/image"/><Relationship Id="rId36" Target="../media/image33.png" Type="http://schemas.openxmlformats.org/officeDocument/2006/relationships/image"/><Relationship Id="rId49" Target="../media/image44.png" Type="http://schemas.openxmlformats.org/officeDocument/2006/relationships/image"/><Relationship Id="rId57" Target="../media/image50.png" Type="http://schemas.openxmlformats.org/officeDocument/2006/relationships/image"/><Relationship Id="rId10" Target="../media/image8.jpeg" Type="http://schemas.openxmlformats.org/officeDocument/2006/relationships/image"/><Relationship Id="rId19" Target="../media/image17.png" Type="http://schemas.openxmlformats.org/officeDocument/2006/relationships/image"/><Relationship Id="rId31" Target="../media/image28.png" Type="http://schemas.openxmlformats.org/officeDocument/2006/relationships/image"/><Relationship Id="rId44" Target="../media/image41.png" Type="http://schemas.openxmlformats.org/officeDocument/2006/relationships/image"/><Relationship Id="rId52" Target="https://ogretmensosyalbilgiler.wordpress.com/" TargetMode="External" Type="http://schemas.openxmlformats.org/officeDocument/2006/relationships/hyperlink"/><Relationship Id="rId60" Target="../media/image53.png" Type="http://schemas.openxmlformats.org/officeDocument/2006/relationships/image"/><Relationship Id="rId4" Target="../media/image2.png" Type="http://schemas.openxmlformats.org/officeDocument/2006/relationships/image"/><Relationship Id="rId9" Target="../media/image7.png" Type="http://schemas.openxmlformats.org/officeDocument/2006/relationships/image"/><Relationship Id="rId14" Target="../media/image12.jpeg" Type="http://schemas.openxmlformats.org/officeDocument/2006/relationships/image"/><Relationship Id="rId22" Target="../media/image20.png" Type="http://schemas.openxmlformats.org/officeDocument/2006/relationships/image"/><Relationship Id="rId27" Target="../media/image25.png" Type="http://schemas.openxmlformats.org/officeDocument/2006/relationships/image"/><Relationship Id="rId30" Target="../media/hdphoto1.wdp" Type="http://schemas.microsoft.com/office/2007/relationships/hdphoto"/><Relationship Id="rId35" Target="../media/image32.png" Type="http://schemas.openxmlformats.org/officeDocument/2006/relationships/image"/><Relationship Id="rId43" Target="../media/image40.png" Type="http://schemas.openxmlformats.org/officeDocument/2006/relationships/image"/><Relationship Id="rId48" Target="https://www.youtube.com/channel/UCvmbccp4GhRufkfIOWXmmhw/featured?disable_polymer=true" TargetMode="External" Type="http://schemas.openxmlformats.org/officeDocument/2006/relationships/hyperlink"/><Relationship Id="rId56" Target="../media/image49.png" Type="http://schemas.openxmlformats.org/officeDocument/2006/relationships/image"/><Relationship Id="rId8" Target="../media/image6.png" Type="http://schemas.openxmlformats.org/officeDocument/2006/relationships/image"/><Relationship Id="rId51" Target="../media/image45.png" Type="http://schemas.openxmlformats.org/officeDocument/2006/relationships/image"/><Relationship Id="rId3" Target="../media/image1.jpeg" Type="http://schemas.openxmlformats.org/officeDocument/2006/relationships/image"/></Relationships>
</file>

<file path=ppt/slides/_rels/slide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9.png"/><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 Id="rId9" Type="http://schemas.openxmlformats.org/officeDocument/2006/relationships/image" Target="../media/image74.png"/></Relationships>
</file>

<file path=ppt/slides/_rels/slide8.xml.rels><?xml version="1.0" encoding="UTF-8" standalone="yes" ?><Relationships xmlns="http://schemas.openxmlformats.org/package/2006/relationships"><Relationship Id="rId3" Target="../media/image76.png" Type="http://schemas.openxmlformats.org/officeDocument/2006/relationships/image"/><Relationship Id="rId7" Target="../media/image80.png" Type="http://schemas.openxmlformats.org/officeDocument/2006/relationships/image"/><Relationship Id="rId2" Target="../media/image75.jpeg" Type="http://schemas.openxmlformats.org/officeDocument/2006/relationships/image"/><Relationship Id="rId1" Target="../slideLayouts/slideLayout2.xml" Type="http://schemas.openxmlformats.org/officeDocument/2006/relationships/slideLayout"/><Relationship Id="rId6" Target="../media/image79.png" Type="http://schemas.openxmlformats.org/officeDocument/2006/relationships/image"/><Relationship Id="rId5" Target="../media/image78.png" Type="http://schemas.openxmlformats.org/officeDocument/2006/relationships/image"/><Relationship Id="rId4" Target="../media/image77.png" Type="http://schemas.openxmlformats.org/officeDocument/2006/relationships/image"/></Relationships>
</file>

<file path=ppt/slides/_rels/slide9.xml.rels><?xml version="1.0" encoding="UTF-8" standalone="yes" ?><Relationships xmlns="http://schemas.openxmlformats.org/package/2006/relationships"><Relationship Id="rId3" Target="../media/image81.jpeg" Type="http://schemas.openxmlformats.org/officeDocument/2006/relationships/image"/><Relationship Id="rId2" Target="../notesSlides/notesSlide2.xml" Type="http://schemas.openxmlformats.org/officeDocument/2006/relationships/notesSlide"/><Relationship Id="rId1" Target="../slideLayouts/slideLayout2.xml" Type="http://schemas.openxmlformats.org/officeDocument/2006/relationships/slideLayout"/><Relationship Id="rId6" Target="../media/image84.jpeg" Type="http://schemas.openxmlformats.org/officeDocument/2006/relationships/image"/><Relationship Id="rId5" Target="../media/image83.jpeg" Type="http://schemas.openxmlformats.org/officeDocument/2006/relationships/image"/><Relationship Id="rId4" Target="../media/image82.jpeg" Type="http://schemas.openxmlformats.org/officeDocument/2006/relationships/image"/></Relationships>
</file>

<file path=ppt/slides/_rels/slide1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12.xml.rels><?xml version="1.0" encoding="UTF-8" standalone="yes" ?><Relationships xmlns="http://schemas.openxmlformats.org/package/2006/relationships"><Relationship Id="rId3" Target="../media/image93.jpeg" Type="http://schemas.openxmlformats.org/officeDocument/2006/relationships/image"/><Relationship Id="rId7" Target="../media/image97.jpeg" Type="http://schemas.openxmlformats.org/officeDocument/2006/relationships/image"/><Relationship Id="rId2" Target="../media/image92.jpeg" Type="http://schemas.openxmlformats.org/officeDocument/2006/relationships/image"/><Relationship Id="rId1" Target="../slideLayouts/slideLayout2.xml" Type="http://schemas.openxmlformats.org/officeDocument/2006/relationships/slideLayout"/><Relationship Id="rId6" Target="../media/image96.jpeg" Type="http://schemas.openxmlformats.org/officeDocument/2006/relationships/image"/><Relationship Id="rId5" Target="../media/image95.jpeg" Type="http://schemas.openxmlformats.org/officeDocument/2006/relationships/image"/><Relationship Id="rId4" Target="../media/image94.jpeg" Type="http://schemas.openxmlformats.org/officeDocument/2006/relationships/image"/></Relationships>
</file>

<file path=ppt/slides/_rels/slide13.xml.rels><?xml version="1.0" encoding="UTF-8" standalone="yes" ?><Relationships xmlns="http://schemas.openxmlformats.org/package/2006/relationships"><Relationship Id="rId3" Target="../media/image99.jpeg" Type="http://schemas.openxmlformats.org/officeDocument/2006/relationships/image"/><Relationship Id="rId7" Target="../media/image103.jpeg" Type="http://schemas.openxmlformats.org/officeDocument/2006/relationships/image"/><Relationship Id="rId2" Target="../media/image98.jpeg" Type="http://schemas.openxmlformats.org/officeDocument/2006/relationships/image"/><Relationship Id="rId1" Target="../slideLayouts/slideLayout2.xml" Type="http://schemas.openxmlformats.org/officeDocument/2006/relationships/slideLayout"/><Relationship Id="rId6" Target="../media/image102.jpeg" Type="http://schemas.openxmlformats.org/officeDocument/2006/relationships/image"/><Relationship Id="rId5" Target="../media/image101.jpeg" Type="http://schemas.openxmlformats.org/officeDocument/2006/relationships/image"/><Relationship Id="rId4" Target="../media/image100.jpeg" Type="http://schemas.openxmlformats.org/officeDocument/2006/relationships/image"/></Relationships>
</file>

<file path=ppt/slides/_rels/slide1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 Id="rId4" Type="http://schemas.openxmlformats.org/officeDocument/2006/relationships/image" Target="../media/image106.png"/></Relationships>
</file>

<file path=ppt/slides/_rels/slide15.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jpeg"/></Relationships>
</file>

<file path=ppt/slides/_rels/slide16.xml.rels><?xml version="1.0" encoding="UTF-8" standalone="yes" ?><Relationships xmlns="http://schemas.openxmlformats.org/package/2006/relationships"><Relationship Id="rId3" Target="../media/image113.jpeg" Type="http://schemas.openxmlformats.org/officeDocument/2006/relationships/image"/><Relationship Id="rId2" Target="../media/image112.jpeg" Type="http://schemas.openxmlformats.org/officeDocument/2006/relationships/image"/><Relationship Id="rId1" Target="../slideLayouts/slideLayout2.xml" Type="http://schemas.openxmlformats.org/officeDocument/2006/relationships/slideLayout"/><Relationship Id="rId5" Target="../media/image111.png" Type="http://schemas.openxmlformats.org/officeDocument/2006/relationships/image"/><Relationship Id="rId4" Target="../media/image114.jpeg" Type="http://schemas.openxmlformats.org/officeDocument/2006/relationships/image"/></Relationships>
</file>

<file path=ppt/slides/_rels/slide1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 Id="rId6" Type="http://schemas.openxmlformats.org/officeDocument/2006/relationships/image" Target="../media/image118.png"/><Relationship Id="rId5" Type="http://schemas.openxmlformats.org/officeDocument/2006/relationships/image" Target="../media/image3.png"/><Relationship Id="rId4" Type="http://schemas.openxmlformats.org/officeDocument/2006/relationships/image" Target="../media/image117.png"/></Relationships>
</file>

<file path=ppt/slides/_rels/slide18.xml.rels><?xml version="1.0" encoding="UTF-8" standalone="yes"?>
<Relationships xmlns="http://schemas.openxmlformats.org/package/2006/relationships"><Relationship Id="rId3" Type="http://schemas.openxmlformats.org/officeDocument/2006/relationships/image" Target="../media/image120.jpeg"/><Relationship Id="rId7" Type="http://schemas.openxmlformats.org/officeDocument/2006/relationships/image" Target="../media/image124.jpeg"/><Relationship Id="rId2" Type="http://schemas.openxmlformats.org/officeDocument/2006/relationships/image" Target="../media/image119.jpeg"/><Relationship Id="rId1" Type="http://schemas.openxmlformats.org/officeDocument/2006/relationships/slideLayout" Target="../slideLayouts/slideLayout2.xml"/><Relationship Id="rId6" Type="http://schemas.openxmlformats.org/officeDocument/2006/relationships/image" Target="../media/image123.jpeg"/><Relationship Id="rId5" Type="http://schemas.openxmlformats.org/officeDocument/2006/relationships/image" Target="../media/image122.jpeg"/><Relationship Id="rId4" Type="http://schemas.openxmlformats.org/officeDocument/2006/relationships/image" Target="../media/image121.jpeg"/></Relationships>
</file>

<file path=ppt/slides/_rels/slide1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2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3" Target="../media/image129.png" Type="http://schemas.openxmlformats.org/officeDocument/2006/relationships/image"/><Relationship Id="rId2" Target="../media/image128.jpeg" Type="http://schemas.openxmlformats.org/officeDocument/2006/relationships/image"/><Relationship Id="rId1" Target="../slideLayouts/slideLayout2.xml" Type="http://schemas.openxmlformats.org/officeDocument/2006/relationships/slideLayout"/><Relationship Id="rId6" Target="../media/image132.png" Type="http://schemas.openxmlformats.org/officeDocument/2006/relationships/image"/><Relationship Id="rId5" Target="../media/image131.png" Type="http://schemas.openxmlformats.org/officeDocument/2006/relationships/image"/><Relationship Id="rId4" Target="../media/image130.png" Type="http://schemas.openxmlformats.org/officeDocument/2006/relationships/image"/></Relationships>
</file>

<file path=ppt/slides/_rels/slide22.xml.rels><?xml version="1.0" encoding="UTF-8" standalone="yes"?>
<Relationships xmlns="http://schemas.openxmlformats.org/package/2006/relationships"><Relationship Id="rId3" Type="http://schemas.openxmlformats.org/officeDocument/2006/relationships/image" Target="../media/image134.jpeg"/><Relationship Id="rId7" Type="http://schemas.openxmlformats.org/officeDocument/2006/relationships/image" Target="../media/image138.png"/><Relationship Id="rId2" Type="http://schemas.openxmlformats.org/officeDocument/2006/relationships/image" Target="../media/image133.jpeg"/><Relationship Id="rId1" Type="http://schemas.openxmlformats.org/officeDocument/2006/relationships/slideLayout" Target="../slideLayouts/slideLayout2.xml"/><Relationship Id="rId6" Type="http://schemas.openxmlformats.org/officeDocument/2006/relationships/image" Target="../media/image137.jpeg"/><Relationship Id="rId5" Type="http://schemas.openxmlformats.org/officeDocument/2006/relationships/image" Target="../media/image136.jpeg"/><Relationship Id="rId4" Type="http://schemas.openxmlformats.org/officeDocument/2006/relationships/image" Target="../media/image135.jpeg"/></Relationships>
</file>

<file path=ppt/slides/_rels/slide23.xml.rels><?xml version="1.0" encoding="UTF-8" standalone="yes" ?><Relationships xmlns="http://schemas.openxmlformats.org/package/2006/relationships"><Relationship Id="rId3" Target="../media/image140.jpeg" Type="http://schemas.openxmlformats.org/officeDocument/2006/relationships/image"/><Relationship Id="rId2" Target="../media/image139.png" Type="http://schemas.openxmlformats.org/officeDocument/2006/relationships/image"/><Relationship Id="rId1" Target="../slideLayouts/slideLayout2.xml" Type="http://schemas.openxmlformats.org/officeDocument/2006/relationships/slideLayout"/><Relationship Id="rId5" Target="../media/image142.png" Type="http://schemas.openxmlformats.org/officeDocument/2006/relationships/image"/><Relationship Id="rId4" Target="../media/image141.png" Type="http://schemas.openxmlformats.org/officeDocument/2006/relationships/image"/></Relationships>
</file>

<file path=ppt/slides/_rels/slide24.xml.rels><?xml version="1.0" encoding="UTF-8" standalone="yes" ?><Relationships xmlns="http://schemas.openxmlformats.org/package/2006/relationships"><Relationship Id="rId3" Target="../media/image144.jpeg" Type="http://schemas.openxmlformats.org/officeDocument/2006/relationships/image"/><Relationship Id="rId7" Target="../media/image148.png" Type="http://schemas.openxmlformats.org/officeDocument/2006/relationships/image"/><Relationship Id="rId2" Target="../media/image143.jpeg" Type="http://schemas.openxmlformats.org/officeDocument/2006/relationships/image"/><Relationship Id="rId1" Target="../slideLayouts/slideLayout2.xml" Type="http://schemas.openxmlformats.org/officeDocument/2006/relationships/slideLayout"/><Relationship Id="rId6" Target="../media/image147.png" Type="http://schemas.openxmlformats.org/officeDocument/2006/relationships/image"/><Relationship Id="rId5" Target="../media/image146.jpeg" Type="http://schemas.openxmlformats.org/officeDocument/2006/relationships/image"/><Relationship Id="rId4" Target="../media/image145.jpeg" Type="http://schemas.openxmlformats.org/officeDocument/2006/relationships/image"/></Relationships>
</file>

<file path=ppt/slides/_rels/slide25.xml.rels><?xml version="1.0" encoding="UTF-8" standalone="yes" ?><Relationships xmlns="http://schemas.openxmlformats.org/package/2006/relationships"><Relationship Id="rId8" Target="../media/image153.png" Type="http://schemas.openxmlformats.org/officeDocument/2006/relationships/image"/><Relationship Id="rId13" Target="../media/image158.jpeg" Type="http://schemas.openxmlformats.org/officeDocument/2006/relationships/image"/><Relationship Id="rId18" Target="../media/image163.png" Type="http://schemas.openxmlformats.org/officeDocument/2006/relationships/image"/><Relationship Id="rId3" Target="../media/image149.png" Type="http://schemas.openxmlformats.org/officeDocument/2006/relationships/image"/><Relationship Id="rId7" Target="../media/image152.jpeg" Type="http://schemas.openxmlformats.org/officeDocument/2006/relationships/image"/><Relationship Id="rId12" Target="../media/image157.jpeg" Type="http://schemas.openxmlformats.org/officeDocument/2006/relationships/image"/><Relationship Id="rId17" Target="../media/image162.jpeg" Type="http://schemas.openxmlformats.org/officeDocument/2006/relationships/image"/><Relationship Id="rId2" Target="../notesSlides/notesSlide3.xml" Type="http://schemas.openxmlformats.org/officeDocument/2006/relationships/notesSlide"/><Relationship Id="rId16" Target="../media/image161.jpeg" Type="http://schemas.openxmlformats.org/officeDocument/2006/relationships/image"/><Relationship Id="rId1" Target="../slideLayouts/slideLayout2.xml" Type="http://schemas.openxmlformats.org/officeDocument/2006/relationships/slideLayout"/><Relationship Id="rId6" Target="../media/image151.png" Type="http://schemas.openxmlformats.org/officeDocument/2006/relationships/image"/><Relationship Id="rId11" Target="../media/image156.jpeg" Type="http://schemas.openxmlformats.org/officeDocument/2006/relationships/image"/><Relationship Id="rId5" Target="../media/image51.png" Type="http://schemas.openxmlformats.org/officeDocument/2006/relationships/image"/><Relationship Id="rId15" Target="../media/image160.jpeg" Type="http://schemas.openxmlformats.org/officeDocument/2006/relationships/image"/><Relationship Id="rId10" Target="../media/image155.jpeg" Type="http://schemas.openxmlformats.org/officeDocument/2006/relationships/image"/><Relationship Id="rId4" Target="../media/image150.png" Type="http://schemas.openxmlformats.org/officeDocument/2006/relationships/image"/><Relationship Id="rId9" Target="../media/image154.png" Type="http://schemas.openxmlformats.org/officeDocument/2006/relationships/image"/><Relationship Id="rId14" Target="../media/image159.png" Type="http://schemas.openxmlformats.org/officeDocument/2006/relationships/image"/></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diagramLayout" Target="../diagrams/layout6.xml"/><Relationship Id="rId18" Type="http://schemas.openxmlformats.org/officeDocument/2006/relationships/image" Target="../media/image164.png"/><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diagramData" Target="../diagrams/data6.xml"/><Relationship Id="rId17" Type="http://schemas.openxmlformats.org/officeDocument/2006/relationships/image" Target="../media/image127.png"/><Relationship Id="rId2" Type="http://schemas.openxmlformats.org/officeDocument/2006/relationships/diagramData" Target="../diagrams/data4.xml"/><Relationship Id="rId16" Type="http://schemas.microsoft.com/office/2007/relationships/diagramDrawing" Target="../diagrams/drawing6.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5" Type="http://schemas.openxmlformats.org/officeDocument/2006/relationships/diagramColors" Target="../diagrams/colors6.xml"/><Relationship Id="rId10" Type="http://schemas.openxmlformats.org/officeDocument/2006/relationships/diagramColors" Target="../diagrams/colors5.xml"/><Relationship Id="rId19" Type="http://schemas.openxmlformats.org/officeDocument/2006/relationships/image" Target="../media/image165.png"/><Relationship Id="rId4" Type="http://schemas.openxmlformats.org/officeDocument/2006/relationships/diagramQuickStyle" Target="../diagrams/quickStyle4.xml"/><Relationship Id="rId9" Type="http://schemas.openxmlformats.org/officeDocument/2006/relationships/diagramQuickStyle" Target="../diagrams/quickStyle5.xml"/><Relationship Id="rId1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12" Type="http://schemas.openxmlformats.org/officeDocument/2006/relationships/image" Target="../media/image127.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8" Target="../media/image172.jpeg" Type="http://schemas.openxmlformats.org/officeDocument/2006/relationships/image"/><Relationship Id="rId13" Target="../media/image174.png" Type="http://schemas.openxmlformats.org/officeDocument/2006/relationships/image"/><Relationship Id="rId3" Target="../media/image167.png" Type="http://schemas.openxmlformats.org/officeDocument/2006/relationships/image"/><Relationship Id="rId7" Target="../media/image171.jpeg" Type="http://schemas.openxmlformats.org/officeDocument/2006/relationships/image"/><Relationship Id="rId12" Target="../media/image173.png" Type="http://schemas.openxmlformats.org/officeDocument/2006/relationships/image"/><Relationship Id="rId2" Target="../media/image166.png" Type="http://schemas.openxmlformats.org/officeDocument/2006/relationships/image"/><Relationship Id="rId1" Target="../slideLayouts/slideLayout2.xml" Type="http://schemas.openxmlformats.org/officeDocument/2006/relationships/slideLayout"/><Relationship Id="rId6" Target="../media/image170.png" Type="http://schemas.openxmlformats.org/officeDocument/2006/relationships/image"/><Relationship Id="rId11" Target="../media/image3.png" Type="http://schemas.openxmlformats.org/officeDocument/2006/relationships/image"/><Relationship Id="rId5" Target="../media/image169.png" Type="http://schemas.openxmlformats.org/officeDocument/2006/relationships/image"/><Relationship Id="rId10" Target="../media/image6.png" Type="http://schemas.openxmlformats.org/officeDocument/2006/relationships/image"/><Relationship Id="rId4" Target="../media/image168.png" Type="http://schemas.openxmlformats.org/officeDocument/2006/relationships/image"/><Relationship Id="rId9" Target="../media/image32.png" Type="http://schemas.openxmlformats.org/officeDocument/2006/relationships/image"/><Relationship Id="rId14" Target="../media/image175.png" Type="http://schemas.openxmlformats.org/officeDocument/2006/relationships/image"/></Relationships>
</file>

<file path=ppt/slides/_rels/slide29.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image" Target="../media/image176.png"/><Relationship Id="rId1" Type="http://schemas.openxmlformats.org/officeDocument/2006/relationships/slideLayout" Target="../slideLayouts/slideLayout2.xml"/><Relationship Id="rId5" Type="http://schemas.openxmlformats.org/officeDocument/2006/relationships/image" Target="../media/image179.png"/><Relationship Id="rId4" Type="http://schemas.openxmlformats.org/officeDocument/2006/relationships/image" Target="../media/image178.png"/></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12" Type="http://schemas.openxmlformats.org/officeDocument/2006/relationships/image" Target="../media/image180.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8" Type="http://schemas.openxmlformats.org/officeDocument/2006/relationships/image" Target="../media/image186.png"/><Relationship Id="rId3" Type="http://schemas.openxmlformats.org/officeDocument/2006/relationships/image" Target="../media/image5.png"/><Relationship Id="rId7" Type="http://schemas.openxmlformats.org/officeDocument/2006/relationships/image" Target="../media/image185.png"/><Relationship Id="rId2" Type="http://schemas.openxmlformats.org/officeDocument/2006/relationships/image" Target="../media/image181.png"/><Relationship Id="rId1" Type="http://schemas.openxmlformats.org/officeDocument/2006/relationships/slideLayout" Target="../slideLayouts/slideLayout2.xml"/><Relationship Id="rId6" Type="http://schemas.openxmlformats.org/officeDocument/2006/relationships/image" Target="../media/image184.png"/><Relationship Id="rId5" Type="http://schemas.openxmlformats.org/officeDocument/2006/relationships/image" Target="../media/image183.png"/><Relationship Id="rId4" Type="http://schemas.openxmlformats.org/officeDocument/2006/relationships/image" Target="../media/image182.png"/><Relationship Id="rId9" Type="http://schemas.openxmlformats.org/officeDocument/2006/relationships/image" Target="../media/image187.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27.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3.xml.rels><?xml version="1.0" encoding="UTF-8" standalone="yes" ?><Relationships xmlns="http://schemas.openxmlformats.org/package/2006/relationships"><Relationship Id="rId8" Target="../media/image193.jpeg" Type="http://schemas.openxmlformats.org/officeDocument/2006/relationships/image"/><Relationship Id="rId13" Target="../media/image37.png" Type="http://schemas.openxmlformats.org/officeDocument/2006/relationships/image"/><Relationship Id="rId18" Target="../media/image198.png" Type="http://schemas.openxmlformats.org/officeDocument/2006/relationships/image"/><Relationship Id="rId3" Target="../media/image189.png" Type="http://schemas.openxmlformats.org/officeDocument/2006/relationships/image"/><Relationship Id="rId21" Target="../media/image199.png" Type="http://schemas.openxmlformats.org/officeDocument/2006/relationships/image"/><Relationship Id="rId7" Target="../media/image192.jpeg" Type="http://schemas.openxmlformats.org/officeDocument/2006/relationships/image"/><Relationship Id="rId12" Target="../media/image35.png" Type="http://schemas.openxmlformats.org/officeDocument/2006/relationships/image"/><Relationship Id="rId17" Target="../media/image197.png" Type="http://schemas.openxmlformats.org/officeDocument/2006/relationships/image"/><Relationship Id="rId2" Target="../media/image188.png" Type="http://schemas.openxmlformats.org/officeDocument/2006/relationships/image"/><Relationship Id="rId16" Target="../media/image196.png" Type="http://schemas.openxmlformats.org/officeDocument/2006/relationships/image"/><Relationship Id="rId20" Target="../media/hdphoto1.wdp" Type="http://schemas.microsoft.com/office/2007/relationships/hdphoto"/><Relationship Id="rId1" Target="../slideLayouts/slideLayout2.xml" Type="http://schemas.openxmlformats.org/officeDocument/2006/relationships/slideLayout"/><Relationship Id="rId6" Target="../media/image191.jpeg" Type="http://schemas.openxmlformats.org/officeDocument/2006/relationships/image"/><Relationship Id="rId11" Target="../media/image25.png" Type="http://schemas.openxmlformats.org/officeDocument/2006/relationships/image"/><Relationship Id="rId5" Target="../media/image190.jpeg" Type="http://schemas.openxmlformats.org/officeDocument/2006/relationships/image"/><Relationship Id="rId15" Target="../media/image195.png" Type="http://schemas.openxmlformats.org/officeDocument/2006/relationships/image"/><Relationship Id="rId23" Target="../media/image201.png" Type="http://schemas.openxmlformats.org/officeDocument/2006/relationships/image"/><Relationship Id="rId10" Target="../media/image10.png" Type="http://schemas.openxmlformats.org/officeDocument/2006/relationships/image"/><Relationship Id="rId19" Target="../media/image27.png" Type="http://schemas.openxmlformats.org/officeDocument/2006/relationships/image"/><Relationship Id="rId4" Target="../media/image36.png" Type="http://schemas.openxmlformats.org/officeDocument/2006/relationships/image"/><Relationship Id="rId9" Target="../media/image15.png" Type="http://schemas.openxmlformats.org/officeDocument/2006/relationships/image"/><Relationship Id="rId14" Target="../media/image194.png" Type="http://schemas.openxmlformats.org/officeDocument/2006/relationships/image"/><Relationship Id="rId22" Target="../media/image200.png" Type="http://schemas.openxmlformats.org/officeDocument/2006/relationships/image"/></Relationships>
</file>

<file path=ppt/slides/_rels/slide34.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image" Target="../media/image202.png"/><Relationship Id="rId1" Type="http://schemas.openxmlformats.org/officeDocument/2006/relationships/slideLayout" Target="../slideLayouts/slideLayout2.xml"/><Relationship Id="rId5" Type="http://schemas.openxmlformats.org/officeDocument/2006/relationships/image" Target="../media/image178.png"/><Relationship Id="rId4" Type="http://schemas.openxmlformats.org/officeDocument/2006/relationships/image" Target="../media/image177.png"/></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image" Target="../media/image177.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36.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image" Target="../media/image213.png"/><Relationship Id="rId3" Type="http://schemas.openxmlformats.org/officeDocument/2006/relationships/image" Target="../media/image204.png"/><Relationship Id="rId7" Type="http://schemas.openxmlformats.org/officeDocument/2006/relationships/image" Target="../media/image208.jpeg"/><Relationship Id="rId12"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07.png"/><Relationship Id="rId11" Type="http://schemas.openxmlformats.org/officeDocument/2006/relationships/image" Target="../media/image212.jpeg"/><Relationship Id="rId5" Type="http://schemas.openxmlformats.org/officeDocument/2006/relationships/image" Target="../media/image206.png"/><Relationship Id="rId10" Type="http://schemas.openxmlformats.org/officeDocument/2006/relationships/image" Target="../media/image211.jpeg"/><Relationship Id="rId4" Type="http://schemas.openxmlformats.org/officeDocument/2006/relationships/image" Target="../media/image205.jpeg"/><Relationship Id="rId9" Type="http://schemas.openxmlformats.org/officeDocument/2006/relationships/image" Target="../media/image210.jpeg"/><Relationship Id="rId14" Type="http://schemas.openxmlformats.org/officeDocument/2006/relationships/image" Target="../media/image214.png"/></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15.xml"/><Relationship Id="rId13" Type="http://schemas.openxmlformats.org/officeDocument/2006/relationships/diagramLayout" Target="../diagrams/layout16.xml"/><Relationship Id="rId18" Type="http://schemas.openxmlformats.org/officeDocument/2006/relationships/diagramLayout" Target="../diagrams/layout17.xml"/><Relationship Id="rId26" Type="http://schemas.microsoft.com/office/2007/relationships/diagramDrawing" Target="../diagrams/drawing18.xml"/><Relationship Id="rId3" Type="http://schemas.openxmlformats.org/officeDocument/2006/relationships/diagramLayout" Target="../diagrams/layout14.xml"/><Relationship Id="rId21" Type="http://schemas.microsoft.com/office/2007/relationships/diagramDrawing" Target="../diagrams/drawing17.xml"/><Relationship Id="rId7" Type="http://schemas.openxmlformats.org/officeDocument/2006/relationships/diagramData" Target="../diagrams/data15.xml"/><Relationship Id="rId12" Type="http://schemas.openxmlformats.org/officeDocument/2006/relationships/diagramData" Target="../diagrams/data16.xml"/><Relationship Id="rId17" Type="http://schemas.openxmlformats.org/officeDocument/2006/relationships/diagramData" Target="../diagrams/data17.xml"/><Relationship Id="rId25" Type="http://schemas.openxmlformats.org/officeDocument/2006/relationships/diagramColors" Target="../diagrams/colors18.xml"/><Relationship Id="rId2" Type="http://schemas.openxmlformats.org/officeDocument/2006/relationships/diagramData" Target="../diagrams/data14.xml"/><Relationship Id="rId16" Type="http://schemas.microsoft.com/office/2007/relationships/diagramDrawing" Target="../diagrams/drawing16.xml"/><Relationship Id="rId20" Type="http://schemas.openxmlformats.org/officeDocument/2006/relationships/diagramColors" Target="../diagrams/colors17.xml"/><Relationship Id="rId1" Type="http://schemas.openxmlformats.org/officeDocument/2006/relationships/slideLayout" Target="../slideLayouts/slideLayout2.xml"/><Relationship Id="rId6" Type="http://schemas.microsoft.com/office/2007/relationships/diagramDrawing" Target="../diagrams/drawing14.xml"/><Relationship Id="rId11" Type="http://schemas.microsoft.com/office/2007/relationships/diagramDrawing" Target="../diagrams/drawing15.xml"/><Relationship Id="rId24" Type="http://schemas.openxmlformats.org/officeDocument/2006/relationships/diagramQuickStyle" Target="../diagrams/quickStyle18.xml"/><Relationship Id="rId5" Type="http://schemas.openxmlformats.org/officeDocument/2006/relationships/diagramColors" Target="../diagrams/colors14.xml"/><Relationship Id="rId15" Type="http://schemas.openxmlformats.org/officeDocument/2006/relationships/diagramColors" Target="../diagrams/colors16.xml"/><Relationship Id="rId23" Type="http://schemas.openxmlformats.org/officeDocument/2006/relationships/diagramLayout" Target="../diagrams/layout18.xml"/><Relationship Id="rId10" Type="http://schemas.openxmlformats.org/officeDocument/2006/relationships/diagramColors" Target="../diagrams/colors15.xml"/><Relationship Id="rId19" Type="http://schemas.openxmlformats.org/officeDocument/2006/relationships/diagramQuickStyle" Target="../diagrams/quickStyle17.xml"/><Relationship Id="rId4" Type="http://schemas.openxmlformats.org/officeDocument/2006/relationships/diagramQuickStyle" Target="../diagrams/quickStyle14.xml"/><Relationship Id="rId9" Type="http://schemas.openxmlformats.org/officeDocument/2006/relationships/diagramQuickStyle" Target="../diagrams/quickStyle15.xml"/><Relationship Id="rId14" Type="http://schemas.openxmlformats.org/officeDocument/2006/relationships/diagramQuickStyle" Target="../diagrams/quickStyle16.xml"/><Relationship Id="rId22" Type="http://schemas.openxmlformats.org/officeDocument/2006/relationships/diagramData" Target="../diagrams/data18.xml"/><Relationship Id="rId27" Type="http://schemas.openxmlformats.org/officeDocument/2006/relationships/image" Target="../media/image127.png"/></Relationships>
</file>

<file path=ppt/slides/_rels/slide38.xml.rels><?xml version="1.0" encoding="UTF-8" standalone="yes"?>
<Relationships xmlns="http://schemas.openxmlformats.org/package/2006/relationships"><Relationship Id="rId8" Type="http://schemas.openxmlformats.org/officeDocument/2006/relationships/image" Target="../media/image220.jpeg"/><Relationship Id="rId13" Type="http://schemas.openxmlformats.org/officeDocument/2006/relationships/image" Target="../media/image225.png"/><Relationship Id="rId3" Type="http://schemas.openxmlformats.org/officeDocument/2006/relationships/image" Target="../media/image215.png"/><Relationship Id="rId7" Type="http://schemas.openxmlformats.org/officeDocument/2006/relationships/image" Target="../media/image219.jpeg"/><Relationship Id="rId12" Type="http://schemas.openxmlformats.org/officeDocument/2006/relationships/image" Target="../media/image22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18.jpg"/><Relationship Id="rId11" Type="http://schemas.openxmlformats.org/officeDocument/2006/relationships/image" Target="../media/image223.png"/><Relationship Id="rId5" Type="http://schemas.openxmlformats.org/officeDocument/2006/relationships/image" Target="../media/image217.jpg"/><Relationship Id="rId15" Type="http://schemas.openxmlformats.org/officeDocument/2006/relationships/image" Target="../media/image227.png"/><Relationship Id="rId10" Type="http://schemas.openxmlformats.org/officeDocument/2006/relationships/image" Target="../media/image222.jpeg"/><Relationship Id="rId4" Type="http://schemas.openxmlformats.org/officeDocument/2006/relationships/image" Target="../media/image216.png"/><Relationship Id="rId9" Type="http://schemas.openxmlformats.org/officeDocument/2006/relationships/image" Target="../media/image221.png"/><Relationship Id="rId14" Type="http://schemas.openxmlformats.org/officeDocument/2006/relationships/image" Target="../media/image226.png"/></Relationships>
</file>

<file path=ppt/slides/_rels/slide39.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228.png"/><Relationship Id="rId1" Type="http://schemas.openxmlformats.org/officeDocument/2006/relationships/slideLayout" Target="../slideLayouts/slideLayout2.xml"/><Relationship Id="rId5" Type="http://schemas.openxmlformats.org/officeDocument/2006/relationships/image" Target="../media/image230.png"/><Relationship Id="rId4" Type="http://schemas.openxmlformats.org/officeDocument/2006/relationships/image" Target="../media/image229.png"/></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12" Type="http://schemas.openxmlformats.org/officeDocument/2006/relationships/image" Target="../media/image231.png"/><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41.xml.rels><?xml version="1.0" encoding="UTF-8" standalone="yes"?>
<Relationships xmlns="http://schemas.openxmlformats.org/package/2006/relationships"><Relationship Id="rId8" Type="http://schemas.openxmlformats.org/officeDocument/2006/relationships/image" Target="../media/image237.jpeg"/><Relationship Id="rId3" Type="http://schemas.openxmlformats.org/officeDocument/2006/relationships/image" Target="../media/image233.jpeg"/><Relationship Id="rId7" Type="http://schemas.openxmlformats.org/officeDocument/2006/relationships/image" Target="../media/image236.jpeg"/><Relationship Id="rId2" Type="http://schemas.openxmlformats.org/officeDocument/2006/relationships/image" Target="../media/image232.PNG"/><Relationship Id="rId1" Type="http://schemas.openxmlformats.org/officeDocument/2006/relationships/slideLayout" Target="../slideLayouts/slideLayout2.xml"/><Relationship Id="rId6" Type="http://schemas.openxmlformats.org/officeDocument/2006/relationships/image" Target="../media/image219.jpeg"/><Relationship Id="rId11" Type="http://schemas.openxmlformats.org/officeDocument/2006/relationships/image" Target="../media/image214.png"/><Relationship Id="rId5" Type="http://schemas.openxmlformats.org/officeDocument/2006/relationships/image" Target="../media/image235.png"/><Relationship Id="rId10" Type="http://schemas.openxmlformats.org/officeDocument/2006/relationships/image" Target="../media/image239.png"/><Relationship Id="rId4" Type="http://schemas.openxmlformats.org/officeDocument/2006/relationships/image" Target="../media/image234.jpeg"/><Relationship Id="rId9" Type="http://schemas.openxmlformats.org/officeDocument/2006/relationships/image" Target="../media/image238.jpeg"/></Relationships>
</file>

<file path=ppt/slides/_rels/slide42.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7" Type="http://schemas.openxmlformats.org/officeDocument/2006/relationships/image" Target="../media/image241.png"/><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8" Type="http://schemas.openxmlformats.org/officeDocument/2006/relationships/image" Target="../media/image248.png"/><Relationship Id="rId3" Type="http://schemas.openxmlformats.org/officeDocument/2006/relationships/image" Target="../media/image243.png"/><Relationship Id="rId7" Type="http://schemas.openxmlformats.org/officeDocument/2006/relationships/image" Target="../media/image247.png"/><Relationship Id="rId2" Type="http://schemas.openxmlformats.org/officeDocument/2006/relationships/image" Target="../media/image242.png"/><Relationship Id="rId1" Type="http://schemas.openxmlformats.org/officeDocument/2006/relationships/slideLayout" Target="../slideLayouts/slideLayout2.xml"/><Relationship Id="rId6" Type="http://schemas.openxmlformats.org/officeDocument/2006/relationships/image" Target="../media/image246.png"/><Relationship Id="rId5" Type="http://schemas.openxmlformats.org/officeDocument/2006/relationships/image" Target="../media/image245.png"/><Relationship Id="rId4" Type="http://schemas.openxmlformats.org/officeDocument/2006/relationships/image" Target="../media/image24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84" name="Resim 83">
            <a:extLst>
              <a:ext uri="{FF2B5EF4-FFF2-40B4-BE49-F238E27FC236}">
                <a16:creationId xmlns:a16="http://schemas.microsoft.com/office/drawing/2014/main" id="{0CEB481E-B6B7-4C39-95A4-5BC8CF7841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4" y="0"/>
            <a:ext cx="9141292" cy="5143500"/>
          </a:xfrm>
          <a:prstGeom prst="rect">
            <a:avLst/>
          </a:prstGeom>
        </p:spPr>
      </p:pic>
      <p:pic>
        <p:nvPicPr>
          <p:cNvPr id="2" name="Resim 1">
            <a:extLst>
              <a:ext uri="{FF2B5EF4-FFF2-40B4-BE49-F238E27FC236}">
                <a16:creationId xmlns:a16="http://schemas.microsoft.com/office/drawing/2014/main" id="{7053233E-7B59-4DB9-B0C1-6B2279DCE1A5}"/>
              </a:ext>
            </a:extLst>
          </p:cNvPr>
          <p:cNvPicPr>
            <a:picLocks noChangeAspect="1"/>
          </p:cNvPicPr>
          <p:nvPr/>
        </p:nvPicPr>
        <p:blipFill>
          <a:blip r:embed="rId4"/>
          <a:stretch>
            <a:fillRect/>
          </a:stretch>
        </p:blipFill>
        <p:spPr>
          <a:xfrm>
            <a:off x="0" y="483518"/>
            <a:ext cx="9144000" cy="4088617"/>
          </a:xfrm>
          <a:prstGeom prst="rect">
            <a:avLst/>
          </a:prstGeom>
        </p:spPr>
      </p:pic>
      <p:pic>
        <p:nvPicPr>
          <p:cNvPr id="8" name="Resim 7">
            <a:extLst>
              <a:ext uri="{FF2B5EF4-FFF2-40B4-BE49-F238E27FC236}">
                <a16:creationId xmlns:a16="http://schemas.microsoft.com/office/drawing/2014/main" id="{3CB8ECAE-5EB2-4569-8003-2161B5F473E0}"/>
              </a:ext>
            </a:extLst>
          </p:cNvPr>
          <p:cNvPicPr>
            <a:picLocks noChangeAspect="1"/>
          </p:cNvPicPr>
          <p:nvPr/>
        </p:nvPicPr>
        <p:blipFill>
          <a:blip r:embed="rId5"/>
          <a:stretch>
            <a:fillRect/>
          </a:stretch>
        </p:blipFill>
        <p:spPr>
          <a:xfrm>
            <a:off x="7377569" y="1093530"/>
            <a:ext cx="535788" cy="466523"/>
          </a:xfrm>
          <a:prstGeom prst="rect">
            <a:avLst/>
          </a:prstGeom>
        </p:spPr>
      </p:pic>
      <p:pic>
        <p:nvPicPr>
          <p:cNvPr id="9" name="Picture 12" descr="COAL PNG ile ilgili görsel sonucu">
            <a:extLst>
              <a:ext uri="{FF2B5EF4-FFF2-40B4-BE49-F238E27FC236}">
                <a16:creationId xmlns:a16="http://schemas.microsoft.com/office/drawing/2014/main" id="{F52CF889-C5AA-4313-B8C8-CDAB56CDE23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53614" y="787612"/>
            <a:ext cx="559306" cy="346612"/>
          </a:xfrm>
          <a:prstGeom prst="rect">
            <a:avLst/>
          </a:prstGeom>
          <a:noFill/>
          <a:extLst>
            <a:ext uri="{909E8E84-426E-40DD-AFC4-6F175D3DCCD1}">
              <a14:hiddenFill xmlns:a14="http://schemas.microsoft.com/office/drawing/2010/main">
                <a:solidFill>
                  <a:srgbClr val="FFFFFF"/>
                </a:solidFill>
              </a14:hiddenFill>
            </a:ext>
          </a:extLst>
        </p:spPr>
      </p:pic>
      <p:pic>
        <p:nvPicPr>
          <p:cNvPr id="11" name="Resim 10">
            <a:extLst>
              <a:ext uri="{FF2B5EF4-FFF2-40B4-BE49-F238E27FC236}">
                <a16:creationId xmlns:a16="http://schemas.microsoft.com/office/drawing/2014/main" id="{918BBA3C-A9E0-402C-9431-875E004A760A}"/>
              </a:ext>
            </a:extLst>
          </p:cNvPr>
          <p:cNvPicPr>
            <a:picLocks noChangeAspect="1"/>
          </p:cNvPicPr>
          <p:nvPr/>
        </p:nvPicPr>
        <p:blipFill>
          <a:blip r:embed="rId7"/>
          <a:stretch>
            <a:fillRect/>
          </a:stretch>
        </p:blipFill>
        <p:spPr>
          <a:xfrm>
            <a:off x="6090472" y="2107164"/>
            <a:ext cx="506182" cy="412379"/>
          </a:xfrm>
          <a:prstGeom prst="rect">
            <a:avLst/>
          </a:prstGeom>
        </p:spPr>
      </p:pic>
      <p:pic>
        <p:nvPicPr>
          <p:cNvPr id="13" name="Resim 12">
            <a:extLst>
              <a:ext uri="{FF2B5EF4-FFF2-40B4-BE49-F238E27FC236}">
                <a16:creationId xmlns:a16="http://schemas.microsoft.com/office/drawing/2014/main" id="{B272E675-2940-4B98-93A2-7AFEC7DB2B97}"/>
              </a:ext>
            </a:extLst>
          </p:cNvPr>
          <p:cNvPicPr>
            <a:picLocks noChangeAspect="1"/>
          </p:cNvPicPr>
          <p:nvPr/>
        </p:nvPicPr>
        <p:blipFill>
          <a:blip r:embed="rId8"/>
          <a:stretch>
            <a:fillRect/>
          </a:stretch>
        </p:blipFill>
        <p:spPr>
          <a:xfrm>
            <a:off x="5480877" y="739300"/>
            <a:ext cx="726422" cy="370332"/>
          </a:xfrm>
          <a:prstGeom prst="rect">
            <a:avLst/>
          </a:prstGeom>
        </p:spPr>
      </p:pic>
      <p:pic>
        <p:nvPicPr>
          <p:cNvPr id="14" name="Resim 13">
            <a:extLst>
              <a:ext uri="{FF2B5EF4-FFF2-40B4-BE49-F238E27FC236}">
                <a16:creationId xmlns:a16="http://schemas.microsoft.com/office/drawing/2014/main" id="{D6230060-55DE-4257-86B5-B2ADFFAF8A21}"/>
              </a:ext>
            </a:extLst>
          </p:cNvPr>
          <p:cNvPicPr>
            <a:picLocks noChangeAspect="1"/>
          </p:cNvPicPr>
          <p:nvPr/>
        </p:nvPicPr>
        <p:blipFill>
          <a:blip r:embed="rId8"/>
          <a:stretch>
            <a:fillRect/>
          </a:stretch>
        </p:blipFill>
        <p:spPr>
          <a:xfrm>
            <a:off x="6146118" y="640775"/>
            <a:ext cx="726422" cy="370332"/>
          </a:xfrm>
          <a:prstGeom prst="rect">
            <a:avLst/>
          </a:prstGeom>
        </p:spPr>
      </p:pic>
      <p:pic>
        <p:nvPicPr>
          <p:cNvPr id="22" name="Picture 20" descr="banana png ile ilgili görsel sonucu">
            <a:extLst>
              <a:ext uri="{FF2B5EF4-FFF2-40B4-BE49-F238E27FC236}">
                <a16:creationId xmlns:a16="http://schemas.microsoft.com/office/drawing/2014/main" id="{1F94271B-3805-438A-ACBE-2E587B751C6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50017" y="3844551"/>
            <a:ext cx="336390" cy="2284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petrol ile ilgili görsel sonucu">
            <a:extLst>
              <a:ext uri="{FF2B5EF4-FFF2-40B4-BE49-F238E27FC236}">
                <a16:creationId xmlns:a16="http://schemas.microsoft.com/office/drawing/2014/main" id="{F35D3A19-2C1B-4247-BDE0-0F9965C5A61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053837" y="2572543"/>
            <a:ext cx="1143236" cy="8499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swimming clipart png ile ilgili görsel sonucu">
            <a:extLst>
              <a:ext uri="{FF2B5EF4-FFF2-40B4-BE49-F238E27FC236}">
                <a16:creationId xmlns:a16="http://schemas.microsoft.com/office/drawing/2014/main" id="{BD55BD58-1806-4610-A9C5-7AC6B08BED0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10918" y="3673607"/>
            <a:ext cx="1252951" cy="11565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actory png ile ilgili görsel sonucu">
            <a:extLst>
              <a:ext uri="{FF2B5EF4-FFF2-40B4-BE49-F238E27FC236}">
                <a16:creationId xmlns:a16="http://schemas.microsoft.com/office/drawing/2014/main" id="{BDAF1075-3B59-4B0D-B9F0-CFCFFB7EFDFB}"/>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870055" y="1011107"/>
            <a:ext cx="503183" cy="50318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antep fıstığı png ile ilgili görsel sonucu">
            <a:extLst>
              <a:ext uri="{FF2B5EF4-FFF2-40B4-BE49-F238E27FC236}">
                <a16:creationId xmlns:a16="http://schemas.microsoft.com/office/drawing/2014/main" id="{07A55C98-7E17-4D12-895A-E6AE10E9808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271031" y="3467687"/>
            <a:ext cx="412379" cy="412379"/>
          </a:xfrm>
          <a:prstGeom prst="rect">
            <a:avLst/>
          </a:prstGeom>
          <a:noFill/>
          <a:extLst>
            <a:ext uri="{909E8E84-426E-40DD-AFC4-6F175D3DCCD1}">
              <a14:hiddenFill xmlns:a14="http://schemas.microsoft.com/office/drawing/2010/main">
                <a:solidFill>
                  <a:srgbClr val="FFFFFF"/>
                </a:solidFill>
              </a14:hiddenFill>
            </a:ext>
          </a:extLst>
        </p:spPr>
      </p:pic>
      <p:sp>
        <p:nvSpPr>
          <p:cNvPr id="29" name="Akış Çizelgesi: Bağlayıcı 28">
            <a:extLst>
              <a:ext uri="{FF2B5EF4-FFF2-40B4-BE49-F238E27FC236}">
                <a16:creationId xmlns:a16="http://schemas.microsoft.com/office/drawing/2014/main" id="{6165C098-84B6-414D-ABDA-BEE78343C970}"/>
              </a:ext>
            </a:extLst>
          </p:cNvPr>
          <p:cNvSpPr/>
          <p:nvPr/>
        </p:nvSpPr>
        <p:spPr>
          <a:xfrm>
            <a:off x="4580995" y="3432172"/>
            <a:ext cx="412380" cy="412379"/>
          </a:xfrm>
          <a:prstGeom prst="flowChartConnector">
            <a:avLst/>
          </a:prstGeom>
          <a:blipFill dpi="0" rotWithShape="1">
            <a:blip r:embed="rId14"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31" name="Picture 10" descr="nemrut ile ilgili görsel sonucu">
            <a:extLst>
              <a:ext uri="{FF2B5EF4-FFF2-40B4-BE49-F238E27FC236}">
                <a16:creationId xmlns:a16="http://schemas.microsoft.com/office/drawing/2014/main" id="{ACC2AFBB-8AC5-4D51-AFA1-2A069E849980}"/>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433129" y="2889561"/>
            <a:ext cx="880865" cy="60946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Resim 2">
            <a:extLst>
              <a:ext uri="{FF2B5EF4-FFF2-40B4-BE49-F238E27FC236}">
                <a16:creationId xmlns:a16="http://schemas.microsoft.com/office/drawing/2014/main" id="{14904D8F-99A6-46F9-985E-9805ABD94C29}"/>
              </a:ext>
            </a:extLst>
          </p:cNvPr>
          <p:cNvPicPr>
            <a:picLocks noChangeAspect="1"/>
          </p:cNvPicPr>
          <p:nvPr/>
        </p:nvPicPr>
        <p:blipFill>
          <a:blip r:embed="rId16"/>
          <a:stretch>
            <a:fillRect/>
          </a:stretch>
        </p:blipFill>
        <p:spPr>
          <a:xfrm>
            <a:off x="501702" y="4091150"/>
            <a:ext cx="877459" cy="877459"/>
          </a:xfrm>
          <a:prstGeom prst="rect">
            <a:avLst/>
          </a:prstGeom>
        </p:spPr>
      </p:pic>
      <p:pic>
        <p:nvPicPr>
          <p:cNvPr id="24" name="Resim 23">
            <a:extLst>
              <a:ext uri="{FF2B5EF4-FFF2-40B4-BE49-F238E27FC236}">
                <a16:creationId xmlns:a16="http://schemas.microsoft.com/office/drawing/2014/main" id="{48A847C3-7060-444A-B74E-EEEE18FEC855}"/>
              </a:ext>
            </a:extLst>
          </p:cNvPr>
          <p:cNvPicPr>
            <a:picLocks noChangeAspect="1"/>
          </p:cNvPicPr>
          <p:nvPr/>
        </p:nvPicPr>
        <p:blipFill>
          <a:blip r:embed="rId17"/>
          <a:stretch>
            <a:fillRect/>
          </a:stretch>
        </p:blipFill>
        <p:spPr>
          <a:xfrm rot="21354839">
            <a:off x="1633367" y="583911"/>
            <a:ext cx="883997" cy="518205"/>
          </a:xfrm>
          <a:prstGeom prst="rect">
            <a:avLst/>
          </a:prstGeom>
        </p:spPr>
      </p:pic>
      <p:pic>
        <p:nvPicPr>
          <p:cNvPr id="39" name="Picture 8" descr="factory png ile ilgili görsel sonucu">
            <a:extLst>
              <a:ext uri="{FF2B5EF4-FFF2-40B4-BE49-F238E27FC236}">
                <a16:creationId xmlns:a16="http://schemas.microsoft.com/office/drawing/2014/main" id="{6DB439D2-6AB4-47E0-A6D9-C2F6161C8A4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600927" y="1025628"/>
            <a:ext cx="503183" cy="503183"/>
          </a:xfrm>
          <a:prstGeom prst="rect">
            <a:avLst/>
          </a:prstGeom>
          <a:noFill/>
          <a:extLst>
            <a:ext uri="{909E8E84-426E-40DD-AFC4-6F175D3DCCD1}">
              <a14:hiddenFill xmlns:a14="http://schemas.microsoft.com/office/drawing/2010/main">
                <a:solidFill>
                  <a:srgbClr val="FFFFFF"/>
                </a:solidFill>
              </a14:hiddenFill>
            </a:ext>
          </a:extLst>
        </p:spPr>
      </p:pic>
      <p:pic>
        <p:nvPicPr>
          <p:cNvPr id="27" name="Resim 26">
            <a:extLst>
              <a:ext uri="{FF2B5EF4-FFF2-40B4-BE49-F238E27FC236}">
                <a16:creationId xmlns:a16="http://schemas.microsoft.com/office/drawing/2014/main" id="{1825AF1C-0AB6-4EAD-8867-869731AFB468}"/>
              </a:ext>
            </a:extLst>
          </p:cNvPr>
          <p:cNvPicPr>
            <a:picLocks noChangeAspect="1"/>
          </p:cNvPicPr>
          <p:nvPr/>
        </p:nvPicPr>
        <p:blipFill>
          <a:blip r:embed="rId18"/>
          <a:stretch>
            <a:fillRect/>
          </a:stretch>
        </p:blipFill>
        <p:spPr>
          <a:xfrm>
            <a:off x="977047" y="1579582"/>
            <a:ext cx="913440" cy="607086"/>
          </a:xfrm>
          <a:prstGeom prst="ellipse">
            <a:avLst/>
          </a:prstGeom>
          <a:ln>
            <a:noFill/>
          </a:ln>
          <a:effectLst>
            <a:softEdge rad="112500"/>
          </a:effectLst>
        </p:spPr>
      </p:pic>
      <p:pic>
        <p:nvPicPr>
          <p:cNvPr id="33" name="Resim 32">
            <a:extLst>
              <a:ext uri="{FF2B5EF4-FFF2-40B4-BE49-F238E27FC236}">
                <a16:creationId xmlns:a16="http://schemas.microsoft.com/office/drawing/2014/main" id="{69D4E773-EEB1-4DE2-AD79-75C0DC8529E9}"/>
              </a:ext>
            </a:extLst>
          </p:cNvPr>
          <p:cNvPicPr>
            <a:picLocks noChangeAspect="1"/>
          </p:cNvPicPr>
          <p:nvPr/>
        </p:nvPicPr>
        <p:blipFill>
          <a:blip r:embed="rId19"/>
          <a:stretch>
            <a:fillRect/>
          </a:stretch>
        </p:blipFill>
        <p:spPr>
          <a:xfrm>
            <a:off x="579152" y="2077593"/>
            <a:ext cx="518205" cy="518205"/>
          </a:xfrm>
          <a:prstGeom prst="rect">
            <a:avLst/>
          </a:prstGeom>
        </p:spPr>
      </p:pic>
      <p:pic>
        <p:nvPicPr>
          <p:cNvPr id="35" name="Resim 34">
            <a:extLst>
              <a:ext uri="{FF2B5EF4-FFF2-40B4-BE49-F238E27FC236}">
                <a16:creationId xmlns:a16="http://schemas.microsoft.com/office/drawing/2014/main" id="{0EE0073D-D910-4DF0-B7BC-585990FD2404}"/>
              </a:ext>
            </a:extLst>
          </p:cNvPr>
          <p:cNvPicPr>
            <a:picLocks noChangeAspect="1"/>
          </p:cNvPicPr>
          <p:nvPr/>
        </p:nvPicPr>
        <p:blipFill>
          <a:blip r:embed="rId20"/>
          <a:stretch>
            <a:fillRect/>
          </a:stretch>
        </p:blipFill>
        <p:spPr>
          <a:xfrm>
            <a:off x="1259665" y="2385521"/>
            <a:ext cx="597460" cy="451143"/>
          </a:xfrm>
          <a:prstGeom prst="rect">
            <a:avLst/>
          </a:prstGeom>
        </p:spPr>
      </p:pic>
      <p:pic>
        <p:nvPicPr>
          <p:cNvPr id="36" name="Resim 35">
            <a:extLst>
              <a:ext uri="{FF2B5EF4-FFF2-40B4-BE49-F238E27FC236}">
                <a16:creationId xmlns:a16="http://schemas.microsoft.com/office/drawing/2014/main" id="{97B30F08-320A-4C12-ABF9-7697A289583F}"/>
              </a:ext>
            </a:extLst>
          </p:cNvPr>
          <p:cNvPicPr>
            <a:picLocks noChangeAspect="1"/>
          </p:cNvPicPr>
          <p:nvPr/>
        </p:nvPicPr>
        <p:blipFill>
          <a:blip r:embed="rId21"/>
          <a:stretch>
            <a:fillRect/>
          </a:stretch>
        </p:blipFill>
        <p:spPr>
          <a:xfrm>
            <a:off x="571943" y="2659220"/>
            <a:ext cx="609653" cy="518205"/>
          </a:xfrm>
          <a:prstGeom prst="rect">
            <a:avLst/>
          </a:prstGeom>
        </p:spPr>
      </p:pic>
      <p:pic>
        <p:nvPicPr>
          <p:cNvPr id="37" name="Resim 36">
            <a:extLst>
              <a:ext uri="{FF2B5EF4-FFF2-40B4-BE49-F238E27FC236}">
                <a16:creationId xmlns:a16="http://schemas.microsoft.com/office/drawing/2014/main" id="{E480627F-ADB0-4D8A-8896-6260960B2CB3}"/>
              </a:ext>
            </a:extLst>
          </p:cNvPr>
          <p:cNvPicPr>
            <a:picLocks noChangeAspect="1"/>
          </p:cNvPicPr>
          <p:nvPr/>
        </p:nvPicPr>
        <p:blipFill>
          <a:blip r:embed="rId22"/>
          <a:stretch>
            <a:fillRect/>
          </a:stretch>
        </p:blipFill>
        <p:spPr>
          <a:xfrm>
            <a:off x="4217649" y="3606598"/>
            <a:ext cx="518205" cy="499915"/>
          </a:xfrm>
          <a:prstGeom prst="rect">
            <a:avLst/>
          </a:prstGeom>
        </p:spPr>
      </p:pic>
      <p:pic>
        <p:nvPicPr>
          <p:cNvPr id="1042" name="Picture 18" descr="turist png ile ilgili görsel sonucu">
            <a:extLst>
              <a:ext uri="{FF2B5EF4-FFF2-40B4-BE49-F238E27FC236}">
                <a16:creationId xmlns:a16="http://schemas.microsoft.com/office/drawing/2014/main" id="{FADC678A-C429-4CF3-8D3D-9F30DAF3CEB8}"/>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1585302" y="3280553"/>
            <a:ext cx="549341" cy="782811"/>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18" descr="turist png ile ilgili görsel sonucu">
            <a:extLst>
              <a:ext uri="{FF2B5EF4-FFF2-40B4-BE49-F238E27FC236}">
                <a16:creationId xmlns:a16="http://schemas.microsoft.com/office/drawing/2014/main" id="{B6000677-68FD-4D04-825E-57D37660016F}"/>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1163815" y="884276"/>
            <a:ext cx="315914" cy="45017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kereste fabrikası ile ilgili görsel sonucu">
            <a:extLst>
              <a:ext uri="{FF2B5EF4-FFF2-40B4-BE49-F238E27FC236}">
                <a16:creationId xmlns:a16="http://schemas.microsoft.com/office/drawing/2014/main" id="{AAC1E052-DED0-43FA-AB62-40CB19E9BFF7}"/>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3356088" y="672568"/>
            <a:ext cx="934469" cy="5767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 name="Picture 22" descr="tavukçuluk png ile ilgili görsel sonucu">
            <a:extLst>
              <a:ext uri="{FF2B5EF4-FFF2-40B4-BE49-F238E27FC236}">
                <a16:creationId xmlns:a16="http://schemas.microsoft.com/office/drawing/2014/main" id="{67321257-29C7-4AEA-9F6D-04E9F1108E61}"/>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2354745" y="1133671"/>
            <a:ext cx="350246" cy="386243"/>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uçak png ile ilgili görsel sonucu">
            <a:extLst>
              <a:ext uri="{FF2B5EF4-FFF2-40B4-BE49-F238E27FC236}">
                <a16:creationId xmlns:a16="http://schemas.microsoft.com/office/drawing/2014/main" id="{44DADCD5-776C-4894-9959-B99AFC658DA6}"/>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1158751" y="364977"/>
            <a:ext cx="940268" cy="237059"/>
          </a:xfrm>
          <a:prstGeom prst="rect">
            <a:avLst/>
          </a:prstGeom>
          <a:noFill/>
          <a:extLst>
            <a:ext uri="{909E8E84-426E-40DD-AFC4-6F175D3DCCD1}">
              <a14:hiddenFill xmlns:a14="http://schemas.microsoft.com/office/drawing/2010/main">
                <a:solidFill>
                  <a:srgbClr val="FFFFFF"/>
                </a:solidFill>
              </a14:hiddenFill>
            </a:ext>
          </a:extLst>
        </p:spPr>
      </p:pic>
      <p:pic>
        <p:nvPicPr>
          <p:cNvPr id="41" name="Resim 40">
            <a:extLst>
              <a:ext uri="{FF2B5EF4-FFF2-40B4-BE49-F238E27FC236}">
                <a16:creationId xmlns:a16="http://schemas.microsoft.com/office/drawing/2014/main" id="{EFA48458-85EE-41CF-9522-95C72E382518}"/>
              </a:ext>
            </a:extLst>
          </p:cNvPr>
          <p:cNvPicPr>
            <a:picLocks noChangeAspect="1"/>
          </p:cNvPicPr>
          <p:nvPr/>
        </p:nvPicPr>
        <p:blipFill>
          <a:blip r:embed="rId28"/>
          <a:stretch>
            <a:fillRect/>
          </a:stretch>
        </p:blipFill>
        <p:spPr>
          <a:xfrm>
            <a:off x="2001093" y="2792373"/>
            <a:ext cx="530398" cy="591363"/>
          </a:xfrm>
          <a:prstGeom prst="rect">
            <a:avLst/>
          </a:prstGeom>
        </p:spPr>
      </p:pic>
      <p:pic>
        <p:nvPicPr>
          <p:cNvPr id="1058" name="Picture 34" descr="Forest png ile ilgili görsel sonucu">
            <a:extLst>
              <a:ext uri="{FF2B5EF4-FFF2-40B4-BE49-F238E27FC236}">
                <a16:creationId xmlns:a16="http://schemas.microsoft.com/office/drawing/2014/main" id="{DDE09C06-4A07-4202-9DCC-09AC3106C596}"/>
              </a:ext>
            </a:extLst>
          </p:cNvPr>
          <p:cNvPicPr>
            <a:picLocks noChangeAspect="1" noChangeArrowheads="1"/>
          </p:cNvPicPr>
          <p:nvPr/>
        </p:nvPicPr>
        <p:blipFill>
          <a:blip r:embed="rId29" cstate="print">
            <a:extLst>
              <a:ext uri="{BEBA8EAE-BF5A-486C-A8C5-ECC9F3942E4B}">
                <a14:imgProps xmlns:a14="http://schemas.microsoft.com/office/drawing/2010/main">
                  <a14:imgLayer r:embed="rId30">
                    <a14:imgEffect>
                      <a14:backgroundRemoval t="0" b="100000" l="38462" r="100000"/>
                    </a14:imgEffect>
                  </a14:imgLayer>
                </a14:imgProps>
              </a:ext>
              <a:ext uri="{28A0092B-C50C-407E-A947-70E740481C1C}">
                <a14:useLocalDpi xmlns:a14="http://schemas.microsoft.com/office/drawing/2010/main" val="0"/>
              </a:ext>
            </a:extLst>
          </a:blip>
          <a:srcRect/>
          <a:stretch>
            <a:fillRect/>
          </a:stretch>
        </p:blipFill>
        <p:spPr bwMode="auto">
          <a:xfrm rot="454477">
            <a:off x="4475816" y="680077"/>
            <a:ext cx="1830643" cy="105614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bakır madeni png ile ilgili görsel sonucu">
            <a:extLst>
              <a:ext uri="{FF2B5EF4-FFF2-40B4-BE49-F238E27FC236}">
                <a16:creationId xmlns:a16="http://schemas.microsoft.com/office/drawing/2014/main" id="{B7F58795-5D98-4271-834A-E71934ACC8B6}"/>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7041394" y="657531"/>
            <a:ext cx="509960" cy="482697"/>
          </a:xfrm>
          <a:prstGeom prst="rect">
            <a:avLst/>
          </a:prstGeom>
          <a:noFill/>
          <a:extLst>
            <a:ext uri="{909E8E84-426E-40DD-AFC4-6F175D3DCCD1}">
              <a14:hiddenFill xmlns:a14="http://schemas.microsoft.com/office/drawing/2010/main">
                <a:solidFill>
                  <a:srgbClr val="FFFFFF"/>
                </a:solidFill>
              </a14:hiddenFill>
            </a:ext>
          </a:extLst>
        </p:spPr>
      </p:pic>
      <p:pic>
        <p:nvPicPr>
          <p:cNvPr id="42" name="Resim 41">
            <a:extLst>
              <a:ext uri="{FF2B5EF4-FFF2-40B4-BE49-F238E27FC236}">
                <a16:creationId xmlns:a16="http://schemas.microsoft.com/office/drawing/2014/main" id="{A39CAFDD-2BCC-4122-8C20-592FC3CE415B}"/>
              </a:ext>
            </a:extLst>
          </p:cNvPr>
          <p:cNvPicPr>
            <a:picLocks noChangeAspect="1"/>
          </p:cNvPicPr>
          <p:nvPr/>
        </p:nvPicPr>
        <p:blipFill>
          <a:blip r:embed="rId32"/>
          <a:stretch>
            <a:fillRect/>
          </a:stretch>
        </p:blipFill>
        <p:spPr>
          <a:xfrm>
            <a:off x="798532" y="3376278"/>
            <a:ext cx="810838" cy="591363"/>
          </a:xfrm>
          <a:prstGeom prst="rect">
            <a:avLst/>
          </a:prstGeom>
        </p:spPr>
      </p:pic>
      <p:pic>
        <p:nvPicPr>
          <p:cNvPr id="43" name="Resim 42">
            <a:extLst>
              <a:ext uri="{FF2B5EF4-FFF2-40B4-BE49-F238E27FC236}">
                <a16:creationId xmlns:a16="http://schemas.microsoft.com/office/drawing/2014/main" id="{F55B1634-E178-4347-AB16-D00CA0736D16}"/>
              </a:ext>
            </a:extLst>
          </p:cNvPr>
          <p:cNvPicPr>
            <a:picLocks noChangeAspect="1"/>
          </p:cNvPicPr>
          <p:nvPr/>
        </p:nvPicPr>
        <p:blipFill>
          <a:blip r:embed="rId33"/>
          <a:stretch>
            <a:fillRect/>
          </a:stretch>
        </p:blipFill>
        <p:spPr>
          <a:xfrm>
            <a:off x="8333906" y="2772063"/>
            <a:ext cx="469433" cy="475529"/>
          </a:xfrm>
          <a:prstGeom prst="rect">
            <a:avLst/>
          </a:prstGeom>
        </p:spPr>
      </p:pic>
      <p:pic>
        <p:nvPicPr>
          <p:cNvPr id="67" name="Picture 34" descr="Forest png ile ilgili görsel sonucu">
            <a:extLst>
              <a:ext uri="{FF2B5EF4-FFF2-40B4-BE49-F238E27FC236}">
                <a16:creationId xmlns:a16="http://schemas.microsoft.com/office/drawing/2014/main" id="{A346088B-AE19-4A81-8C29-98F0A61D887E}"/>
              </a:ext>
            </a:extLst>
          </p:cNvPr>
          <p:cNvPicPr>
            <a:picLocks noChangeAspect="1" noChangeArrowheads="1"/>
          </p:cNvPicPr>
          <p:nvPr/>
        </p:nvPicPr>
        <p:blipFill>
          <a:blip r:embed="rId34" cstate="print">
            <a:extLst>
              <a:ext uri="{BEBA8EAE-BF5A-486C-A8C5-ECC9F3942E4B}">
                <a14:imgProps xmlns:a14="http://schemas.microsoft.com/office/drawing/2010/main">
                  <a14:imgLayer r:embed="rId30">
                    <a14:imgEffect>
                      <a14:backgroundRemoval t="0" b="100000" l="38462" r="100000"/>
                    </a14:imgEffect>
                  </a14:imgLayer>
                </a14:imgProps>
              </a:ext>
              <a:ext uri="{28A0092B-C50C-407E-A947-70E740481C1C}">
                <a14:useLocalDpi xmlns:a14="http://schemas.microsoft.com/office/drawing/2010/main" val="0"/>
              </a:ext>
            </a:extLst>
          </a:blip>
          <a:srcRect/>
          <a:stretch>
            <a:fillRect/>
          </a:stretch>
        </p:blipFill>
        <p:spPr bwMode="auto">
          <a:xfrm>
            <a:off x="5428241" y="629081"/>
            <a:ext cx="1830645" cy="1056141"/>
          </a:xfrm>
          <a:prstGeom prst="rect">
            <a:avLst/>
          </a:prstGeom>
          <a:noFill/>
          <a:extLst>
            <a:ext uri="{909E8E84-426E-40DD-AFC4-6F175D3DCCD1}">
              <a14:hiddenFill xmlns:a14="http://schemas.microsoft.com/office/drawing/2010/main">
                <a:solidFill>
                  <a:srgbClr val="FFFFFF"/>
                </a:solidFill>
              </a14:hiddenFill>
            </a:ext>
          </a:extLst>
        </p:spPr>
      </p:pic>
      <p:pic>
        <p:nvPicPr>
          <p:cNvPr id="10" name="Resim 9">
            <a:extLst>
              <a:ext uri="{FF2B5EF4-FFF2-40B4-BE49-F238E27FC236}">
                <a16:creationId xmlns:a16="http://schemas.microsoft.com/office/drawing/2014/main" id="{D590DEC9-0623-4F4D-8DCF-0BBEEDEB0601}"/>
              </a:ext>
            </a:extLst>
          </p:cNvPr>
          <p:cNvPicPr>
            <a:picLocks noChangeAspect="1"/>
          </p:cNvPicPr>
          <p:nvPr/>
        </p:nvPicPr>
        <p:blipFill>
          <a:blip r:embed="rId35"/>
          <a:stretch>
            <a:fillRect/>
          </a:stretch>
        </p:blipFill>
        <p:spPr>
          <a:xfrm>
            <a:off x="5929610" y="1171822"/>
            <a:ext cx="455496" cy="335783"/>
          </a:xfrm>
          <a:prstGeom prst="rect">
            <a:avLst/>
          </a:prstGeom>
        </p:spPr>
      </p:pic>
      <p:pic>
        <p:nvPicPr>
          <p:cNvPr id="25" name="Resim 24">
            <a:extLst>
              <a:ext uri="{FF2B5EF4-FFF2-40B4-BE49-F238E27FC236}">
                <a16:creationId xmlns:a16="http://schemas.microsoft.com/office/drawing/2014/main" id="{00AD069E-FB87-4963-B84A-3DDB6585098C}"/>
              </a:ext>
            </a:extLst>
          </p:cNvPr>
          <p:cNvPicPr>
            <a:picLocks noChangeAspect="1"/>
          </p:cNvPicPr>
          <p:nvPr/>
        </p:nvPicPr>
        <p:blipFill>
          <a:blip r:embed="rId36"/>
          <a:stretch>
            <a:fillRect/>
          </a:stretch>
        </p:blipFill>
        <p:spPr>
          <a:xfrm>
            <a:off x="6355922" y="915380"/>
            <a:ext cx="591363" cy="548688"/>
          </a:xfrm>
          <a:prstGeom prst="rect">
            <a:avLst/>
          </a:prstGeom>
        </p:spPr>
      </p:pic>
      <p:pic>
        <p:nvPicPr>
          <p:cNvPr id="1034" name="Picture 10" descr="tea png ile ilgili görsel sonucu">
            <a:extLst>
              <a:ext uri="{FF2B5EF4-FFF2-40B4-BE49-F238E27FC236}">
                <a16:creationId xmlns:a16="http://schemas.microsoft.com/office/drawing/2014/main" id="{2650DF78-3FB1-4EFE-A3B1-C9E4BF6F22C1}"/>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6557674" y="866347"/>
            <a:ext cx="590109" cy="550837"/>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tır png ile ilgili görsel sonucu">
            <a:extLst>
              <a:ext uri="{FF2B5EF4-FFF2-40B4-BE49-F238E27FC236}">
                <a16:creationId xmlns:a16="http://schemas.microsoft.com/office/drawing/2014/main" id="{2CBAB408-2B46-4074-825D-DC4075D7017C}"/>
              </a:ext>
            </a:extLst>
          </p:cNvPr>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274689" y="698445"/>
            <a:ext cx="879941" cy="484663"/>
          </a:xfrm>
          <a:prstGeom prst="rect">
            <a:avLst/>
          </a:prstGeom>
          <a:noFill/>
          <a:extLst>
            <a:ext uri="{909E8E84-426E-40DD-AFC4-6F175D3DCCD1}">
              <a14:hiddenFill xmlns:a14="http://schemas.microsoft.com/office/drawing/2010/main">
                <a:solidFill>
                  <a:srgbClr val="FFFFFF"/>
                </a:solidFill>
              </a14:hiddenFill>
            </a:ext>
          </a:extLst>
        </p:spPr>
      </p:pic>
      <p:pic>
        <p:nvPicPr>
          <p:cNvPr id="16" name="Resim 15">
            <a:extLst>
              <a:ext uri="{FF2B5EF4-FFF2-40B4-BE49-F238E27FC236}">
                <a16:creationId xmlns:a16="http://schemas.microsoft.com/office/drawing/2014/main" id="{C29A6662-89D6-4392-B453-D14CDDD68EBF}"/>
              </a:ext>
            </a:extLst>
          </p:cNvPr>
          <p:cNvPicPr>
            <a:picLocks noChangeAspect="1"/>
          </p:cNvPicPr>
          <p:nvPr/>
        </p:nvPicPr>
        <p:blipFill>
          <a:blip r:embed="rId39"/>
          <a:stretch>
            <a:fillRect/>
          </a:stretch>
        </p:blipFill>
        <p:spPr>
          <a:xfrm flipH="1">
            <a:off x="132887" y="861952"/>
            <a:ext cx="250099" cy="450177"/>
          </a:xfrm>
          <a:prstGeom prst="rect">
            <a:avLst/>
          </a:prstGeom>
        </p:spPr>
      </p:pic>
      <p:pic>
        <p:nvPicPr>
          <p:cNvPr id="44" name="Resim 43">
            <a:extLst>
              <a:ext uri="{FF2B5EF4-FFF2-40B4-BE49-F238E27FC236}">
                <a16:creationId xmlns:a16="http://schemas.microsoft.com/office/drawing/2014/main" id="{9BA3E2AF-37FB-42B8-9B46-518E74968C59}"/>
              </a:ext>
            </a:extLst>
          </p:cNvPr>
          <p:cNvPicPr>
            <a:picLocks noChangeAspect="1"/>
          </p:cNvPicPr>
          <p:nvPr/>
        </p:nvPicPr>
        <p:blipFill>
          <a:blip r:embed="rId40"/>
          <a:stretch>
            <a:fillRect/>
          </a:stretch>
        </p:blipFill>
        <p:spPr>
          <a:xfrm>
            <a:off x="1683730" y="1385153"/>
            <a:ext cx="835991" cy="579878"/>
          </a:xfrm>
          <a:prstGeom prst="rect">
            <a:avLst/>
          </a:prstGeom>
        </p:spPr>
      </p:pic>
      <p:pic>
        <p:nvPicPr>
          <p:cNvPr id="1064" name="Picture 40" descr="dağ png ile ilgili görsel sonucu">
            <a:extLst>
              <a:ext uri="{FF2B5EF4-FFF2-40B4-BE49-F238E27FC236}">
                <a16:creationId xmlns:a16="http://schemas.microsoft.com/office/drawing/2014/main" id="{0BF8F9B3-26A4-4BD4-BF96-9323B7A380DD}"/>
              </a:ext>
            </a:extLst>
          </p:cNvPr>
          <p:cNvPicPr>
            <a:picLocks noChangeAspect="1" noChangeArrowheads="1"/>
          </p:cNvPicPr>
          <p:nvPr/>
        </p:nvPicPr>
        <p:blipFill>
          <a:blip r:embed="rId41"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576324" y="1394291"/>
            <a:ext cx="2098262" cy="1049131"/>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8" descr="DAM PNG ile ilgili görsel sonucu">
            <a:extLst>
              <a:ext uri="{FF2B5EF4-FFF2-40B4-BE49-F238E27FC236}">
                <a16:creationId xmlns:a16="http://schemas.microsoft.com/office/drawing/2014/main" id="{0376555F-351B-485B-B265-321B4C6594E8}"/>
              </a:ext>
            </a:extLst>
          </p:cNvPr>
          <p:cNvPicPr>
            <a:picLocks noChangeAspect="1" noChangeArrowheads="1"/>
          </p:cNvPicPr>
          <p:nvPr/>
        </p:nvPicPr>
        <p:blipFill>
          <a:blip r:embed="rId42" cstate="print">
            <a:extLst>
              <a:ext uri="{28A0092B-C50C-407E-A947-70E740481C1C}">
                <a14:useLocalDpi xmlns:a14="http://schemas.microsoft.com/office/drawing/2010/main" val="0"/>
              </a:ext>
            </a:extLst>
          </a:blip>
          <a:srcRect/>
          <a:stretch>
            <a:fillRect/>
          </a:stretch>
        </p:blipFill>
        <p:spPr bwMode="auto">
          <a:xfrm>
            <a:off x="6283716" y="2830792"/>
            <a:ext cx="707990" cy="498671"/>
          </a:xfrm>
          <a:prstGeom prst="rect">
            <a:avLst/>
          </a:prstGeom>
          <a:noFill/>
          <a:extLst>
            <a:ext uri="{909E8E84-426E-40DD-AFC4-6F175D3DCCD1}">
              <a14:hiddenFill xmlns:a14="http://schemas.microsoft.com/office/drawing/2010/main">
                <a:solidFill>
                  <a:srgbClr val="FFFFFF"/>
                </a:solidFill>
              </a14:hiddenFill>
            </a:ext>
          </a:extLst>
        </p:spPr>
      </p:pic>
      <p:pic>
        <p:nvPicPr>
          <p:cNvPr id="12" name="Resim 11">
            <a:extLst>
              <a:ext uri="{FF2B5EF4-FFF2-40B4-BE49-F238E27FC236}">
                <a16:creationId xmlns:a16="http://schemas.microsoft.com/office/drawing/2014/main" id="{E0694924-0254-457F-8A7B-888DE31F9DC2}"/>
              </a:ext>
            </a:extLst>
          </p:cNvPr>
          <p:cNvPicPr>
            <a:picLocks noChangeAspect="1"/>
          </p:cNvPicPr>
          <p:nvPr/>
        </p:nvPicPr>
        <p:blipFill>
          <a:blip r:embed="rId43"/>
          <a:stretch>
            <a:fillRect/>
          </a:stretch>
        </p:blipFill>
        <p:spPr>
          <a:xfrm>
            <a:off x="5672" y="2186668"/>
            <a:ext cx="614131" cy="456579"/>
          </a:xfrm>
          <a:prstGeom prst="rect">
            <a:avLst/>
          </a:prstGeom>
        </p:spPr>
      </p:pic>
      <p:pic>
        <p:nvPicPr>
          <p:cNvPr id="55" name="Resim 54">
            <a:extLst>
              <a:ext uri="{FF2B5EF4-FFF2-40B4-BE49-F238E27FC236}">
                <a16:creationId xmlns:a16="http://schemas.microsoft.com/office/drawing/2014/main" id="{1BFDBF2B-5417-492D-B76F-6DDF2E597C4E}"/>
              </a:ext>
            </a:extLst>
          </p:cNvPr>
          <p:cNvPicPr>
            <a:picLocks noChangeAspect="1"/>
          </p:cNvPicPr>
          <p:nvPr/>
        </p:nvPicPr>
        <p:blipFill>
          <a:blip r:embed="rId44"/>
          <a:stretch>
            <a:fillRect/>
          </a:stretch>
        </p:blipFill>
        <p:spPr>
          <a:xfrm>
            <a:off x="8022840" y="16827"/>
            <a:ext cx="988273" cy="867449"/>
          </a:xfrm>
          <a:prstGeom prst="rect">
            <a:avLst/>
          </a:prstGeom>
        </p:spPr>
      </p:pic>
      <p:pic>
        <p:nvPicPr>
          <p:cNvPr id="17" name="Resim 16">
            <a:extLst>
              <a:ext uri="{FF2B5EF4-FFF2-40B4-BE49-F238E27FC236}">
                <a16:creationId xmlns:a16="http://schemas.microsoft.com/office/drawing/2014/main" id="{8AE3B215-5E73-4F78-86DF-BFB33A9BD178}"/>
              </a:ext>
            </a:extLst>
          </p:cNvPr>
          <p:cNvPicPr>
            <a:picLocks noChangeAspect="1"/>
          </p:cNvPicPr>
          <p:nvPr/>
        </p:nvPicPr>
        <p:blipFill>
          <a:blip r:embed="rId45"/>
          <a:stretch>
            <a:fillRect/>
          </a:stretch>
        </p:blipFill>
        <p:spPr>
          <a:xfrm>
            <a:off x="6843709" y="3351390"/>
            <a:ext cx="2007180" cy="1236857"/>
          </a:xfrm>
          <a:prstGeom prst="rect">
            <a:avLst/>
          </a:prstGeom>
        </p:spPr>
      </p:pic>
      <p:pic>
        <p:nvPicPr>
          <p:cNvPr id="62" name="Picture 8" descr="FACEBOOK PNG ile ilgili görsel sonucu">
            <a:hlinkClick r:id="rId46"/>
            <a:extLst>
              <a:ext uri="{FF2B5EF4-FFF2-40B4-BE49-F238E27FC236}">
                <a16:creationId xmlns:a16="http://schemas.microsoft.com/office/drawing/2014/main" id="{7867FD5F-5FC4-4933-A362-B19AFF65E2EB}"/>
              </a:ext>
            </a:extLst>
          </p:cNvPr>
          <p:cNvPicPr>
            <a:picLocks noChangeAspect="1" noChangeArrowheads="1"/>
          </p:cNvPicPr>
          <p:nvPr/>
        </p:nvPicPr>
        <p:blipFill>
          <a:blip r:embed="rId47" cstate="print">
            <a:extLst>
              <a:ext uri="{28A0092B-C50C-407E-A947-70E740481C1C}">
                <a14:useLocalDpi xmlns:a14="http://schemas.microsoft.com/office/drawing/2010/main" val="0"/>
              </a:ext>
            </a:extLst>
          </a:blip>
          <a:srcRect/>
          <a:stretch>
            <a:fillRect/>
          </a:stretch>
        </p:blipFill>
        <p:spPr bwMode="auto">
          <a:xfrm>
            <a:off x="6611917" y="4541940"/>
            <a:ext cx="507878" cy="507878"/>
          </a:xfrm>
          <a:prstGeom prst="rect">
            <a:avLst/>
          </a:prstGeom>
          <a:noFill/>
          <a:extLst>
            <a:ext uri="{909E8E84-426E-40DD-AFC4-6F175D3DCCD1}">
              <a14:hiddenFill xmlns:a14="http://schemas.microsoft.com/office/drawing/2010/main">
                <a:solidFill>
                  <a:srgbClr val="FFFFFF"/>
                </a:solidFill>
              </a14:hiddenFill>
            </a:ext>
          </a:extLst>
        </p:spPr>
      </p:pic>
      <p:pic>
        <p:nvPicPr>
          <p:cNvPr id="63" name="Resim 62">
            <a:hlinkClick r:id="rId48"/>
            <a:extLst>
              <a:ext uri="{FF2B5EF4-FFF2-40B4-BE49-F238E27FC236}">
                <a16:creationId xmlns:a16="http://schemas.microsoft.com/office/drawing/2014/main" id="{B340696F-D105-44B5-B9E1-411F48629552}"/>
              </a:ext>
            </a:extLst>
          </p:cNvPr>
          <p:cNvPicPr>
            <a:picLocks noChangeAspect="1"/>
          </p:cNvPicPr>
          <p:nvPr/>
        </p:nvPicPr>
        <p:blipFill>
          <a:blip r:embed="rId49"/>
          <a:stretch>
            <a:fillRect/>
          </a:stretch>
        </p:blipFill>
        <p:spPr>
          <a:xfrm>
            <a:off x="7111425" y="4496740"/>
            <a:ext cx="548688" cy="548688"/>
          </a:xfrm>
          <a:prstGeom prst="rect">
            <a:avLst/>
          </a:prstGeom>
        </p:spPr>
      </p:pic>
      <p:pic>
        <p:nvPicPr>
          <p:cNvPr id="64" name="Picture 12" descr="BLOGGER PNG ile ilgili görsel sonucu">
            <a:hlinkClick r:id="rId50"/>
            <a:extLst>
              <a:ext uri="{FF2B5EF4-FFF2-40B4-BE49-F238E27FC236}">
                <a16:creationId xmlns:a16="http://schemas.microsoft.com/office/drawing/2014/main" id="{BDBA8150-EB28-4B30-AA63-12F8CA02DB38}"/>
              </a:ext>
            </a:extLst>
          </p:cNvPr>
          <p:cNvPicPr>
            <a:picLocks noChangeAspect="1" noChangeArrowheads="1"/>
          </p:cNvPicPr>
          <p:nvPr/>
        </p:nvPicPr>
        <p:blipFill>
          <a:blip r:embed="rId51" cstate="print">
            <a:extLst>
              <a:ext uri="{28A0092B-C50C-407E-A947-70E740481C1C}">
                <a14:useLocalDpi xmlns:a14="http://schemas.microsoft.com/office/drawing/2010/main" val="0"/>
              </a:ext>
            </a:extLst>
          </a:blip>
          <a:srcRect/>
          <a:stretch>
            <a:fillRect/>
          </a:stretch>
        </p:blipFill>
        <p:spPr bwMode="auto">
          <a:xfrm>
            <a:off x="6092536" y="4519681"/>
            <a:ext cx="548688" cy="548688"/>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wordpress png ile ilgili gÃ¶rsel sonucu">
            <a:hlinkClick r:id="rId52"/>
            <a:extLst>
              <a:ext uri="{FF2B5EF4-FFF2-40B4-BE49-F238E27FC236}">
                <a16:creationId xmlns:a16="http://schemas.microsoft.com/office/drawing/2014/main" id="{1727E164-71B3-455D-8B38-7F0D6E15DC05}"/>
              </a:ext>
            </a:extLst>
          </p:cNvPr>
          <p:cNvPicPr>
            <a:picLocks noChangeAspect="1" noChangeArrowheads="1"/>
          </p:cNvPicPr>
          <p:nvPr/>
        </p:nvPicPr>
        <p:blipFill>
          <a:blip r:embed="rId53" cstate="print">
            <a:extLst>
              <a:ext uri="{28A0092B-C50C-407E-A947-70E740481C1C}">
                <a14:useLocalDpi xmlns:a14="http://schemas.microsoft.com/office/drawing/2010/main" val="0"/>
              </a:ext>
            </a:extLst>
          </a:blip>
          <a:srcRect/>
          <a:stretch>
            <a:fillRect/>
          </a:stretch>
        </p:blipFill>
        <p:spPr bwMode="auto">
          <a:xfrm>
            <a:off x="5613965" y="4548886"/>
            <a:ext cx="478602" cy="478602"/>
          </a:xfrm>
          <a:prstGeom prst="rect">
            <a:avLst/>
          </a:prstGeom>
          <a:noFill/>
          <a:extLst>
            <a:ext uri="{909E8E84-426E-40DD-AFC4-6F175D3DCCD1}">
              <a14:hiddenFill xmlns:a14="http://schemas.microsoft.com/office/drawing/2010/main">
                <a:solidFill>
                  <a:srgbClr val="FFFFFF"/>
                </a:solidFill>
              </a14:hiddenFill>
            </a:ext>
          </a:extLst>
        </p:spPr>
      </p:pic>
      <p:pic>
        <p:nvPicPr>
          <p:cNvPr id="66" name="Resim 65">
            <a:extLst>
              <a:ext uri="{FF2B5EF4-FFF2-40B4-BE49-F238E27FC236}">
                <a16:creationId xmlns:a16="http://schemas.microsoft.com/office/drawing/2014/main" id="{AFCBBB9C-2630-4D63-B5A0-3286BC851EB1}"/>
              </a:ext>
            </a:extLst>
          </p:cNvPr>
          <p:cNvPicPr>
            <a:picLocks noChangeAspect="1"/>
          </p:cNvPicPr>
          <p:nvPr/>
        </p:nvPicPr>
        <p:blipFill>
          <a:blip r:embed="rId54"/>
          <a:stretch>
            <a:fillRect/>
          </a:stretch>
        </p:blipFill>
        <p:spPr>
          <a:xfrm>
            <a:off x="7624216" y="4396827"/>
            <a:ext cx="1719221" cy="652329"/>
          </a:xfrm>
          <a:prstGeom prst="rect">
            <a:avLst/>
          </a:prstGeom>
        </p:spPr>
      </p:pic>
      <p:pic>
        <p:nvPicPr>
          <p:cNvPr id="18" name="Resim 17">
            <a:extLst>
              <a:ext uri="{FF2B5EF4-FFF2-40B4-BE49-F238E27FC236}">
                <a16:creationId xmlns:a16="http://schemas.microsoft.com/office/drawing/2014/main" id="{B7D0335C-E0E5-4FF0-8AF2-2E13B642ABFD}"/>
              </a:ext>
            </a:extLst>
          </p:cNvPr>
          <p:cNvPicPr>
            <a:picLocks noChangeAspect="1"/>
          </p:cNvPicPr>
          <p:nvPr/>
        </p:nvPicPr>
        <p:blipFill>
          <a:blip r:embed="rId55"/>
          <a:stretch>
            <a:fillRect/>
          </a:stretch>
        </p:blipFill>
        <p:spPr>
          <a:xfrm>
            <a:off x="1964026" y="1611617"/>
            <a:ext cx="4627265" cy="1511939"/>
          </a:xfrm>
          <a:prstGeom prst="rect">
            <a:avLst/>
          </a:prstGeom>
        </p:spPr>
      </p:pic>
      <p:pic>
        <p:nvPicPr>
          <p:cNvPr id="20" name="Resim 19">
            <a:extLst>
              <a:ext uri="{FF2B5EF4-FFF2-40B4-BE49-F238E27FC236}">
                <a16:creationId xmlns:a16="http://schemas.microsoft.com/office/drawing/2014/main" id="{36C9541C-9265-4AD9-9F75-36525FE6C04F}"/>
              </a:ext>
            </a:extLst>
          </p:cNvPr>
          <p:cNvPicPr>
            <a:picLocks noChangeAspect="1"/>
          </p:cNvPicPr>
          <p:nvPr/>
        </p:nvPicPr>
        <p:blipFill>
          <a:blip r:embed="rId56"/>
          <a:stretch>
            <a:fillRect/>
          </a:stretch>
        </p:blipFill>
        <p:spPr>
          <a:xfrm>
            <a:off x="5279730" y="429932"/>
            <a:ext cx="743776" cy="573074"/>
          </a:xfrm>
          <a:prstGeom prst="rect">
            <a:avLst/>
          </a:prstGeom>
        </p:spPr>
      </p:pic>
      <p:pic>
        <p:nvPicPr>
          <p:cNvPr id="26" name="Resim 25">
            <a:extLst>
              <a:ext uri="{FF2B5EF4-FFF2-40B4-BE49-F238E27FC236}">
                <a16:creationId xmlns:a16="http://schemas.microsoft.com/office/drawing/2014/main" id="{3AF27046-4D4B-4BA9-B016-3E82BBE13470}"/>
              </a:ext>
            </a:extLst>
          </p:cNvPr>
          <p:cNvPicPr>
            <a:picLocks noChangeAspect="1"/>
          </p:cNvPicPr>
          <p:nvPr/>
        </p:nvPicPr>
        <p:blipFill>
          <a:blip r:embed="rId57"/>
          <a:stretch>
            <a:fillRect/>
          </a:stretch>
        </p:blipFill>
        <p:spPr>
          <a:xfrm>
            <a:off x="2925569" y="3145386"/>
            <a:ext cx="1140051" cy="737680"/>
          </a:xfrm>
          <a:prstGeom prst="rect">
            <a:avLst/>
          </a:prstGeom>
        </p:spPr>
      </p:pic>
      <p:pic>
        <p:nvPicPr>
          <p:cNvPr id="74" name="Resim 73">
            <a:extLst>
              <a:ext uri="{FF2B5EF4-FFF2-40B4-BE49-F238E27FC236}">
                <a16:creationId xmlns:a16="http://schemas.microsoft.com/office/drawing/2014/main" id="{08546362-EAE5-4BC3-94D5-BEC3507F802C}"/>
              </a:ext>
            </a:extLst>
          </p:cNvPr>
          <p:cNvPicPr>
            <a:picLocks noChangeAspect="1"/>
          </p:cNvPicPr>
          <p:nvPr/>
        </p:nvPicPr>
        <p:blipFill>
          <a:blip r:embed="rId58"/>
          <a:stretch>
            <a:fillRect/>
          </a:stretch>
        </p:blipFill>
        <p:spPr>
          <a:xfrm>
            <a:off x="3940193" y="2913419"/>
            <a:ext cx="336390" cy="584005"/>
          </a:xfrm>
          <a:prstGeom prst="rect">
            <a:avLst/>
          </a:prstGeom>
        </p:spPr>
      </p:pic>
      <p:pic>
        <p:nvPicPr>
          <p:cNvPr id="75" name="Resim 74">
            <a:extLst>
              <a:ext uri="{FF2B5EF4-FFF2-40B4-BE49-F238E27FC236}">
                <a16:creationId xmlns:a16="http://schemas.microsoft.com/office/drawing/2014/main" id="{407D24C2-B14B-4B24-B000-B2D92CBDEC12}"/>
              </a:ext>
            </a:extLst>
          </p:cNvPr>
          <p:cNvPicPr>
            <a:picLocks noChangeAspect="1"/>
          </p:cNvPicPr>
          <p:nvPr/>
        </p:nvPicPr>
        <p:blipFill>
          <a:blip r:embed="rId58"/>
          <a:stretch>
            <a:fillRect/>
          </a:stretch>
        </p:blipFill>
        <p:spPr>
          <a:xfrm>
            <a:off x="4117859" y="2749110"/>
            <a:ext cx="336390" cy="584005"/>
          </a:xfrm>
          <a:prstGeom prst="rect">
            <a:avLst/>
          </a:prstGeom>
        </p:spPr>
      </p:pic>
      <p:pic>
        <p:nvPicPr>
          <p:cNvPr id="76" name="Resim 75">
            <a:extLst>
              <a:ext uri="{FF2B5EF4-FFF2-40B4-BE49-F238E27FC236}">
                <a16:creationId xmlns:a16="http://schemas.microsoft.com/office/drawing/2014/main" id="{9AF48D5C-E635-42C1-9D8D-DF22A3AAFDA3}"/>
              </a:ext>
            </a:extLst>
          </p:cNvPr>
          <p:cNvPicPr>
            <a:picLocks noChangeAspect="1"/>
          </p:cNvPicPr>
          <p:nvPr/>
        </p:nvPicPr>
        <p:blipFill>
          <a:blip r:embed="rId58"/>
          <a:stretch>
            <a:fillRect/>
          </a:stretch>
        </p:blipFill>
        <p:spPr>
          <a:xfrm>
            <a:off x="4317340" y="2830791"/>
            <a:ext cx="336390" cy="584005"/>
          </a:xfrm>
          <a:prstGeom prst="rect">
            <a:avLst/>
          </a:prstGeom>
        </p:spPr>
      </p:pic>
      <p:pic>
        <p:nvPicPr>
          <p:cNvPr id="30" name="Resim 29">
            <a:extLst>
              <a:ext uri="{FF2B5EF4-FFF2-40B4-BE49-F238E27FC236}">
                <a16:creationId xmlns:a16="http://schemas.microsoft.com/office/drawing/2014/main" id="{8541925C-1D3D-499C-9D07-233B393B7673}"/>
              </a:ext>
            </a:extLst>
          </p:cNvPr>
          <p:cNvPicPr>
            <a:picLocks noChangeAspect="1"/>
          </p:cNvPicPr>
          <p:nvPr/>
        </p:nvPicPr>
        <p:blipFill>
          <a:blip r:embed="rId59"/>
          <a:stretch>
            <a:fillRect/>
          </a:stretch>
        </p:blipFill>
        <p:spPr>
          <a:xfrm>
            <a:off x="3823322" y="4171144"/>
            <a:ext cx="914479" cy="469433"/>
          </a:xfrm>
          <a:prstGeom prst="rect">
            <a:avLst/>
          </a:prstGeom>
        </p:spPr>
      </p:pic>
      <p:pic>
        <p:nvPicPr>
          <p:cNvPr id="32" name="Resim 31">
            <a:extLst>
              <a:ext uri="{FF2B5EF4-FFF2-40B4-BE49-F238E27FC236}">
                <a16:creationId xmlns:a16="http://schemas.microsoft.com/office/drawing/2014/main" id="{1A1F3206-A2FD-4823-B21F-ACF7C872B642}"/>
              </a:ext>
            </a:extLst>
          </p:cNvPr>
          <p:cNvPicPr>
            <a:picLocks noChangeAspect="1"/>
          </p:cNvPicPr>
          <p:nvPr/>
        </p:nvPicPr>
        <p:blipFill>
          <a:blip r:embed="rId60"/>
          <a:stretch>
            <a:fillRect/>
          </a:stretch>
        </p:blipFill>
        <p:spPr>
          <a:xfrm>
            <a:off x="1379161" y="839652"/>
            <a:ext cx="414564" cy="414564"/>
          </a:xfrm>
          <a:prstGeom prst="rect">
            <a:avLst/>
          </a:prstGeom>
        </p:spPr>
      </p:pic>
    </p:spTree>
    <p:extLst>
      <p:ext uri="{BB962C8B-B14F-4D97-AF65-F5344CB8AC3E}">
        <p14:creationId xmlns:p14="http://schemas.microsoft.com/office/powerpoint/2010/main" val="13255029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9FC60307-EF99-4E2D-A9A0-BF828A9E8331}"/>
              </a:ext>
            </a:extLst>
          </p:cNvPr>
          <p:cNvPicPr>
            <a:picLocks noChangeAspect="1"/>
          </p:cNvPicPr>
          <p:nvPr/>
        </p:nvPicPr>
        <p:blipFill>
          <a:blip r:embed="rId2"/>
          <a:stretch>
            <a:fillRect/>
          </a:stretch>
        </p:blipFill>
        <p:spPr>
          <a:xfrm flipH="1">
            <a:off x="-108520" y="278525"/>
            <a:ext cx="3943923" cy="4864975"/>
          </a:xfrm>
          <a:prstGeom prst="rect">
            <a:avLst/>
          </a:prstGeom>
        </p:spPr>
      </p:pic>
      <p:pic>
        <p:nvPicPr>
          <p:cNvPr id="6" name="Resim 5">
            <a:extLst>
              <a:ext uri="{FF2B5EF4-FFF2-40B4-BE49-F238E27FC236}">
                <a16:creationId xmlns:a16="http://schemas.microsoft.com/office/drawing/2014/main" id="{7C3F1C4A-35DB-4C9C-A32E-78ADFBFDC573}"/>
              </a:ext>
            </a:extLst>
          </p:cNvPr>
          <p:cNvPicPr>
            <a:picLocks noChangeAspect="1"/>
          </p:cNvPicPr>
          <p:nvPr/>
        </p:nvPicPr>
        <p:blipFill>
          <a:blip r:embed="rId3"/>
          <a:stretch>
            <a:fillRect/>
          </a:stretch>
        </p:blipFill>
        <p:spPr>
          <a:xfrm>
            <a:off x="2803610" y="51470"/>
            <a:ext cx="6340390" cy="3877392"/>
          </a:xfrm>
          <a:prstGeom prst="rect">
            <a:avLst/>
          </a:prstGeom>
        </p:spPr>
      </p:pic>
    </p:spTree>
    <p:extLst>
      <p:ext uri="{BB962C8B-B14F-4D97-AF65-F5344CB8AC3E}">
        <p14:creationId xmlns:p14="http://schemas.microsoft.com/office/powerpoint/2010/main" val="16728861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0DA48"/>
        </a:solidFill>
        <a:effectLst/>
      </p:bgPr>
    </p:bg>
    <p:spTree>
      <p:nvGrpSpPr>
        <p:cNvPr id="1" name=""/>
        <p:cNvGrpSpPr/>
        <p:nvPr/>
      </p:nvGrpSpPr>
      <p:grpSpPr>
        <a:xfrm>
          <a:off x="0" y="0"/>
          <a:ext cx="0" cy="0"/>
          <a:chOff x="0" y="0"/>
          <a:chExt cx="0" cy="0"/>
        </a:xfrm>
      </p:grpSpPr>
      <p:pic>
        <p:nvPicPr>
          <p:cNvPr id="2050" name="Picture 2" descr="para ile ilgili görsel sonucu">
            <a:extLst>
              <a:ext uri="{FF2B5EF4-FFF2-40B4-BE49-F238E27FC236}">
                <a16:creationId xmlns:a16="http://schemas.microsoft.com/office/drawing/2014/main" id="{4C5C2FA6-5E1E-4F3A-801A-E55D3A6F5BB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Konuşma Balonu: Köşeleri Yuvarlanmış Dikdörtgen 1">
            <a:extLst>
              <a:ext uri="{FF2B5EF4-FFF2-40B4-BE49-F238E27FC236}">
                <a16:creationId xmlns:a16="http://schemas.microsoft.com/office/drawing/2014/main" id="{00C85C05-C423-4208-A342-830E2AE6961C}"/>
              </a:ext>
            </a:extLst>
          </p:cNvPr>
          <p:cNvSpPr/>
          <p:nvPr/>
        </p:nvSpPr>
        <p:spPr>
          <a:xfrm>
            <a:off x="2700759" y="351989"/>
            <a:ext cx="6048672" cy="2592288"/>
          </a:xfrm>
          <a:prstGeom prst="wedgeRoundRectCallout">
            <a:avLst>
              <a:gd name="adj1" fmla="val -47195"/>
              <a:gd name="adj2" fmla="val 23145"/>
              <a:gd name="adj3" fmla="val 16667"/>
            </a:avLst>
          </a:prstGeom>
          <a:solidFill>
            <a:srgbClr val="FFC000"/>
          </a:solidFill>
          <a:ln>
            <a:solidFill>
              <a:srgbClr val="904F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p:cNvSpPr/>
          <p:nvPr/>
        </p:nvSpPr>
        <p:spPr>
          <a:xfrm>
            <a:off x="2987824" y="555526"/>
            <a:ext cx="5760640" cy="2185214"/>
          </a:xfrm>
          <a:prstGeom prst="rect">
            <a:avLst/>
          </a:prstGeom>
        </p:spPr>
        <p:txBody>
          <a:bodyPr wrap="square">
            <a:spAutoFit/>
          </a:bodyPr>
          <a:lstStyle/>
          <a:p>
            <a:pPr>
              <a:tabLst>
                <a:tab pos="803275" algn="l"/>
              </a:tabLst>
            </a:pPr>
            <a:r>
              <a:rPr lang="tr-TR" sz="3600" dirty="0">
                <a:solidFill>
                  <a:schemeClr val="tx2">
                    <a:lumMod val="75000"/>
                  </a:schemeClr>
                </a:solidFill>
                <a:latin typeface="00359" panose="00000400000000000000" pitchFamily="2" charset="0"/>
              </a:rPr>
              <a:t>İ</a:t>
            </a:r>
            <a:r>
              <a:rPr lang="tr-TR" sz="2000" dirty="0">
                <a:solidFill>
                  <a:schemeClr val="tx2">
                    <a:lumMod val="75000"/>
                  </a:schemeClr>
                </a:solidFill>
                <a:latin typeface="00359" panose="00000400000000000000" pitchFamily="2" charset="0"/>
              </a:rPr>
              <a:t>nsanlar, günlük yaşamlarını devam ettirebilmek için pek çok şeye </a:t>
            </a:r>
            <a:r>
              <a:rPr lang="tr-TR" sz="2000" dirty="0">
                <a:solidFill>
                  <a:schemeClr val="accent6">
                    <a:lumMod val="50000"/>
                  </a:schemeClr>
                </a:solidFill>
                <a:latin typeface="00359" panose="00000400000000000000" pitchFamily="2" charset="0"/>
              </a:rPr>
              <a:t>ihtiyaç</a:t>
            </a:r>
            <a:r>
              <a:rPr lang="tr-TR" sz="2000" dirty="0">
                <a:solidFill>
                  <a:schemeClr val="tx2">
                    <a:lumMod val="75000"/>
                  </a:schemeClr>
                </a:solidFill>
                <a:latin typeface="00359" panose="00000400000000000000" pitchFamily="2" charset="0"/>
              </a:rPr>
              <a:t> duyarlar. </a:t>
            </a:r>
            <a:r>
              <a:rPr lang="tr-TR" sz="2000" i="1" dirty="0">
                <a:solidFill>
                  <a:schemeClr val="tx2">
                    <a:lumMod val="75000"/>
                  </a:schemeClr>
                </a:solidFill>
                <a:effectLst>
                  <a:outerShdw blurRad="38100" dist="38100" dir="2700000" algn="tl">
                    <a:srgbClr val="000000">
                      <a:alpha val="43137"/>
                    </a:srgbClr>
                  </a:outerShdw>
                </a:effectLst>
                <a:latin typeface="00359" panose="00000400000000000000" pitchFamily="2" charset="0"/>
              </a:rPr>
              <a:t>Giyinme beslenme, barınma, sağlık</a:t>
            </a:r>
            <a:r>
              <a:rPr lang="tr-TR" sz="2000" dirty="0">
                <a:solidFill>
                  <a:schemeClr val="tx2">
                    <a:lumMod val="75000"/>
                  </a:schemeClr>
                </a:solidFill>
                <a:latin typeface="00359" panose="00000400000000000000" pitchFamily="2" charset="0"/>
              </a:rPr>
              <a:t> gibi ihtiyaçlarının tamamını kendileri karşılayamazlar. Bu nedenle bazı ihtiyaçlarını </a:t>
            </a:r>
            <a:r>
              <a:rPr lang="tr-TR" sz="2000" dirty="0">
                <a:solidFill>
                  <a:schemeClr val="accent4">
                    <a:lumMod val="75000"/>
                  </a:schemeClr>
                </a:solidFill>
                <a:latin typeface="00359" panose="00000400000000000000" pitchFamily="2" charset="0"/>
              </a:rPr>
              <a:t>satın almak</a:t>
            </a:r>
            <a:r>
              <a:rPr lang="tr-TR" sz="2000" dirty="0">
                <a:solidFill>
                  <a:schemeClr val="tx2">
                    <a:lumMod val="75000"/>
                  </a:schemeClr>
                </a:solidFill>
                <a:latin typeface="00359" panose="00000400000000000000" pitchFamily="2" charset="0"/>
              </a:rPr>
              <a:t> zorunda kalırlar. Bu durum ekonomi faaliyetlerinin doğmasını sağlamıştır.</a:t>
            </a:r>
          </a:p>
        </p:txBody>
      </p:sp>
      <p:pic>
        <p:nvPicPr>
          <p:cNvPr id="6" name="Resim 5">
            <a:extLst>
              <a:ext uri="{FF2B5EF4-FFF2-40B4-BE49-F238E27FC236}">
                <a16:creationId xmlns:a16="http://schemas.microsoft.com/office/drawing/2014/main" id="{5D7D938F-6CEB-4F4C-AAEF-527ECED18C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3113263" cy="5402307"/>
          </a:xfrm>
          <a:prstGeom prst="rect">
            <a:avLst/>
          </a:prstGeom>
        </p:spPr>
      </p:pic>
    </p:spTree>
    <p:extLst>
      <p:ext uri="{BB962C8B-B14F-4D97-AF65-F5344CB8AC3E}">
        <p14:creationId xmlns:p14="http://schemas.microsoft.com/office/powerpoint/2010/main" val="239352723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BA36DB7E-01C3-4B5C-B4D5-DF6F09E72489}"/>
              </a:ext>
            </a:extLst>
          </p:cNvPr>
          <p:cNvPicPr>
            <a:picLocks noChangeAspect="1"/>
          </p:cNvPicPr>
          <p:nvPr/>
        </p:nvPicPr>
        <p:blipFill>
          <a:blip r:embed="rId2"/>
          <a:stretch>
            <a:fillRect/>
          </a:stretch>
        </p:blipFill>
        <p:spPr>
          <a:xfrm>
            <a:off x="3186751" y="699542"/>
            <a:ext cx="5473108" cy="1508997"/>
          </a:xfrm>
          <a:prstGeom prst="rect">
            <a:avLst/>
          </a:prstGeom>
        </p:spPr>
      </p:pic>
      <p:sp>
        <p:nvSpPr>
          <p:cNvPr id="9" name="Dikdörtgen 8">
            <a:extLst>
              <a:ext uri="{FF2B5EF4-FFF2-40B4-BE49-F238E27FC236}">
                <a16:creationId xmlns:a16="http://schemas.microsoft.com/office/drawing/2014/main" id="{0DBB960C-A2B3-4228-8E67-1E16EA7F40B5}"/>
              </a:ext>
            </a:extLst>
          </p:cNvPr>
          <p:cNvSpPr/>
          <p:nvPr/>
        </p:nvSpPr>
        <p:spPr>
          <a:xfrm>
            <a:off x="3529007" y="959481"/>
            <a:ext cx="5076056" cy="923330"/>
          </a:xfrm>
          <a:prstGeom prst="rect">
            <a:avLst/>
          </a:prstGeom>
        </p:spPr>
        <p:txBody>
          <a:bodyPr wrap="square">
            <a:spAutoFit/>
          </a:bodyPr>
          <a:lstStyle/>
          <a:p>
            <a:r>
              <a:rPr lang="tr-TR" sz="1800" dirty="0">
                <a:solidFill>
                  <a:srgbClr val="FFFF00"/>
                </a:solidFill>
                <a:latin typeface="00359" panose="00000400000000000000" pitchFamily="2" charset="0"/>
              </a:rPr>
              <a:t>İnsanlar bazı ekonomik faaliyetlerde çalışarak</a:t>
            </a:r>
          </a:p>
          <a:p>
            <a:r>
              <a:rPr lang="tr-TR" sz="1800" dirty="0">
                <a:solidFill>
                  <a:srgbClr val="FFFF00"/>
                </a:solidFill>
                <a:latin typeface="00359" panose="00000400000000000000" pitchFamily="2" charset="0"/>
              </a:rPr>
              <a:t>ürünler elde ederler. </a:t>
            </a:r>
            <a:r>
              <a:rPr lang="tr-TR" sz="1800" dirty="0">
                <a:solidFill>
                  <a:srgbClr val="FFFFCC"/>
                </a:solidFill>
                <a:latin typeface="00359" panose="00000400000000000000" pitchFamily="2" charset="0"/>
              </a:rPr>
              <a:t>Tarım, sanayi, madencilik</a:t>
            </a:r>
          </a:p>
          <a:p>
            <a:r>
              <a:rPr lang="tr-TR" sz="1800" i="1" dirty="0">
                <a:solidFill>
                  <a:srgbClr val="FFFFCC"/>
                </a:solidFill>
                <a:latin typeface="00359" panose="00000400000000000000" pitchFamily="2" charset="0"/>
              </a:rPr>
              <a:t>ürün elde edilen </a:t>
            </a:r>
            <a:r>
              <a:rPr lang="tr-TR" sz="1800" dirty="0">
                <a:solidFill>
                  <a:srgbClr val="FFFF00"/>
                </a:solidFill>
                <a:latin typeface="00359" panose="00000400000000000000" pitchFamily="2" charset="0"/>
              </a:rPr>
              <a:t>faaliyetlerdendir.</a:t>
            </a:r>
          </a:p>
        </p:txBody>
      </p:sp>
      <p:pic>
        <p:nvPicPr>
          <p:cNvPr id="10" name="Resim 9">
            <a:extLst>
              <a:ext uri="{FF2B5EF4-FFF2-40B4-BE49-F238E27FC236}">
                <a16:creationId xmlns:a16="http://schemas.microsoft.com/office/drawing/2014/main" id="{FE907B0B-EE51-4837-BAE3-E104011852AF}"/>
              </a:ext>
            </a:extLst>
          </p:cNvPr>
          <p:cNvPicPr>
            <a:picLocks noChangeAspect="1"/>
          </p:cNvPicPr>
          <p:nvPr/>
        </p:nvPicPr>
        <p:blipFill>
          <a:blip r:embed="rId3"/>
          <a:stretch>
            <a:fillRect/>
          </a:stretch>
        </p:blipFill>
        <p:spPr>
          <a:xfrm>
            <a:off x="3347364" y="2911697"/>
            <a:ext cx="5439343" cy="1508997"/>
          </a:xfrm>
          <a:prstGeom prst="rect">
            <a:avLst/>
          </a:prstGeom>
        </p:spPr>
      </p:pic>
      <p:sp>
        <p:nvSpPr>
          <p:cNvPr id="4" name="Dikdörtgen 3">
            <a:extLst>
              <a:ext uri="{FF2B5EF4-FFF2-40B4-BE49-F238E27FC236}">
                <a16:creationId xmlns:a16="http://schemas.microsoft.com/office/drawing/2014/main" id="{5B385DA1-B654-4658-BD5F-79E6D57D2855}"/>
              </a:ext>
            </a:extLst>
          </p:cNvPr>
          <p:cNvSpPr/>
          <p:nvPr/>
        </p:nvSpPr>
        <p:spPr>
          <a:xfrm>
            <a:off x="3672903" y="2989088"/>
            <a:ext cx="4914448" cy="1354217"/>
          </a:xfrm>
          <a:prstGeom prst="rect">
            <a:avLst/>
          </a:prstGeom>
        </p:spPr>
        <p:txBody>
          <a:bodyPr wrap="square">
            <a:spAutoFit/>
          </a:bodyPr>
          <a:lstStyle/>
          <a:p>
            <a:r>
              <a:rPr lang="tr-TR" sz="2800" dirty="0">
                <a:latin typeface="00359" panose="00000400000000000000" pitchFamily="2" charset="0"/>
              </a:rPr>
              <a:t>B</a:t>
            </a:r>
            <a:r>
              <a:rPr lang="tr-TR" sz="1800" dirty="0">
                <a:latin typeface="00359" panose="00000400000000000000" pitchFamily="2" charset="0"/>
              </a:rPr>
              <a:t>azı iş kollarında ise yeni  bir ürün elde edilmez, hizmet üretilir. Eğitim, sağlık, haberleşme, bankacılık, ulaşım gibi  faaliyetler buna örnek  verilebilir.</a:t>
            </a:r>
          </a:p>
        </p:txBody>
      </p:sp>
      <p:pic>
        <p:nvPicPr>
          <p:cNvPr id="13" name="Resim 12">
            <a:extLst>
              <a:ext uri="{FF2B5EF4-FFF2-40B4-BE49-F238E27FC236}">
                <a16:creationId xmlns:a16="http://schemas.microsoft.com/office/drawing/2014/main" id="{9DA620DF-DCE5-4C97-A2B2-236E8224E2CF}"/>
              </a:ext>
            </a:extLst>
          </p:cNvPr>
          <p:cNvPicPr>
            <a:picLocks noChangeAspect="1"/>
          </p:cNvPicPr>
          <p:nvPr/>
        </p:nvPicPr>
        <p:blipFill>
          <a:blip r:embed="rId4"/>
          <a:stretch>
            <a:fillRect/>
          </a:stretch>
        </p:blipFill>
        <p:spPr>
          <a:xfrm>
            <a:off x="2970656" y="2522381"/>
            <a:ext cx="2292408" cy="715933"/>
          </a:xfrm>
          <a:prstGeom prst="rect">
            <a:avLst/>
          </a:prstGeom>
        </p:spPr>
      </p:pic>
      <p:sp>
        <p:nvSpPr>
          <p:cNvPr id="14" name="Metin kutusu 13">
            <a:extLst>
              <a:ext uri="{FF2B5EF4-FFF2-40B4-BE49-F238E27FC236}">
                <a16:creationId xmlns:a16="http://schemas.microsoft.com/office/drawing/2014/main" id="{225408ED-6B44-4F48-800A-2B6D5EC6B137}"/>
              </a:ext>
            </a:extLst>
          </p:cNvPr>
          <p:cNvSpPr txBox="1"/>
          <p:nvPr/>
        </p:nvSpPr>
        <p:spPr>
          <a:xfrm rot="21401921">
            <a:off x="3279191" y="2730306"/>
            <a:ext cx="2049515" cy="300082"/>
          </a:xfrm>
          <a:prstGeom prst="rect">
            <a:avLst/>
          </a:prstGeom>
          <a:noFill/>
        </p:spPr>
        <p:txBody>
          <a:bodyPr wrap="square" rtlCol="0">
            <a:spAutoFit/>
          </a:bodyPr>
          <a:lstStyle/>
          <a:p>
            <a:r>
              <a:rPr lang="tr-TR" i="1" dirty="0">
                <a:solidFill>
                  <a:schemeClr val="bg1"/>
                </a:solidFill>
                <a:latin typeface="00222" panose="00000400000000000000" pitchFamily="2" charset="0"/>
              </a:rPr>
              <a:t>HİZMET SEKTÖRÜ</a:t>
            </a:r>
          </a:p>
        </p:txBody>
      </p:sp>
      <p:pic>
        <p:nvPicPr>
          <p:cNvPr id="26" name="Resim 25">
            <a:extLst>
              <a:ext uri="{FF2B5EF4-FFF2-40B4-BE49-F238E27FC236}">
                <a16:creationId xmlns:a16="http://schemas.microsoft.com/office/drawing/2014/main" id="{FB0A42EC-631A-4B3F-B2F2-D13600123E84}"/>
              </a:ext>
            </a:extLst>
          </p:cNvPr>
          <p:cNvPicPr>
            <a:picLocks noChangeAspect="1"/>
          </p:cNvPicPr>
          <p:nvPr/>
        </p:nvPicPr>
        <p:blipFill>
          <a:blip r:embed="rId5"/>
          <a:stretch>
            <a:fillRect/>
          </a:stretch>
        </p:blipFill>
        <p:spPr>
          <a:xfrm>
            <a:off x="-972616" y="266277"/>
            <a:ext cx="4877223" cy="4877223"/>
          </a:xfrm>
          <a:prstGeom prst="rect">
            <a:avLst/>
          </a:prstGeom>
        </p:spPr>
      </p:pic>
    </p:spTree>
    <p:extLst>
      <p:ext uri="{BB962C8B-B14F-4D97-AF65-F5344CB8AC3E}">
        <p14:creationId xmlns:p14="http://schemas.microsoft.com/office/powerpoint/2010/main" val="374512914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006F9891-F14A-4156-92AA-30FE84F1C726}"/>
              </a:ext>
            </a:extLst>
          </p:cNvPr>
          <p:cNvPicPr>
            <a:picLocks noChangeAspect="1"/>
          </p:cNvPicPr>
          <p:nvPr/>
        </p:nvPicPr>
        <p:blipFill>
          <a:blip r:embed="rId2"/>
          <a:stretch>
            <a:fillRect/>
          </a:stretch>
        </p:blipFill>
        <p:spPr>
          <a:xfrm>
            <a:off x="227666" y="267494"/>
            <a:ext cx="5439343" cy="1508997"/>
          </a:xfrm>
          <a:prstGeom prst="rect">
            <a:avLst/>
          </a:prstGeom>
        </p:spPr>
      </p:pic>
      <p:sp>
        <p:nvSpPr>
          <p:cNvPr id="2" name="Dikdörtgen 1">
            <a:extLst>
              <a:ext uri="{FF2B5EF4-FFF2-40B4-BE49-F238E27FC236}">
                <a16:creationId xmlns:a16="http://schemas.microsoft.com/office/drawing/2014/main" id="{02DBE5FA-011F-48E7-A224-68AB804659CF}"/>
              </a:ext>
            </a:extLst>
          </p:cNvPr>
          <p:cNvSpPr/>
          <p:nvPr/>
        </p:nvSpPr>
        <p:spPr>
          <a:xfrm>
            <a:off x="826457" y="395286"/>
            <a:ext cx="4572000" cy="1846659"/>
          </a:xfrm>
          <a:prstGeom prst="rect">
            <a:avLst/>
          </a:prstGeom>
        </p:spPr>
        <p:txBody>
          <a:bodyPr>
            <a:spAutoFit/>
          </a:bodyPr>
          <a:lstStyle/>
          <a:p>
            <a:r>
              <a:rPr lang="tr-TR" sz="2400" dirty="0">
                <a:latin typeface="00359" panose="00000400000000000000" pitchFamily="2" charset="0"/>
              </a:rPr>
              <a:t>B</a:t>
            </a:r>
            <a:r>
              <a:rPr lang="tr-TR" sz="1800" dirty="0">
                <a:latin typeface="00359" panose="00000400000000000000" pitchFamily="2" charset="0"/>
              </a:rPr>
              <a:t>ir ürünün, üretimden tüketiciye ulaşmasına kadar olan ilişkiler bütününe ekonomi, ekonomi ile ilgili bütün faaliyetlere de ekonomik faaliyetler denir.</a:t>
            </a:r>
          </a:p>
          <a:p>
            <a:endParaRPr lang="tr-TR" sz="1800" dirty="0">
              <a:latin typeface="00359" panose="00000400000000000000" pitchFamily="2" charset="0"/>
            </a:endParaRPr>
          </a:p>
          <a:p>
            <a:endParaRPr lang="tr-TR" sz="1400" dirty="0">
              <a:latin typeface="Times New Roman" panose="02020603050405020304" pitchFamily="18" charset="0"/>
            </a:endParaRPr>
          </a:p>
        </p:txBody>
      </p:sp>
      <p:sp>
        <p:nvSpPr>
          <p:cNvPr id="3" name="Dikdörtgen 2">
            <a:extLst>
              <a:ext uri="{FF2B5EF4-FFF2-40B4-BE49-F238E27FC236}">
                <a16:creationId xmlns:a16="http://schemas.microsoft.com/office/drawing/2014/main" id="{6870BE91-3365-4A6A-981C-05BBF94957A8}"/>
              </a:ext>
            </a:extLst>
          </p:cNvPr>
          <p:cNvSpPr/>
          <p:nvPr/>
        </p:nvSpPr>
        <p:spPr>
          <a:xfrm rot="16200000">
            <a:off x="4347690" y="2110576"/>
            <a:ext cx="4978653" cy="738664"/>
          </a:xfrm>
          <a:prstGeom prst="rect">
            <a:avLst/>
          </a:prstGeom>
        </p:spPr>
        <p:txBody>
          <a:bodyPr wrap="square">
            <a:spAutoFit/>
          </a:bodyPr>
          <a:lstStyle/>
          <a:p>
            <a:r>
              <a:rPr lang="tr-TR" sz="2400" dirty="0">
                <a:latin typeface="00359" panose="00000400000000000000" pitchFamily="2" charset="0"/>
              </a:rPr>
              <a:t>Ekonominin üç temel faaliyet alanı</a:t>
            </a:r>
            <a:br>
              <a:rPr lang="tr-TR" sz="1800" dirty="0">
                <a:latin typeface="00359" panose="00000400000000000000" pitchFamily="2" charset="0"/>
              </a:rPr>
            </a:br>
            <a:endParaRPr lang="tr-TR" sz="1800" dirty="0">
              <a:latin typeface="00359" panose="00000400000000000000" pitchFamily="2" charset="0"/>
            </a:endParaRPr>
          </a:p>
        </p:txBody>
      </p:sp>
      <p:pic>
        <p:nvPicPr>
          <p:cNvPr id="12" name="Resim 11">
            <a:extLst>
              <a:ext uri="{FF2B5EF4-FFF2-40B4-BE49-F238E27FC236}">
                <a16:creationId xmlns:a16="http://schemas.microsoft.com/office/drawing/2014/main" id="{6733D38C-F9F7-4BCB-B9BC-F45C9A94C10C}"/>
              </a:ext>
            </a:extLst>
          </p:cNvPr>
          <p:cNvPicPr>
            <a:picLocks noChangeAspect="1"/>
          </p:cNvPicPr>
          <p:nvPr/>
        </p:nvPicPr>
        <p:blipFill>
          <a:blip r:embed="rId3"/>
          <a:stretch>
            <a:fillRect/>
          </a:stretch>
        </p:blipFill>
        <p:spPr>
          <a:xfrm>
            <a:off x="6736235" y="-151646"/>
            <a:ext cx="2127688" cy="2091109"/>
          </a:xfrm>
          <a:prstGeom prst="rect">
            <a:avLst/>
          </a:prstGeom>
        </p:spPr>
      </p:pic>
      <p:pic>
        <p:nvPicPr>
          <p:cNvPr id="14" name="Resim 13">
            <a:extLst>
              <a:ext uri="{FF2B5EF4-FFF2-40B4-BE49-F238E27FC236}">
                <a16:creationId xmlns:a16="http://schemas.microsoft.com/office/drawing/2014/main" id="{245E3701-40F8-4687-8821-B99EEF02179A}"/>
              </a:ext>
            </a:extLst>
          </p:cNvPr>
          <p:cNvPicPr>
            <a:picLocks noChangeAspect="1"/>
          </p:cNvPicPr>
          <p:nvPr/>
        </p:nvPicPr>
        <p:blipFill>
          <a:blip r:embed="rId4"/>
          <a:stretch>
            <a:fillRect/>
          </a:stretch>
        </p:blipFill>
        <p:spPr>
          <a:xfrm>
            <a:off x="6697198" y="1480471"/>
            <a:ext cx="2219136" cy="2182557"/>
          </a:xfrm>
          <a:prstGeom prst="rect">
            <a:avLst/>
          </a:prstGeom>
        </p:spPr>
      </p:pic>
      <p:pic>
        <p:nvPicPr>
          <p:cNvPr id="16" name="Resim 15">
            <a:extLst>
              <a:ext uri="{FF2B5EF4-FFF2-40B4-BE49-F238E27FC236}">
                <a16:creationId xmlns:a16="http://schemas.microsoft.com/office/drawing/2014/main" id="{851DA099-7AC3-417E-99DD-7429AFB4D8A8}"/>
              </a:ext>
            </a:extLst>
          </p:cNvPr>
          <p:cNvPicPr>
            <a:picLocks noChangeAspect="1"/>
          </p:cNvPicPr>
          <p:nvPr/>
        </p:nvPicPr>
        <p:blipFill>
          <a:blip r:embed="rId5"/>
          <a:stretch>
            <a:fillRect/>
          </a:stretch>
        </p:blipFill>
        <p:spPr>
          <a:xfrm>
            <a:off x="6742652" y="3222908"/>
            <a:ext cx="2206943" cy="2164268"/>
          </a:xfrm>
          <a:prstGeom prst="rect">
            <a:avLst/>
          </a:prstGeom>
        </p:spPr>
      </p:pic>
      <p:pic>
        <p:nvPicPr>
          <p:cNvPr id="10" name="Resim 9">
            <a:extLst>
              <a:ext uri="{FF2B5EF4-FFF2-40B4-BE49-F238E27FC236}">
                <a16:creationId xmlns:a16="http://schemas.microsoft.com/office/drawing/2014/main" id="{6DEBF0AC-8162-443F-A7CE-49741E7EF5BE}"/>
              </a:ext>
            </a:extLst>
          </p:cNvPr>
          <p:cNvPicPr>
            <a:picLocks noChangeAspect="1"/>
          </p:cNvPicPr>
          <p:nvPr/>
        </p:nvPicPr>
        <p:blipFill>
          <a:blip r:embed="rId6"/>
          <a:stretch>
            <a:fillRect/>
          </a:stretch>
        </p:blipFill>
        <p:spPr>
          <a:xfrm>
            <a:off x="107504" y="1616870"/>
            <a:ext cx="6151604" cy="3463741"/>
          </a:xfrm>
          <a:prstGeom prst="rect">
            <a:avLst/>
          </a:prstGeom>
        </p:spPr>
      </p:pic>
    </p:spTree>
    <p:extLst>
      <p:ext uri="{BB962C8B-B14F-4D97-AF65-F5344CB8AC3E}">
        <p14:creationId xmlns:p14="http://schemas.microsoft.com/office/powerpoint/2010/main" val="195587460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graphicFrame>
        <p:nvGraphicFramePr>
          <p:cNvPr id="9" name="Diyagram 8">
            <a:extLst>
              <a:ext uri="{FF2B5EF4-FFF2-40B4-BE49-F238E27FC236}">
                <a16:creationId xmlns:a16="http://schemas.microsoft.com/office/drawing/2014/main" id="{86EF57A5-9D62-4F81-9CCA-B1022716BD75}"/>
              </a:ext>
            </a:extLst>
          </p:cNvPr>
          <p:cNvGraphicFramePr/>
          <p:nvPr>
            <p:extLst>
              <p:ext uri="{D42A27DB-BD31-4B8C-83A1-F6EECF244321}">
                <p14:modId xmlns:p14="http://schemas.microsoft.com/office/powerpoint/2010/main" val="1791218677"/>
              </p:ext>
            </p:extLst>
          </p:nvPr>
        </p:nvGraphicFramePr>
        <p:xfrm>
          <a:off x="1835696" y="627533"/>
          <a:ext cx="3564396" cy="3323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yagram 9">
            <a:extLst>
              <a:ext uri="{FF2B5EF4-FFF2-40B4-BE49-F238E27FC236}">
                <a16:creationId xmlns:a16="http://schemas.microsoft.com/office/drawing/2014/main" id="{0E47B7B0-27FF-4403-AC02-C466BEA0B937}"/>
              </a:ext>
            </a:extLst>
          </p:cNvPr>
          <p:cNvGraphicFramePr/>
          <p:nvPr>
            <p:extLst>
              <p:ext uri="{D42A27DB-BD31-4B8C-83A1-F6EECF244321}">
                <p14:modId xmlns:p14="http://schemas.microsoft.com/office/powerpoint/2010/main" val="2817344621"/>
              </p:ext>
            </p:extLst>
          </p:nvPr>
        </p:nvGraphicFramePr>
        <p:xfrm>
          <a:off x="5580112" y="627533"/>
          <a:ext cx="3456384" cy="34680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Ok: Bükülü 13">
            <a:extLst>
              <a:ext uri="{FF2B5EF4-FFF2-40B4-BE49-F238E27FC236}">
                <a16:creationId xmlns:a16="http://schemas.microsoft.com/office/drawing/2014/main" id="{99E2EA77-89AC-4FC5-89B9-0DC2433C9894}"/>
              </a:ext>
            </a:extLst>
          </p:cNvPr>
          <p:cNvSpPr/>
          <p:nvPr/>
        </p:nvSpPr>
        <p:spPr>
          <a:xfrm rot="1441389">
            <a:off x="5385264" y="404496"/>
            <a:ext cx="1872208" cy="648072"/>
          </a:xfrm>
          <a:prstGeom prst="bentArrow">
            <a:avLst/>
          </a:prstGeom>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15" name="Ok: Bükülü 14">
            <a:extLst>
              <a:ext uri="{FF2B5EF4-FFF2-40B4-BE49-F238E27FC236}">
                <a16:creationId xmlns:a16="http://schemas.microsoft.com/office/drawing/2014/main" id="{17D63900-3AA6-41E4-BB82-ABE7F1AB97CA}"/>
              </a:ext>
            </a:extLst>
          </p:cNvPr>
          <p:cNvSpPr/>
          <p:nvPr/>
        </p:nvSpPr>
        <p:spPr>
          <a:xfrm rot="11852735">
            <a:off x="5462115" y="3581781"/>
            <a:ext cx="1872208" cy="648072"/>
          </a:xfrm>
          <a:prstGeom prst="bentArrow">
            <a:avLst/>
          </a:prstGeom>
          <a:gradFill>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pic>
        <p:nvPicPr>
          <p:cNvPr id="7" name="Resim 6">
            <a:extLst>
              <a:ext uri="{FF2B5EF4-FFF2-40B4-BE49-F238E27FC236}">
                <a16:creationId xmlns:a16="http://schemas.microsoft.com/office/drawing/2014/main" id="{924D8387-3C79-432E-80F2-93EFB93FA4E0}"/>
              </a:ext>
            </a:extLst>
          </p:cNvPr>
          <p:cNvPicPr>
            <a:picLocks noChangeAspect="1"/>
          </p:cNvPicPr>
          <p:nvPr/>
        </p:nvPicPr>
        <p:blipFill>
          <a:blip r:embed="rId12"/>
          <a:stretch>
            <a:fillRect/>
          </a:stretch>
        </p:blipFill>
        <p:spPr>
          <a:xfrm>
            <a:off x="133501" y="267494"/>
            <a:ext cx="1987836" cy="4762286"/>
          </a:xfrm>
          <a:prstGeom prst="rect">
            <a:avLst/>
          </a:prstGeom>
        </p:spPr>
      </p:pic>
    </p:spTree>
    <p:extLst>
      <p:ext uri="{BB962C8B-B14F-4D97-AF65-F5344CB8AC3E}">
        <p14:creationId xmlns:p14="http://schemas.microsoft.com/office/powerpoint/2010/main" val="17408780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74000">
              <a:schemeClr val="accent6">
                <a:lumMod val="45000"/>
                <a:lumOff val="55000"/>
              </a:schemeClr>
            </a:gs>
            <a:gs pos="83000">
              <a:schemeClr val="accent6">
                <a:lumMod val="45000"/>
                <a:lumOff val="55000"/>
              </a:schemeClr>
            </a:gs>
            <a:gs pos="100000">
              <a:schemeClr val="accent6">
                <a:lumMod val="30000"/>
                <a:lumOff val="70000"/>
              </a:schemeClr>
            </a:gs>
          </a:gsLst>
          <a:lin ang="8100000" scaled="1"/>
          <a:tileRect/>
        </a:gradFill>
        <a:effectLst/>
      </p:bgPr>
    </p:bg>
    <p:spTree>
      <p:nvGrpSpPr>
        <p:cNvPr id="1" name=""/>
        <p:cNvGrpSpPr/>
        <p:nvPr/>
      </p:nvGrpSpPr>
      <p:grpSpPr>
        <a:xfrm>
          <a:off x="0" y="0"/>
          <a:ext cx="0" cy="0"/>
          <a:chOff x="0" y="0"/>
          <a:chExt cx="0" cy="0"/>
        </a:xfrm>
      </p:grpSpPr>
      <p:pic>
        <p:nvPicPr>
          <p:cNvPr id="16" name="Resim 15">
            <a:extLst>
              <a:ext uri="{FF2B5EF4-FFF2-40B4-BE49-F238E27FC236}">
                <a16:creationId xmlns:a16="http://schemas.microsoft.com/office/drawing/2014/main" id="{F17C4719-7FC8-40E2-B986-8C43B9ADC4E8}"/>
              </a:ext>
            </a:extLst>
          </p:cNvPr>
          <p:cNvPicPr>
            <a:picLocks noChangeAspect="1"/>
          </p:cNvPicPr>
          <p:nvPr/>
        </p:nvPicPr>
        <p:blipFill>
          <a:blip r:embed="rId2"/>
          <a:stretch>
            <a:fillRect/>
          </a:stretch>
        </p:blipFill>
        <p:spPr>
          <a:xfrm>
            <a:off x="8455" y="-9627"/>
            <a:ext cx="1292439" cy="2405673"/>
          </a:xfrm>
          <a:prstGeom prst="rect">
            <a:avLst/>
          </a:prstGeom>
        </p:spPr>
      </p:pic>
      <p:pic>
        <p:nvPicPr>
          <p:cNvPr id="17" name="Resim 16">
            <a:extLst>
              <a:ext uri="{FF2B5EF4-FFF2-40B4-BE49-F238E27FC236}">
                <a16:creationId xmlns:a16="http://schemas.microsoft.com/office/drawing/2014/main" id="{F27425A9-5F5F-4E97-A8CC-DA3D47FA808C}"/>
              </a:ext>
            </a:extLst>
          </p:cNvPr>
          <p:cNvPicPr>
            <a:picLocks noChangeAspect="1"/>
          </p:cNvPicPr>
          <p:nvPr/>
        </p:nvPicPr>
        <p:blipFill>
          <a:blip r:embed="rId3"/>
          <a:stretch>
            <a:fillRect/>
          </a:stretch>
        </p:blipFill>
        <p:spPr>
          <a:xfrm>
            <a:off x="1300894" y="-23905"/>
            <a:ext cx="1476214" cy="2787774"/>
          </a:xfrm>
          <a:prstGeom prst="rect">
            <a:avLst/>
          </a:prstGeom>
        </p:spPr>
      </p:pic>
      <p:pic>
        <p:nvPicPr>
          <p:cNvPr id="18" name="Resim 17">
            <a:extLst>
              <a:ext uri="{FF2B5EF4-FFF2-40B4-BE49-F238E27FC236}">
                <a16:creationId xmlns:a16="http://schemas.microsoft.com/office/drawing/2014/main" id="{B61BC5FB-9377-4655-B92F-2A9BED51F6AA}"/>
              </a:ext>
            </a:extLst>
          </p:cNvPr>
          <p:cNvPicPr>
            <a:picLocks noChangeAspect="1"/>
          </p:cNvPicPr>
          <p:nvPr/>
        </p:nvPicPr>
        <p:blipFill>
          <a:blip r:embed="rId4"/>
          <a:stretch>
            <a:fillRect/>
          </a:stretch>
        </p:blipFill>
        <p:spPr>
          <a:xfrm>
            <a:off x="2796843" y="-90712"/>
            <a:ext cx="1463167" cy="2523963"/>
          </a:xfrm>
          <a:prstGeom prst="rect">
            <a:avLst/>
          </a:prstGeom>
        </p:spPr>
      </p:pic>
      <p:pic>
        <p:nvPicPr>
          <p:cNvPr id="19" name="Resim 18">
            <a:extLst>
              <a:ext uri="{FF2B5EF4-FFF2-40B4-BE49-F238E27FC236}">
                <a16:creationId xmlns:a16="http://schemas.microsoft.com/office/drawing/2014/main" id="{613E9B83-22C7-4906-8DDF-0785B6CA1AC4}"/>
              </a:ext>
            </a:extLst>
          </p:cNvPr>
          <p:cNvPicPr>
            <a:picLocks noChangeAspect="1"/>
          </p:cNvPicPr>
          <p:nvPr/>
        </p:nvPicPr>
        <p:blipFill>
          <a:blip r:embed="rId5"/>
          <a:stretch>
            <a:fillRect/>
          </a:stretch>
        </p:blipFill>
        <p:spPr>
          <a:xfrm>
            <a:off x="4232408" y="-9627"/>
            <a:ext cx="1596020" cy="3013425"/>
          </a:xfrm>
          <a:prstGeom prst="rect">
            <a:avLst/>
          </a:prstGeom>
        </p:spPr>
      </p:pic>
      <p:pic>
        <p:nvPicPr>
          <p:cNvPr id="20" name="Resim 19">
            <a:extLst>
              <a:ext uri="{FF2B5EF4-FFF2-40B4-BE49-F238E27FC236}">
                <a16:creationId xmlns:a16="http://schemas.microsoft.com/office/drawing/2014/main" id="{A9C923F1-082A-4EB5-8F83-8C5DFFFD3AA3}"/>
              </a:ext>
            </a:extLst>
          </p:cNvPr>
          <p:cNvPicPr>
            <a:picLocks noChangeAspect="1"/>
          </p:cNvPicPr>
          <p:nvPr/>
        </p:nvPicPr>
        <p:blipFill>
          <a:blip r:embed="rId6"/>
          <a:stretch>
            <a:fillRect/>
          </a:stretch>
        </p:blipFill>
        <p:spPr>
          <a:xfrm>
            <a:off x="5652564" y="-109800"/>
            <a:ext cx="1164437" cy="2206943"/>
          </a:xfrm>
          <a:prstGeom prst="rect">
            <a:avLst/>
          </a:prstGeom>
        </p:spPr>
      </p:pic>
      <p:pic>
        <p:nvPicPr>
          <p:cNvPr id="21" name="Resim 20">
            <a:extLst>
              <a:ext uri="{FF2B5EF4-FFF2-40B4-BE49-F238E27FC236}">
                <a16:creationId xmlns:a16="http://schemas.microsoft.com/office/drawing/2014/main" id="{8DC93460-51F0-4F5F-B9DC-DC6462A005CD}"/>
              </a:ext>
            </a:extLst>
          </p:cNvPr>
          <p:cNvPicPr>
            <a:picLocks noChangeAspect="1"/>
          </p:cNvPicPr>
          <p:nvPr/>
        </p:nvPicPr>
        <p:blipFill>
          <a:blip r:embed="rId7"/>
          <a:stretch>
            <a:fillRect/>
          </a:stretch>
        </p:blipFill>
        <p:spPr>
          <a:xfrm>
            <a:off x="6588224" y="123478"/>
            <a:ext cx="1731414" cy="3267739"/>
          </a:xfrm>
          <a:prstGeom prst="rect">
            <a:avLst/>
          </a:prstGeom>
        </p:spPr>
      </p:pic>
      <p:pic>
        <p:nvPicPr>
          <p:cNvPr id="24" name="Resim 23">
            <a:extLst>
              <a:ext uri="{FF2B5EF4-FFF2-40B4-BE49-F238E27FC236}">
                <a16:creationId xmlns:a16="http://schemas.microsoft.com/office/drawing/2014/main" id="{0C47D8B8-9446-417C-8075-DECB928E0DB9}"/>
              </a:ext>
            </a:extLst>
          </p:cNvPr>
          <p:cNvPicPr>
            <a:picLocks noChangeAspect="1"/>
          </p:cNvPicPr>
          <p:nvPr/>
        </p:nvPicPr>
        <p:blipFill>
          <a:blip r:embed="rId8"/>
          <a:stretch>
            <a:fillRect/>
          </a:stretch>
        </p:blipFill>
        <p:spPr>
          <a:xfrm>
            <a:off x="7997853" y="-109800"/>
            <a:ext cx="1146147" cy="2170364"/>
          </a:xfrm>
          <a:prstGeom prst="rect">
            <a:avLst/>
          </a:prstGeom>
        </p:spPr>
      </p:pic>
      <p:pic>
        <p:nvPicPr>
          <p:cNvPr id="2" name="Resim 1">
            <a:extLst>
              <a:ext uri="{FF2B5EF4-FFF2-40B4-BE49-F238E27FC236}">
                <a16:creationId xmlns:a16="http://schemas.microsoft.com/office/drawing/2014/main" id="{C7EB0B23-4BCF-4FDE-B9C3-B5BDE9599595}"/>
              </a:ext>
            </a:extLst>
          </p:cNvPr>
          <p:cNvPicPr>
            <a:picLocks noChangeAspect="1"/>
          </p:cNvPicPr>
          <p:nvPr/>
        </p:nvPicPr>
        <p:blipFill>
          <a:blip r:embed="rId9"/>
          <a:stretch>
            <a:fillRect/>
          </a:stretch>
        </p:blipFill>
        <p:spPr>
          <a:xfrm>
            <a:off x="0" y="3347326"/>
            <a:ext cx="8693649" cy="1457070"/>
          </a:xfrm>
          <a:prstGeom prst="rect">
            <a:avLst/>
          </a:prstGeom>
        </p:spPr>
      </p:pic>
    </p:spTree>
    <p:extLst>
      <p:ext uri="{BB962C8B-B14F-4D97-AF65-F5344CB8AC3E}">
        <p14:creationId xmlns:p14="http://schemas.microsoft.com/office/powerpoint/2010/main" val="172724159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63ADD5"/>
            </a:gs>
            <a:gs pos="33000">
              <a:srgbClr val="498A97"/>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716" t="11503"/>
          <a:stretch/>
        </p:blipFill>
        <p:spPr bwMode="auto">
          <a:xfrm>
            <a:off x="5265292" y="948765"/>
            <a:ext cx="3684825" cy="22367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Resim 3">
            <a:extLst>
              <a:ext uri="{FF2B5EF4-FFF2-40B4-BE49-F238E27FC236}">
                <a16:creationId xmlns:a16="http://schemas.microsoft.com/office/drawing/2014/main" id="{AEF9ECA9-108B-440E-BA0F-A3E4CEE67679}"/>
              </a:ext>
            </a:extLst>
          </p:cNvPr>
          <p:cNvPicPr>
            <a:picLocks noChangeAspect="1"/>
          </p:cNvPicPr>
          <p:nvPr/>
        </p:nvPicPr>
        <p:blipFill>
          <a:blip r:embed="rId3"/>
          <a:stretch>
            <a:fillRect/>
          </a:stretch>
        </p:blipFill>
        <p:spPr>
          <a:xfrm>
            <a:off x="5462906" y="3073682"/>
            <a:ext cx="3607900" cy="1316752"/>
          </a:xfrm>
          <a:prstGeom prst="rect">
            <a:avLst/>
          </a:prstGeom>
        </p:spPr>
      </p:pic>
      <p:pic>
        <p:nvPicPr>
          <p:cNvPr id="16" name="Resim 15">
            <a:extLst>
              <a:ext uri="{FF2B5EF4-FFF2-40B4-BE49-F238E27FC236}">
                <a16:creationId xmlns:a16="http://schemas.microsoft.com/office/drawing/2014/main" id="{5801E230-A8F6-4FF0-92D9-925CB2CEC8A2}"/>
              </a:ext>
            </a:extLst>
          </p:cNvPr>
          <p:cNvPicPr>
            <a:picLocks noChangeAspect="1"/>
          </p:cNvPicPr>
          <p:nvPr/>
        </p:nvPicPr>
        <p:blipFill>
          <a:blip r:embed="rId4"/>
          <a:stretch>
            <a:fillRect/>
          </a:stretch>
        </p:blipFill>
        <p:spPr>
          <a:xfrm>
            <a:off x="23501" y="2473572"/>
            <a:ext cx="3468380" cy="1967601"/>
          </a:xfrm>
          <a:prstGeom prst="rect">
            <a:avLst/>
          </a:prstGeom>
        </p:spPr>
      </p:pic>
      <p:pic>
        <p:nvPicPr>
          <p:cNvPr id="18" name="Resim 17">
            <a:extLst>
              <a:ext uri="{FF2B5EF4-FFF2-40B4-BE49-F238E27FC236}">
                <a16:creationId xmlns:a16="http://schemas.microsoft.com/office/drawing/2014/main" id="{68B3EEC9-895A-44D4-BB16-867A70E2396A}"/>
              </a:ext>
            </a:extLst>
          </p:cNvPr>
          <p:cNvPicPr>
            <a:picLocks noChangeAspect="1"/>
          </p:cNvPicPr>
          <p:nvPr/>
        </p:nvPicPr>
        <p:blipFill>
          <a:blip r:embed="rId5"/>
          <a:stretch>
            <a:fillRect/>
          </a:stretch>
        </p:blipFill>
        <p:spPr>
          <a:xfrm>
            <a:off x="-834588" y="237357"/>
            <a:ext cx="5662602" cy="3379744"/>
          </a:xfrm>
          <a:prstGeom prst="rect">
            <a:avLst/>
          </a:prstGeom>
        </p:spPr>
      </p:pic>
      <p:pic>
        <p:nvPicPr>
          <p:cNvPr id="9" name="Resim 8">
            <a:extLst>
              <a:ext uri="{FF2B5EF4-FFF2-40B4-BE49-F238E27FC236}">
                <a16:creationId xmlns:a16="http://schemas.microsoft.com/office/drawing/2014/main" id="{3AC119D4-C43E-4BB7-B1F1-5387A804D8FC}"/>
              </a:ext>
            </a:extLst>
          </p:cNvPr>
          <p:cNvPicPr>
            <a:picLocks noChangeAspect="1"/>
          </p:cNvPicPr>
          <p:nvPr/>
        </p:nvPicPr>
        <p:blipFill>
          <a:blip r:embed="rId6"/>
          <a:stretch>
            <a:fillRect/>
          </a:stretch>
        </p:blipFill>
        <p:spPr>
          <a:xfrm>
            <a:off x="4546746" y="182920"/>
            <a:ext cx="859797" cy="1228524"/>
          </a:xfrm>
          <a:prstGeom prst="rect">
            <a:avLst/>
          </a:prstGeom>
        </p:spPr>
      </p:pic>
      <p:pic>
        <p:nvPicPr>
          <p:cNvPr id="20" name="Resim 19">
            <a:extLst>
              <a:ext uri="{FF2B5EF4-FFF2-40B4-BE49-F238E27FC236}">
                <a16:creationId xmlns:a16="http://schemas.microsoft.com/office/drawing/2014/main" id="{DB1F80CB-1E78-4509-9D66-C4D627414C5B}"/>
              </a:ext>
            </a:extLst>
          </p:cNvPr>
          <p:cNvPicPr>
            <a:picLocks noChangeAspect="1"/>
          </p:cNvPicPr>
          <p:nvPr/>
        </p:nvPicPr>
        <p:blipFill>
          <a:blip r:embed="rId7"/>
          <a:stretch>
            <a:fillRect/>
          </a:stretch>
        </p:blipFill>
        <p:spPr>
          <a:xfrm>
            <a:off x="2921734" y="1275606"/>
            <a:ext cx="3250024" cy="4592425"/>
          </a:xfrm>
          <a:prstGeom prst="rect">
            <a:avLst/>
          </a:prstGeom>
        </p:spPr>
      </p:pic>
    </p:spTree>
    <p:extLst>
      <p:ext uri="{BB962C8B-B14F-4D97-AF65-F5344CB8AC3E}">
        <p14:creationId xmlns:p14="http://schemas.microsoft.com/office/powerpoint/2010/main" val="29369772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170" name="Picture 2" descr="E:\Gerekli Programlar\ekonomi\1200px-Agriculture_in_Vietnam_with_farme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411510"/>
            <a:ext cx="3384376" cy="20376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72" name="Picture 4" descr="E:\Gerekli Programlar\ekonomi\1200px-Harvest_home,_Brickhall.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802"/>
          <a:stretch/>
        </p:blipFill>
        <p:spPr bwMode="auto">
          <a:xfrm>
            <a:off x="611560" y="2709848"/>
            <a:ext cx="3384376" cy="23042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73" name="Picture 5" descr="E:\Gerekli Programlar\ekonomi\horticulture-service-500x5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411510"/>
            <a:ext cx="3384376" cy="20376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Resim 3">
            <a:extLst>
              <a:ext uri="{FF2B5EF4-FFF2-40B4-BE49-F238E27FC236}">
                <a16:creationId xmlns:a16="http://schemas.microsoft.com/office/drawing/2014/main" id="{DC34F8CD-F23D-4EDC-A1BB-BC9EBB313C1A}"/>
              </a:ext>
            </a:extLst>
          </p:cNvPr>
          <p:cNvPicPr>
            <a:picLocks noChangeAspect="1"/>
          </p:cNvPicPr>
          <p:nvPr/>
        </p:nvPicPr>
        <p:blipFill>
          <a:blip r:embed="rId6"/>
          <a:stretch>
            <a:fillRect/>
          </a:stretch>
        </p:blipFill>
        <p:spPr>
          <a:xfrm>
            <a:off x="5148867" y="2709848"/>
            <a:ext cx="3383573" cy="23044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Dikdörtgen 1">
            <a:extLst>
              <a:ext uri="{FF2B5EF4-FFF2-40B4-BE49-F238E27FC236}">
                <a16:creationId xmlns:a16="http://schemas.microsoft.com/office/drawing/2014/main" id="{A046949B-95DE-4738-8F73-515EF4793C03}"/>
              </a:ext>
            </a:extLst>
          </p:cNvPr>
          <p:cNvSpPr/>
          <p:nvPr/>
        </p:nvSpPr>
        <p:spPr>
          <a:xfrm>
            <a:off x="826420" y="-7182"/>
            <a:ext cx="2954655" cy="461665"/>
          </a:xfrm>
          <a:prstGeom prst="rect">
            <a:avLst/>
          </a:prstGeom>
        </p:spPr>
        <p:txBody>
          <a:bodyPr wrap="none">
            <a:spAutoFit/>
          </a:bodyPr>
          <a:lstStyle/>
          <a:p>
            <a:r>
              <a:rPr lang="tr-TR" sz="2400" dirty="0">
                <a:solidFill>
                  <a:srgbClr val="000000"/>
                </a:solidFill>
                <a:latin typeface="00359" panose="00000400000000000000" pitchFamily="2" charset="0"/>
              </a:rPr>
              <a:t>U</a:t>
            </a:r>
            <a:r>
              <a:rPr lang="tr-TR" sz="1400" dirty="0">
                <a:solidFill>
                  <a:srgbClr val="000000"/>
                </a:solidFill>
                <a:latin typeface="00359" panose="00000400000000000000" pitchFamily="2" charset="0"/>
              </a:rPr>
              <a:t>lusal ekonominin temeli, tarımdır. </a:t>
            </a:r>
            <a:endParaRPr lang="tr-TR" sz="1400" dirty="0">
              <a:latin typeface="00359" panose="00000400000000000000" pitchFamily="2" charset="0"/>
            </a:endParaRPr>
          </a:p>
        </p:txBody>
      </p:sp>
      <p:sp>
        <p:nvSpPr>
          <p:cNvPr id="5" name="Dikdörtgen 4">
            <a:extLst>
              <a:ext uri="{FF2B5EF4-FFF2-40B4-BE49-F238E27FC236}">
                <a16:creationId xmlns:a16="http://schemas.microsoft.com/office/drawing/2014/main" id="{3307C949-3F79-4824-9137-ACD0AE90E54B}"/>
              </a:ext>
            </a:extLst>
          </p:cNvPr>
          <p:cNvSpPr/>
          <p:nvPr/>
        </p:nvSpPr>
        <p:spPr>
          <a:xfrm>
            <a:off x="2483768" y="0"/>
            <a:ext cx="1188146" cy="215444"/>
          </a:xfrm>
          <a:prstGeom prst="rect">
            <a:avLst/>
          </a:prstGeom>
        </p:spPr>
        <p:txBody>
          <a:bodyPr wrap="none">
            <a:spAutoFit/>
          </a:bodyPr>
          <a:lstStyle/>
          <a:p>
            <a:r>
              <a:rPr lang="tr-TR" sz="800" dirty="0">
                <a:solidFill>
                  <a:schemeClr val="accent1">
                    <a:lumMod val="75000"/>
                  </a:schemeClr>
                </a:solidFill>
                <a:latin typeface="00359" panose="00000400000000000000" pitchFamily="2" charset="0"/>
              </a:rPr>
              <a:t>Mustafa Kemal Atatürk</a:t>
            </a:r>
            <a:endParaRPr lang="tr-TR" dirty="0">
              <a:solidFill>
                <a:schemeClr val="accent1">
                  <a:lumMod val="75000"/>
                </a:schemeClr>
              </a:solidFill>
            </a:endParaRPr>
          </a:p>
        </p:txBody>
      </p:sp>
    </p:spTree>
    <p:extLst>
      <p:ext uri="{BB962C8B-B14F-4D97-AF65-F5344CB8AC3E}">
        <p14:creationId xmlns:p14="http://schemas.microsoft.com/office/powerpoint/2010/main" val="2459275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17" name="Resim 16">
            <a:extLst>
              <a:ext uri="{FF2B5EF4-FFF2-40B4-BE49-F238E27FC236}">
                <a16:creationId xmlns:a16="http://schemas.microsoft.com/office/drawing/2014/main" id="{96657EC9-3086-415A-9FBB-098D61409A06}"/>
              </a:ext>
            </a:extLst>
          </p:cNvPr>
          <p:cNvPicPr>
            <a:picLocks noChangeAspect="1"/>
          </p:cNvPicPr>
          <p:nvPr/>
        </p:nvPicPr>
        <p:blipFill>
          <a:blip r:embed="rId2"/>
          <a:stretch>
            <a:fillRect/>
          </a:stretch>
        </p:blipFill>
        <p:spPr>
          <a:xfrm>
            <a:off x="107504" y="721453"/>
            <a:ext cx="8803387" cy="3700593"/>
          </a:xfrm>
          <a:prstGeom prst="rect">
            <a:avLst/>
          </a:prstGeom>
        </p:spPr>
      </p:pic>
      <p:pic>
        <p:nvPicPr>
          <p:cNvPr id="16" name="Resim 15">
            <a:extLst>
              <a:ext uri="{FF2B5EF4-FFF2-40B4-BE49-F238E27FC236}">
                <a16:creationId xmlns:a16="http://schemas.microsoft.com/office/drawing/2014/main" id="{9F13F023-2876-4F68-8D44-B702728FB90B}"/>
              </a:ext>
            </a:extLst>
          </p:cNvPr>
          <p:cNvPicPr>
            <a:picLocks noChangeAspect="1"/>
          </p:cNvPicPr>
          <p:nvPr/>
        </p:nvPicPr>
        <p:blipFill>
          <a:blip r:embed="rId3"/>
          <a:stretch>
            <a:fillRect/>
          </a:stretch>
        </p:blipFill>
        <p:spPr>
          <a:xfrm>
            <a:off x="7532975" y="959102"/>
            <a:ext cx="1611025" cy="4025257"/>
          </a:xfrm>
          <a:prstGeom prst="rect">
            <a:avLst/>
          </a:prstGeom>
        </p:spPr>
      </p:pic>
    </p:spTree>
    <p:extLst>
      <p:ext uri="{BB962C8B-B14F-4D97-AF65-F5344CB8AC3E}">
        <p14:creationId xmlns:p14="http://schemas.microsoft.com/office/powerpoint/2010/main" val="1720381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E8B5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242" t="4597"/>
          <a:stretch/>
        </p:blipFill>
        <p:spPr bwMode="auto">
          <a:xfrm>
            <a:off x="6517220" y="488572"/>
            <a:ext cx="2391850" cy="19885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The welder in the machinery works is doing the welding work Premium Photo">
            <a:extLst>
              <a:ext uri="{FF2B5EF4-FFF2-40B4-BE49-F238E27FC236}">
                <a16:creationId xmlns:a16="http://schemas.microsoft.com/office/drawing/2014/main" id="{3D0E7AFD-26FB-4A3F-8A74-0BF7F807AA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4912" y="2795611"/>
            <a:ext cx="2402827" cy="1884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Resim 2">
            <a:extLst>
              <a:ext uri="{FF2B5EF4-FFF2-40B4-BE49-F238E27FC236}">
                <a16:creationId xmlns:a16="http://schemas.microsoft.com/office/drawing/2014/main" id="{C9205642-66AC-48A2-B015-7D973EB69532}"/>
              </a:ext>
            </a:extLst>
          </p:cNvPr>
          <p:cNvPicPr>
            <a:picLocks noChangeAspect="1"/>
          </p:cNvPicPr>
          <p:nvPr/>
        </p:nvPicPr>
        <p:blipFill>
          <a:blip r:embed="rId4"/>
          <a:stretch>
            <a:fillRect/>
          </a:stretch>
        </p:blipFill>
        <p:spPr>
          <a:xfrm>
            <a:off x="190313" y="1923678"/>
            <a:ext cx="5184576" cy="2850394"/>
          </a:xfrm>
          <a:prstGeom prst="rect">
            <a:avLst/>
          </a:prstGeom>
        </p:spPr>
      </p:pic>
      <p:pic>
        <p:nvPicPr>
          <p:cNvPr id="4" name="Resim 3">
            <a:extLst>
              <a:ext uri="{FF2B5EF4-FFF2-40B4-BE49-F238E27FC236}">
                <a16:creationId xmlns:a16="http://schemas.microsoft.com/office/drawing/2014/main" id="{40B622F0-D67A-4ECB-B6A2-117ADB65190C}"/>
              </a:ext>
            </a:extLst>
          </p:cNvPr>
          <p:cNvPicPr>
            <a:picLocks noChangeAspect="1"/>
          </p:cNvPicPr>
          <p:nvPr/>
        </p:nvPicPr>
        <p:blipFill>
          <a:blip r:embed="rId5"/>
          <a:stretch>
            <a:fillRect/>
          </a:stretch>
        </p:blipFill>
        <p:spPr>
          <a:xfrm>
            <a:off x="-171310" y="-380680"/>
            <a:ext cx="5560034" cy="3176291"/>
          </a:xfrm>
          <a:prstGeom prst="rect">
            <a:avLst/>
          </a:prstGeom>
        </p:spPr>
      </p:pic>
      <p:pic>
        <p:nvPicPr>
          <p:cNvPr id="8" name="Resim 7">
            <a:extLst>
              <a:ext uri="{FF2B5EF4-FFF2-40B4-BE49-F238E27FC236}">
                <a16:creationId xmlns:a16="http://schemas.microsoft.com/office/drawing/2014/main" id="{0E292031-E9C0-4559-964C-258C9977E09B}"/>
              </a:ext>
            </a:extLst>
          </p:cNvPr>
          <p:cNvPicPr>
            <a:picLocks noChangeAspect="1"/>
          </p:cNvPicPr>
          <p:nvPr/>
        </p:nvPicPr>
        <p:blipFill>
          <a:blip r:embed="rId6"/>
          <a:stretch>
            <a:fillRect/>
          </a:stretch>
        </p:blipFill>
        <p:spPr>
          <a:xfrm>
            <a:off x="4932040" y="102027"/>
            <a:ext cx="1844040" cy="5128632"/>
          </a:xfrm>
          <a:prstGeom prst="rect">
            <a:avLst/>
          </a:prstGeom>
        </p:spPr>
      </p:pic>
    </p:spTree>
    <p:extLst>
      <p:ext uri="{BB962C8B-B14F-4D97-AF65-F5344CB8AC3E}">
        <p14:creationId xmlns:p14="http://schemas.microsoft.com/office/powerpoint/2010/main" val="316411596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2050" name="Picture 2" descr="http://www.delta-insaat.com/admin/images/uploads/proje_55102285065726.39881748.jpg">
            <a:extLst>
              <a:ext uri="{FF2B5EF4-FFF2-40B4-BE49-F238E27FC236}">
                <a16:creationId xmlns:a16="http://schemas.microsoft.com/office/drawing/2014/main" id="{870C09B2-DE71-4960-9E90-8DA0288A30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67494"/>
            <a:ext cx="2808312" cy="19337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4" name="Picture 6" descr="car factory ile ilgili görsel sonucu">
            <a:extLst>
              <a:ext uri="{FF2B5EF4-FFF2-40B4-BE49-F238E27FC236}">
                <a16:creationId xmlns:a16="http://schemas.microsoft.com/office/drawing/2014/main" id="{DFC5FA3D-1B20-466E-B7A0-7E3391B335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9357" y="247700"/>
            <a:ext cx="2808312" cy="19337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6" name="Picture 8" descr="yag fabrikası ile ilgili görsel sonucu">
            <a:extLst>
              <a:ext uri="{FF2B5EF4-FFF2-40B4-BE49-F238E27FC236}">
                <a16:creationId xmlns:a16="http://schemas.microsoft.com/office/drawing/2014/main" id="{3EA949CD-6886-49EC-833C-82C67D084E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2645684"/>
            <a:ext cx="2891547" cy="19337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62" name="Picture 14" descr="ilaç fabrikası ile ilgili görsel sonucu">
            <a:extLst>
              <a:ext uri="{FF2B5EF4-FFF2-40B4-BE49-F238E27FC236}">
                <a16:creationId xmlns:a16="http://schemas.microsoft.com/office/drawing/2014/main" id="{C8E5E8A0-AC28-45E1-89F9-6C88F356027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38881" y="2645684"/>
            <a:ext cx="2808312" cy="19337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 name="Resim 3">
            <a:extLst>
              <a:ext uri="{FF2B5EF4-FFF2-40B4-BE49-F238E27FC236}">
                <a16:creationId xmlns:a16="http://schemas.microsoft.com/office/drawing/2014/main" id="{E877DB18-8622-4CA8-A783-050566729253}"/>
              </a:ext>
            </a:extLst>
          </p:cNvPr>
          <p:cNvPicPr>
            <a:picLocks noChangeAspect="1"/>
          </p:cNvPicPr>
          <p:nvPr/>
        </p:nvPicPr>
        <p:blipFill>
          <a:blip r:embed="rId6"/>
          <a:stretch>
            <a:fillRect/>
          </a:stretch>
        </p:blipFill>
        <p:spPr>
          <a:xfrm>
            <a:off x="3170509" y="2652174"/>
            <a:ext cx="2866007" cy="19337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Resim 7">
            <a:extLst>
              <a:ext uri="{FF2B5EF4-FFF2-40B4-BE49-F238E27FC236}">
                <a16:creationId xmlns:a16="http://schemas.microsoft.com/office/drawing/2014/main" id="{09663B41-E149-436A-827F-82892DEC27AB}"/>
              </a:ext>
            </a:extLst>
          </p:cNvPr>
          <p:cNvPicPr>
            <a:picLocks noChangeAspect="1"/>
          </p:cNvPicPr>
          <p:nvPr/>
        </p:nvPicPr>
        <p:blipFill>
          <a:blip r:embed="rId7"/>
          <a:stretch>
            <a:fillRect/>
          </a:stretch>
        </p:blipFill>
        <p:spPr>
          <a:xfrm>
            <a:off x="6138881" y="267494"/>
            <a:ext cx="2808312" cy="19337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72234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33000">
              <a:srgbClr val="498A97"/>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descr="Kağıt Fabrika ile ilgili görsel sonucu">
            <a:extLst>
              <a:ext uri="{FF2B5EF4-FFF2-40B4-BE49-F238E27FC236}">
                <a16:creationId xmlns:a16="http://schemas.microsoft.com/office/drawing/2014/main" id="{53DBEC44-BE74-4D3B-94BD-F150F2234C7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95486"/>
            <a:ext cx="2892421" cy="22839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Kereste fabrikaları ile ilgili görsel sonucu">
            <a:extLst>
              <a:ext uri="{FF2B5EF4-FFF2-40B4-BE49-F238E27FC236}">
                <a16:creationId xmlns:a16="http://schemas.microsoft.com/office/drawing/2014/main" id="{559699E7-86AC-4904-8220-7505AE4C9B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5789" y="228586"/>
            <a:ext cx="2892421" cy="22849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0" name="Picture 8" descr="Petrol rafinerisi ile ilgili görsel sonucu">
            <a:extLst>
              <a:ext uri="{FF2B5EF4-FFF2-40B4-BE49-F238E27FC236}">
                <a16:creationId xmlns:a16="http://schemas.microsoft.com/office/drawing/2014/main" id="{7B1E84AB-5058-4612-875E-14B4BFF4799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2605866"/>
            <a:ext cx="2916416" cy="22839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2" name="Picture 10" descr="Konserve fabrika ile ilgili görsel sonucu">
            <a:extLst>
              <a:ext uri="{FF2B5EF4-FFF2-40B4-BE49-F238E27FC236}">
                <a16:creationId xmlns:a16="http://schemas.microsoft.com/office/drawing/2014/main" id="{600E212D-ACE8-4EB7-B79B-8F8266C55A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5789" y="2605867"/>
            <a:ext cx="2911024" cy="22839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84" name="Picture 12" descr="makarna fabrikası ile ilgili görsel sonucu">
            <a:extLst>
              <a:ext uri="{FF2B5EF4-FFF2-40B4-BE49-F238E27FC236}">
                <a16:creationId xmlns:a16="http://schemas.microsoft.com/office/drawing/2014/main" id="{9BD3D312-8125-4237-8720-D146EA5005E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44074" y="2613443"/>
            <a:ext cx="2911025" cy="22763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6" name="Picture 2" descr="interior view of a steel factory Free Photo">
            <a:extLst>
              <a:ext uri="{FF2B5EF4-FFF2-40B4-BE49-F238E27FC236}">
                <a16:creationId xmlns:a16="http://schemas.microsoft.com/office/drawing/2014/main" id="{D1E92651-DB49-46FD-97D8-719EAA4632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44074" y="228586"/>
            <a:ext cx="2911025" cy="22849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7851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33000">
              <a:srgbClr val="498A97"/>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1F097BA-A2FC-4FDC-8805-D858DA71DB01}"/>
              </a:ext>
            </a:extLst>
          </p:cNvPr>
          <p:cNvPicPr>
            <a:picLocks noChangeAspect="1"/>
          </p:cNvPicPr>
          <p:nvPr/>
        </p:nvPicPr>
        <p:blipFill>
          <a:blip r:embed="rId2"/>
          <a:stretch>
            <a:fillRect/>
          </a:stretch>
        </p:blipFill>
        <p:spPr>
          <a:xfrm>
            <a:off x="107504" y="123478"/>
            <a:ext cx="4248472" cy="4406579"/>
          </a:xfrm>
          <a:prstGeom prst="rect">
            <a:avLst/>
          </a:prstGeom>
        </p:spPr>
      </p:pic>
      <p:pic>
        <p:nvPicPr>
          <p:cNvPr id="12" name="Resim 11">
            <a:extLst>
              <a:ext uri="{FF2B5EF4-FFF2-40B4-BE49-F238E27FC236}">
                <a16:creationId xmlns:a16="http://schemas.microsoft.com/office/drawing/2014/main" id="{6D175923-8ED2-4087-96DC-D39E2B8286B5}"/>
              </a:ext>
            </a:extLst>
          </p:cNvPr>
          <p:cNvPicPr>
            <a:picLocks noChangeAspect="1"/>
          </p:cNvPicPr>
          <p:nvPr/>
        </p:nvPicPr>
        <p:blipFill>
          <a:blip r:embed="rId3"/>
          <a:stretch>
            <a:fillRect/>
          </a:stretch>
        </p:blipFill>
        <p:spPr>
          <a:xfrm>
            <a:off x="5292080" y="411510"/>
            <a:ext cx="3581134" cy="4500538"/>
          </a:xfrm>
          <a:prstGeom prst="rect">
            <a:avLst/>
          </a:prstGeom>
        </p:spPr>
      </p:pic>
      <p:pic>
        <p:nvPicPr>
          <p:cNvPr id="14" name="Resim 13">
            <a:extLst>
              <a:ext uri="{FF2B5EF4-FFF2-40B4-BE49-F238E27FC236}">
                <a16:creationId xmlns:a16="http://schemas.microsoft.com/office/drawing/2014/main" id="{D8FA5CF6-95AC-4E02-A63C-B1CAE5948025}"/>
              </a:ext>
            </a:extLst>
          </p:cNvPr>
          <p:cNvPicPr>
            <a:picLocks noChangeAspect="1"/>
          </p:cNvPicPr>
          <p:nvPr/>
        </p:nvPicPr>
        <p:blipFill>
          <a:blip r:embed="rId4"/>
          <a:stretch>
            <a:fillRect/>
          </a:stretch>
        </p:blipFill>
        <p:spPr>
          <a:xfrm>
            <a:off x="4067944" y="801479"/>
            <a:ext cx="1808084" cy="4312418"/>
          </a:xfrm>
          <a:prstGeom prst="rect">
            <a:avLst/>
          </a:prstGeom>
        </p:spPr>
      </p:pic>
    </p:spTree>
    <p:extLst>
      <p:ext uri="{BB962C8B-B14F-4D97-AF65-F5344CB8AC3E}">
        <p14:creationId xmlns:p14="http://schemas.microsoft.com/office/powerpoint/2010/main" val="162907155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0242" name="Picture 2" descr="E:\Gerekli Programlar\ekonomi\turizm\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4425" y="293608"/>
            <a:ext cx="3557904" cy="22236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43" name="Picture 3" descr="E:\Gerekli Programlar\ekonomi\turizm\wxp (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4425" y="2743290"/>
            <a:ext cx="3557904" cy="22236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44" name="Picture 4" descr="E:\Gerekli Programlar\ekonomi\turizm\Nature (1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42533" y="293607"/>
            <a:ext cx="3557904" cy="22236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 name="Resim 4">
            <a:extLst>
              <a:ext uri="{FF2B5EF4-FFF2-40B4-BE49-F238E27FC236}">
                <a16:creationId xmlns:a16="http://schemas.microsoft.com/office/drawing/2014/main" id="{BE1966B8-E633-447B-9324-4C72666DB368}"/>
              </a:ext>
            </a:extLst>
          </p:cNvPr>
          <p:cNvPicPr>
            <a:picLocks noChangeAspect="1"/>
          </p:cNvPicPr>
          <p:nvPr/>
        </p:nvPicPr>
        <p:blipFill>
          <a:blip r:embed="rId5"/>
          <a:stretch>
            <a:fillRect/>
          </a:stretch>
        </p:blipFill>
        <p:spPr>
          <a:xfrm>
            <a:off x="4357169" y="2654120"/>
            <a:ext cx="3743268" cy="2402032"/>
          </a:xfrm>
          <a:prstGeom prst="rect">
            <a:avLst/>
          </a:prstGeom>
        </p:spPr>
      </p:pic>
      <p:pic>
        <p:nvPicPr>
          <p:cNvPr id="9" name="Resim 8">
            <a:extLst>
              <a:ext uri="{FF2B5EF4-FFF2-40B4-BE49-F238E27FC236}">
                <a16:creationId xmlns:a16="http://schemas.microsoft.com/office/drawing/2014/main" id="{AB4ECB0F-7EFC-4405-88EC-150FB6AF05CB}"/>
              </a:ext>
            </a:extLst>
          </p:cNvPr>
          <p:cNvPicPr>
            <a:picLocks noChangeAspect="1"/>
          </p:cNvPicPr>
          <p:nvPr/>
        </p:nvPicPr>
        <p:blipFill>
          <a:blip r:embed="rId6"/>
          <a:stretch>
            <a:fillRect/>
          </a:stretch>
        </p:blipFill>
        <p:spPr>
          <a:xfrm flipH="1">
            <a:off x="6879068" y="121129"/>
            <a:ext cx="2166587" cy="4889416"/>
          </a:xfrm>
          <a:prstGeom prst="rect">
            <a:avLst/>
          </a:prstGeom>
        </p:spPr>
      </p:pic>
    </p:spTree>
    <p:extLst>
      <p:ext uri="{BB962C8B-B14F-4D97-AF65-F5344CB8AC3E}">
        <p14:creationId xmlns:p14="http://schemas.microsoft.com/office/powerpoint/2010/main" val="2783328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A57BF2F2-FE14-439B-B60F-008AB447810B}"/>
              </a:ext>
            </a:extLst>
          </p:cNvPr>
          <p:cNvPicPr>
            <a:picLocks noChangeAspect="1"/>
          </p:cNvPicPr>
          <p:nvPr/>
        </p:nvPicPr>
        <p:blipFill>
          <a:blip r:embed="rId2"/>
          <a:stretch>
            <a:fillRect/>
          </a:stretch>
        </p:blipFill>
        <p:spPr>
          <a:xfrm>
            <a:off x="328124" y="109328"/>
            <a:ext cx="4109060" cy="2426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Resim 12">
            <a:extLst>
              <a:ext uri="{FF2B5EF4-FFF2-40B4-BE49-F238E27FC236}">
                <a16:creationId xmlns:a16="http://schemas.microsoft.com/office/drawing/2014/main" id="{E2CCFAA5-97D0-4A7F-A5D0-ABF467112B9B}"/>
              </a:ext>
            </a:extLst>
          </p:cNvPr>
          <p:cNvPicPr>
            <a:picLocks noChangeAspect="1"/>
          </p:cNvPicPr>
          <p:nvPr/>
        </p:nvPicPr>
        <p:blipFill>
          <a:blip r:embed="rId3"/>
          <a:stretch>
            <a:fillRect/>
          </a:stretch>
        </p:blipFill>
        <p:spPr>
          <a:xfrm>
            <a:off x="328124" y="2607754"/>
            <a:ext cx="4109060" cy="24264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Resim 13">
            <a:extLst>
              <a:ext uri="{FF2B5EF4-FFF2-40B4-BE49-F238E27FC236}">
                <a16:creationId xmlns:a16="http://schemas.microsoft.com/office/drawing/2014/main" id="{AC8F153F-236B-41CA-B29C-7B985C120279}"/>
              </a:ext>
            </a:extLst>
          </p:cNvPr>
          <p:cNvPicPr>
            <a:picLocks noChangeAspect="1"/>
          </p:cNvPicPr>
          <p:nvPr/>
        </p:nvPicPr>
        <p:blipFill>
          <a:blip r:embed="rId4"/>
          <a:stretch>
            <a:fillRect/>
          </a:stretch>
        </p:blipFill>
        <p:spPr>
          <a:xfrm>
            <a:off x="4572000" y="127042"/>
            <a:ext cx="3255546" cy="4889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Resim 14">
            <a:extLst>
              <a:ext uri="{FF2B5EF4-FFF2-40B4-BE49-F238E27FC236}">
                <a16:creationId xmlns:a16="http://schemas.microsoft.com/office/drawing/2014/main" id="{B22C52B0-C7B1-4069-A8EF-4EC4549738C1}"/>
              </a:ext>
            </a:extLst>
          </p:cNvPr>
          <p:cNvPicPr>
            <a:picLocks noChangeAspect="1"/>
          </p:cNvPicPr>
          <p:nvPr/>
        </p:nvPicPr>
        <p:blipFill>
          <a:blip r:embed="rId5"/>
          <a:stretch>
            <a:fillRect/>
          </a:stretch>
        </p:blipFill>
        <p:spPr>
          <a:xfrm flipH="1">
            <a:off x="6879068" y="121129"/>
            <a:ext cx="2166587" cy="4889416"/>
          </a:xfrm>
          <a:prstGeom prst="rect">
            <a:avLst/>
          </a:prstGeom>
        </p:spPr>
      </p:pic>
    </p:spTree>
    <p:extLst>
      <p:ext uri="{BB962C8B-B14F-4D97-AF65-F5344CB8AC3E}">
        <p14:creationId xmlns:p14="http://schemas.microsoft.com/office/powerpoint/2010/main" val="14673144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1" name="Resim 10">
            <a:extLst>
              <a:ext uri="{FF2B5EF4-FFF2-40B4-BE49-F238E27FC236}">
                <a16:creationId xmlns:a16="http://schemas.microsoft.com/office/drawing/2014/main" id="{051BD906-E2F6-465C-9D25-F7474EF29542}"/>
              </a:ext>
            </a:extLst>
          </p:cNvPr>
          <p:cNvPicPr>
            <a:picLocks noChangeAspect="1"/>
          </p:cNvPicPr>
          <p:nvPr/>
        </p:nvPicPr>
        <p:blipFill>
          <a:blip r:embed="rId2"/>
          <a:stretch>
            <a:fillRect/>
          </a:stretch>
        </p:blipFill>
        <p:spPr>
          <a:xfrm>
            <a:off x="-102643" y="1059582"/>
            <a:ext cx="5047187" cy="6551730"/>
          </a:xfrm>
          <a:prstGeom prst="rect">
            <a:avLst/>
          </a:prstGeom>
        </p:spPr>
      </p:pic>
      <p:pic>
        <p:nvPicPr>
          <p:cNvPr id="6" name="Resim 5">
            <a:extLst>
              <a:ext uri="{FF2B5EF4-FFF2-40B4-BE49-F238E27FC236}">
                <a16:creationId xmlns:a16="http://schemas.microsoft.com/office/drawing/2014/main" id="{7CAA8355-0E59-49AB-8F3D-48DEEACAA1CF}"/>
              </a:ext>
            </a:extLst>
          </p:cNvPr>
          <p:cNvPicPr>
            <a:picLocks noChangeAspect="1"/>
          </p:cNvPicPr>
          <p:nvPr/>
        </p:nvPicPr>
        <p:blipFill>
          <a:blip r:embed="rId3"/>
          <a:stretch>
            <a:fillRect/>
          </a:stretch>
        </p:blipFill>
        <p:spPr>
          <a:xfrm rot="21421220">
            <a:off x="23933" y="31981"/>
            <a:ext cx="4896544" cy="1766850"/>
          </a:xfrm>
          <a:prstGeom prst="rect">
            <a:avLst/>
          </a:prstGeom>
        </p:spPr>
      </p:pic>
      <p:pic>
        <p:nvPicPr>
          <p:cNvPr id="8" name="Resim 7">
            <a:extLst>
              <a:ext uri="{FF2B5EF4-FFF2-40B4-BE49-F238E27FC236}">
                <a16:creationId xmlns:a16="http://schemas.microsoft.com/office/drawing/2014/main" id="{2A76A420-4C4D-41F9-969C-8BC082340039}"/>
              </a:ext>
            </a:extLst>
          </p:cNvPr>
          <p:cNvPicPr>
            <a:picLocks noChangeAspect="1"/>
          </p:cNvPicPr>
          <p:nvPr/>
        </p:nvPicPr>
        <p:blipFill>
          <a:blip r:embed="rId4"/>
          <a:stretch>
            <a:fillRect/>
          </a:stretch>
        </p:blipFill>
        <p:spPr>
          <a:xfrm>
            <a:off x="5556172" y="483518"/>
            <a:ext cx="3357667" cy="4493031"/>
          </a:xfrm>
          <a:prstGeom prst="rect">
            <a:avLst/>
          </a:prstGeom>
        </p:spPr>
      </p:pic>
      <p:pic>
        <p:nvPicPr>
          <p:cNvPr id="7" name="Resim 6">
            <a:extLst>
              <a:ext uri="{FF2B5EF4-FFF2-40B4-BE49-F238E27FC236}">
                <a16:creationId xmlns:a16="http://schemas.microsoft.com/office/drawing/2014/main" id="{29D5EB4E-352D-4A90-9BF5-5F9E4CC316FE}"/>
              </a:ext>
            </a:extLst>
          </p:cNvPr>
          <p:cNvPicPr>
            <a:picLocks noChangeAspect="1"/>
          </p:cNvPicPr>
          <p:nvPr/>
        </p:nvPicPr>
        <p:blipFill>
          <a:blip r:embed="rId5"/>
          <a:stretch>
            <a:fillRect/>
          </a:stretch>
        </p:blipFill>
        <p:spPr>
          <a:xfrm>
            <a:off x="2339752" y="4232921"/>
            <a:ext cx="1045774" cy="910579"/>
          </a:xfrm>
          <a:prstGeom prst="rect">
            <a:avLst/>
          </a:prstGeom>
        </p:spPr>
      </p:pic>
      <p:pic>
        <p:nvPicPr>
          <p:cNvPr id="13" name="Resim 12">
            <a:extLst>
              <a:ext uri="{FF2B5EF4-FFF2-40B4-BE49-F238E27FC236}">
                <a16:creationId xmlns:a16="http://schemas.microsoft.com/office/drawing/2014/main" id="{43D640E0-5B5A-44F0-BF98-D57BE8A75D56}"/>
              </a:ext>
            </a:extLst>
          </p:cNvPr>
          <p:cNvPicPr>
            <a:picLocks noChangeAspect="1"/>
          </p:cNvPicPr>
          <p:nvPr/>
        </p:nvPicPr>
        <p:blipFill>
          <a:blip r:embed="rId6"/>
          <a:stretch>
            <a:fillRect/>
          </a:stretch>
        </p:blipFill>
        <p:spPr>
          <a:xfrm>
            <a:off x="4067944" y="1635646"/>
            <a:ext cx="1954492" cy="4011852"/>
          </a:xfrm>
          <a:prstGeom prst="rect">
            <a:avLst/>
          </a:prstGeom>
        </p:spPr>
      </p:pic>
    </p:spTree>
    <p:extLst>
      <p:ext uri="{BB962C8B-B14F-4D97-AF65-F5344CB8AC3E}">
        <p14:creationId xmlns:p14="http://schemas.microsoft.com/office/powerpoint/2010/main" val="35816596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5" name="Picture 3" descr="E:\Gerekli Programlar\ekonomi\HAYVANCILIK\sheep_3_by_joopmilder(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14064" y="627534"/>
            <a:ext cx="2915871" cy="18750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9218" name="Picture 2" descr="E:\Gerekli Programlar\ekonomi\HAYVANCILIK\Animal (19).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015" t="17335" r="3841"/>
          <a:stretch/>
        </p:blipFill>
        <p:spPr bwMode="auto">
          <a:xfrm>
            <a:off x="3114064" y="2690889"/>
            <a:ext cx="2915871" cy="18750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9219" name="Picture 3" descr="E:\Gerekli Programlar\ekonomi\HAYVANCILIK\1 (1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00" y="2690889"/>
            <a:ext cx="2949375" cy="18750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2" name="Picture 4" descr="tavukçuluk ile ilgili görsel sonucu">
            <a:extLst>
              <a:ext uri="{FF2B5EF4-FFF2-40B4-BE49-F238E27FC236}">
                <a16:creationId xmlns:a16="http://schemas.microsoft.com/office/drawing/2014/main" id="{A62237F1-0870-4091-B5F3-891F238E46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627534"/>
            <a:ext cx="2915871" cy="18750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4" name="Picture 6" descr="ipek böcekçiliği ile ilgili görsel sonucu">
            <a:extLst>
              <a:ext uri="{FF2B5EF4-FFF2-40B4-BE49-F238E27FC236}">
                <a16:creationId xmlns:a16="http://schemas.microsoft.com/office/drawing/2014/main" id="{F147393D-F253-4851-8AA3-7774B170EA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7762" y="627534"/>
            <a:ext cx="2915871" cy="18750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60" name="Picture 12" descr="fishing with ship fish ile ilgili görsel sonucu">
            <a:extLst>
              <a:ext uri="{FF2B5EF4-FFF2-40B4-BE49-F238E27FC236}">
                <a16:creationId xmlns:a16="http://schemas.microsoft.com/office/drawing/2014/main" id="{850560EE-DA55-4E9A-A200-CE04485035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33515" y="2690889"/>
            <a:ext cx="2904364" cy="18750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02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9" name="Resim 18">
            <a:extLst>
              <a:ext uri="{FF2B5EF4-FFF2-40B4-BE49-F238E27FC236}">
                <a16:creationId xmlns:a16="http://schemas.microsoft.com/office/drawing/2014/main" id="{319FC413-82E8-4D8C-AEBE-731F2FFBE5C8}"/>
              </a:ext>
            </a:extLst>
          </p:cNvPr>
          <p:cNvPicPr>
            <a:picLocks noChangeAspect="1"/>
          </p:cNvPicPr>
          <p:nvPr/>
        </p:nvPicPr>
        <p:blipFill>
          <a:blip r:embed="rId2"/>
          <a:stretch>
            <a:fillRect/>
          </a:stretch>
        </p:blipFill>
        <p:spPr>
          <a:xfrm>
            <a:off x="2339752" y="555526"/>
            <a:ext cx="6336704" cy="4193558"/>
          </a:xfrm>
          <a:prstGeom prst="rect">
            <a:avLst/>
          </a:prstGeom>
        </p:spPr>
      </p:pic>
      <p:pic>
        <p:nvPicPr>
          <p:cNvPr id="20" name="Resim 19">
            <a:extLst>
              <a:ext uri="{FF2B5EF4-FFF2-40B4-BE49-F238E27FC236}">
                <a16:creationId xmlns:a16="http://schemas.microsoft.com/office/drawing/2014/main" id="{3DB04A97-914D-4A62-B001-DABB0DEE29C5}"/>
              </a:ext>
            </a:extLst>
          </p:cNvPr>
          <p:cNvPicPr>
            <a:picLocks noChangeAspect="1"/>
          </p:cNvPicPr>
          <p:nvPr/>
        </p:nvPicPr>
        <p:blipFill>
          <a:blip r:embed="rId3"/>
          <a:stretch>
            <a:fillRect/>
          </a:stretch>
        </p:blipFill>
        <p:spPr>
          <a:xfrm>
            <a:off x="706433" y="262722"/>
            <a:ext cx="1660184" cy="4618055"/>
          </a:xfrm>
          <a:prstGeom prst="rect">
            <a:avLst/>
          </a:prstGeom>
        </p:spPr>
      </p:pic>
    </p:spTree>
    <p:extLst>
      <p:ext uri="{BB962C8B-B14F-4D97-AF65-F5344CB8AC3E}">
        <p14:creationId xmlns:p14="http://schemas.microsoft.com/office/powerpoint/2010/main" val="297852102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aphicFrame>
        <p:nvGraphicFramePr>
          <p:cNvPr id="5" name="Diyagram 4">
            <a:extLst>
              <a:ext uri="{FF2B5EF4-FFF2-40B4-BE49-F238E27FC236}">
                <a16:creationId xmlns:a16="http://schemas.microsoft.com/office/drawing/2014/main" id="{24677900-5F86-4D26-9143-39A0EA715801}"/>
              </a:ext>
            </a:extLst>
          </p:cNvPr>
          <p:cNvGraphicFramePr/>
          <p:nvPr>
            <p:extLst>
              <p:ext uri="{D42A27DB-BD31-4B8C-83A1-F6EECF244321}">
                <p14:modId xmlns:p14="http://schemas.microsoft.com/office/powerpoint/2010/main" val="1270006699"/>
              </p:ext>
            </p:extLst>
          </p:nvPr>
        </p:nvGraphicFramePr>
        <p:xfrm>
          <a:off x="431540" y="843558"/>
          <a:ext cx="8280920" cy="3612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Resim 5">
            <a:extLst>
              <a:ext uri="{FF2B5EF4-FFF2-40B4-BE49-F238E27FC236}">
                <a16:creationId xmlns:a16="http://schemas.microsoft.com/office/drawing/2014/main" id="{FA262208-FBAB-4B4E-9CED-104F917BA6F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1540" y="267494"/>
            <a:ext cx="2215563" cy="711168"/>
          </a:xfrm>
          <a:prstGeom prst="rect">
            <a:avLst/>
          </a:prstGeom>
        </p:spPr>
      </p:pic>
      <p:sp>
        <p:nvSpPr>
          <p:cNvPr id="7" name="Gülen Yüz 6">
            <a:extLst>
              <a:ext uri="{FF2B5EF4-FFF2-40B4-BE49-F238E27FC236}">
                <a16:creationId xmlns:a16="http://schemas.microsoft.com/office/drawing/2014/main" id="{42CA0468-9567-47BE-A10D-9002DFFF7F99}"/>
              </a:ext>
            </a:extLst>
          </p:cNvPr>
          <p:cNvSpPr/>
          <p:nvPr/>
        </p:nvSpPr>
        <p:spPr>
          <a:xfrm>
            <a:off x="5868144" y="3435846"/>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extLst>
      <p:ext uri="{BB962C8B-B14F-4D97-AF65-F5344CB8AC3E}">
        <p14:creationId xmlns:p14="http://schemas.microsoft.com/office/powerpoint/2010/main" val="553086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2BA0B"/>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412"/>
          <a:stretch/>
        </p:blipFill>
        <p:spPr bwMode="auto">
          <a:xfrm>
            <a:off x="5115104" y="504734"/>
            <a:ext cx="381680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Resim 5">
            <a:extLst>
              <a:ext uri="{FF2B5EF4-FFF2-40B4-BE49-F238E27FC236}">
                <a16:creationId xmlns:a16="http://schemas.microsoft.com/office/drawing/2014/main" id="{049E1312-E8AB-4D33-8E9A-1FDC5C1A9C9B}"/>
              </a:ext>
            </a:extLst>
          </p:cNvPr>
          <p:cNvPicPr>
            <a:picLocks noChangeAspect="1"/>
          </p:cNvPicPr>
          <p:nvPr/>
        </p:nvPicPr>
        <p:blipFill>
          <a:blip r:embed="rId3"/>
          <a:stretch>
            <a:fillRect/>
          </a:stretch>
        </p:blipFill>
        <p:spPr>
          <a:xfrm>
            <a:off x="5314696" y="3041773"/>
            <a:ext cx="3907875" cy="1908213"/>
          </a:xfrm>
          <a:prstGeom prst="rect">
            <a:avLst/>
          </a:prstGeom>
        </p:spPr>
      </p:pic>
      <p:pic>
        <p:nvPicPr>
          <p:cNvPr id="7" name="Resim 6">
            <a:extLst>
              <a:ext uri="{FF2B5EF4-FFF2-40B4-BE49-F238E27FC236}">
                <a16:creationId xmlns:a16="http://schemas.microsoft.com/office/drawing/2014/main" id="{91957C5C-3C09-4007-AA6C-72DC9AE4453A}"/>
              </a:ext>
            </a:extLst>
          </p:cNvPr>
          <p:cNvPicPr>
            <a:picLocks noChangeAspect="1"/>
          </p:cNvPicPr>
          <p:nvPr/>
        </p:nvPicPr>
        <p:blipFill>
          <a:blip r:embed="rId4"/>
          <a:stretch>
            <a:fillRect/>
          </a:stretch>
        </p:blipFill>
        <p:spPr>
          <a:xfrm>
            <a:off x="-106965" y="-70338"/>
            <a:ext cx="5157663" cy="1926503"/>
          </a:xfrm>
          <a:prstGeom prst="rect">
            <a:avLst/>
          </a:prstGeom>
        </p:spPr>
      </p:pic>
      <p:pic>
        <p:nvPicPr>
          <p:cNvPr id="9" name="Resim 8">
            <a:extLst>
              <a:ext uri="{FF2B5EF4-FFF2-40B4-BE49-F238E27FC236}">
                <a16:creationId xmlns:a16="http://schemas.microsoft.com/office/drawing/2014/main" id="{0266A3FE-2ED1-471B-8830-6DC1D2397F6D}"/>
              </a:ext>
            </a:extLst>
          </p:cNvPr>
          <p:cNvPicPr>
            <a:picLocks noChangeAspect="1"/>
          </p:cNvPicPr>
          <p:nvPr/>
        </p:nvPicPr>
        <p:blipFill>
          <a:blip r:embed="rId5"/>
          <a:stretch>
            <a:fillRect/>
          </a:stretch>
        </p:blipFill>
        <p:spPr>
          <a:xfrm>
            <a:off x="-206882" y="892913"/>
            <a:ext cx="5489375" cy="7547161"/>
          </a:xfrm>
          <a:prstGeom prst="rect">
            <a:avLst/>
          </a:prstGeom>
        </p:spPr>
      </p:pic>
      <p:pic>
        <p:nvPicPr>
          <p:cNvPr id="5" name="Resim 4">
            <a:extLst>
              <a:ext uri="{FF2B5EF4-FFF2-40B4-BE49-F238E27FC236}">
                <a16:creationId xmlns:a16="http://schemas.microsoft.com/office/drawing/2014/main" id="{3EF31073-7B30-4061-AEC0-69A49A92BB4B}"/>
              </a:ext>
            </a:extLst>
          </p:cNvPr>
          <p:cNvPicPr>
            <a:picLocks noChangeAspect="1"/>
          </p:cNvPicPr>
          <p:nvPr/>
        </p:nvPicPr>
        <p:blipFill>
          <a:blip r:embed="rId6"/>
          <a:stretch>
            <a:fillRect/>
          </a:stretch>
        </p:blipFill>
        <p:spPr>
          <a:xfrm>
            <a:off x="3701634" y="2367126"/>
            <a:ext cx="2955751" cy="2963178"/>
          </a:xfrm>
          <a:prstGeom prst="rect">
            <a:avLst/>
          </a:prstGeom>
        </p:spPr>
      </p:pic>
    </p:spTree>
    <p:extLst>
      <p:ext uri="{BB962C8B-B14F-4D97-AF65-F5344CB8AC3E}">
        <p14:creationId xmlns:p14="http://schemas.microsoft.com/office/powerpoint/2010/main" val="182285948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2BA0B"/>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102" name="Picture 6" descr="mining ile ilgili görsel sonucu">
            <a:extLst>
              <a:ext uri="{FF2B5EF4-FFF2-40B4-BE49-F238E27FC236}">
                <a16:creationId xmlns:a16="http://schemas.microsoft.com/office/drawing/2014/main" id="{1CDBBD7E-8C54-402A-B97F-9CC2A9DF06F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541" y="2693192"/>
            <a:ext cx="3310415" cy="2237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4" name="Picture 8" descr="mining ile ilgili görsel sonucu">
            <a:extLst>
              <a:ext uri="{FF2B5EF4-FFF2-40B4-BE49-F238E27FC236}">
                <a16:creationId xmlns:a16="http://schemas.microsoft.com/office/drawing/2014/main" id="{8BEFA4E3-176C-4EFB-8C3F-86D801E87F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0580" y="2689820"/>
            <a:ext cx="3310415" cy="2243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6" name="Picture 10" descr="İlgili resim">
            <a:extLst>
              <a:ext uri="{FF2B5EF4-FFF2-40B4-BE49-F238E27FC236}">
                <a16:creationId xmlns:a16="http://schemas.microsoft.com/office/drawing/2014/main" id="{8DDE43CE-710C-407F-8778-65A8A748A4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95486"/>
            <a:ext cx="3290976" cy="2243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12" name="Picture 16" descr="copper mine ile ilgili görsel sonucu">
            <a:extLst>
              <a:ext uri="{FF2B5EF4-FFF2-40B4-BE49-F238E27FC236}">
                <a16:creationId xmlns:a16="http://schemas.microsoft.com/office/drawing/2014/main" id="{A7E43E4D-05FD-47E0-BA63-38B193E4EE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3963" y="215982"/>
            <a:ext cx="3315193" cy="2237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14" name="Picture 18" descr="Фото: Dr Mimi">
            <a:extLst>
              <a:ext uri="{FF2B5EF4-FFF2-40B4-BE49-F238E27FC236}">
                <a16:creationId xmlns:a16="http://schemas.microsoft.com/office/drawing/2014/main" id="{AA1A392C-2B50-4C38-A4D3-D1DBFE50062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20580" y="219726"/>
            <a:ext cx="3310415" cy="22339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Resim 1">
            <a:extLst>
              <a:ext uri="{FF2B5EF4-FFF2-40B4-BE49-F238E27FC236}">
                <a16:creationId xmlns:a16="http://schemas.microsoft.com/office/drawing/2014/main" id="{1DCB4A10-C506-42D1-97ED-7718C5792054}"/>
              </a:ext>
            </a:extLst>
          </p:cNvPr>
          <p:cNvPicPr>
            <a:picLocks noChangeAspect="1"/>
          </p:cNvPicPr>
          <p:nvPr/>
        </p:nvPicPr>
        <p:blipFill>
          <a:blip r:embed="rId7"/>
          <a:stretch>
            <a:fillRect/>
          </a:stretch>
        </p:blipFill>
        <p:spPr>
          <a:xfrm>
            <a:off x="2858875" y="1059582"/>
            <a:ext cx="3426249" cy="4840644"/>
          </a:xfrm>
          <a:prstGeom prst="rect">
            <a:avLst/>
          </a:prstGeom>
        </p:spPr>
      </p:pic>
    </p:spTree>
    <p:extLst>
      <p:ext uri="{BB962C8B-B14F-4D97-AF65-F5344CB8AC3E}">
        <p14:creationId xmlns:p14="http://schemas.microsoft.com/office/powerpoint/2010/main" val="1206454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14"/>
                                        </p:tgtEl>
                                        <p:attrNameLst>
                                          <p:attrName>style.visibility</p:attrName>
                                        </p:attrNameLst>
                                      </p:cBhvr>
                                      <p:to>
                                        <p:strVal val="visible"/>
                                      </p:to>
                                    </p:set>
                                    <p:anim calcmode="lin" valueType="num">
                                      <p:cBhvr>
                                        <p:cTn id="7" dur="500" fill="hold"/>
                                        <p:tgtEl>
                                          <p:spTgt spid="4114"/>
                                        </p:tgtEl>
                                        <p:attrNameLst>
                                          <p:attrName>ppt_w</p:attrName>
                                        </p:attrNameLst>
                                      </p:cBhvr>
                                      <p:tavLst>
                                        <p:tav tm="0">
                                          <p:val>
                                            <p:fltVal val="0"/>
                                          </p:val>
                                        </p:tav>
                                        <p:tav tm="100000">
                                          <p:val>
                                            <p:strVal val="#ppt_w"/>
                                          </p:val>
                                        </p:tav>
                                      </p:tavLst>
                                    </p:anim>
                                    <p:anim calcmode="lin" valueType="num">
                                      <p:cBhvr>
                                        <p:cTn id="8" dur="500" fill="hold"/>
                                        <p:tgtEl>
                                          <p:spTgt spid="4114"/>
                                        </p:tgtEl>
                                        <p:attrNameLst>
                                          <p:attrName>ppt_h</p:attrName>
                                        </p:attrNameLst>
                                      </p:cBhvr>
                                      <p:tavLst>
                                        <p:tav tm="0">
                                          <p:val>
                                            <p:fltVal val="0"/>
                                          </p:val>
                                        </p:tav>
                                        <p:tav tm="100000">
                                          <p:val>
                                            <p:strVal val="#ppt_h"/>
                                          </p:val>
                                        </p:tav>
                                      </p:tavLst>
                                    </p:anim>
                                    <p:animEffect transition="in" filter="fade">
                                      <p:cBhvr>
                                        <p:cTn id="9" dur="500"/>
                                        <p:tgtEl>
                                          <p:spTgt spid="4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Dikdörtgen 1">
            <a:extLst>
              <a:ext uri="{FF2B5EF4-FFF2-40B4-BE49-F238E27FC236}">
                <a16:creationId xmlns:a16="http://schemas.microsoft.com/office/drawing/2014/main" id="{EDC49FAC-A280-4FF4-9F01-F1B15D6B8FF4}"/>
              </a:ext>
            </a:extLst>
          </p:cNvPr>
          <p:cNvSpPr/>
          <p:nvPr/>
        </p:nvSpPr>
        <p:spPr>
          <a:xfrm>
            <a:off x="369781" y="1401986"/>
            <a:ext cx="4572000" cy="3539430"/>
          </a:xfrm>
          <a:prstGeom prst="rect">
            <a:avLst/>
          </a:prstGeom>
          <a:ln w="12700">
            <a:solidFill>
              <a:schemeClr val="tx1">
                <a:lumMod val="75000"/>
                <a:lumOff val="25000"/>
              </a:schemeClr>
            </a:solidFill>
            <a:prstDash val="sysDash"/>
          </a:ln>
        </p:spPr>
        <p:txBody>
          <a:bodyPr>
            <a:spAutoFit/>
          </a:bodyPr>
          <a:lstStyle/>
          <a:p>
            <a:pPr algn="ctr"/>
            <a:r>
              <a:rPr lang="tr-TR" sz="2800" dirty="0">
                <a:latin typeface="+mj-lt"/>
              </a:rPr>
              <a:t>Bazı ekonomik faaliyetlerde ise </a:t>
            </a:r>
            <a:r>
              <a:rPr lang="tr-TR" sz="2800" dirty="0">
                <a:effectLst>
                  <a:outerShdw blurRad="38100" dist="38100" dir="2700000" algn="tl">
                    <a:srgbClr val="000000">
                      <a:alpha val="43137"/>
                    </a:srgbClr>
                  </a:outerShdw>
                </a:effectLst>
                <a:latin typeface="+mj-lt"/>
              </a:rPr>
              <a:t>yeni bir ürün elde edilmez</a:t>
            </a:r>
            <a:r>
              <a:rPr lang="tr-TR" sz="2800" dirty="0">
                <a:latin typeface="+mj-lt"/>
              </a:rPr>
              <a:t>, eğitim, sağlık, haberleşme, bankacılık, ulaşım gibi faaliyetler ile insanlara hizmet üretilir. Bu ekonomik faaliyete ise </a:t>
            </a:r>
            <a:r>
              <a:rPr lang="tr-TR" sz="2800" dirty="0">
                <a:solidFill>
                  <a:schemeClr val="accent4"/>
                </a:solidFill>
                <a:effectLst>
                  <a:outerShdw blurRad="38100" dist="38100" dir="2700000" algn="tl">
                    <a:srgbClr val="000000">
                      <a:alpha val="43137"/>
                    </a:srgbClr>
                  </a:outerShdw>
                </a:effectLst>
                <a:latin typeface="+mj-lt"/>
              </a:rPr>
              <a:t>hizmet sektörü </a:t>
            </a:r>
            <a:r>
              <a:rPr lang="tr-TR" sz="2800" dirty="0">
                <a:latin typeface="+mj-lt"/>
              </a:rPr>
              <a:t>adı verilmektedir.</a:t>
            </a:r>
          </a:p>
        </p:txBody>
      </p:sp>
      <p:pic>
        <p:nvPicPr>
          <p:cNvPr id="5" name="Resim 4">
            <a:extLst>
              <a:ext uri="{FF2B5EF4-FFF2-40B4-BE49-F238E27FC236}">
                <a16:creationId xmlns:a16="http://schemas.microsoft.com/office/drawing/2014/main" id="{7903B7FE-75B2-4E6E-9B25-9A710F0F9270}"/>
              </a:ext>
            </a:extLst>
          </p:cNvPr>
          <p:cNvPicPr>
            <a:picLocks noChangeAspect="1"/>
          </p:cNvPicPr>
          <p:nvPr/>
        </p:nvPicPr>
        <p:blipFill>
          <a:blip r:embed="rId2"/>
          <a:stretch>
            <a:fillRect/>
          </a:stretch>
        </p:blipFill>
        <p:spPr>
          <a:xfrm>
            <a:off x="4364547" y="3867893"/>
            <a:ext cx="646656" cy="1157420"/>
          </a:xfrm>
          <a:prstGeom prst="rect">
            <a:avLst/>
          </a:prstGeom>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4425"/>
          <a:stretch/>
        </p:blipFill>
        <p:spPr bwMode="auto">
          <a:xfrm>
            <a:off x="5620348" y="353579"/>
            <a:ext cx="3153048" cy="2523308"/>
          </a:xfrm>
          <a:prstGeom prst="roundRect">
            <a:avLst>
              <a:gd name="adj" fmla="val 8594"/>
            </a:avLst>
          </a:prstGeom>
          <a:solidFill>
            <a:srgbClr val="FFFFFF">
              <a:shade val="85000"/>
            </a:srgbClr>
          </a:solidFill>
          <a:ln w="9525">
            <a:solidFill>
              <a:schemeClr val="tx1"/>
            </a:solidFill>
            <a:prstDash val="sysDash"/>
            <a:miter lim="800000"/>
            <a:headEnd/>
            <a:tailEnd/>
          </a:ln>
          <a:effectLst>
            <a:reflection blurRad="12700" stA="38000" endPos="28000" dist="5000" dir="5400000" sy="-100000" algn="bl" rotWithShape="0"/>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ikdörtgen 3"/>
          <p:cNvSpPr/>
          <p:nvPr/>
        </p:nvSpPr>
        <p:spPr>
          <a:xfrm>
            <a:off x="5620348" y="3147813"/>
            <a:ext cx="3153048" cy="1815882"/>
          </a:xfrm>
          <a:prstGeom prst="rect">
            <a:avLst/>
          </a:prstGeom>
          <a:ln w="12700">
            <a:solidFill>
              <a:schemeClr val="tx1"/>
            </a:solidFill>
            <a:prstDash val="sysDash"/>
          </a:ln>
        </p:spPr>
        <p:txBody>
          <a:bodyPr wrap="square">
            <a:spAutoFit/>
          </a:bodyPr>
          <a:lstStyle/>
          <a:p>
            <a:pPr algn="ctr"/>
            <a:r>
              <a:rPr lang="tr-TR" sz="4000" dirty="0">
                <a:latin typeface="+mj-lt"/>
              </a:rPr>
              <a:t>N</a:t>
            </a:r>
            <a:r>
              <a:rPr lang="tr-TR" sz="2400" dirty="0">
                <a:latin typeface="+mj-lt"/>
              </a:rPr>
              <a:t>üfusu fazla olan yerlerde sağlık, eğitim, ulaşım gibi hizmet sektörleri gelişmiştir.</a:t>
            </a:r>
          </a:p>
        </p:txBody>
      </p:sp>
      <p:pic>
        <p:nvPicPr>
          <p:cNvPr id="11" name="Resim 10">
            <a:extLst>
              <a:ext uri="{FF2B5EF4-FFF2-40B4-BE49-F238E27FC236}">
                <a16:creationId xmlns:a16="http://schemas.microsoft.com/office/drawing/2014/main" id="{B0E5BAF6-0300-4AF1-8C66-BE84E5B104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39183" y="3867893"/>
            <a:ext cx="915654" cy="1224687"/>
          </a:xfrm>
          <a:prstGeom prst="rect">
            <a:avLst/>
          </a:prstGeom>
        </p:spPr>
      </p:pic>
      <p:pic>
        <p:nvPicPr>
          <p:cNvPr id="6" name="Resim 5">
            <a:extLst>
              <a:ext uri="{FF2B5EF4-FFF2-40B4-BE49-F238E27FC236}">
                <a16:creationId xmlns:a16="http://schemas.microsoft.com/office/drawing/2014/main" id="{05A28A1A-8CBE-4902-9432-4396629435EA}"/>
              </a:ext>
            </a:extLst>
          </p:cNvPr>
          <p:cNvPicPr>
            <a:picLocks noChangeAspect="1"/>
          </p:cNvPicPr>
          <p:nvPr/>
        </p:nvPicPr>
        <p:blipFill>
          <a:blip r:embed="rId5"/>
          <a:stretch>
            <a:fillRect/>
          </a:stretch>
        </p:blipFill>
        <p:spPr>
          <a:xfrm>
            <a:off x="-238061" y="-596602"/>
            <a:ext cx="5840474" cy="3078747"/>
          </a:xfrm>
          <a:prstGeom prst="rect">
            <a:avLst/>
          </a:prstGeom>
        </p:spPr>
      </p:pic>
    </p:spTree>
    <p:extLst>
      <p:ext uri="{BB962C8B-B14F-4D97-AF65-F5344CB8AC3E}">
        <p14:creationId xmlns:p14="http://schemas.microsoft.com/office/powerpoint/2010/main" val="1605588399"/>
      </p:ext>
    </p:extLst>
  </p:cSld>
  <p:clrMapOvr>
    <a:masterClrMapping/>
  </p:clrMapOvr>
  <p:transition spd="slow">
    <p:wheel spokes="1"/>
  </p:transition>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4FBD1B0F-B3D6-4DAB-B481-7D031AAA3E49}"/>
              </a:ext>
            </a:extLst>
          </p:cNvPr>
          <p:cNvPicPr>
            <a:picLocks noChangeAspect="1"/>
          </p:cNvPicPr>
          <p:nvPr/>
        </p:nvPicPr>
        <p:blipFill>
          <a:blip r:embed="rId2"/>
          <a:stretch>
            <a:fillRect/>
          </a:stretch>
        </p:blipFill>
        <p:spPr>
          <a:xfrm>
            <a:off x="381845" y="2499742"/>
            <a:ext cx="3542083" cy="2091109"/>
          </a:xfrm>
          <a:prstGeom prst="rect">
            <a:avLst/>
          </a:prstGeom>
        </p:spPr>
      </p:pic>
      <p:pic>
        <p:nvPicPr>
          <p:cNvPr id="7" name="Resim 6">
            <a:extLst>
              <a:ext uri="{FF2B5EF4-FFF2-40B4-BE49-F238E27FC236}">
                <a16:creationId xmlns:a16="http://schemas.microsoft.com/office/drawing/2014/main" id="{5AA40EA0-F457-423A-953D-26FD7296DF03}"/>
              </a:ext>
            </a:extLst>
          </p:cNvPr>
          <p:cNvPicPr>
            <a:picLocks noChangeAspect="1"/>
          </p:cNvPicPr>
          <p:nvPr/>
        </p:nvPicPr>
        <p:blipFill>
          <a:blip r:embed="rId3"/>
          <a:stretch>
            <a:fillRect/>
          </a:stretch>
        </p:blipFill>
        <p:spPr>
          <a:xfrm>
            <a:off x="381845" y="339502"/>
            <a:ext cx="3542083" cy="1993565"/>
          </a:xfrm>
          <a:prstGeom prst="rect">
            <a:avLst/>
          </a:prstGeom>
        </p:spPr>
      </p:pic>
      <p:pic>
        <p:nvPicPr>
          <p:cNvPr id="8" name="Resim 7">
            <a:extLst>
              <a:ext uri="{FF2B5EF4-FFF2-40B4-BE49-F238E27FC236}">
                <a16:creationId xmlns:a16="http://schemas.microsoft.com/office/drawing/2014/main" id="{6FC22464-042C-4DC1-809A-98848656A6C3}"/>
              </a:ext>
            </a:extLst>
          </p:cNvPr>
          <p:cNvPicPr>
            <a:picLocks noChangeAspect="1"/>
          </p:cNvPicPr>
          <p:nvPr/>
        </p:nvPicPr>
        <p:blipFill rotWithShape="1">
          <a:blip r:embed="rId4"/>
          <a:srcRect t="13299" b="1781"/>
          <a:stretch/>
        </p:blipFill>
        <p:spPr>
          <a:xfrm>
            <a:off x="4067944" y="2495044"/>
            <a:ext cx="3629009" cy="2091109"/>
          </a:xfrm>
          <a:prstGeom prst="rect">
            <a:avLst/>
          </a:prstGeom>
        </p:spPr>
      </p:pic>
      <p:pic>
        <p:nvPicPr>
          <p:cNvPr id="10" name="Resim 9">
            <a:extLst>
              <a:ext uri="{FF2B5EF4-FFF2-40B4-BE49-F238E27FC236}">
                <a16:creationId xmlns:a16="http://schemas.microsoft.com/office/drawing/2014/main" id="{1B8C995C-3D53-431C-89B5-E2BCA40A6527}"/>
              </a:ext>
            </a:extLst>
          </p:cNvPr>
          <p:cNvPicPr>
            <a:picLocks noChangeAspect="1"/>
          </p:cNvPicPr>
          <p:nvPr/>
        </p:nvPicPr>
        <p:blipFill rotWithShape="1">
          <a:blip r:embed="rId5"/>
          <a:srcRect b="5873"/>
          <a:stretch/>
        </p:blipFill>
        <p:spPr>
          <a:xfrm>
            <a:off x="4069519" y="364786"/>
            <a:ext cx="3627434" cy="1968281"/>
          </a:xfrm>
          <a:prstGeom prst="rect">
            <a:avLst/>
          </a:prstGeom>
        </p:spPr>
      </p:pic>
      <p:pic>
        <p:nvPicPr>
          <p:cNvPr id="11" name="Resim 10">
            <a:extLst>
              <a:ext uri="{FF2B5EF4-FFF2-40B4-BE49-F238E27FC236}">
                <a16:creationId xmlns:a16="http://schemas.microsoft.com/office/drawing/2014/main" id="{6DF25EED-4C13-48F1-8E6A-59D256F99ABE}"/>
              </a:ext>
            </a:extLst>
          </p:cNvPr>
          <p:cNvPicPr>
            <a:picLocks noChangeAspect="1"/>
          </p:cNvPicPr>
          <p:nvPr/>
        </p:nvPicPr>
        <p:blipFill>
          <a:blip r:embed="rId6"/>
          <a:stretch>
            <a:fillRect/>
          </a:stretch>
        </p:blipFill>
        <p:spPr>
          <a:xfrm>
            <a:off x="7092280" y="627534"/>
            <a:ext cx="1782777" cy="4416054"/>
          </a:xfrm>
          <a:prstGeom prst="rect">
            <a:avLst/>
          </a:prstGeom>
        </p:spPr>
      </p:pic>
      <p:pic>
        <p:nvPicPr>
          <p:cNvPr id="13" name="Resim 12">
            <a:extLst>
              <a:ext uri="{FF2B5EF4-FFF2-40B4-BE49-F238E27FC236}">
                <a16:creationId xmlns:a16="http://schemas.microsoft.com/office/drawing/2014/main" id="{81F5CAC7-50D2-4080-BD86-631D4CA38E32}"/>
              </a:ext>
            </a:extLst>
          </p:cNvPr>
          <p:cNvPicPr>
            <a:picLocks noChangeAspect="1"/>
          </p:cNvPicPr>
          <p:nvPr/>
        </p:nvPicPr>
        <p:blipFill>
          <a:blip r:embed="rId7"/>
          <a:stretch>
            <a:fillRect/>
          </a:stretch>
        </p:blipFill>
        <p:spPr>
          <a:xfrm>
            <a:off x="2717563" y="1088760"/>
            <a:ext cx="2700762" cy="2645893"/>
          </a:xfrm>
          <a:prstGeom prst="rect">
            <a:avLst/>
          </a:prstGeom>
        </p:spPr>
      </p:pic>
    </p:spTree>
    <p:extLst>
      <p:ext uri="{BB962C8B-B14F-4D97-AF65-F5344CB8AC3E}">
        <p14:creationId xmlns:p14="http://schemas.microsoft.com/office/powerpoint/2010/main" val="14076427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EED0FA5-B9EB-4F4C-90C2-5CE98EBD25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47" t="1000" r="1049" b="5201"/>
          <a:stretch/>
        </p:blipFill>
        <p:spPr>
          <a:xfrm>
            <a:off x="1691680" y="987574"/>
            <a:ext cx="5437679" cy="3373375"/>
          </a:xfrm>
          <a:prstGeom prst="rect">
            <a:avLst/>
          </a:prstGeom>
        </p:spPr>
      </p:pic>
      <p:pic>
        <p:nvPicPr>
          <p:cNvPr id="6" name="Resim 5">
            <a:extLst>
              <a:ext uri="{FF2B5EF4-FFF2-40B4-BE49-F238E27FC236}">
                <a16:creationId xmlns:a16="http://schemas.microsoft.com/office/drawing/2014/main" id="{4039B6AE-E883-4AD4-A45A-217E272B8E95}"/>
              </a:ext>
            </a:extLst>
          </p:cNvPr>
          <p:cNvPicPr>
            <a:picLocks noChangeAspect="1"/>
          </p:cNvPicPr>
          <p:nvPr/>
        </p:nvPicPr>
        <p:blipFill>
          <a:blip r:embed="rId4"/>
          <a:stretch>
            <a:fillRect/>
          </a:stretch>
        </p:blipFill>
        <p:spPr>
          <a:xfrm>
            <a:off x="4642715" y="1964623"/>
            <a:ext cx="763529" cy="628064"/>
          </a:xfrm>
          <a:prstGeom prst="rect">
            <a:avLst/>
          </a:prstGeom>
        </p:spPr>
      </p:pic>
      <p:pic>
        <p:nvPicPr>
          <p:cNvPr id="9" name="Resim 8">
            <a:extLst>
              <a:ext uri="{FF2B5EF4-FFF2-40B4-BE49-F238E27FC236}">
                <a16:creationId xmlns:a16="http://schemas.microsoft.com/office/drawing/2014/main" id="{DBD077EA-1407-4C01-94F4-96052A7C39A0}"/>
              </a:ext>
            </a:extLst>
          </p:cNvPr>
          <p:cNvPicPr>
            <a:picLocks noChangeAspect="1"/>
          </p:cNvPicPr>
          <p:nvPr/>
        </p:nvPicPr>
        <p:blipFill>
          <a:blip r:embed="rId5"/>
          <a:stretch>
            <a:fillRect/>
          </a:stretch>
        </p:blipFill>
        <p:spPr>
          <a:xfrm>
            <a:off x="3207334" y="3133160"/>
            <a:ext cx="430590" cy="905692"/>
          </a:xfrm>
          <a:prstGeom prst="rect">
            <a:avLst/>
          </a:prstGeom>
        </p:spPr>
      </p:pic>
      <p:pic>
        <p:nvPicPr>
          <p:cNvPr id="10" name="Resim 9">
            <a:extLst>
              <a:ext uri="{FF2B5EF4-FFF2-40B4-BE49-F238E27FC236}">
                <a16:creationId xmlns:a16="http://schemas.microsoft.com/office/drawing/2014/main" id="{758A0382-BD8F-4AE6-8A2F-331E6565510C}"/>
              </a:ext>
            </a:extLst>
          </p:cNvPr>
          <p:cNvPicPr>
            <a:picLocks noChangeAspect="1"/>
          </p:cNvPicPr>
          <p:nvPr/>
        </p:nvPicPr>
        <p:blipFill>
          <a:blip r:embed="rId5"/>
          <a:stretch>
            <a:fillRect/>
          </a:stretch>
        </p:blipFill>
        <p:spPr>
          <a:xfrm>
            <a:off x="3353383" y="3052518"/>
            <a:ext cx="430590" cy="905692"/>
          </a:xfrm>
          <a:prstGeom prst="rect">
            <a:avLst/>
          </a:prstGeom>
        </p:spPr>
      </p:pic>
      <p:pic>
        <p:nvPicPr>
          <p:cNvPr id="11" name="Resim 10">
            <a:extLst>
              <a:ext uri="{FF2B5EF4-FFF2-40B4-BE49-F238E27FC236}">
                <a16:creationId xmlns:a16="http://schemas.microsoft.com/office/drawing/2014/main" id="{60C3CCA4-502B-4C54-B464-64C18500207C}"/>
              </a:ext>
            </a:extLst>
          </p:cNvPr>
          <p:cNvPicPr>
            <a:picLocks noChangeAspect="1"/>
          </p:cNvPicPr>
          <p:nvPr/>
        </p:nvPicPr>
        <p:blipFill>
          <a:blip r:embed="rId5"/>
          <a:stretch>
            <a:fillRect/>
          </a:stretch>
        </p:blipFill>
        <p:spPr>
          <a:xfrm>
            <a:off x="3433379" y="2996930"/>
            <a:ext cx="430590" cy="905692"/>
          </a:xfrm>
          <a:prstGeom prst="rect">
            <a:avLst/>
          </a:prstGeom>
        </p:spPr>
      </p:pic>
      <p:pic>
        <p:nvPicPr>
          <p:cNvPr id="12" name="Resim 11">
            <a:extLst>
              <a:ext uri="{FF2B5EF4-FFF2-40B4-BE49-F238E27FC236}">
                <a16:creationId xmlns:a16="http://schemas.microsoft.com/office/drawing/2014/main" id="{8102931A-3B25-48D0-B33A-1AFB9EF7FE9E}"/>
              </a:ext>
            </a:extLst>
          </p:cNvPr>
          <p:cNvPicPr>
            <a:picLocks noChangeAspect="1"/>
          </p:cNvPicPr>
          <p:nvPr/>
        </p:nvPicPr>
        <p:blipFill>
          <a:blip r:embed="rId5"/>
          <a:stretch>
            <a:fillRect/>
          </a:stretch>
        </p:blipFill>
        <p:spPr>
          <a:xfrm>
            <a:off x="3524072" y="2931790"/>
            <a:ext cx="430590" cy="905692"/>
          </a:xfrm>
          <a:prstGeom prst="rect">
            <a:avLst/>
          </a:prstGeom>
        </p:spPr>
      </p:pic>
      <p:pic>
        <p:nvPicPr>
          <p:cNvPr id="13" name="Resim 12">
            <a:extLst>
              <a:ext uri="{FF2B5EF4-FFF2-40B4-BE49-F238E27FC236}">
                <a16:creationId xmlns:a16="http://schemas.microsoft.com/office/drawing/2014/main" id="{4C074F23-814C-425F-9A00-0FF3F1BC30B9}"/>
              </a:ext>
            </a:extLst>
          </p:cNvPr>
          <p:cNvPicPr>
            <a:picLocks noChangeAspect="1"/>
          </p:cNvPicPr>
          <p:nvPr/>
        </p:nvPicPr>
        <p:blipFill>
          <a:blip r:embed="rId5"/>
          <a:stretch>
            <a:fillRect/>
          </a:stretch>
        </p:blipFill>
        <p:spPr>
          <a:xfrm>
            <a:off x="3531049" y="2888209"/>
            <a:ext cx="430590" cy="905692"/>
          </a:xfrm>
          <a:prstGeom prst="rect">
            <a:avLst/>
          </a:prstGeom>
        </p:spPr>
      </p:pic>
      <p:pic>
        <p:nvPicPr>
          <p:cNvPr id="14" name="Resim 13">
            <a:extLst>
              <a:ext uri="{FF2B5EF4-FFF2-40B4-BE49-F238E27FC236}">
                <a16:creationId xmlns:a16="http://schemas.microsoft.com/office/drawing/2014/main" id="{AAD4E5AB-1EF3-43DC-A5B9-6FD04B13457B}"/>
              </a:ext>
            </a:extLst>
          </p:cNvPr>
          <p:cNvPicPr>
            <a:picLocks noChangeAspect="1"/>
          </p:cNvPicPr>
          <p:nvPr/>
        </p:nvPicPr>
        <p:blipFill>
          <a:blip r:embed="rId5"/>
          <a:stretch>
            <a:fillRect/>
          </a:stretch>
        </p:blipFill>
        <p:spPr>
          <a:xfrm>
            <a:off x="3730530" y="2969890"/>
            <a:ext cx="430590" cy="905692"/>
          </a:xfrm>
          <a:prstGeom prst="rect">
            <a:avLst/>
          </a:prstGeom>
        </p:spPr>
      </p:pic>
      <p:pic>
        <p:nvPicPr>
          <p:cNvPr id="16" name="Resim 15">
            <a:extLst>
              <a:ext uri="{FF2B5EF4-FFF2-40B4-BE49-F238E27FC236}">
                <a16:creationId xmlns:a16="http://schemas.microsoft.com/office/drawing/2014/main" id="{2D5B03DD-CE7E-471D-9976-EF33A6E1D23C}"/>
              </a:ext>
            </a:extLst>
          </p:cNvPr>
          <p:cNvPicPr>
            <a:picLocks noChangeAspect="1"/>
          </p:cNvPicPr>
          <p:nvPr/>
        </p:nvPicPr>
        <p:blipFill>
          <a:blip r:embed="rId6"/>
          <a:stretch>
            <a:fillRect/>
          </a:stretch>
        </p:blipFill>
        <p:spPr>
          <a:xfrm>
            <a:off x="2340762" y="442436"/>
            <a:ext cx="1377754" cy="1383543"/>
          </a:xfrm>
          <a:prstGeom prst="rect">
            <a:avLst/>
          </a:prstGeom>
        </p:spPr>
      </p:pic>
      <p:pic>
        <p:nvPicPr>
          <p:cNvPr id="2050" name="Picture 2" descr="tiftik keçisi ile ilgili görsel sonucu">
            <a:extLst>
              <a:ext uri="{FF2B5EF4-FFF2-40B4-BE49-F238E27FC236}">
                <a16:creationId xmlns:a16="http://schemas.microsoft.com/office/drawing/2014/main" id="{9E4DFA27-9151-4E40-9435-9BA373A3FCC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4698" y="3791538"/>
            <a:ext cx="1573434" cy="10680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akarna png ile ilgili görsel sonucu">
            <a:extLst>
              <a:ext uri="{FF2B5EF4-FFF2-40B4-BE49-F238E27FC236}">
                <a16:creationId xmlns:a16="http://schemas.microsoft.com/office/drawing/2014/main" id="{D4EBF44E-3BC3-4250-A570-A5DB60A3303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40762" y="3991405"/>
            <a:ext cx="516255" cy="70965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lva un png ile ilgili görsel sonucu">
            <a:extLst>
              <a:ext uri="{FF2B5EF4-FFF2-40B4-BE49-F238E27FC236}">
                <a16:creationId xmlns:a16="http://schemas.microsoft.com/office/drawing/2014/main" id="{85246B30-8025-4BF7-9929-DAC05191F45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95082" y="4137014"/>
            <a:ext cx="589058" cy="80973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bifa ile ilgili görsel sonucu">
            <a:extLst>
              <a:ext uri="{FF2B5EF4-FFF2-40B4-BE49-F238E27FC236}">
                <a16:creationId xmlns:a16="http://schemas.microsoft.com/office/drawing/2014/main" id="{C84AF628-2BB0-4B3D-B07E-08BF1F18097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21508" y="4123783"/>
            <a:ext cx="905421" cy="501373"/>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kayseri sucuk pastırma ile ilgili görsel sonucu">
            <a:extLst>
              <a:ext uri="{FF2B5EF4-FFF2-40B4-BE49-F238E27FC236}">
                <a16:creationId xmlns:a16="http://schemas.microsoft.com/office/drawing/2014/main" id="{67BA9C24-D65F-43BF-BB3B-87B91485F5DF}"/>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247362" y="3004789"/>
            <a:ext cx="1670590" cy="832693"/>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tuz gölü tuz üretim ile ilgili görsel sonucu">
            <a:extLst>
              <a:ext uri="{FF2B5EF4-FFF2-40B4-BE49-F238E27FC236}">
                <a16:creationId xmlns:a16="http://schemas.microsoft.com/office/drawing/2014/main" id="{35E8B635-FC0A-416B-B3CA-CCBA9894549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945825" y="57374"/>
            <a:ext cx="1377753" cy="1011271"/>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https://www.makaleler.com/fotomakaleler/590ddaf962635.jpg">
            <a:extLst>
              <a:ext uri="{FF2B5EF4-FFF2-40B4-BE49-F238E27FC236}">
                <a16:creationId xmlns:a16="http://schemas.microsoft.com/office/drawing/2014/main" id="{CBE9DD59-B1C2-41A4-8872-1B293C4B6932}"/>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21338" y="239071"/>
            <a:ext cx="1270342" cy="11577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19" name="Bağlayıcı: Dirsek 18">
            <a:extLst>
              <a:ext uri="{FF2B5EF4-FFF2-40B4-BE49-F238E27FC236}">
                <a16:creationId xmlns:a16="http://schemas.microsoft.com/office/drawing/2014/main" id="{AEF8351A-2A90-4D86-B1AA-9984D0600C61}"/>
              </a:ext>
            </a:extLst>
          </p:cNvPr>
          <p:cNvCxnSpPr>
            <a:cxnSpLocks/>
            <a:stCxn id="2068" idx="3"/>
          </p:cNvCxnSpPr>
          <p:nvPr/>
        </p:nvCxnSpPr>
        <p:spPr>
          <a:xfrm>
            <a:off x="1691680" y="817961"/>
            <a:ext cx="504056" cy="1008018"/>
          </a:xfrm>
          <a:prstGeom prst="bentConnector2">
            <a:avLst/>
          </a:prstGeom>
          <a:ln w="9525">
            <a:solidFill>
              <a:schemeClr val="accent6">
                <a:lumMod val="75000"/>
              </a:schemeClr>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Bağlayıcı: Dirsek 24">
            <a:extLst>
              <a:ext uri="{FF2B5EF4-FFF2-40B4-BE49-F238E27FC236}">
                <a16:creationId xmlns:a16="http://schemas.microsoft.com/office/drawing/2014/main" id="{DE3910B9-42EB-4F55-A791-1AD814E03FA5}"/>
              </a:ext>
            </a:extLst>
          </p:cNvPr>
          <p:cNvCxnSpPr>
            <a:cxnSpLocks/>
          </p:cNvCxnSpPr>
          <p:nvPr/>
        </p:nvCxnSpPr>
        <p:spPr>
          <a:xfrm rot="5400000" flipH="1" flipV="1">
            <a:off x="3525294" y="1431583"/>
            <a:ext cx="1384954" cy="708458"/>
          </a:xfrm>
          <a:prstGeom prst="bentConnector3">
            <a:avLst/>
          </a:prstGeom>
          <a:ln>
            <a:solidFill>
              <a:srgbClr val="FF0000"/>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9" name="Bağlayıcı: Dirsek 28">
            <a:extLst>
              <a:ext uri="{FF2B5EF4-FFF2-40B4-BE49-F238E27FC236}">
                <a16:creationId xmlns:a16="http://schemas.microsoft.com/office/drawing/2014/main" id="{A0E043B7-120C-49BF-B63F-55ED68F0DF1A}"/>
              </a:ext>
            </a:extLst>
          </p:cNvPr>
          <p:cNvCxnSpPr>
            <a:cxnSpLocks/>
            <a:endCxn id="2062" idx="2"/>
          </p:cNvCxnSpPr>
          <p:nvPr/>
        </p:nvCxnSpPr>
        <p:spPr>
          <a:xfrm>
            <a:off x="5169943" y="2783613"/>
            <a:ext cx="1912714" cy="1053869"/>
          </a:xfrm>
          <a:prstGeom prst="bentConnector4">
            <a:avLst>
              <a:gd name="adj1" fmla="val 28165"/>
              <a:gd name="adj2" fmla="val 121692"/>
            </a:avLst>
          </a:prstGeom>
          <a:ln>
            <a:solidFill>
              <a:schemeClr val="accent6">
                <a:lumMod val="75000"/>
              </a:schemeClr>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Bağlayıcı: Dirsek 30">
            <a:extLst>
              <a:ext uri="{FF2B5EF4-FFF2-40B4-BE49-F238E27FC236}">
                <a16:creationId xmlns:a16="http://schemas.microsoft.com/office/drawing/2014/main" id="{B168D887-7181-45F2-B8EE-2452D8ADD89F}"/>
              </a:ext>
            </a:extLst>
          </p:cNvPr>
          <p:cNvCxnSpPr>
            <a:cxnSpLocks/>
            <a:stCxn id="2054" idx="0"/>
          </p:cNvCxnSpPr>
          <p:nvPr/>
        </p:nvCxnSpPr>
        <p:spPr>
          <a:xfrm rot="5400000" flipH="1" flipV="1">
            <a:off x="2694353" y="3409902"/>
            <a:ext cx="486040" cy="676967"/>
          </a:xfrm>
          <a:prstGeom prst="bentConnector2">
            <a:avLst/>
          </a:prstGeom>
          <a:ln>
            <a:solidFill>
              <a:schemeClr val="accent6">
                <a:lumMod val="75000"/>
              </a:schemeClr>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4" name="Bağlayıcı: Dirsek 33">
            <a:extLst>
              <a:ext uri="{FF2B5EF4-FFF2-40B4-BE49-F238E27FC236}">
                <a16:creationId xmlns:a16="http://schemas.microsoft.com/office/drawing/2014/main" id="{26E65994-B66F-4FB9-8BAD-F49D3426F687}"/>
              </a:ext>
            </a:extLst>
          </p:cNvPr>
          <p:cNvCxnSpPr>
            <a:endCxn id="2060" idx="2"/>
          </p:cNvCxnSpPr>
          <p:nvPr/>
        </p:nvCxnSpPr>
        <p:spPr>
          <a:xfrm>
            <a:off x="3746344" y="4123783"/>
            <a:ext cx="727875" cy="501373"/>
          </a:xfrm>
          <a:prstGeom prst="bentConnector4">
            <a:avLst>
              <a:gd name="adj1" fmla="val 18902"/>
              <a:gd name="adj2" fmla="val 145595"/>
            </a:avLst>
          </a:prstGeom>
          <a:ln>
            <a:solidFill>
              <a:schemeClr val="accent6">
                <a:lumMod val="75000"/>
              </a:schemeClr>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pic>
        <p:nvPicPr>
          <p:cNvPr id="35" name="Resim 34">
            <a:extLst>
              <a:ext uri="{FF2B5EF4-FFF2-40B4-BE49-F238E27FC236}">
                <a16:creationId xmlns:a16="http://schemas.microsoft.com/office/drawing/2014/main" id="{888E2233-3135-4DBC-84C7-383FA4A7F650}"/>
              </a:ext>
            </a:extLst>
          </p:cNvPr>
          <p:cNvPicPr>
            <a:picLocks noChangeAspect="1"/>
          </p:cNvPicPr>
          <p:nvPr/>
        </p:nvPicPr>
        <p:blipFill>
          <a:blip r:embed="rId14"/>
          <a:stretch>
            <a:fillRect/>
          </a:stretch>
        </p:blipFill>
        <p:spPr>
          <a:xfrm>
            <a:off x="2032015" y="2827647"/>
            <a:ext cx="1024217" cy="359695"/>
          </a:xfrm>
          <a:prstGeom prst="rect">
            <a:avLst/>
          </a:prstGeom>
        </p:spPr>
      </p:pic>
      <p:cxnSp>
        <p:nvCxnSpPr>
          <p:cNvPr id="37" name="Bağlayıcı: Dirsek 36">
            <a:extLst>
              <a:ext uri="{FF2B5EF4-FFF2-40B4-BE49-F238E27FC236}">
                <a16:creationId xmlns:a16="http://schemas.microsoft.com/office/drawing/2014/main" id="{96B931AA-A80A-4355-9178-2D7B63E4A2A6}"/>
              </a:ext>
            </a:extLst>
          </p:cNvPr>
          <p:cNvCxnSpPr>
            <a:cxnSpLocks/>
          </p:cNvCxnSpPr>
          <p:nvPr/>
        </p:nvCxnSpPr>
        <p:spPr>
          <a:xfrm rot="10800000">
            <a:off x="2505905" y="3177751"/>
            <a:ext cx="570604" cy="218262"/>
          </a:xfrm>
          <a:prstGeom prst="bentConnector2">
            <a:avLst/>
          </a:prstGeom>
          <a:ln>
            <a:solidFill>
              <a:schemeClr val="accent6">
                <a:lumMod val="75000"/>
              </a:schemeClr>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pic>
        <p:nvPicPr>
          <p:cNvPr id="40" name="Resim 39">
            <a:extLst>
              <a:ext uri="{FF2B5EF4-FFF2-40B4-BE49-F238E27FC236}">
                <a16:creationId xmlns:a16="http://schemas.microsoft.com/office/drawing/2014/main" id="{BEC206F6-B596-46DA-BA6F-B88A25668910}"/>
              </a:ext>
            </a:extLst>
          </p:cNvPr>
          <p:cNvPicPr>
            <a:picLocks noChangeAspect="1"/>
          </p:cNvPicPr>
          <p:nvPr/>
        </p:nvPicPr>
        <p:blipFill>
          <a:blip r:embed="rId15"/>
          <a:stretch>
            <a:fillRect/>
          </a:stretch>
        </p:blipFill>
        <p:spPr>
          <a:xfrm>
            <a:off x="168588" y="2253215"/>
            <a:ext cx="1639966" cy="1005927"/>
          </a:xfrm>
          <a:prstGeom prst="rect">
            <a:avLst/>
          </a:prstGeom>
        </p:spPr>
      </p:pic>
      <p:pic>
        <p:nvPicPr>
          <p:cNvPr id="2074" name="Picture 26" descr="erciyes kayak ile ilgili görsel sonucu">
            <a:extLst>
              <a:ext uri="{FF2B5EF4-FFF2-40B4-BE49-F238E27FC236}">
                <a16:creationId xmlns:a16="http://schemas.microsoft.com/office/drawing/2014/main" id="{59B72963-0990-495B-ADA2-B7358AEC0D97}"/>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52282" y="478706"/>
            <a:ext cx="1634482" cy="1085296"/>
          </a:xfrm>
          <a:prstGeom prst="rect">
            <a:avLst/>
          </a:prstGeom>
          <a:noFill/>
          <a:extLst>
            <a:ext uri="{909E8E84-426E-40DD-AFC4-6F175D3DCCD1}">
              <a14:hiddenFill xmlns:a14="http://schemas.microsoft.com/office/drawing/2010/main">
                <a:solidFill>
                  <a:srgbClr val="FFFFFF"/>
                </a:solidFill>
              </a14:hiddenFill>
            </a:ext>
          </a:extLst>
        </p:spPr>
      </p:pic>
      <p:pic>
        <p:nvPicPr>
          <p:cNvPr id="3" name="Resim 2">
            <a:extLst>
              <a:ext uri="{FF2B5EF4-FFF2-40B4-BE49-F238E27FC236}">
                <a16:creationId xmlns:a16="http://schemas.microsoft.com/office/drawing/2014/main" id="{F244A244-8DFF-4061-9130-B7D42D28E68F}"/>
              </a:ext>
            </a:extLst>
          </p:cNvPr>
          <p:cNvPicPr>
            <a:picLocks noChangeAspect="1"/>
          </p:cNvPicPr>
          <p:nvPr/>
        </p:nvPicPr>
        <p:blipFill>
          <a:blip r:embed="rId17"/>
          <a:stretch>
            <a:fillRect/>
          </a:stretch>
        </p:blipFill>
        <p:spPr>
          <a:xfrm>
            <a:off x="7200074" y="1722817"/>
            <a:ext cx="1749704" cy="1060796"/>
          </a:xfrm>
          <a:prstGeom prst="rect">
            <a:avLst/>
          </a:prstGeom>
        </p:spPr>
      </p:pic>
      <p:pic>
        <p:nvPicPr>
          <p:cNvPr id="2" name="Resim 1">
            <a:extLst>
              <a:ext uri="{FF2B5EF4-FFF2-40B4-BE49-F238E27FC236}">
                <a16:creationId xmlns:a16="http://schemas.microsoft.com/office/drawing/2014/main" id="{6D5D51A5-5995-4663-8DCB-70F20549531E}"/>
              </a:ext>
            </a:extLst>
          </p:cNvPr>
          <p:cNvPicPr>
            <a:picLocks noChangeAspect="1"/>
          </p:cNvPicPr>
          <p:nvPr/>
        </p:nvPicPr>
        <p:blipFill>
          <a:blip r:embed="rId18"/>
          <a:stretch>
            <a:fillRect/>
          </a:stretch>
        </p:blipFill>
        <p:spPr>
          <a:xfrm>
            <a:off x="5848229" y="4204506"/>
            <a:ext cx="3127519" cy="920576"/>
          </a:xfrm>
          <a:prstGeom prst="rect">
            <a:avLst/>
          </a:prstGeom>
        </p:spPr>
      </p:pic>
    </p:spTree>
    <p:extLst>
      <p:ext uri="{BB962C8B-B14F-4D97-AF65-F5344CB8AC3E}">
        <p14:creationId xmlns:p14="http://schemas.microsoft.com/office/powerpoint/2010/main" val="24773523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graphicFrame>
        <p:nvGraphicFramePr>
          <p:cNvPr id="7" name="Diyagram 6">
            <a:extLst>
              <a:ext uri="{FF2B5EF4-FFF2-40B4-BE49-F238E27FC236}">
                <a16:creationId xmlns:a16="http://schemas.microsoft.com/office/drawing/2014/main" id="{CE3056F1-D2C9-480D-A7F3-F551062E4DC4}"/>
              </a:ext>
            </a:extLst>
          </p:cNvPr>
          <p:cNvGraphicFramePr/>
          <p:nvPr>
            <p:extLst>
              <p:ext uri="{D42A27DB-BD31-4B8C-83A1-F6EECF244321}">
                <p14:modId xmlns:p14="http://schemas.microsoft.com/office/powerpoint/2010/main" val="2192154543"/>
              </p:ext>
            </p:extLst>
          </p:nvPr>
        </p:nvGraphicFramePr>
        <p:xfrm>
          <a:off x="1909307" y="933623"/>
          <a:ext cx="5112568" cy="1200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yagram 7">
            <a:extLst>
              <a:ext uri="{FF2B5EF4-FFF2-40B4-BE49-F238E27FC236}">
                <a16:creationId xmlns:a16="http://schemas.microsoft.com/office/drawing/2014/main" id="{7447A6F4-D62C-40BE-B7F9-1BFB98202F62}"/>
              </a:ext>
            </a:extLst>
          </p:cNvPr>
          <p:cNvGraphicFramePr/>
          <p:nvPr>
            <p:extLst>
              <p:ext uri="{D42A27DB-BD31-4B8C-83A1-F6EECF244321}">
                <p14:modId xmlns:p14="http://schemas.microsoft.com/office/powerpoint/2010/main" val="2350520640"/>
              </p:ext>
            </p:extLst>
          </p:nvPr>
        </p:nvGraphicFramePr>
        <p:xfrm>
          <a:off x="1909307" y="2158613"/>
          <a:ext cx="5112568" cy="10118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yagram 5">
            <a:extLst>
              <a:ext uri="{FF2B5EF4-FFF2-40B4-BE49-F238E27FC236}">
                <a16:creationId xmlns:a16="http://schemas.microsoft.com/office/drawing/2014/main" id="{19C01AD8-06DD-425A-9F9C-B296429E0293}"/>
              </a:ext>
            </a:extLst>
          </p:cNvPr>
          <p:cNvGraphicFramePr/>
          <p:nvPr>
            <p:extLst>
              <p:ext uri="{D42A27DB-BD31-4B8C-83A1-F6EECF244321}">
                <p14:modId xmlns:p14="http://schemas.microsoft.com/office/powerpoint/2010/main" val="1502835493"/>
              </p:ext>
            </p:extLst>
          </p:nvPr>
        </p:nvGraphicFramePr>
        <p:xfrm>
          <a:off x="1930476" y="3219822"/>
          <a:ext cx="5091399" cy="14883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9" name="Resim 8">
            <a:extLst>
              <a:ext uri="{FF2B5EF4-FFF2-40B4-BE49-F238E27FC236}">
                <a16:creationId xmlns:a16="http://schemas.microsoft.com/office/drawing/2014/main" id="{33B7AA2E-53E3-4854-8965-3BB76E7228C4}"/>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1914269" y="435376"/>
            <a:ext cx="2215563" cy="711168"/>
          </a:xfrm>
          <a:prstGeom prst="rect">
            <a:avLst/>
          </a:prstGeom>
        </p:spPr>
      </p:pic>
      <p:pic>
        <p:nvPicPr>
          <p:cNvPr id="11" name="Resim 10">
            <a:extLst>
              <a:ext uri="{FF2B5EF4-FFF2-40B4-BE49-F238E27FC236}">
                <a16:creationId xmlns:a16="http://schemas.microsoft.com/office/drawing/2014/main" id="{3D406D1E-A2CC-4650-B01B-DC4F742F65B2}"/>
              </a:ext>
            </a:extLst>
          </p:cNvPr>
          <p:cNvPicPr>
            <a:picLocks noChangeAspect="1"/>
          </p:cNvPicPr>
          <p:nvPr/>
        </p:nvPicPr>
        <p:blipFill>
          <a:blip r:embed="rId18"/>
          <a:stretch>
            <a:fillRect/>
          </a:stretch>
        </p:blipFill>
        <p:spPr>
          <a:xfrm>
            <a:off x="1892691" y="3966327"/>
            <a:ext cx="390178" cy="377985"/>
          </a:xfrm>
          <a:prstGeom prst="rect">
            <a:avLst/>
          </a:prstGeom>
        </p:spPr>
      </p:pic>
      <p:pic>
        <p:nvPicPr>
          <p:cNvPr id="13" name="Resim 12">
            <a:extLst>
              <a:ext uri="{FF2B5EF4-FFF2-40B4-BE49-F238E27FC236}">
                <a16:creationId xmlns:a16="http://schemas.microsoft.com/office/drawing/2014/main" id="{0A933A37-74C0-4E07-BA91-537C9B9A1697}"/>
              </a:ext>
            </a:extLst>
          </p:cNvPr>
          <p:cNvPicPr>
            <a:picLocks noChangeAspect="1"/>
          </p:cNvPicPr>
          <p:nvPr/>
        </p:nvPicPr>
        <p:blipFill>
          <a:blip r:embed="rId19"/>
          <a:stretch>
            <a:fillRect/>
          </a:stretch>
        </p:blipFill>
        <p:spPr>
          <a:xfrm>
            <a:off x="6069092" y="2787774"/>
            <a:ext cx="1121761" cy="2103302"/>
          </a:xfrm>
          <a:prstGeom prst="rect">
            <a:avLst/>
          </a:prstGeom>
        </p:spPr>
      </p:pic>
    </p:spTree>
    <p:extLst>
      <p:ext uri="{BB962C8B-B14F-4D97-AF65-F5344CB8AC3E}">
        <p14:creationId xmlns:p14="http://schemas.microsoft.com/office/powerpoint/2010/main" val="3571569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99CC"/>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6" name="Diyagram 5">
            <a:extLst>
              <a:ext uri="{FF2B5EF4-FFF2-40B4-BE49-F238E27FC236}">
                <a16:creationId xmlns:a16="http://schemas.microsoft.com/office/drawing/2014/main" id="{BAD1E6A7-D11C-4827-A157-115544C99D2E}"/>
              </a:ext>
            </a:extLst>
          </p:cNvPr>
          <p:cNvGraphicFramePr/>
          <p:nvPr>
            <p:extLst>
              <p:ext uri="{D42A27DB-BD31-4B8C-83A1-F6EECF244321}">
                <p14:modId xmlns:p14="http://schemas.microsoft.com/office/powerpoint/2010/main" val="3836900565"/>
              </p:ext>
            </p:extLst>
          </p:nvPr>
        </p:nvGraphicFramePr>
        <p:xfrm>
          <a:off x="755576" y="915566"/>
          <a:ext cx="7416824" cy="11596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yagram 6">
            <a:extLst>
              <a:ext uri="{FF2B5EF4-FFF2-40B4-BE49-F238E27FC236}">
                <a16:creationId xmlns:a16="http://schemas.microsoft.com/office/drawing/2014/main" id="{CFC1C5EE-1EE4-4B31-9F7E-C78BF0D33EA5}"/>
              </a:ext>
            </a:extLst>
          </p:cNvPr>
          <p:cNvGraphicFramePr/>
          <p:nvPr>
            <p:extLst>
              <p:ext uri="{D42A27DB-BD31-4B8C-83A1-F6EECF244321}">
                <p14:modId xmlns:p14="http://schemas.microsoft.com/office/powerpoint/2010/main" val="500959031"/>
              </p:ext>
            </p:extLst>
          </p:nvPr>
        </p:nvGraphicFramePr>
        <p:xfrm>
          <a:off x="755576" y="2216934"/>
          <a:ext cx="7416824" cy="229903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8" name="Resim 7">
            <a:extLst>
              <a:ext uri="{FF2B5EF4-FFF2-40B4-BE49-F238E27FC236}">
                <a16:creationId xmlns:a16="http://schemas.microsoft.com/office/drawing/2014/main" id="{42BBF376-BEAE-44A3-B708-8E9BB6397057}"/>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755576" y="339502"/>
            <a:ext cx="2215563" cy="711168"/>
          </a:xfrm>
          <a:prstGeom prst="rect">
            <a:avLst/>
          </a:prstGeom>
        </p:spPr>
      </p:pic>
      <p:sp>
        <p:nvSpPr>
          <p:cNvPr id="9" name="Gülen Yüz 8">
            <a:extLst>
              <a:ext uri="{FF2B5EF4-FFF2-40B4-BE49-F238E27FC236}">
                <a16:creationId xmlns:a16="http://schemas.microsoft.com/office/drawing/2014/main" id="{5DADC5DD-A245-42CD-B8CA-94C7E8B21E0D}"/>
              </a:ext>
            </a:extLst>
          </p:cNvPr>
          <p:cNvSpPr/>
          <p:nvPr/>
        </p:nvSpPr>
        <p:spPr>
          <a:xfrm>
            <a:off x="827584" y="4083918"/>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extLst>
      <p:ext uri="{BB962C8B-B14F-4D97-AF65-F5344CB8AC3E}">
        <p14:creationId xmlns:p14="http://schemas.microsoft.com/office/powerpoint/2010/main" val="3668698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9" name="Resim 8">
            <a:extLst>
              <a:ext uri="{FF2B5EF4-FFF2-40B4-BE49-F238E27FC236}">
                <a16:creationId xmlns:a16="http://schemas.microsoft.com/office/drawing/2014/main" id="{8D11290A-74C1-4757-B309-A69AB1699D5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038"/>
          <a:stretch/>
        </p:blipFill>
        <p:spPr>
          <a:xfrm>
            <a:off x="0" y="1266664"/>
            <a:ext cx="9049117" cy="2610172"/>
          </a:xfrm>
          <a:prstGeom prst="rect">
            <a:avLst/>
          </a:prstGeom>
        </p:spPr>
      </p:pic>
      <p:pic>
        <p:nvPicPr>
          <p:cNvPr id="10" name="Resim 9">
            <a:extLst>
              <a:ext uri="{FF2B5EF4-FFF2-40B4-BE49-F238E27FC236}">
                <a16:creationId xmlns:a16="http://schemas.microsoft.com/office/drawing/2014/main" id="{00AE8C9C-DB67-484A-A6C7-69EFC09205A4}"/>
              </a:ext>
            </a:extLst>
          </p:cNvPr>
          <p:cNvPicPr>
            <a:picLocks noChangeAspect="1"/>
          </p:cNvPicPr>
          <p:nvPr/>
        </p:nvPicPr>
        <p:blipFill>
          <a:blip r:embed="rId3"/>
          <a:stretch>
            <a:fillRect/>
          </a:stretch>
        </p:blipFill>
        <p:spPr>
          <a:xfrm>
            <a:off x="5206967" y="3620924"/>
            <a:ext cx="749873" cy="1249788"/>
          </a:xfrm>
          <a:prstGeom prst="rect">
            <a:avLst/>
          </a:prstGeom>
        </p:spPr>
      </p:pic>
      <p:pic>
        <p:nvPicPr>
          <p:cNvPr id="3082" name="Picture 10" descr="CLOUD RAİN PNG ile ilgili görsel sonucu">
            <a:extLst>
              <a:ext uri="{FF2B5EF4-FFF2-40B4-BE49-F238E27FC236}">
                <a16:creationId xmlns:a16="http://schemas.microsoft.com/office/drawing/2014/main" id="{B30DD206-A554-450F-AC1B-1FDC06FAE871}"/>
              </a:ext>
            </a:extLst>
          </p:cNvPr>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435988" y="843558"/>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4" name="Resim 13">
            <a:extLst>
              <a:ext uri="{FF2B5EF4-FFF2-40B4-BE49-F238E27FC236}">
                <a16:creationId xmlns:a16="http://schemas.microsoft.com/office/drawing/2014/main" id="{9C9F03CC-64C0-490C-8CFA-55425BF3870E}"/>
              </a:ext>
            </a:extLst>
          </p:cNvPr>
          <p:cNvPicPr>
            <a:picLocks noChangeAspect="1"/>
          </p:cNvPicPr>
          <p:nvPr/>
        </p:nvPicPr>
        <p:blipFill>
          <a:blip r:embed="rId5"/>
          <a:stretch>
            <a:fillRect/>
          </a:stretch>
        </p:blipFill>
        <p:spPr>
          <a:xfrm>
            <a:off x="6794849" y="1861099"/>
            <a:ext cx="691997" cy="591657"/>
          </a:xfrm>
          <a:prstGeom prst="rect">
            <a:avLst/>
          </a:prstGeom>
        </p:spPr>
      </p:pic>
      <p:pic>
        <p:nvPicPr>
          <p:cNvPr id="3084" name="Picture 12" descr="COAL PNG ile ilgili görsel sonucu">
            <a:extLst>
              <a:ext uri="{FF2B5EF4-FFF2-40B4-BE49-F238E27FC236}">
                <a16:creationId xmlns:a16="http://schemas.microsoft.com/office/drawing/2014/main" id="{49C6C7AB-C9D8-4A60-9341-1B2A3DBD0B0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4883" y="1860035"/>
            <a:ext cx="1120992" cy="694699"/>
          </a:xfrm>
          <a:prstGeom prst="rect">
            <a:avLst/>
          </a:prstGeom>
          <a:noFill/>
          <a:extLst>
            <a:ext uri="{909E8E84-426E-40DD-AFC4-6F175D3DCCD1}">
              <a14:hiddenFill xmlns:a14="http://schemas.microsoft.com/office/drawing/2010/main">
                <a:solidFill>
                  <a:srgbClr val="FFFFFF"/>
                </a:solidFill>
              </a14:hiddenFill>
            </a:ext>
          </a:extLst>
        </p:spPr>
      </p:pic>
      <p:pic>
        <p:nvPicPr>
          <p:cNvPr id="16" name="Resim 15">
            <a:extLst>
              <a:ext uri="{FF2B5EF4-FFF2-40B4-BE49-F238E27FC236}">
                <a16:creationId xmlns:a16="http://schemas.microsoft.com/office/drawing/2014/main" id="{ACF42E3B-A91B-4956-8AFD-A7BFA39D2CCF}"/>
              </a:ext>
            </a:extLst>
          </p:cNvPr>
          <p:cNvPicPr>
            <a:picLocks noChangeAspect="1"/>
          </p:cNvPicPr>
          <p:nvPr/>
        </p:nvPicPr>
        <p:blipFill>
          <a:blip r:embed="rId7"/>
          <a:stretch>
            <a:fillRect/>
          </a:stretch>
        </p:blipFill>
        <p:spPr>
          <a:xfrm>
            <a:off x="3720002" y="108580"/>
            <a:ext cx="1609112" cy="1202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92" name="Picture 20" descr="BAKIR MADENİ ile ilgili görsel sonucu">
            <a:extLst>
              <a:ext uri="{FF2B5EF4-FFF2-40B4-BE49-F238E27FC236}">
                <a16:creationId xmlns:a16="http://schemas.microsoft.com/office/drawing/2014/main" id="{A34D2D05-F9D2-46DF-B8E1-0748C7F6879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14690" y="3784283"/>
            <a:ext cx="1999659" cy="10864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21" name="Bağlayıcı: Dirsek 20">
            <a:extLst>
              <a:ext uri="{FF2B5EF4-FFF2-40B4-BE49-F238E27FC236}">
                <a16:creationId xmlns:a16="http://schemas.microsoft.com/office/drawing/2014/main" id="{DC8BE7F6-6004-45F8-AACC-F2E9A8ADE0E4}"/>
              </a:ext>
            </a:extLst>
          </p:cNvPr>
          <p:cNvCxnSpPr>
            <a:cxnSpLocks/>
          </p:cNvCxnSpPr>
          <p:nvPr/>
        </p:nvCxnSpPr>
        <p:spPr>
          <a:xfrm rot="16200000" flipV="1">
            <a:off x="2161484" y="2819146"/>
            <a:ext cx="1577498" cy="328573"/>
          </a:xfrm>
          <a:prstGeom prst="bentConnector3">
            <a:avLst/>
          </a:prstGeom>
          <a:ln>
            <a:solidFill>
              <a:schemeClr val="accent6">
                <a:lumMod val="75000"/>
              </a:schemeClr>
            </a:solidFill>
            <a:prstDash val="sysDash"/>
            <a:headEnd type="none" w="lg" len="lg"/>
            <a:tailEnd type="triangle" w="lg" len="med"/>
          </a:ln>
        </p:spPr>
        <p:style>
          <a:lnRef idx="1">
            <a:schemeClr val="accent1"/>
          </a:lnRef>
          <a:fillRef idx="0">
            <a:schemeClr val="accent1"/>
          </a:fillRef>
          <a:effectRef idx="0">
            <a:schemeClr val="accent1"/>
          </a:effectRef>
          <a:fontRef idx="minor">
            <a:schemeClr val="tx1"/>
          </a:fontRef>
        </p:style>
      </p:cxnSp>
      <p:cxnSp>
        <p:nvCxnSpPr>
          <p:cNvPr id="24" name="Bağlayıcı: Dirsek 23">
            <a:extLst>
              <a:ext uri="{FF2B5EF4-FFF2-40B4-BE49-F238E27FC236}">
                <a16:creationId xmlns:a16="http://schemas.microsoft.com/office/drawing/2014/main" id="{B1878E9B-BCD7-4C28-8342-5E6433B64B81}"/>
              </a:ext>
            </a:extLst>
          </p:cNvPr>
          <p:cNvCxnSpPr>
            <a:endCxn id="10" idx="3"/>
          </p:cNvCxnSpPr>
          <p:nvPr/>
        </p:nvCxnSpPr>
        <p:spPr>
          <a:xfrm rot="5400000">
            <a:off x="5887217" y="2500177"/>
            <a:ext cx="1815264" cy="1676018"/>
          </a:xfrm>
          <a:prstGeom prst="bentConnector2">
            <a:avLst/>
          </a:prstGeom>
          <a:ln>
            <a:solidFill>
              <a:schemeClr val="accent6">
                <a:lumMod val="75000"/>
              </a:schemeClr>
            </a:solidFill>
            <a:prstDash val="sysDash"/>
            <a:headEnd type="triangle"/>
          </a:ln>
        </p:spPr>
        <p:style>
          <a:lnRef idx="1">
            <a:schemeClr val="accent1"/>
          </a:lnRef>
          <a:fillRef idx="0">
            <a:schemeClr val="accent1"/>
          </a:fillRef>
          <a:effectRef idx="0">
            <a:schemeClr val="accent1"/>
          </a:effectRef>
          <a:fontRef idx="minor">
            <a:schemeClr val="tx1"/>
          </a:fontRef>
        </p:style>
      </p:cxnSp>
      <p:pic>
        <p:nvPicPr>
          <p:cNvPr id="25" name="Resim 24">
            <a:extLst>
              <a:ext uri="{FF2B5EF4-FFF2-40B4-BE49-F238E27FC236}">
                <a16:creationId xmlns:a16="http://schemas.microsoft.com/office/drawing/2014/main" id="{0F50B78B-6839-481B-B137-34DB27E86615}"/>
              </a:ext>
            </a:extLst>
          </p:cNvPr>
          <p:cNvPicPr>
            <a:picLocks noChangeAspect="1"/>
          </p:cNvPicPr>
          <p:nvPr/>
        </p:nvPicPr>
        <p:blipFill>
          <a:blip r:embed="rId9"/>
          <a:stretch>
            <a:fillRect/>
          </a:stretch>
        </p:blipFill>
        <p:spPr>
          <a:xfrm>
            <a:off x="5245356" y="1134268"/>
            <a:ext cx="951058" cy="701101"/>
          </a:xfrm>
          <a:prstGeom prst="rect">
            <a:avLst/>
          </a:prstGeom>
        </p:spPr>
      </p:pic>
      <p:cxnSp>
        <p:nvCxnSpPr>
          <p:cNvPr id="27" name="Bağlayıcı: Dirsek 26">
            <a:extLst>
              <a:ext uri="{FF2B5EF4-FFF2-40B4-BE49-F238E27FC236}">
                <a16:creationId xmlns:a16="http://schemas.microsoft.com/office/drawing/2014/main" id="{76A69724-4E30-4CE6-92D7-0028B0B1AF14}"/>
              </a:ext>
            </a:extLst>
          </p:cNvPr>
          <p:cNvCxnSpPr>
            <a:cxnSpLocks/>
          </p:cNvCxnSpPr>
          <p:nvPr/>
        </p:nvCxnSpPr>
        <p:spPr>
          <a:xfrm rot="16200000" flipH="1">
            <a:off x="5420183" y="1951667"/>
            <a:ext cx="628487" cy="373687"/>
          </a:xfrm>
          <a:prstGeom prst="bentConnector3">
            <a:avLst/>
          </a:prstGeom>
          <a:ln>
            <a:solidFill>
              <a:schemeClr val="accent6">
                <a:lumMod val="75000"/>
              </a:schemeClr>
            </a:solidFill>
            <a:prstDash val="sysDash"/>
            <a:headEnd type="none" w="lg" len="med"/>
            <a:tailEnd type="arrow" w="lg" len="med"/>
          </a:ln>
        </p:spPr>
        <p:style>
          <a:lnRef idx="1">
            <a:schemeClr val="accent1"/>
          </a:lnRef>
          <a:fillRef idx="0">
            <a:schemeClr val="accent1"/>
          </a:fillRef>
          <a:effectRef idx="0">
            <a:schemeClr val="accent1"/>
          </a:effectRef>
          <a:fontRef idx="minor">
            <a:schemeClr val="tx1"/>
          </a:fontRef>
        </p:style>
      </p:cxnSp>
      <p:cxnSp>
        <p:nvCxnSpPr>
          <p:cNvPr id="32" name="Bağlayıcı: Dirsek 31">
            <a:extLst>
              <a:ext uri="{FF2B5EF4-FFF2-40B4-BE49-F238E27FC236}">
                <a16:creationId xmlns:a16="http://schemas.microsoft.com/office/drawing/2014/main" id="{E00A1A2A-0594-4479-A30F-633566DF5A26}"/>
              </a:ext>
            </a:extLst>
          </p:cNvPr>
          <p:cNvCxnSpPr>
            <a:cxnSpLocks/>
            <a:stCxn id="3092" idx="2"/>
          </p:cNvCxnSpPr>
          <p:nvPr/>
        </p:nvCxnSpPr>
        <p:spPr>
          <a:xfrm rot="5400000" flipH="1" flipV="1">
            <a:off x="4529983" y="580223"/>
            <a:ext cx="2875026" cy="5705952"/>
          </a:xfrm>
          <a:prstGeom prst="bentConnector4">
            <a:avLst>
              <a:gd name="adj1" fmla="val -7951"/>
              <a:gd name="adj2" fmla="val 100215"/>
            </a:avLst>
          </a:prstGeom>
          <a:ln>
            <a:solidFill>
              <a:schemeClr val="accent6">
                <a:lumMod val="7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pic>
        <p:nvPicPr>
          <p:cNvPr id="37" name="Resim 36">
            <a:extLst>
              <a:ext uri="{FF2B5EF4-FFF2-40B4-BE49-F238E27FC236}">
                <a16:creationId xmlns:a16="http://schemas.microsoft.com/office/drawing/2014/main" id="{B1280237-AB79-48BD-874E-2FD7A4BB1C10}"/>
              </a:ext>
            </a:extLst>
          </p:cNvPr>
          <p:cNvPicPr>
            <a:picLocks noChangeAspect="1"/>
          </p:cNvPicPr>
          <p:nvPr/>
        </p:nvPicPr>
        <p:blipFill>
          <a:blip r:embed="rId10"/>
          <a:stretch>
            <a:fillRect/>
          </a:stretch>
        </p:blipFill>
        <p:spPr>
          <a:xfrm>
            <a:off x="6026991" y="2054611"/>
            <a:ext cx="621846" cy="317019"/>
          </a:xfrm>
          <a:prstGeom prst="rect">
            <a:avLst/>
          </a:prstGeom>
        </p:spPr>
      </p:pic>
      <p:pic>
        <p:nvPicPr>
          <p:cNvPr id="38" name="Resim 37">
            <a:extLst>
              <a:ext uri="{FF2B5EF4-FFF2-40B4-BE49-F238E27FC236}">
                <a16:creationId xmlns:a16="http://schemas.microsoft.com/office/drawing/2014/main" id="{CDE73AD1-12C5-4DD2-A72C-C4942CDF3EF1}"/>
              </a:ext>
            </a:extLst>
          </p:cNvPr>
          <p:cNvPicPr>
            <a:picLocks noChangeAspect="1"/>
          </p:cNvPicPr>
          <p:nvPr/>
        </p:nvPicPr>
        <p:blipFill>
          <a:blip r:embed="rId11"/>
          <a:stretch>
            <a:fillRect/>
          </a:stretch>
        </p:blipFill>
        <p:spPr>
          <a:xfrm>
            <a:off x="7825055" y="1941577"/>
            <a:ext cx="460293" cy="400787"/>
          </a:xfrm>
          <a:prstGeom prst="rect">
            <a:avLst/>
          </a:prstGeom>
        </p:spPr>
      </p:pic>
      <p:pic>
        <p:nvPicPr>
          <p:cNvPr id="17" name="Resim 16">
            <a:extLst>
              <a:ext uri="{FF2B5EF4-FFF2-40B4-BE49-F238E27FC236}">
                <a16:creationId xmlns:a16="http://schemas.microsoft.com/office/drawing/2014/main" id="{9A1B2CAB-3B52-44A7-924C-7E1B3C78688E}"/>
              </a:ext>
            </a:extLst>
          </p:cNvPr>
          <p:cNvPicPr>
            <a:picLocks noChangeAspect="1"/>
          </p:cNvPicPr>
          <p:nvPr/>
        </p:nvPicPr>
        <p:blipFill rotWithShape="1">
          <a:blip r:embed="rId12"/>
          <a:srcRect l="13814" t="-332" r="12732" b="73496"/>
          <a:stretch/>
        </p:blipFill>
        <p:spPr>
          <a:xfrm>
            <a:off x="6196414" y="2054557"/>
            <a:ext cx="1929385" cy="591678"/>
          </a:xfrm>
          <a:prstGeom prst="rect">
            <a:avLst/>
          </a:prstGeom>
        </p:spPr>
      </p:pic>
      <p:pic>
        <p:nvPicPr>
          <p:cNvPr id="2" name="Resim 1">
            <a:extLst>
              <a:ext uri="{FF2B5EF4-FFF2-40B4-BE49-F238E27FC236}">
                <a16:creationId xmlns:a16="http://schemas.microsoft.com/office/drawing/2014/main" id="{617F7475-9B92-420C-AD2E-50A8FA039965}"/>
              </a:ext>
            </a:extLst>
          </p:cNvPr>
          <p:cNvPicPr>
            <a:picLocks noChangeAspect="1"/>
          </p:cNvPicPr>
          <p:nvPr/>
        </p:nvPicPr>
        <p:blipFill>
          <a:blip r:embed="rId13"/>
          <a:stretch>
            <a:fillRect/>
          </a:stretch>
        </p:blipFill>
        <p:spPr>
          <a:xfrm>
            <a:off x="-312291" y="207596"/>
            <a:ext cx="3572566" cy="926672"/>
          </a:xfrm>
          <a:prstGeom prst="rect">
            <a:avLst/>
          </a:prstGeom>
        </p:spPr>
      </p:pic>
      <p:pic>
        <p:nvPicPr>
          <p:cNvPr id="3" name="Resim 2">
            <a:extLst>
              <a:ext uri="{FF2B5EF4-FFF2-40B4-BE49-F238E27FC236}">
                <a16:creationId xmlns:a16="http://schemas.microsoft.com/office/drawing/2014/main" id="{9DD78CBA-D994-4EE6-9691-DF827A532518}"/>
              </a:ext>
            </a:extLst>
          </p:cNvPr>
          <p:cNvPicPr>
            <a:picLocks noChangeAspect="1"/>
          </p:cNvPicPr>
          <p:nvPr/>
        </p:nvPicPr>
        <p:blipFill>
          <a:blip r:embed="rId14"/>
          <a:stretch>
            <a:fillRect/>
          </a:stretch>
        </p:blipFill>
        <p:spPr>
          <a:xfrm>
            <a:off x="6374409" y="119747"/>
            <a:ext cx="1846638" cy="1881868"/>
          </a:xfrm>
          <a:prstGeom prst="rect">
            <a:avLst/>
          </a:prstGeom>
        </p:spPr>
      </p:pic>
    </p:spTree>
    <p:extLst>
      <p:ext uri="{BB962C8B-B14F-4D97-AF65-F5344CB8AC3E}">
        <p14:creationId xmlns:p14="http://schemas.microsoft.com/office/powerpoint/2010/main" val="1400968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16" name="Resim 15">
            <a:extLst>
              <a:ext uri="{FF2B5EF4-FFF2-40B4-BE49-F238E27FC236}">
                <a16:creationId xmlns:a16="http://schemas.microsoft.com/office/drawing/2014/main" id="{9929ABA3-0BE9-409A-865B-568E3FCA7CDC}"/>
              </a:ext>
            </a:extLst>
          </p:cNvPr>
          <p:cNvPicPr>
            <a:picLocks noChangeAspect="1"/>
          </p:cNvPicPr>
          <p:nvPr/>
        </p:nvPicPr>
        <p:blipFill>
          <a:blip r:embed="rId2"/>
          <a:stretch>
            <a:fillRect/>
          </a:stretch>
        </p:blipFill>
        <p:spPr>
          <a:xfrm>
            <a:off x="651932" y="1203598"/>
            <a:ext cx="7840136" cy="3346994"/>
          </a:xfrm>
          <a:prstGeom prst="rect">
            <a:avLst/>
          </a:prstGeom>
        </p:spPr>
      </p:pic>
      <p:pic>
        <p:nvPicPr>
          <p:cNvPr id="17" name="Resim 16">
            <a:extLst>
              <a:ext uri="{FF2B5EF4-FFF2-40B4-BE49-F238E27FC236}">
                <a16:creationId xmlns:a16="http://schemas.microsoft.com/office/drawing/2014/main" id="{5D8DBF95-76AD-4EA5-BA80-EAC62BB3CD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796" y="841079"/>
            <a:ext cx="1654066" cy="362519"/>
          </a:xfrm>
          <a:prstGeom prst="rect">
            <a:avLst/>
          </a:prstGeom>
        </p:spPr>
      </p:pic>
      <p:pic>
        <p:nvPicPr>
          <p:cNvPr id="18" name="Resim 17">
            <a:extLst>
              <a:ext uri="{FF2B5EF4-FFF2-40B4-BE49-F238E27FC236}">
                <a16:creationId xmlns:a16="http://schemas.microsoft.com/office/drawing/2014/main" id="{51976009-1635-466F-A49F-36972CBF4B22}"/>
              </a:ext>
            </a:extLst>
          </p:cNvPr>
          <p:cNvPicPr>
            <a:picLocks noChangeAspect="1"/>
          </p:cNvPicPr>
          <p:nvPr/>
        </p:nvPicPr>
        <p:blipFill>
          <a:blip r:embed="rId4"/>
          <a:stretch>
            <a:fillRect/>
          </a:stretch>
        </p:blipFill>
        <p:spPr>
          <a:xfrm>
            <a:off x="685309" y="3003798"/>
            <a:ext cx="266697" cy="268065"/>
          </a:xfrm>
          <a:prstGeom prst="rect">
            <a:avLst/>
          </a:prstGeom>
        </p:spPr>
      </p:pic>
      <p:pic>
        <p:nvPicPr>
          <p:cNvPr id="19" name="Resim 18">
            <a:extLst>
              <a:ext uri="{FF2B5EF4-FFF2-40B4-BE49-F238E27FC236}">
                <a16:creationId xmlns:a16="http://schemas.microsoft.com/office/drawing/2014/main" id="{8074F0A6-FEB3-4098-B932-D35D6C643F50}"/>
              </a:ext>
            </a:extLst>
          </p:cNvPr>
          <p:cNvPicPr>
            <a:picLocks noChangeAspect="1"/>
          </p:cNvPicPr>
          <p:nvPr/>
        </p:nvPicPr>
        <p:blipFill>
          <a:blip r:embed="rId5"/>
          <a:stretch>
            <a:fillRect/>
          </a:stretch>
        </p:blipFill>
        <p:spPr>
          <a:xfrm>
            <a:off x="5508104" y="627534"/>
            <a:ext cx="3194581" cy="859611"/>
          </a:xfrm>
          <a:prstGeom prst="rect">
            <a:avLst/>
          </a:prstGeom>
        </p:spPr>
      </p:pic>
    </p:spTree>
    <p:extLst>
      <p:ext uri="{BB962C8B-B14F-4D97-AF65-F5344CB8AC3E}">
        <p14:creationId xmlns:p14="http://schemas.microsoft.com/office/powerpoint/2010/main" val="23204795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10" name="Diyagram 9">
            <a:extLst>
              <a:ext uri="{FF2B5EF4-FFF2-40B4-BE49-F238E27FC236}">
                <a16:creationId xmlns:a16="http://schemas.microsoft.com/office/drawing/2014/main" id="{677AED9B-4AA4-4FA6-9AD4-EAED36596435}"/>
              </a:ext>
            </a:extLst>
          </p:cNvPr>
          <p:cNvGraphicFramePr/>
          <p:nvPr>
            <p:extLst>
              <p:ext uri="{D42A27DB-BD31-4B8C-83A1-F6EECF244321}">
                <p14:modId xmlns:p14="http://schemas.microsoft.com/office/powerpoint/2010/main" val="4164874925"/>
              </p:ext>
            </p:extLst>
          </p:nvPr>
        </p:nvGraphicFramePr>
        <p:xfrm>
          <a:off x="899592" y="627534"/>
          <a:ext cx="7488832"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2" name="Diyagram 11">
            <a:extLst>
              <a:ext uri="{FF2B5EF4-FFF2-40B4-BE49-F238E27FC236}">
                <a16:creationId xmlns:a16="http://schemas.microsoft.com/office/drawing/2014/main" id="{0B4FC827-DF51-4582-A06E-AFD4CE9A95D2}"/>
              </a:ext>
            </a:extLst>
          </p:cNvPr>
          <p:cNvGraphicFramePr/>
          <p:nvPr>
            <p:extLst>
              <p:ext uri="{D42A27DB-BD31-4B8C-83A1-F6EECF244321}">
                <p14:modId xmlns:p14="http://schemas.microsoft.com/office/powerpoint/2010/main" val="3228716662"/>
              </p:ext>
            </p:extLst>
          </p:nvPr>
        </p:nvGraphicFramePr>
        <p:xfrm>
          <a:off x="899592" y="3810130"/>
          <a:ext cx="7488832" cy="10081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Gülen Yüz 13">
            <a:extLst>
              <a:ext uri="{FF2B5EF4-FFF2-40B4-BE49-F238E27FC236}">
                <a16:creationId xmlns:a16="http://schemas.microsoft.com/office/drawing/2014/main" id="{41CE2B7C-E634-42F2-A42D-9856D260EDC1}"/>
              </a:ext>
            </a:extLst>
          </p:cNvPr>
          <p:cNvSpPr/>
          <p:nvPr/>
        </p:nvSpPr>
        <p:spPr>
          <a:xfrm>
            <a:off x="898396" y="4371950"/>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7" name="Resim 6">
            <a:extLst>
              <a:ext uri="{FF2B5EF4-FFF2-40B4-BE49-F238E27FC236}">
                <a16:creationId xmlns:a16="http://schemas.microsoft.com/office/drawing/2014/main" id="{A808F629-8EF9-46CF-BFC6-FD12B98F34F5}"/>
              </a:ext>
            </a:extLst>
          </p:cNvPr>
          <p:cNvPicPr>
            <a:picLocks noChangeAspect="1"/>
          </p:cNvPicPr>
          <p:nvPr/>
        </p:nvPicPr>
        <p:blipFill>
          <a:blip r:embed="rId12"/>
          <a:stretch>
            <a:fillRect/>
          </a:stretch>
        </p:blipFill>
        <p:spPr>
          <a:xfrm>
            <a:off x="898396" y="243733"/>
            <a:ext cx="1656184" cy="383801"/>
          </a:xfrm>
          <a:prstGeom prst="rect">
            <a:avLst/>
          </a:prstGeom>
        </p:spPr>
      </p:pic>
    </p:spTree>
    <p:extLst>
      <p:ext uri="{BB962C8B-B14F-4D97-AF65-F5344CB8AC3E}">
        <p14:creationId xmlns:p14="http://schemas.microsoft.com/office/powerpoint/2010/main" val="124936242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457F5EB2-69E0-4067-BE2D-7573C11247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95486"/>
            <a:ext cx="7432414" cy="5143500"/>
          </a:xfrm>
          <a:prstGeom prst="rect">
            <a:avLst/>
          </a:prstGeom>
        </p:spPr>
      </p:pic>
      <p:pic>
        <p:nvPicPr>
          <p:cNvPr id="6" name="Resim 5">
            <a:extLst>
              <a:ext uri="{FF2B5EF4-FFF2-40B4-BE49-F238E27FC236}">
                <a16:creationId xmlns:a16="http://schemas.microsoft.com/office/drawing/2014/main" id="{2BF95D50-838F-4AEB-8B36-98015F4AF35D}"/>
              </a:ext>
            </a:extLst>
          </p:cNvPr>
          <p:cNvPicPr>
            <a:picLocks noChangeAspect="1"/>
          </p:cNvPicPr>
          <p:nvPr/>
        </p:nvPicPr>
        <p:blipFill>
          <a:blip r:embed="rId3"/>
          <a:stretch>
            <a:fillRect/>
          </a:stretch>
        </p:blipFill>
        <p:spPr>
          <a:xfrm>
            <a:off x="971600" y="2787774"/>
            <a:ext cx="1311559" cy="1068508"/>
          </a:xfrm>
          <a:prstGeom prst="rect">
            <a:avLst/>
          </a:prstGeom>
        </p:spPr>
      </p:pic>
      <p:pic>
        <p:nvPicPr>
          <p:cNvPr id="4104" name="Picture 8" descr="DAM PNG ile ilgili görsel sonucu">
            <a:extLst>
              <a:ext uri="{FF2B5EF4-FFF2-40B4-BE49-F238E27FC236}">
                <a16:creationId xmlns:a16="http://schemas.microsoft.com/office/drawing/2014/main" id="{15222F35-66BB-44DF-8BA7-7F55F9ED6E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5816" y="3739281"/>
            <a:ext cx="1716102" cy="1208733"/>
          </a:xfrm>
          <a:prstGeom prst="rect">
            <a:avLst/>
          </a:prstGeom>
          <a:noFill/>
          <a:extLst>
            <a:ext uri="{909E8E84-426E-40DD-AFC4-6F175D3DCCD1}">
              <a14:hiddenFill xmlns:a14="http://schemas.microsoft.com/office/drawing/2010/main">
                <a:solidFill>
                  <a:srgbClr val="FFFFFF"/>
                </a:solidFill>
              </a14:hiddenFill>
            </a:ext>
          </a:extLst>
        </p:spPr>
      </p:pic>
      <p:pic>
        <p:nvPicPr>
          <p:cNvPr id="2" name="Resim 1">
            <a:extLst>
              <a:ext uri="{FF2B5EF4-FFF2-40B4-BE49-F238E27FC236}">
                <a16:creationId xmlns:a16="http://schemas.microsoft.com/office/drawing/2014/main" id="{1C34D815-4DC3-471B-AACC-F28D0C517D7C}"/>
              </a:ext>
            </a:extLst>
          </p:cNvPr>
          <p:cNvPicPr>
            <a:picLocks noChangeAspect="1"/>
          </p:cNvPicPr>
          <p:nvPr/>
        </p:nvPicPr>
        <p:blipFill>
          <a:blip r:embed="rId5"/>
          <a:stretch>
            <a:fillRect/>
          </a:stretch>
        </p:blipFill>
        <p:spPr>
          <a:xfrm>
            <a:off x="4932040" y="1059582"/>
            <a:ext cx="1147205" cy="1202338"/>
          </a:xfrm>
          <a:prstGeom prst="rect">
            <a:avLst/>
          </a:prstGeom>
        </p:spPr>
      </p:pic>
      <p:pic>
        <p:nvPicPr>
          <p:cNvPr id="4" name="Resim 3">
            <a:extLst>
              <a:ext uri="{FF2B5EF4-FFF2-40B4-BE49-F238E27FC236}">
                <a16:creationId xmlns:a16="http://schemas.microsoft.com/office/drawing/2014/main" id="{AA22654C-C4F2-445B-AC70-C80B52B98DFD}"/>
              </a:ext>
            </a:extLst>
          </p:cNvPr>
          <p:cNvPicPr>
            <a:picLocks noChangeAspect="1"/>
          </p:cNvPicPr>
          <p:nvPr/>
        </p:nvPicPr>
        <p:blipFill>
          <a:blip r:embed="rId6"/>
          <a:stretch>
            <a:fillRect/>
          </a:stretch>
        </p:blipFill>
        <p:spPr>
          <a:xfrm>
            <a:off x="80414" y="483643"/>
            <a:ext cx="4261473" cy="920576"/>
          </a:xfrm>
          <a:prstGeom prst="rect">
            <a:avLst/>
          </a:prstGeom>
        </p:spPr>
      </p:pic>
      <p:pic>
        <p:nvPicPr>
          <p:cNvPr id="11" name="Resim 10">
            <a:extLst>
              <a:ext uri="{FF2B5EF4-FFF2-40B4-BE49-F238E27FC236}">
                <a16:creationId xmlns:a16="http://schemas.microsoft.com/office/drawing/2014/main" id="{2A6B69D2-33AF-448D-AE8C-BA2E4B95FEB3}"/>
              </a:ext>
            </a:extLst>
          </p:cNvPr>
          <p:cNvPicPr>
            <a:picLocks noChangeAspect="1"/>
          </p:cNvPicPr>
          <p:nvPr/>
        </p:nvPicPr>
        <p:blipFill>
          <a:blip r:embed="rId7"/>
          <a:stretch>
            <a:fillRect/>
          </a:stretch>
        </p:blipFill>
        <p:spPr>
          <a:xfrm>
            <a:off x="6372200" y="3587212"/>
            <a:ext cx="847417" cy="755970"/>
          </a:xfrm>
          <a:prstGeom prst="rect">
            <a:avLst/>
          </a:prstGeom>
        </p:spPr>
      </p:pic>
      <p:pic>
        <p:nvPicPr>
          <p:cNvPr id="12" name="Resim 11">
            <a:extLst>
              <a:ext uri="{FF2B5EF4-FFF2-40B4-BE49-F238E27FC236}">
                <a16:creationId xmlns:a16="http://schemas.microsoft.com/office/drawing/2014/main" id="{E0AB0124-2C5F-40BD-B6D7-9569D7C7B9BC}"/>
              </a:ext>
            </a:extLst>
          </p:cNvPr>
          <p:cNvPicPr>
            <a:picLocks noChangeAspect="1"/>
          </p:cNvPicPr>
          <p:nvPr/>
        </p:nvPicPr>
        <p:blipFill>
          <a:blip r:embed="rId8"/>
          <a:stretch>
            <a:fillRect/>
          </a:stretch>
        </p:blipFill>
        <p:spPr>
          <a:xfrm>
            <a:off x="6245689" y="1851670"/>
            <a:ext cx="847417" cy="530398"/>
          </a:xfrm>
          <a:prstGeom prst="rect">
            <a:avLst/>
          </a:prstGeom>
        </p:spPr>
      </p:pic>
      <p:pic>
        <p:nvPicPr>
          <p:cNvPr id="14" name="Resim 13">
            <a:extLst>
              <a:ext uri="{FF2B5EF4-FFF2-40B4-BE49-F238E27FC236}">
                <a16:creationId xmlns:a16="http://schemas.microsoft.com/office/drawing/2014/main" id="{E901EB2C-DBE6-4B7F-9BD2-8FAD766139C9}"/>
              </a:ext>
            </a:extLst>
          </p:cNvPr>
          <p:cNvPicPr>
            <a:picLocks noChangeAspect="1"/>
          </p:cNvPicPr>
          <p:nvPr/>
        </p:nvPicPr>
        <p:blipFill>
          <a:blip r:embed="rId9"/>
          <a:stretch>
            <a:fillRect/>
          </a:stretch>
        </p:blipFill>
        <p:spPr>
          <a:xfrm>
            <a:off x="6509095" y="1211965"/>
            <a:ext cx="2450804" cy="2493480"/>
          </a:xfrm>
          <a:prstGeom prst="rect">
            <a:avLst/>
          </a:prstGeom>
        </p:spPr>
      </p:pic>
    </p:spTree>
    <p:extLst>
      <p:ext uri="{BB962C8B-B14F-4D97-AF65-F5344CB8AC3E}">
        <p14:creationId xmlns:p14="http://schemas.microsoft.com/office/powerpoint/2010/main" val="92329443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graphicFrame>
        <p:nvGraphicFramePr>
          <p:cNvPr id="6" name="Diyagram 5">
            <a:extLst>
              <a:ext uri="{FF2B5EF4-FFF2-40B4-BE49-F238E27FC236}">
                <a16:creationId xmlns:a16="http://schemas.microsoft.com/office/drawing/2014/main" id="{BB5AE5E9-2F43-4358-9383-B0BE9FD3795E}"/>
              </a:ext>
            </a:extLst>
          </p:cNvPr>
          <p:cNvGraphicFramePr/>
          <p:nvPr>
            <p:extLst>
              <p:ext uri="{D42A27DB-BD31-4B8C-83A1-F6EECF244321}">
                <p14:modId xmlns:p14="http://schemas.microsoft.com/office/powerpoint/2010/main" val="3798268614"/>
              </p:ext>
            </p:extLst>
          </p:nvPr>
        </p:nvGraphicFramePr>
        <p:xfrm>
          <a:off x="791580" y="1203598"/>
          <a:ext cx="7560840" cy="3672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Resim 6">
            <a:extLst>
              <a:ext uri="{FF2B5EF4-FFF2-40B4-BE49-F238E27FC236}">
                <a16:creationId xmlns:a16="http://schemas.microsoft.com/office/drawing/2014/main" id="{9205C380-FA7A-436B-9391-C334BBECC69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99592" y="627534"/>
            <a:ext cx="2215563" cy="711168"/>
          </a:xfrm>
          <a:prstGeom prst="rect">
            <a:avLst/>
          </a:prstGeom>
        </p:spPr>
      </p:pic>
      <p:sp>
        <p:nvSpPr>
          <p:cNvPr id="8" name="Gülen Yüz 7">
            <a:extLst>
              <a:ext uri="{FF2B5EF4-FFF2-40B4-BE49-F238E27FC236}">
                <a16:creationId xmlns:a16="http://schemas.microsoft.com/office/drawing/2014/main" id="{588569FC-159B-42D3-A095-1A039CE3F093}"/>
              </a:ext>
            </a:extLst>
          </p:cNvPr>
          <p:cNvSpPr/>
          <p:nvPr/>
        </p:nvSpPr>
        <p:spPr>
          <a:xfrm>
            <a:off x="5292080" y="3363838"/>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extLst>
      <p:ext uri="{BB962C8B-B14F-4D97-AF65-F5344CB8AC3E}">
        <p14:creationId xmlns:p14="http://schemas.microsoft.com/office/powerpoint/2010/main" val="3814185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658BB1CE-510F-4092-BC66-FC777D8756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4179" y="0"/>
            <a:ext cx="6755642" cy="5143500"/>
          </a:xfrm>
          <a:prstGeom prst="rect">
            <a:avLst/>
          </a:prstGeom>
        </p:spPr>
      </p:pic>
      <p:pic>
        <p:nvPicPr>
          <p:cNvPr id="5122" name="Picture 2" descr="SUNFLOWER PNG ile ilgili görsel sonucu">
            <a:extLst>
              <a:ext uri="{FF2B5EF4-FFF2-40B4-BE49-F238E27FC236}">
                <a16:creationId xmlns:a16="http://schemas.microsoft.com/office/drawing/2014/main" id="{7206597B-C11A-4DC1-97D3-5914264E4E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3814" y="682303"/>
            <a:ext cx="312634" cy="558399"/>
          </a:xfrm>
          <a:prstGeom prst="rect">
            <a:avLst/>
          </a:prstGeom>
          <a:noFill/>
          <a:extLst>
            <a:ext uri="{909E8E84-426E-40DD-AFC4-6F175D3DCCD1}">
              <a14:hiddenFill xmlns:a14="http://schemas.microsoft.com/office/drawing/2010/main">
                <a:solidFill>
                  <a:srgbClr val="FFFFFF"/>
                </a:solidFill>
              </a14:hiddenFill>
            </a:ext>
          </a:extLst>
        </p:spPr>
      </p:pic>
      <p:pic>
        <p:nvPicPr>
          <p:cNvPr id="7" name="Resim 6">
            <a:extLst>
              <a:ext uri="{FF2B5EF4-FFF2-40B4-BE49-F238E27FC236}">
                <a16:creationId xmlns:a16="http://schemas.microsoft.com/office/drawing/2014/main" id="{394123E7-8B00-4C03-AAB1-5DD95B96521E}"/>
              </a:ext>
            </a:extLst>
          </p:cNvPr>
          <p:cNvPicPr>
            <a:picLocks noChangeAspect="1"/>
          </p:cNvPicPr>
          <p:nvPr/>
        </p:nvPicPr>
        <p:blipFill>
          <a:blip r:embed="rId4"/>
          <a:stretch>
            <a:fillRect/>
          </a:stretch>
        </p:blipFill>
        <p:spPr>
          <a:xfrm>
            <a:off x="3276373" y="546769"/>
            <a:ext cx="312634" cy="562741"/>
          </a:xfrm>
          <a:prstGeom prst="rect">
            <a:avLst/>
          </a:prstGeom>
        </p:spPr>
      </p:pic>
      <p:pic>
        <p:nvPicPr>
          <p:cNvPr id="5126" name="Picture 6" descr="TOFAŞ OTOMOBİL FABRİKASI ile ilgili görsel sonucu">
            <a:extLst>
              <a:ext uri="{FF2B5EF4-FFF2-40B4-BE49-F238E27FC236}">
                <a16:creationId xmlns:a16="http://schemas.microsoft.com/office/drawing/2014/main" id="{6E179368-7E51-4571-8E4A-36A968EA021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0" y="143389"/>
            <a:ext cx="1502021" cy="72709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MARMARA BÖLGESİ SANAYİ KURULUŞLARI ile ilgili görsel sonucu">
            <a:extLst>
              <a:ext uri="{FF2B5EF4-FFF2-40B4-BE49-F238E27FC236}">
                <a16:creationId xmlns:a16="http://schemas.microsoft.com/office/drawing/2014/main" id="{CD7138DF-F9B5-44D9-9494-97626844722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43295" y="562983"/>
            <a:ext cx="1289589" cy="797038"/>
          </a:xfrm>
          <a:prstGeom prst="rect">
            <a:avLst/>
          </a:prstGeom>
          <a:noFill/>
          <a:extLst>
            <a:ext uri="{909E8E84-426E-40DD-AFC4-6F175D3DCCD1}">
              <a14:hiddenFill xmlns:a14="http://schemas.microsoft.com/office/drawing/2010/main">
                <a:solidFill>
                  <a:srgbClr val="FFFFFF"/>
                </a:solidFill>
              </a14:hiddenFill>
            </a:ext>
          </a:extLst>
        </p:spPr>
      </p:pic>
      <p:pic>
        <p:nvPicPr>
          <p:cNvPr id="8" name="Resim 7">
            <a:extLst>
              <a:ext uri="{FF2B5EF4-FFF2-40B4-BE49-F238E27FC236}">
                <a16:creationId xmlns:a16="http://schemas.microsoft.com/office/drawing/2014/main" id="{3C5D9EBF-5886-4E4C-83D9-60F5D9B4E8AA}"/>
              </a:ext>
            </a:extLst>
          </p:cNvPr>
          <p:cNvPicPr>
            <a:picLocks noChangeAspect="1"/>
          </p:cNvPicPr>
          <p:nvPr/>
        </p:nvPicPr>
        <p:blipFill>
          <a:blip r:embed="rId7"/>
          <a:stretch>
            <a:fillRect/>
          </a:stretch>
        </p:blipFill>
        <p:spPr>
          <a:xfrm>
            <a:off x="4877527" y="3335628"/>
            <a:ext cx="1320650" cy="731583"/>
          </a:xfrm>
          <a:prstGeom prst="ellipse">
            <a:avLst/>
          </a:prstGeom>
          <a:ln>
            <a:noFill/>
          </a:ln>
          <a:effectLst>
            <a:softEdge rad="112500"/>
          </a:effectLst>
        </p:spPr>
      </p:pic>
      <p:pic>
        <p:nvPicPr>
          <p:cNvPr id="5132" name="Picture 12" descr="İSTANBUL ÜNİVERSİTESİ ile ilgili görsel sonucu">
            <a:extLst>
              <a:ext uri="{FF2B5EF4-FFF2-40B4-BE49-F238E27FC236}">
                <a16:creationId xmlns:a16="http://schemas.microsoft.com/office/drawing/2014/main" id="{743AE06A-D7F9-4691-85FB-A7CED37EE5C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10146" y="1004829"/>
            <a:ext cx="1151694" cy="648072"/>
          </a:xfrm>
          <a:prstGeom prst="rect">
            <a:avLst/>
          </a:prstGeom>
          <a:noFill/>
          <a:extLst>
            <a:ext uri="{909E8E84-426E-40DD-AFC4-6F175D3DCCD1}">
              <a14:hiddenFill xmlns:a14="http://schemas.microsoft.com/office/drawing/2010/main">
                <a:solidFill>
                  <a:srgbClr val="FFFFFF"/>
                </a:solidFill>
              </a14:hiddenFill>
            </a:ext>
          </a:extLst>
        </p:spPr>
      </p:pic>
      <p:pic>
        <p:nvPicPr>
          <p:cNvPr id="10" name="Resim 9">
            <a:extLst>
              <a:ext uri="{FF2B5EF4-FFF2-40B4-BE49-F238E27FC236}">
                <a16:creationId xmlns:a16="http://schemas.microsoft.com/office/drawing/2014/main" id="{50EDC88D-67D3-4387-9022-E0970270722F}"/>
              </a:ext>
            </a:extLst>
          </p:cNvPr>
          <p:cNvPicPr>
            <a:picLocks noChangeAspect="1"/>
          </p:cNvPicPr>
          <p:nvPr/>
        </p:nvPicPr>
        <p:blipFill>
          <a:blip r:embed="rId9"/>
          <a:stretch>
            <a:fillRect/>
          </a:stretch>
        </p:blipFill>
        <p:spPr>
          <a:xfrm rot="21354839">
            <a:off x="4306409" y="1951796"/>
            <a:ext cx="883997" cy="518205"/>
          </a:xfrm>
          <a:prstGeom prst="rect">
            <a:avLst/>
          </a:prstGeom>
        </p:spPr>
      </p:pic>
      <p:pic>
        <p:nvPicPr>
          <p:cNvPr id="11" name="Picture 8" descr="factory png ile ilgili görsel sonucu">
            <a:extLst>
              <a:ext uri="{FF2B5EF4-FFF2-40B4-BE49-F238E27FC236}">
                <a16:creationId xmlns:a16="http://schemas.microsoft.com/office/drawing/2014/main" id="{7DAD03C0-0E26-4E51-92E2-778656C6AAF8}"/>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732240" y="2249245"/>
            <a:ext cx="503183" cy="5031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4" descr="uçak png ile ilgili görsel sonucu">
            <a:extLst>
              <a:ext uri="{FF2B5EF4-FFF2-40B4-BE49-F238E27FC236}">
                <a16:creationId xmlns:a16="http://schemas.microsoft.com/office/drawing/2014/main" id="{129ADDE6-AD6B-4359-AD9A-7309C056981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066470" y="1586958"/>
            <a:ext cx="940268" cy="23705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6" descr="tır png ile ilgili görsel sonucu">
            <a:extLst>
              <a:ext uri="{FF2B5EF4-FFF2-40B4-BE49-F238E27FC236}">
                <a16:creationId xmlns:a16="http://schemas.microsoft.com/office/drawing/2014/main" id="{946ACF02-C6F1-4D9B-AFC3-A9D4C677986C}"/>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820160" y="1109510"/>
            <a:ext cx="879941" cy="484663"/>
          </a:xfrm>
          <a:prstGeom prst="rect">
            <a:avLst/>
          </a:prstGeom>
          <a:noFill/>
          <a:extLst>
            <a:ext uri="{909E8E84-426E-40DD-AFC4-6F175D3DCCD1}">
              <a14:hiddenFill xmlns:a14="http://schemas.microsoft.com/office/drawing/2010/main">
                <a:solidFill>
                  <a:srgbClr val="FFFFFF"/>
                </a:solidFill>
              </a14:hiddenFill>
            </a:ext>
          </a:extLst>
        </p:spPr>
      </p:pic>
      <p:pic>
        <p:nvPicPr>
          <p:cNvPr id="15" name="Resim 14">
            <a:extLst>
              <a:ext uri="{FF2B5EF4-FFF2-40B4-BE49-F238E27FC236}">
                <a16:creationId xmlns:a16="http://schemas.microsoft.com/office/drawing/2014/main" id="{FCE18383-5057-42F4-A709-2BACD812C915}"/>
              </a:ext>
            </a:extLst>
          </p:cNvPr>
          <p:cNvPicPr>
            <a:picLocks noChangeAspect="1"/>
          </p:cNvPicPr>
          <p:nvPr/>
        </p:nvPicPr>
        <p:blipFill>
          <a:blip r:embed="rId13"/>
          <a:stretch>
            <a:fillRect/>
          </a:stretch>
        </p:blipFill>
        <p:spPr>
          <a:xfrm>
            <a:off x="1933125" y="3278262"/>
            <a:ext cx="1054699" cy="731583"/>
          </a:xfrm>
          <a:prstGeom prst="rect">
            <a:avLst/>
          </a:prstGeom>
        </p:spPr>
      </p:pic>
      <p:pic>
        <p:nvPicPr>
          <p:cNvPr id="6" name="Resim 5">
            <a:extLst>
              <a:ext uri="{FF2B5EF4-FFF2-40B4-BE49-F238E27FC236}">
                <a16:creationId xmlns:a16="http://schemas.microsoft.com/office/drawing/2014/main" id="{F4A6551E-DDA8-4E29-9948-F8052FBCAD81}"/>
              </a:ext>
            </a:extLst>
          </p:cNvPr>
          <p:cNvPicPr>
            <a:picLocks noChangeAspect="1"/>
          </p:cNvPicPr>
          <p:nvPr/>
        </p:nvPicPr>
        <p:blipFill>
          <a:blip r:embed="rId14"/>
          <a:stretch>
            <a:fillRect/>
          </a:stretch>
        </p:blipFill>
        <p:spPr>
          <a:xfrm>
            <a:off x="6240283" y="4003128"/>
            <a:ext cx="2725148" cy="920576"/>
          </a:xfrm>
          <a:prstGeom prst="rect">
            <a:avLst/>
          </a:prstGeom>
        </p:spPr>
      </p:pic>
      <p:pic>
        <p:nvPicPr>
          <p:cNvPr id="12" name="Resim 11">
            <a:extLst>
              <a:ext uri="{FF2B5EF4-FFF2-40B4-BE49-F238E27FC236}">
                <a16:creationId xmlns:a16="http://schemas.microsoft.com/office/drawing/2014/main" id="{1B6AAE6D-DF84-4067-BAA6-CF57B64501EE}"/>
              </a:ext>
            </a:extLst>
          </p:cNvPr>
          <p:cNvPicPr>
            <a:picLocks noChangeAspect="1"/>
          </p:cNvPicPr>
          <p:nvPr/>
        </p:nvPicPr>
        <p:blipFill>
          <a:blip r:embed="rId15"/>
          <a:stretch>
            <a:fillRect/>
          </a:stretch>
        </p:blipFill>
        <p:spPr>
          <a:xfrm>
            <a:off x="2207874" y="2853544"/>
            <a:ext cx="463336" cy="499915"/>
          </a:xfrm>
          <a:prstGeom prst="rect">
            <a:avLst/>
          </a:prstGeom>
        </p:spPr>
      </p:pic>
      <p:pic>
        <p:nvPicPr>
          <p:cNvPr id="16" name="Resim 15">
            <a:extLst>
              <a:ext uri="{FF2B5EF4-FFF2-40B4-BE49-F238E27FC236}">
                <a16:creationId xmlns:a16="http://schemas.microsoft.com/office/drawing/2014/main" id="{CAC952BF-AA1E-4D96-A8C9-5E87157AE349}"/>
              </a:ext>
            </a:extLst>
          </p:cNvPr>
          <p:cNvPicPr>
            <a:picLocks noChangeAspect="1"/>
          </p:cNvPicPr>
          <p:nvPr/>
        </p:nvPicPr>
        <p:blipFill>
          <a:blip r:embed="rId16"/>
          <a:stretch>
            <a:fillRect/>
          </a:stretch>
        </p:blipFill>
        <p:spPr>
          <a:xfrm>
            <a:off x="5494324" y="1344698"/>
            <a:ext cx="1450974" cy="646232"/>
          </a:xfrm>
          <a:prstGeom prst="rect">
            <a:avLst/>
          </a:prstGeom>
        </p:spPr>
      </p:pic>
      <p:pic>
        <p:nvPicPr>
          <p:cNvPr id="18" name="Resim 17">
            <a:extLst>
              <a:ext uri="{FF2B5EF4-FFF2-40B4-BE49-F238E27FC236}">
                <a16:creationId xmlns:a16="http://schemas.microsoft.com/office/drawing/2014/main" id="{531DD8F3-EF24-4313-8C38-A122EE4699B0}"/>
              </a:ext>
            </a:extLst>
          </p:cNvPr>
          <p:cNvPicPr>
            <a:picLocks noChangeAspect="1"/>
          </p:cNvPicPr>
          <p:nvPr/>
        </p:nvPicPr>
        <p:blipFill>
          <a:blip r:embed="rId17"/>
          <a:stretch>
            <a:fillRect/>
          </a:stretch>
        </p:blipFill>
        <p:spPr>
          <a:xfrm>
            <a:off x="3388574" y="3319484"/>
            <a:ext cx="877900" cy="627942"/>
          </a:xfrm>
          <a:prstGeom prst="rect">
            <a:avLst/>
          </a:prstGeom>
        </p:spPr>
      </p:pic>
      <p:pic>
        <p:nvPicPr>
          <p:cNvPr id="26" name="Resim 25">
            <a:extLst>
              <a:ext uri="{FF2B5EF4-FFF2-40B4-BE49-F238E27FC236}">
                <a16:creationId xmlns:a16="http://schemas.microsoft.com/office/drawing/2014/main" id="{A7A1F068-3BFF-415D-A2B0-396784FF7AFE}"/>
              </a:ext>
            </a:extLst>
          </p:cNvPr>
          <p:cNvPicPr>
            <a:picLocks noChangeAspect="1"/>
          </p:cNvPicPr>
          <p:nvPr/>
        </p:nvPicPr>
        <p:blipFill>
          <a:blip r:embed="rId4"/>
          <a:stretch>
            <a:fillRect/>
          </a:stretch>
        </p:blipFill>
        <p:spPr>
          <a:xfrm>
            <a:off x="3073209" y="1526406"/>
            <a:ext cx="312634" cy="562741"/>
          </a:xfrm>
          <a:prstGeom prst="rect">
            <a:avLst/>
          </a:prstGeom>
        </p:spPr>
      </p:pic>
      <p:pic>
        <p:nvPicPr>
          <p:cNvPr id="1032" name="Picture 8">
            <a:extLst>
              <a:ext uri="{FF2B5EF4-FFF2-40B4-BE49-F238E27FC236}">
                <a16:creationId xmlns:a16="http://schemas.microsoft.com/office/drawing/2014/main" id="{31E66104-0458-4543-B528-8442ABEDACE7}"/>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987824" y="121559"/>
            <a:ext cx="503246" cy="50324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4" descr="Forest png ile ilgili görsel sonucu">
            <a:extLst>
              <a:ext uri="{FF2B5EF4-FFF2-40B4-BE49-F238E27FC236}">
                <a16:creationId xmlns:a16="http://schemas.microsoft.com/office/drawing/2014/main" id="{3927140D-8F66-4C0F-829A-90B2B59654ED}"/>
              </a:ext>
            </a:extLst>
          </p:cNvPr>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0" b="100000" l="38462" r="100000"/>
                    </a14:imgEffect>
                  </a14:imgLayer>
                </a14:imgProps>
              </a:ext>
              <a:ext uri="{28A0092B-C50C-407E-A947-70E740481C1C}">
                <a14:useLocalDpi xmlns:a14="http://schemas.microsoft.com/office/drawing/2010/main" val="0"/>
              </a:ext>
            </a:extLst>
          </a:blip>
          <a:srcRect/>
          <a:stretch>
            <a:fillRect/>
          </a:stretch>
        </p:blipFill>
        <p:spPr bwMode="auto">
          <a:xfrm>
            <a:off x="2767203" y="-167359"/>
            <a:ext cx="1735192" cy="1001072"/>
          </a:xfrm>
          <a:prstGeom prst="rect">
            <a:avLst/>
          </a:prstGeom>
          <a:noFill/>
          <a:extLst>
            <a:ext uri="{909E8E84-426E-40DD-AFC4-6F175D3DCCD1}">
              <a14:hiddenFill xmlns:a14="http://schemas.microsoft.com/office/drawing/2010/main">
                <a:solidFill>
                  <a:srgbClr val="FFFFFF"/>
                </a:solidFill>
              </a14:hiddenFill>
            </a:ext>
          </a:extLst>
        </p:spPr>
      </p:pic>
      <p:pic>
        <p:nvPicPr>
          <p:cNvPr id="19" name="Resim 18">
            <a:extLst>
              <a:ext uri="{FF2B5EF4-FFF2-40B4-BE49-F238E27FC236}">
                <a16:creationId xmlns:a16="http://schemas.microsoft.com/office/drawing/2014/main" id="{92C6DED5-1779-4870-9C78-E4E60DABE77D}"/>
              </a:ext>
            </a:extLst>
          </p:cNvPr>
          <p:cNvPicPr>
            <a:picLocks noChangeAspect="1"/>
          </p:cNvPicPr>
          <p:nvPr/>
        </p:nvPicPr>
        <p:blipFill>
          <a:blip r:embed="rId21"/>
          <a:stretch>
            <a:fillRect/>
          </a:stretch>
        </p:blipFill>
        <p:spPr>
          <a:xfrm>
            <a:off x="285425" y="656792"/>
            <a:ext cx="2162809" cy="2126193"/>
          </a:xfrm>
          <a:prstGeom prst="rect">
            <a:avLst/>
          </a:prstGeom>
        </p:spPr>
      </p:pic>
      <p:pic>
        <p:nvPicPr>
          <p:cNvPr id="20" name="Resim 19">
            <a:extLst>
              <a:ext uri="{FF2B5EF4-FFF2-40B4-BE49-F238E27FC236}">
                <a16:creationId xmlns:a16="http://schemas.microsoft.com/office/drawing/2014/main" id="{2197DEE2-443D-44CA-88EE-942FDD79A1F7}"/>
              </a:ext>
            </a:extLst>
          </p:cNvPr>
          <p:cNvPicPr>
            <a:picLocks noChangeAspect="1"/>
          </p:cNvPicPr>
          <p:nvPr/>
        </p:nvPicPr>
        <p:blipFill>
          <a:blip r:embed="rId22"/>
          <a:stretch>
            <a:fillRect/>
          </a:stretch>
        </p:blipFill>
        <p:spPr>
          <a:xfrm>
            <a:off x="7166320" y="2355726"/>
            <a:ext cx="1871938" cy="1898303"/>
          </a:xfrm>
          <a:prstGeom prst="rect">
            <a:avLst/>
          </a:prstGeom>
        </p:spPr>
      </p:pic>
      <p:pic>
        <p:nvPicPr>
          <p:cNvPr id="22" name="Resim 21">
            <a:extLst>
              <a:ext uri="{FF2B5EF4-FFF2-40B4-BE49-F238E27FC236}">
                <a16:creationId xmlns:a16="http://schemas.microsoft.com/office/drawing/2014/main" id="{E62D1823-6831-47B9-95A0-2B0676A8C9AB}"/>
              </a:ext>
            </a:extLst>
          </p:cNvPr>
          <p:cNvPicPr>
            <a:picLocks noChangeAspect="1"/>
          </p:cNvPicPr>
          <p:nvPr/>
        </p:nvPicPr>
        <p:blipFill>
          <a:blip r:embed="rId23"/>
          <a:stretch>
            <a:fillRect/>
          </a:stretch>
        </p:blipFill>
        <p:spPr>
          <a:xfrm>
            <a:off x="7177247" y="143389"/>
            <a:ext cx="1755567" cy="1787381"/>
          </a:xfrm>
          <a:prstGeom prst="rect">
            <a:avLst/>
          </a:prstGeom>
        </p:spPr>
      </p:pic>
    </p:spTree>
    <p:extLst>
      <p:ext uri="{BB962C8B-B14F-4D97-AF65-F5344CB8AC3E}">
        <p14:creationId xmlns:p14="http://schemas.microsoft.com/office/powerpoint/2010/main" val="27529322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500" fill="hold"/>
                                        <p:tgtEl>
                                          <p:spTgt spid="20"/>
                                        </p:tgtEl>
                                        <p:attrNameLst>
                                          <p:attrName>ppt_x</p:attrName>
                                        </p:attrNameLst>
                                      </p:cBhvr>
                                      <p:tavLst>
                                        <p:tav tm="0">
                                          <p:val>
                                            <p:strVal val="#ppt_x"/>
                                          </p:val>
                                        </p:tav>
                                        <p:tav tm="100000">
                                          <p:val>
                                            <p:strVal val="#ppt_x"/>
                                          </p:val>
                                        </p:tav>
                                      </p:tavLst>
                                    </p:anim>
                                    <p:anim calcmode="lin" valueType="num">
                                      <p:cBhvr additive="base">
                                        <p:cTn id="1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barn(inVertical)">
                                      <p:cBhvr>
                                        <p:cTn id="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14" name="Resim 13">
            <a:extLst>
              <a:ext uri="{FF2B5EF4-FFF2-40B4-BE49-F238E27FC236}">
                <a16:creationId xmlns:a16="http://schemas.microsoft.com/office/drawing/2014/main" id="{3027989C-6F8A-41C7-821D-DC904678592D}"/>
              </a:ext>
            </a:extLst>
          </p:cNvPr>
          <p:cNvPicPr>
            <a:picLocks noChangeAspect="1"/>
          </p:cNvPicPr>
          <p:nvPr/>
        </p:nvPicPr>
        <p:blipFill>
          <a:blip r:embed="rId2"/>
          <a:stretch>
            <a:fillRect/>
          </a:stretch>
        </p:blipFill>
        <p:spPr>
          <a:xfrm>
            <a:off x="776911" y="1131590"/>
            <a:ext cx="7590178" cy="3310415"/>
          </a:xfrm>
          <a:prstGeom prst="rect">
            <a:avLst/>
          </a:prstGeom>
        </p:spPr>
      </p:pic>
      <p:pic>
        <p:nvPicPr>
          <p:cNvPr id="15" name="Resim 14">
            <a:extLst>
              <a:ext uri="{FF2B5EF4-FFF2-40B4-BE49-F238E27FC236}">
                <a16:creationId xmlns:a16="http://schemas.microsoft.com/office/drawing/2014/main" id="{1B4DA6A1-D98D-4912-937F-7B2AB640533C}"/>
              </a:ext>
            </a:extLst>
          </p:cNvPr>
          <p:cNvPicPr>
            <a:picLocks noChangeAspect="1"/>
          </p:cNvPicPr>
          <p:nvPr/>
        </p:nvPicPr>
        <p:blipFill>
          <a:blip r:embed="rId3"/>
          <a:stretch>
            <a:fillRect/>
          </a:stretch>
        </p:blipFill>
        <p:spPr>
          <a:xfrm>
            <a:off x="5526107" y="483518"/>
            <a:ext cx="2840982" cy="884194"/>
          </a:xfrm>
          <a:prstGeom prst="rect">
            <a:avLst/>
          </a:prstGeom>
        </p:spPr>
      </p:pic>
      <p:pic>
        <p:nvPicPr>
          <p:cNvPr id="16" name="Resim 15">
            <a:extLst>
              <a:ext uri="{FF2B5EF4-FFF2-40B4-BE49-F238E27FC236}">
                <a16:creationId xmlns:a16="http://schemas.microsoft.com/office/drawing/2014/main" id="{F8D56399-9DC1-4951-896D-6AFAD2DEF2C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4546" y="727297"/>
            <a:ext cx="1654066" cy="362519"/>
          </a:xfrm>
          <a:prstGeom prst="rect">
            <a:avLst/>
          </a:prstGeom>
        </p:spPr>
      </p:pic>
      <p:pic>
        <p:nvPicPr>
          <p:cNvPr id="17" name="Resim 16">
            <a:extLst>
              <a:ext uri="{FF2B5EF4-FFF2-40B4-BE49-F238E27FC236}">
                <a16:creationId xmlns:a16="http://schemas.microsoft.com/office/drawing/2014/main" id="{CAD28BFC-1755-415F-9DB6-7A3FFA83FA13}"/>
              </a:ext>
            </a:extLst>
          </p:cNvPr>
          <p:cNvPicPr>
            <a:picLocks noChangeAspect="1"/>
          </p:cNvPicPr>
          <p:nvPr/>
        </p:nvPicPr>
        <p:blipFill>
          <a:blip r:embed="rId5"/>
          <a:stretch>
            <a:fillRect/>
          </a:stretch>
        </p:blipFill>
        <p:spPr>
          <a:xfrm>
            <a:off x="776911" y="2931790"/>
            <a:ext cx="266697" cy="268065"/>
          </a:xfrm>
          <a:prstGeom prst="rect">
            <a:avLst/>
          </a:prstGeom>
        </p:spPr>
      </p:pic>
    </p:spTree>
    <p:extLst>
      <p:ext uri="{BB962C8B-B14F-4D97-AF65-F5344CB8AC3E}">
        <p14:creationId xmlns:p14="http://schemas.microsoft.com/office/powerpoint/2010/main" val="308849063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graphicFrame>
        <p:nvGraphicFramePr>
          <p:cNvPr id="7" name="Diyagram 6">
            <a:extLst>
              <a:ext uri="{FF2B5EF4-FFF2-40B4-BE49-F238E27FC236}">
                <a16:creationId xmlns:a16="http://schemas.microsoft.com/office/drawing/2014/main" id="{08501343-A14D-4FB7-AFAA-C35D56CBE62A}"/>
              </a:ext>
            </a:extLst>
          </p:cNvPr>
          <p:cNvGraphicFramePr/>
          <p:nvPr>
            <p:extLst>
              <p:ext uri="{D42A27DB-BD31-4B8C-83A1-F6EECF244321}">
                <p14:modId xmlns:p14="http://schemas.microsoft.com/office/powerpoint/2010/main" val="3703866183"/>
              </p:ext>
            </p:extLst>
          </p:nvPr>
        </p:nvGraphicFramePr>
        <p:xfrm>
          <a:off x="1259632" y="916940"/>
          <a:ext cx="6840760" cy="20423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yagram 7">
            <a:extLst>
              <a:ext uri="{FF2B5EF4-FFF2-40B4-BE49-F238E27FC236}">
                <a16:creationId xmlns:a16="http://schemas.microsoft.com/office/drawing/2014/main" id="{A032034A-A950-4DB8-9D3B-F1BD1F25E21B}"/>
              </a:ext>
            </a:extLst>
          </p:cNvPr>
          <p:cNvGraphicFramePr/>
          <p:nvPr>
            <p:extLst>
              <p:ext uri="{D42A27DB-BD31-4B8C-83A1-F6EECF244321}">
                <p14:modId xmlns:p14="http://schemas.microsoft.com/office/powerpoint/2010/main" val="850269881"/>
              </p:ext>
            </p:extLst>
          </p:nvPr>
        </p:nvGraphicFramePr>
        <p:xfrm>
          <a:off x="1331640" y="3088948"/>
          <a:ext cx="6768752" cy="15696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 name="Gülen Yüz 11">
            <a:extLst>
              <a:ext uri="{FF2B5EF4-FFF2-40B4-BE49-F238E27FC236}">
                <a16:creationId xmlns:a16="http://schemas.microsoft.com/office/drawing/2014/main" id="{B6EC5BEC-FAB5-4347-8DDB-EAB87004814A}"/>
              </a:ext>
            </a:extLst>
          </p:cNvPr>
          <p:cNvSpPr/>
          <p:nvPr/>
        </p:nvSpPr>
        <p:spPr>
          <a:xfrm>
            <a:off x="1331640" y="3147814"/>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6" name="Resim 5">
            <a:extLst>
              <a:ext uri="{FF2B5EF4-FFF2-40B4-BE49-F238E27FC236}">
                <a16:creationId xmlns:a16="http://schemas.microsoft.com/office/drawing/2014/main" id="{C1DFFDAD-5E35-4BD2-A10B-D8A58AED6AA6}"/>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331640" y="524988"/>
            <a:ext cx="1654066" cy="362519"/>
          </a:xfrm>
          <a:prstGeom prst="rect">
            <a:avLst/>
          </a:prstGeom>
        </p:spPr>
      </p:pic>
    </p:spTree>
    <p:extLst>
      <p:ext uri="{BB962C8B-B14F-4D97-AF65-F5344CB8AC3E}">
        <p14:creationId xmlns:p14="http://schemas.microsoft.com/office/powerpoint/2010/main" val="3746322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7254BE5F-4CA3-4BB4-BA75-777867E00C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939028" cy="5143500"/>
          </a:xfrm>
          <a:prstGeom prst="rect">
            <a:avLst/>
          </a:prstGeom>
        </p:spPr>
      </p:pic>
      <p:pic>
        <p:nvPicPr>
          <p:cNvPr id="1028" name="Picture 4" descr="tütün ile ilgili görsel sonucu">
            <a:extLst>
              <a:ext uri="{FF2B5EF4-FFF2-40B4-BE49-F238E27FC236}">
                <a16:creationId xmlns:a16="http://schemas.microsoft.com/office/drawing/2014/main" id="{3A73D40B-42B1-452B-83BF-07A30FC653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6636" y="2326126"/>
            <a:ext cx="1368152" cy="91113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Resim 9">
            <a:extLst>
              <a:ext uri="{FF2B5EF4-FFF2-40B4-BE49-F238E27FC236}">
                <a16:creationId xmlns:a16="http://schemas.microsoft.com/office/drawing/2014/main" id="{E5B4E84B-8155-413D-BFAB-8EE4027C247B}"/>
              </a:ext>
            </a:extLst>
          </p:cNvPr>
          <p:cNvPicPr>
            <a:picLocks noChangeAspect="1"/>
          </p:cNvPicPr>
          <p:nvPr/>
        </p:nvPicPr>
        <p:blipFill>
          <a:blip r:embed="rId5"/>
          <a:stretch>
            <a:fillRect/>
          </a:stretch>
        </p:blipFill>
        <p:spPr>
          <a:xfrm>
            <a:off x="815492" y="2893902"/>
            <a:ext cx="1072989" cy="914479"/>
          </a:xfrm>
          <a:prstGeom prst="rect">
            <a:avLst/>
          </a:prstGeom>
        </p:spPr>
      </p:pic>
      <p:pic>
        <p:nvPicPr>
          <p:cNvPr id="13" name="Resim 12">
            <a:extLst>
              <a:ext uri="{FF2B5EF4-FFF2-40B4-BE49-F238E27FC236}">
                <a16:creationId xmlns:a16="http://schemas.microsoft.com/office/drawing/2014/main" id="{987F0649-D9E6-48C9-B49C-CB9A19D8D9D7}"/>
              </a:ext>
            </a:extLst>
          </p:cNvPr>
          <p:cNvPicPr>
            <a:picLocks noChangeAspect="1"/>
          </p:cNvPicPr>
          <p:nvPr/>
        </p:nvPicPr>
        <p:blipFill>
          <a:blip r:embed="rId6"/>
          <a:stretch>
            <a:fillRect/>
          </a:stretch>
        </p:blipFill>
        <p:spPr>
          <a:xfrm>
            <a:off x="597495" y="976082"/>
            <a:ext cx="1316850" cy="1316850"/>
          </a:xfrm>
          <a:prstGeom prst="rect">
            <a:avLst/>
          </a:prstGeom>
        </p:spPr>
      </p:pic>
      <p:pic>
        <p:nvPicPr>
          <p:cNvPr id="1040" name="Picture 16" descr="izmir limanı ile ilgili görsel sonucu">
            <a:extLst>
              <a:ext uri="{FF2B5EF4-FFF2-40B4-BE49-F238E27FC236}">
                <a16:creationId xmlns:a16="http://schemas.microsoft.com/office/drawing/2014/main" id="{E4A43306-ED69-46CC-8C12-83E61D99E5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8871" y="181452"/>
            <a:ext cx="3031389" cy="190027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FIG png ile ilgili görsel sonucu">
            <a:extLst>
              <a:ext uri="{FF2B5EF4-FFF2-40B4-BE49-F238E27FC236}">
                <a16:creationId xmlns:a16="http://schemas.microsoft.com/office/drawing/2014/main" id="{7A13D2AD-EF07-4AC5-8B18-FB26A9F9436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21421" y="1451314"/>
            <a:ext cx="1212726" cy="921672"/>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linyit yatağan ile ilgili görsel sonucu">
            <a:extLst>
              <a:ext uri="{FF2B5EF4-FFF2-40B4-BE49-F238E27FC236}">
                <a16:creationId xmlns:a16="http://schemas.microsoft.com/office/drawing/2014/main" id="{0DA7FB1F-1D46-405F-AED6-27BAB570641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6136" y="2893902"/>
            <a:ext cx="3146328" cy="1862743"/>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Bağlayıcı: Dirsek 19">
            <a:extLst>
              <a:ext uri="{FF2B5EF4-FFF2-40B4-BE49-F238E27FC236}">
                <a16:creationId xmlns:a16="http://schemas.microsoft.com/office/drawing/2014/main" id="{217ECF25-FD6F-4758-8BB7-8D5CD3383B50}"/>
              </a:ext>
            </a:extLst>
          </p:cNvPr>
          <p:cNvCxnSpPr>
            <a:cxnSpLocks/>
          </p:cNvCxnSpPr>
          <p:nvPr/>
        </p:nvCxnSpPr>
        <p:spPr>
          <a:xfrm flipV="1">
            <a:off x="2417507" y="3609638"/>
            <a:ext cx="3300794" cy="720080"/>
          </a:xfrm>
          <a:prstGeom prst="bentConnector3">
            <a:avLst>
              <a:gd name="adj1" fmla="val 50000"/>
            </a:avLst>
          </a:prstGeom>
          <a:ln>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7" name="Bağlayıcı: Dirsek 26">
            <a:extLst>
              <a:ext uri="{FF2B5EF4-FFF2-40B4-BE49-F238E27FC236}">
                <a16:creationId xmlns:a16="http://schemas.microsoft.com/office/drawing/2014/main" id="{6DC8BD75-F3A8-4AF2-92AD-41BFC11D1DE3}"/>
              </a:ext>
            </a:extLst>
          </p:cNvPr>
          <p:cNvCxnSpPr>
            <a:endCxn id="1040" idx="1"/>
          </p:cNvCxnSpPr>
          <p:nvPr/>
        </p:nvCxnSpPr>
        <p:spPr>
          <a:xfrm flipV="1">
            <a:off x="815492" y="1131589"/>
            <a:ext cx="5273379" cy="1241397"/>
          </a:xfrm>
          <a:prstGeom prst="bentConnector3">
            <a:avLst/>
          </a:prstGeom>
          <a:ln w="12700">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sp>
        <p:nvSpPr>
          <p:cNvPr id="30" name="Dikdörtgen 29">
            <a:extLst>
              <a:ext uri="{FF2B5EF4-FFF2-40B4-BE49-F238E27FC236}">
                <a16:creationId xmlns:a16="http://schemas.microsoft.com/office/drawing/2014/main" id="{2197D0C2-3E01-45C3-86AA-7C25BC7F51A2}"/>
              </a:ext>
            </a:extLst>
          </p:cNvPr>
          <p:cNvSpPr/>
          <p:nvPr/>
        </p:nvSpPr>
        <p:spPr>
          <a:xfrm>
            <a:off x="6431511" y="4773868"/>
            <a:ext cx="1875578" cy="276999"/>
          </a:xfrm>
          <a:prstGeom prst="rect">
            <a:avLst/>
          </a:prstGeom>
        </p:spPr>
        <p:txBody>
          <a:bodyPr wrap="none">
            <a:spAutoFit/>
          </a:bodyPr>
          <a:lstStyle/>
          <a:p>
            <a:r>
              <a:rPr lang="tr-TR" sz="1200" dirty="0">
                <a:latin typeface="Times New Roman" panose="02020603050405020304" pitchFamily="18" charset="0"/>
              </a:rPr>
              <a:t>Manisa , Soma ve Yatağan </a:t>
            </a:r>
            <a:endParaRPr lang="tr-TR" dirty="0"/>
          </a:p>
        </p:txBody>
      </p:sp>
      <p:sp>
        <p:nvSpPr>
          <p:cNvPr id="31" name="Metin kutusu 30">
            <a:extLst>
              <a:ext uri="{FF2B5EF4-FFF2-40B4-BE49-F238E27FC236}">
                <a16:creationId xmlns:a16="http://schemas.microsoft.com/office/drawing/2014/main" id="{B1D03B5F-49BB-4872-91E8-6304E450586E}"/>
              </a:ext>
            </a:extLst>
          </p:cNvPr>
          <p:cNvSpPr txBox="1"/>
          <p:nvPr/>
        </p:nvSpPr>
        <p:spPr>
          <a:xfrm>
            <a:off x="6670859" y="2115851"/>
            <a:ext cx="1670249" cy="300082"/>
          </a:xfrm>
          <a:prstGeom prst="rect">
            <a:avLst/>
          </a:prstGeom>
          <a:noFill/>
        </p:spPr>
        <p:txBody>
          <a:bodyPr wrap="square" rtlCol="0">
            <a:spAutoFit/>
          </a:bodyPr>
          <a:lstStyle/>
          <a:p>
            <a:pPr algn="ctr"/>
            <a:r>
              <a:rPr lang="tr-TR" dirty="0"/>
              <a:t>İzmir Limanı</a:t>
            </a:r>
          </a:p>
        </p:txBody>
      </p:sp>
      <p:pic>
        <p:nvPicPr>
          <p:cNvPr id="1048" name="Picture 24" descr="fethiye ölüdeniz ile ilgili görsel sonucu">
            <a:extLst>
              <a:ext uri="{FF2B5EF4-FFF2-40B4-BE49-F238E27FC236}">
                <a16:creationId xmlns:a16="http://schemas.microsoft.com/office/drawing/2014/main" id="{C61BA5C3-7567-416B-874B-B862939D369A}"/>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71350" y="4279370"/>
            <a:ext cx="1727348" cy="91447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50" name="Picture 26" descr="pamukkale ile ilgili görsel sonucu">
            <a:extLst>
              <a:ext uri="{FF2B5EF4-FFF2-40B4-BE49-F238E27FC236}">
                <a16:creationId xmlns:a16="http://schemas.microsoft.com/office/drawing/2014/main" id="{E7259C39-CAA7-4FBC-874F-AC0D00A1BFB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792700" y="2307581"/>
            <a:ext cx="1523940" cy="101554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5" name="Resim 14">
            <a:extLst>
              <a:ext uri="{FF2B5EF4-FFF2-40B4-BE49-F238E27FC236}">
                <a16:creationId xmlns:a16="http://schemas.microsoft.com/office/drawing/2014/main" id="{FBCA4ED8-F558-4D4B-9E5A-E7FAD316A1E8}"/>
              </a:ext>
            </a:extLst>
          </p:cNvPr>
          <p:cNvPicPr>
            <a:picLocks noChangeAspect="1"/>
          </p:cNvPicPr>
          <p:nvPr/>
        </p:nvPicPr>
        <p:blipFill>
          <a:blip r:embed="rId12"/>
          <a:stretch>
            <a:fillRect/>
          </a:stretch>
        </p:blipFill>
        <p:spPr>
          <a:xfrm>
            <a:off x="46707" y="1581761"/>
            <a:ext cx="990436" cy="736345"/>
          </a:xfrm>
          <a:prstGeom prst="rect">
            <a:avLst/>
          </a:prstGeom>
        </p:spPr>
      </p:pic>
      <p:pic>
        <p:nvPicPr>
          <p:cNvPr id="2" name="Resim 1">
            <a:extLst>
              <a:ext uri="{FF2B5EF4-FFF2-40B4-BE49-F238E27FC236}">
                <a16:creationId xmlns:a16="http://schemas.microsoft.com/office/drawing/2014/main" id="{B89DD37F-373B-4F48-B7F9-585A0663B4B7}"/>
              </a:ext>
            </a:extLst>
          </p:cNvPr>
          <p:cNvPicPr>
            <a:picLocks noChangeAspect="1"/>
          </p:cNvPicPr>
          <p:nvPr/>
        </p:nvPicPr>
        <p:blipFill>
          <a:blip r:embed="rId13"/>
          <a:stretch>
            <a:fillRect/>
          </a:stretch>
        </p:blipFill>
        <p:spPr>
          <a:xfrm>
            <a:off x="1037143" y="-105063"/>
            <a:ext cx="1207113" cy="926672"/>
          </a:xfrm>
          <a:prstGeom prst="rect">
            <a:avLst/>
          </a:prstGeom>
        </p:spPr>
      </p:pic>
      <p:pic>
        <p:nvPicPr>
          <p:cNvPr id="3" name="Resim 2">
            <a:extLst>
              <a:ext uri="{FF2B5EF4-FFF2-40B4-BE49-F238E27FC236}">
                <a16:creationId xmlns:a16="http://schemas.microsoft.com/office/drawing/2014/main" id="{97C3E2A0-D038-493A-9E9D-12E8EF1DFCAC}"/>
              </a:ext>
            </a:extLst>
          </p:cNvPr>
          <p:cNvPicPr>
            <a:picLocks noChangeAspect="1"/>
          </p:cNvPicPr>
          <p:nvPr/>
        </p:nvPicPr>
        <p:blipFill>
          <a:blip r:embed="rId14"/>
          <a:stretch>
            <a:fillRect/>
          </a:stretch>
        </p:blipFill>
        <p:spPr>
          <a:xfrm>
            <a:off x="3758529" y="2162785"/>
            <a:ext cx="2280198" cy="2320676"/>
          </a:xfrm>
          <a:prstGeom prst="rect">
            <a:avLst/>
          </a:prstGeom>
        </p:spPr>
      </p:pic>
    </p:spTree>
    <p:extLst>
      <p:ext uri="{BB962C8B-B14F-4D97-AF65-F5344CB8AC3E}">
        <p14:creationId xmlns:p14="http://schemas.microsoft.com/office/powerpoint/2010/main" val="8511033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DE00"/>
        </a:solidFill>
        <a:effectLst/>
      </p:bgPr>
    </p:bg>
    <p:spTree>
      <p:nvGrpSpPr>
        <p:cNvPr id="1" name=""/>
        <p:cNvGrpSpPr/>
        <p:nvPr/>
      </p:nvGrpSpPr>
      <p:grpSpPr>
        <a:xfrm>
          <a:off x="0" y="0"/>
          <a:ext cx="0" cy="0"/>
          <a:chOff x="0" y="0"/>
          <a:chExt cx="0" cy="0"/>
        </a:xfrm>
      </p:grpSpPr>
      <p:sp>
        <p:nvSpPr>
          <p:cNvPr id="5" name="Akış Çizelgesi: Öteki İşlem 4">
            <a:extLst>
              <a:ext uri="{FF2B5EF4-FFF2-40B4-BE49-F238E27FC236}">
                <a16:creationId xmlns:a16="http://schemas.microsoft.com/office/drawing/2014/main" id="{CE3595EC-B891-4943-B422-CC9D36C47B55}"/>
              </a:ext>
            </a:extLst>
          </p:cNvPr>
          <p:cNvSpPr/>
          <p:nvPr/>
        </p:nvSpPr>
        <p:spPr>
          <a:xfrm>
            <a:off x="1615098" y="1541293"/>
            <a:ext cx="2806258" cy="428720"/>
          </a:xfrm>
          <a:prstGeom prst="flowChartAlternateProcess">
            <a:avLst/>
          </a:prstGeom>
          <a:solidFill>
            <a:srgbClr val="65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rgbClr val="097054"/>
              </a:solidFill>
            </a:endParaRPr>
          </a:p>
        </p:txBody>
      </p:sp>
      <p:graphicFrame>
        <p:nvGraphicFramePr>
          <p:cNvPr id="7" name="Diyagram 6">
            <a:extLst>
              <a:ext uri="{FF2B5EF4-FFF2-40B4-BE49-F238E27FC236}">
                <a16:creationId xmlns:a16="http://schemas.microsoft.com/office/drawing/2014/main" id="{C4CE33CB-EC1A-45C2-88AF-B8D1F11BD954}"/>
              </a:ext>
            </a:extLst>
          </p:cNvPr>
          <p:cNvGraphicFramePr/>
          <p:nvPr>
            <p:extLst>
              <p:ext uri="{D42A27DB-BD31-4B8C-83A1-F6EECF244321}">
                <p14:modId xmlns:p14="http://schemas.microsoft.com/office/powerpoint/2010/main" val="4284460870"/>
              </p:ext>
            </p:extLst>
          </p:nvPr>
        </p:nvGraphicFramePr>
        <p:xfrm>
          <a:off x="1615098" y="605162"/>
          <a:ext cx="2799164" cy="4287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yagram 8">
            <a:extLst>
              <a:ext uri="{FF2B5EF4-FFF2-40B4-BE49-F238E27FC236}">
                <a16:creationId xmlns:a16="http://schemas.microsoft.com/office/drawing/2014/main" id="{BB85E4F4-56E2-45BB-85B4-7044DEA8D966}"/>
              </a:ext>
            </a:extLst>
          </p:cNvPr>
          <p:cNvGraphicFramePr/>
          <p:nvPr>
            <p:extLst>
              <p:ext uri="{D42A27DB-BD31-4B8C-83A1-F6EECF244321}">
                <p14:modId xmlns:p14="http://schemas.microsoft.com/office/powerpoint/2010/main" val="2936393298"/>
              </p:ext>
            </p:extLst>
          </p:nvPr>
        </p:nvGraphicFramePr>
        <p:xfrm>
          <a:off x="1582556" y="2089837"/>
          <a:ext cx="2838800" cy="3638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1" name="Diyagram 10">
            <a:extLst>
              <a:ext uri="{FF2B5EF4-FFF2-40B4-BE49-F238E27FC236}">
                <a16:creationId xmlns:a16="http://schemas.microsoft.com/office/drawing/2014/main" id="{976775C3-4989-4CF0-BBAD-0D90E543DB2B}"/>
              </a:ext>
            </a:extLst>
          </p:cNvPr>
          <p:cNvGraphicFramePr/>
          <p:nvPr>
            <p:extLst>
              <p:ext uri="{D42A27DB-BD31-4B8C-83A1-F6EECF244321}">
                <p14:modId xmlns:p14="http://schemas.microsoft.com/office/powerpoint/2010/main" val="2160560360"/>
              </p:ext>
            </p:extLst>
          </p:nvPr>
        </p:nvGraphicFramePr>
        <p:xfrm>
          <a:off x="1581716" y="1117153"/>
          <a:ext cx="2798960" cy="59177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3" name="Diyagram 12">
            <a:extLst>
              <a:ext uri="{FF2B5EF4-FFF2-40B4-BE49-F238E27FC236}">
                <a16:creationId xmlns:a16="http://schemas.microsoft.com/office/drawing/2014/main" id="{556EE696-97A2-4CE2-9083-09D09AC5314A}"/>
              </a:ext>
            </a:extLst>
          </p:cNvPr>
          <p:cNvGraphicFramePr/>
          <p:nvPr>
            <p:extLst>
              <p:ext uri="{D42A27DB-BD31-4B8C-83A1-F6EECF244321}">
                <p14:modId xmlns:p14="http://schemas.microsoft.com/office/powerpoint/2010/main" val="1861042786"/>
              </p:ext>
            </p:extLst>
          </p:nvPr>
        </p:nvGraphicFramePr>
        <p:xfrm>
          <a:off x="1581716" y="2536881"/>
          <a:ext cx="2839640" cy="363881"/>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graphicFrame>
        <p:nvGraphicFramePr>
          <p:cNvPr id="3" name="Diyagram 2">
            <a:extLst>
              <a:ext uri="{FF2B5EF4-FFF2-40B4-BE49-F238E27FC236}">
                <a16:creationId xmlns:a16="http://schemas.microsoft.com/office/drawing/2014/main" id="{1A45A5E3-3D52-4D80-A155-2A44BD85A640}"/>
              </a:ext>
            </a:extLst>
          </p:cNvPr>
          <p:cNvGraphicFramePr/>
          <p:nvPr>
            <p:extLst>
              <p:ext uri="{D42A27DB-BD31-4B8C-83A1-F6EECF244321}">
                <p14:modId xmlns:p14="http://schemas.microsoft.com/office/powerpoint/2010/main" val="3813185586"/>
              </p:ext>
            </p:extLst>
          </p:nvPr>
        </p:nvGraphicFramePr>
        <p:xfrm>
          <a:off x="1615098" y="2571750"/>
          <a:ext cx="5913804" cy="2713791"/>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
        <p:nvSpPr>
          <p:cNvPr id="6" name="Dikdörtgen 5">
            <a:extLst>
              <a:ext uri="{FF2B5EF4-FFF2-40B4-BE49-F238E27FC236}">
                <a16:creationId xmlns:a16="http://schemas.microsoft.com/office/drawing/2014/main" id="{1627B96C-8C95-47D1-B737-05970B9F6AE6}"/>
              </a:ext>
            </a:extLst>
          </p:cNvPr>
          <p:cNvSpPr/>
          <p:nvPr/>
        </p:nvSpPr>
        <p:spPr>
          <a:xfrm>
            <a:off x="5249208" y="392658"/>
            <a:ext cx="1367682" cy="3154710"/>
          </a:xfrm>
          <a:prstGeom prst="rect">
            <a:avLst/>
          </a:prstGeom>
          <a:noFill/>
        </p:spPr>
        <p:txBody>
          <a:bodyPr wrap="none" lIns="91440" tIns="45720" rIns="91440" bIns="45720">
            <a:spAutoFit/>
          </a:bodyPr>
          <a:lstStyle/>
          <a:p>
            <a:pPr algn="ctr"/>
            <a:r>
              <a:rPr lang="tr-TR" sz="19900" b="1" cap="none" spc="0" dirty="0">
                <a:ln w="12700">
                  <a:solidFill>
                    <a:schemeClr val="accent3">
                      <a:lumMod val="50000"/>
                    </a:schemeClr>
                  </a:solidFill>
                  <a:prstDash val="solid"/>
                </a:ln>
                <a:solidFill>
                  <a:srgbClr val="FF9900"/>
                </a:solidFill>
                <a:effectLst>
                  <a:innerShdw blurRad="177800">
                    <a:schemeClr val="accent3">
                      <a:lumMod val="50000"/>
                    </a:schemeClr>
                  </a:innerShdw>
                </a:effectLst>
              </a:rPr>
              <a:t>?</a:t>
            </a:r>
          </a:p>
        </p:txBody>
      </p:sp>
      <p:pic>
        <p:nvPicPr>
          <p:cNvPr id="12" name="Resim 11">
            <a:extLst>
              <a:ext uri="{FF2B5EF4-FFF2-40B4-BE49-F238E27FC236}">
                <a16:creationId xmlns:a16="http://schemas.microsoft.com/office/drawing/2014/main" id="{81A4D406-3970-4C57-95F1-EAC8D478AB47}"/>
              </a:ext>
            </a:extLst>
          </p:cNvPr>
          <p:cNvPicPr>
            <a:picLocks noChangeAspect="1"/>
          </p:cNvPicPr>
          <p:nvPr/>
        </p:nvPicPr>
        <p:blipFill>
          <a:blip r:embed="rId27" cstate="email">
            <a:extLst>
              <a:ext uri="{28A0092B-C50C-407E-A947-70E740481C1C}">
                <a14:useLocalDpi xmlns:a14="http://schemas.microsoft.com/office/drawing/2010/main"/>
              </a:ext>
            </a:extLst>
          </a:blip>
          <a:stretch>
            <a:fillRect/>
          </a:stretch>
        </p:blipFill>
        <p:spPr>
          <a:xfrm>
            <a:off x="1628151" y="134350"/>
            <a:ext cx="2215563" cy="711168"/>
          </a:xfrm>
          <a:prstGeom prst="rect">
            <a:avLst/>
          </a:prstGeom>
        </p:spPr>
      </p:pic>
      <p:sp>
        <p:nvSpPr>
          <p:cNvPr id="8" name="Gülen Yüz 7">
            <a:extLst>
              <a:ext uri="{FF2B5EF4-FFF2-40B4-BE49-F238E27FC236}">
                <a16:creationId xmlns:a16="http://schemas.microsoft.com/office/drawing/2014/main" id="{0F5A77E3-CF09-4E80-8800-E74E1D5E35F2}"/>
              </a:ext>
            </a:extLst>
          </p:cNvPr>
          <p:cNvSpPr/>
          <p:nvPr/>
        </p:nvSpPr>
        <p:spPr>
          <a:xfrm>
            <a:off x="1581716" y="3430096"/>
            <a:ext cx="288032" cy="288032"/>
          </a:xfrm>
          <a:prstGeom prst="smileyFace">
            <a:avLst/>
          </a:prstGeom>
          <a:solidFill>
            <a:srgbClr val="FFDE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Tree>
    <p:extLst>
      <p:ext uri="{BB962C8B-B14F-4D97-AF65-F5344CB8AC3E}">
        <p14:creationId xmlns:p14="http://schemas.microsoft.com/office/powerpoint/2010/main" val="2091857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3A19F4D2-E58D-41FB-A3AF-8D3C76A8FC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3661863"/>
          </a:xfrm>
          <a:prstGeom prst="rect">
            <a:avLst/>
          </a:prstGeom>
        </p:spPr>
      </p:pic>
      <p:pic>
        <p:nvPicPr>
          <p:cNvPr id="8" name="Resim 7">
            <a:extLst>
              <a:ext uri="{FF2B5EF4-FFF2-40B4-BE49-F238E27FC236}">
                <a16:creationId xmlns:a16="http://schemas.microsoft.com/office/drawing/2014/main" id="{06E75D0B-DA59-4442-BD80-CB7241EAAFA3}"/>
              </a:ext>
            </a:extLst>
          </p:cNvPr>
          <p:cNvPicPr>
            <a:picLocks noChangeAspect="1"/>
          </p:cNvPicPr>
          <p:nvPr/>
        </p:nvPicPr>
        <p:blipFill>
          <a:blip r:embed="rId4"/>
          <a:stretch>
            <a:fillRect/>
          </a:stretch>
        </p:blipFill>
        <p:spPr>
          <a:xfrm>
            <a:off x="4545892" y="267494"/>
            <a:ext cx="1322251" cy="1133954"/>
          </a:xfrm>
          <a:prstGeom prst="rect">
            <a:avLst/>
          </a:prstGeom>
        </p:spPr>
      </p:pic>
      <p:sp>
        <p:nvSpPr>
          <p:cNvPr id="9" name="Akış Çizelgesi: Bağlayıcı 8">
            <a:extLst>
              <a:ext uri="{FF2B5EF4-FFF2-40B4-BE49-F238E27FC236}">
                <a16:creationId xmlns:a16="http://schemas.microsoft.com/office/drawing/2014/main" id="{12E3F4B9-E3B0-4716-9713-C201B778961F}"/>
              </a:ext>
            </a:extLst>
          </p:cNvPr>
          <p:cNvSpPr/>
          <p:nvPr/>
        </p:nvSpPr>
        <p:spPr>
          <a:xfrm>
            <a:off x="1936601" y="2123863"/>
            <a:ext cx="1422412" cy="1325872"/>
          </a:xfrm>
          <a:prstGeom prst="flowChartConnector">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0" name="Akış Çizelgesi: Bağlayıcı 9">
            <a:extLst>
              <a:ext uri="{FF2B5EF4-FFF2-40B4-BE49-F238E27FC236}">
                <a16:creationId xmlns:a16="http://schemas.microsoft.com/office/drawing/2014/main" id="{3378B3E8-FC08-4929-BAB9-7C7FEC2B548B}"/>
              </a:ext>
            </a:extLst>
          </p:cNvPr>
          <p:cNvSpPr/>
          <p:nvPr/>
        </p:nvSpPr>
        <p:spPr>
          <a:xfrm>
            <a:off x="251720" y="2224559"/>
            <a:ext cx="1278195" cy="1169021"/>
          </a:xfrm>
          <a:prstGeom prst="flowChartConnector">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Akış Çizelgesi: Bağlayıcı 10">
            <a:extLst>
              <a:ext uri="{FF2B5EF4-FFF2-40B4-BE49-F238E27FC236}">
                <a16:creationId xmlns:a16="http://schemas.microsoft.com/office/drawing/2014/main" id="{7E4203B3-8834-4DF3-8E43-7C34D7D3EC9D}"/>
              </a:ext>
            </a:extLst>
          </p:cNvPr>
          <p:cNvSpPr/>
          <p:nvPr/>
        </p:nvSpPr>
        <p:spPr>
          <a:xfrm>
            <a:off x="7105721" y="1895262"/>
            <a:ext cx="954450" cy="913808"/>
          </a:xfrm>
          <a:prstGeom prst="flowChartConnector">
            <a:avLst/>
          </a:prstGeom>
          <a:blipFill dpi="0" rotWithShape="1">
            <a:blip r:embed="rId7"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Akış Çizelgesi: Bağlayıcı 12">
            <a:extLst>
              <a:ext uri="{FF2B5EF4-FFF2-40B4-BE49-F238E27FC236}">
                <a16:creationId xmlns:a16="http://schemas.microsoft.com/office/drawing/2014/main" id="{0F53EF60-A5AB-4D0C-B062-E610B549DFB1}"/>
              </a:ext>
            </a:extLst>
          </p:cNvPr>
          <p:cNvSpPr/>
          <p:nvPr/>
        </p:nvSpPr>
        <p:spPr>
          <a:xfrm>
            <a:off x="6034493" y="1211230"/>
            <a:ext cx="954449" cy="890528"/>
          </a:xfrm>
          <a:prstGeom prst="flowChartConnector">
            <a:avLst/>
          </a:prstGeom>
          <a:blipFill dpi="0" rotWithShape="1">
            <a:blip r:embed="rId8"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062" name="Picture 14" descr="koyun png ile ilgili görsel sonucu">
            <a:extLst>
              <a:ext uri="{FF2B5EF4-FFF2-40B4-BE49-F238E27FC236}">
                <a16:creationId xmlns:a16="http://schemas.microsoft.com/office/drawing/2014/main" id="{152C9DC2-C0EE-4565-88EB-0F0CF83835D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77354" y="1690847"/>
            <a:ext cx="763023" cy="866031"/>
          </a:xfrm>
          <a:prstGeom prst="rect">
            <a:avLst/>
          </a:prstGeom>
          <a:noFill/>
          <a:extLst>
            <a:ext uri="{909E8E84-426E-40DD-AFC4-6F175D3DCCD1}">
              <a14:hiddenFill xmlns:a14="http://schemas.microsoft.com/office/drawing/2010/main">
                <a:solidFill>
                  <a:srgbClr val="FFFFFF"/>
                </a:solidFill>
              </a14:hiddenFill>
            </a:ext>
          </a:extLst>
        </p:spPr>
      </p:pic>
      <p:sp>
        <p:nvSpPr>
          <p:cNvPr id="14" name="Akış Çizelgesi: Bağlayıcı 13">
            <a:extLst>
              <a:ext uri="{FF2B5EF4-FFF2-40B4-BE49-F238E27FC236}">
                <a16:creationId xmlns:a16="http://schemas.microsoft.com/office/drawing/2014/main" id="{64D2127F-0238-4B1D-B2E1-121BF7B79F8F}"/>
              </a:ext>
            </a:extLst>
          </p:cNvPr>
          <p:cNvSpPr/>
          <p:nvPr/>
        </p:nvSpPr>
        <p:spPr>
          <a:xfrm>
            <a:off x="3606037" y="2101758"/>
            <a:ext cx="1133954" cy="1133954"/>
          </a:xfrm>
          <a:prstGeom prst="flowChartConnector">
            <a:avLst/>
          </a:prstGeom>
          <a:blipFill dpi="0" rotWithShape="1">
            <a:blip r:embed="rId10"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2064" name="Picture 16" descr="rose png ile ilgili görsel sonucu">
            <a:extLst>
              <a:ext uri="{FF2B5EF4-FFF2-40B4-BE49-F238E27FC236}">
                <a16:creationId xmlns:a16="http://schemas.microsoft.com/office/drawing/2014/main" id="{122CBC4D-B986-4B45-BEAC-9C45911DADE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41155" y="361318"/>
            <a:ext cx="413304" cy="81404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8" descr="mersin limanı ile ilgili görsel sonucu">
            <a:extLst>
              <a:ext uri="{FF2B5EF4-FFF2-40B4-BE49-F238E27FC236}">
                <a16:creationId xmlns:a16="http://schemas.microsoft.com/office/drawing/2014/main" id="{036AA233-AAB7-4F7F-8C63-C8DFD21B09C7}"/>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919718" y="3312988"/>
            <a:ext cx="2554846" cy="17043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cxnSp>
        <p:nvCxnSpPr>
          <p:cNvPr id="16" name="Bağlayıcı: Dirsek 15">
            <a:extLst>
              <a:ext uri="{FF2B5EF4-FFF2-40B4-BE49-F238E27FC236}">
                <a16:creationId xmlns:a16="http://schemas.microsoft.com/office/drawing/2014/main" id="{335888B0-9296-4728-990C-E767F9BA0309}"/>
              </a:ext>
            </a:extLst>
          </p:cNvPr>
          <p:cNvCxnSpPr>
            <a:cxnSpLocks/>
          </p:cNvCxnSpPr>
          <p:nvPr/>
        </p:nvCxnSpPr>
        <p:spPr>
          <a:xfrm rot="16200000" flipH="1">
            <a:off x="6010184" y="2710582"/>
            <a:ext cx="960822" cy="152434"/>
          </a:xfrm>
          <a:prstGeom prst="bentConnector3">
            <a:avLst/>
          </a:prstGeom>
          <a:ln w="9525">
            <a:solidFill>
              <a:srgbClr val="D2F076"/>
            </a:solidFill>
            <a:prstDash val="sysDash"/>
            <a:headEnd type="oval" w="lg" len="lg"/>
            <a:tailEnd type="oval" w="lg" len="lg"/>
          </a:ln>
        </p:spPr>
        <p:style>
          <a:lnRef idx="1">
            <a:schemeClr val="accent1"/>
          </a:lnRef>
          <a:fillRef idx="0">
            <a:schemeClr val="accent1"/>
          </a:fillRef>
          <a:effectRef idx="0">
            <a:schemeClr val="accent1"/>
          </a:effectRef>
          <a:fontRef idx="minor">
            <a:schemeClr val="tx1"/>
          </a:fontRef>
        </p:style>
      </p:cxnSp>
      <p:pic>
        <p:nvPicPr>
          <p:cNvPr id="2068" name="Picture 20" descr="banana png ile ilgili görsel sonucu">
            <a:extLst>
              <a:ext uri="{FF2B5EF4-FFF2-40B4-BE49-F238E27FC236}">
                <a16:creationId xmlns:a16="http://schemas.microsoft.com/office/drawing/2014/main" id="{771DC93D-8804-4D0B-A651-26FBC067DFDB}"/>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640377" y="2255719"/>
            <a:ext cx="658803" cy="447373"/>
          </a:xfrm>
          <a:prstGeom prst="rect">
            <a:avLst/>
          </a:prstGeom>
          <a:noFill/>
          <a:extLst>
            <a:ext uri="{909E8E84-426E-40DD-AFC4-6F175D3DCCD1}">
              <a14:hiddenFill xmlns:a14="http://schemas.microsoft.com/office/drawing/2010/main">
                <a:solidFill>
                  <a:srgbClr val="FFFFFF"/>
                </a:solidFill>
              </a14:hiddenFill>
            </a:ext>
          </a:extLst>
        </p:spPr>
      </p:pic>
      <p:pic>
        <p:nvPicPr>
          <p:cNvPr id="3" name="Resim 2">
            <a:extLst>
              <a:ext uri="{FF2B5EF4-FFF2-40B4-BE49-F238E27FC236}">
                <a16:creationId xmlns:a16="http://schemas.microsoft.com/office/drawing/2014/main" id="{169D0AD1-3135-42BE-BCB8-CCFD408DADE2}"/>
              </a:ext>
            </a:extLst>
          </p:cNvPr>
          <p:cNvPicPr>
            <a:picLocks noChangeAspect="1"/>
          </p:cNvPicPr>
          <p:nvPr/>
        </p:nvPicPr>
        <p:blipFill>
          <a:blip r:embed="rId14"/>
          <a:stretch>
            <a:fillRect/>
          </a:stretch>
        </p:blipFill>
        <p:spPr>
          <a:xfrm>
            <a:off x="384914" y="3956890"/>
            <a:ext cx="2865368" cy="1109568"/>
          </a:xfrm>
          <a:prstGeom prst="rect">
            <a:avLst/>
          </a:prstGeom>
        </p:spPr>
      </p:pic>
      <p:pic>
        <p:nvPicPr>
          <p:cNvPr id="4" name="Resim 3">
            <a:extLst>
              <a:ext uri="{FF2B5EF4-FFF2-40B4-BE49-F238E27FC236}">
                <a16:creationId xmlns:a16="http://schemas.microsoft.com/office/drawing/2014/main" id="{9CECC5E6-9164-43EB-B276-A6FD3648412A}"/>
              </a:ext>
            </a:extLst>
          </p:cNvPr>
          <p:cNvPicPr>
            <a:picLocks noChangeAspect="1"/>
          </p:cNvPicPr>
          <p:nvPr/>
        </p:nvPicPr>
        <p:blipFill>
          <a:blip r:embed="rId15"/>
          <a:stretch>
            <a:fillRect/>
          </a:stretch>
        </p:blipFill>
        <p:spPr>
          <a:xfrm>
            <a:off x="41923" y="195897"/>
            <a:ext cx="2033333" cy="2061971"/>
          </a:xfrm>
          <a:prstGeom prst="rect">
            <a:avLst/>
          </a:prstGeom>
        </p:spPr>
      </p:pic>
    </p:spTree>
    <p:extLst>
      <p:ext uri="{BB962C8B-B14F-4D97-AF65-F5344CB8AC3E}">
        <p14:creationId xmlns:p14="http://schemas.microsoft.com/office/powerpoint/2010/main" val="403866046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0EE8AB97-6965-4E98-B87B-1EAF6E095AC9}"/>
              </a:ext>
            </a:extLst>
          </p:cNvPr>
          <p:cNvPicPr>
            <a:picLocks noChangeAspect="1"/>
          </p:cNvPicPr>
          <p:nvPr/>
        </p:nvPicPr>
        <p:blipFill>
          <a:blip r:embed="rId2"/>
          <a:stretch>
            <a:fillRect/>
          </a:stretch>
        </p:blipFill>
        <p:spPr>
          <a:xfrm>
            <a:off x="2713251" y="399400"/>
            <a:ext cx="3645724" cy="963251"/>
          </a:xfrm>
          <a:prstGeom prst="rect">
            <a:avLst/>
          </a:prstGeom>
        </p:spPr>
      </p:pic>
      <p:pic>
        <p:nvPicPr>
          <p:cNvPr id="16" name="Resim 15">
            <a:extLst>
              <a:ext uri="{FF2B5EF4-FFF2-40B4-BE49-F238E27FC236}">
                <a16:creationId xmlns:a16="http://schemas.microsoft.com/office/drawing/2014/main" id="{379C09B8-4504-4EBC-87FD-42F93852FF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324925">
            <a:off x="1313310" y="1084031"/>
            <a:ext cx="1248909" cy="400884"/>
          </a:xfrm>
          <a:prstGeom prst="rect">
            <a:avLst/>
          </a:prstGeom>
          <a:ln>
            <a:noFill/>
          </a:ln>
          <a:effectLst>
            <a:outerShdw blurRad="190500" algn="tl" rotWithShape="0">
              <a:srgbClr val="000000">
                <a:alpha val="70000"/>
              </a:srgbClr>
            </a:outerShdw>
          </a:effectLst>
        </p:spPr>
      </p:pic>
      <p:pic>
        <p:nvPicPr>
          <p:cNvPr id="7" name="Resim 6">
            <a:extLst>
              <a:ext uri="{FF2B5EF4-FFF2-40B4-BE49-F238E27FC236}">
                <a16:creationId xmlns:a16="http://schemas.microsoft.com/office/drawing/2014/main" id="{0CB544D6-0A96-4E4A-80ED-7E242201DEFF}"/>
              </a:ext>
            </a:extLst>
          </p:cNvPr>
          <p:cNvPicPr>
            <a:picLocks noChangeAspect="1"/>
          </p:cNvPicPr>
          <p:nvPr/>
        </p:nvPicPr>
        <p:blipFill>
          <a:blip r:embed="rId4"/>
          <a:stretch>
            <a:fillRect/>
          </a:stretch>
        </p:blipFill>
        <p:spPr>
          <a:xfrm>
            <a:off x="1475656" y="2782390"/>
            <a:ext cx="6120914" cy="1847248"/>
          </a:xfrm>
          <a:prstGeom prst="rect">
            <a:avLst/>
          </a:prstGeom>
          <a:ln>
            <a:noFill/>
          </a:ln>
          <a:effectLst>
            <a:outerShdw blurRad="190500" algn="tl" rotWithShape="0">
              <a:srgbClr val="000000">
                <a:alpha val="70000"/>
              </a:srgbClr>
            </a:outerShdw>
          </a:effectLst>
        </p:spPr>
      </p:pic>
      <p:pic>
        <p:nvPicPr>
          <p:cNvPr id="9" name="Resim 8">
            <a:extLst>
              <a:ext uri="{FF2B5EF4-FFF2-40B4-BE49-F238E27FC236}">
                <a16:creationId xmlns:a16="http://schemas.microsoft.com/office/drawing/2014/main" id="{03B12E0D-0229-4943-9233-E6A6A48DCBC7}"/>
              </a:ext>
            </a:extLst>
          </p:cNvPr>
          <p:cNvPicPr>
            <a:picLocks noChangeAspect="1"/>
          </p:cNvPicPr>
          <p:nvPr/>
        </p:nvPicPr>
        <p:blipFill>
          <a:blip r:embed="rId5"/>
          <a:stretch>
            <a:fillRect/>
          </a:stretch>
        </p:blipFill>
        <p:spPr>
          <a:xfrm>
            <a:off x="1547430" y="1422864"/>
            <a:ext cx="6090432" cy="13595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717530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graphicFrame>
        <p:nvGraphicFramePr>
          <p:cNvPr id="5" name="Diyagram 4">
            <a:extLst>
              <a:ext uri="{FF2B5EF4-FFF2-40B4-BE49-F238E27FC236}">
                <a16:creationId xmlns:a16="http://schemas.microsoft.com/office/drawing/2014/main" id="{94CE09A9-4EA6-49D5-BA8B-04029FA21C23}"/>
              </a:ext>
            </a:extLst>
          </p:cNvPr>
          <p:cNvGraphicFramePr/>
          <p:nvPr>
            <p:extLst>
              <p:ext uri="{D42A27DB-BD31-4B8C-83A1-F6EECF244321}">
                <p14:modId xmlns:p14="http://schemas.microsoft.com/office/powerpoint/2010/main" val="2564562161"/>
              </p:ext>
            </p:extLst>
          </p:nvPr>
        </p:nvGraphicFramePr>
        <p:xfrm>
          <a:off x="1439651" y="555526"/>
          <a:ext cx="6288971" cy="26417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yagram 2">
            <a:extLst>
              <a:ext uri="{FF2B5EF4-FFF2-40B4-BE49-F238E27FC236}">
                <a16:creationId xmlns:a16="http://schemas.microsoft.com/office/drawing/2014/main" id="{EA7A828E-400A-4A10-82CC-F75EB0861907}"/>
              </a:ext>
            </a:extLst>
          </p:cNvPr>
          <p:cNvGraphicFramePr/>
          <p:nvPr>
            <p:extLst>
              <p:ext uri="{D42A27DB-BD31-4B8C-83A1-F6EECF244321}">
                <p14:modId xmlns:p14="http://schemas.microsoft.com/office/powerpoint/2010/main" val="314797334"/>
              </p:ext>
            </p:extLst>
          </p:nvPr>
        </p:nvGraphicFramePr>
        <p:xfrm>
          <a:off x="1439652" y="3207337"/>
          <a:ext cx="6264696" cy="164166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8" name="Resim 7">
            <a:extLst>
              <a:ext uri="{FF2B5EF4-FFF2-40B4-BE49-F238E27FC236}">
                <a16:creationId xmlns:a16="http://schemas.microsoft.com/office/drawing/2014/main" id="{DC80711F-1AC9-4EBC-8D1C-44425DFDDCE9}"/>
              </a:ext>
            </a:extLst>
          </p:cNvPr>
          <p:cNvPicPr>
            <a:picLocks noChangeAspect="1"/>
          </p:cNvPicPr>
          <p:nvPr/>
        </p:nvPicPr>
        <p:blipFill>
          <a:blip r:embed="rId12"/>
          <a:stretch>
            <a:fillRect/>
          </a:stretch>
        </p:blipFill>
        <p:spPr>
          <a:xfrm>
            <a:off x="6660820" y="2715766"/>
            <a:ext cx="1010399" cy="2224552"/>
          </a:xfrm>
          <a:prstGeom prst="rect">
            <a:avLst/>
          </a:prstGeom>
        </p:spPr>
      </p:pic>
    </p:spTree>
    <p:extLst>
      <p:ext uri="{BB962C8B-B14F-4D97-AF65-F5344CB8AC3E}">
        <p14:creationId xmlns:p14="http://schemas.microsoft.com/office/powerpoint/2010/main" val="180268745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20000">
              <a:schemeClr val="accent2">
                <a:lumMod val="0"/>
                <a:lumOff val="100000"/>
              </a:schemeClr>
            </a:gs>
            <a:gs pos="99000">
              <a:schemeClr val="accent5">
                <a:lumMod val="60000"/>
                <a:lumOff val="4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5" name="Resim 4">
            <a:extLst>
              <a:ext uri="{FF2B5EF4-FFF2-40B4-BE49-F238E27FC236}">
                <a16:creationId xmlns:a16="http://schemas.microsoft.com/office/drawing/2014/main" id="{1D759478-DF21-4BD1-BD2F-F61E65EDB6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9180"/>
            <a:ext cx="9144000" cy="4734320"/>
          </a:xfrm>
          <a:prstGeom prst="rect">
            <a:avLst/>
          </a:prstGeom>
        </p:spPr>
      </p:pic>
      <p:pic>
        <p:nvPicPr>
          <p:cNvPr id="3074" name="Picture 2" descr="atatürk barajı ile ilgili görsel sonucu">
            <a:extLst>
              <a:ext uri="{FF2B5EF4-FFF2-40B4-BE49-F238E27FC236}">
                <a16:creationId xmlns:a16="http://schemas.microsoft.com/office/drawing/2014/main" id="{0726BA37-4995-47FA-9886-E0EF7FC8E64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1017" y="2065134"/>
            <a:ext cx="1370713" cy="9138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petrol ile ilgili görsel sonucu">
            <a:extLst>
              <a:ext uri="{FF2B5EF4-FFF2-40B4-BE49-F238E27FC236}">
                <a16:creationId xmlns:a16="http://schemas.microsoft.com/office/drawing/2014/main" id="{D7704372-3397-40BE-BCD4-34DF95C50C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209946"/>
            <a:ext cx="1820800" cy="135369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Serbest Form: Şekil 5">
            <a:extLst>
              <a:ext uri="{FF2B5EF4-FFF2-40B4-BE49-F238E27FC236}">
                <a16:creationId xmlns:a16="http://schemas.microsoft.com/office/drawing/2014/main" id="{E8B23D5E-164A-437C-A75E-DA7C685F4371}"/>
              </a:ext>
            </a:extLst>
          </p:cNvPr>
          <p:cNvSpPr/>
          <p:nvPr/>
        </p:nvSpPr>
        <p:spPr>
          <a:xfrm>
            <a:off x="4942294" y="1332903"/>
            <a:ext cx="2554275" cy="536202"/>
          </a:xfrm>
          <a:custGeom>
            <a:avLst/>
            <a:gdLst>
              <a:gd name="connsiteX0" fmla="*/ 2554275 w 2554275"/>
              <a:gd name="connsiteY0" fmla="*/ 284300 h 536202"/>
              <a:gd name="connsiteX1" fmla="*/ 1526519 w 2554275"/>
              <a:gd name="connsiteY1" fmla="*/ 4690 h 536202"/>
              <a:gd name="connsiteX2" fmla="*/ 1398050 w 2554275"/>
              <a:gd name="connsiteY2" fmla="*/ 488340 h 536202"/>
              <a:gd name="connsiteX3" fmla="*/ 0 w 2554275"/>
              <a:gd name="connsiteY3" fmla="*/ 518568 h 536202"/>
              <a:gd name="connsiteX4" fmla="*/ 0 w 2554275"/>
              <a:gd name="connsiteY4" fmla="*/ 518568 h 536202"/>
              <a:gd name="connsiteX5" fmla="*/ 574334 w 2554275"/>
              <a:gd name="connsiteY5" fmla="*/ 12247 h 536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54275" h="536202">
                <a:moveTo>
                  <a:pt x="2554275" y="284300"/>
                </a:moveTo>
                <a:cubicBezTo>
                  <a:pt x="2136749" y="127491"/>
                  <a:pt x="1719223" y="-29317"/>
                  <a:pt x="1526519" y="4690"/>
                </a:cubicBezTo>
                <a:cubicBezTo>
                  <a:pt x="1333815" y="38697"/>
                  <a:pt x="1652470" y="402694"/>
                  <a:pt x="1398050" y="488340"/>
                </a:cubicBezTo>
                <a:cubicBezTo>
                  <a:pt x="1143630" y="573986"/>
                  <a:pt x="0" y="518568"/>
                  <a:pt x="0" y="518568"/>
                </a:cubicBezTo>
                <a:lnTo>
                  <a:pt x="0" y="518568"/>
                </a:lnTo>
                <a:lnTo>
                  <a:pt x="574334" y="12247"/>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3078" name="Picture 6" descr="antep fıstığı png ile ilgili görsel sonucu">
            <a:extLst>
              <a:ext uri="{FF2B5EF4-FFF2-40B4-BE49-F238E27FC236}">
                <a16:creationId xmlns:a16="http://schemas.microsoft.com/office/drawing/2014/main" id="{3F12C4F0-01A6-40B0-98C7-EB96C50CC2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52" y="2301132"/>
            <a:ext cx="1008113" cy="1008113"/>
          </a:xfrm>
          <a:prstGeom prst="rect">
            <a:avLst/>
          </a:prstGeom>
          <a:noFill/>
          <a:extLst>
            <a:ext uri="{909E8E84-426E-40DD-AFC4-6F175D3DCCD1}">
              <a14:hiddenFill xmlns:a14="http://schemas.microsoft.com/office/drawing/2010/main">
                <a:solidFill>
                  <a:srgbClr val="FFFFFF"/>
                </a:solidFill>
              </a14:hiddenFill>
            </a:ext>
          </a:extLst>
        </p:spPr>
      </p:pic>
      <p:sp>
        <p:nvSpPr>
          <p:cNvPr id="10" name="Akış Çizelgesi: Bağlayıcı 9">
            <a:extLst>
              <a:ext uri="{FF2B5EF4-FFF2-40B4-BE49-F238E27FC236}">
                <a16:creationId xmlns:a16="http://schemas.microsoft.com/office/drawing/2014/main" id="{96F02CF6-1F94-45F0-876F-57F27FDC4CB9}"/>
              </a:ext>
            </a:extLst>
          </p:cNvPr>
          <p:cNvSpPr/>
          <p:nvPr/>
        </p:nvSpPr>
        <p:spPr>
          <a:xfrm>
            <a:off x="1514051" y="2978942"/>
            <a:ext cx="954450" cy="913808"/>
          </a:xfrm>
          <a:prstGeom prst="flowChartConnector">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D2F0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8" name="Resim 7">
            <a:extLst>
              <a:ext uri="{FF2B5EF4-FFF2-40B4-BE49-F238E27FC236}">
                <a16:creationId xmlns:a16="http://schemas.microsoft.com/office/drawing/2014/main" id="{3F437EB7-DCD5-40BE-B8D9-7D0A0E271D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72200" y="2301132"/>
            <a:ext cx="1691291" cy="9504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080" name="Picture 8" descr="balıklı göl ile ilgili görsel sonucu">
            <a:extLst>
              <a:ext uri="{FF2B5EF4-FFF2-40B4-BE49-F238E27FC236}">
                <a16:creationId xmlns:a16="http://schemas.microsoft.com/office/drawing/2014/main" id="{B2BE5B79-B58E-4A56-BE3B-DC7E81848DA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76309" y="2487361"/>
            <a:ext cx="1465555" cy="11014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3082" name="Picture 10" descr="nemrut ile ilgili görsel sonucu">
            <a:extLst>
              <a:ext uri="{FF2B5EF4-FFF2-40B4-BE49-F238E27FC236}">
                <a16:creationId xmlns:a16="http://schemas.microsoft.com/office/drawing/2014/main" id="{07F5A969-7FEA-44AD-912F-3847AD586F38}"/>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41634" y="1232139"/>
            <a:ext cx="1105808" cy="76509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2" name="Resim 1">
            <a:extLst>
              <a:ext uri="{FF2B5EF4-FFF2-40B4-BE49-F238E27FC236}">
                <a16:creationId xmlns:a16="http://schemas.microsoft.com/office/drawing/2014/main" id="{3957C755-BCB8-4638-B749-B196694D24A9}"/>
              </a:ext>
            </a:extLst>
          </p:cNvPr>
          <p:cNvPicPr>
            <a:picLocks noChangeAspect="1"/>
          </p:cNvPicPr>
          <p:nvPr/>
        </p:nvPicPr>
        <p:blipFill>
          <a:blip r:embed="rId10"/>
          <a:stretch>
            <a:fillRect/>
          </a:stretch>
        </p:blipFill>
        <p:spPr>
          <a:xfrm>
            <a:off x="3772030" y="4098330"/>
            <a:ext cx="5200339" cy="835224"/>
          </a:xfrm>
          <a:prstGeom prst="rect">
            <a:avLst/>
          </a:prstGeom>
        </p:spPr>
      </p:pic>
      <p:pic>
        <p:nvPicPr>
          <p:cNvPr id="13" name="Resim 12">
            <a:extLst>
              <a:ext uri="{FF2B5EF4-FFF2-40B4-BE49-F238E27FC236}">
                <a16:creationId xmlns:a16="http://schemas.microsoft.com/office/drawing/2014/main" id="{F730C0D0-1A42-4296-909E-672C491A67DE}"/>
              </a:ext>
            </a:extLst>
          </p:cNvPr>
          <p:cNvPicPr>
            <a:picLocks noChangeAspect="1"/>
          </p:cNvPicPr>
          <p:nvPr/>
        </p:nvPicPr>
        <p:blipFill>
          <a:blip r:embed="rId11"/>
          <a:stretch>
            <a:fillRect/>
          </a:stretch>
        </p:blipFill>
        <p:spPr>
          <a:xfrm>
            <a:off x="2735785" y="99488"/>
            <a:ext cx="1681048" cy="1710890"/>
          </a:xfrm>
          <a:prstGeom prst="rect">
            <a:avLst/>
          </a:prstGeom>
        </p:spPr>
      </p:pic>
    </p:spTree>
    <p:extLst>
      <p:ext uri="{BB962C8B-B14F-4D97-AF65-F5344CB8AC3E}">
        <p14:creationId xmlns:p14="http://schemas.microsoft.com/office/powerpoint/2010/main" val="3489986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3562F5B2-2BC1-4C34-975D-BF06FA577779}"/>
              </a:ext>
            </a:extLst>
          </p:cNvPr>
          <p:cNvPicPr>
            <a:picLocks noChangeAspect="1"/>
          </p:cNvPicPr>
          <p:nvPr/>
        </p:nvPicPr>
        <p:blipFill>
          <a:blip r:embed="rId2"/>
          <a:stretch>
            <a:fillRect/>
          </a:stretch>
        </p:blipFill>
        <p:spPr>
          <a:xfrm>
            <a:off x="1331640" y="699542"/>
            <a:ext cx="6096528" cy="4060288"/>
          </a:xfrm>
          <a:prstGeom prst="rect">
            <a:avLst/>
          </a:prstGeom>
        </p:spPr>
      </p:pic>
    </p:spTree>
    <p:extLst>
      <p:ext uri="{BB962C8B-B14F-4D97-AF65-F5344CB8AC3E}">
        <p14:creationId xmlns:p14="http://schemas.microsoft.com/office/powerpoint/2010/main" val="1877660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graphicFrame>
        <p:nvGraphicFramePr>
          <p:cNvPr id="6" name="Diyagram 5">
            <a:extLst>
              <a:ext uri="{FF2B5EF4-FFF2-40B4-BE49-F238E27FC236}">
                <a16:creationId xmlns:a16="http://schemas.microsoft.com/office/drawing/2014/main" id="{ED484679-899F-4259-BEAE-4F4F6E6F4E48}"/>
              </a:ext>
            </a:extLst>
          </p:cNvPr>
          <p:cNvGraphicFramePr/>
          <p:nvPr>
            <p:extLst>
              <p:ext uri="{D42A27DB-BD31-4B8C-83A1-F6EECF244321}">
                <p14:modId xmlns:p14="http://schemas.microsoft.com/office/powerpoint/2010/main" val="2991397960"/>
              </p:ext>
            </p:extLst>
          </p:nvPr>
        </p:nvGraphicFramePr>
        <p:xfrm>
          <a:off x="3203848" y="339502"/>
          <a:ext cx="5688632" cy="1815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Resim 4">
            <a:extLst>
              <a:ext uri="{FF2B5EF4-FFF2-40B4-BE49-F238E27FC236}">
                <a16:creationId xmlns:a16="http://schemas.microsoft.com/office/drawing/2014/main" id="{F52BF172-5A00-4F54-962A-01338A640FE4}"/>
              </a:ext>
            </a:extLst>
          </p:cNvPr>
          <p:cNvPicPr>
            <a:picLocks noChangeAspect="1"/>
          </p:cNvPicPr>
          <p:nvPr/>
        </p:nvPicPr>
        <p:blipFill>
          <a:blip r:embed="rId7"/>
          <a:stretch>
            <a:fillRect/>
          </a:stretch>
        </p:blipFill>
        <p:spPr>
          <a:xfrm>
            <a:off x="-11984" y="1924533"/>
            <a:ext cx="4505334" cy="3218967"/>
          </a:xfrm>
          <a:prstGeom prst="rect">
            <a:avLst/>
          </a:prstGeom>
        </p:spPr>
      </p:pic>
    </p:spTree>
    <p:extLst>
      <p:ext uri="{BB962C8B-B14F-4D97-AF65-F5344CB8AC3E}">
        <p14:creationId xmlns:p14="http://schemas.microsoft.com/office/powerpoint/2010/main" val="31046423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10" name="Resim 9">
            <a:extLst>
              <a:ext uri="{FF2B5EF4-FFF2-40B4-BE49-F238E27FC236}">
                <a16:creationId xmlns:a16="http://schemas.microsoft.com/office/drawing/2014/main" id="{0E86F088-CDA5-40DA-8F26-1061FBAB4A3F}"/>
              </a:ext>
            </a:extLst>
          </p:cNvPr>
          <p:cNvPicPr>
            <a:picLocks noChangeAspect="1"/>
          </p:cNvPicPr>
          <p:nvPr/>
        </p:nvPicPr>
        <p:blipFill rotWithShape="1">
          <a:blip r:embed="rId2"/>
          <a:srcRect t="86911"/>
          <a:stretch/>
        </p:blipFill>
        <p:spPr>
          <a:xfrm>
            <a:off x="378537" y="4241538"/>
            <a:ext cx="7590178" cy="533828"/>
          </a:xfrm>
          <a:prstGeom prst="rect">
            <a:avLst/>
          </a:prstGeom>
        </p:spPr>
      </p:pic>
      <p:pic>
        <p:nvPicPr>
          <p:cNvPr id="12" name="Picture 46">
            <a:extLst>
              <a:ext uri="{FF2B5EF4-FFF2-40B4-BE49-F238E27FC236}">
                <a16:creationId xmlns:a16="http://schemas.microsoft.com/office/drawing/2014/main" id="{2E299C72-FBC0-404A-8535-BA63C3B2E6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5404" y="607083"/>
            <a:ext cx="526020" cy="52602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8">
            <a:extLst>
              <a:ext uri="{FF2B5EF4-FFF2-40B4-BE49-F238E27FC236}">
                <a16:creationId xmlns:a16="http://schemas.microsoft.com/office/drawing/2014/main" id="{6CC4A12A-A0AE-4F59-AC28-0F7D435A117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67262" y="607083"/>
            <a:ext cx="526020" cy="526020"/>
          </a:xfrm>
          <a:prstGeom prst="rect">
            <a:avLst/>
          </a:prstGeom>
          <a:noFill/>
          <a:extLst>
            <a:ext uri="{909E8E84-426E-40DD-AFC4-6F175D3DCCD1}">
              <a14:hiddenFill xmlns:a14="http://schemas.microsoft.com/office/drawing/2010/main">
                <a:solidFill>
                  <a:srgbClr val="FFFFFF"/>
                </a:solidFill>
              </a14:hiddenFill>
            </a:ext>
          </a:extLst>
        </p:spPr>
      </p:pic>
      <p:pic>
        <p:nvPicPr>
          <p:cNvPr id="14" name="Resim 13">
            <a:extLst>
              <a:ext uri="{FF2B5EF4-FFF2-40B4-BE49-F238E27FC236}">
                <a16:creationId xmlns:a16="http://schemas.microsoft.com/office/drawing/2014/main" id="{2EFBB3BC-B779-4459-9A6B-6586BFA514D4}"/>
              </a:ext>
            </a:extLst>
          </p:cNvPr>
          <p:cNvPicPr>
            <a:picLocks noChangeAspect="1"/>
          </p:cNvPicPr>
          <p:nvPr/>
        </p:nvPicPr>
        <p:blipFill>
          <a:blip r:embed="rId5"/>
          <a:stretch>
            <a:fillRect/>
          </a:stretch>
        </p:blipFill>
        <p:spPr>
          <a:xfrm>
            <a:off x="-108520" y="-164554"/>
            <a:ext cx="6426021" cy="2008529"/>
          </a:xfrm>
          <a:prstGeom prst="rect">
            <a:avLst/>
          </a:prstGeom>
        </p:spPr>
      </p:pic>
      <p:pic>
        <p:nvPicPr>
          <p:cNvPr id="15" name="Resim 14">
            <a:extLst>
              <a:ext uri="{FF2B5EF4-FFF2-40B4-BE49-F238E27FC236}">
                <a16:creationId xmlns:a16="http://schemas.microsoft.com/office/drawing/2014/main" id="{965030DE-5395-41B6-B411-9EA9F45FBE71}"/>
              </a:ext>
            </a:extLst>
          </p:cNvPr>
          <p:cNvPicPr>
            <a:picLocks noChangeAspect="1"/>
          </p:cNvPicPr>
          <p:nvPr/>
        </p:nvPicPr>
        <p:blipFill>
          <a:blip r:embed="rId6"/>
          <a:stretch>
            <a:fillRect/>
          </a:stretch>
        </p:blipFill>
        <p:spPr>
          <a:xfrm>
            <a:off x="7993549" y="1217684"/>
            <a:ext cx="495487" cy="506181"/>
          </a:xfrm>
          <a:prstGeom prst="rect">
            <a:avLst/>
          </a:prstGeom>
        </p:spPr>
      </p:pic>
      <p:pic>
        <p:nvPicPr>
          <p:cNvPr id="16" name="Resim 15">
            <a:extLst>
              <a:ext uri="{FF2B5EF4-FFF2-40B4-BE49-F238E27FC236}">
                <a16:creationId xmlns:a16="http://schemas.microsoft.com/office/drawing/2014/main" id="{9D9526A9-073F-4876-9337-089D4E65E149}"/>
              </a:ext>
            </a:extLst>
          </p:cNvPr>
          <p:cNvPicPr>
            <a:picLocks noChangeAspect="1"/>
          </p:cNvPicPr>
          <p:nvPr/>
        </p:nvPicPr>
        <p:blipFill>
          <a:blip r:embed="rId6"/>
          <a:stretch>
            <a:fillRect/>
          </a:stretch>
        </p:blipFill>
        <p:spPr>
          <a:xfrm>
            <a:off x="7993549" y="1723865"/>
            <a:ext cx="516737" cy="527889"/>
          </a:xfrm>
          <a:prstGeom prst="rect">
            <a:avLst/>
          </a:prstGeom>
        </p:spPr>
      </p:pic>
      <p:pic>
        <p:nvPicPr>
          <p:cNvPr id="21" name="Resim 20">
            <a:extLst>
              <a:ext uri="{FF2B5EF4-FFF2-40B4-BE49-F238E27FC236}">
                <a16:creationId xmlns:a16="http://schemas.microsoft.com/office/drawing/2014/main" id="{55BBB633-CD48-4E7F-B3E4-38E08D065C60}"/>
              </a:ext>
            </a:extLst>
          </p:cNvPr>
          <p:cNvPicPr>
            <a:picLocks noChangeAspect="1"/>
          </p:cNvPicPr>
          <p:nvPr/>
        </p:nvPicPr>
        <p:blipFill>
          <a:blip r:embed="rId6"/>
          <a:stretch>
            <a:fillRect/>
          </a:stretch>
        </p:blipFill>
        <p:spPr>
          <a:xfrm>
            <a:off x="8116480" y="6138110"/>
            <a:ext cx="516737" cy="527889"/>
          </a:xfrm>
          <a:prstGeom prst="rect">
            <a:avLst/>
          </a:prstGeom>
        </p:spPr>
      </p:pic>
      <p:pic>
        <p:nvPicPr>
          <p:cNvPr id="25" name="Resim 24">
            <a:extLst>
              <a:ext uri="{FF2B5EF4-FFF2-40B4-BE49-F238E27FC236}">
                <a16:creationId xmlns:a16="http://schemas.microsoft.com/office/drawing/2014/main" id="{49C4F4BB-3C33-494B-83F1-BB81FC45E3AF}"/>
              </a:ext>
            </a:extLst>
          </p:cNvPr>
          <p:cNvPicPr>
            <a:picLocks noChangeAspect="1"/>
          </p:cNvPicPr>
          <p:nvPr/>
        </p:nvPicPr>
        <p:blipFill>
          <a:blip r:embed="rId7"/>
          <a:stretch>
            <a:fillRect/>
          </a:stretch>
        </p:blipFill>
        <p:spPr>
          <a:xfrm>
            <a:off x="8107883" y="6177997"/>
            <a:ext cx="322791" cy="322791"/>
          </a:xfrm>
          <a:prstGeom prst="rect">
            <a:avLst/>
          </a:prstGeom>
        </p:spPr>
      </p:pic>
      <p:pic>
        <p:nvPicPr>
          <p:cNvPr id="29" name="Resim 28">
            <a:extLst>
              <a:ext uri="{FF2B5EF4-FFF2-40B4-BE49-F238E27FC236}">
                <a16:creationId xmlns:a16="http://schemas.microsoft.com/office/drawing/2014/main" id="{6A70ABC5-0791-4C05-96BA-950C6AEDF51C}"/>
              </a:ext>
            </a:extLst>
          </p:cNvPr>
          <p:cNvPicPr>
            <a:picLocks noChangeAspect="1"/>
          </p:cNvPicPr>
          <p:nvPr/>
        </p:nvPicPr>
        <p:blipFill>
          <a:blip r:embed="rId6"/>
          <a:stretch>
            <a:fillRect/>
          </a:stretch>
        </p:blipFill>
        <p:spPr>
          <a:xfrm>
            <a:off x="7993549" y="2230046"/>
            <a:ext cx="495487" cy="506181"/>
          </a:xfrm>
          <a:prstGeom prst="rect">
            <a:avLst/>
          </a:prstGeom>
        </p:spPr>
      </p:pic>
      <p:pic>
        <p:nvPicPr>
          <p:cNvPr id="30" name="Resim 29">
            <a:extLst>
              <a:ext uri="{FF2B5EF4-FFF2-40B4-BE49-F238E27FC236}">
                <a16:creationId xmlns:a16="http://schemas.microsoft.com/office/drawing/2014/main" id="{8EF0D500-3B91-4B30-89B9-139E4E318652}"/>
              </a:ext>
            </a:extLst>
          </p:cNvPr>
          <p:cNvPicPr>
            <a:picLocks noChangeAspect="1"/>
          </p:cNvPicPr>
          <p:nvPr/>
        </p:nvPicPr>
        <p:blipFill>
          <a:blip r:embed="rId6"/>
          <a:stretch>
            <a:fillRect/>
          </a:stretch>
        </p:blipFill>
        <p:spPr>
          <a:xfrm>
            <a:off x="7993549" y="2736227"/>
            <a:ext cx="516737" cy="527889"/>
          </a:xfrm>
          <a:prstGeom prst="rect">
            <a:avLst/>
          </a:prstGeom>
        </p:spPr>
      </p:pic>
      <p:pic>
        <p:nvPicPr>
          <p:cNvPr id="31" name="Resim 30">
            <a:extLst>
              <a:ext uri="{FF2B5EF4-FFF2-40B4-BE49-F238E27FC236}">
                <a16:creationId xmlns:a16="http://schemas.microsoft.com/office/drawing/2014/main" id="{5E4117C1-EED3-4B6E-94C1-228485AAEE1F}"/>
              </a:ext>
            </a:extLst>
          </p:cNvPr>
          <p:cNvPicPr>
            <a:picLocks noChangeAspect="1"/>
          </p:cNvPicPr>
          <p:nvPr/>
        </p:nvPicPr>
        <p:blipFill>
          <a:blip r:embed="rId6"/>
          <a:stretch>
            <a:fillRect/>
          </a:stretch>
        </p:blipFill>
        <p:spPr>
          <a:xfrm>
            <a:off x="8009830" y="3231061"/>
            <a:ext cx="495487" cy="506181"/>
          </a:xfrm>
          <a:prstGeom prst="rect">
            <a:avLst/>
          </a:prstGeom>
        </p:spPr>
      </p:pic>
      <p:pic>
        <p:nvPicPr>
          <p:cNvPr id="32" name="Resim 31">
            <a:extLst>
              <a:ext uri="{FF2B5EF4-FFF2-40B4-BE49-F238E27FC236}">
                <a16:creationId xmlns:a16="http://schemas.microsoft.com/office/drawing/2014/main" id="{B024F77C-FFCC-4630-9886-232EE6D9F3CD}"/>
              </a:ext>
            </a:extLst>
          </p:cNvPr>
          <p:cNvPicPr>
            <a:picLocks noChangeAspect="1"/>
          </p:cNvPicPr>
          <p:nvPr/>
        </p:nvPicPr>
        <p:blipFill>
          <a:blip r:embed="rId6"/>
          <a:stretch>
            <a:fillRect/>
          </a:stretch>
        </p:blipFill>
        <p:spPr>
          <a:xfrm>
            <a:off x="8009830" y="3737242"/>
            <a:ext cx="516737" cy="527889"/>
          </a:xfrm>
          <a:prstGeom prst="rect">
            <a:avLst/>
          </a:prstGeom>
        </p:spPr>
      </p:pic>
      <p:pic>
        <p:nvPicPr>
          <p:cNvPr id="34" name="Resim 33">
            <a:extLst>
              <a:ext uri="{FF2B5EF4-FFF2-40B4-BE49-F238E27FC236}">
                <a16:creationId xmlns:a16="http://schemas.microsoft.com/office/drawing/2014/main" id="{3E1E5F45-3081-43BB-A347-7B79225719FF}"/>
              </a:ext>
            </a:extLst>
          </p:cNvPr>
          <p:cNvPicPr>
            <a:picLocks noChangeAspect="1"/>
          </p:cNvPicPr>
          <p:nvPr/>
        </p:nvPicPr>
        <p:blipFill>
          <a:blip r:embed="rId6"/>
          <a:stretch>
            <a:fillRect/>
          </a:stretch>
        </p:blipFill>
        <p:spPr>
          <a:xfrm>
            <a:off x="7993931" y="4205002"/>
            <a:ext cx="516737" cy="527889"/>
          </a:xfrm>
          <a:prstGeom prst="rect">
            <a:avLst/>
          </a:prstGeom>
        </p:spPr>
      </p:pic>
      <p:pic>
        <p:nvPicPr>
          <p:cNvPr id="35" name="Resim 34">
            <a:extLst>
              <a:ext uri="{FF2B5EF4-FFF2-40B4-BE49-F238E27FC236}">
                <a16:creationId xmlns:a16="http://schemas.microsoft.com/office/drawing/2014/main" id="{B45B5F59-952A-4093-BEB6-3A8EFE0B89AA}"/>
              </a:ext>
            </a:extLst>
          </p:cNvPr>
          <p:cNvPicPr>
            <a:picLocks noChangeAspect="1"/>
          </p:cNvPicPr>
          <p:nvPr/>
        </p:nvPicPr>
        <p:blipFill>
          <a:blip r:embed="rId8"/>
          <a:stretch>
            <a:fillRect/>
          </a:stretch>
        </p:blipFill>
        <p:spPr>
          <a:xfrm>
            <a:off x="8090520" y="2854598"/>
            <a:ext cx="322791" cy="322791"/>
          </a:xfrm>
          <a:prstGeom prst="rect">
            <a:avLst/>
          </a:prstGeom>
        </p:spPr>
      </p:pic>
      <p:pic>
        <p:nvPicPr>
          <p:cNvPr id="36" name="Resim 35">
            <a:extLst>
              <a:ext uri="{FF2B5EF4-FFF2-40B4-BE49-F238E27FC236}">
                <a16:creationId xmlns:a16="http://schemas.microsoft.com/office/drawing/2014/main" id="{33AAA0D3-5AD0-4F8D-B618-BE817984F554}"/>
              </a:ext>
            </a:extLst>
          </p:cNvPr>
          <p:cNvPicPr>
            <a:picLocks noChangeAspect="1"/>
          </p:cNvPicPr>
          <p:nvPr/>
        </p:nvPicPr>
        <p:blipFill>
          <a:blip r:embed="rId8"/>
          <a:stretch>
            <a:fillRect/>
          </a:stretch>
        </p:blipFill>
        <p:spPr>
          <a:xfrm>
            <a:off x="8090521" y="1843975"/>
            <a:ext cx="322791" cy="322791"/>
          </a:xfrm>
          <a:prstGeom prst="rect">
            <a:avLst/>
          </a:prstGeom>
        </p:spPr>
      </p:pic>
      <p:pic>
        <p:nvPicPr>
          <p:cNvPr id="37" name="Resim 36">
            <a:extLst>
              <a:ext uri="{FF2B5EF4-FFF2-40B4-BE49-F238E27FC236}">
                <a16:creationId xmlns:a16="http://schemas.microsoft.com/office/drawing/2014/main" id="{2077721F-E8C3-48C4-91F8-03566F7F2264}"/>
              </a:ext>
            </a:extLst>
          </p:cNvPr>
          <p:cNvPicPr>
            <a:picLocks noChangeAspect="1"/>
          </p:cNvPicPr>
          <p:nvPr/>
        </p:nvPicPr>
        <p:blipFill>
          <a:blip r:embed="rId8"/>
          <a:stretch>
            <a:fillRect/>
          </a:stretch>
        </p:blipFill>
        <p:spPr>
          <a:xfrm>
            <a:off x="8074620" y="1322275"/>
            <a:ext cx="322791" cy="322791"/>
          </a:xfrm>
          <a:prstGeom prst="rect">
            <a:avLst/>
          </a:prstGeom>
        </p:spPr>
      </p:pic>
      <p:pic>
        <p:nvPicPr>
          <p:cNvPr id="38" name="Resim 37">
            <a:extLst>
              <a:ext uri="{FF2B5EF4-FFF2-40B4-BE49-F238E27FC236}">
                <a16:creationId xmlns:a16="http://schemas.microsoft.com/office/drawing/2014/main" id="{C7B45105-9586-40F6-B0F6-14D06C901C24}"/>
              </a:ext>
            </a:extLst>
          </p:cNvPr>
          <p:cNvPicPr>
            <a:picLocks noChangeAspect="1"/>
          </p:cNvPicPr>
          <p:nvPr/>
        </p:nvPicPr>
        <p:blipFill>
          <a:blip r:embed="rId7"/>
          <a:stretch>
            <a:fillRect/>
          </a:stretch>
        </p:blipFill>
        <p:spPr>
          <a:xfrm>
            <a:off x="8074620" y="4317410"/>
            <a:ext cx="322791" cy="322791"/>
          </a:xfrm>
          <a:prstGeom prst="rect">
            <a:avLst/>
          </a:prstGeom>
        </p:spPr>
      </p:pic>
      <p:pic>
        <p:nvPicPr>
          <p:cNvPr id="40" name="Resim 39">
            <a:extLst>
              <a:ext uri="{FF2B5EF4-FFF2-40B4-BE49-F238E27FC236}">
                <a16:creationId xmlns:a16="http://schemas.microsoft.com/office/drawing/2014/main" id="{DA08E83C-921D-411B-88A0-F3776E6D0C6F}"/>
              </a:ext>
            </a:extLst>
          </p:cNvPr>
          <p:cNvPicPr>
            <a:picLocks noChangeAspect="1"/>
          </p:cNvPicPr>
          <p:nvPr/>
        </p:nvPicPr>
        <p:blipFill>
          <a:blip r:embed="rId7"/>
          <a:stretch>
            <a:fillRect/>
          </a:stretch>
        </p:blipFill>
        <p:spPr>
          <a:xfrm>
            <a:off x="8104947" y="3863537"/>
            <a:ext cx="322791" cy="322791"/>
          </a:xfrm>
          <a:prstGeom prst="rect">
            <a:avLst/>
          </a:prstGeom>
        </p:spPr>
      </p:pic>
      <p:pic>
        <p:nvPicPr>
          <p:cNvPr id="41" name="Resim 40">
            <a:extLst>
              <a:ext uri="{FF2B5EF4-FFF2-40B4-BE49-F238E27FC236}">
                <a16:creationId xmlns:a16="http://schemas.microsoft.com/office/drawing/2014/main" id="{E9359AF6-4E7A-4A1F-9BA0-48834B66EA8E}"/>
              </a:ext>
            </a:extLst>
          </p:cNvPr>
          <p:cNvPicPr>
            <a:picLocks noChangeAspect="1"/>
          </p:cNvPicPr>
          <p:nvPr/>
        </p:nvPicPr>
        <p:blipFill>
          <a:blip r:embed="rId7"/>
          <a:stretch>
            <a:fillRect/>
          </a:stretch>
        </p:blipFill>
        <p:spPr>
          <a:xfrm>
            <a:off x="8083076" y="2328193"/>
            <a:ext cx="322791" cy="322791"/>
          </a:xfrm>
          <a:prstGeom prst="rect">
            <a:avLst/>
          </a:prstGeom>
        </p:spPr>
      </p:pic>
      <p:pic>
        <p:nvPicPr>
          <p:cNvPr id="23" name="Resim 22">
            <a:extLst>
              <a:ext uri="{FF2B5EF4-FFF2-40B4-BE49-F238E27FC236}">
                <a16:creationId xmlns:a16="http://schemas.microsoft.com/office/drawing/2014/main" id="{D24DF7BC-3AF5-4936-8DBC-21037D0055BC}"/>
              </a:ext>
            </a:extLst>
          </p:cNvPr>
          <p:cNvPicPr>
            <a:picLocks noChangeAspect="1"/>
          </p:cNvPicPr>
          <p:nvPr/>
        </p:nvPicPr>
        <p:blipFill>
          <a:blip r:embed="rId8"/>
          <a:stretch>
            <a:fillRect/>
          </a:stretch>
        </p:blipFill>
        <p:spPr>
          <a:xfrm>
            <a:off x="8083076" y="3322755"/>
            <a:ext cx="322791" cy="322791"/>
          </a:xfrm>
          <a:prstGeom prst="rect">
            <a:avLst/>
          </a:prstGeom>
        </p:spPr>
      </p:pic>
      <p:pic>
        <p:nvPicPr>
          <p:cNvPr id="42" name="Resim 41">
            <a:extLst>
              <a:ext uri="{FF2B5EF4-FFF2-40B4-BE49-F238E27FC236}">
                <a16:creationId xmlns:a16="http://schemas.microsoft.com/office/drawing/2014/main" id="{4FD429CA-24D9-4151-9D73-41C6CD72CBA0}"/>
              </a:ext>
            </a:extLst>
          </p:cNvPr>
          <p:cNvPicPr>
            <a:picLocks noChangeAspect="1"/>
          </p:cNvPicPr>
          <p:nvPr/>
        </p:nvPicPr>
        <p:blipFill rotWithShape="1">
          <a:blip r:embed="rId2"/>
          <a:srcRect b="24064"/>
          <a:stretch/>
        </p:blipFill>
        <p:spPr>
          <a:xfrm>
            <a:off x="378537" y="1187669"/>
            <a:ext cx="7590178" cy="3097115"/>
          </a:xfrm>
          <a:prstGeom prst="rect">
            <a:avLst/>
          </a:prstGeom>
        </p:spPr>
      </p:pic>
    </p:spTree>
    <p:extLst>
      <p:ext uri="{BB962C8B-B14F-4D97-AF65-F5344CB8AC3E}">
        <p14:creationId xmlns:p14="http://schemas.microsoft.com/office/powerpoint/2010/main" val="26435935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randombar(horizont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arn(inVertical)">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randombar(horizontal)">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1000" fill="hold"/>
                                        <p:tgtEl>
                                          <p:spTgt spid="41"/>
                                        </p:tgtEl>
                                        <p:attrNameLst>
                                          <p:attrName>ppt_w</p:attrName>
                                        </p:attrNameLst>
                                      </p:cBhvr>
                                      <p:tavLst>
                                        <p:tav tm="0">
                                          <p:val>
                                            <p:fltVal val="0"/>
                                          </p:val>
                                        </p:tav>
                                        <p:tav tm="100000">
                                          <p:val>
                                            <p:strVal val="#ppt_w"/>
                                          </p:val>
                                        </p:tav>
                                      </p:tavLst>
                                    </p:anim>
                                    <p:anim calcmode="lin" valueType="num">
                                      <p:cBhvr>
                                        <p:cTn id="23" dur="1000" fill="hold"/>
                                        <p:tgtEl>
                                          <p:spTgt spid="41"/>
                                        </p:tgtEl>
                                        <p:attrNameLst>
                                          <p:attrName>ppt_h</p:attrName>
                                        </p:attrNameLst>
                                      </p:cBhvr>
                                      <p:tavLst>
                                        <p:tav tm="0">
                                          <p:val>
                                            <p:fltVal val="0"/>
                                          </p:val>
                                        </p:tav>
                                        <p:tav tm="100000">
                                          <p:val>
                                            <p:strVal val="#ppt_h"/>
                                          </p:val>
                                        </p:tav>
                                      </p:tavLst>
                                    </p:anim>
                                    <p:anim calcmode="lin" valueType="num">
                                      <p:cBhvr>
                                        <p:cTn id="24" dur="1000" fill="hold"/>
                                        <p:tgtEl>
                                          <p:spTgt spid="41"/>
                                        </p:tgtEl>
                                        <p:attrNameLst>
                                          <p:attrName>style.rotation</p:attrName>
                                        </p:attrNameLst>
                                      </p:cBhvr>
                                      <p:tavLst>
                                        <p:tav tm="0">
                                          <p:val>
                                            <p:fltVal val="90"/>
                                          </p:val>
                                        </p:tav>
                                        <p:tav tm="100000">
                                          <p:val>
                                            <p:fltVal val="0"/>
                                          </p:val>
                                        </p:tav>
                                      </p:tavLst>
                                    </p:anim>
                                    <p:animEffect transition="in" filter="fade">
                                      <p:cBhvr>
                                        <p:cTn id="25" dur="1000"/>
                                        <p:tgtEl>
                                          <p:spTgt spid="41"/>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animEffect transition="in" filter="fade">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40"/>
                                        </p:tgtEl>
                                        <p:attrNameLst>
                                          <p:attrName>style.visibility</p:attrName>
                                        </p:attrNameLst>
                                      </p:cBhvr>
                                      <p:to>
                                        <p:strVal val="visible"/>
                                      </p:to>
                                    </p:set>
                                    <p:anim calcmode="lin" valueType="num">
                                      <p:cBhvr>
                                        <p:cTn id="44" dur="1000" fill="hold"/>
                                        <p:tgtEl>
                                          <p:spTgt spid="40"/>
                                        </p:tgtEl>
                                        <p:attrNameLst>
                                          <p:attrName>ppt_w</p:attrName>
                                        </p:attrNameLst>
                                      </p:cBhvr>
                                      <p:tavLst>
                                        <p:tav tm="0">
                                          <p:val>
                                            <p:fltVal val="0"/>
                                          </p:val>
                                        </p:tav>
                                        <p:tav tm="100000">
                                          <p:val>
                                            <p:strVal val="#ppt_w"/>
                                          </p:val>
                                        </p:tav>
                                      </p:tavLst>
                                    </p:anim>
                                    <p:anim calcmode="lin" valueType="num">
                                      <p:cBhvr>
                                        <p:cTn id="45" dur="1000" fill="hold"/>
                                        <p:tgtEl>
                                          <p:spTgt spid="40"/>
                                        </p:tgtEl>
                                        <p:attrNameLst>
                                          <p:attrName>ppt_h</p:attrName>
                                        </p:attrNameLst>
                                      </p:cBhvr>
                                      <p:tavLst>
                                        <p:tav tm="0">
                                          <p:val>
                                            <p:fltVal val="0"/>
                                          </p:val>
                                        </p:tav>
                                        <p:tav tm="100000">
                                          <p:val>
                                            <p:strVal val="#ppt_h"/>
                                          </p:val>
                                        </p:tav>
                                      </p:tavLst>
                                    </p:anim>
                                    <p:anim calcmode="lin" valueType="num">
                                      <p:cBhvr>
                                        <p:cTn id="46" dur="1000" fill="hold"/>
                                        <p:tgtEl>
                                          <p:spTgt spid="40"/>
                                        </p:tgtEl>
                                        <p:attrNameLst>
                                          <p:attrName>style.rotation</p:attrName>
                                        </p:attrNameLst>
                                      </p:cBhvr>
                                      <p:tavLst>
                                        <p:tav tm="0">
                                          <p:val>
                                            <p:fltVal val="90"/>
                                          </p:val>
                                        </p:tav>
                                        <p:tav tm="100000">
                                          <p:val>
                                            <p:fltVal val="0"/>
                                          </p:val>
                                        </p:tav>
                                      </p:tavLst>
                                    </p:anim>
                                    <p:animEffect transition="in" filter="fade">
                                      <p:cBhvr>
                                        <p:cTn id="47" dur="1000"/>
                                        <p:tgtEl>
                                          <p:spTgt spid="40"/>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1000" fill="hold"/>
                                        <p:tgtEl>
                                          <p:spTgt spid="38"/>
                                        </p:tgtEl>
                                        <p:attrNameLst>
                                          <p:attrName>ppt_w</p:attrName>
                                        </p:attrNameLst>
                                      </p:cBhvr>
                                      <p:tavLst>
                                        <p:tav tm="0">
                                          <p:val>
                                            <p:fltVal val="0"/>
                                          </p:val>
                                        </p:tav>
                                        <p:tav tm="100000">
                                          <p:val>
                                            <p:strVal val="#ppt_w"/>
                                          </p:val>
                                        </p:tav>
                                      </p:tavLst>
                                    </p:anim>
                                    <p:anim calcmode="lin" valueType="num">
                                      <p:cBhvr>
                                        <p:cTn id="53" dur="1000" fill="hold"/>
                                        <p:tgtEl>
                                          <p:spTgt spid="38"/>
                                        </p:tgtEl>
                                        <p:attrNameLst>
                                          <p:attrName>ppt_h</p:attrName>
                                        </p:attrNameLst>
                                      </p:cBhvr>
                                      <p:tavLst>
                                        <p:tav tm="0">
                                          <p:val>
                                            <p:fltVal val="0"/>
                                          </p:val>
                                        </p:tav>
                                        <p:tav tm="100000">
                                          <p:val>
                                            <p:strVal val="#ppt_h"/>
                                          </p:val>
                                        </p:tav>
                                      </p:tavLst>
                                    </p:anim>
                                    <p:anim calcmode="lin" valueType="num">
                                      <p:cBhvr>
                                        <p:cTn id="54" dur="1000" fill="hold"/>
                                        <p:tgtEl>
                                          <p:spTgt spid="38"/>
                                        </p:tgtEl>
                                        <p:attrNameLst>
                                          <p:attrName>style.rotation</p:attrName>
                                        </p:attrNameLst>
                                      </p:cBhvr>
                                      <p:tavLst>
                                        <p:tav tm="0">
                                          <p:val>
                                            <p:fltVal val="90"/>
                                          </p:val>
                                        </p:tav>
                                        <p:tav tm="100000">
                                          <p:val>
                                            <p:fltVal val="0"/>
                                          </p:val>
                                        </p:tav>
                                      </p:tavLst>
                                    </p:anim>
                                    <p:animEffect transition="in" filter="fade">
                                      <p:cBhvr>
                                        <p:cTn id="55"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2521</TotalTime>
  <Words>681</Words>
  <Application>Microsoft Office PowerPoint</Application>
  <PresentationFormat>Ekran Gösterisi (16:9)</PresentationFormat>
  <Paragraphs>73</Paragraphs>
  <Slides>44</Slides>
  <Notes>5</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44</vt:i4>
      </vt:variant>
    </vt:vector>
  </HeadingPairs>
  <TitlesOfParts>
    <vt:vector size="51" baseType="lpstr">
      <vt:lpstr>00222</vt:lpstr>
      <vt:lpstr>00359</vt:lpstr>
      <vt:lpstr>00767</vt:lpstr>
      <vt:lpstr>Arial</vt:lpstr>
      <vt:lpstr>Calibri</vt:lpstr>
      <vt:lpstr>Times New Roman</vt:lpstr>
      <vt:lpstr>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windows 8</dc:creator>
  <cp:lastModifiedBy>kazihiro kazihiro</cp:lastModifiedBy>
  <cp:revision>195</cp:revision>
  <dcterms:created xsi:type="dcterms:W3CDTF">2018-01-20T09:59:16Z</dcterms:created>
  <dcterms:modified xsi:type="dcterms:W3CDTF">2021-03-03T12:31:57Z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18139013</vt:lpwstr>
  </property>
  <property fmtid="{D5CDD505-2E9C-101B-9397-08002B2CF9AE}" name="NXPowerLiteSettings" pid="3">
    <vt:lpwstr>C700052003A000</vt:lpwstr>
  </property>
  <property fmtid="{D5CDD505-2E9C-101B-9397-08002B2CF9AE}" name="NXPowerLiteVersion" pid="4">
    <vt:lpwstr>D8.0.3</vt:lpwstr>
  </property>
</Properties>
</file>