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82" r:id="rId4"/>
    <p:sldId id="275" r:id="rId5"/>
    <p:sldId id="284" r:id="rId6"/>
    <p:sldId id="279" r:id="rId7"/>
    <p:sldId id="258" r:id="rId8"/>
    <p:sldId id="259" r:id="rId9"/>
    <p:sldId id="292" r:id="rId10"/>
    <p:sldId id="260" r:id="rId11"/>
    <p:sldId id="261" r:id="rId12"/>
    <p:sldId id="262" r:id="rId13"/>
    <p:sldId id="263" r:id="rId14"/>
    <p:sldId id="264" r:id="rId15"/>
    <p:sldId id="281" r:id="rId16"/>
    <p:sldId id="265" r:id="rId17"/>
    <p:sldId id="277" r:id="rId18"/>
    <p:sldId id="274" r:id="rId19"/>
    <p:sldId id="266" r:id="rId20"/>
    <p:sldId id="267" r:id="rId21"/>
    <p:sldId id="268" r:id="rId22"/>
    <p:sldId id="287" r:id="rId23"/>
    <p:sldId id="276" r:id="rId24"/>
    <p:sldId id="271" r:id="rId25"/>
    <p:sldId id="270" r:id="rId26"/>
    <p:sldId id="290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DE29"/>
    <a:srgbClr val="7CCCB7"/>
    <a:srgbClr val="7362CA"/>
    <a:srgbClr val="E34DA2"/>
    <a:srgbClr val="FF8A27"/>
    <a:srgbClr val="F9D71A"/>
    <a:srgbClr val="4472C4"/>
    <a:srgbClr val="DC563B"/>
    <a:srgbClr val="FFE6C2"/>
    <a:srgbClr val="379D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62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04E12-81D5-48B0-8874-35ABE1720F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tr-TR"/>
        </a:p>
      </dgm:t>
    </dgm:pt>
    <dgm:pt modelId="{C361F941-3D1C-410E-A431-9DDAC933BA65}" type="pres">
      <dgm:prSet presAssocID="{89304E12-81D5-48B0-8874-35ABE1720FC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CDC7E6D4-C5CD-4F1B-BC26-0C842DDDE7B3}" type="presOf" srcId="{89304E12-81D5-48B0-8874-35ABE1720FC7}" destId="{C361F941-3D1C-410E-A431-9DDAC933BA6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B4280A8-8E8B-4274-AB5C-6429F28E1C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ED188188-20A7-4290-8E59-5A8DACA81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011707F-5CEE-4555-AFF2-A8AEBD614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A989F6E-8ABC-4637-A35B-49E3B137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4B550DA-89A5-41E6-8B88-EFC1AE3E0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8274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977A1B2-1389-4574-B556-2DC5BE707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9D03AD6-9BCC-4953-B299-085FBD7DB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E9C6357-29C8-4567-966F-A64D2BDD7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0EAEEA3-3649-49D5-86C7-69E068AE8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6577351-E325-4B92-A372-896000E5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545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AF75BB5-E535-41FB-8D9B-2673AB33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F989D20-E9B5-40CB-B185-81B01BB8E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472D80B-073C-4D7F-B0F9-D426D15B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D28DC3F-C124-4478-9072-68BB6B4B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090815B-C718-4115-92DE-0B8768EFC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0926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0CB1C3C-4BF0-4AC6-A6A2-8E4394196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9612239-3488-45ED-808F-F531E6CD24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1DDA852-26DD-4047-A864-3F1689BBF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D08868F2-FEB8-4B7F-B9AF-07A00A434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2C46CCB-A546-472A-8D49-A08BA9D27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0B39F2C9-C1A2-4E09-8DD8-8556A074C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2905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83127D4-4CE8-4893-95D0-583028AF6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1C9469B1-848D-46B9-BD18-64B66E622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38795536-85A0-4DD0-981E-76CB183D75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EF522117-EBDC-470B-9D10-C56E79E66E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394272B4-0B06-456C-9CE0-2F2A36AA13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B967A52-855D-4571-816B-AA59A0A8D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DB17248C-7E19-48F8-982E-9E60821A4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51E9E5E8-027D-49D3-8E01-9642F93B7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94826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28825A7-CD13-438B-B233-4AD6CDFCB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8DFD1000-AFB4-4584-9C45-47849D5F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64262E30-DFAE-4178-9C77-DDCC24FAE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49DE1ECE-0781-491A-93AA-8A3B87DC6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748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4BAAAED-1D60-458D-9B5D-AF55C0C62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AA00B1F0-26E2-4CFB-B597-54FE7F872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2876246B-5A1A-407C-87D5-B0EA5DD3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15681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BAFBB6B-AE52-4C65-B1B5-4B529F5B2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9783C1-7883-4738-A3D7-F3531E437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A416ED9-583F-4D34-8EDC-3E81F6162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FB8FBC9-1FD8-40DE-B0E7-CDF776B90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0FA7DE8-B71E-45F5-A1F3-866C779D7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77F9470-305F-4317-803D-5AC56EA0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2287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0CF2B45-3C60-4DD6-9049-1D65DBE00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DDF10A24-2655-4366-B10B-9D4553D267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D872406D-A179-4368-8248-CD51B9229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73E47CC1-DB44-42CB-B2DA-7552588D9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2C5381C-9795-4C0E-9591-BC9FDDF6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95C17908-AE69-4EB9-A2F5-7234CC7F4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1022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837351D-CF24-4803-8BE5-B1E1A7CBD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8D8019E-5FDD-44A2-B6BE-325BC0D0D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A485CCC-DF96-474C-A572-C4D0A6F91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540F644-9FB3-4970-B732-688F8BA12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8C07486-4FC4-4103-BAE7-6E643C469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42868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47C9078F-309F-485D-9CE5-0BD6FB7D6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D98E23E9-5DBD-434F-9014-AD8CB70BF6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A1EFF42-CCE1-4867-9494-6EF33287D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039B550-3300-458C-B71A-88D87734E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96B2C42-0274-45F3-BB6F-DEE3D55B3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4515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293A853B-0881-48C9-BA8B-26E210999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2364EFD-C0CC-42DA-BFA1-1FC4164AB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66E660C-2535-4622-A967-48C8211F2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9593B-F004-488A-A46C-256D174EF0A3}" type="datetimeFigureOut">
              <a:rPr lang="tr-TR" smtClean="0"/>
              <a:t>26.04.2021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6654466-3A0A-4BF9-8E15-ECFF95F390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6C0C536-EFA1-4F28-A8DB-0424B93B56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AF0A5-2F54-4659-9538-DBCB28EC7B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55233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10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 ?><Relationships xmlns="http://schemas.openxmlformats.org/package/2006/relationships"><Relationship Id="rId3" Target="../media/image43.png" Type="http://schemas.openxmlformats.org/officeDocument/2006/relationships/image"/><Relationship Id="rId2" Target="../media/image42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44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diagramData" Target="../diagrams/data1.xml"/><Relationship Id="rId12" Type="http://schemas.openxmlformats.org/officeDocument/2006/relationships/image" Target="../media/image53.png"/><Relationship Id="rId2" Type="http://schemas.openxmlformats.org/officeDocument/2006/relationships/audio" Target="../media/audio3.wav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microsoft.com/office/2007/relationships/diagramDrawing" Target="../diagrams/drawing1.xml"/><Relationship Id="rId5" Type="http://schemas.openxmlformats.org/officeDocument/2006/relationships/image" Target="../media/image51.jpeg"/><Relationship Id="rId15" Type="http://schemas.openxmlformats.org/officeDocument/2006/relationships/image" Target="../media/image56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50.jpeg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Resim 42">
            <a:extLst>
              <a:ext uri="{FF2B5EF4-FFF2-40B4-BE49-F238E27FC236}">
                <a16:creationId xmlns:a16="http://schemas.microsoft.com/office/drawing/2014/main" id="{B1C5F1AC-52E2-4969-AB40-32C911055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88" y="0"/>
            <a:ext cx="12229975" cy="685800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022836C2-B407-4023-91B8-BE84D2467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52063" y="1765021"/>
            <a:ext cx="12192000" cy="6435421"/>
          </a:xfrm>
          <a:prstGeom prst="rect">
            <a:avLst/>
          </a:prstGeom>
        </p:spPr>
      </p:pic>
      <p:pic>
        <p:nvPicPr>
          <p:cNvPr id="11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F80F5384-8B65-40CE-977B-FA1F4B417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hlinkClick r:id="rId6"/>
            <a:extLst>
              <a:ext uri="{FF2B5EF4-FFF2-40B4-BE49-F238E27FC236}">
                <a16:creationId xmlns:a16="http://schemas.microsoft.com/office/drawing/2014/main" id="{94A7E3CF-04EE-4851-91E4-C023DEFD69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3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6360AEC8-D1F7-4C18-BD48-3942B3D24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17547A0C-FF92-4501-B1A1-C3C52DC5E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E732F0E-86EC-483D-99D8-D6C8D7FD0E3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FCA3AF0B-8A7D-46BA-A28B-C6473BCC7D7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75650" y="135816"/>
            <a:ext cx="1818145" cy="1493389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20EFFE0E-6CEB-4729-98DC-80F09F80D8B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2182" y="1510910"/>
            <a:ext cx="12192000" cy="1256280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8C2884EC-95E1-488C-A348-5556398B836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87692" y="3755693"/>
            <a:ext cx="3188484" cy="224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3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308FC429-6833-46ED-AE6B-322D351A05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223" y="811360"/>
            <a:ext cx="8663167" cy="220694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183E76E7-FB46-48E6-A4E3-8BE86A42B0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610" y="746128"/>
            <a:ext cx="3479903" cy="618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46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22499E8-1AD0-4DB2-B4D6-4E1B0FC30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5299" y="11729"/>
            <a:ext cx="7157324" cy="178628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16FB0B6-8CB2-402D-8609-E2E6A5768C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577" y="1659712"/>
            <a:ext cx="7541406" cy="187773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24A1221-24DB-4369-980E-9730C2CE87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5570" y="3391581"/>
            <a:ext cx="7163421" cy="176799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21AE21BD-6C78-44CC-A358-6787555548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59" y="4583185"/>
            <a:ext cx="8102286" cy="280440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78FD6B6-5811-45F3-88D6-74BB6EC89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288" y="190499"/>
            <a:ext cx="3159993" cy="667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75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8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3D421F7-3183-49C6-86EE-326176715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376" y="434292"/>
            <a:ext cx="2792177" cy="65478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5C00369-8FA7-4FA8-9257-BF3E803FE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818" y="1089074"/>
            <a:ext cx="8888738" cy="5584420"/>
          </a:xfrm>
          <a:prstGeom prst="rect">
            <a:avLst/>
          </a:prstGeom>
        </p:spPr>
      </p:pic>
      <p:sp>
        <p:nvSpPr>
          <p:cNvPr id="9" name="Akış Çizelgesi: Bağlayıcı 8">
            <a:extLst>
              <a:ext uri="{FF2B5EF4-FFF2-40B4-BE49-F238E27FC236}">
                <a16:creationId xmlns:a16="http://schemas.microsoft.com/office/drawing/2014/main" id="{864F5710-A781-4E4A-9946-7A5116F59B84}"/>
              </a:ext>
            </a:extLst>
          </p:cNvPr>
          <p:cNvSpPr/>
          <p:nvPr/>
        </p:nvSpPr>
        <p:spPr>
          <a:xfrm>
            <a:off x="1762410" y="3881284"/>
            <a:ext cx="518673" cy="523568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16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F10FEF0B-2663-415D-8FAF-10FDBC4C3D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5295"/>
          <a:stretch/>
        </p:blipFill>
        <p:spPr>
          <a:xfrm>
            <a:off x="352158" y="1605671"/>
            <a:ext cx="1966452" cy="502631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B204C3D-6689-483A-8A71-CAC693C7C2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401" y="1696511"/>
            <a:ext cx="1669722" cy="496037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1DF8B50-474C-4760-9F14-066356A4C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6190" y="1471240"/>
            <a:ext cx="6218459" cy="5084505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7EA9EBC-933E-4AAB-A2A0-BDA3DEE2B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476" y="114726"/>
            <a:ext cx="10803048" cy="128027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F95A053-7EDF-42A7-8E3C-12689368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7073" y="2373917"/>
            <a:ext cx="3464022" cy="41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21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CD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AEAECB3-35D5-4261-9559-20B524EFC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453" y="1008743"/>
            <a:ext cx="10467739" cy="56270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0383348-2A45-4168-8290-5EDD5C5D3E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031" y="222161"/>
            <a:ext cx="2792177" cy="654782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1A756E29-B47F-454E-8B7E-B024EDA42E5E}"/>
              </a:ext>
            </a:extLst>
          </p:cNvPr>
          <p:cNvSpPr/>
          <p:nvPr/>
        </p:nvSpPr>
        <p:spPr>
          <a:xfrm>
            <a:off x="1120031" y="5260259"/>
            <a:ext cx="410518" cy="422787"/>
          </a:xfrm>
          <a:prstGeom prst="flowChartConnector">
            <a:avLst/>
          </a:prstGeom>
          <a:solidFill>
            <a:srgbClr val="FFD7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618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D59D65F-119C-4D71-91D6-6C04CF93A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545" y="378709"/>
            <a:ext cx="9041152" cy="198746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A8E08ED-0693-4717-9EDE-272291CF43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297" y="2054419"/>
            <a:ext cx="7634168" cy="480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8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9BCA29B2-D9A3-4A17-8C9F-F90D710D1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881" y="203853"/>
            <a:ext cx="2979681" cy="610354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4747171-662F-4431-95D2-267FC6751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676" y="2268182"/>
            <a:ext cx="6376969" cy="27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983580"/>
      </p:ext>
    </p:extLst>
  </p:cSld>
  <p:clrMapOvr>
    <a:masterClrMapping/>
  </p:clrMapOvr>
  <p:transition spd="slow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F1A655E1-896A-42F3-A7D6-09C861C597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808" y="1341481"/>
            <a:ext cx="11266384" cy="474919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8A1DC8A-0CF9-41B6-B7FF-55162276EC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456" y="826077"/>
            <a:ext cx="2351634" cy="51540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D07FC2B-20A9-4458-B675-B59124F8FC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758" y="602154"/>
            <a:ext cx="3627434" cy="96325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965305B-6BF7-426F-B8EE-D494FB53D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456" y="3429000"/>
            <a:ext cx="428662" cy="4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89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834D133-092A-4785-9012-BF8653673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841" y="1101213"/>
            <a:ext cx="3762796" cy="68580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90B2BDF-0E41-48DF-992A-08A8FFF20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0637" y="1700634"/>
            <a:ext cx="6651312" cy="34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87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sim 22">
            <a:extLst>
              <a:ext uri="{FF2B5EF4-FFF2-40B4-BE49-F238E27FC236}">
                <a16:creationId xmlns:a16="http://schemas.microsoft.com/office/drawing/2014/main" id="{00E346DD-4F3D-4C41-A81D-01C8943846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054" y="345681"/>
            <a:ext cx="6943946" cy="342624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357336A-00F2-45D8-8093-65654B325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745" y="3833609"/>
            <a:ext cx="6126833" cy="152896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536CC7E-3332-4B72-A581-057ED76CD6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3312" y="5339898"/>
            <a:ext cx="6126833" cy="157139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1CBBC8F-4264-462B-8C5C-00D5B88724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4744" y="649862"/>
            <a:ext cx="6126833" cy="151167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7F2DF0F4-F62F-45A9-9FB8-4242512F0D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4855" y="2284898"/>
            <a:ext cx="6037347" cy="1548711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45A5E677-1B45-45A4-B24A-92B56657B6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2650" y="2284898"/>
            <a:ext cx="3310415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47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6942D9B5-27FD-4E41-BA97-B4A40F63B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3883" y="2265273"/>
            <a:ext cx="3956158" cy="4592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980C2CC-533E-4647-942C-6A75C6328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925" y="31955"/>
            <a:ext cx="6687892" cy="26215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12" name="Bağlayıcı: Dirsek 11">
            <a:extLst>
              <a:ext uri="{FF2B5EF4-FFF2-40B4-BE49-F238E27FC236}">
                <a16:creationId xmlns:a16="http://schemas.microsoft.com/office/drawing/2014/main" id="{93F8BE64-76CF-4448-BDCA-3D7A3A847850}"/>
              </a:ext>
            </a:extLst>
          </p:cNvPr>
          <p:cNvCxnSpPr>
            <a:cxnSpLocks/>
            <a:endCxn id="10" idx="3"/>
          </p:cNvCxnSpPr>
          <p:nvPr/>
        </p:nvCxnSpPr>
        <p:spPr>
          <a:xfrm rot="16200000" flipV="1">
            <a:off x="8961064" y="1477463"/>
            <a:ext cx="1310751" cy="1041244"/>
          </a:xfrm>
          <a:prstGeom prst="bentConnector2">
            <a:avLst/>
          </a:prstGeom>
          <a:ln w="9525">
            <a:solidFill>
              <a:srgbClr val="379D8F"/>
            </a:solidFill>
            <a:prstDash val="sysDash"/>
            <a:headEnd type="diamond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sim 3">
            <a:extLst>
              <a:ext uri="{FF2B5EF4-FFF2-40B4-BE49-F238E27FC236}">
                <a16:creationId xmlns:a16="http://schemas.microsoft.com/office/drawing/2014/main" id="{E54354C8-65B1-49B5-A101-793E30BB7C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185" y="1998085"/>
            <a:ext cx="4426080" cy="5797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1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EB1BB468-C3F1-4EAA-A0EF-706555E56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33" y="0"/>
            <a:ext cx="8663167" cy="307265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BCF2906-A377-42C4-9B59-43AA28190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833" y="3128903"/>
            <a:ext cx="7858425" cy="329822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CE3D750A-A950-4EF9-9552-B8301E30EE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742" y="1415845"/>
            <a:ext cx="2626428" cy="515036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812B2E6-D670-43D4-A5A9-CAFA50457C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8540" y="1771066"/>
            <a:ext cx="1914285" cy="20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56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Resim 23">
            <a:extLst>
              <a:ext uri="{FF2B5EF4-FFF2-40B4-BE49-F238E27FC236}">
                <a16:creationId xmlns:a16="http://schemas.microsoft.com/office/drawing/2014/main" id="{D5DF7DA5-257D-4DA0-A793-15A561322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492" y="5087640"/>
            <a:ext cx="6925656" cy="1688738"/>
          </a:xfrm>
          <a:prstGeom prst="rect">
            <a:avLst/>
          </a:prstGeom>
        </p:spPr>
      </p:pic>
      <p:pic>
        <p:nvPicPr>
          <p:cNvPr id="1028" name="Picture 4" descr="kulÃ¼p Ã§alÄ±ÅmasÄ± 6. sÄ±nÄ±f ile ilgili gÃ¶rsel sonucu">
            <a:extLst>
              <a:ext uri="{FF2B5EF4-FFF2-40B4-BE49-F238E27FC236}">
                <a16:creationId xmlns:a16="http://schemas.microsoft.com/office/drawing/2014/main" id="{C3572A93-05B8-4D5A-84B9-4ACF344B0B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4" r="4534"/>
          <a:stretch/>
        </p:blipFill>
        <p:spPr bwMode="auto">
          <a:xfrm>
            <a:off x="8706191" y="2311720"/>
            <a:ext cx="2793166" cy="20995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Ã¶Ärenci temsilci seÃ§imi ile ilgili gÃ¶rsel sonucu">
            <a:extLst>
              <a:ext uri="{FF2B5EF4-FFF2-40B4-BE49-F238E27FC236}">
                <a16:creationId xmlns:a16="http://schemas.microsoft.com/office/drawing/2014/main" id="{51374B1D-2DD7-4CB5-8EED-3F861196D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191" y="4530717"/>
            <a:ext cx="2793166" cy="2094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ilem Ã§oÃ§uk ile ilgili gÃ¶rsel sonucu">
            <a:extLst>
              <a:ext uri="{FF2B5EF4-FFF2-40B4-BE49-F238E27FC236}">
                <a16:creationId xmlns:a16="http://schemas.microsoft.com/office/drawing/2014/main" id="{2705ABCF-0BE4-482E-98CC-D3027299C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191" y="92524"/>
            <a:ext cx="2793165" cy="2107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yagram 7">
            <a:extLst>
              <a:ext uri="{FF2B5EF4-FFF2-40B4-BE49-F238E27FC236}">
                <a16:creationId xmlns:a16="http://schemas.microsoft.com/office/drawing/2014/main" id="{B7FBF870-6984-4B8A-AC6D-F48FB6BED7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3587064"/>
              </p:ext>
            </p:extLst>
          </p:nvPr>
        </p:nvGraphicFramePr>
        <p:xfrm>
          <a:off x="5579903" y="4114713"/>
          <a:ext cx="7069392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3" name="Resim 12">
            <a:extLst>
              <a:ext uri="{FF2B5EF4-FFF2-40B4-BE49-F238E27FC236}">
                <a16:creationId xmlns:a16="http://schemas.microsoft.com/office/drawing/2014/main" id="{11B7687B-E57B-407F-AB11-2D4D4CA07C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543" y="34308"/>
            <a:ext cx="8359912" cy="150325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5819FAB-3ACE-42F1-90A1-1592BF67625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543" y="1587449"/>
            <a:ext cx="8542605" cy="1571643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21ED8892-778D-46E5-B734-121A82613E6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702" y="3194223"/>
            <a:ext cx="8389269" cy="187163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9F446A3-02C9-4304-BFFA-74A4E4F9E12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757" y="2844857"/>
            <a:ext cx="2612111" cy="4205941"/>
          </a:xfrm>
          <a:prstGeom prst="rect">
            <a:avLst/>
          </a:prstGeom>
        </p:spPr>
      </p:pic>
      <p:pic>
        <p:nvPicPr>
          <p:cNvPr id="30" name="Picture 2" descr="question mark png ile ilgili görsel sonucu">
            <a:extLst>
              <a:ext uri="{FF2B5EF4-FFF2-40B4-BE49-F238E27FC236}">
                <a16:creationId xmlns:a16="http://schemas.microsoft.com/office/drawing/2014/main" id="{6CBD60D9-FDE6-4FE3-87A7-1A17B9783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77" y="4839078"/>
            <a:ext cx="1905987" cy="190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04743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E4B9A"/>
            </a:gs>
            <a:gs pos="35000">
              <a:srgbClr val="6FBF66"/>
            </a:gs>
            <a:gs pos="100000">
              <a:srgbClr val="F2E257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7FEE4D82-027A-43CB-9F89-42FC781A9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941" y="130778"/>
            <a:ext cx="3322608" cy="659644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D76C4C9-EE6E-4364-BAFC-B8C2AA204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4647" y="348120"/>
            <a:ext cx="7437765" cy="532836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A67E12D-EC9E-4BE8-90D1-54AB0B3BCF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056" y="1435131"/>
            <a:ext cx="3317545" cy="575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3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CFD932DE-41F9-4DA7-9CCD-0927CDC43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1200" y="139238"/>
            <a:ext cx="7004911" cy="232887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E1D0875-862F-47D0-B84F-276D47A66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849" y="3098200"/>
            <a:ext cx="5681964" cy="309703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A37B8E6-3B2B-416C-9FE6-4F5581570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7912" y="139238"/>
            <a:ext cx="2403639" cy="668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A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A4D86675-FE01-438A-B5CC-744AEB4E7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763" y="1340261"/>
            <a:ext cx="9882473" cy="49747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8E03F6B-7DC1-4152-AD5B-EB87DA242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956" y="542972"/>
            <a:ext cx="3334696" cy="730859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7E5B6677-5CB3-4E01-AF64-141759E14C98}"/>
              </a:ext>
            </a:extLst>
          </p:cNvPr>
          <p:cNvSpPr/>
          <p:nvPr/>
        </p:nvSpPr>
        <p:spPr>
          <a:xfrm>
            <a:off x="1263446" y="5643717"/>
            <a:ext cx="410518" cy="422787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82615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1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56BD250-CE03-4CCB-BA53-C5B4ACE15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824" y="1243753"/>
            <a:ext cx="10297036" cy="5047926"/>
          </a:xfrm>
          <a:prstGeom prst="rect">
            <a:avLst/>
          </a:prstGeom>
        </p:spPr>
      </p:pic>
      <p:sp>
        <p:nvSpPr>
          <p:cNvPr id="4" name="Dikdörtgen: Üst Köşelerinden Biri Yuvarlatılmış, Biri Kesik 3">
            <a:extLst>
              <a:ext uri="{FF2B5EF4-FFF2-40B4-BE49-F238E27FC236}">
                <a16:creationId xmlns:a16="http://schemas.microsoft.com/office/drawing/2014/main" id="{6E4E49EC-6F19-4322-8231-6FA7A53901D0}"/>
              </a:ext>
            </a:extLst>
          </p:cNvPr>
          <p:cNvSpPr/>
          <p:nvPr/>
        </p:nvSpPr>
        <p:spPr>
          <a:xfrm>
            <a:off x="1012722" y="625313"/>
            <a:ext cx="2753031" cy="523225"/>
          </a:xfrm>
          <a:prstGeom prst="snipRoundRect">
            <a:avLst/>
          </a:prstGeom>
          <a:solidFill>
            <a:srgbClr val="F569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chemeClr val="tx1"/>
                </a:solidFill>
                <a:latin typeface="Just tell me what" panose="02000500000000000000" pitchFamily="2" charset="-94"/>
              </a:rPr>
              <a:t>Örnek Soru</a:t>
            </a:r>
          </a:p>
        </p:txBody>
      </p:sp>
      <p:sp>
        <p:nvSpPr>
          <p:cNvPr id="6" name="Akış Çizelgesi: Bağlayıcı 5">
            <a:extLst>
              <a:ext uri="{FF2B5EF4-FFF2-40B4-BE49-F238E27FC236}">
                <a16:creationId xmlns:a16="http://schemas.microsoft.com/office/drawing/2014/main" id="{5BE71413-8EA6-4DB2-B785-C78630AD5A18}"/>
              </a:ext>
            </a:extLst>
          </p:cNvPr>
          <p:cNvSpPr/>
          <p:nvPr/>
        </p:nvSpPr>
        <p:spPr>
          <a:xfrm>
            <a:off x="993057" y="5525728"/>
            <a:ext cx="410518" cy="422787"/>
          </a:xfrm>
          <a:prstGeom prst="flowChartConnector">
            <a:avLst/>
          </a:prstGeom>
          <a:solidFill>
            <a:srgbClr val="FFD7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0883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A45E7C66-6018-4F07-BB01-E4713B6D0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077" y="0"/>
            <a:ext cx="5230368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3763739-77E9-46F0-B813-C27B6C94A7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3710" y="127590"/>
            <a:ext cx="7218290" cy="302387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2D3EF23-0ADA-46B4-8880-0C8FDF1A0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264" y="3608629"/>
            <a:ext cx="8285182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155">
              <a:srgbClr val="ABCF93"/>
            </a:gs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rgbClr val="7ABFB2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97819E6B-0906-4762-87F2-5BEC2DD738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41" y="289802"/>
            <a:ext cx="5816937" cy="320953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780B2C0-2A4B-421D-862B-00995FAAB1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741" y="3753913"/>
            <a:ext cx="5845240" cy="294476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F05602F-CFC8-4F79-B619-EAAD159C1D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1003" y="684721"/>
            <a:ext cx="4378947" cy="617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3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1EA76EA1-D201-4ABA-98F5-9DC85628F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913" y="242683"/>
            <a:ext cx="9534970" cy="399322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2E0CA7D-A4E8-4C62-A362-41525FF4D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60" y="1506414"/>
            <a:ext cx="3853728" cy="531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30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B5D6132E-07E6-4E80-A127-C8E5F23F0E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5446" y="2369374"/>
            <a:ext cx="4315621" cy="1423594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5FCCD53A-DE6D-4C38-A280-F236DFC4F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4622" y="3490761"/>
            <a:ext cx="4438796" cy="1162060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972FA06F-5597-42D9-B58B-2849908ACB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1335" y="100240"/>
            <a:ext cx="8797290" cy="2359356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2335A549-D84E-4DCA-A33E-58FD31F7D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46" y="4574553"/>
            <a:ext cx="4253389" cy="1199655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B378E3F9-ECC8-4FDA-AD9D-0AEC2166F8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6210" y="5695939"/>
            <a:ext cx="4315621" cy="116206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A41F261-CF40-4D95-AAD7-81FDD7F362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154" y="523874"/>
            <a:ext cx="3457086" cy="633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52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A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E693367-BC40-47EF-A400-5AC73FCF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902" y="1084588"/>
            <a:ext cx="10370195" cy="5773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F1A14A2-E154-4AA6-98F3-A82580323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56" y="438683"/>
            <a:ext cx="2767824" cy="749873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A0912387-F08D-4DDA-A4DD-3C8628469561}"/>
              </a:ext>
            </a:extLst>
          </p:cNvPr>
          <p:cNvSpPr/>
          <p:nvPr/>
        </p:nvSpPr>
        <p:spPr>
          <a:xfrm>
            <a:off x="1044656" y="3765755"/>
            <a:ext cx="410518" cy="422787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23759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B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CC50D88-ACA7-443B-9B19-24CFACEB0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441" y="1754373"/>
            <a:ext cx="9272820" cy="44504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7881FE3-F242-4F5A-9773-BB6D24F46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7946" y="1114061"/>
            <a:ext cx="2767824" cy="755970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56F2DF26-CD38-4CD1-90F3-386B9ECD61E9}"/>
              </a:ext>
            </a:extLst>
          </p:cNvPr>
          <p:cNvSpPr/>
          <p:nvPr/>
        </p:nvSpPr>
        <p:spPr>
          <a:xfrm>
            <a:off x="1411647" y="4014577"/>
            <a:ext cx="410518" cy="422787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4517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E2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87C8847-F12A-4020-82A9-9716AE410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15" y="875385"/>
            <a:ext cx="9791025" cy="592582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6B82CFC-35E5-48EE-BA2A-3277E0394E1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237662" y="2347770"/>
            <a:ext cx="1670449" cy="493819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3520A28-748D-466C-A7C6-AD08838FB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6640" y="5747411"/>
            <a:ext cx="2231329" cy="43285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366BE01-3978-4334-86CC-9898F232BD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6296" y="4995488"/>
            <a:ext cx="1012024" cy="49991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5EA2FAF-655D-44AA-A3B2-F07C55CD40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1317" y="4283473"/>
            <a:ext cx="1261981" cy="49991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B3CFC53B-8B3F-4AC2-9FC9-2007317E4E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23605" y="3663650"/>
            <a:ext cx="1298561" cy="49381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1633A71-B3C8-4B6C-9ACE-305AAABB92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16296" y="2994683"/>
            <a:ext cx="853514" cy="493819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DC8FDEF-8CB9-4E75-BB14-D84F7B62A8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274" y="192491"/>
            <a:ext cx="4004604" cy="58585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5B05C6D-18EF-4A79-9F0C-C5456377BBD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16296" y="1796295"/>
            <a:ext cx="944962" cy="493819"/>
          </a:xfrm>
          <a:prstGeom prst="rect">
            <a:avLst/>
          </a:prstGeom>
        </p:spPr>
      </p:pic>
      <p:cxnSp>
        <p:nvCxnSpPr>
          <p:cNvPr id="3" name="Bağlayıcı: Dirsek 2">
            <a:extLst>
              <a:ext uri="{FF2B5EF4-FFF2-40B4-BE49-F238E27FC236}">
                <a16:creationId xmlns:a16="http://schemas.microsoft.com/office/drawing/2014/main" id="{2AE18CBA-7C4A-4EF1-9968-C1B86E62D47A}"/>
              </a:ext>
            </a:extLst>
          </p:cNvPr>
          <p:cNvCxnSpPr>
            <a:cxnSpLocks/>
            <a:endCxn id="21" idx="0"/>
          </p:cNvCxnSpPr>
          <p:nvPr/>
        </p:nvCxnSpPr>
        <p:spPr>
          <a:xfrm>
            <a:off x="4372824" y="540251"/>
            <a:ext cx="6715953" cy="1256044"/>
          </a:xfrm>
          <a:prstGeom prst="bentConnector2">
            <a:avLst/>
          </a:prstGeom>
          <a:ln w="28575"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073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flythrough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85 -0.04814 L -0.03385 -0.04768 C -0.03476 -0.05208 -0.03554 -0.05578 -0.03633 -0.05995 C -0.03659 -0.06134 -0.03672 -0.06296 -0.03711 -0.06435 C -0.0375 -0.06574 -0.03815 -0.06713 -0.03867 -0.06851 C -0.04401 -0.08425 -0.04505 -0.08958 -0.0526 -0.10393 C -0.05429 -0.10671 -0.05573 -0.10995 -0.05729 -0.1125 C -0.05937 -0.11597 -0.06172 -0.11805 -0.06354 -0.12129 C -0.06536 -0.12476 -0.0664 -0.12986 -0.06823 -0.1331 C -0.07031 -0.1368 -0.07304 -0.13865 -0.07526 -0.14189 C -0.09713 -0.17361 -0.06432 -0.13009 -0.08919 -0.16088 C -0.09505 -0.16805 -0.10065 -0.17569 -0.10638 -0.18287 C -0.10976 -0.18703 -0.11328 -0.19027 -0.11653 -0.19467 C -0.1207 -0.2 -0.12474 -0.20578 -0.1289 -0.21064 C -0.14518 -0.22916 -0.15846 -0.24143 -0.17409 -0.25925 C -0.19349 -0.28078 -0.18737 -0.27615 -0.20768 -0.2956 C -0.22968 -0.31689 -0.21211 -0.29907 -0.23086 -0.31481 C -0.23411 -0.31736 -0.23698 -0.32129 -0.24036 -0.32338 C -0.25521 -0.33263 -0.25625 -0.33194 -0.26914 -0.33356 C -0.27565 -0.33564 -0.28229 -0.33564 -0.28854 -0.33958 C -0.29505 -0.34351 -0.30156 -0.34768 -0.30807 -0.35138 C -0.31107 -0.353 -0.31419 -0.35393 -0.31732 -0.35555 C -0.32057 -0.3574 -0.32357 -0.36018 -0.32669 -0.36157 C -0.33685 -0.36643 -0.3444 -0.36805 -0.3539 -0.37338 C -0.35716 -0.375 -0.36015 -0.37754 -0.36328 -0.37916 C -0.36979 -0.3824 -0.3763 -0.38495 -0.38268 -0.38796 C -0.38593 -0.38935 -0.38893 -0.39189 -0.39205 -0.39236 C -0.3944 -0.39282 -0.40482 -0.39444 -0.40768 -0.39537 C -0.41341 -0.39699 -0.41901 -0.3993 -0.42487 -0.40092 C -0.43021 -0.40277 -0.43567 -0.40393 -0.44114 -0.40555 C -0.44375 -0.40625 -0.44635 -0.40763 -0.44896 -0.40833 C -0.45364 -0.40972 -0.46289 -0.41134 -0.46289 -0.41111 C -0.4651 -0.41226 -0.46705 -0.41319 -0.46927 -0.41435 C -0.47278 -0.41597 -0.47656 -0.41666 -0.48008 -0.41875 C -0.48437 -0.42106 -0.48841 -0.42407 -0.49245 -0.42754 C -0.49492 -0.42939 -0.50286 -0.43657 -0.50586 -0.43773 C -0.50807 -0.43888 -0.51041 -0.43865 -0.51276 -0.43912 C -0.51614 -0.44004 -0.51953 -0.44097 -0.52291 -0.44213 C -0.53164 -0.4449 -0.53776 -0.4493 -0.54622 -0.45833 C -0.54804 -0.46018 -0.54987 -0.46203 -0.55169 -0.46412 C -0.55338 -0.46597 -0.55468 -0.46805 -0.55638 -0.47013 C -0.5664 -0.48101 -0.55508 -0.46527 -0.56966 -0.48472 C -0.57409 -0.49027 -0.5789 -0.4949 -0.58281 -0.50231 C -0.58867 -0.51296 -0.58138 -0.49953 -0.58828 -0.51088 C -0.58919 -0.51226 -0.58984 -0.51435 -0.59062 -0.5155 C -0.59153 -0.51666 -0.59284 -0.51713 -0.59375 -0.51828 C -0.59453 -0.51921 -0.59531 -0.52013 -0.59609 -0.52106 C -0.597 -0.52245 -0.59817 -0.52384 -0.59922 -0.52569 C -0.60013 -0.52708 -0.60065 -0.5287 -0.60143 -0.53009 C -0.60403 -0.53356 -0.60677 -0.5368 -0.60924 -0.54027 C -0.61041 -0.54166 -0.61146 -0.54305 -0.61237 -0.54467 C -0.61771 -0.55324 -0.61107 -0.5449 -0.6194 -0.55486 C -0.622 -0.5581 -0.62513 -0.55972 -0.62721 -0.56365 C -0.63398 -0.57638 -0.62539 -0.56088 -0.6319 -0.57106 C -0.63281 -0.57245 -0.63333 -0.57407 -0.63424 -0.57546 C -0.63593 -0.578 -0.63776 -0.58055 -0.63971 -0.58287 C -0.64023 -0.58425 -0.64062 -0.58588 -0.64114 -0.58703 C -0.64192 -0.58819 -0.64284 -0.58888 -0.64362 -0.59004 C -0.6444 -0.59143 -0.64505 -0.59305 -0.64583 -0.59444 C -0.64765 -0.60416 -0.64531 -0.59282 -0.64896 -0.60463 C -0.65325 -0.61828 -0.64961 -0.61504 -0.65455 -0.61782 C -0.65482 -0.61921 -0.65495 -0.62083 -0.65521 -0.62222 C -0.6569 -0.6287 -0.65677 -0.62453 -0.65755 -0.63101 C -0.65794 -0.63379 -0.65768 -0.63726 -0.65846 -0.63981 C -0.65885 -0.64143 -0.65989 -0.64166 -0.66067 -0.64282 C -0.66224 -0.65138 -0.66028 -0.64351 -0.6638 -0.65023 C -0.66471 -0.65185 -0.66562 -0.65509 -0.66601 -0.65717 L -0.66601 -0.65694 " pathEditMode="relative" rAng="0" ptsTypes="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15" y="-3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17 -0.03078 L -0.05417 -0.03078 C -0.06211 -0.03796 -0.0668 -0.04259 -0.07526 -0.04814 C -0.07734 -0.04953 -0.07943 -0.05138 -0.08164 -0.05231 C -0.08919 -0.05601 -0.08958 -0.05462 -0.09701 -0.05671 C -0.1056 -0.05902 -0.10833 -0.06041 -0.11719 -0.06527 C -0.12044 -0.06712 -0.1237 -0.06851 -0.12682 -0.07106 C -0.14336 -0.08379 -0.12995 -0.0824 -0.15664 -0.09259 C -0.1707 -0.09791 -0.17057 -0.09699 -0.18646 -0.10833 C -0.18919 -0.11018 -0.19193 -0.11157 -0.19453 -0.11412 C -0.19974 -0.11898 -0.20469 -0.12453 -0.2099 -0.12986 C -0.21224 -0.13217 -0.21471 -0.13472 -0.21719 -0.13703 C -0.22135 -0.14097 -0.22643 -0.14513 -0.23086 -0.14837 C -0.24792 -0.16087 -0.22604 -0.14421 -0.24453 -0.15717 C -0.25286 -0.16296 -0.25964 -0.16828 -0.26719 -0.17708 C -0.27201 -0.18287 -0.27643 -0.18981 -0.28164 -0.19444 C -0.2832 -0.19583 -0.2849 -0.19699 -0.28646 -0.19861 C -0.28815 -0.20046 -0.28958 -0.20277 -0.29128 -0.20439 C -0.29388 -0.20694 -0.29701 -0.20833 -0.29935 -0.21157 C -0.3026 -0.21574 -0.30378 -0.21759 -0.30742 -0.22152 C -0.30925 -0.22361 -0.3112 -0.22523 -0.31315 -0.22731 C -0.31641 -0.23101 -0.31953 -0.23495 -0.32279 -0.23888 C -0.3306 -0.24837 -0.32604 -0.24328 -0.3332 -0.25162 C -0.33542 -0.25416 -0.33737 -0.25694 -0.33971 -0.25879 C -0.3418 -0.26064 -0.34401 -0.2625 -0.34609 -0.26458 C -0.34948 -0.26782 -0.35247 -0.27175 -0.35586 -0.27453 C -0.35703 -0.27569 -0.35846 -0.27569 -0.3599 -0.27615 C -0.3625 -0.27662 -0.36523 -0.27685 -0.36797 -0.27754 C -0.36901 -0.27777 -0.37539 -0.27962 -0.37682 -0.28032 C -0.37839 -0.28125 -0.37995 -0.2824 -0.38164 -0.28333 C -0.3832 -0.28402 -0.3849 -0.28402 -0.38646 -0.28472 C -0.38776 -0.28518 -0.38919 -0.28564 -0.3905 -0.28611 C -0.39375 -0.28703 -0.39701 -0.28796 -0.40013 -0.28888 L -0.41315 -0.29328 C -0.41471 -0.29375 -0.41628 -0.29421 -0.41797 -0.29467 C -0.42461 -0.29675 -0.42109 -0.2956 -0.42839 -0.29745 C -0.42917 -0.29814 -0.42995 -0.29861 -0.43086 -0.29907 C -0.43464 -0.30092 -0.43724 -0.30115 -0.44128 -0.30462 C -0.44544 -0.30833 -0.44349 -0.30648 -0.44701 -0.31041 C -0.44753 -0.3118 -0.44779 -0.31388 -0.44857 -0.31481 C -0.4556 -0.32222 -0.46003 -0.31851 -0.46875 -0.31759 C -0.49167 -0.30949 -0.46302 -0.31921 -0.48411 -0.31342 C -0.50391 -0.30763 -0.48099 -0.31273 -0.49935 -0.30902 C -0.50938 -0.30949 -0.51927 -0.30925 -0.52917 -0.31041 C -0.53086 -0.31064 -0.53346 -0.31481 -0.5349 -0.3162 C -0.54245 -0.32291 -0.53516 -0.31458 -0.54375 -0.32337 C -0.54974 -0.32962 -0.54701 -0.32824 -0.5526 -0.33333 C -0.55638 -0.3368 -0.56042 -0.33912 -0.56393 -0.34351 C -0.56576 -0.34583 -0.56745 -0.34861 -0.56953 -0.35069 C -0.57096 -0.35208 -0.57292 -0.35208 -0.57435 -0.35347 C -0.57773 -0.35671 -0.58112 -0.36041 -0.58398 -0.36504 C -0.58568 -0.36736 -0.58711 -0.37013 -0.58893 -0.37199 C -0.59036 -0.37361 -0.59219 -0.37361 -0.59375 -0.375 C -0.60117 -0.38217 -0.60794 -0.3912 -0.6155 -0.39791 C -0.61875 -0.40069 -0.62188 -0.40393 -0.62513 -0.40648 C -0.628 -0.40879 -0.63125 -0.40995 -0.63398 -0.41226 C -0.64167 -0.41851 -0.63828 -0.41759 -0.64297 -0.42222 C -0.64401 -0.42337 -0.64505 -0.4243 -0.64609 -0.42523 C -0.65065 -0.4287 -0.64648 -0.42407 -0.65182 -0.42939 C -0.6556 -0.43333 -0.653 -0.43125 -0.65664 -0.43657 C -0.65742 -0.43773 -0.65833 -0.43842 -0.65898 -0.43958 C -0.6599 -0.44074 -0.66042 -0.44282 -0.66146 -0.44375 C -0.66289 -0.44513 -0.66471 -0.4456 -0.66628 -0.44675 L -0.67109 -0.44953 L -0.67604 -0.45231 L -0.67839 -0.4537 C -0.68216 -0.45324 -0.68594 -0.45324 -0.68971 -0.45231 C -0.69076 -0.45208 -0.6918 -0.45092 -0.69297 -0.45092 C -0.69479 -0.45092 -0.69661 -0.45185 -0.69857 -0.45231 L -0.70091 -0.4537 L -0.70091 -0.4537 " pathEditMode="relative" ptsTypes="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57 -0.00718 L -0.07357 -0.00718 C -0.07474 -0.01157 -0.07565 -0.01597 -0.07682 -0.02014 C -0.07891 -0.02685 -0.08008 -0.02639 -0.08333 -0.03171 C -0.08529 -0.03495 -0.08672 -0.03912 -0.08893 -0.04167 C -0.09427 -0.04815 -0.08841 -0.04051 -0.09375 -0.04884 C -0.09479 -0.05046 -0.09583 -0.05185 -0.09701 -0.05324 C -0.09909 -0.05579 -0.10169 -0.05718 -0.10352 -0.06042 C -0.11003 -0.07199 -0.103 -0.06065 -0.11471 -0.07315 C -0.11745 -0.07616 -0.12005 -0.0794 -0.12279 -0.08194 C -0.12669 -0.08519 -0.12786 -0.08657 -0.13164 -0.08912 C -0.1349 -0.09097 -0.13802 -0.09352 -0.14141 -0.09468 C -0.14479 -0.09607 -0.14661 -0.09676 -0.15026 -0.09769 C -0.15234 -0.09815 -0.15456 -0.09861 -0.15664 -0.09907 C -0.15781 -0.09931 -0.16576 -0.10139 -0.16719 -0.10185 C -0.16992 -0.10324 -0.17266 -0.1044 -0.17526 -0.10625 C -0.17695 -0.10741 -0.17839 -0.10926 -0.18008 -0.11042 C -0.18164 -0.11181 -0.18333 -0.1125 -0.1849 -0.11343 C -0.18594 -0.11482 -0.18698 -0.11644 -0.18815 -0.11759 C -0.19232 -0.12245 -0.19648 -0.12685 -0.20104 -0.13056 C -0.20234 -0.13171 -0.20365 -0.13264 -0.20508 -0.13357 C -0.20664 -0.13449 -0.20833 -0.13519 -0.2099 -0.13634 C -0.21471 -0.14005 -0.21927 -0.14421 -0.22357 -0.14931 C -0.23008 -0.15648 -0.23047 -0.1588 -0.23971 -0.16366 C -0.24349 -0.16551 -0.24727 -0.16759 -0.25104 -0.16921 L -0.25742 -0.17222 C -0.2599 -0.17315 -0.26237 -0.17407 -0.26471 -0.175 C -0.26901 -0.17685 -0.27331 -0.17917 -0.2776 -0.18079 C -0.27982 -0.18148 -0.2819 -0.18171 -0.28411 -0.18218 C -0.28568 -0.18264 -0.28724 -0.18333 -0.28893 -0.18357 C -0.29102 -0.18426 -0.29323 -0.18449 -0.29531 -0.18519 C -0.29727 -0.18565 -0.29909 -0.18611 -0.30104 -0.18657 C -0.31458 -0.18912 -0.30729 -0.18681 -0.32201 -0.18935 C -0.32383 -0.18982 -0.32578 -0.19028 -0.3276 -0.19074 C -0.34023 -0.18982 -0.35286 -0.18935 -0.3655 -0.18796 C -0.36979 -0.1875 -0.37409 -0.18542 -0.37839 -0.18519 L -0.39622 -0.18357 C -0.39935 -0.18333 -0.4026 -0.18264 -0.40586 -0.18218 L -0.41719 -0.18079 C -0.42331 -0.17732 -0.43294 -0.17153 -0.43971 -0.16921 C -0.44232 -0.16852 -0.44505 -0.16852 -0.44779 -0.16782 L -0.46068 -0.16505 C -0.46563 -0.16412 -0.47487 -0.1625 -0.48086 -0.16065 C -0.48216 -0.16042 -0.48346 -0.15972 -0.4849 -0.15926 C -0.48802 -0.15972 -0.49141 -0.15926 -0.49453 -0.16065 C -0.49557 -0.16134 -0.49609 -0.16366 -0.49701 -0.16505 C -0.49844 -0.16713 -0.50182 -0.17083 -0.50182 -0.17083 C -0.50208 -0.17222 -0.50221 -0.17361 -0.5026 -0.175 C -0.50573 -0.18611 -0.503 -0.17292 -0.50508 -0.18357 C -0.50469 -0.18704 -0.50456 -0.19028 -0.50417 -0.19375 C -0.50378 -0.19792 -0.50273 -0.19954 -0.50182 -0.2037 C -0.50143 -0.20509 -0.5013 -0.20648 -0.50104 -0.2081 C -0.50156 -0.20949 -0.50182 -0.21134 -0.5026 -0.21227 C -0.50417 -0.21458 -0.50586 -0.21389 -0.50742 -0.21227 C -0.50807 -0.21157 -0.50846 -0.21042 -0.50898 -0.20949 L -0.50898 -0.20949 " pathEditMode="relative" ptsTypes="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46 0.02454 L -0.08646 0.02454 C -0.08945 0.02917 -0.09414 0.03704 -0.09778 0.04167 C -0.09935 0.04375 -0.10104 0.04537 -0.1026 0.04745 C -0.10377 0.04884 -0.10481 0.05023 -0.10586 0.05162 C -0.10716 0.05324 -0.10859 0.0544 -0.10989 0.05602 C -0.1108 0.05718 -0.11146 0.05903 -0.11237 0.06019 C -0.11328 0.06157 -0.11458 0.06204 -0.11549 0.0632 C -0.11666 0.06435 -0.11757 0.0662 -0.11875 0.06736 C -0.12083 0.06968 -0.12317 0.07083 -0.12526 0.07315 C -0.1276 0.07593 -0.13021 0.07847 -0.13255 0.08171 C -0.13385 0.08357 -0.13515 0.08565 -0.13659 0.0875 C -0.13776 0.08912 -0.13919 0.09028 -0.14049 0.0919 C -0.14375 0.0956 -0.14687 0.09977 -0.15026 0.10324 C -0.15403 0.10718 -0.1582 0.10972 -0.16159 0.11482 C -0.16341 0.11759 -0.1651 0.12107 -0.16718 0.12338 C -0.1694 0.12593 -0.172 0.12708 -0.17448 0.12917 C -0.17643 0.13079 -0.17812 0.1331 -0.18007 0.13472 C -0.18893 0.14259 -0.18411 0.13565 -0.19544 0.14769 C -0.19674 0.14907 -0.19804 0.1507 -0.19948 0.15208 C -0.20013 0.15278 -0.20104 0.15301 -0.20182 0.15347 C -0.20325 0.1544 -0.20455 0.15509 -0.20586 0.15625 C -0.20677 0.15718 -0.20742 0.15857 -0.20833 0.15926 C -0.20989 0.16042 -0.21159 0.16088 -0.21315 0.16204 C -0.21588 0.16412 -0.21836 0.16759 -0.22122 0.16921 C -0.22278 0.17014 -0.22448 0.17083 -0.22604 0.17199 C -0.23346 0.17801 -0.23932 0.1831 -0.24622 0.18935 L -0.25586 0.19792 L -0.26562 0.20926 C -0.26718 0.21134 -0.26901 0.21273 -0.27044 0.21505 C -0.27617 0.22523 -0.27396 0.21991 -0.27851 0.23519 C -0.28333 0.25139 -0.28619 0.25995 -0.28971 0.27523 C -0.29257 0.28773 -0.29153 0.28519 -0.29466 0.29676 C -0.30234 0.32593 -0.29661 0.3044 -0.30182 0.3213 C -0.30247 0.32315 -0.3026 0.32546 -0.30351 0.32685 C -0.30403 0.32801 -0.30507 0.32778 -0.30586 0.32847 C -0.3069 0.32778 -0.3082 0.32801 -0.30911 0.32685 C -0.30989 0.32593 -0.31028 0.32407 -0.31067 0.32269 C -0.31224 0.31713 -0.3108 0.31898 -0.31237 0.3125 C -0.31276 0.31111 -0.31341 0.30972 -0.31393 0.30833 C -0.31588 0.29792 -0.31315 0.30972 -0.31718 0.30116 C -0.31797 0.29954 -0.31797 0.29699 -0.31875 0.29537 C -0.32018 0.29306 -0.322 0.29167 -0.32356 0.28958 L -0.32604 0.28681 L -0.32851 0.28403 C -0.32903 0.28241 -0.32994 0.28125 -0.33007 0.27963 C -0.33047 0.27431 -0.32903 0.27199 -0.3276 0.26806 C -0.32734 0.26667 -0.32682 0.26528 -0.32682 0.26389 C -0.32682 0.25764 -0.3276 0.25671 -0.32929 0.25232 C -0.32942 0.25093 -0.33138 0.24213 -0.32851 0.24097 C -0.32656 0.24028 -0.32474 0.2419 -0.32278 0.24236 C -0.31888 0.24699 -0.32135 0.24514 -0.31471 0.24514 L -0.31471 0.24514 " pathEditMode="relative" ptsTypes="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27 -0.00533 L -0.06627 -0.00533 C -0.06901 -0.00162 -0.07148 0.00278 -0.07435 0.00602 C -0.07617 0.0081 -0.07825 0.0088 -0.08007 0.01042 C -0.08203 0.01204 -0.08372 0.01435 -0.08567 0.01597 C -0.08841 0.01852 -0.09101 0.02083 -0.09375 0.02315 L -0.097 0.02616 C -0.09778 0.02755 -0.09856 0.02917 -0.09935 0.03032 C -0.10013 0.03148 -0.10104 0.03217 -0.10182 0.03333 C -0.10286 0.03472 -0.1039 0.03634 -0.10507 0.0375 C -0.10638 0.03912 -0.10781 0.04028 -0.10911 0.0419 C -0.11054 0.04352 -0.11172 0.04583 -0.11315 0.04768 C -0.11445 0.0493 -0.11601 0.05 -0.11718 0.05185 C -0.12161 0.05926 -0.12578 0.06713 -0.13007 0.07477 C -0.13112 0.07685 -0.13242 0.07824 -0.13333 0.08055 C -0.13567 0.0868 -0.13411 0.0838 -0.13815 0.08912 C -0.13932 0.09537 -0.13997 0.10046 -0.14375 0.10486 L -0.14622 0.10787 C -0.14778 0.11204 -0.14791 0.11296 -0.15026 0.11643 C -0.15286 0.12037 -0.1582 0.12384 -0.16067 0.125 C -0.16172 0.12546 -0.16289 0.12592 -0.16393 0.12639 C -0.16718 0.12824 -0.17044 0.12986 -0.17356 0.13217 C -0.175 0.1331 -0.1763 0.13426 -0.1776 0.13495 C -0.17916 0.13588 -0.18086 0.13611 -0.18242 0.13657 C -0.19271 0.14259 -0.18164 0.13657 -0.19297 0.14074 C -0.19622 0.1419 -0.19948 0.14352 -0.2026 0.14514 C -0.21471 0.15069 -0.22669 0.1581 -0.23893 0.16227 C -0.24453 0.16412 -0.25026 0.16551 -0.25586 0.16805 C -0.26914 0.17407 -0.28216 0.18194 -0.29544 0.18819 C -0.30234 0.19143 -0.31979 0.19699 -0.32682 0.19815 C -0.34049 0.20023 -0.35429 0.20092 -0.36797 0.20231 C -0.47005 0.23079 -0.42643 0.22083 -0.49856 0.23542 L -0.55026 0.23403 C -0.55429 0.23403 -0.55833 0.23495 -0.56237 0.23542 L -0.59218 0.23981 C -0.60156 0.23819 -0.61106 0.23796 -0.62044 0.23542 C -0.63281 0.23217 -0.64492 0.225 -0.65755 0.22245 L -0.68489 0.21667 C -0.69896 0.21042 -0.71315 0.20486 -0.72682 0.19676 C -0.72708 0.19537 -0.72708 0.19352 -0.7276 0.19236 C -0.72903 0.18912 -0.73255 0.1838 -0.73255 0.1838 C -0.73281 0.18241 -0.73372 0.18079 -0.73333 0.1794 C -0.73294 0.17824 -0.73177 0.17847 -0.73086 0.17801 C -0.72526 0.17592 -0.72734 0.17893 -0.72526 0.17523 L -0.72526 0.17523 " pathEditMode="relative" ptsTypes="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73 0.00926 L -0.05573 0.00926 C -0.06784 0.01343 -0.07982 0.01922 -0.09206 0.02199 C -0.10247 0.02454 -0.11328 0.02084 -0.12357 0.025 C -0.13034 0.02778 -0.28125 0.10024 -0.3138 0.11945 C -0.33724 0.13334 -0.36016 0.14977 -0.38399 0.16111 C -0.48893 0.21111 -0.39805 0.15371 -0.4638 0.1926 C -0.49271 0.20973 -0.49909 0.21366 -0.52591 0.25139 C -0.53568 0.26505 -0.54349 0.28264 -0.5526 0.29746 C -0.55938 0.30834 -0.56667 0.31806 -0.57357 0.32894 C -0.57878 0.33727 -0.58346 0.34676 -0.5888 0.35463 C -0.59427 0.3625 -0.60573 0.37616 -0.60573 0.37616 C -0.6 0.37963 -0.60729 0.37547 -0.60013 0.37917 C -0.59935 0.3794 -0.59857 0.3801 -0.59779 0.38056 C -0.59714 0.38334 -0.59544 0.39329 -0.59453 0.3963 C -0.59388 0.39838 -0.59284 0.4 -0.59206 0.40209 C -0.59154 0.40348 -0.59102 0.40486 -0.5905 0.40625 C -0.59024 0.40787 -0.5901 0.40949 -0.58971 0.41065 C -0.58841 0.41389 -0.58659 0.41574 -0.58477 0.41783 C -0.58425 0.41922 -0.58425 0.42223 -0.5832 0.42223 C -0.58229 0.42223 -0.58242 0.41899 -0.58164 0.41783 C -0.58099 0.4169 -0.57917 0.41644 -0.57917 0.41644 L -0.57917 0.41644 " pathEditMode="relative" ptsTypes="AAAAAAAAAAAAAAAAAAAAA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Resim 23">
            <a:extLst>
              <a:ext uri="{FF2B5EF4-FFF2-40B4-BE49-F238E27FC236}">
                <a16:creationId xmlns:a16="http://schemas.microsoft.com/office/drawing/2014/main" id="{8B2EF062-3567-47F4-B9FE-740EB38CE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36" y="1572422"/>
            <a:ext cx="10589670" cy="471261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6804ADA-2BEE-47F1-9156-CD6294824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5091" y="1688905"/>
            <a:ext cx="575245" cy="587660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2EB9A1AA-832A-43F3-AF9D-76D505EB1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5091" y="2313020"/>
            <a:ext cx="599915" cy="612862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AEB3B9D9-073F-466A-8477-4D03D0ED9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082" y="3000253"/>
            <a:ext cx="575245" cy="587660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4D7F95D-6FB2-477F-8FF9-647DCC639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082" y="3587913"/>
            <a:ext cx="599915" cy="612862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992877E8-F42C-4EE1-8A56-326A76B73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0001" y="4274415"/>
            <a:ext cx="575245" cy="58766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A2A82E76-E3C6-414E-A805-BBBE10805F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3274" y="4889683"/>
            <a:ext cx="599915" cy="612862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490EEDC0-977C-4AA7-8243-738B28C19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9584" y="5535639"/>
            <a:ext cx="575245" cy="587660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5A510237-2EB5-48A5-BF07-12FF81C217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9005" y="4388334"/>
            <a:ext cx="384081" cy="390178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60A39A9F-722C-4682-AA0B-7875216487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4326" y="5637428"/>
            <a:ext cx="384081" cy="384081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D4C590EB-5341-4865-914B-08ED355CE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436" y="5007293"/>
            <a:ext cx="384081" cy="384081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1B2E7E84-76EA-4868-A354-6717F3B0E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5061" y="2430630"/>
            <a:ext cx="384081" cy="384081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B9294FEB-A0D3-4A57-A4BF-D872C1FD92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0672" y="1793494"/>
            <a:ext cx="384081" cy="384081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233413E9-50D3-44ED-BBBA-E837D087BA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3663" y="3713455"/>
            <a:ext cx="384081" cy="390178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E9C9A81E-BF3D-4326-80F6-F467A75343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56658" y="3095945"/>
            <a:ext cx="384081" cy="390178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D648D4A2-A85A-4B93-A7BB-CD3792C89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94804"/>
            <a:ext cx="6426021" cy="200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146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</TotalTime>
  <Words>2</Words>
  <Application>Microsoft Office PowerPoint</Application>
  <PresentationFormat>Geniş ekran</PresentationFormat>
  <Paragraphs>1</Paragraphs>
  <Slides>26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Just tell me what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93</cp:revision>
  <dcterms:created xsi:type="dcterms:W3CDTF">2018-04-12T17:58:29Z</dcterms:created>
  <dcterms:modified xsi:type="dcterms:W3CDTF">2021-04-26T11:17:43Z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10035592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