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89" r:id="rId3"/>
    <p:sldId id="276" r:id="rId4"/>
    <p:sldId id="280" r:id="rId5"/>
    <p:sldId id="257" r:id="rId6"/>
    <p:sldId id="293" r:id="rId7"/>
    <p:sldId id="258" r:id="rId8"/>
    <p:sldId id="259" r:id="rId9"/>
    <p:sldId id="260" r:id="rId10"/>
    <p:sldId id="261" r:id="rId11"/>
    <p:sldId id="262" r:id="rId12"/>
    <p:sldId id="275" r:id="rId13"/>
    <p:sldId id="263" r:id="rId14"/>
    <p:sldId id="264" r:id="rId15"/>
    <p:sldId id="282" r:id="rId16"/>
    <p:sldId id="266" r:id="rId17"/>
    <p:sldId id="278" r:id="rId18"/>
    <p:sldId id="267" r:id="rId19"/>
    <p:sldId id="268" r:id="rId20"/>
    <p:sldId id="285" r:id="rId21"/>
    <p:sldId id="286" r:id="rId22"/>
    <p:sldId id="302" r:id="rId23"/>
    <p:sldId id="300" r:id="rId24"/>
    <p:sldId id="271" r:id="rId25"/>
    <p:sldId id="281" r:id="rId26"/>
    <p:sldId id="298" r:id="rId27"/>
    <p:sldId id="283" r:id="rId28"/>
    <p:sldId id="284" r:id="rId29"/>
    <p:sldId id="279" r:id="rId30"/>
    <p:sldId id="303" r:id="rId3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C9E8"/>
    <a:srgbClr val="EDC988"/>
    <a:srgbClr val="7ADEF6"/>
    <a:srgbClr val="132743"/>
    <a:srgbClr val="F8EFD4"/>
    <a:srgbClr val="D7385E"/>
    <a:srgbClr val="B2DEEC"/>
    <a:srgbClr val="FADCAA"/>
    <a:srgbClr val="C56183"/>
    <a:srgbClr val="794C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018" autoAdjust="0"/>
  </p:normalViewPr>
  <p:slideViewPr>
    <p:cSldViewPr snapToGrid="0">
      <p:cViewPr varScale="1">
        <p:scale>
          <a:sx n="97" d="100"/>
          <a:sy n="97" d="100"/>
        </p:scale>
        <p:origin x="1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46CE06-A5B3-41C6-8241-CA59557000C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D75D330-C6F6-4D1A-B1F8-145D35451B39}">
      <dgm:prSet/>
      <dgm:spPr/>
      <dgm:t>
        <a:bodyPr/>
        <a:lstStyle/>
        <a:p>
          <a:r>
            <a:rPr lang="tr-TR" b="1" dirty="0">
              <a:latin typeface="00359" panose="00000400000000000000" pitchFamily="2" charset="0"/>
            </a:rPr>
            <a:t>Yukarıda özellikleri verilen kültürel öge aşağıdakilerden hangisidir?</a:t>
          </a:r>
          <a:endParaRPr lang="tr-TR" dirty="0">
            <a:latin typeface="00359" panose="00000400000000000000" pitchFamily="2" charset="0"/>
          </a:endParaRPr>
        </a:p>
      </dgm:t>
    </dgm:pt>
    <dgm:pt modelId="{961E2834-B16E-4BBD-ADA2-428165A08950}" type="parTrans" cxnId="{55ADEBD6-9994-498B-8DCD-02F0FD5FFED3}">
      <dgm:prSet/>
      <dgm:spPr/>
      <dgm:t>
        <a:bodyPr/>
        <a:lstStyle/>
        <a:p>
          <a:endParaRPr lang="tr-TR"/>
        </a:p>
      </dgm:t>
    </dgm:pt>
    <dgm:pt modelId="{B526F097-C2E0-4AD5-AFC1-EF97F47EBE03}" type="sibTrans" cxnId="{55ADEBD6-9994-498B-8DCD-02F0FD5FFED3}">
      <dgm:prSet/>
      <dgm:spPr/>
      <dgm:t>
        <a:bodyPr/>
        <a:lstStyle/>
        <a:p>
          <a:endParaRPr lang="tr-TR"/>
        </a:p>
      </dgm:t>
    </dgm:pt>
    <dgm:pt modelId="{21FA05AB-C93F-4ADF-ACC5-6A9C064C25D9}">
      <dgm:prSet/>
      <dgm:spPr/>
      <dgm:t>
        <a:bodyPr/>
        <a:lstStyle/>
        <a:p>
          <a:r>
            <a:rPr lang="tr-TR" dirty="0">
              <a:latin typeface="00359" panose="00000400000000000000" pitchFamily="2" charset="0"/>
            </a:rPr>
            <a:t>A) Türküler</a:t>
          </a:r>
        </a:p>
      </dgm:t>
    </dgm:pt>
    <dgm:pt modelId="{12CF752E-8022-4ACA-B9FA-F8F6978EF082}" type="parTrans" cxnId="{397BF76F-14E3-44C2-A366-EBBD5A12CF24}">
      <dgm:prSet/>
      <dgm:spPr/>
      <dgm:t>
        <a:bodyPr/>
        <a:lstStyle/>
        <a:p>
          <a:endParaRPr lang="tr-TR"/>
        </a:p>
      </dgm:t>
    </dgm:pt>
    <dgm:pt modelId="{EFD6DFAB-022E-49EB-A84C-338B2D0F06F5}" type="sibTrans" cxnId="{397BF76F-14E3-44C2-A366-EBBD5A12CF24}">
      <dgm:prSet/>
      <dgm:spPr/>
      <dgm:t>
        <a:bodyPr/>
        <a:lstStyle/>
        <a:p>
          <a:endParaRPr lang="tr-TR"/>
        </a:p>
      </dgm:t>
    </dgm:pt>
    <dgm:pt modelId="{37BC4E42-54D6-481D-B0E1-48EBB8121A46}">
      <dgm:prSet/>
      <dgm:spPr/>
      <dgm:t>
        <a:bodyPr/>
        <a:lstStyle/>
        <a:p>
          <a:r>
            <a:rPr lang="tr-TR" dirty="0">
              <a:latin typeface="00359" panose="00000400000000000000" pitchFamily="2" charset="0"/>
            </a:rPr>
            <a:t>B) Orta oyunu</a:t>
          </a:r>
        </a:p>
      </dgm:t>
    </dgm:pt>
    <dgm:pt modelId="{664CF25B-C810-4931-9B8F-D78B2C0633E1}" type="parTrans" cxnId="{386072D6-949E-4DD6-B52D-80DC794226B5}">
      <dgm:prSet/>
      <dgm:spPr/>
      <dgm:t>
        <a:bodyPr/>
        <a:lstStyle/>
        <a:p>
          <a:endParaRPr lang="tr-TR"/>
        </a:p>
      </dgm:t>
    </dgm:pt>
    <dgm:pt modelId="{86DC0D4B-0DFC-47C5-8797-A70C0B035572}" type="sibTrans" cxnId="{386072D6-949E-4DD6-B52D-80DC794226B5}">
      <dgm:prSet/>
      <dgm:spPr/>
      <dgm:t>
        <a:bodyPr/>
        <a:lstStyle/>
        <a:p>
          <a:endParaRPr lang="tr-TR"/>
        </a:p>
      </dgm:t>
    </dgm:pt>
    <dgm:pt modelId="{65BBFCE5-81E1-4D57-8DC4-05992FE9C275}">
      <dgm:prSet/>
      <dgm:spPr/>
      <dgm:t>
        <a:bodyPr/>
        <a:lstStyle/>
        <a:p>
          <a:r>
            <a:rPr lang="tr-TR" dirty="0">
              <a:latin typeface="00359" panose="00000400000000000000" pitchFamily="2" charset="0"/>
            </a:rPr>
            <a:t>C) El sanatları</a:t>
          </a:r>
        </a:p>
      </dgm:t>
    </dgm:pt>
    <dgm:pt modelId="{233208E5-D6D1-4A7C-87F6-F87014703CFC}" type="parTrans" cxnId="{18E2965A-2347-451B-9B5A-8F5C5EE2C8BA}">
      <dgm:prSet/>
      <dgm:spPr/>
      <dgm:t>
        <a:bodyPr/>
        <a:lstStyle/>
        <a:p>
          <a:endParaRPr lang="tr-TR"/>
        </a:p>
      </dgm:t>
    </dgm:pt>
    <dgm:pt modelId="{2681841C-C25B-4641-B880-6579FB2AECD6}" type="sibTrans" cxnId="{18E2965A-2347-451B-9B5A-8F5C5EE2C8BA}">
      <dgm:prSet/>
      <dgm:spPr/>
      <dgm:t>
        <a:bodyPr/>
        <a:lstStyle/>
        <a:p>
          <a:endParaRPr lang="tr-TR"/>
        </a:p>
      </dgm:t>
    </dgm:pt>
    <dgm:pt modelId="{22CFC382-D696-4869-8787-5F2ABCF2F68F}">
      <dgm:prSet/>
      <dgm:spPr/>
      <dgm:t>
        <a:bodyPr/>
        <a:lstStyle/>
        <a:p>
          <a:r>
            <a:rPr lang="tr-TR" dirty="0">
              <a:latin typeface="00359" panose="00000400000000000000" pitchFamily="2" charset="0"/>
            </a:rPr>
            <a:t>D) Bayramlar</a:t>
          </a:r>
        </a:p>
      </dgm:t>
    </dgm:pt>
    <dgm:pt modelId="{93BC8FAF-0BDD-403B-9021-78AF0A4BEE6A}" type="parTrans" cxnId="{A113E278-DCB8-4672-B3F3-2C497AB558F4}">
      <dgm:prSet/>
      <dgm:spPr/>
      <dgm:t>
        <a:bodyPr/>
        <a:lstStyle/>
        <a:p>
          <a:endParaRPr lang="tr-TR"/>
        </a:p>
      </dgm:t>
    </dgm:pt>
    <dgm:pt modelId="{8156D382-EF83-4923-8050-E23E03643CEC}" type="sibTrans" cxnId="{A113E278-DCB8-4672-B3F3-2C497AB558F4}">
      <dgm:prSet/>
      <dgm:spPr/>
      <dgm:t>
        <a:bodyPr/>
        <a:lstStyle/>
        <a:p>
          <a:endParaRPr lang="tr-TR"/>
        </a:p>
      </dgm:t>
    </dgm:pt>
    <dgm:pt modelId="{EC34423C-0A11-430D-89D8-BE5D8941F699}" type="pres">
      <dgm:prSet presAssocID="{0A46CE06-A5B3-41C6-8241-CA59557000CC}" presName="linear" presStyleCnt="0">
        <dgm:presLayoutVars>
          <dgm:animLvl val="lvl"/>
          <dgm:resizeHandles val="exact"/>
        </dgm:presLayoutVars>
      </dgm:prSet>
      <dgm:spPr/>
    </dgm:pt>
    <dgm:pt modelId="{AE9E74E9-1A05-4637-B978-02D2C5118260}" type="pres">
      <dgm:prSet presAssocID="{BD75D330-C6F6-4D1A-B1F8-145D35451B3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C38B8D0-7987-457D-AAB2-3FC348BE12B5}" type="pres">
      <dgm:prSet presAssocID="{B526F097-C2E0-4AD5-AFC1-EF97F47EBE03}" presName="spacer" presStyleCnt="0"/>
      <dgm:spPr/>
    </dgm:pt>
    <dgm:pt modelId="{6D91E276-9454-45E0-9383-0FD2C5BA6FE2}" type="pres">
      <dgm:prSet presAssocID="{21FA05AB-C93F-4ADF-ACC5-6A9C064C25D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4C3F3D0-D816-4EA6-99C8-5541E530FA3A}" type="pres">
      <dgm:prSet presAssocID="{EFD6DFAB-022E-49EB-A84C-338B2D0F06F5}" presName="spacer" presStyleCnt="0"/>
      <dgm:spPr/>
    </dgm:pt>
    <dgm:pt modelId="{9A841B86-6EAD-4918-B040-1C084EFD11D7}" type="pres">
      <dgm:prSet presAssocID="{37BC4E42-54D6-481D-B0E1-48EBB8121A4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4EED5CA-1052-4274-9706-09BEEB1ECF46}" type="pres">
      <dgm:prSet presAssocID="{86DC0D4B-0DFC-47C5-8797-A70C0B035572}" presName="spacer" presStyleCnt="0"/>
      <dgm:spPr/>
    </dgm:pt>
    <dgm:pt modelId="{8947E451-EFB4-4780-9EB1-8406F84C8413}" type="pres">
      <dgm:prSet presAssocID="{65BBFCE5-81E1-4D57-8DC4-05992FE9C27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38B0D720-6930-4788-B639-9B60FE2C796C}" type="pres">
      <dgm:prSet presAssocID="{2681841C-C25B-4641-B880-6579FB2AECD6}" presName="spacer" presStyleCnt="0"/>
      <dgm:spPr/>
    </dgm:pt>
    <dgm:pt modelId="{760D327F-A39D-4670-A166-0484934FFDD1}" type="pres">
      <dgm:prSet presAssocID="{22CFC382-D696-4869-8787-5F2ABCF2F68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4A6FB45-48FA-43AA-A428-0EE197AB977D}" type="presOf" srcId="{37BC4E42-54D6-481D-B0E1-48EBB8121A46}" destId="{9A841B86-6EAD-4918-B040-1C084EFD11D7}" srcOrd="0" destOrd="0" presId="urn:microsoft.com/office/officeart/2005/8/layout/vList2"/>
    <dgm:cxn modelId="{96F3B44B-E0A7-4989-B0BA-2D6230163AAC}" type="presOf" srcId="{65BBFCE5-81E1-4D57-8DC4-05992FE9C275}" destId="{8947E451-EFB4-4780-9EB1-8406F84C8413}" srcOrd="0" destOrd="0" presId="urn:microsoft.com/office/officeart/2005/8/layout/vList2"/>
    <dgm:cxn modelId="{397BF76F-14E3-44C2-A366-EBBD5A12CF24}" srcId="{0A46CE06-A5B3-41C6-8241-CA59557000CC}" destId="{21FA05AB-C93F-4ADF-ACC5-6A9C064C25D9}" srcOrd="1" destOrd="0" parTransId="{12CF752E-8022-4ACA-B9FA-F8F6978EF082}" sibTransId="{EFD6DFAB-022E-49EB-A84C-338B2D0F06F5}"/>
    <dgm:cxn modelId="{A113E278-DCB8-4672-B3F3-2C497AB558F4}" srcId="{0A46CE06-A5B3-41C6-8241-CA59557000CC}" destId="{22CFC382-D696-4869-8787-5F2ABCF2F68F}" srcOrd="4" destOrd="0" parTransId="{93BC8FAF-0BDD-403B-9021-78AF0A4BEE6A}" sibTransId="{8156D382-EF83-4923-8050-E23E03643CEC}"/>
    <dgm:cxn modelId="{18E2965A-2347-451B-9B5A-8F5C5EE2C8BA}" srcId="{0A46CE06-A5B3-41C6-8241-CA59557000CC}" destId="{65BBFCE5-81E1-4D57-8DC4-05992FE9C275}" srcOrd="3" destOrd="0" parTransId="{233208E5-D6D1-4A7C-87F6-F87014703CFC}" sibTransId="{2681841C-C25B-4641-B880-6579FB2AECD6}"/>
    <dgm:cxn modelId="{58126381-2973-4748-BC03-A5550C2B5048}" type="presOf" srcId="{21FA05AB-C93F-4ADF-ACC5-6A9C064C25D9}" destId="{6D91E276-9454-45E0-9383-0FD2C5BA6FE2}" srcOrd="0" destOrd="0" presId="urn:microsoft.com/office/officeart/2005/8/layout/vList2"/>
    <dgm:cxn modelId="{9D0F3496-E333-45B4-B48C-C7F9F4664EC3}" type="presOf" srcId="{22CFC382-D696-4869-8787-5F2ABCF2F68F}" destId="{760D327F-A39D-4670-A166-0484934FFDD1}" srcOrd="0" destOrd="0" presId="urn:microsoft.com/office/officeart/2005/8/layout/vList2"/>
    <dgm:cxn modelId="{EE11A6A8-500E-4CE4-98DE-F7BCF5E852E4}" type="presOf" srcId="{0A46CE06-A5B3-41C6-8241-CA59557000CC}" destId="{EC34423C-0A11-430D-89D8-BE5D8941F699}" srcOrd="0" destOrd="0" presId="urn:microsoft.com/office/officeart/2005/8/layout/vList2"/>
    <dgm:cxn modelId="{386072D6-949E-4DD6-B52D-80DC794226B5}" srcId="{0A46CE06-A5B3-41C6-8241-CA59557000CC}" destId="{37BC4E42-54D6-481D-B0E1-48EBB8121A46}" srcOrd="2" destOrd="0" parTransId="{664CF25B-C810-4931-9B8F-D78B2C0633E1}" sibTransId="{86DC0D4B-0DFC-47C5-8797-A70C0B035572}"/>
    <dgm:cxn modelId="{55ADEBD6-9994-498B-8DCD-02F0FD5FFED3}" srcId="{0A46CE06-A5B3-41C6-8241-CA59557000CC}" destId="{BD75D330-C6F6-4D1A-B1F8-145D35451B39}" srcOrd="0" destOrd="0" parTransId="{961E2834-B16E-4BBD-ADA2-428165A08950}" sibTransId="{B526F097-C2E0-4AD5-AFC1-EF97F47EBE03}"/>
    <dgm:cxn modelId="{D6A975EB-970E-4D9C-AA00-F015A4757924}" type="presOf" srcId="{BD75D330-C6F6-4D1A-B1F8-145D35451B39}" destId="{AE9E74E9-1A05-4637-B978-02D2C5118260}" srcOrd="0" destOrd="0" presId="urn:microsoft.com/office/officeart/2005/8/layout/vList2"/>
    <dgm:cxn modelId="{B1218CF8-0C07-4BA1-B29C-69ECA0DE4C22}" type="presParOf" srcId="{EC34423C-0A11-430D-89D8-BE5D8941F699}" destId="{AE9E74E9-1A05-4637-B978-02D2C5118260}" srcOrd="0" destOrd="0" presId="urn:microsoft.com/office/officeart/2005/8/layout/vList2"/>
    <dgm:cxn modelId="{A38CDA5F-C823-4C7D-BF2E-2DB764242252}" type="presParOf" srcId="{EC34423C-0A11-430D-89D8-BE5D8941F699}" destId="{1C38B8D0-7987-457D-AAB2-3FC348BE12B5}" srcOrd="1" destOrd="0" presId="urn:microsoft.com/office/officeart/2005/8/layout/vList2"/>
    <dgm:cxn modelId="{6074F3A6-7ED7-4E1B-AE89-F4437F4D1880}" type="presParOf" srcId="{EC34423C-0A11-430D-89D8-BE5D8941F699}" destId="{6D91E276-9454-45E0-9383-0FD2C5BA6FE2}" srcOrd="2" destOrd="0" presId="urn:microsoft.com/office/officeart/2005/8/layout/vList2"/>
    <dgm:cxn modelId="{6ABEFC98-4AB0-4C9F-966F-3AC8F0EC0674}" type="presParOf" srcId="{EC34423C-0A11-430D-89D8-BE5D8941F699}" destId="{64C3F3D0-D816-4EA6-99C8-5541E530FA3A}" srcOrd="3" destOrd="0" presId="urn:microsoft.com/office/officeart/2005/8/layout/vList2"/>
    <dgm:cxn modelId="{1E82C697-6581-4ADF-B89D-2556F56EFBEE}" type="presParOf" srcId="{EC34423C-0A11-430D-89D8-BE5D8941F699}" destId="{9A841B86-6EAD-4918-B040-1C084EFD11D7}" srcOrd="4" destOrd="0" presId="urn:microsoft.com/office/officeart/2005/8/layout/vList2"/>
    <dgm:cxn modelId="{6ED8C624-0DE2-4F71-836B-59522C755148}" type="presParOf" srcId="{EC34423C-0A11-430D-89D8-BE5D8941F699}" destId="{74EED5CA-1052-4274-9706-09BEEB1ECF46}" srcOrd="5" destOrd="0" presId="urn:microsoft.com/office/officeart/2005/8/layout/vList2"/>
    <dgm:cxn modelId="{45FE9F4F-D9FD-45B3-86E9-A76CE199AB58}" type="presParOf" srcId="{EC34423C-0A11-430D-89D8-BE5D8941F699}" destId="{8947E451-EFB4-4780-9EB1-8406F84C8413}" srcOrd="6" destOrd="0" presId="urn:microsoft.com/office/officeart/2005/8/layout/vList2"/>
    <dgm:cxn modelId="{48AAEA56-10BF-495B-A264-4CDB59C51A93}" type="presParOf" srcId="{EC34423C-0A11-430D-89D8-BE5D8941F699}" destId="{38B0D720-6930-4788-B639-9B60FE2C796C}" srcOrd="7" destOrd="0" presId="urn:microsoft.com/office/officeart/2005/8/layout/vList2"/>
    <dgm:cxn modelId="{C60EB3D1-024D-4F0B-92DF-39A3AB774A15}" type="presParOf" srcId="{EC34423C-0A11-430D-89D8-BE5D8941F699}" destId="{760D327F-A39D-4670-A166-0484934FFDD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9E74E9-1A05-4637-B978-02D2C5118260}">
      <dsp:nvSpPr>
        <dsp:cNvPr id="0" name=""/>
        <dsp:cNvSpPr/>
      </dsp:nvSpPr>
      <dsp:spPr>
        <a:xfrm>
          <a:off x="0" y="789899"/>
          <a:ext cx="7596909" cy="491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000" b="1" kern="1200" dirty="0">
              <a:latin typeface="00359" panose="00000400000000000000" pitchFamily="2" charset="0"/>
            </a:rPr>
            <a:t>Yukarıda özellikleri verilen kültürel öge aşağıdakilerden hangisidir?</a:t>
          </a:r>
          <a:endParaRPr lang="tr-TR" sz="2000" kern="1200" dirty="0">
            <a:latin typeface="00359" panose="00000400000000000000" pitchFamily="2" charset="0"/>
          </a:endParaRPr>
        </a:p>
      </dsp:txBody>
      <dsp:txXfrm>
        <a:off x="23988" y="813887"/>
        <a:ext cx="7548933" cy="443424"/>
      </dsp:txXfrm>
    </dsp:sp>
    <dsp:sp modelId="{6D91E276-9454-45E0-9383-0FD2C5BA6FE2}">
      <dsp:nvSpPr>
        <dsp:cNvPr id="0" name=""/>
        <dsp:cNvSpPr/>
      </dsp:nvSpPr>
      <dsp:spPr>
        <a:xfrm>
          <a:off x="0" y="1338899"/>
          <a:ext cx="7596909" cy="491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000" kern="1200" dirty="0">
              <a:latin typeface="00359" panose="00000400000000000000" pitchFamily="2" charset="0"/>
            </a:rPr>
            <a:t>A) Türküler</a:t>
          </a:r>
        </a:p>
      </dsp:txBody>
      <dsp:txXfrm>
        <a:off x="23988" y="1362887"/>
        <a:ext cx="7548933" cy="443424"/>
      </dsp:txXfrm>
    </dsp:sp>
    <dsp:sp modelId="{9A841B86-6EAD-4918-B040-1C084EFD11D7}">
      <dsp:nvSpPr>
        <dsp:cNvPr id="0" name=""/>
        <dsp:cNvSpPr/>
      </dsp:nvSpPr>
      <dsp:spPr>
        <a:xfrm>
          <a:off x="0" y="1887900"/>
          <a:ext cx="7596909" cy="491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000" kern="1200" dirty="0">
              <a:latin typeface="00359" panose="00000400000000000000" pitchFamily="2" charset="0"/>
            </a:rPr>
            <a:t>B) Orta oyunu</a:t>
          </a:r>
        </a:p>
      </dsp:txBody>
      <dsp:txXfrm>
        <a:off x="23988" y="1911888"/>
        <a:ext cx="7548933" cy="443424"/>
      </dsp:txXfrm>
    </dsp:sp>
    <dsp:sp modelId="{8947E451-EFB4-4780-9EB1-8406F84C8413}">
      <dsp:nvSpPr>
        <dsp:cNvPr id="0" name=""/>
        <dsp:cNvSpPr/>
      </dsp:nvSpPr>
      <dsp:spPr>
        <a:xfrm>
          <a:off x="0" y="2436900"/>
          <a:ext cx="7596909" cy="491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000" kern="1200" dirty="0">
              <a:latin typeface="00359" panose="00000400000000000000" pitchFamily="2" charset="0"/>
            </a:rPr>
            <a:t>C) El sanatları</a:t>
          </a:r>
        </a:p>
      </dsp:txBody>
      <dsp:txXfrm>
        <a:off x="23988" y="2460888"/>
        <a:ext cx="7548933" cy="443424"/>
      </dsp:txXfrm>
    </dsp:sp>
    <dsp:sp modelId="{760D327F-A39D-4670-A166-0484934FFDD1}">
      <dsp:nvSpPr>
        <dsp:cNvPr id="0" name=""/>
        <dsp:cNvSpPr/>
      </dsp:nvSpPr>
      <dsp:spPr>
        <a:xfrm>
          <a:off x="0" y="2985900"/>
          <a:ext cx="7596909" cy="491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000" kern="1200" dirty="0">
              <a:latin typeface="00359" panose="00000400000000000000" pitchFamily="2" charset="0"/>
            </a:rPr>
            <a:t>D) Bayramlar</a:t>
          </a:r>
        </a:p>
      </dsp:txBody>
      <dsp:txXfrm>
        <a:off x="23988" y="3009888"/>
        <a:ext cx="7548933" cy="4434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EA37C-6720-449E-BA6D-7F2D06F9DFC4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31160-263E-4536-AE5D-4298F690B92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34423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31160-263E-4536-AE5D-4298F690B923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48962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31160-263E-4536-AE5D-4298F690B923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66560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31160-263E-4536-AE5D-4298F690B923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998348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31160-263E-4536-AE5D-4298F690B923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81183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31160-263E-4536-AE5D-4298F690B923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55514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31160-263E-4536-AE5D-4298F690B923}" type="slidenum">
              <a:rPr lang="tr-TR" smtClean="0"/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71919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31160-263E-4536-AE5D-4298F690B923}" type="slidenum">
              <a:rPr lang="tr-TR" smtClean="0"/>
              <a:t>23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8710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31160-263E-4536-AE5D-4298F690B923}" type="slidenum">
              <a:rPr lang="tr-TR" smtClean="0"/>
              <a:t>24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7014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34B88DA-A575-43D3-9037-E5A0EFA2E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C7DA0BD9-9A39-492F-B897-4918496B98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9CB46C6-2EA3-476A-B39D-8898CF6D8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016D36E-BCA0-4680-9639-C2A14E042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EAA0ED8-6E83-4C2E-AC32-B89894C52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9606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930DB36-5A72-4D79-A89A-A927A46D0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EF77B00-0437-4897-9B95-56F025313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2A5DB95-BBA0-4A25-9301-DA0362DCF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6395BB8-CBFD-4BFD-AB57-CA2C27D36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A36824D-FA86-4E2E-A348-4D6D79DFA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1674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7F09E22-12B6-4BEE-AD2F-3E38F884D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6F6270B5-F762-4B4E-B765-9024B9188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026EFC5-6D4A-48EE-A078-8E0EAACAD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A0F0617-1605-44CA-AF51-6CBCAE3B3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851A5B3-884E-4E9E-8964-4508DB2D7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26885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C2A1A75-70A4-44BA-AD27-CA73C3903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3D687419-C8B9-4715-BE14-250D634D9C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5A974A6D-E821-47E8-8CA2-BC570459D6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F7B0B8D1-38BE-46DE-A0A9-34B92BED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C4498D88-F949-48C7-832E-33607AE6E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7244AD8A-854D-4BCD-BEAF-8D54A0298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61509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00CFD8D-46D1-40AB-9883-0A79B28A4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923F726-4008-4618-B1C2-C90DABD86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FADB0D71-1586-49ED-BC7D-14A35AB52E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AEDA0520-DC2F-4458-ABFA-2EFFFD8E92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E3E43A04-9169-4D6D-B8A8-81416E2123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E8EF71CB-57E8-4F5B-8D6D-999D178FA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B868C553-83AA-4392-8236-B10EDC4E4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2B4839A4-FCAD-4A80-BB8B-695EFBE69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09020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B11D427-FA45-4A76-93A7-7DEB296A7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E03972DF-D51D-498F-BD38-2FA786B10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858808F-6A18-4CF2-81AE-00FD9BE74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49A18E0-3FC0-4A9F-92CD-F2EF13CDD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2708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FB0FE1C6-3ADD-447D-B029-A21FECA31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2FD6B06F-AC37-473F-BD07-5BA7821D6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7A1EFA5B-DD06-4C35-AE64-8FC92FA90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6340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990EE39-6B3D-4B5E-9DA3-34575283C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A64C35D-805D-4238-A554-581A1CFE2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6D3A23BC-68D9-447E-88C3-8C6789E873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9F0423C8-DE3A-4BA8-A8A2-0373D6735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D6CCC43D-3991-4CC4-A6D7-EDDD85230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85E365D-411A-4223-BD78-18F312BF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7369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A5B315B-AEFC-413E-85E4-A9C6DDB34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64A47554-35CE-429C-81DC-D73DEAC1FA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C08AADB9-788F-45D4-8D9D-BC1DAD9685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F74F26A0-70A8-4184-A0C2-28DE84B2D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740EEFEC-CDF5-4EAC-86AF-11E0F446F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9A63D2E-FADF-42AB-8EFB-EA4DFD5B5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878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AEFA42-A593-4F61-A9D5-0F2B13B4A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96EAC4FE-3330-4967-B601-CED68337AE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EC4262BE-89D4-4447-8106-3FA71E004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FE2782D-2B57-41D1-AF61-A2EB66DE3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BF5F862-F99C-4201-97C1-C685DEB3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94963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036DA52F-E0D1-4F07-A746-14F0D008B7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859D59E7-15FA-4618-BE35-86DAD4166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CC9B430-0824-4917-A387-98FF576D7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BA7E62A-DAD0-4722-86DD-563555009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FA45834-B3C5-406B-9949-B5FC780CF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67452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298482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37377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67709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685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53708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270348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560179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0610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07889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026007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2830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22105149-BF62-4CB8-9BEE-62F3948FD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7DD76D52-CE11-4FB8-A596-ABA0826850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C0A9C01-1B9D-4553-A15F-6048140C2A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6039B-AEA2-41F9-978F-D12897870B71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16D3855-BF56-4F6A-904B-F236A75CFD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131109A-593B-4E39-9DD3-EFBD10C93E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B57D2-2C96-4C73-93B8-47E4E1755D4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63999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15.10.2020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3483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openxmlformats.org/officeDocument/2006/relationships/image" Target="../media/image2.png"/><Relationship Id="rId21" Type="http://schemas.openxmlformats.org/officeDocument/2006/relationships/image" Target="../media/image16.png"/><Relationship Id="rId7" Type="http://schemas.openxmlformats.org/officeDocument/2006/relationships/image" Target="../media/image6.jpeg"/><Relationship Id="rId12" Type="http://schemas.openxmlformats.org/officeDocument/2006/relationships/hyperlink" Target="https://www.youtube.com/channel/UCvmbccp4GhRufkfIOWXmmhw/featured?disable_polymer=true" TargetMode="External"/><Relationship Id="rId17" Type="http://schemas.openxmlformats.org/officeDocument/2006/relationships/image" Target="../media/image12.png"/><Relationship Id="rId2" Type="http://schemas.openxmlformats.org/officeDocument/2006/relationships/image" Target="../media/image1.png"/><Relationship Id="rId16" Type="http://schemas.openxmlformats.org/officeDocument/2006/relationships/hyperlink" Target="https://ogretmensosyalbilgiler.wordpress.com/" TargetMode="External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5" Type="http://schemas.openxmlformats.org/officeDocument/2006/relationships/image" Target="../media/image11.png"/><Relationship Id="rId23" Type="http://schemas.openxmlformats.org/officeDocument/2006/relationships/image" Target="../media/image18.png"/><Relationship Id="rId10" Type="http://schemas.openxmlformats.org/officeDocument/2006/relationships/hyperlink" Target="https://www.facebook.com/ogretmen44/" TargetMode="External"/><Relationship Id="rId19" Type="http://schemas.openxmlformats.org/officeDocument/2006/relationships/image" Target="../media/image1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hyperlink" Target="http://ogretmensosyal.blogspot.com.tr/" TargetMode="External"/><Relationship Id="rId22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audio1.wav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9.xml.rels><?xml version="1.0" encoding="UTF-8" standalone="yes" ?><Relationships xmlns="http://schemas.openxmlformats.org/package/2006/relationships"><Relationship Id="rId8" Target="../media/image59.png" Type="http://schemas.openxmlformats.org/officeDocument/2006/relationships/image"/><Relationship Id="rId3" Target="../media/image54.jpeg" Type="http://schemas.openxmlformats.org/officeDocument/2006/relationships/image"/><Relationship Id="rId7" Target="../media/image58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57.png" Type="http://schemas.openxmlformats.org/officeDocument/2006/relationships/image"/><Relationship Id="rId5" Target="../media/image56.png" Type="http://schemas.openxmlformats.org/officeDocument/2006/relationships/image"/><Relationship Id="rId4" Target="../media/image55.jpe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3" Target="../media/image61.jpeg" Type="http://schemas.openxmlformats.org/officeDocument/2006/relationships/image"/><Relationship Id="rId7" Target="../media/image65.png" Type="http://schemas.openxmlformats.org/officeDocument/2006/relationships/image"/><Relationship Id="rId2" Target="../media/image60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4.png" Type="http://schemas.openxmlformats.org/officeDocument/2006/relationships/image"/><Relationship Id="rId5" Target="../media/image63.jpeg" Type="http://schemas.openxmlformats.org/officeDocument/2006/relationships/image"/><Relationship Id="rId4" Target="../media/image62.jpe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3.xml.rels><?xml version="1.0" encoding="UTF-8" standalone="yes" ?><Relationships xmlns="http://schemas.openxmlformats.org/package/2006/relationships"><Relationship Id="rId8" Target="../media/image80.png" Type="http://schemas.openxmlformats.org/officeDocument/2006/relationships/image"/><Relationship Id="rId3" Target="../media/image75.png" Type="http://schemas.openxmlformats.org/officeDocument/2006/relationships/image"/><Relationship Id="rId7" Target="../media/image79.pn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78.png" Type="http://schemas.openxmlformats.org/officeDocument/2006/relationships/image"/><Relationship Id="rId5" Target="../media/image77.jpeg" Type="http://schemas.openxmlformats.org/officeDocument/2006/relationships/image"/><Relationship Id="rId4" Target="../media/image76.pn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82.png" Type="http://schemas.openxmlformats.org/officeDocument/2006/relationships/image"/><Relationship Id="rId2" Target="../media/image81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8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 ?><Relationships xmlns="http://schemas.openxmlformats.org/package/2006/relationships"><Relationship Id="rId8" Target="../media/image92.png" Type="http://schemas.openxmlformats.org/officeDocument/2006/relationships/image"/><Relationship Id="rId3" Target="../media/image87.jpeg" Type="http://schemas.openxmlformats.org/officeDocument/2006/relationships/image"/><Relationship Id="rId7" Target="../media/image91.png" Type="http://schemas.openxmlformats.org/officeDocument/2006/relationships/image"/><Relationship Id="rId2" Target="../notesSlides/notesSlide5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90.png" Type="http://schemas.openxmlformats.org/officeDocument/2006/relationships/image"/><Relationship Id="rId5" Target="../media/image89.png" Type="http://schemas.openxmlformats.org/officeDocument/2006/relationships/image"/><Relationship Id="rId4" Target="../media/image88.png" Type="http://schemas.openxmlformats.org/officeDocument/2006/relationships/image"/></Relationships>
</file>

<file path=ppt/slides/_rels/slide18.xml.rels><?xml version="1.0" encoding="UTF-8" standalone="yes" ?><Relationships xmlns="http://schemas.openxmlformats.org/package/2006/relationships"><Relationship Id="rId8" Target="../media/image99.png" Type="http://schemas.openxmlformats.org/officeDocument/2006/relationships/image"/><Relationship Id="rId3" Target="../media/image94.png" Type="http://schemas.openxmlformats.org/officeDocument/2006/relationships/image"/><Relationship Id="rId7" Target="../media/image98.jpeg" Type="http://schemas.openxmlformats.org/officeDocument/2006/relationships/image"/><Relationship Id="rId2" Target="../media/image93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7.jpeg" Type="http://schemas.openxmlformats.org/officeDocument/2006/relationships/image"/><Relationship Id="rId5" Target="../media/image96.png" Type="http://schemas.openxmlformats.org/officeDocument/2006/relationships/image"/><Relationship Id="rId4" Target="../media/image95.png" Type="http://schemas.openxmlformats.org/officeDocument/2006/relationships/image"/><Relationship Id="rId9" Target="../media/image100.png" Type="http://schemas.openxmlformats.org/officeDocument/2006/relationships/image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7" Type="http://schemas.openxmlformats.org/officeDocument/2006/relationships/image" Target="../media/image10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jpeg"/></Relationships>
</file>

<file path=ppt/slides/_rels/slide21.xml.rels><?xml version="1.0" encoding="UTF-8" standalone="yes" ?><Relationships xmlns="http://schemas.openxmlformats.org/package/2006/relationships"><Relationship Id="rId8" Target="../media/image116.jpeg" Type="http://schemas.openxmlformats.org/officeDocument/2006/relationships/image"/><Relationship Id="rId3" Target="../media/image111.png" Type="http://schemas.openxmlformats.org/officeDocument/2006/relationships/image"/><Relationship Id="rId7" Target="../media/image115.jpeg" Type="http://schemas.openxmlformats.org/officeDocument/2006/relationships/image"/><Relationship Id="rId2" Target="../media/image110.png" Type="http://schemas.openxmlformats.org/officeDocument/2006/relationships/image"/><Relationship Id="rId1" Target="../slideLayouts/slideLayout13.xml" Type="http://schemas.openxmlformats.org/officeDocument/2006/relationships/slideLayout"/><Relationship Id="rId6" Target="../media/image114.jpeg" Type="http://schemas.openxmlformats.org/officeDocument/2006/relationships/image"/><Relationship Id="rId5" Target="../media/image113.png" Type="http://schemas.openxmlformats.org/officeDocument/2006/relationships/image"/><Relationship Id="rId10" Target="../media/image118.png" Type="http://schemas.openxmlformats.org/officeDocument/2006/relationships/image"/><Relationship Id="rId4" Target="../media/image112.png" Type="http://schemas.openxmlformats.org/officeDocument/2006/relationships/image"/><Relationship Id="rId9" Target="../media/image117.png" Type="http://schemas.openxmlformats.org/officeDocument/2006/relationships/image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.png"/><Relationship Id="rId4" Type="http://schemas.openxmlformats.org/officeDocument/2006/relationships/image" Target="../media/image1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26.xml.rels><?xml version="1.0" encoding="UTF-8" standalone="yes" ?><Relationships xmlns="http://schemas.openxmlformats.org/package/2006/relationships"><Relationship Id="rId3" Target="../media/image25.png" Type="http://schemas.openxmlformats.org/officeDocument/2006/relationships/image"/><Relationship Id="rId2" Target="../media/image13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7.xml.rels><?xml version="1.0" encoding="UTF-8" standalone="yes" ?><Relationships xmlns="http://schemas.openxmlformats.org/package/2006/relationships"><Relationship Id="rId3" Target="../media/image25.png" Type="http://schemas.openxmlformats.org/officeDocument/2006/relationships/image"/><Relationship Id="rId2" Target="../media/image131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8.xml.rels><?xml version="1.0" encoding="UTF-8" standalone="yes" ?><Relationships xmlns="http://schemas.openxmlformats.org/package/2006/relationships"><Relationship Id="rId3" Target="../media/image25.png" Type="http://schemas.openxmlformats.org/officeDocument/2006/relationships/image"/><Relationship Id="rId2" Target="../media/image13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7" Type="http://schemas.openxmlformats.org/officeDocument/2006/relationships/image" Target="../media/image138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image" Target="../media/image1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5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Resim 35">
            <a:extLst>
              <a:ext uri="{FF2B5EF4-FFF2-40B4-BE49-F238E27FC236}">
                <a16:creationId xmlns:a16="http://schemas.microsoft.com/office/drawing/2014/main" id="{1910F0FB-7EC0-49EC-899F-BA3C08D78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392EC3F-F39A-485A-89FF-95E0091E41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223" y="837249"/>
            <a:ext cx="11287554" cy="5749761"/>
          </a:xfrm>
          <a:prstGeom prst="rect">
            <a:avLst/>
          </a:prstGeom>
        </p:spPr>
      </p:pic>
      <p:pic>
        <p:nvPicPr>
          <p:cNvPr id="7" name="Picture 4" descr="oyunlar halk ile ilgili görsel sonucu">
            <a:extLst>
              <a:ext uri="{FF2B5EF4-FFF2-40B4-BE49-F238E27FC236}">
                <a16:creationId xmlns:a16="http://schemas.microsoft.com/office/drawing/2014/main" id="{BFDE31D1-0CBD-4AD1-B2D6-4F5DB3532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7881" y="3599665"/>
            <a:ext cx="1241698" cy="1065930"/>
          </a:xfrm>
          <a:prstGeom prst="ellipse">
            <a:avLst/>
          </a:prstGeom>
          <a:ln w="95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8" descr="mevlevi ile ilgili görsel sonucu">
            <a:extLst>
              <a:ext uri="{FF2B5EF4-FFF2-40B4-BE49-F238E27FC236}">
                <a16:creationId xmlns:a16="http://schemas.microsoft.com/office/drawing/2014/main" id="{EF85F909-E902-456D-85F6-EE3E09226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0816" y="3396268"/>
            <a:ext cx="885294" cy="786799"/>
          </a:xfrm>
          <a:prstGeom prst="ellipse">
            <a:avLst/>
          </a:prstGeom>
          <a:ln w="95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10" descr="tarihi evler sokağı ile ilgili görsel sonucu">
            <a:extLst>
              <a:ext uri="{FF2B5EF4-FFF2-40B4-BE49-F238E27FC236}">
                <a16:creationId xmlns:a16="http://schemas.microsoft.com/office/drawing/2014/main" id="{E47FA1EF-FF83-41D6-8BAF-EE3CE7F87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1215" y="1688595"/>
            <a:ext cx="885294" cy="725746"/>
          </a:xfrm>
          <a:prstGeom prst="ellipse">
            <a:avLst/>
          </a:prstGeom>
          <a:ln w="95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2" descr="ipek hereke halısı ile ilgili görsel sonucu">
            <a:extLst>
              <a:ext uri="{FF2B5EF4-FFF2-40B4-BE49-F238E27FC236}">
                <a16:creationId xmlns:a16="http://schemas.microsoft.com/office/drawing/2014/main" id="{4953F72E-6F1E-4A85-8689-7D6DDC624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3463" y="1688595"/>
            <a:ext cx="885294" cy="774747"/>
          </a:xfrm>
          <a:prstGeom prst="ellipse">
            <a:avLst/>
          </a:prstGeom>
          <a:ln w="95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1316FC7F-4748-475D-9EC1-753D079C6BE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14" t="597" r="6387" b="53573"/>
          <a:stretch/>
        </p:blipFill>
        <p:spPr>
          <a:xfrm>
            <a:off x="8802676" y="3599665"/>
            <a:ext cx="984531" cy="832585"/>
          </a:xfrm>
          <a:prstGeom prst="ellipse">
            <a:avLst/>
          </a:prstGeom>
          <a:ln w="95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DAC1A6C6-1B2A-498D-B509-C564028736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54893" y="6187226"/>
            <a:ext cx="1587576" cy="544312"/>
          </a:xfrm>
          <a:prstGeom prst="rect">
            <a:avLst/>
          </a:prstGeom>
        </p:spPr>
      </p:pic>
      <p:pic>
        <p:nvPicPr>
          <p:cNvPr id="24" name="Picture 8" descr="FACEBOOK PNG ile ilgili görsel sonucu">
            <a:hlinkClick r:id="rId10"/>
            <a:extLst>
              <a:ext uri="{FF2B5EF4-FFF2-40B4-BE49-F238E27FC236}">
                <a16:creationId xmlns:a16="http://schemas.microsoft.com/office/drawing/2014/main" id="{75FDCAF8-9FB3-4F03-97D2-6843A89A3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465" y="6203455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Resim 25">
            <a:hlinkClick r:id="rId12"/>
            <a:extLst>
              <a:ext uri="{FF2B5EF4-FFF2-40B4-BE49-F238E27FC236}">
                <a16:creationId xmlns:a16="http://schemas.microsoft.com/office/drawing/2014/main" id="{BABE2330-A7EA-482A-952A-E8436441F2B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81274" y="6182850"/>
            <a:ext cx="548688" cy="548688"/>
          </a:xfrm>
          <a:prstGeom prst="rect">
            <a:avLst/>
          </a:prstGeom>
        </p:spPr>
      </p:pic>
      <p:pic>
        <p:nvPicPr>
          <p:cNvPr id="28" name="Picture 12" descr="BLOGGER PNG ile ilgili görsel sonucu">
            <a:hlinkClick r:id="rId14"/>
            <a:extLst>
              <a:ext uri="{FF2B5EF4-FFF2-40B4-BE49-F238E27FC236}">
                <a16:creationId xmlns:a16="http://schemas.microsoft.com/office/drawing/2014/main" id="{66AEF67C-0800-4B0F-BD05-2BFFA6C5B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0814" y="6167415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wordpress png ile ilgili gÃ¶rsel sonucu">
            <a:hlinkClick r:id="rId16"/>
            <a:extLst>
              <a:ext uri="{FF2B5EF4-FFF2-40B4-BE49-F238E27FC236}">
                <a16:creationId xmlns:a16="http://schemas.microsoft.com/office/drawing/2014/main" id="{D6090F86-96C3-43AE-BFE0-8AFDB2A35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843" y="6210271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2AEA08AE-4D95-46CF-A8C3-0E8DAB188B8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73646" y="2217931"/>
            <a:ext cx="9644708" cy="1774090"/>
          </a:xfrm>
          <a:prstGeom prst="rect">
            <a:avLst/>
          </a:prstGeom>
        </p:spPr>
      </p:pic>
      <p:pic>
        <p:nvPicPr>
          <p:cNvPr id="18" name="Picture 10" descr="saz png ile ilgili görsel sonucu">
            <a:extLst>
              <a:ext uri="{FF2B5EF4-FFF2-40B4-BE49-F238E27FC236}">
                <a16:creationId xmlns:a16="http://schemas.microsoft.com/office/drawing/2014/main" id="{8DDB981A-5B58-45BA-BD46-4624753A0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39402" y="3396268"/>
            <a:ext cx="1932127" cy="193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9A671184-416F-4A8F-BC2C-6932C2B64E9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277044" y="43951"/>
            <a:ext cx="1587576" cy="150557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AE38178-4B98-420A-A874-258E06054B7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077802" y="4318024"/>
            <a:ext cx="1071714" cy="919539"/>
          </a:xfrm>
          <a:prstGeom prst="ellipse">
            <a:avLst/>
          </a:prstGeom>
          <a:ln w="95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8E141A9-7940-46DA-B562-BFC81960183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828681" y="4759741"/>
            <a:ext cx="2258971" cy="1423109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80C0303D-59EE-47FD-B390-E92B48E8C62D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9787207" y="4743357"/>
            <a:ext cx="2182557" cy="146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60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194EB639-522D-414C-88F8-642C82F180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4544" y="1722669"/>
            <a:ext cx="11345639" cy="4182218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DD84BB3E-CA0D-4871-8045-DDAAF7A3A2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23274" y="1654972"/>
            <a:ext cx="6639119" cy="4419983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89472025-105F-4E81-B214-0EBA4DC8281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8284" y="-73327"/>
            <a:ext cx="4749196" cy="2139881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sp>
        <p:nvSpPr>
          <p:cNvPr id="23" name="Ok: Bükülü 22">
            <a:extLst>
              <a:ext uri="{FF2B5EF4-FFF2-40B4-BE49-F238E27FC236}">
                <a16:creationId xmlns:a16="http://schemas.microsoft.com/office/drawing/2014/main" id="{4378BFA5-874A-4D5D-BA20-245BD477465E}"/>
              </a:ext>
            </a:extLst>
          </p:cNvPr>
          <p:cNvSpPr/>
          <p:nvPr/>
        </p:nvSpPr>
        <p:spPr>
          <a:xfrm>
            <a:off x="2947767" y="509458"/>
            <a:ext cx="4620126" cy="1193532"/>
          </a:xfrm>
          <a:prstGeom prst="ben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BD91A1B7-E1D3-4993-AE16-86E9257768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3716" y="1067849"/>
            <a:ext cx="2081895" cy="579015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23E6BEB-A31C-4E14-AD89-217154C8240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089" y="1368931"/>
            <a:ext cx="572082" cy="57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113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C848AB1B-A412-4EB5-9370-9DA9B73580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308" y="711107"/>
            <a:ext cx="6121915" cy="5860565"/>
          </a:xfrm>
          <a:prstGeom prst="rect">
            <a:avLst/>
          </a:prstGeom>
        </p:spPr>
      </p:pic>
      <p:sp>
        <p:nvSpPr>
          <p:cNvPr id="2" name="Dikdörtgen: Yuvarlatılmış Köşeler 1">
            <a:extLst>
              <a:ext uri="{FF2B5EF4-FFF2-40B4-BE49-F238E27FC236}">
                <a16:creationId xmlns:a16="http://schemas.microsoft.com/office/drawing/2014/main" id="{45F668FC-3A6A-48CD-A1CB-A9810A627AD2}"/>
              </a:ext>
            </a:extLst>
          </p:cNvPr>
          <p:cNvSpPr/>
          <p:nvPr/>
        </p:nvSpPr>
        <p:spPr>
          <a:xfrm>
            <a:off x="3177308" y="5597236"/>
            <a:ext cx="1828801" cy="471055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B7110DA3-7330-4E04-A1A7-EA111BA64F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1147" y="207726"/>
            <a:ext cx="1981372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7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B382ADE5-C92C-41A9-9DCF-DC56334AF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330" y="3082846"/>
            <a:ext cx="359695" cy="853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dini bayramlar ile ilgili görsel sonucu">
            <a:extLst>
              <a:ext uri="{FF2B5EF4-FFF2-40B4-BE49-F238E27FC236}">
                <a16:creationId xmlns:a16="http://schemas.microsoft.com/office/drawing/2014/main" id="{D07C9150-D01F-4494-B821-9811C4E11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63432" y="103745"/>
            <a:ext cx="3895479" cy="21697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0" name="Picture 6" descr="dini bayramlar ile ilgili görsel sonucu">
            <a:extLst>
              <a:ext uri="{FF2B5EF4-FFF2-40B4-BE49-F238E27FC236}">
                <a16:creationId xmlns:a16="http://schemas.microsoft.com/office/drawing/2014/main" id="{6130B121-3231-4448-AE6B-07CC03DF2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63432" y="2350335"/>
            <a:ext cx="3895479" cy="21697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2" name="Picture 8" descr="ramadan feast turkey ile ilgili görsel sonucu">
            <a:extLst>
              <a:ext uri="{FF2B5EF4-FFF2-40B4-BE49-F238E27FC236}">
                <a16:creationId xmlns:a16="http://schemas.microsoft.com/office/drawing/2014/main" id="{4F9FDFE3-8112-45A2-A4C6-0894EC9FC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63432" y="4596925"/>
            <a:ext cx="3895479" cy="2178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9B61F5B4-9651-42C9-93B0-114CFA6AE72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198" y="103745"/>
            <a:ext cx="5236918" cy="3115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2AEEB46-29A2-4B5B-81C5-FF84941C3C7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33" y="3762424"/>
            <a:ext cx="5297883" cy="2840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4AAAF572-EC39-412B-ACF2-83848EE1DE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4775205" y="2273458"/>
            <a:ext cx="3895479" cy="539619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0EF93ED-0753-493D-8079-B88F79D931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229581" y="2271442"/>
            <a:ext cx="6498899" cy="243861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070E0C63-2FE8-467F-B526-25F665B9239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26526" y="448580"/>
            <a:ext cx="3158002" cy="426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723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FA3E2FD-6C27-4F68-9491-7C040D751809}"/>
              </a:ext>
            </a:extLst>
          </p:cNvPr>
          <p:cNvSpPr/>
          <p:nvPr/>
        </p:nvSpPr>
        <p:spPr>
          <a:xfrm>
            <a:off x="587047" y="1526456"/>
            <a:ext cx="2461847" cy="4262510"/>
          </a:xfrm>
          <a:prstGeom prst="roundRect">
            <a:avLst>
              <a:gd name="adj" fmla="val 115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8DDABE9-8FF3-4C24-9922-68560D4A7C3F}"/>
              </a:ext>
            </a:extLst>
          </p:cNvPr>
          <p:cNvGrpSpPr/>
          <p:nvPr/>
        </p:nvGrpSpPr>
        <p:grpSpPr>
          <a:xfrm>
            <a:off x="732790" y="1688625"/>
            <a:ext cx="2162629" cy="3938172"/>
            <a:chOff x="732790" y="1688625"/>
            <a:chExt cx="2162629" cy="3938172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A4B9AEC-7262-4C9D-9D46-7537ED39E997}"/>
                </a:ext>
              </a:extLst>
            </p:cNvPr>
            <p:cNvSpPr/>
            <p:nvPr/>
          </p:nvSpPr>
          <p:spPr>
            <a:xfrm>
              <a:off x="740516" y="1688625"/>
              <a:ext cx="2154903" cy="3938172"/>
            </a:xfrm>
            <a:prstGeom prst="roundRect">
              <a:avLst>
                <a:gd name="adj" fmla="val 11524"/>
              </a:avLst>
            </a:prstGeom>
            <a:gradFill>
              <a:gsLst>
                <a:gs pos="0">
                  <a:srgbClr val="CCFF66"/>
                </a:gs>
                <a:gs pos="100000">
                  <a:srgbClr val="00CC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9ACD651-4FEB-41D0-89B3-1C7A1783E7C7}"/>
                </a:ext>
              </a:extLst>
            </p:cNvPr>
            <p:cNvSpPr txBox="1"/>
            <p:nvPr/>
          </p:nvSpPr>
          <p:spPr>
            <a:xfrm>
              <a:off x="1190170" y="1796127"/>
              <a:ext cx="13353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latin typeface="Oswald" panose="02000503000000000000" pitchFamily="2" charset="0"/>
                </a:rPr>
                <a:t>01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FB18F16C-115E-4A95-B335-A454678AD115}"/>
                </a:ext>
              </a:extLst>
            </p:cNvPr>
            <p:cNvSpPr txBox="1"/>
            <p:nvPr/>
          </p:nvSpPr>
          <p:spPr>
            <a:xfrm>
              <a:off x="732790" y="3445510"/>
              <a:ext cx="2162629" cy="2100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Milletçe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varlıklarının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devam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etmesini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sağlar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.</a:t>
              </a:r>
            </a:p>
            <a:p>
              <a:pPr algn="ctr"/>
              <a:endParaRPr lang="en-US" sz="105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D538F5DF-262A-48C2-822B-67079CC26867}"/>
              </a:ext>
            </a:extLst>
          </p:cNvPr>
          <p:cNvSpPr/>
          <p:nvPr/>
        </p:nvSpPr>
        <p:spPr>
          <a:xfrm>
            <a:off x="587044" y="2641599"/>
            <a:ext cx="2461848" cy="3154401"/>
          </a:xfrm>
          <a:custGeom>
            <a:avLst/>
            <a:gdLst>
              <a:gd name="connsiteX0" fmla="*/ 283704 w 2461848"/>
              <a:gd name="connsiteY0" fmla="*/ 428172 h 3154401"/>
              <a:gd name="connsiteX1" fmla="*/ 173274 w 2461848"/>
              <a:gd name="connsiteY1" fmla="*/ 450467 h 3154401"/>
              <a:gd name="connsiteX2" fmla="*/ 138669 w 2461848"/>
              <a:gd name="connsiteY2" fmla="*/ 469250 h 3154401"/>
              <a:gd name="connsiteX3" fmla="*/ 138669 w 2461848"/>
              <a:gd name="connsiteY3" fmla="*/ 2852057 h 3154401"/>
              <a:gd name="connsiteX4" fmla="*/ 2315812 w 2461848"/>
              <a:gd name="connsiteY4" fmla="*/ 2852057 h 3154401"/>
              <a:gd name="connsiteX5" fmla="*/ 2315812 w 2461848"/>
              <a:gd name="connsiteY5" fmla="*/ 465251 h 3154401"/>
              <a:gd name="connsiteX6" fmla="*/ 2288575 w 2461848"/>
              <a:gd name="connsiteY6" fmla="*/ 450467 h 3154401"/>
              <a:gd name="connsiteX7" fmla="*/ 2178145 w 2461848"/>
              <a:gd name="connsiteY7" fmla="*/ 428172 h 3154401"/>
              <a:gd name="connsiteX8" fmla="*/ 283704 w 2461848"/>
              <a:gd name="connsiteY8" fmla="*/ 0 h 3154401"/>
              <a:gd name="connsiteX9" fmla="*/ 570490 w 2461848"/>
              <a:gd name="connsiteY9" fmla="*/ 0 h 3154401"/>
              <a:gd name="connsiteX10" fmla="*/ 663683 w 2461848"/>
              <a:gd name="connsiteY10" fmla="*/ 67872 h 3154401"/>
              <a:gd name="connsiteX11" fmla="*/ 1227060 w 2461848"/>
              <a:gd name="connsiteY11" fmla="*/ 208098 h 3154401"/>
              <a:gd name="connsiteX12" fmla="*/ 1790438 w 2461848"/>
              <a:gd name="connsiteY12" fmla="*/ 67872 h 3154401"/>
              <a:gd name="connsiteX13" fmla="*/ 1883630 w 2461848"/>
              <a:gd name="connsiteY13" fmla="*/ 0 h 3154401"/>
              <a:gd name="connsiteX14" fmla="*/ 2178145 w 2461848"/>
              <a:gd name="connsiteY14" fmla="*/ 0 h 3154401"/>
              <a:gd name="connsiteX15" fmla="*/ 2461848 w 2461848"/>
              <a:gd name="connsiteY15" fmla="*/ 283703 h 3154401"/>
              <a:gd name="connsiteX16" fmla="*/ 2461848 w 2461848"/>
              <a:gd name="connsiteY16" fmla="*/ 711875 h 3154401"/>
              <a:gd name="connsiteX17" fmla="*/ 2461847 w 2461848"/>
              <a:gd name="connsiteY17" fmla="*/ 711865 h 3154401"/>
              <a:gd name="connsiteX18" fmla="*/ 2461847 w 2461848"/>
              <a:gd name="connsiteY18" fmla="*/ 2870698 h 3154401"/>
              <a:gd name="connsiteX19" fmla="*/ 2178144 w 2461848"/>
              <a:gd name="connsiteY19" fmla="*/ 3154401 h 3154401"/>
              <a:gd name="connsiteX20" fmla="*/ 283703 w 2461848"/>
              <a:gd name="connsiteY20" fmla="*/ 3154401 h 3154401"/>
              <a:gd name="connsiteX21" fmla="*/ 0 w 2461848"/>
              <a:gd name="connsiteY21" fmla="*/ 2870698 h 3154401"/>
              <a:gd name="connsiteX22" fmla="*/ 0 w 2461848"/>
              <a:gd name="connsiteY22" fmla="*/ 283703 h 3154401"/>
              <a:gd name="connsiteX23" fmla="*/ 83095 w 2461848"/>
              <a:gd name="connsiteY23" fmla="*/ 83095 h 3154401"/>
              <a:gd name="connsiteX24" fmla="*/ 83096 w 2461848"/>
              <a:gd name="connsiteY24" fmla="*/ 83095 h 3154401"/>
              <a:gd name="connsiteX25" fmla="*/ 125083 w 2461848"/>
              <a:gd name="connsiteY25" fmla="*/ 48452 h 3154401"/>
              <a:gd name="connsiteX26" fmla="*/ 283704 w 2461848"/>
              <a:gd name="connsiteY26" fmla="*/ 0 h 3154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461848" h="3154401">
                <a:moveTo>
                  <a:pt x="283704" y="428172"/>
                </a:moveTo>
                <a:cubicBezTo>
                  <a:pt x="244533" y="428172"/>
                  <a:pt x="207216" y="436111"/>
                  <a:pt x="173274" y="450467"/>
                </a:cubicBezTo>
                <a:lnTo>
                  <a:pt x="138669" y="469250"/>
                </a:lnTo>
                <a:lnTo>
                  <a:pt x="138669" y="2852057"/>
                </a:lnTo>
                <a:lnTo>
                  <a:pt x="2315812" y="2852057"/>
                </a:lnTo>
                <a:lnTo>
                  <a:pt x="2315812" y="465251"/>
                </a:lnTo>
                <a:lnTo>
                  <a:pt x="2288575" y="450467"/>
                </a:lnTo>
                <a:cubicBezTo>
                  <a:pt x="2254634" y="436111"/>
                  <a:pt x="2217316" y="428172"/>
                  <a:pt x="2178145" y="428172"/>
                </a:cubicBezTo>
                <a:close/>
                <a:moveTo>
                  <a:pt x="283704" y="0"/>
                </a:moveTo>
                <a:lnTo>
                  <a:pt x="570490" y="0"/>
                </a:lnTo>
                <a:lnTo>
                  <a:pt x="663683" y="67872"/>
                </a:lnTo>
                <a:cubicBezTo>
                  <a:pt x="807864" y="154511"/>
                  <a:pt x="1007048" y="208098"/>
                  <a:pt x="1227060" y="208098"/>
                </a:cubicBezTo>
                <a:cubicBezTo>
                  <a:pt x="1447073" y="208098"/>
                  <a:pt x="1646257" y="154511"/>
                  <a:pt x="1790438" y="67872"/>
                </a:cubicBezTo>
                <a:lnTo>
                  <a:pt x="1883630" y="0"/>
                </a:lnTo>
                <a:lnTo>
                  <a:pt x="2178145" y="0"/>
                </a:lnTo>
                <a:cubicBezTo>
                  <a:pt x="2334830" y="0"/>
                  <a:pt x="2461848" y="127018"/>
                  <a:pt x="2461848" y="283703"/>
                </a:cubicBezTo>
                <a:lnTo>
                  <a:pt x="2461848" y="711875"/>
                </a:lnTo>
                <a:lnTo>
                  <a:pt x="2461847" y="711865"/>
                </a:lnTo>
                <a:lnTo>
                  <a:pt x="2461847" y="2870698"/>
                </a:lnTo>
                <a:cubicBezTo>
                  <a:pt x="2461847" y="3027383"/>
                  <a:pt x="2334829" y="3154401"/>
                  <a:pt x="2178144" y="3154401"/>
                </a:cubicBezTo>
                <a:lnTo>
                  <a:pt x="283703" y="3154401"/>
                </a:lnTo>
                <a:cubicBezTo>
                  <a:pt x="127018" y="3154401"/>
                  <a:pt x="0" y="3027383"/>
                  <a:pt x="0" y="2870698"/>
                </a:cubicBezTo>
                <a:lnTo>
                  <a:pt x="0" y="283703"/>
                </a:lnTo>
                <a:cubicBezTo>
                  <a:pt x="0" y="205361"/>
                  <a:pt x="31755" y="134435"/>
                  <a:pt x="83095" y="83095"/>
                </a:cubicBezTo>
                <a:lnTo>
                  <a:pt x="83096" y="83095"/>
                </a:lnTo>
                <a:lnTo>
                  <a:pt x="125083" y="48452"/>
                </a:lnTo>
                <a:cubicBezTo>
                  <a:pt x="170362" y="17862"/>
                  <a:pt x="224947" y="0"/>
                  <a:pt x="283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464DAAD-BCEB-4148-946C-86EC118C3DC8}"/>
              </a:ext>
            </a:extLst>
          </p:cNvPr>
          <p:cNvSpPr/>
          <p:nvPr/>
        </p:nvSpPr>
        <p:spPr>
          <a:xfrm>
            <a:off x="3498548" y="1526456"/>
            <a:ext cx="2461847" cy="4262510"/>
          </a:xfrm>
          <a:prstGeom prst="roundRect">
            <a:avLst>
              <a:gd name="adj" fmla="val 115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7418381-1525-4A5D-90F8-F18E63574119}"/>
              </a:ext>
            </a:extLst>
          </p:cNvPr>
          <p:cNvGrpSpPr/>
          <p:nvPr/>
        </p:nvGrpSpPr>
        <p:grpSpPr>
          <a:xfrm>
            <a:off x="3644291" y="1688625"/>
            <a:ext cx="2162629" cy="3938172"/>
            <a:chOff x="3644291" y="1688625"/>
            <a:chExt cx="2162629" cy="3938172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60231C6A-F213-47C9-B37E-C104E5A2C019}"/>
                </a:ext>
              </a:extLst>
            </p:cNvPr>
            <p:cNvSpPr/>
            <p:nvPr/>
          </p:nvSpPr>
          <p:spPr>
            <a:xfrm>
              <a:off x="3652017" y="1688625"/>
              <a:ext cx="2154903" cy="3938172"/>
            </a:xfrm>
            <a:prstGeom prst="roundRect">
              <a:avLst>
                <a:gd name="adj" fmla="val 11524"/>
              </a:avLst>
            </a:prstGeom>
            <a:gradFill>
              <a:gsLst>
                <a:gs pos="0">
                  <a:srgbClr val="CC66FF"/>
                </a:gs>
                <a:gs pos="100000">
                  <a:srgbClr val="CC3399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D9AC354-20CA-4B7D-9955-3D9E618AAE76}"/>
                </a:ext>
              </a:extLst>
            </p:cNvPr>
            <p:cNvSpPr txBox="1"/>
            <p:nvPr/>
          </p:nvSpPr>
          <p:spPr>
            <a:xfrm>
              <a:off x="4101671" y="1780629"/>
              <a:ext cx="13353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latin typeface="Oswald" panose="02000503000000000000" pitchFamily="2" charset="0"/>
                </a:rPr>
                <a:t>02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B5E15BB-10A1-4E3D-9149-9ECC8C936215}"/>
                </a:ext>
              </a:extLst>
            </p:cNvPr>
            <p:cNvSpPr txBox="1"/>
            <p:nvPr/>
          </p:nvSpPr>
          <p:spPr>
            <a:xfrm>
              <a:off x="3644291" y="3445510"/>
              <a:ext cx="2162629" cy="1731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Duyguların</a:t>
              </a:r>
              <a:r>
                <a:rPr lang="tr-TR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-</a:t>
              </a:r>
            </a:p>
            <a:p>
              <a:pPr algn="ctr"/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daki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güzelliği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ortaya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çıkarırır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.</a:t>
              </a:r>
            </a:p>
            <a:p>
              <a:pPr algn="ctr"/>
              <a:endParaRPr lang="en-US" sz="105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EA2B1B30-DB22-401E-8157-3D2A306D748D}"/>
              </a:ext>
            </a:extLst>
          </p:cNvPr>
          <p:cNvSpPr/>
          <p:nvPr/>
        </p:nvSpPr>
        <p:spPr>
          <a:xfrm>
            <a:off x="3498545" y="2641599"/>
            <a:ext cx="2461848" cy="3154401"/>
          </a:xfrm>
          <a:custGeom>
            <a:avLst/>
            <a:gdLst>
              <a:gd name="connsiteX0" fmla="*/ 283704 w 2461848"/>
              <a:gd name="connsiteY0" fmla="*/ 428172 h 3154401"/>
              <a:gd name="connsiteX1" fmla="*/ 173274 w 2461848"/>
              <a:gd name="connsiteY1" fmla="*/ 450467 h 3154401"/>
              <a:gd name="connsiteX2" fmla="*/ 138669 w 2461848"/>
              <a:gd name="connsiteY2" fmla="*/ 469250 h 3154401"/>
              <a:gd name="connsiteX3" fmla="*/ 138669 w 2461848"/>
              <a:gd name="connsiteY3" fmla="*/ 2852057 h 3154401"/>
              <a:gd name="connsiteX4" fmla="*/ 2315812 w 2461848"/>
              <a:gd name="connsiteY4" fmla="*/ 2852057 h 3154401"/>
              <a:gd name="connsiteX5" fmla="*/ 2315812 w 2461848"/>
              <a:gd name="connsiteY5" fmla="*/ 465251 h 3154401"/>
              <a:gd name="connsiteX6" fmla="*/ 2288575 w 2461848"/>
              <a:gd name="connsiteY6" fmla="*/ 450467 h 3154401"/>
              <a:gd name="connsiteX7" fmla="*/ 2178145 w 2461848"/>
              <a:gd name="connsiteY7" fmla="*/ 428172 h 3154401"/>
              <a:gd name="connsiteX8" fmla="*/ 283704 w 2461848"/>
              <a:gd name="connsiteY8" fmla="*/ 0 h 3154401"/>
              <a:gd name="connsiteX9" fmla="*/ 570490 w 2461848"/>
              <a:gd name="connsiteY9" fmla="*/ 0 h 3154401"/>
              <a:gd name="connsiteX10" fmla="*/ 663683 w 2461848"/>
              <a:gd name="connsiteY10" fmla="*/ 67872 h 3154401"/>
              <a:gd name="connsiteX11" fmla="*/ 1227060 w 2461848"/>
              <a:gd name="connsiteY11" fmla="*/ 208098 h 3154401"/>
              <a:gd name="connsiteX12" fmla="*/ 1790438 w 2461848"/>
              <a:gd name="connsiteY12" fmla="*/ 67872 h 3154401"/>
              <a:gd name="connsiteX13" fmla="*/ 1883630 w 2461848"/>
              <a:gd name="connsiteY13" fmla="*/ 0 h 3154401"/>
              <a:gd name="connsiteX14" fmla="*/ 2178145 w 2461848"/>
              <a:gd name="connsiteY14" fmla="*/ 0 h 3154401"/>
              <a:gd name="connsiteX15" fmla="*/ 2461848 w 2461848"/>
              <a:gd name="connsiteY15" fmla="*/ 283703 h 3154401"/>
              <a:gd name="connsiteX16" fmla="*/ 2461848 w 2461848"/>
              <a:gd name="connsiteY16" fmla="*/ 711875 h 3154401"/>
              <a:gd name="connsiteX17" fmla="*/ 2461847 w 2461848"/>
              <a:gd name="connsiteY17" fmla="*/ 711865 h 3154401"/>
              <a:gd name="connsiteX18" fmla="*/ 2461847 w 2461848"/>
              <a:gd name="connsiteY18" fmla="*/ 2870698 h 3154401"/>
              <a:gd name="connsiteX19" fmla="*/ 2178144 w 2461848"/>
              <a:gd name="connsiteY19" fmla="*/ 3154401 h 3154401"/>
              <a:gd name="connsiteX20" fmla="*/ 283703 w 2461848"/>
              <a:gd name="connsiteY20" fmla="*/ 3154401 h 3154401"/>
              <a:gd name="connsiteX21" fmla="*/ 0 w 2461848"/>
              <a:gd name="connsiteY21" fmla="*/ 2870698 h 3154401"/>
              <a:gd name="connsiteX22" fmla="*/ 0 w 2461848"/>
              <a:gd name="connsiteY22" fmla="*/ 283703 h 3154401"/>
              <a:gd name="connsiteX23" fmla="*/ 83095 w 2461848"/>
              <a:gd name="connsiteY23" fmla="*/ 83095 h 3154401"/>
              <a:gd name="connsiteX24" fmla="*/ 83096 w 2461848"/>
              <a:gd name="connsiteY24" fmla="*/ 83095 h 3154401"/>
              <a:gd name="connsiteX25" fmla="*/ 125083 w 2461848"/>
              <a:gd name="connsiteY25" fmla="*/ 48452 h 3154401"/>
              <a:gd name="connsiteX26" fmla="*/ 283704 w 2461848"/>
              <a:gd name="connsiteY26" fmla="*/ 0 h 3154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461848" h="3154401">
                <a:moveTo>
                  <a:pt x="283704" y="428172"/>
                </a:moveTo>
                <a:cubicBezTo>
                  <a:pt x="244533" y="428172"/>
                  <a:pt x="207216" y="436111"/>
                  <a:pt x="173274" y="450467"/>
                </a:cubicBezTo>
                <a:lnTo>
                  <a:pt x="138669" y="469250"/>
                </a:lnTo>
                <a:lnTo>
                  <a:pt x="138669" y="2852057"/>
                </a:lnTo>
                <a:lnTo>
                  <a:pt x="2315812" y="2852057"/>
                </a:lnTo>
                <a:lnTo>
                  <a:pt x="2315812" y="465251"/>
                </a:lnTo>
                <a:lnTo>
                  <a:pt x="2288575" y="450467"/>
                </a:lnTo>
                <a:cubicBezTo>
                  <a:pt x="2254634" y="436111"/>
                  <a:pt x="2217316" y="428172"/>
                  <a:pt x="2178145" y="428172"/>
                </a:cubicBezTo>
                <a:close/>
                <a:moveTo>
                  <a:pt x="283704" y="0"/>
                </a:moveTo>
                <a:lnTo>
                  <a:pt x="570490" y="0"/>
                </a:lnTo>
                <a:lnTo>
                  <a:pt x="663683" y="67872"/>
                </a:lnTo>
                <a:cubicBezTo>
                  <a:pt x="807864" y="154511"/>
                  <a:pt x="1007048" y="208098"/>
                  <a:pt x="1227060" y="208098"/>
                </a:cubicBezTo>
                <a:cubicBezTo>
                  <a:pt x="1447073" y="208098"/>
                  <a:pt x="1646257" y="154511"/>
                  <a:pt x="1790438" y="67872"/>
                </a:cubicBezTo>
                <a:lnTo>
                  <a:pt x="1883630" y="0"/>
                </a:lnTo>
                <a:lnTo>
                  <a:pt x="2178145" y="0"/>
                </a:lnTo>
                <a:cubicBezTo>
                  <a:pt x="2334830" y="0"/>
                  <a:pt x="2461848" y="127018"/>
                  <a:pt x="2461848" y="283703"/>
                </a:cubicBezTo>
                <a:lnTo>
                  <a:pt x="2461848" y="711875"/>
                </a:lnTo>
                <a:lnTo>
                  <a:pt x="2461847" y="711865"/>
                </a:lnTo>
                <a:lnTo>
                  <a:pt x="2461847" y="2870698"/>
                </a:lnTo>
                <a:cubicBezTo>
                  <a:pt x="2461847" y="3027383"/>
                  <a:pt x="2334829" y="3154401"/>
                  <a:pt x="2178144" y="3154401"/>
                </a:cubicBezTo>
                <a:lnTo>
                  <a:pt x="283703" y="3154401"/>
                </a:lnTo>
                <a:cubicBezTo>
                  <a:pt x="127018" y="3154401"/>
                  <a:pt x="0" y="3027383"/>
                  <a:pt x="0" y="2870698"/>
                </a:cubicBezTo>
                <a:lnTo>
                  <a:pt x="0" y="283703"/>
                </a:lnTo>
                <a:cubicBezTo>
                  <a:pt x="0" y="205361"/>
                  <a:pt x="31755" y="134435"/>
                  <a:pt x="83095" y="83095"/>
                </a:cubicBezTo>
                <a:lnTo>
                  <a:pt x="83096" y="83095"/>
                </a:lnTo>
                <a:lnTo>
                  <a:pt x="125083" y="48452"/>
                </a:lnTo>
                <a:cubicBezTo>
                  <a:pt x="170362" y="17862"/>
                  <a:pt x="224947" y="0"/>
                  <a:pt x="283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8A0D64B-61C5-4671-9008-B220C7918A0B}"/>
              </a:ext>
            </a:extLst>
          </p:cNvPr>
          <p:cNvSpPr/>
          <p:nvPr/>
        </p:nvSpPr>
        <p:spPr>
          <a:xfrm>
            <a:off x="6410049" y="1526456"/>
            <a:ext cx="2461847" cy="4262510"/>
          </a:xfrm>
          <a:prstGeom prst="roundRect">
            <a:avLst>
              <a:gd name="adj" fmla="val 115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55AF2E3-5645-4206-8A78-4BFB0D732EA7}"/>
              </a:ext>
            </a:extLst>
          </p:cNvPr>
          <p:cNvGrpSpPr/>
          <p:nvPr/>
        </p:nvGrpSpPr>
        <p:grpSpPr>
          <a:xfrm>
            <a:off x="6555792" y="1688625"/>
            <a:ext cx="2162629" cy="3938172"/>
            <a:chOff x="6555792" y="1688625"/>
            <a:chExt cx="2162629" cy="3938172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80DD511C-81FF-4F93-97B9-71E23303E149}"/>
                </a:ext>
              </a:extLst>
            </p:cNvPr>
            <p:cNvSpPr/>
            <p:nvPr/>
          </p:nvSpPr>
          <p:spPr>
            <a:xfrm>
              <a:off x="6563518" y="1688625"/>
              <a:ext cx="2154903" cy="3938172"/>
            </a:xfrm>
            <a:prstGeom prst="roundRect">
              <a:avLst>
                <a:gd name="adj" fmla="val 11524"/>
              </a:avLst>
            </a:prstGeom>
            <a:gradFill>
              <a:gsLst>
                <a:gs pos="0">
                  <a:srgbClr val="33CCFF"/>
                </a:gs>
                <a:gs pos="100000">
                  <a:srgbClr val="0033CC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5E09179-94EA-4EEA-A430-031F3D992723}"/>
                </a:ext>
              </a:extLst>
            </p:cNvPr>
            <p:cNvSpPr txBox="1"/>
            <p:nvPr/>
          </p:nvSpPr>
          <p:spPr>
            <a:xfrm>
              <a:off x="7013172" y="1780629"/>
              <a:ext cx="13353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latin typeface="Oswald" panose="02000503000000000000" pitchFamily="2" charset="0"/>
                </a:rPr>
                <a:t>03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0B6D83D-8D61-4C53-973B-15D68F6B3FF2}"/>
                </a:ext>
              </a:extLst>
            </p:cNvPr>
            <p:cNvSpPr txBox="1"/>
            <p:nvPr/>
          </p:nvSpPr>
          <p:spPr>
            <a:xfrm>
              <a:off x="6555792" y="3445510"/>
              <a:ext cx="2162629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Dayanışma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duygularını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geliştirir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.</a:t>
              </a:r>
            </a:p>
            <a:p>
              <a:pPr algn="ctr"/>
              <a:endParaRPr lang="en-US" sz="105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A4599562-CEA4-4A69-BE5D-610C32C291E0}"/>
              </a:ext>
            </a:extLst>
          </p:cNvPr>
          <p:cNvSpPr/>
          <p:nvPr/>
        </p:nvSpPr>
        <p:spPr>
          <a:xfrm>
            <a:off x="6410046" y="2641599"/>
            <a:ext cx="2461848" cy="3154401"/>
          </a:xfrm>
          <a:custGeom>
            <a:avLst/>
            <a:gdLst>
              <a:gd name="connsiteX0" fmla="*/ 283704 w 2461848"/>
              <a:gd name="connsiteY0" fmla="*/ 428172 h 3154401"/>
              <a:gd name="connsiteX1" fmla="*/ 173274 w 2461848"/>
              <a:gd name="connsiteY1" fmla="*/ 450467 h 3154401"/>
              <a:gd name="connsiteX2" fmla="*/ 138669 w 2461848"/>
              <a:gd name="connsiteY2" fmla="*/ 469250 h 3154401"/>
              <a:gd name="connsiteX3" fmla="*/ 138669 w 2461848"/>
              <a:gd name="connsiteY3" fmla="*/ 2852057 h 3154401"/>
              <a:gd name="connsiteX4" fmla="*/ 2315812 w 2461848"/>
              <a:gd name="connsiteY4" fmla="*/ 2852057 h 3154401"/>
              <a:gd name="connsiteX5" fmla="*/ 2315812 w 2461848"/>
              <a:gd name="connsiteY5" fmla="*/ 465251 h 3154401"/>
              <a:gd name="connsiteX6" fmla="*/ 2288575 w 2461848"/>
              <a:gd name="connsiteY6" fmla="*/ 450467 h 3154401"/>
              <a:gd name="connsiteX7" fmla="*/ 2178145 w 2461848"/>
              <a:gd name="connsiteY7" fmla="*/ 428172 h 3154401"/>
              <a:gd name="connsiteX8" fmla="*/ 283704 w 2461848"/>
              <a:gd name="connsiteY8" fmla="*/ 0 h 3154401"/>
              <a:gd name="connsiteX9" fmla="*/ 614214 w 2461848"/>
              <a:gd name="connsiteY9" fmla="*/ 0 h 3154401"/>
              <a:gd name="connsiteX10" fmla="*/ 707406 w 2461848"/>
              <a:gd name="connsiteY10" fmla="*/ 67872 h 3154401"/>
              <a:gd name="connsiteX11" fmla="*/ 1270783 w 2461848"/>
              <a:gd name="connsiteY11" fmla="*/ 208098 h 3154401"/>
              <a:gd name="connsiteX12" fmla="*/ 1834161 w 2461848"/>
              <a:gd name="connsiteY12" fmla="*/ 67872 h 3154401"/>
              <a:gd name="connsiteX13" fmla="*/ 1927353 w 2461848"/>
              <a:gd name="connsiteY13" fmla="*/ 0 h 3154401"/>
              <a:gd name="connsiteX14" fmla="*/ 2178145 w 2461848"/>
              <a:gd name="connsiteY14" fmla="*/ 0 h 3154401"/>
              <a:gd name="connsiteX15" fmla="*/ 2461848 w 2461848"/>
              <a:gd name="connsiteY15" fmla="*/ 283703 h 3154401"/>
              <a:gd name="connsiteX16" fmla="*/ 2461848 w 2461848"/>
              <a:gd name="connsiteY16" fmla="*/ 711875 h 3154401"/>
              <a:gd name="connsiteX17" fmla="*/ 2461847 w 2461848"/>
              <a:gd name="connsiteY17" fmla="*/ 711865 h 3154401"/>
              <a:gd name="connsiteX18" fmla="*/ 2461847 w 2461848"/>
              <a:gd name="connsiteY18" fmla="*/ 2870698 h 3154401"/>
              <a:gd name="connsiteX19" fmla="*/ 2178144 w 2461848"/>
              <a:gd name="connsiteY19" fmla="*/ 3154401 h 3154401"/>
              <a:gd name="connsiteX20" fmla="*/ 283703 w 2461848"/>
              <a:gd name="connsiteY20" fmla="*/ 3154401 h 3154401"/>
              <a:gd name="connsiteX21" fmla="*/ 0 w 2461848"/>
              <a:gd name="connsiteY21" fmla="*/ 2870698 h 3154401"/>
              <a:gd name="connsiteX22" fmla="*/ 0 w 2461848"/>
              <a:gd name="connsiteY22" fmla="*/ 283703 h 3154401"/>
              <a:gd name="connsiteX23" fmla="*/ 83095 w 2461848"/>
              <a:gd name="connsiteY23" fmla="*/ 83095 h 3154401"/>
              <a:gd name="connsiteX24" fmla="*/ 83096 w 2461848"/>
              <a:gd name="connsiteY24" fmla="*/ 83095 h 3154401"/>
              <a:gd name="connsiteX25" fmla="*/ 125083 w 2461848"/>
              <a:gd name="connsiteY25" fmla="*/ 48452 h 3154401"/>
              <a:gd name="connsiteX26" fmla="*/ 283704 w 2461848"/>
              <a:gd name="connsiteY26" fmla="*/ 0 h 3154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461848" h="3154401">
                <a:moveTo>
                  <a:pt x="283704" y="428172"/>
                </a:moveTo>
                <a:cubicBezTo>
                  <a:pt x="244533" y="428172"/>
                  <a:pt x="207216" y="436111"/>
                  <a:pt x="173274" y="450467"/>
                </a:cubicBezTo>
                <a:lnTo>
                  <a:pt x="138669" y="469250"/>
                </a:lnTo>
                <a:lnTo>
                  <a:pt x="138669" y="2852057"/>
                </a:lnTo>
                <a:lnTo>
                  <a:pt x="2315812" y="2852057"/>
                </a:lnTo>
                <a:lnTo>
                  <a:pt x="2315812" y="465251"/>
                </a:lnTo>
                <a:lnTo>
                  <a:pt x="2288575" y="450467"/>
                </a:lnTo>
                <a:cubicBezTo>
                  <a:pt x="2254634" y="436111"/>
                  <a:pt x="2217316" y="428172"/>
                  <a:pt x="2178145" y="428172"/>
                </a:cubicBezTo>
                <a:close/>
                <a:moveTo>
                  <a:pt x="283704" y="0"/>
                </a:moveTo>
                <a:lnTo>
                  <a:pt x="614214" y="0"/>
                </a:lnTo>
                <a:lnTo>
                  <a:pt x="707406" y="67872"/>
                </a:lnTo>
                <a:cubicBezTo>
                  <a:pt x="851587" y="154511"/>
                  <a:pt x="1050771" y="208098"/>
                  <a:pt x="1270783" y="208098"/>
                </a:cubicBezTo>
                <a:cubicBezTo>
                  <a:pt x="1490796" y="208098"/>
                  <a:pt x="1689980" y="154511"/>
                  <a:pt x="1834161" y="67872"/>
                </a:cubicBezTo>
                <a:lnTo>
                  <a:pt x="1927353" y="0"/>
                </a:lnTo>
                <a:lnTo>
                  <a:pt x="2178145" y="0"/>
                </a:lnTo>
                <a:cubicBezTo>
                  <a:pt x="2334830" y="0"/>
                  <a:pt x="2461848" y="127018"/>
                  <a:pt x="2461848" y="283703"/>
                </a:cubicBezTo>
                <a:lnTo>
                  <a:pt x="2461848" y="711875"/>
                </a:lnTo>
                <a:lnTo>
                  <a:pt x="2461847" y="711865"/>
                </a:lnTo>
                <a:lnTo>
                  <a:pt x="2461847" y="2870698"/>
                </a:lnTo>
                <a:cubicBezTo>
                  <a:pt x="2461847" y="3027383"/>
                  <a:pt x="2334829" y="3154401"/>
                  <a:pt x="2178144" y="3154401"/>
                </a:cubicBezTo>
                <a:lnTo>
                  <a:pt x="283703" y="3154401"/>
                </a:lnTo>
                <a:cubicBezTo>
                  <a:pt x="127018" y="3154401"/>
                  <a:pt x="0" y="3027383"/>
                  <a:pt x="0" y="2870698"/>
                </a:cubicBezTo>
                <a:lnTo>
                  <a:pt x="0" y="283703"/>
                </a:lnTo>
                <a:cubicBezTo>
                  <a:pt x="0" y="205361"/>
                  <a:pt x="31755" y="134435"/>
                  <a:pt x="83095" y="83095"/>
                </a:cubicBezTo>
                <a:lnTo>
                  <a:pt x="83096" y="83095"/>
                </a:lnTo>
                <a:lnTo>
                  <a:pt x="125083" y="48452"/>
                </a:lnTo>
                <a:cubicBezTo>
                  <a:pt x="170362" y="17862"/>
                  <a:pt x="224947" y="0"/>
                  <a:pt x="283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A1A4016E-E443-44AD-8282-844711648493}"/>
              </a:ext>
            </a:extLst>
          </p:cNvPr>
          <p:cNvSpPr/>
          <p:nvPr/>
        </p:nvSpPr>
        <p:spPr>
          <a:xfrm>
            <a:off x="9321550" y="1526456"/>
            <a:ext cx="2461847" cy="4262510"/>
          </a:xfrm>
          <a:prstGeom prst="roundRect">
            <a:avLst>
              <a:gd name="adj" fmla="val 115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0888BE5-C805-4D73-A34F-D0B1EC40BCB2}"/>
              </a:ext>
            </a:extLst>
          </p:cNvPr>
          <p:cNvGrpSpPr/>
          <p:nvPr/>
        </p:nvGrpSpPr>
        <p:grpSpPr>
          <a:xfrm>
            <a:off x="9467293" y="1688625"/>
            <a:ext cx="2162629" cy="3938172"/>
            <a:chOff x="9467293" y="1688625"/>
            <a:chExt cx="2162629" cy="3938172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FECF3880-BF53-4AB5-B6DD-11309B2B2955}"/>
                </a:ext>
              </a:extLst>
            </p:cNvPr>
            <p:cNvSpPr/>
            <p:nvPr/>
          </p:nvSpPr>
          <p:spPr>
            <a:xfrm>
              <a:off x="9475019" y="1688625"/>
              <a:ext cx="2154903" cy="3938172"/>
            </a:xfrm>
            <a:prstGeom prst="roundRect">
              <a:avLst>
                <a:gd name="adj" fmla="val 11524"/>
              </a:avLst>
            </a:prstGeom>
            <a:gradFill>
              <a:gsLst>
                <a:gs pos="0">
                  <a:srgbClr val="FFFF00"/>
                </a:gs>
                <a:gs pos="100000">
                  <a:srgbClr val="FF99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2F45D13-2B9C-4956-97A4-FCA95B61B0C5}"/>
                </a:ext>
              </a:extLst>
            </p:cNvPr>
            <p:cNvSpPr txBox="1"/>
            <p:nvPr/>
          </p:nvSpPr>
          <p:spPr>
            <a:xfrm>
              <a:off x="9924673" y="1780629"/>
              <a:ext cx="13353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latin typeface="Oswald" panose="02000503000000000000" pitchFamily="2" charset="0"/>
                </a:rPr>
                <a:t>04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59F0482-7EDC-43BA-BD95-5A8BBD1733C8}"/>
                </a:ext>
              </a:extLst>
            </p:cNvPr>
            <p:cNvSpPr txBox="1"/>
            <p:nvPr/>
          </p:nvSpPr>
          <p:spPr>
            <a:xfrm>
              <a:off x="9467293" y="3445510"/>
              <a:ext cx="216262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Birlik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ve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beraberliği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sağlar</a:t>
              </a:r>
              <a:r>
                <a:rPr lang="en-US" sz="2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.</a:t>
              </a:r>
            </a:p>
          </p:txBody>
        </p:sp>
      </p:grp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C893BBA6-2C70-49AA-872F-C1ED1A83A843}"/>
              </a:ext>
            </a:extLst>
          </p:cNvPr>
          <p:cNvSpPr/>
          <p:nvPr/>
        </p:nvSpPr>
        <p:spPr>
          <a:xfrm>
            <a:off x="9321547" y="2641599"/>
            <a:ext cx="2461848" cy="3154401"/>
          </a:xfrm>
          <a:custGeom>
            <a:avLst/>
            <a:gdLst>
              <a:gd name="connsiteX0" fmla="*/ 283704 w 2461848"/>
              <a:gd name="connsiteY0" fmla="*/ 428172 h 3154401"/>
              <a:gd name="connsiteX1" fmla="*/ 173274 w 2461848"/>
              <a:gd name="connsiteY1" fmla="*/ 450467 h 3154401"/>
              <a:gd name="connsiteX2" fmla="*/ 138669 w 2461848"/>
              <a:gd name="connsiteY2" fmla="*/ 469250 h 3154401"/>
              <a:gd name="connsiteX3" fmla="*/ 138669 w 2461848"/>
              <a:gd name="connsiteY3" fmla="*/ 2852057 h 3154401"/>
              <a:gd name="connsiteX4" fmla="*/ 2315812 w 2461848"/>
              <a:gd name="connsiteY4" fmla="*/ 2852057 h 3154401"/>
              <a:gd name="connsiteX5" fmla="*/ 2315812 w 2461848"/>
              <a:gd name="connsiteY5" fmla="*/ 465251 h 3154401"/>
              <a:gd name="connsiteX6" fmla="*/ 2288575 w 2461848"/>
              <a:gd name="connsiteY6" fmla="*/ 450467 h 3154401"/>
              <a:gd name="connsiteX7" fmla="*/ 2178145 w 2461848"/>
              <a:gd name="connsiteY7" fmla="*/ 428172 h 3154401"/>
              <a:gd name="connsiteX8" fmla="*/ 283704 w 2461848"/>
              <a:gd name="connsiteY8" fmla="*/ 0 h 3154401"/>
              <a:gd name="connsiteX9" fmla="*/ 614213 w 2461848"/>
              <a:gd name="connsiteY9" fmla="*/ 0 h 3154401"/>
              <a:gd name="connsiteX10" fmla="*/ 707406 w 2461848"/>
              <a:gd name="connsiteY10" fmla="*/ 67872 h 3154401"/>
              <a:gd name="connsiteX11" fmla="*/ 1270783 w 2461848"/>
              <a:gd name="connsiteY11" fmla="*/ 208098 h 3154401"/>
              <a:gd name="connsiteX12" fmla="*/ 1834160 w 2461848"/>
              <a:gd name="connsiteY12" fmla="*/ 67872 h 3154401"/>
              <a:gd name="connsiteX13" fmla="*/ 1927353 w 2461848"/>
              <a:gd name="connsiteY13" fmla="*/ 0 h 3154401"/>
              <a:gd name="connsiteX14" fmla="*/ 2178145 w 2461848"/>
              <a:gd name="connsiteY14" fmla="*/ 0 h 3154401"/>
              <a:gd name="connsiteX15" fmla="*/ 2461848 w 2461848"/>
              <a:gd name="connsiteY15" fmla="*/ 283703 h 3154401"/>
              <a:gd name="connsiteX16" fmla="*/ 2461848 w 2461848"/>
              <a:gd name="connsiteY16" fmla="*/ 711875 h 3154401"/>
              <a:gd name="connsiteX17" fmla="*/ 2461847 w 2461848"/>
              <a:gd name="connsiteY17" fmla="*/ 711865 h 3154401"/>
              <a:gd name="connsiteX18" fmla="*/ 2461847 w 2461848"/>
              <a:gd name="connsiteY18" fmla="*/ 2870698 h 3154401"/>
              <a:gd name="connsiteX19" fmla="*/ 2178144 w 2461848"/>
              <a:gd name="connsiteY19" fmla="*/ 3154401 h 3154401"/>
              <a:gd name="connsiteX20" fmla="*/ 283703 w 2461848"/>
              <a:gd name="connsiteY20" fmla="*/ 3154401 h 3154401"/>
              <a:gd name="connsiteX21" fmla="*/ 0 w 2461848"/>
              <a:gd name="connsiteY21" fmla="*/ 2870698 h 3154401"/>
              <a:gd name="connsiteX22" fmla="*/ 0 w 2461848"/>
              <a:gd name="connsiteY22" fmla="*/ 283703 h 3154401"/>
              <a:gd name="connsiteX23" fmla="*/ 83095 w 2461848"/>
              <a:gd name="connsiteY23" fmla="*/ 83095 h 3154401"/>
              <a:gd name="connsiteX24" fmla="*/ 83096 w 2461848"/>
              <a:gd name="connsiteY24" fmla="*/ 83095 h 3154401"/>
              <a:gd name="connsiteX25" fmla="*/ 125083 w 2461848"/>
              <a:gd name="connsiteY25" fmla="*/ 48452 h 3154401"/>
              <a:gd name="connsiteX26" fmla="*/ 283704 w 2461848"/>
              <a:gd name="connsiteY26" fmla="*/ 0 h 3154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461848" h="3154401">
                <a:moveTo>
                  <a:pt x="283704" y="428172"/>
                </a:moveTo>
                <a:cubicBezTo>
                  <a:pt x="244533" y="428172"/>
                  <a:pt x="207216" y="436111"/>
                  <a:pt x="173274" y="450467"/>
                </a:cubicBezTo>
                <a:lnTo>
                  <a:pt x="138669" y="469250"/>
                </a:lnTo>
                <a:lnTo>
                  <a:pt x="138669" y="2852057"/>
                </a:lnTo>
                <a:lnTo>
                  <a:pt x="2315812" y="2852057"/>
                </a:lnTo>
                <a:lnTo>
                  <a:pt x="2315812" y="465251"/>
                </a:lnTo>
                <a:lnTo>
                  <a:pt x="2288575" y="450467"/>
                </a:lnTo>
                <a:cubicBezTo>
                  <a:pt x="2254634" y="436111"/>
                  <a:pt x="2217316" y="428172"/>
                  <a:pt x="2178145" y="428172"/>
                </a:cubicBezTo>
                <a:close/>
                <a:moveTo>
                  <a:pt x="283704" y="0"/>
                </a:moveTo>
                <a:lnTo>
                  <a:pt x="614213" y="0"/>
                </a:lnTo>
                <a:lnTo>
                  <a:pt x="707406" y="67872"/>
                </a:lnTo>
                <a:cubicBezTo>
                  <a:pt x="851587" y="154511"/>
                  <a:pt x="1050771" y="208098"/>
                  <a:pt x="1270783" y="208098"/>
                </a:cubicBezTo>
                <a:cubicBezTo>
                  <a:pt x="1490795" y="208098"/>
                  <a:pt x="1689980" y="154511"/>
                  <a:pt x="1834160" y="67872"/>
                </a:cubicBezTo>
                <a:lnTo>
                  <a:pt x="1927353" y="0"/>
                </a:lnTo>
                <a:lnTo>
                  <a:pt x="2178145" y="0"/>
                </a:lnTo>
                <a:cubicBezTo>
                  <a:pt x="2334830" y="0"/>
                  <a:pt x="2461848" y="127018"/>
                  <a:pt x="2461848" y="283703"/>
                </a:cubicBezTo>
                <a:lnTo>
                  <a:pt x="2461848" y="711875"/>
                </a:lnTo>
                <a:lnTo>
                  <a:pt x="2461847" y="711865"/>
                </a:lnTo>
                <a:lnTo>
                  <a:pt x="2461847" y="2870698"/>
                </a:lnTo>
                <a:cubicBezTo>
                  <a:pt x="2461847" y="3027383"/>
                  <a:pt x="2334829" y="3154401"/>
                  <a:pt x="2178144" y="3154401"/>
                </a:cubicBezTo>
                <a:lnTo>
                  <a:pt x="283703" y="3154401"/>
                </a:lnTo>
                <a:cubicBezTo>
                  <a:pt x="127018" y="3154401"/>
                  <a:pt x="0" y="3027383"/>
                  <a:pt x="0" y="2870698"/>
                </a:cubicBezTo>
                <a:lnTo>
                  <a:pt x="0" y="283703"/>
                </a:lnTo>
                <a:cubicBezTo>
                  <a:pt x="0" y="205361"/>
                  <a:pt x="31755" y="134435"/>
                  <a:pt x="83095" y="83095"/>
                </a:cubicBezTo>
                <a:lnTo>
                  <a:pt x="83096" y="83095"/>
                </a:lnTo>
                <a:lnTo>
                  <a:pt x="125083" y="48452"/>
                </a:lnTo>
                <a:cubicBezTo>
                  <a:pt x="170362" y="17862"/>
                  <a:pt x="224947" y="0"/>
                  <a:pt x="283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CF43A7A-E16E-4633-8174-2F9E96EB97ED}"/>
              </a:ext>
            </a:extLst>
          </p:cNvPr>
          <p:cNvSpPr/>
          <p:nvPr/>
        </p:nvSpPr>
        <p:spPr>
          <a:xfrm>
            <a:off x="587044" y="6261172"/>
            <a:ext cx="2308375" cy="450612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9000"/>
                </a:schemeClr>
              </a:gs>
              <a:gs pos="100000">
                <a:srgbClr val="A9C6C9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D832F11C-B89A-40F1-BB1A-1A105FA1E29B}"/>
              </a:ext>
            </a:extLst>
          </p:cNvPr>
          <p:cNvSpPr/>
          <p:nvPr/>
        </p:nvSpPr>
        <p:spPr>
          <a:xfrm>
            <a:off x="3498545" y="6261172"/>
            <a:ext cx="2308375" cy="450612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9000"/>
                </a:schemeClr>
              </a:gs>
              <a:gs pos="100000">
                <a:srgbClr val="A9C6C9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DC7C002-F1AC-4989-91D3-22328A738F0C}"/>
              </a:ext>
            </a:extLst>
          </p:cNvPr>
          <p:cNvSpPr/>
          <p:nvPr/>
        </p:nvSpPr>
        <p:spPr>
          <a:xfrm>
            <a:off x="6410046" y="6261172"/>
            <a:ext cx="2308375" cy="450612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6000"/>
                </a:schemeClr>
              </a:gs>
              <a:gs pos="100000">
                <a:srgbClr val="A9C6C9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18823AE-08F1-4543-9231-006441FF7CBE}"/>
              </a:ext>
            </a:extLst>
          </p:cNvPr>
          <p:cNvSpPr/>
          <p:nvPr/>
        </p:nvSpPr>
        <p:spPr>
          <a:xfrm>
            <a:off x="9321547" y="6261172"/>
            <a:ext cx="2308375" cy="450612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30000"/>
                </a:schemeClr>
              </a:gs>
              <a:gs pos="100000">
                <a:srgbClr val="A9C6C9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Resim 12">
            <a:extLst>
              <a:ext uri="{FF2B5EF4-FFF2-40B4-BE49-F238E27FC236}">
                <a16:creationId xmlns:a16="http://schemas.microsoft.com/office/drawing/2014/main" id="{FB9BC133-642F-4657-AFA9-DD6403B942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723" y="116588"/>
            <a:ext cx="11546825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95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1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1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DAC213DC-87FA-4538-BEE6-1C867C6630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133" y="864288"/>
            <a:ext cx="6053853" cy="33774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4" name="Picture 6" descr="Kütahya Geleneksel Mutfağından Seçmeler #kulturportalindagununsehri #Kütahya #Cimcik #KüpEti #Gözleme #gelenekselmutfak #Turkey #Türkiye #kulturportali #durma #keşfet">
            <a:extLst>
              <a:ext uri="{FF2B5EF4-FFF2-40B4-BE49-F238E27FC236}">
                <a16:creationId xmlns:a16="http://schemas.microsoft.com/office/drawing/2014/main" id="{E4D3E629-7204-4CF5-99B6-491E2A62B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1941" y="702310"/>
            <a:ext cx="3143448" cy="27873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6" name="Picture 8" descr="mevlevi ile ilgili görsel sonucu">
            <a:extLst>
              <a:ext uri="{FF2B5EF4-FFF2-40B4-BE49-F238E27FC236}">
                <a16:creationId xmlns:a16="http://schemas.microsoft.com/office/drawing/2014/main" id="{68B1F900-859D-4E01-81D1-FB1837D6E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57749" y="4643021"/>
            <a:ext cx="2707621" cy="1835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60" name="Picture 12" descr="el sanatları örnekleri ile ilgili görsel sonucu">
            <a:extLst>
              <a:ext uri="{FF2B5EF4-FFF2-40B4-BE49-F238E27FC236}">
                <a16:creationId xmlns:a16="http://schemas.microsoft.com/office/drawing/2014/main" id="{22D19B4D-5E8A-4ABE-903B-5051C2E1D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1941" y="4040492"/>
            <a:ext cx="3125202" cy="2115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62" name="Picture 14" descr="ebru sanatı ile ilgili görsel sonucu">
            <a:extLst>
              <a:ext uri="{FF2B5EF4-FFF2-40B4-BE49-F238E27FC236}">
                <a16:creationId xmlns:a16="http://schemas.microsoft.com/office/drawing/2014/main" id="{C8B295C7-BE70-4587-9DD8-0098822C0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887" y="4643021"/>
            <a:ext cx="2707621" cy="1835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C424E17-7F8C-445D-93F0-6F90583EC7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3070" y="1680609"/>
            <a:ext cx="4065210" cy="517739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9668FB6-3C51-429D-9D8D-A58F64E744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086" y="-85578"/>
            <a:ext cx="6559865" cy="145707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9F8F3FC2-442B-49E3-B78B-B2EFF57FE3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4260" y="814007"/>
            <a:ext cx="566977" cy="56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4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alıcılık ile ilgili görsel sonucu">
            <a:extLst>
              <a:ext uri="{FF2B5EF4-FFF2-40B4-BE49-F238E27FC236}">
                <a16:creationId xmlns:a16="http://schemas.microsoft.com/office/drawing/2014/main" id="{CBEB1CD1-9F56-4D35-B832-1B34928F6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5865" y="442762"/>
            <a:ext cx="4436005" cy="2949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halıcılık ile ilgili görsel sonucu">
            <a:extLst>
              <a:ext uri="{FF2B5EF4-FFF2-40B4-BE49-F238E27FC236}">
                <a16:creationId xmlns:a16="http://schemas.microsoft.com/office/drawing/2014/main" id="{EB47324E-A9DB-4334-97DD-34B9F1C97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7612" y="3777204"/>
            <a:ext cx="4436005" cy="27439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2" name="Picture 6" descr="halıcılık ile ilgili görsel sonucu">
            <a:extLst>
              <a:ext uri="{FF2B5EF4-FFF2-40B4-BE49-F238E27FC236}">
                <a16:creationId xmlns:a16="http://schemas.microsoft.com/office/drawing/2014/main" id="{E0CF2E49-F456-48BD-8DCD-BB7823C8E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383" y="3431308"/>
            <a:ext cx="6216516" cy="29839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7F3C81E9-E47A-42A5-825B-90ABF9B8A2E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438" y="372398"/>
            <a:ext cx="6242845" cy="2414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DBB01402-35EF-4DA8-89B1-11D0D23AD0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1970" y="1684007"/>
            <a:ext cx="2277343" cy="500253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06992CB-F818-4231-AFAB-1E2060A37F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97889">
            <a:off x="2288018" y="2161954"/>
            <a:ext cx="3462484" cy="145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453187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pek hereke halısı ile ilgili görsel sonucu">
            <a:extLst>
              <a:ext uri="{FF2B5EF4-FFF2-40B4-BE49-F238E27FC236}">
                <a16:creationId xmlns:a16="http://schemas.microsoft.com/office/drawing/2014/main" id="{8A69B385-F75B-4857-BAD0-5F0747F2D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5842" y="1331918"/>
            <a:ext cx="5715000" cy="3882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9247F74-68EE-484B-930F-2F07CC5964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786" y="1331918"/>
            <a:ext cx="5357115" cy="4444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79AA673-2460-47F6-87BC-FD119EC9F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791" y="609412"/>
            <a:ext cx="2078916" cy="63403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0838D6A4-EC84-47EA-9FC3-1B5247A2C2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0948" y="4459489"/>
            <a:ext cx="4407790" cy="26337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4D2A282C-5D17-43EF-B6D0-83B8AB4DF6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8055" y="1331918"/>
            <a:ext cx="2515683" cy="552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70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945ABA39-4AF9-4331-9987-7F2C03CF7A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725" b="3082"/>
          <a:stretch/>
        </p:blipFill>
        <p:spPr>
          <a:xfrm rot="16200000">
            <a:off x="7572424" y="2649962"/>
            <a:ext cx="3041671" cy="46661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2" descr="Pazırık halısı ile ilgili görsel sonucu">
            <a:extLst>
              <a:ext uri="{FF2B5EF4-FFF2-40B4-BE49-F238E27FC236}">
                <a16:creationId xmlns:a16="http://schemas.microsoft.com/office/drawing/2014/main" id="{F19F128F-34F5-4334-A775-61015D2B9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111" y="3462218"/>
            <a:ext cx="4666185" cy="30416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F8C3EBC1-0695-4A2C-ABC0-76FD9D41AF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020" y="255403"/>
            <a:ext cx="4505334" cy="2975106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DB85B417-CEB9-499C-85DE-935C026668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3389" y="558009"/>
            <a:ext cx="4889416" cy="2219136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7F3909E1-BFBE-421B-8371-CA7E78850E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2161" y="407817"/>
            <a:ext cx="4791871" cy="2670279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9DCC7DE7-E302-41F1-B40A-FBA45082F4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4588441" y="639527"/>
            <a:ext cx="3015117" cy="621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71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ABD794F7-620E-466C-A2D1-00C194581A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47" y="150703"/>
            <a:ext cx="5846571" cy="320677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C9D5E77-29DC-4047-B5F9-6AAC6C84F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1082" y="3626771"/>
            <a:ext cx="5689411" cy="30223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davulcu zurnacı ile ilgili görsel sonucu">
            <a:extLst>
              <a:ext uri="{FF2B5EF4-FFF2-40B4-BE49-F238E27FC236}">
                <a16:creationId xmlns:a16="http://schemas.microsoft.com/office/drawing/2014/main" id="{A353211D-A3FF-4BA7-B467-9B32CD89B9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31"/>
          <a:stretch/>
        </p:blipFill>
        <p:spPr bwMode="auto">
          <a:xfrm>
            <a:off x="6972423" y="94164"/>
            <a:ext cx="5128070" cy="32633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0" name="Picture 2" descr="kına gecesi ile ilgili görsel sonucu">
            <a:extLst>
              <a:ext uri="{FF2B5EF4-FFF2-40B4-BE49-F238E27FC236}">
                <a16:creationId xmlns:a16="http://schemas.microsoft.com/office/drawing/2014/main" id="{A63D10A3-BE34-4E87-A7C0-80C71E7B0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964" y="3464131"/>
            <a:ext cx="5691739" cy="31849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6DB1F27-E02A-4946-BA20-2B56AFDC14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4651" y="567251"/>
            <a:ext cx="2498322" cy="6136353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C06F107F-4567-48C6-8FF7-F2AD84526C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0189">
            <a:off x="2449137" y="2194516"/>
            <a:ext cx="3256267" cy="169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90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E0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59F0BD7-F2D7-4132-8E12-996C8795AA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1520" y="2125550"/>
            <a:ext cx="6311303" cy="4487202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76E3F2A1-F739-47D6-A543-F24F375DB5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6823"/>
          <a:stretch/>
        </p:blipFill>
        <p:spPr>
          <a:xfrm>
            <a:off x="4935690" y="62368"/>
            <a:ext cx="2347003" cy="177409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CA85BCC-1A8C-4C28-8688-D182D34387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11017" y="924843"/>
            <a:ext cx="5882154" cy="522423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C9918E8-A5A0-432E-A21B-5D3952A2C7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266843">
            <a:off x="4977475" y="752501"/>
            <a:ext cx="6858594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50418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ımıl oyunu ile ilgili görsel sonucu">
            <a:extLst>
              <a:ext uri="{FF2B5EF4-FFF2-40B4-BE49-F238E27FC236}">
                <a16:creationId xmlns:a16="http://schemas.microsoft.com/office/drawing/2014/main" id="{6A156226-C68C-40FD-80F9-0DBA18478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8862" y="731520"/>
            <a:ext cx="4694327" cy="39977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E086FCD-BC08-4324-8467-1ABF93036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676" y="1921063"/>
            <a:ext cx="4694327" cy="446265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885D338-44F2-48C9-AB96-3DD1CEE5DF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8290" y="952901"/>
            <a:ext cx="2921857" cy="590509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7B69C80A-8F66-4FAB-B9D7-75FB18CD41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9998" y="4729292"/>
            <a:ext cx="4218798" cy="1865538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267DB68D-D228-43BB-89F0-DE7D7F1E3C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676" y="10480"/>
            <a:ext cx="5340559" cy="221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01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D668F328-4291-41BA-ABAC-E88666AB0F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1849949"/>
            <a:ext cx="4084674" cy="5008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79D8FC0A-90C0-4442-A989-80441320AE0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013" y="1847791"/>
            <a:ext cx="3754038" cy="500805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18977121-5F4B-4906-9DC9-0B66CD76B95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145" y="2009277"/>
            <a:ext cx="4577901" cy="3407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D575FBE9-46CB-43F0-9BEA-165906CCCD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9145" y="5410966"/>
            <a:ext cx="4627265" cy="1444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7979012-93BA-4E2B-A667-1F72633F8E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155" y="409086"/>
            <a:ext cx="11241185" cy="1437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HALK OYUNU PNG ile ilgili görsel sonucu">
            <a:extLst>
              <a:ext uri="{FF2B5EF4-FFF2-40B4-BE49-F238E27FC236}">
                <a16:creationId xmlns:a16="http://schemas.microsoft.com/office/drawing/2014/main" id="{1E465860-A834-4913-B60A-6DEC9E13B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432" y="154083"/>
            <a:ext cx="197167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595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0A2FA6F9-85B5-4A0D-A33B-DDA44D7030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345" y="1020495"/>
            <a:ext cx="4791713" cy="532950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512D4030-4D87-4E1F-8092-885F1EA37FE0}"/>
              </a:ext>
            </a:extLst>
          </p:cNvPr>
          <p:cNvSpPr/>
          <p:nvPr/>
        </p:nvSpPr>
        <p:spPr>
          <a:xfrm>
            <a:off x="5791200" y="4729018"/>
            <a:ext cx="332509" cy="350982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F161DB65-4BF1-4325-8971-975DDDE8E3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0550" y="478792"/>
            <a:ext cx="1981372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97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6" name="Picture 10" descr="saz png ile ilgili görsel sonucu">
            <a:extLst>
              <a:ext uri="{FF2B5EF4-FFF2-40B4-BE49-F238E27FC236}">
                <a16:creationId xmlns:a16="http://schemas.microsoft.com/office/drawing/2014/main" id="{8A8D311D-5224-4C39-83BA-E8E79638E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3593" y="1910343"/>
            <a:ext cx="4598297" cy="459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E5965ED-F3B2-455C-A662-4D148CCFC2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331" y="398404"/>
            <a:ext cx="7187807" cy="3023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39694BF8-FFA5-4EAE-8637-D69BFBDB5FC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704" y="3422282"/>
            <a:ext cx="6486706" cy="2749534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DC5F14B-313E-4915-807F-4890F273B5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4545" y="68710"/>
            <a:ext cx="5328366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0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yagram 2">
            <a:extLst>
              <a:ext uri="{FF2B5EF4-FFF2-40B4-BE49-F238E27FC236}">
                <a16:creationId xmlns:a16="http://schemas.microsoft.com/office/drawing/2014/main" id="{0DA000CD-ADFB-4660-9128-730EFBF7A3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62050322"/>
              </p:ext>
            </p:extLst>
          </p:nvPr>
        </p:nvGraphicFramePr>
        <p:xfrm>
          <a:off x="2059709" y="2096654"/>
          <a:ext cx="7596909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Resim 1">
            <a:extLst>
              <a:ext uri="{FF2B5EF4-FFF2-40B4-BE49-F238E27FC236}">
                <a16:creationId xmlns:a16="http://schemas.microsoft.com/office/drawing/2014/main" id="{B213265B-E33A-4C72-A086-B30681631AA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7318" y="1374215"/>
            <a:ext cx="7480440" cy="144487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F909BFB-E044-4B2C-85B0-0300C747934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9709" y="899225"/>
            <a:ext cx="1981372" cy="469433"/>
          </a:xfrm>
          <a:prstGeom prst="rect">
            <a:avLst/>
          </a:prstGeom>
        </p:spPr>
      </p:pic>
      <p:sp>
        <p:nvSpPr>
          <p:cNvPr id="5" name="Dikdörtgen: Yuvarlatılmış Köşeler 4">
            <a:extLst>
              <a:ext uri="{FF2B5EF4-FFF2-40B4-BE49-F238E27FC236}">
                <a16:creationId xmlns:a16="http://schemas.microsoft.com/office/drawing/2014/main" id="{CC6AFC3A-2260-45A4-8AE9-3B0DFB797510}"/>
              </a:ext>
            </a:extLst>
          </p:cNvPr>
          <p:cNvSpPr/>
          <p:nvPr/>
        </p:nvSpPr>
        <p:spPr>
          <a:xfrm>
            <a:off x="2094636" y="3429000"/>
            <a:ext cx="7527053" cy="442762"/>
          </a:xfrm>
          <a:prstGeom prst="roundRect">
            <a:avLst/>
          </a:prstGeom>
          <a:solidFill>
            <a:schemeClr val="accent4">
              <a:alpha val="64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9799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667AC352-3D42-464D-9110-6A4DC2C396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4929" y="116219"/>
            <a:ext cx="4987071" cy="33127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337E25E-3FE8-41F9-A1ED-8A2AB7112A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2699" y="3429000"/>
            <a:ext cx="5472872" cy="350024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D4B8BE0-0DDD-4B83-8AB2-FEDB702070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1881" y="3550261"/>
            <a:ext cx="5060119" cy="350024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34CD5C9E-EC02-4ACB-8B3B-A83A63B7AA5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699" y="253298"/>
            <a:ext cx="5718544" cy="2865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FFB174A6-D7F6-4764-8833-FA99A2F636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289082">
            <a:off x="1435980" y="2639797"/>
            <a:ext cx="4207435" cy="126807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17EBA6C-CD8D-4F3C-977E-BDDBD99046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04304" y="1330748"/>
            <a:ext cx="2709905" cy="552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70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1CD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esim 21">
            <a:extLst>
              <a:ext uri="{FF2B5EF4-FFF2-40B4-BE49-F238E27FC236}">
                <a16:creationId xmlns:a16="http://schemas.microsoft.com/office/drawing/2014/main" id="{07FD6D8B-F8FB-4C4C-AC95-CA314A413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6605" y="0"/>
            <a:ext cx="4507230" cy="299949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3984C28-9210-41C3-812F-8861895EF4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254" y="230475"/>
            <a:ext cx="4729005" cy="3860296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D6826C7F-629A-4392-9A56-BCE2ED1B5DE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73" y="3621106"/>
            <a:ext cx="4729005" cy="3533588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C3A3C096-19B6-4B62-9F99-0F6D2D3A6C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53360" y="2365037"/>
            <a:ext cx="5706351" cy="2999492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C6C9C9FC-FCC9-4EB9-8FE2-C1598F9D15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1467" y="3429000"/>
            <a:ext cx="2469094" cy="3109229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09F53CFA-A6DA-4C91-B28C-5807AA69F3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4293" y="3436282"/>
            <a:ext cx="2536156" cy="309094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39E02CC-911A-4482-87D3-58B98A67B3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9075" y="686348"/>
            <a:ext cx="2502633" cy="6199184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70DE467E-3CB0-4DC8-B2F2-74CB16A263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35514" y="6115709"/>
            <a:ext cx="1548518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1036D347-3A0F-41D0-AD69-348D512440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488"/>
          <a:stretch/>
        </p:blipFill>
        <p:spPr>
          <a:xfrm>
            <a:off x="3143190" y="882414"/>
            <a:ext cx="7698848" cy="5324421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9770E01A-DF65-4A70-A37C-FD8A36304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34" y="519117"/>
            <a:ext cx="2539852" cy="605101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1A2AF94-F94A-491C-8750-A2101D44D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67892">
            <a:off x="2880118" y="-28875"/>
            <a:ext cx="3913584" cy="2300553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619544C0-692E-4008-984A-FE57194AF8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9914" y="5432576"/>
            <a:ext cx="5188146" cy="154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792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çini ile ilgili görsel sonucu">
            <a:extLst>
              <a:ext uri="{FF2B5EF4-FFF2-40B4-BE49-F238E27FC236}">
                <a16:creationId xmlns:a16="http://schemas.microsoft.com/office/drawing/2014/main" id="{5B2155AC-DC2D-415F-9B5E-C1A4DE6B8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4237" y="1092399"/>
            <a:ext cx="3389671" cy="33896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http://insanvehayat.com/wp-content/uploads/2016/06/cini.jpg">
            <a:extLst>
              <a:ext uri="{FF2B5EF4-FFF2-40B4-BE49-F238E27FC236}">
                <a16:creationId xmlns:a16="http://schemas.microsoft.com/office/drawing/2014/main" id="{7B7DFCE7-EBB0-48B7-8E56-1478D5E64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0943" y="1092398"/>
            <a:ext cx="6686550" cy="33896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2FB4D8A1-F996-445E-966B-E476846AAF8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773" y="5686001"/>
            <a:ext cx="3767655" cy="5486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3D9753E-A53D-44EE-9C78-5EECB74B0AE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057" y="5686001"/>
            <a:ext cx="3767655" cy="54869"/>
          </a:xfrm>
          <a:prstGeom prst="rect">
            <a:avLst/>
          </a:prstGeom>
          <a:solidFill>
            <a:srgbClr val="F20075"/>
          </a:solidFill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3517967-BD3F-45F0-A044-3D88D1A1E4D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0943" y="4402682"/>
            <a:ext cx="3353091" cy="256663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B1ADD74-B8E9-4C2F-9F5D-A48274AE72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7572" y="712270"/>
            <a:ext cx="2213584" cy="6014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717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E5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595" y="73054"/>
            <a:ext cx="6267231" cy="134123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8076" y="196361"/>
            <a:ext cx="2820660" cy="371481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5EB788F-6F4B-4DA6-A627-865912FE05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382" y="923047"/>
            <a:ext cx="2365453" cy="5860796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D7EA5FC-8044-48AE-B9CB-09ED7E86FA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8034" y="1231938"/>
            <a:ext cx="6468417" cy="524301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15E2E6BE-B0A3-49CF-A3DC-AC975526FC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36043" y="2173682"/>
            <a:ext cx="2822693" cy="18777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8DE95E89-CB2A-4F51-883F-2DD54F68BF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8076" y="4380381"/>
            <a:ext cx="2834886" cy="1774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2" name="Picture 8" descr="Artdeco Ebru Tarağı 35x0, 5cm: Amazon.com.tr">
            <a:extLst>
              <a:ext uri="{FF2B5EF4-FFF2-40B4-BE49-F238E27FC236}">
                <a16:creationId xmlns:a16="http://schemas.microsoft.com/office/drawing/2014/main" id="{E47FCBC0-F2BB-4EA3-989A-CAEBC54DA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056" y="6095267"/>
            <a:ext cx="2108308" cy="55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C8841939-2F80-4B1B-9093-139A25B6EE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18060" y="1407071"/>
            <a:ext cx="1511939" cy="1012024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9C93A214-7DCB-463F-B3C0-AF6B87F9B0E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42140" y="4380381"/>
            <a:ext cx="2194750" cy="191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620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8AF5F82B-13DA-4E2F-BCC3-AF37D4F08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387" y="1537587"/>
            <a:ext cx="11193226" cy="482235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CCDB5755-ED7D-45AD-AEF1-4EF1C3D00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9336" y="666252"/>
            <a:ext cx="5133277" cy="1018120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A9A15539-6392-4FAE-8E0E-EC6D36CF61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74" y="1021308"/>
            <a:ext cx="2149504" cy="472585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7B0C109E-CA5F-4E85-8296-4FD1554C5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816" y="3274995"/>
            <a:ext cx="409904" cy="41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5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00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F7F76337-89AD-481E-A188-A9A7F5773F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192" y="167386"/>
            <a:ext cx="10453069" cy="584252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34D40EE-3E1F-4BB3-969A-ADE126CBD5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2747" y="590898"/>
            <a:ext cx="2034939" cy="6173332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9B1DBB3F-B07F-4E6F-9DA1-B649C65BEA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936" y="4713483"/>
            <a:ext cx="9193565" cy="177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131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66AA60E8-0AD4-4E3B-866D-70068B0CD4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290" y="1016022"/>
            <a:ext cx="5920631" cy="569419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A03723A4-2F66-4CF4-AB4B-8F6C68A0529D}"/>
              </a:ext>
            </a:extLst>
          </p:cNvPr>
          <p:cNvSpPr/>
          <p:nvPr/>
        </p:nvSpPr>
        <p:spPr>
          <a:xfrm>
            <a:off x="5865091" y="4221018"/>
            <a:ext cx="415636" cy="397163"/>
          </a:xfrm>
          <a:prstGeom prst="ellipse">
            <a:avLst/>
          </a:prstGeom>
          <a:solidFill>
            <a:srgbClr val="F2007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67E21850-1389-493A-9ACA-2C93B5A23F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4030" y="546589"/>
            <a:ext cx="1981372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9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1313C2E6-6F81-4DFF-ABAC-8785850378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773" y="1396021"/>
            <a:ext cx="11278578" cy="5108891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EEDA78CA-E463-4586-A5A4-89196249F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6004" y="475445"/>
            <a:ext cx="4877223" cy="92057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F68A627E-09ED-4D88-9CD1-C24BC9F843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877" y="923436"/>
            <a:ext cx="2149504" cy="472585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C7B9E316-C68A-4905-ACF2-2E49393B59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877" y="2683178"/>
            <a:ext cx="409904" cy="41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85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43EB535-B3BD-4B86-85BD-0AC1C6ED91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582" y="1043799"/>
            <a:ext cx="5180088" cy="5389327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C2F9F635-426E-481B-8897-DF6373669C05}"/>
              </a:ext>
            </a:extLst>
          </p:cNvPr>
          <p:cNvSpPr/>
          <p:nvPr/>
        </p:nvSpPr>
        <p:spPr>
          <a:xfrm>
            <a:off x="3592945" y="4147127"/>
            <a:ext cx="452582" cy="443346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A227D441-2075-45B3-81F7-984C575E31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9637" y="411754"/>
            <a:ext cx="1981372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12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D806675-12CD-49E8-82A8-58A8DCF976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927" y="681480"/>
            <a:ext cx="3444136" cy="5788594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9937EE1-0137-4A72-B7A5-16934FB9AB0C}"/>
              </a:ext>
            </a:extLst>
          </p:cNvPr>
          <p:cNvSpPr/>
          <p:nvPr/>
        </p:nvSpPr>
        <p:spPr>
          <a:xfrm>
            <a:off x="5665995" y="6169891"/>
            <a:ext cx="323273" cy="300183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8E2EA2C0-A2BD-4A78-8F7C-33DE28521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7896" y="212047"/>
            <a:ext cx="1981372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06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CF344829-32A3-4E92-88C4-71518A5EC3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5709" y="1063025"/>
            <a:ext cx="5633026" cy="5794975"/>
          </a:xfrm>
          <a:prstGeom prst="rect">
            <a:avLst/>
          </a:prstGeom>
        </p:spPr>
      </p:pic>
      <p:sp>
        <p:nvSpPr>
          <p:cNvPr id="2" name="Dikdörtgen: Yuvarlatılmış Köşeler 1">
            <a:extLst>
              <a:ext uri="{FF2B5EF4-FFF2-40B4-BE49-F238E27FC236}">
                <a16:creationId xmlns:a16="http://schemas.microsoft.com/office/drawing/2014/main" id="{EA7A7603-5DA2-4787-B4B3-05DE74F39BE9}"/>
              </a:ext>
            </a:extLst>
          </p:cNvPr>
          <p:cNvSpPr/>
          <p:nvPr/>
        </p:nvSpPr>
        <p:spPr>
          <a:xfrm>
            <a:off x="5624946" y="5024581"/>
            <a:ext cx="387927" cy="378691"/>
          </a:xfrm>
          <a:prstGeom prst="round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4FBA3953-3FAB-4FCC-A959-A7994395E5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597" y="593592"/>
            <a:ext cx="1981372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3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0D88ADCC-AB37-4BDE-AF04-DB12931075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42" y="1814346"/>
            <a:ext cx="10303133" cy="438340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C6EA5A4-D82B-457B-96DC-5D9974B85A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8" y="552075"/>
            <a:ext cx="4694327" cy="177409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35A0B7E-B43A-4997-A611-E085BA7FFC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8475" y="1746486"/>
            <a:ext cx="777716" cy="794502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B35F3DF-DD67-46C1-9644-A9BCE1497D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8475" y="2540988"/>
            <a:ext cx="777716" cy="79450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57E33612-70FB-4FFE-B39A-7F72D0C3C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1280" y="3265857"/>
            <a:ext cx="777716" cy="794502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08A4A99D-3B40-4948-B802-46B7209310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7493" y="3990726"/>
            <a:ext cx="777716" cy="79450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B81E502-B2A1-475B-8ED9-5F43E7AD3A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9629" y="4715595"/>
            <a:ext cx="777716" cy="79450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CBFC242F-8C40-4653-9383-9BE769A662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9180" y="5440464"/>
            <a:ext cx="777716" cy="794502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C27EAFCA-EAFC-4258-8175-628D545559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5412" y="1746486"/>
            <a:ext cx="290363" cy="70461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DF4F7924-82C7-4A10-9842-5D11255F5B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84952" y="3983094"/>
            <a:ext cx="310371" cy="75316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58145FCA-678E-4C66-8B27-614C00B0E0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9990" y="2569153"/>
            <a:ext cx="434686" cy="666766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7BB54D9A-2B60-47A0-81FA-471F15A61A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7821" y="5466217"/>
            <a:ext cx="438950" cy="664522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A2BD4D21-6819-4681-9D45-2016396092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31144" y="4743894"/>
            <a:ext cx="434686" cy="666766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511957B1-B6C3-4F79-8AC3-C78D7F74F2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2795" y="3323960"/>
            <a:ext cx="434686" cy="66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789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990</TotalTime>
  <Words>56</Words>
  <Application>Microsoft Office PowerPoint</Application>
  <PresentationFormat>Geniş ekran</PresentationFormat>
  <Paragraphs>22</Paragraphs>
  <Slides>29</Slides>
  <Notes>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29</vt:i4>
      </vt:variant>
    </vt:vector>
  </HeadingPairs>
  <TitlesOfParts>
    <vt:vector size="37" baseType="lpstr">
      <vt:lpstr>00359</vt:lpstr>
      <vt:lpstr>Arial</vt:lpstr>
      <vt:lpstr>Calibri</vt:lpstr>
      <vt:lpstr>Calibri Light</vt:lpstr>
      <vt:lpstr>Century Gothic</vt:lpstr>
      <vt:lpstr>Oswald</vt:lpstr>
      <vt:lpstr>Office Teması</vt:lpstr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115</cp:revision>
  <dcterms:created xsi:type="dcterms:W3CDTF">2017-10-10T18:38:52Z</dcterms:created>
  <dcterms:modified xsi:type="dcterms:W3CDTF">2020-10-15T19:32:55Z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11995516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