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99" r:id="rId2"/>
    <p:sldId id="333" r:id="rId3"/>
    <p:sldId id="334" r:id="rId4"/>
    <p:sldId id="294" r:id="rId5"/>
    <p:sldId id="335" r:id="rId6"/>
    <p:sldId id="296" r:id="rId7"/>
    <p:sldId id="329" r:id="rId8"/>
    <p:sldId id="295" r:id="rId9"/>
    <p:sldId id="332" r:id="rId10"/>
    <p:sldId id="300" r:id="rId11"/>
    <p:sldId id="278" r:id="rId12"/>
    <p:sldId id="279" r:id="rId13"/>
    <p:sldId id="331" r:id="rId14"/>
    <p:sldId id="324" r:id="rId15"/>
    <p:sldId id="326" r:id="rId16"/>
    <p:sldId id="327" r:id="rId17"/>
    <p:sldId id="330" r:id="rId18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3AB123"/>
    <a:srgbClr val="169457"/>
    <a:srgbClr val="EDE101"/>
    <a:srgbClr val="F5F3E9"/>
    <a:srgbClr val="71B9F5"/>
    <a:srgbClr val="E84A5F"/>
    <a:srgbClr val="FFC000"/>
    <a:srgbClr val="00B050"/>
    <a:srgbClr val="DE34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632" autoAdjust="0"/>
    <p:restoredTop sz="96408" autoAdjust="0"/>
  </p:normalViewPr>
  <p:slideViewPr>
    <p:cSldViewPr snapToGrid="0">
      <p:cViewPr varScale="1">
        <p:scale>
          <a:sx n="109" d="100"/>
          <a:sy n="109" d="100"/>
        </p:scale>
        <p:origin x="12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BD3509-DD4F-49A2-88D4-3A7C29E474E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45474115-0BCD-45F9-B63D-084FDC2AF5E9}">
      <dgm:prSet custT="1"/>
      <dgm:spPr>
        <a:solidFill>
          <a:schemeClr val="accent4">
            <a:lumMod val="40000"/>
            <a:lumOff val="60000"/>
          </a:schemeClr>
        </a:solidFill>
        <a:ln w="22225">
          <a:solidFill>
            <a:schemeClr val="tx2">
              <a:lumMod val="50000"/>
            </a:schemeClr>
          </a:solidFill>
        </a:ln>
      </dgm:spPr>
      <dgm:t>
        <a:bodyPr/>
        <a:lstStyle/>
        <a:p>
          <a:pPr rtl="0"/>
          <a:r>
            <a:rPr lang="tr-TR" sz="2800" dirty="0">
              <a:solidFill>
                <a:schemeClr val="accent1">
                  <a:lumMod val="50000"/>
                </a:schemeClr>
              </a:solidFill>
              <a:latin typeface="00767" panose="00000400000000000000" pitchFamily="2" charset="0"/>
            </a:rPr>
            <a:t>İslamiyet'ten önceki Türkler mezarların üzerine ölen  kişinin hayatta iken öldürdüğü düşman sayısı kadar ……..denilen taşlar dikerlerdi.</a:t>
          </a:r>
        </a:p>
      </dgm:t>
    </dgm:pt>
    <dgm:pt modelId="{B524045D-AFC8-4983-BDD5-12C9C8798A09}" type="parTrans" cxnId="{1ECC09E2-FDF1-4290-9985-F16F1B27621A}">
      <dgm:prSet/>
      <dgm:spPr/>
      <dgm:t>
        <a:bodyPr/>
        <a:lstStyle/>
        <a:p>
          <a:endParaRPr lang="tr-TR"/>
        </a:p>
      </dgm:t>
    </dgm:pt>
    <dgm:pt modelId="{48E82213-0CE9-4A7C-B696-36BA56B7AAA2}" type="sibTrans" cxnId="{1ECC09E2-FDF1-4290-9985-F16F1B27621A}">
      <dgm:prSet/>
      <dgm:spPr/>
      <dgm:t>
        <a:bodyPr/>
        <a:lstStyle/>
        <a:p>
          <a:endParaRPr lang="tr-TR"/>
        </a:p>
      </dgm:t>
    </dgm:pt>
    <dgm:pt modelId="{16E485D7-845D-4154-A4A1-A8AB6352E67B}" type="pres">
      <dgm:prSet presAssocID="{45BD3509-DD4F-49A2-88D4-3A7C29E474EF}" presName="linear" presStyleCnt="0">
        <dgm:presLayoutVars>
          <dgm:animLvl val="lvl"/>
          <dgm:resizeHandles val="exact"/>
        </dgm:presLayoutVars>
      </dgm:prSet>
      <dgm:spPr/>
    </dgm:pt>
    <dgm:pt modelId="{BE9683AA-6FD9-449A-BDDC-BFADC5A5DB0B}" type="pres">
      <dgm:prSet presAssocID="{45474115-0BCD-45F9-B63D-084FDC2AF5E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6B81140-DC46-4ADD-8705-187CEF20B43B}" type="presOf" srcId="{45474115-0BCD-45F9-B63D-084FDC2AF5E9}" destId="{BE9683AA-6FD9-449A-BDDC-BFADC5A5DB0B}" srcOrd="0" destOrd="0" presId="urn:microsoft.com/office/officeart/2005/8/layout/vList2"/>
    <dgm:cxn modelId="{4D4F877A-C5BA-4A56-957C-B774E60E28C1}" type="presOf" srcId="{45BD3509-DD4F-49A2-88D4-3A7C29E474EF}" destId="{16E485D7-845D-4154-A4A1-A8AB6352E67B}" srcOrd="0" destOrd="0" presId="urn:microsoft.com/office/officeart/2005/8/layout/vList2"/>
    <dgm:cxn modelId="{1ECC09E2-FDF1-4290-9985-F16F1B27621A}" srcId="{45BD3509-DD4F-49A2-88D4-3A7C29E474EF}" destId="{45474115-0BCD-45F9-B63D-084FDC2AF5E9}" srcOrd="0" destOrd="0" parTransId="{B524045D-AFC8-4983-BDD5-12C9C8798A09}" sibTransId="{48E82213-0CE9-4A7C-B696-36BA56B7AAA2}"/>
    <dgm:cxn modelId="{8B30E9EB-2408-4277-803C-886B44A8F50A}" type="presParOf" srcId="{16E485D7-845D-4154-A4A1-A8AB6352E67B}" destId="{BE9683AA-6FD9-449A-BDDC-BFADC5A5DB0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683AA-6FD9-449A-BDDC-BFADC5A5DB0B}">
      <dsp:nvSpPr>
        <dsp:cNvPr id="0" name=""/>
        <dsp:cNvSpPr/>
      </dsp:nvSpPr>
      <dsp:spPr>
        <a:xfrm>
          <a:off x="0" y="217957"/>
          <a:ext cx="8453535" cy="121680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22225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800" kern="1200" dirty="0">
              <a:solidFill>
                <a:schemeClr val="accent1">
                  <a:lumMod val="50000"/>
                </a:schemeClr>
              </a:solidFill>
              <a:latin typeface="00767" panose="00000400000000000000" pitchFamily="2" charset="0"/>
            </a:rPr>
            <a:t>İslamiyet'ten önceki Türkler mezarların üzerine ölen  kişinin hayatta iken öldürdüğü düşman sayısı kadar ……..denilen taşlar dikerlerdi.</a:t>
          </a:r>
        </a:p>
      </dsp:txBody>
      <dsp:txXfrm>
        <a:off x="59399" y="277356"/>
        <a:ext cx="8334737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AF6DC-5923-40F1-B7EE-F6855A0B9A98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70807-1CE3-477A-B0F5-2CDAEDA401E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222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3768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4329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0983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0755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70807-1CE3-477A-B0F5-2CDAEDA401EA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40555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6559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7745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6546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836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5759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1229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2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7156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2208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0135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38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43B28-D37B-4A44-B7DA-4AE8C40DB525}" type="datetimeFigureOut">
              <a:rPr lang="tr-TR" smtClean="0"/>
              <a:t>6.10.2020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364A5-3944-42B6-961E-7C1880ABEC7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530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facebook.com/engin.demirci.393" TargetMode="External"/><Relationship Id="rId7" Type="http://schemas.openxmlformats.org/officeDocument/2006/relationships/hyperlink" Target="http://ogretmensosyal.blogspot.com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/SosyalBilgilerDersi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 ?><Relationships xmlns="http://schemas.openxmlformats.org/package/2006/relationships"><Relationship Id="rId8" Target="../media/image16.png" Type="http://schemas.openxmlformats.org/officeDocument/2006/relationships/image"/><Relationship Id="rId3" Target="../media/image11.png" Type="http://schemas.openxmlformats.org/officeDocument/2006/relationships/image"/><Relationship Id="rId7" Target="../media/image15.png" Type="http://schemas.openxmlformats.org/officeDocument/2006/relationships/image"/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.png" Type="http://schemas.openxmlformats.org/officeDocument/2006/relationships/image"/><Relationship Id="rId5" Target="../media/image13.png" Type="http://schemas.openxmlformats.org/officeDocument/2006/relationships/image"/><Relationship Id="rId4" Target="../media/image12.pn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 ?><Relationships xmlns="http://schemas.openxmlformats.org/package/2006/relationships"><Relationship Id="rId8" Target="../media/image31.jpeg" Type="http://schemas.openxmlformats.org/officeDocument/2006/relationships/image"/><Relationship Id="rId3" Target="../media/image26.png" Type="http://schemas.openxmlformats.org/officeDocument/2006/relationships/image"/><Relationship Id="rId7" Target="../media/image30.jpeg" Type="http://schemas.openxmlformats.org/officeDocument/2006/relationships/image"/><Relationship Id="rId2" Target="../media/image2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9.png" Type="http://schemas.openxmlformats.org/officeDocument/2006/relationships/image"/><Relationship Id="rId5" Target="../media/image28.png" Type="http://schemas.openxmlformats.org/officeDocument/2006/relationships/image"/><Relationship Id="rId4" Target="../media/image27.pn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33.jpeg" Type="http://schemas.openxmlformats.org/officeDocument/2006/relationships/image"/><Relationship Id="rId7" Target="../media/image37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36.png" Type="http://schemas.openxmlformats.org/officeDocument/2006/relationships/image"/><Relationship Id="rId5" Target="../media/image35.png" Type="http://schemas.openxmlformats.org/officeDocument/2006/relationships/image"/><Relationship Id="rId4" Target="../media/image34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 ?><Relationships xmlns="http://schemas.openxmlformats.org/package/2006/relationships"><Relationship Id="rId8" Target="../media/image45.png" Type="http://schemas.openxmlformats.org/officeDocument/2006/relationships/image"/><Relationship Id="rId3" Target="../media/image40.png" Type="http://schemas.openxmlformats.org/officeDocument/2006/relationships/image"/><Relationship Id="rId7" Target="../media/image44.pn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43.png" Type="http://schemas.openxmlformats.org/officeDocument/2006/relationships/image"/><Relationship Id="rId5" Target="../media/image42.jpeg" Type="http://schemas.openxmlformats.org/officeDocument/2006/relationships/image"/><Relationship Id="rId4" Target="../media/image41.jpe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49.png"/></Relationships>
</file>

<file path=ppt/slides/_rels/slide10.xml.rels><?xml version="1.0" encoding="UTF-8" standalone="yes" ?><Relationships xmlns="http://schemas.openxmlformats.org/package/2006/relationships"><Relationship Id="rId3" Target="../media/image50.png" Type="http://schemas.openxmlformats.org/officeDocument/2006/relationships/image"/><Relationship Id="rId7" Target="../media/image52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1.png" Type="http://schemas.openxmlformats.org/officeDocument/2006/relationships/image"/><Relationship Id="rId5" Target="../media/image42.jpeg" Type="http://schemas.openxmlformats.org/officeDocument/2006/relationships/image"/><Relationship Id="rId4" Target="../media/image41.jpe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8" Target="../media/image58.png" Type="http://schemas.openxmlformats.org/officeDocument/2006/relationships/image"/><Relationship Id="rId3" Target="../media/image53.jpeg" Type="http://schemas.openxmlformats.org/officeDocument/2006/relationships/image"/><Relationship Id="rId7" Target="../media/image57.pn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6.png" Type="http://schemas.openxmlformats.org/officeDocument/2006/relationships/image"/><Relationship Id="rId5" Target="../media/image55.png" Type="http://schemas.openxmlformats.org/officeDocument/2006/relationships/image"/><Relationship Id="rId4" Target="../media/image54.pn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1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1ED7078D-41D4-4DAA-9671-851BBA030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1672" y="6224038"/>
            <a:ext cx="1363017" cy="467320"/>
          </a:xfrm>
          <a:prstGeom prst="rect">
            <a:avLst/>
          </a:prstGeom>
        </p:spPr>
      </p:pic>
      <p:pic>
        <p:nvPicPr>
          <p:cNvPr id="3" name="Resim 2">
            <a:hlinkClick r:id="rId3" action="ppaction://hlinkfile"/>
            <a:extLst>
              <a:ext uri="{FF2B5EF4-FFF2-40B4-BE49-F238E27FC236}">
                <a16:creationId xmlns:a16="http://schemas.microsoft.com/office/drawing/2014/main" id="{1F9BEBE2-6853-4D71-AEC7-C3D61925C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360" y="6183608"/>
            <a:ext cx="581312" cy="548180"/>
          </a:xfrm>
          <a:prstGeom prst="rect">
            <a:avLst/>
          </a:prstGeom>
        </p:spPr>
      </p:pic>
      <p:pic>
        <p:nvPicPr>
          <p:cNvPr id="13" name="Resim 12">
            <a:hlinkClick r:id="rId5"/>
            <a:extLst>
              <a:ext uri="{FF2B5EF4-FFF2-40B4-BE49-F238E27FC236}">
                <a16:creationId xmlns:a16="http://schemas.microsoft.com/office/drawing/2014/main" id="{554BDA93-C436-4AE3-890F-74B5764992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3178" y="6162767"/>
            <a:ext cx="581312" cy="548180"/>
          </a:xfrm>
          <a:prstGeom prst="rect">
            <a:avLst/>
          </a:prstGeom>
        </p:spPr>
      </p:pic>
      <p:pic>
        <p:nvPicPr>
          <p:cNvPr id="15" name="Resim 14">
            <a:hlinkClick r:id="rId7"/>
            <a:extLst>
              <a:ext uri="{FF2B5EF4-FFF2-40B4-BE49-F238E27FC236}">
                <a16:creationId xmlns:a16="http://schemas.microsoft.com/office/drawing/2014/main" id="{FA564735-C3FC-478E-9827-D57181EA91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73931" y="6172443"/>
            <a:ext cx="581312" cy="542156"/>
          </a:xfrm>
          <a:prstGeom prst="rect">
            <a:avLst/>
          </a:prstGeom>
        </p:spPr>
      </p:pic>
      <p:pic>
        <p:nvPicPr>
          <p:cNvPr id="17" name="Resim 16">
            <a:hlinkClick r:id="rId9"/>
            <a:extLst>
              <a:ext uri="{FF2B5EF4-FFF2-40B4-BE49-F238E27FC236}">
                <a16:creationId xmlns:a16="http://schemas.microsoft.com/office/drawing/2014/main" id="{C1BFFB24-BED0-4005-8C88-FAA6CA5951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3652" y="6143178"/>
            <a:ext cx="581312" cy="54818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BA9F42C-7704-4AF6-944C-A1D2D4E589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32494" y="541283"/>
            <a:ext cx="3066554" cy="259712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D3386C7-AFE0-4DB0-B58B-D24CBA70AE8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2689" y="2080766"/>
            <a:ext cx="12192000" cy="288652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5C18699-3A1F-4F13-A0DB-D40DAE2846A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68193" y="3909653"/>
            <a:ext cx="10681118" cy="128636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0CDD996-84AC-495B-ABC3-9149377090D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00160" y="4881585"/>
            <a:ext cx="2688806" cy="180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7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Resim 37">
            <a:extLst>
              <a:ext uri="{FF2B5EF4-FFF2-40B4-BE49-F238E27FC236}">
                <a16:creationId xmlns:a16="http://schemas.microsoft.com/office/drawing/2014/main" id="{3EB9C86A-AE39-4CE5-AEDB-7ABA721DE1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3964" y="512317"/>
            <a:ext cx="5538036" cy="3231907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7F544C94-2925-47D9-81F6-7FD6511EC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16" y="25516"/>
            <a:ext cx="6608637" cy="112176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42C9B765-BD50-4279-9C70-465994B070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424" y="600450"/>
            <a:ext cx="6108721" cy="235326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9E07FFE7-3FC4-49A1-8D91-FC2266337A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939" y="2106165"/>
            <a:ext cx="6108721" cy="2353260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B22E8512-8F99-48FF-A69D-403854F89B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940" y="3611880"/>
            <a:ext cx="6108721" cy="235326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09C55FCC-0643-4F4D-9957-91A07E358D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941" y="5038816"/>
            <a:ext cx="6139204" cy="2353260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25C67BA2-3369-4239-8A57-E5D530A028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6434" y="1006510"/>
            <a:ext cx="2216607" cy="579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9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>
            <a:extLst>
              <a:ext uri="{FF2B5EF4-FFF2-40B4-BE49-F238E27FC236}">
                <a16:creationId xmlns:a16="http://schemas.microsoft.com/office/drawing/2014/main" id="{28F31657-3E33-4947-9F6D-2142CEFAE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357" y="217378"/>
            <a:ext cx="6608637" cy="1121761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A718ABD9-D1FE-4600-B1F8-04263B9A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256" y="827204"/>
            <a:ext cx="7882811" cy="313450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CFE2F035-1AD9-41CD-AF6D-CE8CDF304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256" y="2647018"/>
            <a:ext cx="7937680" cy="3078747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CC4DFC5F-38AF-4789-A973-6FEFCC4E71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8125" y="4466831"/>
            <a:ext cx="7882811" cy="3078747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E5A1607A-82BC-4C46-99EA-E4C814A65B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4748" y="-108229"/>
            <a:ext cx="5198570" cy="740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9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4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utluk KaÄan Ã§inliller ile ilgili gÃ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1" r="3305"/>
          <a:stretch/>
        </p:blipFill>
        <p:spPr bwMode="auto">
          <a:xfrm>
            <a:off x="7537621" y="748268"/>
            <a:ext cx="4015947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32" y="745647"/>
            <a:ext cx="6194073" cy="96934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786" y="1689363"/>
            <a:ext cx="6639119" cy="380423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D05726F-AFC0-43FF-9D04-6955A4D755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922" y="4964962"/>
            <a:ext cx="4224894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4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02175DC8-2322-4D87-985C-E677AA447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073" y="97364"/>
            <a:ext cx="4898522" cy="114635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08D0675D-C6C6-422C-BABB-AD048A0E0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450" y="1390296"/>
            <a:ext cx="7145131" cy="134123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F3CA7C20-125B-4326-9E63-E361A153F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6450" y="2745959"/>
            <a:ext cx="7577985" cy="1188823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BDBC4F81-D1C6-4F91-8B25-EC1CDDFD1A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6450" y="4081358"/>
            <a:ext cx="7017104" cy="1268078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CDF6A1D2-26BF-4E26-B3BD-F866ADFE06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9871" y="5477491"/>
            <a:ext cx="7614564" cy="1188823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83796C54-1EBD-48C2-AAC6-C1417507301B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0042439" y="1005119"/>
            <a:ext cx="1976065" cy="2278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Picture 4" descr="kÃ¼ltigin ile ilgili gÃ¶rsel sonucu">
            <a:extLst>
              <a:ext uri="{FF2B5EF4-FFF2-40B4-BE49-F238E27FC236}">
                <a16:creationId xmlns:a16="http://schemas.microsoft.com/office/drawing/2014/main" id="{C9653745-E98E-4805-82CA-D7A68904EA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6" b="11223"/>
          <a:stretch/>
        </p:blipFill>
        <p:spPr bwMode="auto">
          <a:xfrm>
            <a:off x="9961581" y="4126468"/>
            <a:ext cx="2056923" cy="2468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1FB74874-C170-4531-ADA0-340A1FE3B73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39869" y="2289418"/>
            <a:ext cx="3846862" cy="543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1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039" y="968216"/>
            <a:ext cx="3826962" cy="2541103"/>
          </a:xfrm>
          <a:prstGeom prst="rect">
            <a:avLst/>
          </a:prstGeom>
          <a:ln w="22225">
            <a:solidFill>
              <a:srgbClr val="424242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039" y="3699058"/>
            <a:ext cx="3826963" cy="2541103"/>
          </a:xfrm>
          <a:prstGeom prst="rect">
            <a:avLst/>
          </a:prstGeom>
          <a:ln w="22225">
            <a:solidFill>
              <a:srgbClr val="424242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824" y="859799"/>
            <a:ext cx="6480779" cy="455953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CBAC6A0-C012-4B73-9532-94861B0648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24269">
            <a:off x="690119" y="4956842"/>
            <a:ext cx="4718713" cy="256663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CD05F3D-B929-48FE-83E6-83CA41DBD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6300" y="80319"/>
            <a:ext cx="2038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08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 6"/>
          <p:cNvGrpSpPr/>
          <p:nvPr/>
        </p:nvGrpSpPr>
        <p:grpSpPr>
          <a:xfrm>
            <a:off x="1769851" y="2775684"/>
            <a:ext cx="8453535" cy="3542018"/>
            <a:chOff x="1651518" y="2451005"/>
            <a:chExt cx="8612156" cy="3787560"/>
          </a:xfrm>
        </p:grpSpPr>
        <p:sp>
          <p:nvSpPr>
            <p:cNvPr id="9" name="Serbest Form 8"/>
            <p:cNvSpPr/>
            <p:nvPr/>
          </p:nvSpPr>
          <p:spPr>
            <a:xfrm>
              <a:off x="1651518" y="2451005"/>
              <a:ext cx="8612156" cy="716040"/>
            </a:xfrm>
            <a:custGeom>
              <a:avLst/>
              <a:gdLst>
                <a:gd name="connsiteX0" fmla="*/ 0 w 8612156"/>
                <a:gd name="connsiteY0" fmla="*/ 119342 h 716040"/>
                <a:gd name="connsiteX1" fmla="*/ 119342 w 8612156"/>
                <a:gd name="connsiteY1" fmla="*/ 0 h 716040"/>
                <a:gd name="connsiteX2" fmla="*/ 8492814 w 8612156"/>
                <a:gd name="connsiteY2" fmla="*/ 0 h 716040"/>
                <a:gd name="connsiteX3" fmla="*/ 8612156 w 8612156"/>
                <a:gd name="connsiteY3" fmla="*/ 119342 h 716040"/>
                <a:gd name="connsiteX4" fmla="*/ 8612156 w 8612156"/>
                <a:gd name="connsiteY4" fmla="*/ 596698 h 716040"/>
                <a:gd name="connsiteX5" fmla="*/ 8492814 w 8612156"/>
                <a:gd name="connsiteY5" fmla="*/ 716040 h 716040"/>
                <a:gd name="connsiteX6" fmla="*/ 119342 w 8612156"/>
                <a:gd name="connsiteY6" fmla="*/ 716040 h 716040"/>
                <a:gd name="connsiteX7" fmla="*/ 0 w 8612156"/>
                <a:gd name="connsiteY7" fmla="*/ 596698 h 716040"/>
                <a:gd name="connsiteX8" fmla="*/ 0 w 8612156"/>
                <a:gd name="connsiteY8" fmla="*/ 119342 h 716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2156" h="716040">
                  <a:moveTo>
                    <a:pt x="0" y="119342"/>
                  </a:moveTo>
                  <a:cubicBezTo>
                    <a:pt x="0" y="53431"/>
                    <a:pt x="53431" y="0"/>
                    <a:pt x="119342" y="0"/>
                  </a:cubicBezTo>
                  <a:lnTo>
                    <a:pt x="8492814" y="0"/>
                  </a:lnTo>
                  <a:cubicBezTo>
                    <a:pt x="8558725" y="0"/>
                    <a:pt x="8612156" y="53431"/>
                    <a:pt x="8612156" y="119342"/>
                  </a:cubicBezTo>
                  <a:lnTo>
                    <a:pt x="8612156" y="596698"/>
                  </a:lnTo>
                  <a:cubicBezTo>
                    <a:pt x="8612156" y="662609"/>
                    <a:pt x="8558725" y="716040"/>
                    <a:pt x="8492814" y="716040"/>
                  </a:cubicBezTo>
                  <a:lnTo>
                    <a:pt x="119342" y="716040"/>
                  </a:lnTo>
                  <a:cubicBezTo>
                    <a:pt x="53431" y="716040"/>
                    <a:pt x="0" y="662609"/>
                    <a:pt x="0" y="596698"/>
                  </a:cubicBezTo>
                  <a:lnTo>
                    <a:pt x="0" y="11934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34" tIns="103534" rIns="103534" bIns="103534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00767" panose="00000400000000000000" pitchFamily="2" charset="0"/>
                  <a:ea typeface="+mn-ea"/>
                  <a:cs typeface="+mn-cs"/>
                </a:rPr>
                <a:t>Yukarıda boşluk bırakılan yere aşağıdakilerden hangisi getirilmelidir?</a:t>
              </a:r>
            </a:p>
          </p:txBody>
        </p:sp>
        <p:sp>
          <p:nvSpPr>
            <p:cNvPr id="10" name="Serbest Form 9"/>
            <p:cNvSpPr/>
            <p:nvPr/>
          </p:nvSpPr>
          <p:spPr>
            <a:xfrm>
              <a:off x="1651518" y="3218885"/>
              <a:ext cx="8612156" cy="716040"/>
            </a:xfrm>
            <a:custGeom>
              <a:avLst/>
              <a:gdLst>
                <a:gd name="connsiteX0" fmla="*/ 0 w 8612156"/>
                <a:gd name="connsiteY0" fmla="*/ 119342 h 716040"/>
                <a:gd name="connsiteX1" fmla="*/ 119342 w 8612156"/>
                <a:gd name="connsiteY1" fmla="*/ 0 h 716040"/>
                <a:gd name="connsiteX2" fmla="*/ 8492814 w 8612156"/>
                <a:gd name="connsiteY2" fmla="*/ 0 h 716040"/>
                <a:gd name="connsiteX3" fmla="*/ 8612156 w 8612156"/>
                <a:gd name="connsiteY3" fmla="*/ 119342 h 716040"/>
                <a:gd name="connsiteX4" fmla="*/ 8612156 w 8612156"/>
                <a:gd name="connsiteY4" fmla="*/ 596698 h 716040"/>
                <a:gd name="connsiteX5" fmla="*/ 8492814 w 8612156"/>
                <a:gd name="connsiteY5" fmla="*/ 716040 h 716040"/>
                <a:gd name="connsiteX6" fmla="*/ 119342 w 8612156"/>
                <a:gd name="connsiteY6" fmla="*/ 716040 h 716040"/>
                <a:gd name="connsiteX7" fmla="*/ 0 w 8612156"/>
                <a:gd name="connsiteY7" fmla="*/ 596698 h 716040"/>
                <a:gd name="connsiteX8" fmla="*/ 0 w 8612156"/>
                <a:gd name="connsiteY8" fmla="*/ 119342 h 716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2156" h="716040">
                  <a:moveTo>
                    <a:pt x="0" y="119342"/>
                  </a:moveTo>
                  <a:cubicBezTo>
                    <a:pt x="0" y="53431"/>
                    <a:pt x="53431" y="0"/>
                    <a:pt x="119342" y="0"/>
                  </a:cubicBezTo>
                  <a:lnTo>
                    <a:pt x="8492814" y="0"/>
                  </a:lnTo>
                  <a:cubicBezTo>
                    <a:pt x="8558725" y="0"/>
                    <a:pt x="8612156" y="53431"/>
                    <a:pt x="8612156" y="119342"/>
                  </a:cubicBezTo>
                  <a:lnTo>
                    <a:pt x="8612156" y="596698"/>
                  </a:lnTo>
                  <a:cubicBezTo>
                    <a:pt x="8612156" y="662609"/>
                    <a:pt x="8558725" y="716040"/>
                    <a:pt x="8492814" y="716040"/>
                  </a:cubicBezTo>
                  <a:lnTo>
                    <a:pt x="119342" y="716040"/>
                  </a:lnTo>
                  <a:cubicBezTo>
                    <a:pt x="53431" y="716040"/>
                    <a:pt x="0" y="662609"/>
                    <a:pt x="0" y="596698"/>
                  </a:cubicBezTo>
                  <a:lnTo>
                    <a:pt x="0" y="119342"/>
                  </a:lnTo>
                  <a:close/>
                </a:path>
              </a:pathLst>
            </a:custGeom>
            <a:solidFill>
              <a:srgbClr val="F23E76"/>
            </a:solidFill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34" tIns="103534" rIns="103534" bIns="103534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00767" panose="00000400000000000000" pitchFamily="2" charset="0"/>
                  <a:ea typeface="+mn-ea"/>
                  <a:cs typeface="+mn-cs"/>
                </a:rPr>
                <a:t>A)Şaman</a:t>
              </a:r>
            </a:p>
          </p:txBody>
        </p:sp>
        <p:sp>
          <p:nvSpPr>
            <p:cNvPr id="11" name="Serbest Form 10"/>
            <p:cNvSpPr/>
            <p:nvPr/>
          </p:nvSpPr>
          <p:spPr>
            <a:xfrm>
              <a:off x="1651518" y="3986765"/>
              <a:ext cx="8612156" cy="716040"/>
            </a:xfrm>
            <a:custGeom>
              <a:avLst/>
              <a:gdLst>
                <a:gd name="connsiteX0" fmla="*/ 0 w 8612156"/>
                <a:gd name="connsiteY0" fmla="*/ 119342 h 716040"/>
                <a:gd name="connsiteX1" fmla="*/ 119342 w 8612156"/>
                <a:gd name="connsiteY1" fmla="*/ 0 h 716040"/>
                <a:gd name="connsiteX2" fmla="*/ 8492814 w 8612156"/>
                <a:gd name="connsiteY2" fmla="*/ 0 h 716040"/>
                <a:gd name="connsiteX3" fmla="*/ 8612156 w 8612156"/>
                <a:gd name="connsiteY3" fmla="*/ 119342 h 716040"/>
                <a:gd name="connsiteX4" fmla="*/ 8612156 w 8612156"/>
                <a:gd name="connsiteY4" fmla="*/ 596698 h 716040"/>
                <a:gd name="connsiteX5" fmla="*/ 8492814 w 8612156"/>
                <a:gd name="connsiteY5" fmla="*/ 716040 h 716040"/>
                <a:gd name="connsiteX6" fmla="*/ 119342 w 8612156"/>
                <a:gd name="connsiteY6" fmla="*/ 716040 h 716040"/>
                <a:gd name="connsiteX7" fmla="*/ 0 w 8612156"/>
                <a:gd name="connsiteY7" fmla="*/ 596698 h 716040"/>
                <a:gd name="connsiteX8" fmla="*/ 0 w 8612156"/>
                <a:gd name="connsiteY8" fmla="*/ 119342 h 716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2156" h="716040">
                  <a:moveTo>
                    <a:pt x="0" y="119342"/>
                  </a:moveTo>
                  <a:cubicBezTo>
                    <a:pt x="0" y="53431"/>
                    <a:pt x="53431" y="0"/>
                    <a:pt x="119342" y="0"/>
                  </a:cubicBezTo>
                  <a:lnTo>
                    <a:pt x="8492814" y="0"/>
                  </a:lnTo>
                  <a:cubicBezTo>
                    <a:pt x="8558725" y="0"/>
                    <a:pt x="8612156" y="53431"/>
                    <a:pt x="8612156" y="119342"/>
                  </a:cubicBezTo>
                  <a:lnTo>
                    <a:pt x="8612156" y="596698"/>
                  </a:lnTo>
                  <a:cubicBezTo>
                    <a:pt x="8612156" y="662609"/>
                    <a:pt x="8558725" y="716040"/>
                    <a:pt x="8492814" y="716040"/>
                  </a:cubicBezTo>
                  <a:lnTo>
                    <a:pt x="119342" y="716040"/>
                  </a:lnTo>
                  <a:cubicBezTo>
                    <a:pt x="53431" y="716040"/>
                    <a:pt x="0" y="662609"/>
                    <a:pt x="0" y="596698"/>
                  </a:cubicBezTo>
                  <a:lnTo>
                    <a:pt x="0" y="119342"/>
                  </a:lnTo>
                  <a:close/>
                </a:path>
              </a:pathLst>
            </a:custGeom>
            <a:solidFill>
              <a:srgbClr val="F23E76"/>
            </a:solidFill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34" tIns="103534" rIns="103534" bIns="103534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00767" panose="00000400000000000000" pitchFamily="2" charset="0"/>
                  <a:ea typeface="+mn-ea"/>
                  <a:cs typeface="+mn-cs"/>
                </a:rPr>
                <a:t>B)Yuğ</a:t>
              </a:r>
            </a:p>
          </p:txBody>
        </p:sp>
        <p:sp>
          <p:nvSpPr>
            <p:cNvPr id="12" name="Serbest Form 11"/>
            <p:cNvSpPr/>
            <p:nvPr/>
          </p:nvSpPr>
          <p:spPr>
            <a:xfrm>
              <a:off x="1651518" y="4754645"/>
              <a:ext cx="8612156" cy="716040"/>
            </a:xfrm>
            <a:custGeom>
              <a:avLst/>
              <a:gdLst>
                <a:gd name="connsiteX0" fmla="*/ 0 w 8612156"/>
                <a:gd name="connsiteY0" fmla="*/ 119342 h 716040"/>
                <a:gd name="connsiteX1" fmla="*/ 119342 w 8612156"/>
                <a:gd name="connsiteY1" fmla="*/ 0 h 716040"/>
                <a:gd name="connsiteX2" fmla="*/ 8492814 w 8612156"/>
                <a:gd name="connsiteY2" fmla="*/ 0 h 716040"/>
                <a:gd name="connsiteX3" fmla="*/ 8612156 w 8612156"/>
                <a:gd name="connsiteY3" fmla="*/ 119342 h 716040"/>
                <a:gd name="connsiteX4" fmla="*/ 8612156 w 8612156"/>
                <a:gd name="connsiteY4" fmla="*/ 596698 h 716040"/>
                <a:gd name="connsiteX5" fmla="*/ 8492814 w 8612156"/>
                <a:gd name="connsiteY5" fmla="*/ 716040 h 716040"/>
                <a:gd name="connsiteX6" fmla="*/ 119342 w 8612156"/>
                <a:gd name="connsiteY6" fmla="*/ 716040 h 716040"/>
                <a:gd name="connsiteX7" fmla="*/ 0 w 8612156"/>
                <a:gd name="connsiteY7" fmla="*/ 596698 h 716040"/>
                <a:gd name="connsiteX8" fmla="*/ 0 w 8612156"/>
                <a:gd name="connsiteY8" fmla="*/ 119342 h 716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2156" h="716040">
                  <a:moveTo>
                    <a:pt x="0" y="119342"/>
                  </a:moveTo>
                  <a:cubicBezTo>
                    <a:pt x="0" y="53431"/>
                    <a:pt x="53431" y="0"/>
                    <a:pt x="119342" y="0"/>
                  </a:cubicBezTo>
                  <a:lnTo>
                    <a:pt x="8492814" y="0"/>
                  </a:lnTo>
                  <a:cubicBezTo>
                    <a:pt x="8558725" y="0"/>
                    <a:pt x="8612156" y="53431"/>
                    <a:pt x="8612156" y="119342"/>
                  </a:cubicBezTo>
                  <a:lnTo>
                    <a:pt x="8612156" y="596698"/>
                  </a:lnTo>
                  <a:cubicBezTo>
                    <a:pt x="8612156" y="662609"/>
                    <a:pt x="8558725" y="716040"/>
                    <a:pt x="8492814" y="716040"/>
                  </a:cubicBezTo>
                  <a:lnTo>
                    <a:pt x="119342" y="716040"/>
                  </a:lnTo>
                  <a:cubicBezTo>
                    <a:pt x="53431" y="716040"/>
                    <a:pt x="0" y="662609"/>
                    <a:pt x="0" y="596698"/>
                  </a:cubicBezTo>
                  <a:lnTo>
                    <a:pt x="0" y="119342"/>
                  </a:lnTo>
                  <a:close/>
                </a:path>
              </a:pathLst>
            </a:custGeom>
            <a:solidFill>
              <a:srgbClr val="F23E76"/>
            </a:solidFill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34" tIns="103534" rIns="103534" bIns="103534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00767" panose="00000400000000000000" pitchFamily="2" charset="0"/>
                  <a:ea typeface="+mn-ea"/>
                  <a:cs typeface="+mn-cs"/>
                </a:rPr>
                <a:t>C)Kopuz</a:t>
              </a:r>
            </a:p>
          </p:txBody>
        </p:sp>
        <p:sp>
          <p:nvSpPr>
            <p:cNvPr id="13" name="Serbest Form 12"/>
            <p:cNvSpPr/>
            <p:nvPr/>
          </p:nvSpPr>
          <p:spPr>
            <a:xfrm>
              <a:off x="1651518" y="5522525"/>
              <a:ext cx="8612156" cy="716040"/>
            </a:xfrm>
            <a:custGeom>
              <a:avLst/>
              <a:gdLst>
                <a:gd name="connsiteX0" fmla="*/ 0 w 8612156"/>
                <a:gd name="connsiteY0" fmla="*/ 119342 h 716040"/>
                <a:gd name="connsiteX1" fmla="*/ 119342 w 8612156"/>
                <a:gd name="connsiteY1" fmla="*/ 0 h 716040"/>
                <a:gd name="connsiteX2" fmla="*/ 8492814 w 8612156"/>
                <a:gd name="connsiteY2" fmla="*/ 0 h 716040"/>
                <a:gd name="connsiteX3" fmla="*/ 8612156 w 8612156"/>
                <a:gd name="connsiteY3" fmla="*/ 119342 h 716040"/>
                <a:gd name="connsiteX4" fmla="*/ 8612156 w 8612156"/>
                <a:gd name="connsiteY4" fmla="*/ 596698 h 716040"/>
                <a:gd name="connsiteX5" fmla="*/ 8492814 w 8612156"/>
                <a:gd name="connsiteY5" fmla="*/ 716040 h 716040"/>
                <a:gd name="connsiteX6" fmla="*/ 119342 w 8612156"/>
                <a:gd name="connsiteY6" fmla="*/ 716040 h 716040"/>
                <a:gd name="connsiteX7" fmla="*/ 0 w 8612156"/>
                <a:gd name="connsiteY7" fmla="*/ 596698 h 716040"/>
                <a:gd name="connsiteX8" fmla="*/ 0 w 8612156"/>
                <a:gd name="connsiteY8" fmla="*/ 119342 h 716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12156" h="716040">
                  <a:moveTo>
                    <a:pt x="0" y="119342"/>
                  </a:moveTo>
                  <a:cubicBezTo>
                    <a:pt x="0" y="53431"/>
                    <a:pt x="53431" y="0"/>
                    <a:pt x="119342" y="0"/>
                  </a:cubicBezTo>
                  <a:lnTo>
                    <a:pt x="8492814" y="0"/>
                  </a:lnTo>
                  <a:cubicBezTo>
                    <a:pt x="8558725" y="0"/>
                    <a:pt x="8612156" y="53431"/>
                    <a:pt x="8612156" y="119342"/>
                  </a:cubicBezTo>
                  <a:lnTo>
                    <a:pt x="8612156" y="596698"/>
                  </a:lnTo>
                  <a:cubicBezTo>
                    <a:pt x="8612156" y="662609"/>
                    <a:pt x="8558725" y="716040"/>
                    <a:pt x="8492814" y="716040"/>
                  </a:cubicBezTo>
                  <a:lnTo>
                    <a:pt x="119342" y="716040"/>
                  </a:lnTo>
                  <a:cubicBezTo>
                    <a:pt x="53431" y="716040"/>
                    <a:pt x="0" y="662609"/>
                    <a:pt x="0" y="596698"/>
                  </a:cubicBezTo>
                  <a:lnTo>
                    <a:pt x="0" y="119342"/>
                  </a:lnTo>
                  <a:close/>
                </a:path>
              </a:pathLst>
            </a:custGeom>
            <a:solidFill>
              <a:srgbClr val="F23E76"/>
            </a:solidFill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34" tIns="103534" rIns="103534" bIns="103534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2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00767" panose="00000400000000000000" pitchFamily="2" charset="0"/>
                  <a:ea typeface="+mn-ea"/>
                  <a:cs typeface="+mn-cs"/>
                </a:rPr>
                <a:t>D)Balbal</a:t>
              </a:r>
            </a:p>
          </p:txBody>
        </p:sp>
      </p:grpSp>
      <p:graphicFrame>
        <p:nvGraphicFramePr>
          <p:cNvPr id="15" name="Diyagram 14"/>
          <p:cNvGraphicFramePr/>
          <p:nvPr>
            <p:extLst>
              <p:ext uri="{D42A27DB-BD31-4B8C-83A1-F6EECF244321}">
                <p14:modId xmlns:p14="http://schemas.microsoft.com/office/powerpoint/2010/main" val="396533008"/>
              </p:ext>
            </p:extLst>
          </p:nvPr>
        </p:nvGraphicFramePr>
        <p:xfrm>
          <a:off x="1769851" y="1216274"/>
          <a:ext cx="8453535" cy="1652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9851" y="899547"/>
            <a:ext cx="2450804" cy="536494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F90C736E-84D6-4018-866C-BB7A5D4BAA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6332" y="5763417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59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3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14473566-29E0-4CE4-9829-880319DF4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6060" y="-98419"/>
            <a:ext cx="12349082" cy="160479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2562" y="284206"/>
            <a:ext cx="4654137" cy="31015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0035" y="3566388"/>
            <a:ext cx="4666664" cy="30074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301" y="597730"/>
            <a:ext cx="6183166" cy="466357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1817" y="1596696"/>
            <a:ext cx="3450635" cy="526130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1F15AE3-A0A5-46A5-B8A5-5C66F53AB6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657" y="5257959"/>
            <a:ext cx="5895343" cy="160338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9BB9BD1-9B35-4C6F-A170-5B50D84960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95434" y="3282182"/>
            <a:ext cx="2871465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3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4A23B8C4-8FE8-4AFA-B1DC-7C716C707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145" y="1396115"/>
            <a:ext cx="11223709" cy="524911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9887AD77-617B-471F-9C1D-DBC392789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495" y="594421"/>
            <a:ext cx="5249111" cy="160338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AA1B973-59ED-4E8C-A26B-7E75EDD18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388" y="1220022"/>
            <a:ext cx="2477590" cy="66452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8073989-6089-4CC2-877D-B322902B8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005" y="5637978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58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01" y="665155"/>
            <a:ext cx="6376969" cy="5017443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2562" y="284206"/>
            <a:ext cx="4654137" cy="31015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0035" y="3566388"/>
            <a:ext cx="4666664" cy="30074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7F4FA1B-D269-4584-87C4-E5902E00C0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33731">
            <a:off x="1680785" y="5070091"/>
            <a:ext cx="4115157" cy="198746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6F3371CF-9CE9-4EA7-977D-343F1A4CEF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680" y="284206"/>
            <a:ext cx="1957800" cy="658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6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1595" y="2491904"/>
            <a:ext cx="4930828" cy="3786304"/>
          </a:xfrm>
          <a:prstGeom prst="rect">
            <a:avLst/>
          </a:prstGeom>
          <a:ln w="22225">
            <a:solidFill>
              <a:srgbClr val="2A363B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82" y="1084489"/>
            <a:ext cx="6467104" cy="558048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170" y="62687"/>
            <a:ext cx="4925995" cy="1060796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82" y="1067865"/>
            <a:ext cx="6467104" cy="565272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1595" y="796570"/>
            <a:ext cx="5054022" cy="160338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270272D-D76D-4DBB-900F-678B86A22A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7349" y="1974800"/>
            <a:ext cx="4471114" cy="482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987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28" y="959978"/>
            <a:ext cx="7340220" cy="559051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42" y="1063619"/>
            <a:ext cx="7565792" cy="548687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1607" y="792647"/>
            <a:ext cx="3737868" cy="602881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042" y="792647"/>
            <a:ext cx="3584759" cy="646232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8801" y="97319"/>
            <a:ext cx="6114818" cy="18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67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0F1DB284-0CC6-480E-9E62-39AE5498F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36" y="1687846"/>
            <a:ext cx="10985944" cy="481625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4063A86-B8BC-4CFC-AE20-D97CF46FF3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340811"/>
            <a:ext cx="5730737" cy="1774090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7EF5159E-646A-4C5E-A471-52A87EC6A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936" y="1099991"/>
            <a:ext cx="2477590" cy="66452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4F9EAFD-C721-44E4-B432-937B5F0190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936" y="5093488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71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78" y="973674"/>
            <a:ext cx="10851821" cy="558442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52" y="610795"/>
            <a:ext cx="2450804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6B27DB9-4303-4AC2-BB51-F6549AA3E4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252" y="3888941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9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54" y="1203157"/>
            <a:ext cx="9084776" cy="5471255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909" y="724947"/>
            <a:ext cx="2450804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91AB132-0120-4E5B-A319-63908C73C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595" y="4434065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4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750" y="2024194"/>
            <a:ext cx="9309399" cy="365182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0750" y="1487700"/>
            <a:ext cx="2450804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C4676AA-04DF-4EE4-9343-1363658890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236" y="3630629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2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20851"/>
            <a:ext cx="6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900" b="1" i="0" u="none" strike="noStrike" cap="none" normalizeH="0" baseline="0" dirty="0">
              <a:ln>
                <a:noFill/>
              </a:ln>
              <a:solidFill>
                <a:srgbClr val="141414"/>
              </a:solidFill>
              <a:effectLst/>
              <a:latin typeface="Open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FCE04A0D-747A-4208-BC24-DE07C2EE6D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6541" y="875176"/>
            <a:ext cx="3256444" cy="68292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1919F124-856F-454B-B35A-28320BDC7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392" y="859789"/>
            <a:ext cx="3239193" cy="67463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1303" y="1638961"/>
            <a:ext cx="8407113" cy="4560203"/>
          </a:xfrm>
          <a:prstGeom prst="rect">
            <a:avLst/>
          </a:prstGeom>
        </p:spPr>
      </p:pic>
      <p:sp>
        <p:nvSpPr>
          <p:cNvPr id="14" name="Yuvarlatılmış Dikdörtgen 13"/>
          <p:cNvSpPr/>
          <p:nvPr/>
        </p:nvSpPr>
        <p:spPr>
          <a:xfrm>
            <a:off x="3061303" y="1638961"/>
            <a:ext cx="8407113" cy="851020"/>
          </a:xfrm>
          <a:prstGeom prst="roundRect">
            <a:avLst/>
          </a:prstGeom>
          <a:solidFill>
            <a:schemeClr val="accent6">
              <a:alpha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5" name="Yuvarlatılmış Dikdörtgen 14"/>
          <p:cNvSpPr/>
          <p:nvPr/>
        </p:nvSpPr>
        <p:spPr>
          <a:xfrm>
            <a:off x="3085859" y="2561668"/>
            <a:ext cx="8358001" cy="851020"/>
          </a:xfrm>
          <a:prstGeom prst="roundRect">
            <a:avLst/>
          </a:prstGeom>
          <a:solidFill>
            <a:schemeClr val="accent6">
              <a:alpha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Yuvarlatılmış Dikdörtgen 15"/>
          <p:cNvSpPr/>
          <p:nvPr/>
        </p:nvSpPr>
        <p:spPr>
          <a:xfrm>
            <a:off x="3061303" y="3493552"/>
            <a:ext cx="8407113" cy="851020"/>
          </a:xfrm>
          <a:prstGeom prst="roundRect">
            <a:avLst/>
          </a:prstGeom>
          <a:solidFill>
            <a:schemeClr val="accent6">
              <a:alpha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Yuvarlatılmış Dikdörtgen 16"/>
          <p:cNvSpPr/>
          <p:nvPr/>
        </p:nvSpPr>
        <p:spPr>
          <a:xfrm>
            <a:off x="3085859" y="4401099"/>
            <a:ext cx="8407113" cy="851020"/>
          </a:xfrm>
          <a:prstGeom prst="roundRect">
            <a:avLst/>
          </a:prstGeom>
          <a:solidFill>
            <a:schemeClr val="accent6">
              <a:alpha val="5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Yuvarlatılmış Dikdörtgen 17"/>
          <p:cNvSpPr/>
          <p:nvPr/>
        </p:nvSpPr>
        <p:spPr>
          <a:xfrm>
            <a:off x="3061303" y="5332983"/>
            <a:ext cx="8407113" cy="851020"/>
          </a:xfrm>
          <a:prstGeom prst="roundRect">
            <a:avLst/>
          </a:prstGeom>
          <a:solidFill>
            <a:srgbClr val="FF0000">
              <a:alpha val="50000"/>
            </a:srgb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0B709A7C-A24F-4A49-974E-5133459A5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448" y="465286"/>
            <a:ext cx="2111131" cy="639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9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</TotalTime>
  <Words>43</Words>
  <Application>Microsoft Office PowerPoint</Application>
  <PresentationFormat>Geniş ekran</PresentationFormat>
  <Paragraphs>11</Paragraphs>
  <Slides>17</Slides>
  <Notes>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23" baseType="lpstr">
      <vt:lpstr>00767</vt:lpstr>
      <vt:lpstr>Arial</vt:lpstr>
      <vt:lpstr>Calibri</vt:lpstr>
      <vt:lpstr>Calibri Light</vt:lpstr>
      <vt:lpstr>Open Sans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155</cp:revision>
  <dcterms:created xsi:type="dcterms:W3CDTF">2018-10-13T08:12:53Z</dcterms:created>
  <dcterms:modified xsi:type="dcterms:W3CDTF">2020-10-06T12:44:10Z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4695709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