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image/vnd.ms-photo" Extension="wdp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7" r:id="rId6"/>
    <p:sldId id="287" r:id="rId7"/>
    <p:sldId id="279" r:id="rId8"/>
    <p:sldId id="275" r:id="rId9"/>
    <p:sldId id="283" r:id="rId10"/>
    <p:sldId id="268" r:id="rId11"/>
    <p:sldId id="281" r:id="rId12"/>
    <p:sldId id="282" r:id="rId13"/>
    <p:sldId id="284" r:id="rId14"/>
    <p:sldId id="280" r:id="rId15"/>
    <p:sldId id="270" r:id="rId16"/>
    <p:sldId id="286" r:id="rId17"/>
    <p:sldId id="259" r:id="rId18"/>
    <p:sldId id="262" r:id="rId19"/>
    <p:sldId id="264" r:id="rId20"/>
    <p:sldId id="265" r:id="rId21"/>
    <p:sldId id="274" r:id="rId22"/>
    <p:sldId id="276" r:id="rId23"/>
    <p:sldId id="277" r:id="rId24"/>
    <p:sldId id="278" r:id="rId25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D97E"/>
    <a:srgbClr val="E7455A"/>
    <a:srgbClr val="DC563B"/>
    <a:srgbClr val="F22824"/>
    <a:srgbClr val="FDCC66"/>
    <a:srgbClr val="F58C90"/>
    <a:srgbClr val="C01626"/>
    <a:srgbClr val="4472C4"/>
    <a:srgbClr val="FFCCCC"/>
    <a:srgbClr val="4455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2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A1C9E6-7A5F-405A-A499-515FB937EDF6}" type="doc">
      <dgm:prSet loTypeId="urn:microsoft.com/office/officeart/2005/8/layout/vList2" loCatId="list" qsTypeId="urn:microsoft.com/office/officeart/2005/8/quickstyle/simple3" qsCatId="simple" csTypeId="urn:microsoft.com/office/officeart/2005/8/colors/accent1_1" csCatId="accent1" phldr="1"/>
      <dgm:spPr/>
      <dgm:t>
        <a:bodyPr/>
        <a:lstStyle/>
        <a:p>
          <a:endParaRPr lang="tr-TR"/>
        </a:p>
      </dgm:t>
    </dgm:pt>
    <dgm:pt modelId="{5A996614-3183-47EB-BE03-DF83083C8C4F}" type="pres">
      <dgm:prSet presAssocID="{1AA1C9E6-7A5F-405A-A499-515FB937EDF6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657C19D7-35A7-4F4A-BE03-A567C0C2F08C}" type="presOf" srcId="{1AA1C9E6-7A5F-405A-A499-515FB937EDF6}" destId="{5A996614-3183-47EB-BE03-DF83083C8C4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10F6CB01-38CF-4530-80FA-3CA61CC4C6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BA71E5AD-B68F-4549-9CAE-489A502A9C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597B73C7-D0AD-423C-8109-7B28EDBC6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81E6-D039-49F6-8E23-41EA215FBD18}" type="datetimeFigureOut">
              <a:rPr lang="tr-TR" smtClean="0"/>
              <a:t>23.04.2021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BBCCA7D1-646A-4E91-B631-599429D4B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66C05221-2C7E-493D-8D04-7EA9DFF27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3893-2DD2-4E00-B061-0548E0FA1C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56297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F500623-81A3-409B-A2B2-723BD59D7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51C6C7D-E99D-4376-BCF2-828DBBDACC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308824D5-1DD1-4FA0-8C3F-B8978D511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81E6-D039-49F6-8E23-41EA215FBD18}" type="datetimeFigureOut">
              <a:rPr lang="tr-TR" smtClean="0"/>
              <a:t>23.04.2021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FCBD458-28C8-46A3-8904-AAF92FCEF5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05BE5CA4-96A5-4E87-953D-BCE3195C3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3893-2DD2-4E00-B061-0548E0FA1C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76101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0A1529C5-8226-4AD4-82F2-DCCC281AF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BE593F72-6749-4A23-93F7-2F76BB60BA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D9F4882F-4AF2-44CF-BB66-EE404D3E0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81E6-D039-49F6-8E23-41EA215FBD18}" type="datetimeFigureOut">
              <a:rPr lang="tr-TR" smtClean="0"/>
              <a:t>23.04.2021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8DC59C3-5948-467D-A60D-E088DB335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BB63952-5C0B-4744-B434-C052B191B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3893-2DD2-4E00-B061-0548E0FA1C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8572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FE42718-BDC2-4C6A-86F3-8D0C81541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AD97D87F-DA2C-4D05-B2D1-2164E14692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37E354C0-3F1F-4C63-B0E0-92F367DA53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6E66B3DC-F4AE-4B71-8DB8-5A70F9CB7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81E6-D039-49F6-8E23-41EA215FBD18}" type="datetimeFigureOut">
              <a:rPr lang="tr-TR" smtClean="0"/>
              <a:t>23.04.2021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CDB64A02-F80B-42DA-BABE-15AC4017B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5DBA53D3-F983-4021-AF24-EF0FBEC38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3893-2DD2-4E00-B061-0548E0FA1C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5091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C95B783-7B61-46F3-8E0D-3375C393A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DDB3D7EF-EFEA-4EEE-8D9C-025D202BCD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16512A12-889E-4899-80AB-A56CC57CC4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B940514E-AE57-49A9-8FF0-ED0481CAB3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1DF47BE8-918E-4999-AA41-97032C582F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31D7B842-02A3-4B79-805B-C088D7BA4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81E6-D039-49F6-8E23-41EA215FBD18}" type="datetimeFigureOut">
              <a:rPr lang="tr-TR" smtClean="0"/>
              <a:t>23.04.2021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87712EBE-A500-40E8-9A0E-D69C24500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C4A03B97-D3E2-44D1-8AEB-BF91CA81F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3893-2DD2-4E00-B061-0548E0FA1C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12805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BB9E45B6-3C65-4F3E-A096-4286D3136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A8A31F1E-5E79-45E1-B0F2-C559EC52C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81E6-D039-49F6-8E23-41EA215FBD18}" type="datetimeFigureOut">
              <a:rPr lang="tr-TR" smtClean="0"/>
              <a:t>23.04.2021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E40C34F7-99FD-4F09-86BB-3FE030710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AC157474-93D4-4E35-B15B-7906EDB6C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3893-2DD2-4E00-B061-0548E0FA1C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81261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91713D1A-58CD-45EA-91AF-C23D2C80D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81E6-D039-49F6-8E23-41EA215FBD18}" type="datetimeFigureOut">
              <a:rPr lang="tr-TR" smtClean="0"/>
              <a:t>23.04.2021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7803DBE6-9778-45C0-B0FF-A85728566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B607A85E-8AA3-49A1-998C-95DBE3538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3893-2DD2-4E00-B061-0548E0FA1C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2721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42A0DE89-4229-4971-91FD-BD0E8C99D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8E116B5-B7EF-476A-BD4F-7BF6661B35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5071C6AF-B0C7-4AED-B8CC-3E112EA9AE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97F28F6E-5117-499B-B170-965BAC363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81E6-D039-49F6-8E23-41EA215FBD18}" type="datetimeFigureOut">
              <a:rPr lang="tr-TR" smtClean="0"/>
              <a:t>23.04.2021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7ED2AA97-B0B3-41D2-B699-6E6BB459B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CB5C857E-C6C3-4580-AA29-7472B27CA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3893-2DD2-4E00-B061-0548E0FA1C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12589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03C84CDD-9AA2-419A-A27F-7CCDE542C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74D6DE83-EB57-456E-9963-DCEA743CAC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1865752F-D239-4012-9873-2A1250F787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5D200933-042E-469A-8794-E9C53220A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81E6-D039-49F6-8E23-41EA215FBD18}" type="datetimeFigureOut">
              <a:rPr lang="tr-TR" smtClean="0"/>
              <a:t>23.04.2021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A9CD2BCA-9A1A-40EF-B2B1-B6812CFFB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15713E9B-18B1-44A1-8AAB-D9614C40F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3893-2DD2-4E00-B061-0548E0FA1C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09061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F3BE1EB7-AB30-4853-B90D-2B24DAB4A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3F7ADCB0-8DB9-4A06-A572-88AA125A80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88676AA-2536-4BC1-8002-FC289A61C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81E6-D039-49F6-8E23-41EA215FBD18}" type="datetimeFigureOut">
              <a:rPr lang="tr-TR" smtClean="0"/>
              <a:t>23.04.2021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BC08222-F755-445A-8A23-A62070448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8A35DB1B-F17A-407E-96F9-DB45B9436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3893-2DD2-4E00-B061-0548E0FA1C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35263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49714C3A-6242-49AF-ACDB-71D6DD5E07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6AF6722C-37EA-429C-B35A-181F99AF08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DF4500BE-D05C-4249-8F78-AA03EC47B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81E6-D039-49F6-8E23-41EA215FBD18}" type="datetimeFigureOut">
              <a:rPr lang="tr-TR" smtClean="0"/>
              <a:t>23.04.2021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16ACBB2-FE0B-43E7-9016-8BA1F23CF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9BBA666-D729-453F-92F9-B19BB66F8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D3893-2DD2-4E00-B061-0548E0FA1C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56809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53992FC3-643B-43C4-B0A2-8556B9064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16B267FB-0531-4B9F-B2A0-4ED4C700A8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C9862215-816A-4A59-9E6C-BD555E73E8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181E6-D039-49F6-8E23-41EA215FBD18}" type="datetimeFigureOut">
              <a:rPr lang="tr-TR" smtClean="0"/>
              <a:t>23.04.2021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7E3B665D-1C01-41BA-AB80-B2F99E3907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77CA6251-95BE-4FD6-B502-992D49F78C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D3893-2DD2-4E00-B061-0548E0FA1C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55055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://ogretmensosyal.blogspot.com.tr/" TargetMode="External"/><Relationship Id="rId1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17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0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www.youtube.com/channel/UCvmbccp4GhRufkfIOWXmmhw/featured?disable_polymer=true" TargetMode="External"/><Relationship Id="rId5" Type="http://schemas.openxmlformats.org/officeDocument/2006/relationships/image" Target="../media/image4.png"/><Relationship Id="rId15" Type="http://schemas.openxmlformats.org/officeDocument/2006/relationships/hyperlink" Target="https://ogretmensosyalbilgiler.wordpress.com/" TargetMode="External"/><Relationship Id="rId10" Type="http://schemas.openxmlformats.org/officeDocument/2006/relationships/image" Target="../media/image7.png"/><Relationship Id="rId19" Type="http://schemas.openxmlformats.org/officeDocument/2006/relationships/image" Target="../media/image13.png"/><Relationship Id="rId4" Type="http://schemas.openxmlformats.org/officeDocument/2006/relationships/image" Target="../media/image3.png"/><Relationship Id="rId9" Type="http://schemas.openxmlformats.org/officeDocument/2006/relationships/hyperlink" Target="https://www.facebook.com/ogretmen44/" TargetMode="External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 ?><Relationships xmlns="http://schemas.openxmlformats.org/package/2006/relationships"><Relationship Id="rId3" Target="../media/image51.png" Type="http://schemas.openxmlformats.org/officeDocument/2006/relationships/image"/><Relationship Id="rId7" Target="../media/image55.png" Type="http://schemas.openxmlformats.org/officeDocument/2006/relationships/image"/><Relationship Id="rId2" Target="../media/image50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4.png" Type="http://schemas.openxmlformats.org/officeDocument/2006/relationships/image"/><Relationship Id="rId5" Target="../media/image53.png" Type="http://schemas.openxmlformats.org/officeDocument/2006/relationships/image"/><Relationship Id="rId4" Target="../media/image52.jpeg" Type="http://schemas.openxmlformats.org/officeDocument/2006/relationships/image"/></Relationships>
</file>

<file path=ppt/slides/_rels/slide11.xml.rels><?xml version="1.0" encoding="UTF-8" standalone="yes" ?><Relationships xmlns="http://schemas.openxmlformats.org/package/2006/relationships"><Relationship Id="rId8" Target="../media/image62.png" Type="http://schemas.openxmlformats.org/officeDocument/2006/relationships/image"/><Relationship Id="rId13" Target="../media/image67.png" Type="http://schemas.openxmlformats.org/officeDocument/2006/relationships/image"/><Relationship Id="rId3" Target="../media/image57.jpeg" Type="http://schemas.openxmlformats.org/officeDocument/2006/relationships/image"/><Relationship Id="rId7" Target="../media/image61.png" Type="http://schemas.openxmlformats.org/officeDocument/2006/relationships/image"/><Relationship Id="rId12" Target="../media/image66.png" Type="http://schemas.openxmlformats.org/officeDocument/2006/relationships/image"/><Relationship Id="rId2" Target="../media/image56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0.jpeg" Type="http://schemas.openxmlformats.org/officeDocument/2006/relationships/image"/><Relationship Id="rId11" Target="../media/image65.png" Type="http://schemas.openxmlformats.org/officeDocument/2006/relationships/image"/><Relationship Id="rId5" Target="../media/image59.jpeg" Type="http://schemas.openxmlformats.org/officeDocument/2006/relationships/image"/><Relationship Id="rId10" Target="../media/image64.png" Type="http://schemas.openxmlformats.org/officeDocument/2006/relationships/image"/><Relationship Id="rId4" Target="../media/image58.jpeg" Type="http://schemas.openxmlformats.org/officeDocument/2006/relationships/image"/><Relationship Id="rId9" Target="../media/image63.png" Type="http://schemas.openxmlformats.org/officeDocument/2006/relationships/image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jpeg"/><Relationship Id="rId7" Type="http://schemas.openxmlformats.org/officeDocument/2006/relationships/image" Target="../media/image73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10" Type="http://schemas.openxmlformats.org/officeDocument/2006/relationships/image" Target="../media/image76.png"/><Relationship Id="rId4" Type="http://schemas.openxmlformats.org/officeDocument/2006/relationships/image" Target="../media/image70.jpeg"/><Relationship Id="rId9" Type="http://schemas.openxmlformats.org/officeDocument/2006/relationships/image" Target="../media/image7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95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7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png"/><Relationship Id="rId4" Type="http://schemas.openxmlformats.org/officeDocument/2006/relationships/image" Target="../media/image9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png"/><Relationship Id="rId4" Type="http://schemas.openxmlformats.org/officeDocument/2006/relationships/image" Target="../media/image9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png"/><Relationship Id="rId3" Type="http://schemas.openxmlformats.org/officeDocument/2006/relationships/image" Target="../media/image102.png"/><Relationship Id="rId7" Type="http://schemas.openxmlformats.org/officeDocument/2006/relationships/image" Target="../media/image106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4" Type="http://schemas.openxmlformats.org/officeDocument/2006/relationships/image" Target="../media/image10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3" Type="http://schemas.openxmlformats.org/officeDocument/2006/relationships/image" Target="../media/image109.png"/><Relationship Id="rId7" Type="http://schemas.openxmlformats.org/officeDocument/2006/relationships/image" Target="../media/image113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2.png"/><Relationship Id="rId5" Type="http://schemas.openxmlformats.org/officeDocument/2006/relationships/image" Target="../media/image111.png"/><Relationship Id="rId4" Type="http://schemas.openxmlformats.org/officeDocument/2006/relationships/image" Target="../media/image110.png"/><Relationship Id="rId9" Type="http://schemas.openxmlformats.org/officeDocument/2006/relationships/image" Target="../media/image1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45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esim 17">
            <a:extLst>
              <a:ext uri="{FF2B5EF4-FFF2-40B4-BE49-F238E27FC236}">
                <a16:creationId xmlns:a16="http://schemas.microsoft.com/office/drawing/2014/main" id="{CBDE3540-6410-485F-99F6-5E0424A3F5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26051" cy="6858000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26426414-3452-4F71-872C-EE5E3BE4BA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60726"/>
            <a:ext cx="12192000" cy="5451489"/>
          </a:xfrm>
          <a:prstGeom prst="rect">
            <a:avLst/>
          </a:prstGeom>
        </p:spPr>
      </p:pic>
      <p:pic>
        <p:nvPicPr>
          <p:cNvPr id="1026" name="Picture 2" descr="TBMM PNG ile ilgili gÃ¶rsel sonucu">
            <a:extLst>
              <a:ext uri="{FF2B5EF4-FFF2-40B4-BE49-F238E27FC236}">
                <a16:creationId xmlns:a16="http://schemas.microsoft.com/office/drawing/2014/main" id="{6883DB9A-818D-49ED-BFC7-390DF6A099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327" y="2155436"/>
            <a:ext cx="4250941" cy="2391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ÃÄ°M SANDIÄI ile ilgili gÃ¶rsel sonucu">
            <a:extLst>
              <a:ext uri="{FF2B5EF4-FFF2-40B4-BE49-F238E27FC236}">
                <a16:creationId xmlns:a16="http://schemas.microsoft.com/office/drawing/2014/main" id="{AA0D1E37-6CDF-4528-A20B-B286B3470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91111" y1="55848" x2="91111" y2="55848"/>
                        <a14:foregroundMark x1="95111" y1="41520" x2="95111" y2="41520"/>
                        <a14:foregroundMark x1="94667" y1="40643" x2="94667" y2="40643"/>
                        <a14:foregroundMark x1="92889" y1="41228" x2="92889" y2="41228"/>
                        <a14:foregroundMark x1="89111" y1="45614" x2="89111" y2="45614"/>
                        <a14:foregroundMark x1="82667" y1="49415" x2="82667" y2="49415"/>
                        <a14:foregroundMark x1="79556" y1="51462" x2="79556" y2="51462"/>
                        <a14:foregroundMark x1="74444" y1="51462" x2="74444" y2="51462"/>
                        <a14:foregroundMark x1="84667" y1="58480" x2="84667" y2="58480"/>
                        <a14:foregroundMark x1="86000" y1="80409" x2="86000" y2="80409"/>
                        <a14:foregroundMark x1="92000" y1="72807" x2="92000" y2="72807"/>
                        <a14:foregroundMark x1="92889" y1="79825" x2="92889" y2="79825"/>
                        <a14:foregroundMark x1="64222" y1="50585" x2="64222" y2="50585"/>
                        <a14:foregroundMark x1="68000" y1="51170" x2="68000" y2="51170"/>
                        <a14:foregroundMark x1="70889" y1="52047" x2="70889" y2="52047"/>
                        <a14:foregroundMark x1="48000" y1="52339" x2="48000" y2="52339"/>
                        <a14:foregroundMark x1="14667" y1="63450" x2="14667" y2="63450"/>
                        <a14:foregroundMark x1="81333" y1="64912" x2="81333" y2="64912"/>
                        <a14:foregroundMark x1="81111" y1="82456" x2="81111" y2="82456"/>
                        <a14:foregroundMark x1="80889" y1="92690" x2="80889" y2="92690"/>
                        <a14:foregroundMark x1="86444" y1="88889" x2="86444" y2="88889"/>
                        <a14:foregroundMark x1="90222" y1="86842" x2="90222" y2="86842"/>
                        <a14:foregroundMark x1="95111" y1="58772" x2="95111" y2="58772"/>
                        <a14:foregroundMark x1="88667" y1="53509" x2="88667" y2="53509"/>
                        <a14:foregroundMark x1="96222" y1="49708" x2="96222" y2="49708"/>
                        <a14:foregroundMark x1="95333" y1="39766" x2="95333" y2="39766"/>
                        <a14:foregroundMark x1="86000" y1="42982" x2="86000" y2="429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513" y="3081985"/>
            <a:ext cx="707968" cy="5380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ESMÄ° GAZETE PNG ile ilgili gÃ¶rsel sonucu">
            <a:extLst>
              <a:ext uri="{FF2B5EF4-FFF2-40B4-BE49-F238E27FC236}">
                <a16:creationId xmlns:a16="http://schemas.microsoft.com/office/drawing/2014/main" id="{92227DB9-2808-4755-B03C-413709200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506" y="2800002"/>
            <a:ext cx="1140661" cy="84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etin kutusu 1">
            <a:extLst>
              <a:ext uri="{FF2B5EF4-FFF2-40B4-BE49-F238E27FC236}">
                <a16:creationId xmlns:a16="http://schemas.microsoft.com/office/drawing/2014/main" id="{18B7D1E2-3BF9-4025-B222-4D2D22235DDE}"/>
              </a:ext>
            </a:extLst>
          </p:cNvPr>
          <p:cNvSpPr txBox="1"/>
          <p:nvPr/>
        </p:nvSpPr>
        <p:spPr>
          <a:xfrm>
            <a:off x="2818377" y="1869256"/>
            <a:ext cx="1729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dirty="0">
                <a:latin typeface="00379" panose="00000400000000000000" pitchFamily="2" charset="0"/>
              </a:rPr>
              <a:t>VALİ</a:t>
            </a:r>
            <a:endParaRPr lang="tr-TR" sz="1200" dirty="0">
              <a:latin typeface="00379" panose="00000400000000000000" pitchFamily="2" charset="0"/>
            </a:endParaRPr>
          </a:p>
        </p:txBody>
      </p:sp>
      <p:sp>
        <p:nvSpPr>
          <p:cNvPr id="17" name="Metin kutusu 16">
            <a:extLst>
              <a:ext uri="{FF2B5EF4-FFF2-40B4-BE49-F238E27FC236}">
                <a16:creationId xmlns:a16="http://schemas.microsoft.com/office/drawing/2014/main" id="{5DE0130D-313C-48CF-8CF1-6CEC1CA2CD10}"/>
              </a:ext>
            </a:extLst>
          </p:cNvPr>
          <p:cNvSpPr txBox="1"/>
          <p:nvPr/>
        </p:nvSpPr>
        <p:spPr>
          <a:xfrm>
            <a:off x="2850819" y="2176485"/>
            <a:ext cx="20306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dirty="0">
                <a:latin typeface="00379" panose="00000400000000000000" pitchFamily="2" charset="0"/>
              </a:rPr>
              <a:t>KAYMAKAM</a:t>
            </a:r>
            <a:endParaRPr lang="tr-TR" dirty="0">
              <a:latin typeface="00379" panose="00000400000000000000" pitchFamily="2" charset="0"/>
            </a:endParaRPr>
          </a:p>
        </p:txBody>
      </p:sp>
      <p:sp>
        <p:nvSpPr>
          <p:cNvPr id="3" name="Metin kutusu 2">
            <a:extLst>
              <a:ext uri="{FF2B5EF4-FFF2-40B4-BE49-F238E27FC236}">
                <a16:creationId xmlns:a16="http://schemas.microsoft.com/office/drawing/2014/main" id="{8995792E-9524-4D2A-B2B6-7AB4A1FA49D5}"/>
              </a:ext>
            </a:extLst>
          </p:cNvPr>
          <p:cNvSpPr txBox="1"/>
          <p:nvPr/>
        </p:nvSpPr>
        <p:spPr>
          <a:xfrm>
            <a:off x="6528012" y="2141664"/>
            <a:ext cx="27131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dirty="0">
                <a:latin typeface="00379" panose="00000400000000000000" pitchFamily="2" charset="0"/>
              </a:rPr>
              <a:t>BELEDİYE BAŞKANI</a:t>
            </a:r>
          </a:p>
        </p:txBody>
      </p:sp>
      <p:sp>
        <p:nvSpPr>
          <p:cNvPr id="14" name="Metin kutusu 13">
            <a:extLst>
              <a:ext uri="{FF2B5EF4-FFF2-40B4-BE49-F238E27FC236}">
                <a16:creationId xmlns:a16="http://schemas.microsoft.com/office/drawing/2014/main" id="{E68B2220-763C-433A-8157-B96954E3470F}"/>
              </a:ext>
            </a:extLst>
          </p:cNvPr>
          <p:cNvSpPr txBox="1"/>
          <p:nvPr/>
        </p:nvSpPr>
        <p:spPr>
          <a:xfrm>
            <a:off x="6729175" y="2524446"/>
            <a:ext cx="28203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000" dirty="0">
                <a:latin typeface="00379" panose="00000400000000000000" pitchFamily="2" charset="0"/>
              </a:rPr>
              <a:t>MUHTAR</a:t>
            </a:r>
          </a:p>
        </p:txBody>
      </p:sp>
      <p:sp>
        <p:nvSpPr>
          <p:cNvPr id="15" name="Metin kutusu 14">
            <a:extLst>
              <a:ext uri="{FF2B5EF4-FFF2-40B4-BE49-F238E27FC236}">
                <a16:creationId xmlns:a16="http://schemas.microsoft.com/office/drawing/2014/main" id="{F155455C-C3ED-4915-B7BB-0910C5C92A78}"/>
              </a:ext>
            </a:extLst>
          </p:cNvPr>
          <p:cNvSpPr txBox="1"/>
          <p:nvPr/>
        </p:nvSpPr>
        <p:spPr>
          <a:xfrm>
            <a:off x="4668362" y="1843019"/>
            <a:ext cx="1927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i="1" dirty="0">
                <a:solidFill>
                  <a:srgbClr val="F22824"/>
                </a:solidFill>
                <a:latin typeface="00379" panose="00000400000000000000" pitchFamily="2" charset="0"/>
              </a:rPr>
              <a:t>CUMHURBAŞKANI</a:t>
            </a:r>
          </a:p>
          <a:p>
            <a:pPr algn="ctr"/>
            <a:r>
              <a:rPr lang="tr-TR" i="1" dirty="0">
                <a:solidFill>
                  <a:srgbClr val="F22824"/>
                </a:solidFill>
                <a:latin typeface="00379" panose="00000400000000000000" pitchFamily="2" charset="0"/>
              </a:rPr>
              <a:t>BAKANLAR</a:t>
            </a:r>
          </a:p>
        </p:txBody>
      </p:sp>
      <p:pic>
        <p:nvPicPr>
          <p:cNvPr id="19" name="Resim 18">
            <a:extLst>
              <a:ext uri="{FF2B5EF4-FFF2-40B4-BE49-F238E27FC236}">
                <a16:creationId xmlns:a16="http://schemas.microsoft.com/office/drawing/2014/main" id="{13E3FBB0-2EC4-4C7C-B151-F76622230B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0042" y="3487133"/>
            <a:ext cx="7912718" cy="1363725"/>
          </a:xfrm>
          <a:prstGeom prst="rect">
            <a:avLst/>
          </a:prstGeom>
        </p:spPr>
      </p:pic>
      <p:pic>
        <p:nvPicPr>
          <p:cNvPr id="27" name="Picture 8" descr="FACEBOOK PNG ile ilgili görsel sonucu">
            <a:hlinkClick r:id="rId9"/>
            <a:extLst>
              <a:ext uri="{FF2B5EF4-FFF2-40B4-BE49-F238E27FC236}">
                <a16:creationId xmlns:a16="http://schemas.microsoft.com/office/drawing/2014/main" id="{433FB318-500E-4D4E-99DF-3362D7238B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Resim 27">
            <a:hlinkClick r:id="rId11"/>
            <a:extLst>
              <a:ext uri="{FF2B5EF4-FFF2-40B4-BE49-F238E27FC236}">
                <a16:creationId xmlns:a16="http://schemas.microsoft.com/office/drawing/2014/main" id="{1C4E2510-1033-4F0A-90DA-C2A5B1396A4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29" name="Picture 12" descr="BLOGGER PNG ile ilgili görsel sonucu">
            <a:hlinkClick r:id="rId13"/>
            <a:extLst>
              <a:ext uri="{FF2B5EF4-FFF2-40B4-BE49-F238E27FC236}">
                <a16:creationId xmlns:a16="http://schemas.microsoft.com/office/drawing/2014/main" id="{6338FCF0-0048-49F1-A2C1-F0A6A6266E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wordpress png ile ilgili gÃ¶rsel sonucu">
            <a:hlinkClick r:id="rId15"/>
            <a:extLst>
              <a:ext uri="{FF2B5EF4-FFF2-40B4-BE49-F238E27FC236}">
                <a16:creationId xmlns:a16="http://schemas.microsoft.com/office/drawing/2014/main" id="{F7499E47-4526-449A-8311-45DCCE5CA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1F369397-756D-40C9-B337-56F460F243C7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7C0482CB-9483-40F2-AAE6-5394139C18C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268934" y="-28721"/>
            <a:ext cx="1507300" cy="1318325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B6A1574D-D56E-46AA-8588-670702851830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688640" y="1555366"/>
            <a:ext cx="2081525" cy="3271529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47478726-598E-4A08-B1F0-8A3C55430899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077147" y="4509791"/>
            <a:ext cx="2686096" cy="1622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62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DC4FB084-5299-4D14-9B86-9D97E8411A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2854" y="231196"/>
            <a:ext cx="4993057" cy="2328874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7813835D-1E9A-4F81-9328-361D527B51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0834" y="301804"/>
            <a:ext cx="4932091" cy="2060627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0B4D66B4-74F4-4D71-B4E7-AC8F448E53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1558" y="91150"/>
            <a:ext cx="5925826" cy="6675699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A1E7B23C-3438-4467-B1F7-DE368376B0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092" y="763398"/>
            <a:ext cx="33462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566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8DC3ECBC-4B31-4404-B184-547C44D702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314"/>
            <a:ext cx="6297714" cy="6102625"/>
          </a:xfrm>
          <a:prstGeom prst="rect">
            <a:avLst/>
          </a:prstGeom>
        </p:spPr>
      </p:pic>
      <p:pic>
        <p:nvPicPr>
          <p:cNvPr id="2052" name="Picture 4" descr="kÃ¶y ile ilgili gÃ¶rsel sonucu">
            <a:extLst>
              <a:ext uri="{FF2B5EF4-FFF2-40B4-BE49-F238E27FC236}">
                <a16:creationId xmlns:a16="http://schemas.microsoft.com/office/drawing/2014/main" id="{E2A92341-DD5A-4221-9460-AAF5107343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5" b="3497"/>
          <a:stretch/>
        </p:blipFill>
        <p:spPr bwMode="auto">
          <a:xfrm>
            <a:off x="8095371" y="644021"/>
            <a:ext cx="3840353" cy="25539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stanbul city ile ilgili gÃ¶rsel sonucu">
            <a:extLst>
              <a:ext uri="{FF2B5EF4-FFF2-40B4-BE49-F238E27FC236}">
                <a16:creationId xmlns:a16="http://schemas.microsoft.com/office/drawing/2014/main" id="{D1726EE9-F00E-41E5-874A-F2897E8885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5371" y="3751010"/>
            <a:ext cx="3840353" cy="255392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98DA0246-550B-4636-B5ED-DE673C1CB9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941491"/>
            <a:ext cx="12192000" cy="902170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22D87D7C-96F2-4733-B28B-A7930BAC71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72796" y="329609"/>
            <a:ext cx="3598059" cy="651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58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vali mÃ¼dÃ¼rlerle buluÅtu ile ilgili gÃ¶rsel sonucu">
            <a:extLst>
              <a:ext uri="{FF2B5EF4-FFF2-40B4-BE49-F238E27FC236}">
                <a16:creationId xmlns:a16="http://schemas.microsoft.com/office/drawing/2014/main" id="{EB598D44-FCF5-4FCC-82E4-CF23A03870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18" b="11316"/>
          <a:stretch/>
        </p:blipFill>
        <p:spPr bwMode="auto">
          <a:xfrm>
            <a:off x="3336477" y="2719078"/>
            <a:ext cx="8735034" cy="3528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B8BFCAB9-EF42-4526-9925-D56DA949D5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1362" y="170475"/>
            <a:ext cx="8880638" cy="936682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8DEA2639-B526-43F9-9D48-8510F7EC03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6477" y="969740"/>
            <a:ext cx="8582025" cy="1630585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5E063980-FCA7-42D0-B047-1BF25DF310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11110"/>
            <a:ext cx="3565686" cy="7319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70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>
            <a:extLst>
              <a:ext uri="{FF2B5EF4-FFF2-40B4-BE49-F238E27FC236}">
                <a16:creationId xmlns:a16="http://schemas.microsoft.com/office/drawing/2014/main" id="{B99E80A1-AC19-4F6B-B661-ABB534DE23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0" y="2491649"/>
            <a:ext cx="5426765" cy="1431418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0C652754-D8AE-4293-8806-D93993233F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35" y="3919563"/>
            <a:ext cx="5347251" cy="1431418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9C9A0E8B-DB90-4CB4-B6A1-72C8E9ED34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6299" y="1053036"/>
            <a:ext cx="5426765" cy="1452703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65FF76EB-A873-4836-82E3-A39ED18E84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125" y="1048999"/>
            <a:ext cx="5426765" cy="1428758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5848B26E-5AAA-40E6-BEA5-B82C7B381F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" y="5412484"/>
            <a:ext cx="5541818" cy="1483502"/>
          </a:xfrm>
          <a:prstGeom prst="rect">
            <a:avLst/>
          </a:prstGeom>
        </p:spPr>
      </p:pic>
      <p:sp>
        <p:nvSpPr>
          <p:cNvPr id="15" name="Dikdörtgen 14">
            <a:extLst>
              <a:ext uri="{FF2B5EF4-FFF2-40B4-BE49-F238E27FC236}">
                <a16:creationId xmlns:a16="http://schemas.microsoft.com/office/drawing/2014/main" id="{3F2D5597-B526-4129-9B73-928A4E1A2BD3}"/>
              </a:ext>
            </a:extLst>
          </p:cNvPr>
          <p:cNvSpPr/>
          <p:nvPr/>
        </p:nvSpPr>
        <p:spPr>
          <a:xfrm>
            <a:off x="1646557" y="1178112"/>
            <a:ext cx="3740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r-TR" sz="2400" dirty="0">
                <a:solidFill>
                  <a:prstClr val="black"/>
                </a:solidFill>
                <a:latin typeface="Just tell me what" panose="02000500000000000000" pitchFamily="2" charset="-94"/>
              </a:rPr>
              <a:t>Halkın huzur ve güven içinde yaşamasını sağlarım.</a:t>
            </a:r>
          </a:p>
        </p:txBody>
      </p:sp>
      <p:sp>
        <p:nvSpPr>
          <p:cNvPr id="16" name="Dikdörtgen 15">
            <a:extLst>
              <a:ext uri="{FF2B5EF4-FFF2-40B4-BE49-F238E27FC236}">
                <a16:creationId xmlns:a16="http://schemas.microsoft.com/office/drawing/2014/main" id="{D45B87BD-BF73-4F16-AE7D-65387DF2E667}"/>
              </a:ext>
            </a:extLst>
          </p:cNvPr>
          <p:cNvSpPr/>
          <p:nvPr/>
        </p:nvSpPr>
        <p:spPr>
          <a:xfrm>
            <a:off x="1567397" y="2587700"/>
            <a:ext cx="38200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r-TR" sz="2400" dirty="0">
                <a:solidFill>
                  <a:prstClr val="black"/>
                </a:solidFill>
                <a:latin typeface="Just tell me what" panose="02000500000000000000" pitchFamily="2" charset="-94"/>
              </a:rPr>
              <a:t>İlin ekonomik kalkınması için projeler geliştiririm.</a:t>
            </a:r>
          </a:p>
        </p:txBody>
      </p:sp>
      <p:sp>
        <p:nvSpPr>
          <p:cNvPr id="17" name="Dikdörtgen 16">
            <a:extLst>
              <a:ext uri="{FF2B5EF4-FFF2-40B4-BE49-F238E27FC236}">
                <a16:creationId xmlns:a16="http://schemas.microsoft.com/office/drawing/2014/main" id="{2885E840-79E0-4254-A39C-7136F0A2A138}"/>
              </a:ext>
            </a:extLst>
          </p:cNvPr>
          <p:cNvSpPr/>
          <p:nvPr/>
        </p:nvSpPr>
        <p:spPr>
          <a:xfrm>
            <a:off x="1399431" y="3995164"/>
            <a:ext cx="39099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r-TR" sz="2400" dirty="0">
                <a:solidFill>
                  <a:prstClr val="black"/>
                </a:solidFill>
                <a:latin typeface="Just tell me what" panose="02000500000000000000" pitchFamily="2" charset="-94"/>
              </a:rPr>
              <a:t>Sağlık kuruluşlarının </a:t>
            </a:r>
          </a:p>
          <a:p>
            <a:pPr lvl="0"/>
            <a:r>
              <a:rPr lang="tr-TR" sz="2400" dirty="0">
                <a:solidFill>
                  <a:prstClr val="black"/>
                </a:solidFill>
                <a:latin typeface="Just tell me what" panose="02000500000000000000" pitchFamily="2" charset="-94"/>
              </a:rPr>
              <a:t>Yaygınlaşmasına çalışırım.</a:t>
            </a:r>
          </a:p>
        </p:txBody>
      </p:sp>
      <p:sp>
        <p:nvSpPr>
          <p:cNvPr id="18" name="Dikdörtgen 17">
            <a:extLst>
              <a:ext uri="{FF2B5EF4-FFF2-40B4-BE49-F238E27FC236}">
                <a16:creationId xmlns:a16="http://schemas.microsoft.com/office/drawing/2014/main" id="{7CAF0845-B4B5-4804-A3C5-813EB7A246CC}"/>
              </a:ext>
            </a:extLst>
          </p:cNvPr>
          <p:cNvSpPr/>
          <p:nvPr/>
        </p:nvSpPr>
        <p:spPr>
          <a:xfrm>
            <a:off x="1426736" y="5468819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tr-TR" sz="2400" dirty="0">
                <a:solidFill>
                  <a:prstClr val="black"/>
                </a:solidFill>
                <a:latin typeface="Just tell me what" panose="02000500000000000000" pitchFamily="2" charset="-94"/>
              </a:rPr>
              <a:t>Halkın istek ve şikâyetlerini </a:t>
            </a:r>
          </a:p>
          <a:p>
            <a:pPr lvl="0"/>
            <a:r>
              <a:rPr lang="tr-TR" sz="2400" dirty="0">
                <a:solidFill>
                  <a:prstClr val="black"/>
                </a:solidFill>
                <a:latin typeface="Just tell me what" panose="02000500000000000000" pitchFamily="2" charset="-94"/>
              </a:rPr>
              <a:t>dinleyerek çözüm üretirim.</a:t>
            </a:r>
          </a:p>
        </p:txBody>
      </p:sp>
      <p:sp>
        <p:nvSpPr>
          <p:cNvPr id="19" name="Dikdörtgen 18">
            <a:extLst>
              <a:ext uri="{FF2B5EF4-FFF2-40B4-BE49-F238E27FC236}">
                <a16:creationId xmlns:a16="http://schemas.microsoft.com/office/drawing/2014/main" id="{3C5B86A7-37EE-41D7-ACE2-7AF5C39DB7A7}"/>
              </a:ext>
            </a:extLst>
          </p:cNvPr>
          <p:cNvSpPr/>
          <p:nvPr/>
        </p:nvSpPr>
        <p:spPr>
          <a:xfrm>
            <a:off x="8043897" y="1205789"/>
            <a:ext cx="40091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r-TR" sz="2400" dirty="0">
                <a:solidFill>
                  <a:prstClr val="black"/>
                </a:solidFill>
                <a:latin typeface="Just tell me what" panose="02000500000000000000" pitchFamily="2" charset="-94"/>
              </a:rPr>
              <a:t>Köylerin yol, su, kanalizasyon </a:t>
            </a:r>
          </a:p>
          <a:p>
            <a:pPr lvl="0"/>
            <a:r>
              <a:rPr lang="tr-TR" sz="2400" dirty="0">
                <a:solidFill>
                  <a:prstClr val="black"/>
                </a:solidFill>
                <a:latin typeface="Just tell me what" panose="02000500000000000000" pitchFamily="2" charset="-94"/>
              </a:rPr>
              <a:t>gibi ihtiyaçlarını karşılarım.</a:t>
            </a:r>
          </a:p>
        </p:txBody>
      </p:sp>
      <p:pic>
        <p:nvPicPr>
          <p:cNvPr id="20" name="Resim 19">
            <a:extLst>
              <a:ext uri="{FF2B5EF4-FFF2-40B4-BE49-F238E27FC236}">
                <a16:creationId xmlns:a16="http://schemas.microsoft.com/office/drawing/2014/main" id="{598C7A15-D316-44DE-863F-B09B1EC677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04302" y="2512795"/>
            <a:ext cx="5347252" cy="1431418"/>
          </a:xfrm>
          <a:prstGeom prst="rect">
            <a:avLst/>
          </a:prstGeom>
        </p:spPr>
      </p:pic>
      <p:sp>
        <p:nvSpPr>
          <p:cNvPr id="21" name="Dikdörtgen 20">
            <a:extLst>
              <a:ext uri="{FF2B5EF4-FFF2-40B4-BE49-F238E27FC236}">
                <a16:creationId xmlns:a16="http://schemas.microsoft.com/office/drawing/2014/main" id="{3D2DDA22-0145-4DBD-A4ED-37EF55C8CF3D}"/>
              </a:ext>
            </a:extLst>
          </p:cNvPr>
          <p:cNvSpPr/>
          <p:nvPr/>
        </p:nvSpPr>
        <p:spPr>
          <a:xfrm>
            <a:off x="8157654" y="2578867"/>
            <a:ext cx="402490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r-TR" sz="2400" dirty="0">
                <a:solidFill>
                  <a:prstClr val="black"/>
                </a:solidFill>
                <a:latin typeface="Just tell me what" panose="02000500000000000000" pitchFamily="2" charset="-94"/>
              </a:rPr>
              <a:t>Eğitim-öğretimin düzenli yürümesi için çalışırım.</a:t>
            </a:r>
          </a:p>
        </p:txBody>
      </p:sp>
      <p:pic>
        <p:nvPicPr>
          <p:cNvPr id="22" name="Resim 21">
            <a:extLst>
              <a:ext uri="{FF2B5EF4-FFF2-40B4-BE49-F238E27FC236}">
                <a16:creationId xmlns:a16="http://schemas.microsoft.com/office/drawing/2014/main" id="{1E16A8F5-D6AA-449D-8F59-E26B72D35F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65435" y="3980700"/>
            <a:ext cx="5541818" cy="1483502"/>
          </a:xfrm>
          <a:prstGeom prst="rect">
            <a:avLst/>
          </a:prstGeom>
        </p:spPr>
      </p:pic>
      <p:sp>
        <p:nvSpPr>
          <p:cNvPr id="23" name="Dikdörtgen 22">
            <a:extLst>
              <a:ext uri="{FF2B5EF4-FFF2-40B4-BE49-F238E27FC236}">
                <a16:creationId xmlns:a16="http://schemas.microsoft.com/office/drawing/2014/main" id="{FF10D596-DB0C-4212-8619-E5F1350C0421}"/>
              </a:ext>
            </a:extLst>
          </p:cNvPr>
          <p:cNvSpPr/>
          <p:nvPr/>
        </p:nvSpPr>
        <p:spPr>
          <a:xfrm>
            <a:off x="7927818" y="4094791"/>
            <a:ext cx="42547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r-TR" sz="2400" dirty="0">
                <a:solidFill>
                  <a:prstClr val="black"/>
                </a:solidFill>
                <a:latin typeface="Just tell me what" panose="02000500000000000000" pitchFamily="2" charset="-94"/>
              </a:rPr>
              <a:t>Turizmi destekler, ilimin tanıtımı</a:t>
            </a:r>
          </a:p>
          <a:p>
            <a:pPr lvl="0"/>
            <a:r>
              <a:rPr lang="tr-TR" sz="2400" dirty="0">
                <a:solidFill>
                  <a:prstClr val="black"/>
                </a:solidFill>
                <a:latin typeface="Just tell me what" panose="02000500000000000000" pitchFamily="2" charset="-94"/>
              </a:rPr>
              <a:t> için çalışmalar yaparım..</a:t>
            </a:r>
          </a:p>
        </p:txBody>
      </p:sp>
      <p:pic>
        <p:nvPicPr>
          <p:cNvPr id="3" name="Resim 2">
            <a:extLst>
              <a:ext uri="{FF2B5EF4-FFF2-40B4-BE49-F238E27FC236}">
                <a16:creationId xmlns:a16="http://schemas.microsoft.com/office/drawing/2014/main" id="{CB6FE184-055A-4DE7-9367-A346A1EA07F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4006" y="203508"/>
            <a:ext cx="7033229" cy="625704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39AEBA7A-7F63-4546-92A6-7E7E61565B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64619" y="1912690"/>
            <a:ext cx="1994002" cy="493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5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1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A0CF8AD3-0C7D-4ABE-BC3E-B30623C871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337" y="1386183"/>
            <a:ext cx="10083658" cy="4840644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97A98389-8658-4A3C-A8B0-F8CF9E987C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4128" y="870779"/>
            <a:ext cx="2351634" cy="515404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041751AE-650A-41C6-B882-5DD00F0779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0438" y="709996"/>
            <a:ext cx="3627434" cy="963251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49F2C3E1-5964-41E3-992F-93EA4122D2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6328" y="4086224"/>
            <a:ext cx="427353" cy="429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872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D30BA47C-2B9D-4B14-8611-BA8702E141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0770" b="88571"/>
          <a:stretch/>
        </p:blipFill>
        <p:spPr>
          <a:xfrm>
            <a:off x="581816" y="956094"/>
            <a:ext cx="2651834" cy="550607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F9CDD6E-B6CE-4A0B-8317-B14275616F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390" y="1506701"/>
            <a:ext cx="11095682" cy="490160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09337C06-8C67-4D7D-976F-C96BAD0585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928" y="3028425"/>
            <a:ext cx="508753" cy="51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70141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8846D6F5-DB48-49D4-8016-E6BCF21E33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4696" y="880461"/>
            <a:ext cx="5328366" cy="5791702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4503B179-B85E-4E57-A674-9B4CBDAA08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46" y="1043858"/>
            <a:ext cx="6138583" cy="1256718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38673B21-3731-4EA5-940A-92BCA595ED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746" y="2389229"/>
            <a:ext cx="6041912" cy="1353388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2F6376B5-90CE-4722-9372-F930DC9C2D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615" y="3954220"/>
            <a:ext cx="6041912" cy="1256718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61EE63C7-0D4C-443B-9C13-CA4A1F8B98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888" y="5513216"/>
            <a:ext cx="6041912" cy="125671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0BD36907-F87E-4914-AB6E-B55564E2B7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18900" y="-279441"/>
            <a:ext cx="4743099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676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3FDA2A3E-2E06-40AC-9E27-6CCD78A7F3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8710" y="1035531"/>
            <a:ext cx="7980356" cy="5273497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F941FD2-D997-4C82-AFB1-1591E1F0D3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4631" y="5051032"/>
            <a:ext cx="416355" cy="418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744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4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BATTALGAZÄ° BELEDÄ°YESÄ° ile ilgili gÃ¶rsel sonucu">
            <a:extLst>
              <a:ext uri="{FF2B5EF4-FFF2-40B4-BE49-F238E27FC236}">
                <a16:creationId xmlns:a16="http://schemas.microsoft.com/office/drawing/2014/main" id="{37D23ACF-49BA-4052-A93D-A9F02E3B9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8708" y="3944694"/>
            <a:ext cx="4548923" cy="249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SEÃÄ°M SANDIK PNG ile ilgili gÃ¶rsel sonucu">
            <a:extLst>
              <a:ext uri="{FF2B5EF4-FFF2-40B4-BE49-F238E27FC236}">
                <a16:creationId xmlns:a16="http://schemas.microsoft.com/office/drawing/2014/main" id="{12FAF866-3951-4B28-A6EA-858E7057A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6281" y="5304442"/>
            <a:ext cx="1291350" cy="1050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8A821CF8-4427-46BF-B064-159FDB2B0D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9621" y="1282664"/>
            <a:ext cx="4548010" cy="2554445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5A2578C1-60AD-4B41-9549-E99B002CCC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20141" y="1089749"/>
            <a:ext cx="2074020" cy="5768251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078BCFD4-0635-4FB6-A8AA-A543F9812E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54524"/>
            <a:ext cx="6370872" cy="1670449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1E71A93B-3E87-4700-95B4-A328AD13EE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3640" y="1599980"/>
            <a:ext cx="5062760" cy="8517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17477"/>
      </p:ext>
    </p:extLst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elediye su ile ilgili gÃ¶rsel sonucu">
            <a:extLst>
              <a:ext uri="{FF2B5EF4-FFF2-40B4-BE49-F238E27FC236}">
                <a16:creationId xmlns:a16="http://schemas.microsoft.com/office/drawing/2014/main" id="{C08C37CD-2370-45A7-8BC6-6B0E17CB6B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9" b="8842"/>
          <a:stretch/>
        </p:blipFill>
        <p:spPr bwMode="auto">
          <a:xfrm>
            <a:off x="9116092" y="918716"/>
            <a:ext cx="2959564" cy="1767247"/>
          </a:xfrm>
          <a:prstGeom prst="rect">
            <a:avLst/>
          </a:prstGeom>
          <a:ln w="25400" cap="flat" cmpd="tri">
            <a:solidFill>
              <a:srgbClr val="000000"/>
            </a:solidFill>
            <a:prstDash val="solid"/>
            <a:rou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belediye saÄlÄ±k denetimi ile ilgili gÃ¶rsel sonucu">
            <a:extLst>
              <a:ext uri="{FF2B5EF4-FFF2-40B4-BE49-F238E27FC236}">
                <a16:creationId xmlns:a16="http://schemas.microsoft.com/office/drawing/2014/main" id="{FC0043C4-4E19-4B98-937F-9BB6D6251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6092" y="2778598"/>
            <a:ext cx="2959564" cy="1767247"/>
          </a:xfrm>
          <a:prstGeom prst="rect">
            <a:avLst/>
          </a:prstGeom>
          <a:ln w="25400" cap="flat" cmpd="tri">
            <a:solidFill>
              <a:srgbClr val="000000"/>
            </a:solidFill>
            <a:prstDash val="solid"/>
            <a:rou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belediye Ã§Ã¶p ile ilgili gÃ¶rsel sonucu">
            <a:extLst>
              <a:ext uri="{FF2B5EF4-FFF2-40B4-BE49-F238E27FC236}">
                <a16:creationId xmlns:a16="http://schemas.microsoft.com/office/drawing/2014/main" id="{3DF8F9EB-994B-4A95-8458-7C3A7121D7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986"/>
          <a:stretch/>
        </p:blipFill>
        <p:spPr bwMode="auto">
          <a:xfrm>
            <a:off x="9130314" y="4634201"/>
            <a:ext cx="2959563" cy="2092757"/>
          </a:xfrm>
          <a:prstGeom prst="rect">
            <a:avLst/>
          </a:prstGeom>
          <a:ln w="25400" cap="flat" cmpd="tri">
            <a:solidFill>
              <a:srgbClr val="000000"/>
            </a:solidFill>
            <a:prstDash val="solid"/>
            <a:rou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park belediye ile ilgili gÃ¶rsel sonucu">
            <a:extLst>
              <a:ext uri="{FF2B5EF4-FFF2-40B4-BE49-F238E27FC236}">
                <a16:creationId xmlns:a16="http://schemas.microsoft.com/office/drawing/2014/main" id="{615020CE-7E66-46BF-8C33-C538F133EA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42"/>
          <a:stretch/>
        </p:blipFill>
        <p:spPr bwMode="auto">
          <a:xfrm>
            <a:off x="6011506" y="905925"/>
            <a:ext cx="2973785" cy="1767247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yangÄ±n itfaiye ile ilgili gÃ¶rsel sonucu">
            <a:extLst>
              <a:ext uri="{FF2B5EF4-FFF2-40B4-BE49-F238E27FC236}">
                <a16:creationId xmlns:a16="http://schemas.microsoft.com/office/drawing/2014/main" id="{86E64E80-A3D5-4301-A872-5AE60D3CD8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095" y="2806032"/>
            <a:ext cx="2958196" cy="1767246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D03B4777-0D58-435E-B34F-19ACD9CFE1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6501367" y="2590800"/>
            <a:ext cx="3476096" cy="4287893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245D1EDC-57F6-42FB-BB4E-5E12B6E1CA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189" y="1070897"/>
            <a:ext cx="5828281" cy="81083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26CF7F72-FBF8-4D75-AF37-8CED143D079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884" y="2103825"/>
            <a:ext cx="5846571" cy="816935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3D57885D-9944-462F-A78F-BDC992EC37C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9696" y="3070137"/>
            <a:ext cx="5828281" cy="1012024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8409F7F0-A566-4814-B804-2CD19DE8719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344" y="3901597"/>
            <a:ext cx="6090432" cy="1347333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70994EDE-DB94-4578-BD10-DC79AC3FA40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6344" y="5412446"/>
            <a:ext cx="5822185" cy="926672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605C977A-B361-48DA-BE24-1B1E6562891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118531"/>
            <a:ext cx="11327350" cy="841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09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:blinds/>
      </p:transition>
    </mc:Choice>
    <mc:Fallback xmlns=""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BELEDÄ°YE KÃMÃR YARDIMI ile ilgili gÃ¶rsel sonucu">
            <a:extLst>
              <a:ext uri="{FF2B5EF4-FFF2-40B4-BE49-F238E27FC236}">
                <a16:creationId xmlns:a16="http://schemas.microsoft.com/office/drawing/2014/main" id="{D28BF9BF-086B-4EDD-8796-0DF733D3E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4970" y="1017766"/>
            <a:ext cx="2988035" cy="1660538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BELEDÄ°YE KONFERANS SALONLARI ile ilgili gÃ¶rsel sonucu">
            <a:extLst>
              <a:ext uri="{FF2B5EF4-FFF2-40B4-BE49-F238E27FC236}">
                <a16:creationId xmlns:a16="http://schemas.microsoft.com/office/drawing/2014/main" id="{149C6036-293D-4C9E-B6DC-D17B695C7C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6" b="9645"/>
          <a:stretch/>
        </p:blipFill>
        <p:spPr bwMode="auto">
          <a:xfrm>
            <a:off x="8514970" y="2814877"/>
            <a:ext cx="2982389" cy="1750142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MALATYA OTOBÃSLERÄ° ile ilgili gÃ¶rsel sonucu">
            <a:extLst>
              <a:ext uri="{FF2B5EF4-FFF2-40B4-BE49-F238E27FC236}">
                <a16:creationId xmlns:a16="http://schemas.microsoft.com/office/drawing/2014/main" id="{2187B353-40B5-49AA-AB56-6B2F2B270B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16"/>
          <a:stretch/>
        </p:blipFill>
        <p:spPr bwMode="auto">
          <a:xfrm>
            <a:off x="8514970" y="4701592"/>
            <a:ext cx="2982389" cy="1884995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933D15EA-692F-4A7F-8C26-58856A4ABF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5052" y="959443"/>
            <a:ext cx="2115473" cy="5884509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9320BFF7-E49B-498E-955E-8225B6AB62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5269"/>
            <a:ext cx="7779170" cy="117663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70E7C85-42AE-4C78-BE74-D54395E297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266486"/>
            <a:ext cx="5864860" cy="786452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68C96392-C59E-45E7-8300-002E3B51DB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8691" y="2202015"/>
            <a:ext cx="5968501" cy="1371719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3CF0EF53-6CBB-471D-945F-28EC98C4CD5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38691" y="3573734"/>
            <a:ext cx="5858764" cy="1127858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E0FF10DA-DC26-44BF-974C-F2CD314B4C7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77870" y="4908004"/>
            <a:ext cx="6145301" cy="137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58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0B9B92A7-9340-4AE0-97E1-2559F6A03F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032" y="752723"/>
            <a:ext cx="9595936" cy="562099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B65896AF-1F98-4D22-B7B4-DB48AA3F4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8032" y="307569"/>
            <a:ext cx="2651990" cy="554784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CC2409AC-FDA3-43D1-B44C-2C6BBB7F2B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6467" y="4414413"/>
            <a:ext cx="562021" cy="55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809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9EB0FBEB-E35A-4A9A-8646-EC71850F42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0770" b="88571"/>
          <a:stretch/>
        </p:blipFill>
        <p:spPr>
          <a:xfrm>
            <a:off x="936940" y="231057"/>
            <a:ext cx="2651834" cy="550607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C0C4A08F-6B18-4FC3-A934-919E79A473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940" y="781664"/>
            <a:ext cx="10095851" cy="5718544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0C0C1D12-824C-4116-872E-AD5E64302D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0417" y="5865863"/>
            <a:ext cx="487630" cy="420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221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FCBFCD50-481C-4469-98D7-E495AF25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1925" y="2993994"/>
            <a:ext cx="9781203" cy="2640925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E1956D2C-0C39-44E2-8D80-E3AC0D3A38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748" y="545818"/>
            <a:ext cx="3148561" cy="5766363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8958BD98-1C5A-46B6-AB2E-63C59B7F7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979" y="524900"/>
            <a:ext cx="8132769" cy="2469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88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Resim 21">
            <a:extLst>
              <a:ext uri="{FF2B5EF4-FFF2-40B4-BE49-F238E27FC236}">
                <a16:creationId xmlns:a16="http://schemas.microsoft.com/office/drawing/2014/main" id="{ACC7A3F5-ABF7-49FF-B994-0435F4285C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9355" y="-143985"/>
            <a:ext cx="6537481" cy="1524339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02D42CB5-4289-4A19-810D-7B35D93530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9342" y="941626"/>
            <a:ext cx="6924058" cy="1557240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677245BA-1461-4A10-A07A-6295C9A353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5451" y="2160004"/>
            <a:ext cx="6574045" cy="1542393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5EAC7F6E-5F43-44D8-9598-C5B206A41E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49342" y="3225513"/>
            <a:ext cx="7053382" cy="1557240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81F50FD6-564E-4674-9BB9-E3941878DC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2791" y="4406116"/>
            <a:ext cx="6574045" cy="1537001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C34E10A5-5A0E-4DB0-9688-C1CBD55A8F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79011" y="5395603"/>
            <a:ext cx="6660091" cy="1595362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8653968C-C5BB-4F6A-90A2-8858841FB6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8495" y="447675"/>
            <a:ext cx="5347572" cy="7560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28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17B1083B-FA7C-411B-8466-ADCFD46426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888" y="289198"/>
            <a:ext cx="11634457" cy="648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4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AF7BE"/>
            </a:gs>
            <a:gs pos="100000">
              <a:srgbClr val="1D9C6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61">
            <a:extLst>
              <a:ext uri="{FF2B5EF4-FFF2-40B4-BE49-F238E27FC236}">
                <a16:creationId xmlns:a16="http://schemas.microsoft.com/office/drawing/2014/main" id="{C708EAD5-0A79-40A4-8380-B2FDE09F8558}"/>
              </a:ext>
            </a:extLst>
          </p:cNvPr>
          <p:cNvGrpSpPr/>
          <p:nvPr/>
        </p:nvGrpSpPr>
        <p:grpSpPr>
          <a:xfrm>
            <a:off x="9732400" y="1534983"/>
            <a:ext cx="1805441" cy="1894017"/>
            <a:chOff x="8985148" y="2182683"/>
            <a:chExt cx="1805441" cy="1894017"/>
          </a:xfrm>
        </p:grpSpPr>
        <p:sp>
          <p:nvSpPr>
            <p:cNvPr id="5" name="Rectangle: Top Corners Rounded 22">
              <a:extLst>
                <a:ext uri="{FF2B5EF4-FFF2-40B4-BE49-F238E27FC236}">
                  <a16:creationId xmlns:a16="http://schemas.microsoft.com/office/drawing/2014/main" id="{04FC699F-EF8A-4234-8833-A77C31A2E41C}"/>
                </a:ext>
              </a:extLst>
            </p:cNvPr>
            <p:cNvSpPr/>
            <p:nvPr/>
          </p:nvSpPr>
          <p:spPr>
            <a:xfrm>
              <a:off x="9092078" y="2209800"/>
              <a:ext cx="1591582" cy="1866900"/>
            </a:xfrm>
            <a:prstGeom prst="round2SameRect">
              <a:avLst>
                <a:gd name="adj1" fmla="val 12063"/>
                <a:gd name="adj2" fmla="val 0"/>
              </a:avLst>
            </a:prstGeom>
            <a:solidFill>
              <a:srgbClr val="1C7C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TextBox 24">
              <a:extLst>
                <a:ext uri="{FF2B5EF4-FFF2-40B4-BE49-F238E27FC236}">
                  <a16:creationId xmlns:a16="http://schemas.microsoft.com/office/drawing/2014/main" id="{57F3A27B-CB8F-4F70-9DC0-462214490530}"/>
                </a:ext>
              </a:extLst>
            </p:cNvPr>
            <p:cNvSpPr txBox="1"/>
            <p:nvPr/>
          </p:nvSpPr>
          <p:spPr>
            <a:xfrm>
              <a:off x="9440652" y="2563851"/>
              <a:ext cx="89443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4</a:t>
              </a:r>
            </a:p>
          </p:txBody>
        </p:sp>
        <p:sp>
          <p:nvSpPr>
            <p:cNvPr id="7" name="TextBox 25">
              <a:extLst>
                <a:ext uri="{FF2B5EF4-FFF2-40B4-BE49-F238E27FC236}">
                  <a16:creationId xmlns:a16="http://schemas.microsoft.com/office/drawing/2014/main" id="{4B9FA1BE-0E57-4A90-9860-416041B706D2}"/>
                </a:ext>
              </a:extLst>
            </p:cNvPr>
            <p:cNvSpPr txBox="1"/>
            <p:nvPr/>
          </p:nvSpPr>
          <p:spPr>
            <a:xfrm>
              <a:off x="8985148" y="2182683"/>
              <a:ext cx="180544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3200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MUHTAR</a:t>
              </a:r>
              <a:endParaRPr lang="en-US" sz="3200" b="1" dirty="0">
                <a:solidFill>
                  <a:srgbClr val="E6E7E9"/>
                </a:solidFill>
                <a:latin typeface="Tw Cen MT" panose="020B0602020104020603" pitchFamily="34" charset="0"/>
              </a:endParaRPr>
            </a:p>
          </p:txBody>
        </p:sp>
      </p:grpSp>
      <p:grpSp>
        <p:nvGrpSpPr>
          <p:cNvPr id="8" name="Group 57">
            <a:extLst>
              <a:ext uri="{FF2B5EF4-FFF2-40B4-BE49-F238E27FC236}">
                <a16:creationId xmlns:a16="http://schemas.microsoft.com/office/drawing/2014/main" id="{A7AC101E-1A07-442D-A484-A981C15DDE83}"/>
              </a:ext>
            </a:extLst>
          </p:cNvPr>
          <p:cNvGrpSpPr/>
          <p:nvPr/>
        </p:nvGrpSpPr>
        <p:grpSpPr>
          <a:xfrm>
            <a:off x="7128594" y="1534983"/>
            <a:ext cx="1805441" cy="1894017"/>
            <a:chOff x="6381342" y="2182683"/>
            <a:chExt cx="1805441" cy="1894017"/>
          </a:xfrm>
        </p:grpSpPr>
        <p:sp>
          <p:nvSpPr>
            <p:cNvPr id="9" name="Rectangle: Top Corners Rounded 18">
              <a:extLst>
                <a:ext uri="{FF2B5EF4-FFF2-40B4-BE49-F238E27FC236}">
                  <a16:creationId xmlns:a16="http://schemas.microsoft.com/office/drawing/2014/main" id="{FB36F088-C6BC-4C6E-B191-1EEBDF2C56A8}"/>
                </a:ext>
              </a:extLst>
            </p:cNvPr>
            <p:cNvSpPr/>
            <p:nvPr/>
          </p:nvSpPr>
          <p:spPr>
            <a:xfrm>
              <a:off x="6488272" y="2209800"/>
              <a:ext cx="1591582" cy="1866900"/>
            </a:xfrm>
            <a:prstGeom prst="round2SameRect">
              <a:avLst>
                <a:gd name="adj1" fmla="val 12063"/>
                <a:gd name="adj2" fmla="val 0"/>
              </a:avLst>
            </a:prstGeom>
            <a:solidFill>
              <a:srgbClr val="EE95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21">
              <a:extLst>
                <a:ext uri="{FF2B5EF4-FFF2-40B4-BE49-F238E27FC236}">
                  <a16:creationId xmlns:a16="http://schemas.microsoft.com/office/drawing/2014/main" id="{0F90EC9F-325C-4EA3-A2C7-F8B451ED7F58}"/>
                </a:ext>
              </a:extLst>
            </p:cNvPr>
            <p:cNvSpPr txBox="1"/>
            <p:nvPr/>
          </p:nvSpPr>
          <p:spPr>
            <a:xfrm>
              <a:off x="6381342" y="2182683"/>
              <a:ext cx="180544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BELEDİYE BAŞKANI</a:t>
              </a:r>
              <a:endParaRPr lang="en-US" b="1" dirty="0">
                <a:solidFill>
                  <a:srgbClr val="E6E7E9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11" name="TextBox 26">
              <a:extLst>
                <a:ext uri="{FF2B5EF4-FFF2-40B4-BE49-F238E27FC236}">
                  <a16:creationId xmlns:a16="http://schemas.microsoft.com/office/drawing/2014/main" id="{C6C51996-CA82-4238-82E4-84A015A3163F}"/>
                </a:ext>
              </a:extLst>
            </p:cNvPr>
            <p:cNvSpPr txBox="1"/>
            <p:nvPr/>
          </p:nvSpPr>
          <p:spPr>
            <a:xfrm>
              <a:off x="6836846" y="2563851"/>
              <a:ext cx="89443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3</a:t>
              </a:r>
            </a:p>
          </p:txBody>
        </p:sp>
      </p:grpSp>
      <p:grpSp>
        <p:nvGrpSpPr>
          <p:cNvPr id="12" name="Group 56">
            <a:extLst>
              <a:ext uri="{FF2B5EF4-FFF2-40B4-BE49-F238E27FC236}">
                <a16:creationId xmlns:a16="http://schemas.microsoft.com/office/drawing/2014/main" id="{A0320DC4-0A60-488F-AF5A-DECF4215C777}"/>
              </a:ext>
            </a:extLst>
          </p:cNvPr>
          <p:cNvGrpSpPr/>
          <p:nvPr/>
        </p:nvGrpSpPr>
        <p:grpSpPr>
          <a:xfrm>
            <a:off x="4631717" y="1534983"/>
            <a:ext cx="1805441" cy="1894017"/>
            <a:chOff x="3884465" y="2182683"/>
            <a:chExt cx="1805441" cy="1894017"/>
          </a:xfrm>
        </p:grpSpPr>
        <p:sp>
          <p:nvSpPr>
            <p:cNvPr id="13" name="Rectangle: Top Corners Rounded 14">
              <a:extLst>
                <a:ext uri="{FF2B5EF4-FFF2-40B4-BE49-F238E27FC236}">
                  <a16:creationId xmlns:a16="http://schemas.microsoft.com/office/drawing/2014/main" id="{B1AA266B-0B36-424C-ADA2-95E5B800267D}"/>
                </a:ext>
              </a:extLst>
            </p:cNvPr>
            <p:cNvSpPr/>
            <p:nvPr/>
          </p:nvSpPr>
          <p:spPr>
            <a:xfrm>
              <a:off x="3991395" y="2209800"/>
              <a:ext cx="1591582" cy="1866900"/>
            </a:xfrm>
            <a:prstGeom prst="round2SameRect">
              <a:avLst>
                <a:gd name="adj1" fmla="val 12063"/>
                <a:gd name="adj2" fmla="val 0"/>
              </a:avLst>
            </a:prstGeom>
            <a:solidFill>
              <a:srgbClr val="03A1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7">
              <a:extLst>
                <a:ext uri="{FF2B5EF4-FFF2-40B4-BE49-F238E27FC236}">
                  <a16:creationId xmlns:a16="http://schemas.microsoft.com/office/drawing/2014/main" id="{A7332B8C-47DF-4664-A504-CEA5B4D6B686}"/>
                </a:ext>
              </a:extLst>
            </p:cNvPr>
            <p:cNvSpPr txBox="1"/>
            <p:nvPr/>
          </p:nvSpPr>
          <p:spPr>
            <a:xfrm>
              <a:off x="3884465" y="2182683"/>
              <a:ext cx="180544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2000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KAYMAKAM</a:t>
              </a:r>
              <a:endParaRPr lang="en-US" sz="2000" b="1" dirty="0">
                <a:solidFill>
                  <a:srgbClr val="E6E7E9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15" name="TextBox 27">
              <a:extLst>
                <a:ext uri="{FF2B5EF4-FFF2-40B4-BE49-F238E27FC236}">
                  <a16:creationId xmlns:a16="http://schemas.microsoft.com/office/drawing/2014/main" id="{86B5D44E-B0B1-43F3-A77F-FAEF9D360983}"/>
                </a:ext>
              </a:extLst>
            </p:cNvPr>
            <p:cNvSpPr txBox="1"/>
            <p:nvPr/>
          </p:nvSpPr>
          <p:spPr>
            <a:xfrm>
              <a:off x="4339969" y="2563851"/>
              <a:ext cx="89443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2</a:t>
              </a:r>
            </a:p>
          </p:txBody>
        </p:sp>
      </p:grpSp>
      <p:grpSp>
        <p:nvGrpSpPr>
          <p:cNvPr id="16" name="Group 53">
            <a:extLst>
              <a:ext uri="{FF2B5EF4-FFF2-40B4-BE49-F238E27FC236}">
                <a16:creationId xmlns:a16="http://schemas.microsoft.com/office/drawing/2014/main" id="{59C43330-5F6B-4C49-B000-F4FD0B9A88E8}"/>
              </a:ext>
            </a:extLst>
          </p:cNvPr>
          <p:cNvGrpSpPr/>
          <p:nvPr/>
        </p:nvGrpSpPr>
        <p:grpSpPr>
          <a:xfrm>
            <a:off x="2134840" y="1534983"/>
            <a:ext cx="1805441" cy="1894017"/>
            <a:chOff x="1387588" y="2182683"/>
            <a:chExt cx="1805441" cy="1894017"/>
          </a:xfrm>
        </p:grpSpPr>
        <p:sp>
          <p:nvSpPr>
            <p:cNvPr id="17" name="Rectangle: Top Corners Rounded 11">
              <a:extLst>
                <a:ext uri="{FF2B5EF4-FFF2-40B4-BE49-F238E27FC236}">
                  <a16:creationId xmlns:a16="http://schemas.microsoft.com/office/drawing/2014/main" id="{4482B0BB-025D-4EA2-BB63-11F44D967F46}"/>
                </a:ext>
              </a:extLst>
            </p:cNvPr>
            <p:cNvSpPr/>
            <p:nvPr/>
          </p:nvSpPr>
          <p:spPr>
            <a:xfrm>
              <a:off x="1494518" y="2209800"/>
              <a:ext cx="1591582" cy="1866900"/>
            </a:xfrm>
            <a:prstGeom prst="round2SameRect">
              <a:avLst>
                <a:gd name="adj1" fmla="val 12063"/>
                <a:gd name="adj2" fmla="val 0"/>
              </a:avLst>
            </a:prstGeom>
            <a:solidFill>
              <a:srgbClr val="EF30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TextBox 13">
              <a:extLst>
                <a:ext uri="{FF2B5EF4-FFF2-40B4-BE49-F238E27FC236}">
                  <a16:creationId xmlns:a16="http://schemas.microsoft.com/office/drawing/2014/main" id="{4805B572-9EE2-4C19-ACBB-8E283F6F43AC}"/>
                </a:ext>
              </a:extLst>
            </p:cNvPr>
            <p:cNvSpPr txBox="1"/>
            <p:nvPr/>
          </p:nvSpPr>
          <p:spPr>
            <a:xfrm>
              <a:off x="1387588" y="2182683"/>
              <a:ext cx="180544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3600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VALİ</a:t>
              </a:r>
              <a:endParaRPr lang="en-US" sz="3600" b="1" dirty="0">
                <a:solidFill>
                  <a:srgbClr val="E6E7E9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19" name="TextBox 28">
              <a:extLst>
                <a:ext uri="{FF2B5EF4-FFF2-40B4-BE49-F238E27FC236}">
                  <a16:creationId xmlns:a16="http://schemas.microsoft.com/office/drawing/2014/main" id="{9E8C0E7F-F08D-4AB1-B721-6124427C0D58}"/>
                </a:ext>
              </a:extLst>
            </p:cNvPr>
            <p:cNvSpPr txBox="1"/>
            <p:nvPr/>
          </p:nvSpPr>
          <p:spPr>
            <a:xfrm>
              <a:off x="1843092" y="2563851"/>
              <a:ext cx="89443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1</a:t>
              </a:r>
            </a:p>
          </p:txBody>
        </p:sp>
      </p:grpSp>
      <p:sp>
        <p:nvSpPr>
          <p:cNvPr id="20" name="Freeform: Shape 10">
            <a:extLst>
              <a:ext uri="{FF2B5EF4-FFF2-40B4-BE49-F238E27FC236}">
                <a16:creationId xmlns:a16="http://schemas.microsoft.com/office/drawing/2014/main" id="{341CE391-19E8-4C12-A72C-7E2AE34E26F2}"/>
              </a:ext>
            </a:extLst>
          </p:cNvPr>
          <p:cNvSpPr/>
          <p:nvPr/>
        </p:nvSpPr>
        <p:spPr>
          <a:xfrm flipV="1">
            <a:off x="2241770" y="2495550"/>
            <a:ext cx="1591582" cy="3031986"/>
          </a:xfrm>
          <a:custGeom>
            <a:avLst/>
            <a:gdLst>
              <a:gd name="connsiteX0" fmla="*/ 0 w 1591582"/>
              <a:gd name="connsiteY0" fmla="*/ 3031986 h 3031986"/>
              <a:gd name="connsiteX1" fmla="*/ 357641 w 1591582"/>
              <a:gd name="connsiteY1" fmla="*/ 3031986 h 3031986"/>
              <a:gd name="connsiteX2" fmla="*/ 795791 w 1591582"/>
              <a:gd name="connsiteY2" fmla="*/ 2593836 h 3031986"/>
              <a:gd name="connsiteX3" fmla="*/ 1233941 w 1591582"/>
              <a:gd name="connsiteY3" fmla="*/ 3031986 h 3031986"/>
              <a:gd name="connsiteX4" fmla="*/ 1591582 w 1591582"/>
              <a:gd name="connsiteY4" fmla="*/ 3031986 h 3031986"/>
              <a:gd name="connsiteX5" fmla="*/ 1591582 w 1591582"/>
              <a:gd name="connsiteY5" fmla="*/ 314242 h 3031986"/>
              <a:gd name="connsiteX6" fmla="*/ 1277340 w 1591582"/>
              <a:gd name="connsiteY6" fmla="*/ 0 h 3031986"/>
              <a:gd name="connsiteX7" fmla="*/ 314242 w 1591582"/>
              <a:gd name="connsiteY7" fmla="*/ 0 h 3031986"/>
              <a:gd name="connsiteX8" fmla="*/ 0 w 1591582"/>
              <a:gd name="connsiteY8" fmla="*/ 314242 h 3031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1582" h="3031986">
                <a:moveTo>
                  <a:pt x="0" y="3031986"/>
                </a:moveTo>
                <a:lnTo>
                  <a:pt x="357641" y="3031986"/>
                </a:lnTo>
                <a:cubicBezTo>
                  <a:pt x="357641" y="2790002"/>
                  <a:pt x="553807" y="2593836"/>
                  <a:pt x="795791" y="2593836"/>
                </a:cubicBezTo>
                <a:cubicBezTo>
                  <a:pt x="1037775" y="2593836"/>
                  <a:pt x="1233941" y="2790002"/>
                  <a:pt x="1233941" y="3031986"/>
                </a:cubicBezTo>
                <a:lnTo>
                  <a:pt x="1591582" y="3031986"/>
                </a:lnTo>
                <a:lnTo>
                  <a:pt x="1591582" y="314242"/>
                </a:lnTo>
                <a:cubicBezTo>
                  <a:pt x="1591582" y="140691"/>
                  <a:pt x="1450891" y="0"/>
                  <a:pt x="1277340" y="0"/>
                </a:cubicBezTo>
                <a:lnTo>
                  <a:pt x="314242" y="0"/>
                </a:lnTo>
                <a:cubicBezTo>
                  <a:pt x="140691" y="0"/>
                  <a:pt x="0" y="140691"/>
                  <a:pt x="0" y="31424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sx="107000" sy="107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15">
            <a:extLst>
              <a:ext uri="{FF2B5EF4-FFF2-40B4-BE49-F238E27FC236}">
                <a16:creationId xmlns:a16="http://schemas.microsoft.com/office/drawing/2014/main" id="{EFE0918A-F31B-421C-B199-4453F21E20B1}"/>
              </a:ext>
            </a:extLst>
          </p:cNvPr>
          <p:cNvSpPr/>
          <p:nvPr/>
        </p:nvSpPr>
        <p:spPr>
          <a:xfrm flipV="1">
            <a:off x="4738647" y="2495550"/>
            <a:ext cx="1591582" cy="3031986"/>
          </a:xfrm>
          <a:custGeom>
            <a:avLst/>
            <a:gdLst>
              <a:gd name="connsiteX0" fmla="*/ 0 w 1591582"/>
              <a:gd name="connsiteY0" fmla="*/ 3031986 h 3031986"/>
              <a:gd name="connsiteX1" fmla="*/ 357641 w 1591582"/>
              <a:gd name="connsiteY1" fmla="*/ 3031986 h 3031986"/>
              <a:gd name="connsiteX2" fmla="*/ 795791 w 1591582"/>
              <a:gd name="connsiteY2" fmla="*/ 2593836 h 3031986"/>
              <a:gd name="connsiteX3" fmla="*/ 1233941 w 1591582"/>
              <a:gd name="connsiteY3" fmla="*/ 3031986 h 3031986"/>
              <a:gd name="connsiteX4" fmla="*/ 1591582 w 1591582"/>
              <a:gd name="connsiteY4" fmla="*/ 3031986 h 3031986"/>
              <a:gd name="connsiteX5" fmla="*/ 1591582 w 1591582"/>
              <a:gd name="connsiteY5" fmla="*/ 314242 h 3031986"/>
              <a:gd name="connsiteX6" fmla="*/ 1277340 w 1591582"/>
              <a:gd name="connsiteY6" fmla="*/ 0 h 3031986"/>
              <a:gd name="connsiteX7" fmla="*/ 314242 w 1591582"/>
              <a:gd name="connsiteY7" fmla="*/ 0 h 3031986"/>
              <a:gd name="connsiteX8" fmla="*/ 0 w 1591582"/>
              <a:gd name="connsiteY8" fmla="*/ 314242 h 3031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1582" h="3031986">
                <a:moveTo>
                  <a:pt x="0" y="3031986"/>
                </a:moveTo>
                <a:lnTo>
                  <a:pt x="357641" y="3031986"/>
                </a:lnTo>
                <a:cubicBezTo>
                  <a:pt x="357641" y="2790002"/>
                  <a:pt x="553807" y="2593836"/>
                  <a:pt x="795791" y="2593836"/>
                </a:cubicBezTo>
                <a:cubicBezTo>
                  <a:pt x="1037775" y="2593836"/>
                  <a:pt x="1233941" y="2790002"/>
                  <a:pt x="1233941" y="3031986"/>
                </a:cubicBezTo>
                <a:lnTo>
                  <a:pt x="1591582" y="3031986"/>
                </a:lnTo>
                <a:lnTo>
                  <a:pt x="1591582" y="314242"/>
                </a:lnTo>
                <a:cubicBezTo>
                  <a:pt x="1591582" y="140691"/>
                  <a:pt x="1450891" y="0"/>
                  <a:pt x="1277340" y="0"/>
                </a:cubicBezTo>
                <a:lnTo>
                  <a:pt x="314242" y="0"/>
                </a:lnTo>
                <a:cubicBezTo>
                  <a:pt x="140691" y="0"/>
                  <a:pt x="0" y="140691"/>
                  <a:pt x="0" y="31424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sx="107000" sy="107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19">
            <a:extLst>
              <a:ext uri="{FF2B5EF4-FFF2-40B4-BE49-F238E27FC236}">
                <a16:creationId xmlns:a16="http://schemas.microsoft.com/office/drawing/2014/main" id="{592EA1AF-2297-4C50-AE18-75E95B89A77D}"/>
              </a:ext>
            </a:extLst>
          </p:cNvPr>
          <p:cNvSpPr/>
          <p:nvPr/>
        </p:nvSpPr>
        <p:spPr>
          <a:xfrm flipV="1">
            <a:off x="7235524" y="2495550"/>
            <a:ext cx="1591582" cy="3031986"/>
          </a:xfrm>
          <a:custGeom>
            <a:avLst/>
            <a:gdLst>
              <a:gd name="connsiteX0" fmla="*/ 0 w 1591582"/>
              <a:gd name="connsiteY0" fmla="*/ 3031986 h 3031986"/>
              <a:gd name="connsiteX1" fmla="*/ 357641 w 1591582"/>
              <a:gd name="connsiteY1" fmla="*/ 3031986 h 3031986"/>
              <a:gd name="connsiteX2" fmla="*/ 795791 w 1591582"/>
              <a:gd name="connsiteY2" fmla="*/ 2593836 h 3031986"/>
              <a:gd name="connsiteX3" fmla="*/ 1233941 w 1591582"/>
              <a:gd name="connsiteY3" fmla="*/ 3031986 h 3031986"/>
              <a:gd name="connsiteX4" fmla="*/ 1591582 w 1591582"/>
              <a:gd name="connsiteY4" fmla="*/ 3031986 h 3031986"/>
              <a:gd name="connsiteX5" fmla="*/ 1591582 w 1591582"/>
              <a:gd name="connsiteY5" fmla="*/ 314242 h 3031986"/>
              <a:gd name="connsiteX6" fmla="*/ 1277340 w 1591582"/>
              <a:gd name="connsiteY6" fmla="*/ 0 h 3031986"/>
              <a:gd name="connsiteX7" fmla="*/ 314242 w 1591582"/>
              <a:gd name="connsiteY7" fmla="*/ 0 h 3031986"/>
              <a:gd name="connsiteX8" fmla="*/ 0 w 1591582"/>
              <a:gd name="connsiteY8" fmla="*/ 314242 h 3031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1582" h="3031986">
                <a:moveTo>
                  <a:pt x="0" y="3031986"/>
                </a:moveTo>
                <a:lnTo>
                  <a:pt x="357641" y="3031986"/>
                </a:lnTo>
                <a:cubicBezTo>
                  <a:pt x="357641" y="2790002"/>
                  <a:pt x="553807" y="2593836"/>
                  <a:pt x="795791" y="2593836"/>
                </a:cubicBezTo>
                <a:cubicBezTo>
                  <a:pt x="1037775" y="2593836"/>
                  <a:pt x="1233941" y="2790002"/>
                  <a:pt x="1233941" y="3031986"/>
                </a:cubicBezTo>
                <a:lnTo>
                  <a:pt x="1591582" y="3031986"/>
                </a:lnTo>
                <a:lnTo>
                  <a:pt x="1591582" y="314242"/>
                </a:lnTo>
                <a:cubicBezTo>
                  <a:pt x="1591582" y="140691"/>
                  <a:pt x="1450891" y="0"/>
                  <a:pt x="1277340" y="0"/>
                </a:cubicBezTo>
                <a:lnTo>
                  <a:pt x="314242" y="0"/>
                </a:lnTo>
                <a:cubicBezTo>
                  <a:pt x="140691" y="0"/>
                  <a:pt x="0" y="140691"/>
                  <a:pt x="0" y="31424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sx="107000" sy="107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: Shape 23">
            <a:extLst>
              <a:ext uri="{FF2B5EF4-FFF2-40B4-BE49-F238E27FC236}">
                <a16:creationId xmlns:a16="http://schemas.microsoft.com/office/drawing/2014/main" id="{A760C947-BD21-42C8-B168-6E0DFFBCEDA6}"/>
              </a:ext>
            </a:extLst>
          </p:cNvPr>
          <p:cNvSpPr/>
          <p:nvPr/>
        </p:nvSpPr>
        <p:spPr>
          <a:xfrm flipV="1">
            <a:off x="9839330" y="2495550"/>
            <a:ext cx="1591582" cy="3031986"/>
          </a:xfrm>
          <a:custGeom>
            <a:avLst/>
            <a:gdLst>
              <a:gd name="connsiteX0" fmla="*/ 0 w 1591582"/>
              <a:gd name="connsiteY0" fmla="*/ 3031986 h 3031986"/>
              <a:gd name="connsiteX1" fmla="*/ 357641 w 1591582"/>
              <a:gd name="connsiteY1" fmla="*/ 3031986 h 3031986"/>
              <a:gd name="connsiteX2" fmla="*/ 795791 w 1591582"/>
              <a:gd name="connsiteY2" fmla="*/ 2593836 h 3031986"/>
              <a:gd name="connsiteX3" fmla="*/ 1233941 w 1591582"/>
              <a:gd name="connsiteY3" fmla="*/ 3031986 h 3031986"/>
              <a:gd name="connsiteX4" fmla="*/ 1591582 w 1591582"/>
              <a:gd name="connsiteY4" fmla="*/ 3031986 h 3031986"/>
              <a:gd name="connsiteX5" fmla="*/ 1591582 w 1591582"/>
              <a:gd name="connsiteY5" fmla="*/ 314242 h 3031986"/>
              <a:gd name="connsiteX6" fmla="*/ 1277340 w 1591582"/>
              <a:gd name="connsiteY6" fmla="*/ 0 h 3031986"/>
              <a:gd name="connsiteX7" fmla="*/ 314242 w 1591582"/>
              <a:gd name="connsiteY7" fmla="*/ 0 h 3031986"/>
              <a:gd name="connsiteX8" fmla="*/ 0 w 1591582"/>
              <a:gd name="connsiteY8" fmla="*/ 314242 h 3031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1582" h="3031986">
                <a:moveTo>
                  <a:pt x="0" y="3031986"/>
                </a:moveTo>
                <a:lnTo>
                  <a:pt x="357641" y="3031986"/>
                </a:lnTo>
                <a:cubicBezTo>
                  <a:pt x="357641" y="2790002"/>
                  <a:pt x="553807" y="2593836"/>
                  <a:pt x="795791" y="2593836"/>
                </a:cubicBezTo>
                <a:cubicBezTo>
                  <a:pt x="1037775" y="2593836"/>
                  <a:pt x="1233941" y="2790002"/>
                  <a:pt x="1233941" y="3031986"/>
                </a:cubicBezTo>
                <a:lnTo>
                  <a:pt x="1591582" y="3031986"/>
                </a:lnTo>
                <a:lnTo>
                  <a:pt x="1591582" y="314242"/>
                </a:lnTo>
                <a:cubicBezTo>
                  <a:pt x="1591582" y="140691"/>
                  <a:pt x="1450891" y="0"/>
                  <a:pt x="1277340" y="0"/>
                </a:cubicBezTo>
                <a:lnTo>
                  <a:pt x="314242" y="0"/>
                </a:lnTo>
                <a:cubicBezTo>
                  <a:pt x="140691" y="0"/>
                  <a:pt x="0" y="140691"/>
                  <a:pt x="0" y="31424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sx="107000" sy="107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54">
            <a:extLst>
              <a:ext uri="{FF2B5EF4-FFF2-40B4-BE49-F238E27FC236}">
                <a16:creationId xmlns:a16="http://schemas.microsoft.com/office/drawing/2014/main" id="{287B804A-8168-4ED9-AE01-0CF279A4DC85}"/>
              </a:ext>
            </a:extLst>
          </p:cNvPr>
          <p:cNvGrpSpPr/>
          <p:nvPr/>
        </p:nvGrpSpPr>
        <p:grpSpPr>
          <a:xfrm>
            <a:off x="2236101" y="3189742"/>
            <a:ext cx="1591582" cy="617162"/>
            <a:chOff x="1488849" y="3837442"/>
            <a:chExt cx="1591582" cy="617162"/>
          </a:xfrm>
        </p:grpSpPr>
        <p:sp>
          <p:nvSpPr>
            <p:cNvPr id="29" name="TextBox 45">
              <a:extLst>
                <a:ext uri="{FF2B5EF4-FFF2-40B4-BE49-F238E27FC236}">
                  <a16:creationId xmlns:a16="http://schemas.microsoft.com/office/drawing/2014/main" id="{46163796-F8D0-461C-864F-181521393CB3}"/>
                </a:ext>
              </a:extLst>
            </p:cNvPr>
            <p:cNvSpPr txBox="1"/>
            <p:nvPr/>
          </p:nvSpPr>
          <p:spPr>
            <a:xfrm>
              <a:off x="1488849" y="3837442"/>
              <a:ext cx="15915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b="1" dirty="0">
                  <a:solidFill>
                    <a:srgbClr val="EF3078"/>
                  </a:solidFill>
                  <a:latin typeface="Tw Cen MT" panose="020B0602020104020603" pitchFamily="34" charset="0"/>
                </a:rPr>
                <a:t>ATANIR</a:t>
              </a:r>
              <a:endParaRPr lang="en-US" b="1" dirty="0">
                <a:solidFill>
                  <a:srgbClr val="EF3078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30" name="TextBox 46">
              <a:extLst>
                <a:ext uri="{FF2B5EF4-FFF2-40B4-BE49-F238E27FC236}">
                  <a16:creationId xmlns:a16="http://schemas.microsoft.com/office/drawing/2014/main" id="{42D957E6-E2BF-4D67-BD45-D97E2395E563}"/>
                </a:ext>
              </a:extLst>
            </p:cNvPr>
            <p:cNvSpPr txBox="1"/>
            <p:nvPr/>
          </p:nvSpPr>
          <p:spPr>
            <a:xfrm>
              <a:off x="1488849" y="4146827"/>
              <a:ext cx="15915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1400" b="1" dirty="0">
                  <a:solidFill>
                    <a:srgbClr val="A6A6A6"/>
                  </a:solidFill>
                  <a:latin typeface="Tw Cen MT" panose="020B0602020104020603" pitchFamily="34" charset="0"/>
                </a:rPr>
                <a:t>İlleri yönetir</a:t>
              </a:r>
              <a:endParaRPr lang="en-US" sz="1400" b="1" dirty="0">
                <a:solidFill>
                  <a:srgbClr val="A6A6A6"/>
                </a:solidFill>
                <a:latin typeface="Tw Cen MT" panose="020B0602020104020603" pitchFamily="34" charset="0"/>
              </a:endParaRPr>
            </a:p>
          </p:txBody>
        </p:sp>
      </p:grpSp>
      <p:grpSp>
        <p:nvGrpSpPr>
          <p:cNvPr id="31" name="Group 55">
            <a:extLst>
              <a:ext uri="{FF2B5EF4-FFF2-40B4-BE49-F238E27FC236}">
                <a16:creationId xmlns:a16="http://schemas.microsoft.com/office/drawing/2014/main" id="{00D176D6-7BE0-414A-AFEF-F76BE857A6F2}"/>
              </a:ext>
            </a:extLst>
          </p:cNvPr>
          <p:cNvGrpSpPr/>
          <p:nvPr/>
        </p:nvGrpSpPr>
        <p:grpSpPr>
          <a:xfrm>
            <a:off x="4724926" y="3189742"/>
            <a:ext cx="1591582" cy="617162"/>
            <a:chOff x="3977674" y="3837442"/>
            <a:chExt cx="1591582" cy="617162"/>
          </a:xfrm>
        </p:grpSpPr>
        <p:sp>
          <p:nvSpPr>
            <p:cNvPr id="32" name="TextBox 47">
              <a:extLst>
                <a:ext uri="{FF2B5EF4-FFF2-40B4-BE49-F238E27FC236}">
                  <a16:creationId xmlns:a16="http://schemas.microsoft.com/office/drawing/2014/main" id="{77CEE490-D4B6-4E5D-8C1D-466F6F958650}"/>
                </a:ext>
              </a:extLst>
            </p:cNvPr>
            <p:cNvSpPr txBox="1"/>
            <p:nvPr/>
          </p:nvSpPr>
          <p:spPr>
            <a:xfrm>
              <a:off x="3977674" y="3837442"/>
              <a:ext cx="15915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b="1" dirty="0">
                  <a:solidFill>
                    <a:srgbClr val="03A1A4"/>
                  </a:solidFill>
                  <a:latin typeface="Tw Cen MT" panose="020B0602020104020603" pitchFamily="34" charset="0"/>
                </a:rPr>
                <a:t>ATANIR</a:t>
              </a:r>
              <a:endParaRPr lang="en-US" b="1" dirty="0">
                <a:solidFill>
                  <a:srgbClr val="03A1A4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33" name="TextBox 48">
              <a:extLst>
                <a:ext uri="{FF2B5EF4-FFF2-40B4-BE49-F238E27FC236}">
                  <a16:creationId xmlns:a16="http://schemas.microsoft.com/office/drawing/2014/main" id="{7831135F-BACB-480C-8B86-D872963BB007}"/>
                </a:ext>
              </a:extLst>
            </p:cNvPr>
            <p:cNvSpPr txBox="1"/>
            <p:nvPr/>
          </p:nvSpPr>
          <p:spPr>
            <a:xfrm>
              <a:off x="3977674" y="4146827"/>
              <a:ext cx="15915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1400" b="1" dirty="0">
                  <a:solidFill>
                    <a:srgbClr val="A6A6A6"/>
                  </a:solidFill>
                  <a:latin typeface="Tw Cen MT" panose="020B0602020104020603" pitchFamily="34" charset="0"/>
                </a:rPr>
                <a:t>İlçeyi yönetir</a:t>
              </a:r>
              <a:endParaRPr lang="en-US" sz="1400" b="1" dirty="0">
                <a:solidFill>
                  <a:srgbClr val="A6A6A6"/>
                </a:solidFill>
                <a:latin typeface="Tw Cen MT" panose="020B0602020104020603" pitchFamily="34" charset="0"/>
              </a:endParaRPr>
            </a:p>
          </p:txBody>
        </p:sp>
      </p:grpSp>
      <p:grpSp>
        <p:nvGrpSpPr>
          <p:cNvPr id="34" name="Group 58">
            <a:extLst>
              <a:ext uri="{FF2B5EF4-FFF2-40B4-BE49-F238E27FC236}">
                <a16:creationId xmlns:a16="http://schemas.microsoft.com/office/drawing/2014/main" id="{1F90F2E9-38A0-4E26-99FF-2C0D3393C6B3}"/>
              </a:ext>
            </a:extLst>
          </p:cNvPr>
          <p:cNvGrpSpPr/>
          <p:nvPr/>
        </p:nvGrpSpPr>
        <p:grpSpPr>
          <a:xfrm>
            <a:off x="7235524" y="3189742"/>
            <a:ext cx="1591582" cy="617162"/>
            <a:chOff x="6488272" y="3837442"/>
            <a:chExt cx="1591582" cy="617162"/>
          </a:xfrm>
        </p:grpSpPr>
        <p:sp>
          <p:nvSpPr>
            <p:cNvPr id="35" name="TextBox 49">
              <a:extLst>
                <a:ext uri="{FF2B5EF4-FFF2-40B4-BE49-F238E27FC236}">
                  <a16:creationId xmlns:a16="http://schemas.microsoft.com/office/drawing/2014/main" id="{38E93443-2CE9-4A54-AC13-095706F1C3D3}"/>
                </a:ext>
              </a:extLst>
            </p:cNvPr>
            <p:cNvSpPr txBox="1"/>
            <p:nvPr/>
          </p:nvSpPr>
          <p:spPr>
            <a:xfrm>
              <a:off x="6488272" y="3837442"/>
              <a:ext cx="15915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b="1" dirty="0">
                  <a:solidFill>
                    <a:srgbClr val="EE9524"/>
                  </a:solidFill>
                  <a:latin typeface="Tw Cen MT" panose="020B0602020104020603" pitchFamily="34" charset="0"/>
                </a:rPr>
                <a:t>SEÇİLİR</a:t>
              </a:r>
              <a:endParaRPr lang="en-US" b="1" dirty="0">
                <a:solidFill>
                  <a:srgbClr val="EE9524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36" name="TextBox 50">
              <a:extLst>
                <a:ext uri="{FF2B5EF4-FFF2-40B4-BE49-F238E27FC236}">
                  <a16:creationId xmlns:a16="http://schemas.microsoft.com/office/drawing/2014/main" id="{6D06DD93-F246-40CF-B39E-291633B27A61}"/>
                </a:ext>
              </a:extLst>
            </p:cNvPr>
            <p:cNvSpPr txBox="1"/>
            <p:nvPr/>
          </p:nvSpPr>
          <p:spPr>
            <a:xfrm>
              <a:off x="6488272" y="4146827"/>
              <a:ext cx="159158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sz="1400" b="1" dirty="0">
                <a:solidFill>
                  <a:srgbClr val="A6A6A6"/>
                </a:solidFill>
                <a:latin typeface="Tw Cen MT" panose="020B0602020104020603" pitchFamily="34" charset="0"/>
              </a:endParaRPr>
            </a:p>
          </p:txBody>
        </p:sp>
      </p:grpSp>
      <p:grpSp>
        <p:nvGrpSpPr>
          <p:cNvPr id="37" name="Group 59">
            <a:extLst>
              <a:ext uri="{FF2B5EF4-FFF2-40B4-BE49-F238E27FC236}">
                <a16:creationId xmlns:a16="http://schemas.microsoft.com/office/drawing/2014/main" id="{869F2EAB-C30E-481E-A5A4-F368693BC50D}"/>
              </a:ext>
            </a:extLst>
          </p:cNvPr>
          <p:cNvGrpSpPr/>
          <p:nvPr/>
        </p:nvGrpSpPr>
        <p:grpSpPr>
          <a:xfrm>
            <a:off x="9834494" y="3189742"/>
            <a:ext cx="1591582" cy="832605"/>
            <a:chOff x="9087242" y="3837442"/>
            <a:chExt cx="1591582" cy="832605"/>
          </a:xfrm>
        </p:grpSpPr>
        <p:sp>
          <p:nvSpPr>
            <p:cNvPr id="38" name="TextBox 51">
              <a:extLst>
                <a:ext uri="{FF2B5EF4-FFF2-40B4-BE49-F238E27FC236}">
                  <a16:creationId xmlns:a16="http://schemas.microsoft.com/office/drawing/2014/main" id="{3E915984-7B67-4351-A81E-2F79BE0AA181}"/>
                </a:ext>
              </a:extLst>
            </p:cNvPr>
            <p:cNvSpPr txBox="1"/>
            <p:nvPr/>
          </p:nvSpPr>
          <p:spPr>
            <a:xfrm>
              <a:off x="9087242" y="3837442"/>
              <a:ext cx="15915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b="1" dirty="0">
                  <a:solidFill>
                    <a:srgbClr val="1C7CBB"/>
                  </a:solidFill>
                  <a:latin typeface="Tw Cen MT" panose="020B0602020104020603" pitchFamily="34" charset="0"/>
                </a:rPr>
                <a:t>SEÇİLİR</a:t>
              </a:r>
              <a:endParaRPr lang="en-US" b="1" dirty="0">
                <a:solidFill>
                  <a:srgbClr val="1C7CBB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39" name="TextBox 52">
              <a:extLst>
                <a:ext uri="{FF2B5EF4-FFF2-40B4-BE49-F238E27FC236}">
                  <a16:creationId xmlns:a16="http://schemas.microsoft.com/office/drawing/2014/main" id="{3015A059-9103-4086-A0BC-F78708896FD9}"/>
                </a:ext>
              </a:extLst>
            </p:cNvPr>
            <p:cNvSpPr txBox="1"/>
            <p:nvPr/>
          </p:nvSpPr>
          <p:spPr>
            <a:xfrm>
              <a:off x="9087242" y="4146827"/>
              <a:ext cx="15915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r-TR" sz="1400" b="1" dirty="0">
                  <a:solidFill>
                    <a:srgbClr val="A6A6A6"/>
                  </a:solidFill>
                  <a:latin typeface="Tw Cen MT" panose="020B0602020104020603" pitchFamily="34" charset="0"/>
                </a:rPr>
                <a:t>Mahalle </a:t>
              </a:r>
            </a:p>
            <a:p>
              <a:pPr algn="ctr"/>
              <a:r>
                <a:rPr lang="tr-TR" sz="1400" b="1" dirty="0">
                  <a:solidFill>
                    <a:srgbClr val="A6A6A6"/>
                  </a:solidFill>
                  <a:latin typeface="Tw Cen MT" panose="020B0602020104020603" pitchFamily="34" charset="0"/>
                </a:rPr>
                <a:t>Köy</a:t>
              </a:r>
              <a:endParaRPr lang="en-US" sz="1400" b="1" dirty="0">
                <a:solidFill>
                  <a:srgbClr val="A6A6A6"/>
                </a:solidFill>
                <a:latin typeface="Tw Cen MT" panose="020B0602020104020603" pitchFamily="34" charset="0"/>
              </a:endParaRPr>
            </a:p>
          </p:txBody>
        </p:sp>
      </p:grpSp>
      <p:pic>
        <p:nvPicPr>
          <p:cNvPr id="46" name="Resim 45">
            <a:extLst>
              <a:ext uri="{FF2B5EF4-FFF2-40B4-BE49-F238E27FC236}">
                <a16:creationId xmlns:a16="http://schemas.microsoft.com/office/drawing/2014/main" id="{6E522515-BC61-4107-9990-DF51E2E4C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35" y="1742542"/>
            <a:ext cx="1980831" cy="504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8973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5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25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A66DA8BA-C07C-4A5E-9583-D07AB17145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993" y="4019077"/>
            <a:ext cx="8785097" cy="2487384"/>
          </a:xfrm>
          <a:prstGeom prst="rect">
            <a:avLst/>
          </a:prstGeom>
        </p:spPr>
      </p:pic>
      <p:graphicFrame>
        <p:nvGraphicFramePr>
          <p:cNvPr id="7" name="Diyagram 6">
            <a:extLst>
              <a:ext uri="{FF2B5EF4-FFF2-40B4-BE49-F238E27FC236}">
                <a16:creationId xmlns:a16="http://schemas.microsoft.com/office/drawing/2014/main" id="{ED42E36C-5A54-4160-B7C4-7238B200F5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0733304"/>
              </p:ext>
            </p:extLst>
          </p:nvPr>
        </p:nvGraphicFramePr>
        <p:xfrm>
          <a:off x="1416245" y="4023599"/>
          <a:ext cx="8780205" cy="2526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" name="Resim 10">
            <a:extLst>
              <a:ext uri="{FF2B5EF4-FFF2-40B4-BE49-F238E27FC236}">
                <a16:creationId xmlns:a16="http://schemas.microsoft.com/office/drawing/2014/main" id="{7E7A5157-1DEF-4A95-A80C-E2CA424D58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00037" y="4749202"/>
            <a:ext cx="506653" cy="437367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19F683DC-AA43-419D-8273-6C57F91CDDD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16245" y="434286"/>
            <a:ext cx="2651990" cy="554784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AD6F5C86-A5C3-43E7-AE5D-1910C4917FF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16245" y="634601"/>
            <a:ext cx="8986283" cy="334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54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>
            <a:extLst>
              <a:ext uri="{FF2B5EF4-FFF2-40B4-BE49-F238E27FC236}">
                <a16:creationId xmlns:a16="http://schemas.microsoft.com/office/drawing/2014/main" id="{E51F6485-01C4-4523-B033-C231F99481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5624" y="823144"/>
            <a:ext cx="2651990" cy="55478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7AB956BE-EB4D-477C-B42C-461263569E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002" y="984278"/>
            <a:ext cx="9211854" cy="2847079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B71D6BBA-78C9-4E98-ABB1-5ADD75304F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8024" y="3908573"/>
            <a:ext cx="9236241" cy="2450804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D12FB574-04DD-4C47-9192-9CDE8B35CF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8024" y="5133975"/>
            <a:ext cx="589838" cy="50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88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ikdörtgen 4">
            <a:extLst>
              <a:ext uri="{FF2B5EF4-FFF2-40B4-BE49-F238E27FC236}">
                <a16:creationId xmlns:a16="http://schemas.microsoft.com/office/drawing/2014/main" id="{E1C73468-9A58-4D60-AEDD-2A49673EA817}"/>
              </a:ext>
            </a:extLst>
          </p:cNvPr>
          <p:cNvSpPr/>
          <p:nvPr/>
        </p:nvSpPr>
        <p:spPr>
          <a:xfrm>
            <a:off x="7872907" y="662278"/>
            <a:ext cx="3316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/>
              <a:t>http://odsgm.meb.gov.tr/kurslar/</a:t>
            </a:r>
          </a:p>
        </p:txBody>
      </p:sp>
      <p:pic>
        <p:nvPicPr>
          <p:cNvPr id="8" name="Resim 7">
            <a:extLst>
              <a:ext uri="{FF2B5EF4-FFF2-40B4-BE49-F238E27FC236}">
                <a16:creationId xmlns:a16="http://schemas.microsoft.com/office/drawing/2014/main" id="{DFA1F9D2-354E-4CE5-8D55-5DD9151160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841" y="505400"/>
            <a:ext cx="2651990" cy="554784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78BDB7B6-0BCA-4007-8AE0-78F4B8D221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969" y="1060184"/>
            <a:ext cx="10077561" cy="3194581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D463CC7D-E171-4F6E-8D32-837CF9F27A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2350" y="4283339"/>
            <a:ext cx="10187299" cy="2353260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3EC0B522-8E35-4E54-9FDA-185E840712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2350" y="4951024"/>
            <a:ext cx="506847" cy="43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19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5C76FE2E-5358-48E4-ADB1-03A55CBFE8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188" y="1029110"/>
            <a:ext cx="11723624" cy="5212532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670593ED-A826-44EF-BEDB-915EC3546E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188" y="5444918"/>
            <a:ext cx="713294" cy="615749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50E04AF7-0233-439A-B28B-2048B67875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188" y="616358"/>
            <a:ext cx="2651990" cy="55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157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13" y="218566"/>
            <a:ext cx="7907197" cy="6718374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D8A5CE3A-A6E0-4563-BFB4-0FBA3342D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7267" y="5392359"/>
            <a:ext cx="1426771" cy="529408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4D20CC1C-14CB-408F-BC9D-D0BD2F9FCA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8139" y="685929"/>
            <a:ext cx="1132079" cy="618405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3E66C035-89A6-45F5-936B-665B2209E2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81976" y="3686749"/>
            <a:ext cx="1125749" cy="678336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80264115-385E-4F28-855D-2EE1C9EAAC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36409" y="2945068"/>
            <a:ext cx="1256395" cy="632685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5B8A2678-3A42-4AB4-B40B-91B051EE1F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71186" y="2070448"/>
            <a:ext cx="1236539" cy="589027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CB416F38-24BC-4152-8FAE-460DFDFB0D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54191" y="4301516"/>
            <a:ext cx="1357087" cy="489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26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395 -0.07245 L -0.07395 -0.07222 C -0.07539 -0.07546 -0.07669 -0.07824 -0.07812 -0.08102 C -0.08098 -0.08657 -0.08893 -0.09791 -0.08971 -0.0993 C -0.09023 -0.1 -0.09049 -0.10092 -0.09101 -0.10162 L -0.13671 -0.15509 C -0.15208 -0.17268 -0.12213 -0.14259 -0.1776 -0.19514 C -0.17877 -0.19606 -0.17994 -0.19652 -0.18112 -0.19745 C -0.19765 -0.2118 -0.21367 -0.2287 -0.23085 -0.2412 L -0.28398 -0.27986 C -0.28541 -0.28078 -0.28671 -0.28148 -0.28815 -0.2824 L -0.3427 -0.31875 C -0.34348 -0.31921 -0.34401 -0.3206 -0.34466 -0.32106 C -0.36171 -0.33171 -0.3789 -0.3412 -0.39596 -0.35139 C -0.39713 -0.35208 -0.39817 -0.35324 -0.39921 -0.35393 C -0.4151 -0.36227 -0.43072 -0.3706 -0.44648 -0.37824 C -0.46145 -0.38518 -0.47721 -0.38865 -0.49205 -0.39745 C -0.4927 -0.39791 -0.49348 -0.39861 -0.49401 -0.39884 C -0.50455 -0.40254 -0.51497 -0.40648 -0.52539 -0.40972 C -0.53489 -0.4125 -0.54453 -0.41435 -0.55403 -0.4169 C -0.64388 -0.44236 -0.56992 -0.42315 -0.6263 -0.4375 C -0.62695 -0.43796 -0.62773 -0.43842 -0.62838 -0.43889 C -0.64544 -0.44537 -0.63737 -0.44213 -0.65221 -0.44606 C -0.65494 -0.44676 -0.65768 -0.44768 -0.66041 -0.44838 C -0.66158 -0.44884 -0.66289 -0.44907 -0.66393 -0.44977 C -0.66497 -0.45023 -0.66614 -0.45139 -0.66718 -0.45208 C -0.66862 -0.45301 -0.66992 -0.4537 -0.67135 -0.45463 C -0.67265 -0.45532 -0.67356 -0.45625 -0.67473 -0.45694 C -0.67565 -0.4574 -0.67656 -0.45764 -0.67747 -0.4581 C -0.68385 -0.4625 -0.67578 -0.45902 -0.68424 -0.46296 C -0.68632 -0.46389 -0.68841 -0.46458 -0.69036 -0.46551 C -0.69388 -0.4669 -0.69726 -0.46898 -0.70065 -0.47037 C -0.70559 -0.47222 -0.71067 -0.47338 -0.71562 -0.47523 C -0.7164 -0.47546 -0.71705 -0.47615 -0.7177 -0.47639 C -0.72265 -0.47777 -0.72773 -0.4787 -0.73268 -0.48009 C -0.73359 -0.48032 -0.7345 -0.48102 -0.73541 -0.48125 C -0.73997 -0.48264 -0.74453 -0.48356 -0.74908 -0.48495 C -0.75026 -0.48518 -0.7513 -0.48565 -0.75247 -0.48611 C -0.75559 -0.48703 -0.75885 -0.4875 -0.76197 -0.48842 C -0.78177 -0.49537 -0.76601 -0.49213 -0.78112 -0.49444 C -0.78359 -0.49606 -0.78606 -0.49815 -0.78867 -0.4993 C -0.79544 -0.50277 -0.79166 -0.49745 -0.79544 -0.50416 C -0.7957 -0.50555 -0.79609 -0.50671 -0.79609 -0.50787 C -0.79609 -0.51481 -0.79557 -0.51782 -0.79479 -0.52361 C -0.79492 -0.53009 -0.79505 -0.53657 -0.79544 -0.54305 C -0.79557 -0.54444 -0.7957 -0.5456 -0.79609 -0.54676 C -0.79661 -0.54791 -0.79752 -0.54815 -0.79817 -0.54907 C -0.79908 -0.55069 -0.8 -0.55231 -0.80091 -0.55393 C -0.8013 -0.55486 -0.80169 -0.55578 -0.80221 -0.55648 L -0.80638 -0.56134 C -0.80677 -0.5625 -0.80729 -0.56365 -0.80768 -0.56481 C -0.80807 -0.56597 -0.80781 -0.56782 -0.80833 -0.56852 C -0.8095 -0.5699 -0.8125 -0.57083 -0.8125 -0.5706 C -0.81536 -0.56921 -0.81458 -0.57106 -0.81458 -0.56481 L -0.81458 -0.56458 " pathEditMode="relative" rAng="0" ptsTypes="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044" y="-24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883 0.03542 L -0.09883 0.03542 C -0.10052 0.03773 -0.10208 0.04005 -0.10365 0.04259 C -0.10417 0.04329 -0.10443 0.04444 -0.10508 0.04491 C -0.10651 0.04653 -0.10833 0.04722 -0.10977 0.04861 C -0.11146 0.05046 -0.11289 0.05301 -0.11458 0.05463 C -0.11654 0.05671 -0.11862 0.0581 -0.1207 0.05949 C -0.12565 0.06319 -0.13073 0.0669 -0.13568 0.0706 C -0.13867 0.07268 -0.14154 0.07477 -0.14453 0.07662 C -0.15482 0.08217 -0.15755 0.08403 -0.16849 0.08866 C -0.17279 0.09051 -0.17708 0.0919 -0.18138 0.09352 C -0.18594 0.09537 -0.19049 0.09768 -0.19505 0.09954 C -0.20638 0.1044 -0.22891 0.1118 -0.23737 0.11296 L -0.25443 0.11551 L -0.28503 0.12037 L -0.33216 0.11898 C -0.34375 0.11852 -0.36693 0.11667 -0.36693 0.11667 C -0.37253 0.11574 -0.37825 0.11481 -0.38398 0.11412 C -0.38958 0.11366 -0.39531 0.11366 -0.40104 0.11296 C -0.40508 0.1125 -0.40924 0.11134 -0.41328 0.11065 C -0.41823 0.10972 -0.42214 0.10949 -0.42695 0.1081 C -0.42904 0.10741 -0.4319 0.10555 -0.43372 0.1044 C -0.43437 0.10417 -0.43516 0.10393 -0.43581 0.10324 C -0.43841 0.1 -0.43802 0.10023 -0.44193 0.09838 C -0.4444 0.09722 -0.44544 0.09676 -0.44805 0.09606 C -0.44961 0.0956 -0.45117 0.09491 -0.45286 0.09467 C -0.45781 0.09421 -0.46289 0.09398 -0.46784 0.09352 C -0.46836 0.09352 -0.47448 0.09236 -0.47604 0.0912 C -0.47656 0.09051 -0.47695 0.08958 -0.47734 0.08866 C -0.47786 0.08611 -0.47799 0.08403 -0.47943 0.08264 C -0.47982 0.08217 -0.48034 0.08264 -0.48073 0.08264 L -0.48073 0.08264 " pathEditMode="relative" ptsTypes="AAAAAAAAAAAAAAAAAAAAAAAAAAAAAA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82 -0.06945 L -0.05182 -0.06945 L -0.05729 -0.07315 C -0.05807 -0.07361 -0.05872 -0.07385 -0.05937 -0.07431 C -0.06172 -0.07593 -0.06393 -0.07778 -0.06615 -0.07917 C -0.06693 -0.07963 -0.06758 -0.0801 -0.06823 -0.08056 C -0.09948 -0.09445 -0.04635 -0.06945 -0.09076 -0.09144 C -0.11992 -0.10579 -0.13724 -0.11459 -0.16784 -0.12292 C -0.17865 -0.12593 -0.21706 -0.13681 -0.23398 -0.13982 C -0.24492 -0.1419 -0.25573 -0.1426 -0.26667 -0.14352 C -0.3 -0.15 -0.25846 -0.1426 -0.33073 -0.14723 C -0.33294 -0.14723 -0.3349 -0.14908 -0.33698 -0.14954 C -0.33893 -0.15023 -0.34102 -0.15047 -0.3431 -0.1507 C -0.34492 -0.15116 -0.34674 -0.15162 -0.34857 -0.15209 C -0.3513 -0.15278 -0.35664 -0.1544 -0.35664 -0.1544 C -0.35807 -0.15533 -0.35951 -0.15579 -0.36081 -0.15695 C -0.36315 -0.15903 -0.36432 -0.16019 -0.36693 -0.16181 C -0.36784 -0.16227 -0.36875 -0.16297 -0.36966 -0.16297 C -0.37396 -0.1632 -0.37826 -0.16297 -0.38255 -0.16297 L -0.38255 -0.16297 " pathEditMode="relative" ptsTypes="AAAAAAAAAAAAAAAAAAAA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12 -2.96296E-6 L -0.05612 0.00023 C -0.05794 0.00139 -0.05977 0.00348 -0.06159 0.00463 C -0.06784 0.00926 -0.07357 0.01135 -0.08008 0.01435 C -0.08073 0.01482 -0.08138 0.01528 -0.08203 0.01574 C -0.09128 0.01968 -0.09792 0.02223 -0.10729 0.02523 C -0.1125 0.02709 -0.11784 0.02848 -0.12305 0.0301 C -0.14362 0.03704 -0.15612 0.04213 -0.17826 0.05556 C -0.1862 0.06042 -0.19427 0.06505 -0.20208 0.07014 C -0.25365 0.10463 -0.23177 0.0926 -0.26615 0.11389 C -0.26875 0.11551 -0.29128 0.12894 -0.29544 0.13079 C -0.30273 0.13426 -0.3306 0.14746 -0.34115 0.15139 C -0.35521 0.15672 -0.36927 0.16135 -0.38346 0.16598 C -0.40182 0.17223 -0.42344 0.17848 -0.44141 0.18172 C -0.47422 0.18773 -0.45313 0.18426 -0.49792 0.19028 C -0.50391 0.19098 -0.50977 0.19236 -0.51576 0.1926 L -0.5457 0.19398 C -0.55404 0.19306 -0.5625 0.1926 -0.57096 0.19144 C -0.57161 0.19144 -0.57227 0.19051 -0.57292 0.19028 C -0.5763 0.18889 -0.57982 0.1875 -0.5832 0.18658 C -0.58997 0.18473 -0.59688 0.18357 -0.60365 0.18172 C -0.60729 0.18079 -0.61094 0.17917 -0.61458 0.17801 C -0.62331 0.17547 -0.62383 0.1757 -0.63229 0.17454 C -0.63451 0.17361 -0.63685 0.17269 -0.63906 0.17199 C -0.64115 0.17153 -0.64323 0.1713 -0.64518 0.17084 L -0.65065 0.16968 C -0.65273 0.16922 -0.65482 0.16898 -0.65677 0.16852 C -0.65885 0.16783 -0.66094 0.16667 -0.66289 0.16598 C -0.66523 0.16528 -0.66745 0.16528 -0.66979 0.16482 C -0.67956 0.16273 -0.67083 0.16412 -0.68138 0.16227 L -0.6888 0.16111 L -0.74141 0.16227 C -0.74206 0.16227 -0.74271 0.16343 -0.74336 0.16366 C -0.74635 0.16412 -0.74935 0.16435 -0.75221 0.16482 C -0.75547 0.16528 -0.76055 0.16644 -0.7638 0.16713 C -0.76836 0.1669 -0.77292 0.16713 -0.77747 0.16598 C -0.77813 0.16574 -0.77852 0.16459 -0.77891 0.16366 C -0.77982 0.16065 -0.77891 0.15926 -0.78086 0.15741 C -0.78177 0.15672 -0.78268 0.15648 -0.78359 0.15625 C -0.78685 0.15533 -0.79323 0.15394 -0.79323 0.15417 C -0.79505 0.14885 -0.79453 0.15162 -0.79453 0.14537 L -0.79453 0.1456 " pathEditMode="relative" rAng="0" ptsTypes="AAAAAAAAAAAAAAAAAAAAAAAAAAAAAAAAAAAAAAAA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927" y="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099 -0.00046 L -0.08099 -0.00046 C -0.08372 -0.00093 -0.08659 -0.00093 -0.08919 -0.00185 C -0.12148 -0.01088 -0.08984 -0.00255 -0.10013 -0.00671 C -0.10443 -0.00833 -0.10872 -0.00972 -0.11315 -0.01158 C -0.11406 -0.01181 -0.11484 -0.0125 -0.11589 -0.01273 C -0.12995 -0.01759 -0.14388 -0.02338 -0.15807 -0.02732 C -0.18333 -0.03403 -0.1888 -0.03588 -0.21471 -0.04051 C -0.29414 -0.05463 -0.37435 -0.05093 -0.45391 -0.05162 C -0.45326 -0.05185 -0.4526 -0.05208 -0.45195 -0.05278 C -0.44987 -0.05463 -0.44883 -0.05695 -0.44714 -0.05996 L -0.4444 -0.06482 C -0.43958 -0.06759 -0.44557 -0.06389 -0.43971 -0.06852 C -0.43763 -0.07014 -0.43372 -0.0713 -0.43216 -0.07222 L -0.42813 -0.07454 L -0.42188 -0.07824 C -0.42122 -0.07871 -0.42057 -0.0794 -0.41992 -0.0794 L -0.40417 -0.08056 L -0.3987 -0.08195 C -0.39648 -0.08218 -0.39414 -0.08218 -0.39193 -0.0831 C -0.39115 -0.08333 -0.39063 -0.08472 -0.38984 -0.08542 C -0.38945 -0.08588 -0.38893 -0.08634 -0.38854 -0.08658 L -0.38854 -0.08658 " pathEditMode="relative" ptsTypes="AAAAAAAAAAAAAAAAAAAAAAA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91 0.0625 L -0.00091 0.0625 C -0.00742 0.07222 -0.00429 0.06713 -0.01054 0.07824 C -0.01432 0.08495 -0.01666 0.08865 -0.02005 0.09629 C -0.02291 0.10254 -0.02552 0.10926 -0.02825 0.11574 C -0.02955 0.11898 -0.03099 0.12222 -0.03229 0.12546 C -0.03398 0.12939 -0.03528 0.13379 -0.03711 0.1375 C -0.06002 0.18194 -0.04648 0.15717 -0.07461 0.20416 C -0.07513 0.20509 -0.07539 0.20601 -0.07591 0.20671 C -0.09987 0.23634 -0.06523 0.19282 -0.08958 0.22476 C -0.09153 0.22731 -0.09375 0.22939 -0.0957 0.23217 C -0.09778 0.23495 -0.09974 0.23819 -0.10182 0.24051 C -0.10403 0.24305 -0.10651 0.24421 -0.10872 0.24652 C -0.11106 0.24907 -0.11315 0.25254 -0.11549 0.25509 C -0.125 0.26574 -0.13763 0.27592 -0.14687 0.28426 C -0.15091 0.28773 -0.15495 0.29213 -0.15911 0.29513 L -0.19192 0.31805 C -0.19752 0.32199 -0.20312 0.32615 -0.20898 0.32916 C -0.21393 0.33148 -0.21901 0.33356 -0.22396 0.33634 C -0.24401 0.34722 -0.23633 0.34537 -0.25664 0.35324 C -0.2681 0.35763 -0.28333 0.36203 -0.29479 0.36412 C -0.30052 0.36527 -0.30625 0.36574 -0.31185 0.36666 C -0.31914 0.37083 -0.30664 0.36388 -0.32682 0.37037 C -0.3345 0.37268 -0.35468 0.38356 -0.36028 0.38726 C -0.36614 0.39097 -0.37161 0.39606 -0.37734 0.40046 C -0.38034 0.40301 -0.3832 0.40532 -0.3862 0.40787 C -0.39245 0.41296 -0.39414 0.41388 -0.39987 0.4199 C -0.40195 0.42222 -0.40403 0.42476 -0.40599 0.42731 C -0.41367 0.43703 -0.40937 0.43402 -0.41419 0.43703 C -0.42396 0.45208 -0.41497 0.43958 -0.42851 0.45393 C -0.42903 0.45439 -0.42929 0.45578 -0.42981 0.45625 C -0.43776 0.46435 -0.44049 0.46527 -0.44961 0.47083 C -0.4539 0.47361 -0.46133 0.47708 -0.46393 0.47824 C -0.46797 0.47963 -0.47213 0.48032 -0.47617 0.48171 C -0.50468 0.49213 -0.47617 0.48426 -0.50547 0.49143 C -0.54388 0.51088 -0.49531 0.4868 -0.53489 0.50486 C -0.56328 0.51782 -0.53008 0.50439 -0.55729 0.51574 C -0.56054 0.51713 -0.56367 0.51828 -0.56692 0.51944 C -0.5694 0.52013 -0.57187 0.5206 -0.57435 0.52176 C -0.59297 0.53009 -0.57981 0.52638 -0.59075 0.52916 C -0.60429 0.53935 -0.5858 0.525 -0.60091 0.5375 C -0.60508 0.54097 -0.60911 0.54398 -0.61328 0.54722 C -0.61484 0.54838 -0.6164 0.54953 -0.61797 0.55092 C -0.61888 0.55162 -0.61979 0.55277 -0.6207 0.55324 C -0.62278 0.55416 -0.62487 0.55393 -0.62682 0.55439 C -0.62825 0.55486 -0.62955 0.55532 -0.63099 0.55578 C -0.63281 0.55625 -0.63463 0.55648 -0.63646 0.55694 C -0.63776 0.55717 -0.63919 0.55787 -0.64049 0.5581 C -0.64414 0.55902 -0.64778 0.55972 -0.65143 0.56064 C -0.65234 0.56088 -0.65325 0.56134 -0.65416 0.5618 C -0.65638 0.56273 -0.66093 0.56412 -0.66093 0.56412 C -0.66211 0.56504 -0.66328 0.56597 -0.66432 0.56666 C -0.66575 0.56759 -0.66849 0.56898 -0.66849 0.56898 C -0.66875 0.57037 -0.66888 0.57152 -0.66914 0.57268 C -0.67031 0.57685 -0.675 0.58541 -0.67591 0.58611 L -0.68008 0.58842 C -0.68021 0.58935 -0.68125 0.59583 -0.68216 0.59583 C -0.68281 0.59583 -0.68177 0.59328 -0.68138 0.59213 C -0.68112 0.5912 -0.6806 0.59027 -0.68008 0.58958 C -0.67877 0.58842 -0.67591 0.58726 -0.67591 0.58726 C -0.67526 0.58773 -0.67461 0.58796 -0.67396 0.58842 C -0.67239 0.58981 -0.67213 0.59027 -0.67122 0.59213 L -0.67122 0.59213 " pathEditMode="relative" ptsTypes="AAAAAAAAAAAAAAAAAAAAAAAAAAAAAAAAAAAAAAAAAAAAAAAAAAAAAAAAAAAAAAA">
                                      <p:cBhvr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AF7BE"/>
            </a:gs>
            <a:gs pos="100000">
              <a:srgbClr val="1D9C6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BC3C084E-A045-49E1-97BF-40BC8A5A16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0994" y="1738012"/>
            <a:ext cx="764995" cy="873369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C83FF6FF-A943-43D1-B752-991217B399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0119" y="2489574"/>
            <a:ext cx="745870" cy="873369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78AD16FC-4891-4D2B-BF69-A28B69D2E3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27958" y="3250230"/>
            <a:ext cx="764995" cy="873369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3B07F12A-AF32-4589-93BC-9DEDC08F83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56415" y="4082892"/>
            <a:ext cx="764995" cy="873369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12D1DC90-5CA4-4622-92F2-AD148D415A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03997" y="4884255"/>
            <a:ext cx="745870" cy="873369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B4F9B72C-067B-4811-847E-8AB660B006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03997" y="5644911"/>
            <a:ext cx="764995" cy="873369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CCC1A060-D81E-4F85-BF99-C8F133358F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98628" y="159391"/>
            <a:ext cx="7086600" cy="2215001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EF694544-5D6C-4375-8DB3-A9C9A1628A4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81778" y="1049869"/>
            <a:ext cx="9071634" cy="6066046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C5FDA7C2-7017-4A25-B0A7-9F466AC7BFA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0379" y="1034582"/>
            <a:ext cx="2092055" cy="5808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18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931</TotalTime>
  <Words>92</Words>
  <Application>Microsoft Office PowerPoint</Application>
  <PresentationFormat>Geniş ekran</PresentationFormat>
  <Paragraphs>34</Paragraphs>
  <Slides>24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24</vt:i4>
      </vt:variant>
    </vt:vector>
  </HeadingPairs>
  <TitlesOfParts>
    <vt:vector size="31" baseType="lpstr">
      <vt:lpstr>00379</vt:lpstr>
      <vt:lpstr>Arial</vt:lpstr>
      <vt:lpstr>Calibri</vt:lpstr>
      <vt:lpstr>Calibri Light</vt:lpstr>
      <vt:lpstr>Just tell me what</vt:lpstr>
      <vt:lpstr>Tw Cen MT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</cp:lastModifiedBy>
  <cp:revision>90</cp:revision>
  <dcterms:created xsi:type="dcterms:W3CDTF">2018-04-08T20:31:54Z</dcterms:created>
  <dcterms:modified xsi:type="dcterms:W3CDTF">2021-04-23T09:04:21Z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6916595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D8.0.2</vt:lpwstr>
  </property>
</Properties>
</file>