
<file path=[Content_Types].xml><?xml version="1.0" encoding="utf-8"?>
<Types xmlns="http://schemas.openxmlformats.org/package/2006/content-types">
  <Default ContentType="image/jpeg" Extension="jpeg"/>
  <Default ContentType="image/jpeg" Extension="jpg"/>
  <Default ContentType="image/png" Extension="png"/>
  <Default ContentType="application/vnd.openxmlformats-package.relationships+xml" Extension="rels"/>
  <Default ContentType="audio/x-wav" Extension="wav"/>
  <Default ContentType="image/vnd.ms-photo" Extension="wdp"/>
  <Default ContentType="application/xml" Extension="xml"/>
  <Override ContentType="application/vnd.openxmlformats-officedocument.presentationml.slideshow.main+xml" PartName="/ppt/presentation.xml"/>
  <Override ContentType="application/vnd.openxmlformats-officedocument.presentationml.slideMaster+xml" PartName="/ppt/slideMasters/slideMaster1.xml"/>
  <Override ContentType="application/vnd.openxmlformats-officedocument.presentationml.slideMaster+xml" PartName="/ppt/slideMasters/slideMaster2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22.xml"/>
  <Override ContentType="application/vnd.openxmlformats-officedocument.presentationml.slide+xml" PartName="/ppt/slides/slide23.xml"/>
  <Override ContentType="application/vnd.openxmlformats-officedocument.presentationml.slide+xml" PartName="/ppt/slides/slide24.xml"/>
  <Override ContentType="application/vnd.openxmlformats-officedocument.presentationml.slide+xml" PartName="/ppt/slides/slide25.xml"/>
  <Override ContentType="application/vnd.openxmlformats-officedocument.presentationml.slide+xml" PartName="/ppt/slides/slide26.xml"/>
  <Override ContentType="application/vnd.openxmlformats-officedocument.presentationml.slide+xml" PartName="/ppt/slides/slide27.xml"/>
  <Override ContentType="application/vnd.openxmlformats-officedocument.presentationml.slide+xml" PartName="/ppt/slides/slide28.xml"/>
  <Override ContentType="application/vnd.openxmlformats-officedocument.presentationml.slide+xml" PartName="/ppt/slides/slide29.xml"/>
  <Override ContentType="application/vnd.openxmlformats-officedocument.presentationml.slide+xml" PartName="/ppt/slides/slide30.xml"/>
  <Override ContentType="application/vnd.openxmlformats-officedocument.presentationml.slide+xml" PartName="/ppt/slides/slide31.xml"/>
  <Override ContentType="application/vnd.openxmlformats-officedocument.presentationml.notesMaster+xml" PartName="/ppt/notesMasters/notesMaster1.xml"/>
  <Override ContentType="application/vnd.openxmlformats-officedocument.presentationml.presProps+xml" PartName="/ppt/presProps.xml"/>
  <Override ContentType="application/vnd.openxmlformats-officedocument.presentationml.viewProps+xml" PartName="/ppt/viewProps.xml"/>
  <Override ContentType="application/vnd.openxmlformats-officedocument.theme+xml" PartName="/ppt/theme/them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21.xml"/>
  <Override ContentType="application/vnd.openxmlformats-officedocument.presentationml.slideLayout+xml" PartName="/ppt/slideLayouts/slideLayout22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3.xml"/>
  <Override ContentType="application/vnd.openxmlformats-officedocument.drawingml.diagramData+xml" PartName="/ppt/diagrams/data1.xml"/>
  <Override ContentType="application/vnd.openxmlformats-officedocument.drawingml.diagramLayout+xml" PartName="/ppt/diagrams/layout1.xml"/>
  <Override ContentType="application/vnd.openxmlformats-officedocument.drawingml.diagramStyle+xml" PartName="/ppt/diagrams/quickStyle1.xml"/>
  <Override ContentType="application/vnd.openxmlformats-officedocument.drawingml.diagramColors+xml" PartName="/ppt/diagrams/colors1.xml"/>
  <Override ContentType="application/vnd.ms-office.drawingml.diagramDrawing+xml" PartName="/ppt/diagrams/drawing1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6.xml"/>
  <Override ContentType="application/vnd.openxmlformats-package.core-properties+xml" PartName="/docProps/core.xml"/>
  <Override ContentType="application/vnd.openxmlformats-officedocument.extended-properties+xml" PartName="/docProps/app.xml"/>
  <Override ContentType="application/vnd.openxmlformats-officedocument.custom-properties+xml" PartName="/docProps/custom.xml"/>
</Types>
</file>

<file path=_rels/.rels><?xml version="1.0" encoding="UTF-8" standalone="yes" ?><Relationships xmlns="http://schemas.openxmlformats.org/package/2006/relationships"><Relationship Id="rId3" Target="docProps/core.xml" Type="http://schemas.openxmlformats.org/package/2006/relationships/metadata/core-properties"/><Relationship Id="rId2" Target="docProps/thumbnail.jpeg" Type="http://schemas.openxmlformats.org/package/2006/relationships/metadata/thumbnail"/><Relationship Id="rId1" Target="ppt/presentation.xml" Type="http://schemas.openxmlformats.org/officeDocument/2006/relationships/officeDocument"/><Relationship Id="rId4" Target="docProps/app.xml" Type="http://schemas.openxmlformats.org/officeDocument/2006/relationships/extended-properties"/><Relationship Id="rId5" Target="docProps/custom.xml" Type="http://schemas.openxmlformats.org/officeDocument/2006/relationships/custom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4"/>
  </p:notesMasterIdLst>
  <p:sldIdLst>
    <p:sldId id="256" r:id="rId3"/>
    <p:sldId id="278" r:id="rId4"/>
    <p:sldId id="304" r:id="rId5"/>
    <p:sldId id="279" r:id="rId6"/>
    <p:sldId id="258" r:id="rId7"/>
    <p:sldId id="259" r:id="rId8"/>
    <p:sldId id="292" r:id="rId9"/>
    <p:sldId id="281" r:id="rId10"/>
    <p:sldId id="282" r:id="rId11"/>
    <p:sldId id="261" r:id="rId12"/>
    <p:sldId id="306" r:id="rId13"/>
    <p:sldId id="307" r:id="rId14"/>
    <p:sldId id="308" r:id="rId15"/>
    <p:sldId id="299" r:id="rId16"/>
    <p:sldId id="262" r:id="rId17"/>
    <p:sldId id="303" r:id="rId18"/>
    <p:sldId id="263" r:id="rId19"/>
    <p:sldId id="286" r:id="rId20"/>
    <p:sldId id="264" r:id="rId21"/>
    <p:sldId id="287" r:id="rId22"/>
    <p:sldId id="314" r:id="rId23"/>
    <p:sldId id="266" r:id="rId24"/>
    <p:sldId id="301" r:id="rId25"/>
    <p:sldId id="268" r:id="rId26"/>
    <p:sldId id="297" r:id="rId27"/>
    <p:sldId id="283" r:id="rId28"/>
    <p:sldId id="284" r:id="rId29"/>
    <p:sldId id="285" r:id="rId30"/>
    <p:sldId id="315" r:id="rId31"/>
    <p:sldId id="318" r:id="rId32"/>
    <p:sldId id="317" r:id="rId33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1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54EAB"/>
    <a:srgbClr val="B557A5"/>
    <a:srgbClr val="1372B5"/>
    <a:srgbClr val="0091A0"/>
    <a:srgbClr val="9CB138"/>
    <a:srgbClr val="F7B92A"/>
    <a:srgbClr val="FF960E"/>
    <a:srgbClr val="333F50"/>
    <a:srgbClr val="39322C"/>
    <a:srgbClr val="2A506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-30"/>
      </p:cViewPr>
      <p:guideLst>
        <p:guide orient="horz" pos="2160"/>
        <p:guide pos="381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635C7E2-6934-4F7E-A7FE-3F3EEE1FA9F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r-TR"/>
        </a:p>
      </dgm:t>
    </dgm:pt>
    <dgm:pt modelId="{19D40CC6-EA17-44B3-B286-3667E228EEC6}" type="pres">
      <dgm:prSet presAssocID="{C635C7E2-6934-4F7E-A7FE-3F3EEE1FA9F7}" presName="linear" presStyleCnt="0">
        <dgm:presLayoutVars>
          <dgm:animLvl val="lvl"/>
          <dgm:resizeHandles val="exact"/>
        </dgm:presLayoutVars>
      </dgm:prSet>
      <dgm:spPr/>
    </dgm:pt>
  </dgm:ptLst>
  <dgm:cxnLst>
    <dgm:cxn modelId="{0F693812-B8BA-488B-80C2-C8508C759A28}" type="presOf" srcId="{C635C7E2-6934-4F7E-A7FE-3F3EEE1FA9F7}" destId="{19D40CC6-EA17-44B3-B286-3667E228EEC6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 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DF584C2-EB7C-433A-A620-A50D0C9F9218}" type="datetimeFigureOut">
              <a:rPr lang="tr-TR" smtClean="0"/>
              <a:t>25.10.2020</a:t>
            </a:fld>
            <a:endParaRPr lang="tr-TR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6" name="Alt 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0E3CD5-DD08-4562-B3DE-8E108A96DB3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3788981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0E3CD5-DD08-4562-B3DE-8E108A96DB38}" type="slidenum">
              <a:rPr lang="tr-TR" smtClean="0"/>
              <a:t>2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7377135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0E3CD5-DD08-4562-B3DE-8E108A96DB38}" type="slidenum">
              <a:rPr lang="tr-TR" smtClean="0"/>
              <a:t>8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5242667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0E3CD5-DD08-4562-B3DE-8E108A96DB38}" type="slidenum">
              <a:rPr lang="tr-TR" smtClean="0"/>
              <a:t>13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7299243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0E3CD5-DD08-4562-B3DE-8E108A96DB38}" type="slidenum">
              <a:rPr lang="tr-TR" smtClean="0"/>
              <a:t>15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873276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Resmi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0E3CD5-DD08-4562-B3DE-8E108A96DB38}" type="slidenum">
              <a:rPr lang="tr-TR" smtClean="0"/>
              <a:t>24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8711155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0E3CD5-DD08-4562-B3DE-8E108A96DB38}" type="slidenum">
              <a:rPr lang="tr-TR" smtClean="0"/>
              <a:t>26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471079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/>
              <a:t>Asıl başlık stili için tıklayın</a:t>
            </a:r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/>
              <a:t>Asıl alt başlık stilini düzenlemek için tıklayın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6525D-94BB-4251-9C9E-D7751DBBFF60}" type="datetimeFigureOut">
              <a:rPr lang="tr-TR" smtClean="0"/>
              <a:t>25.10.2020</a:t>
            </a:fld>
            <a:endParaRPr lang="tr-TR"/>
          </a:p>
        </p:txBody>
      </p:sp>
      <p:sp>
        <p:nvSpPr>
          <p:cNvPr id="5" name="Alt 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2B115-5805-45AA-B0AC-DD98C78125FA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164570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tıklayın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6525D-94BB-4251-9C9E-D7751DBBFF60}" type="datetimeFigureOut">
              <a:rPr lang="tr-TR" smtClean="0"/>
              <a:t>25.10.2020</a:t>
            </a:fld>
            <a:endParaRPr lang="tr-TR"/>
          </a:p>
        </p:txBody>
      </p:sp>
      <p:sp>
        <p:nvSpPr>
          <p:cNvPr id="5" name="Alt 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2B115-5805-45AA-B0AC-DD98C78125FA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8564882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 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/>
              <a:t>Asıl başlık stili için tıklayın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6525D-94BB-4251-9C9E-D7751DBBFF60}" type="datetimeFigureOut">
              <a:rPr lang="tr-TR" smtClean="0"/>
              <a:t>25.10.2020</a:t>
            </a:fld>
            <a:endParaRPr lang="tr-TR"/>
          </a:p>
        </p:txBody>
      </p:sp>
      <p:sp>
        <p:nvSpPr>
          <p:cNvPr id="5" name="Alt 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2B115-5805-45AA-B0AC-DD98C78125FA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7939606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tıklayın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6525D-94BB-4251-9C9E-D7751DBBFF60}" type="datetimeFigureOut">
              <a:rPr lang="tr-TR" smtClean="0"/>
              <a:t>25.10.2020</a:t>
            </a:fld>
            <a:endParaRPr lang="tr-TR"/>
          </a:p>
        </p:txBody>
      </p:sp>
      <p:sp>
        <p:nvSpPr>
          <p:cNvPr id="6" name="Alt 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2B115-5805-45AA-B0AC-DD98C78125FA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183437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/>
              <a:t>Asıl başlık stili için tıklayın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6525D-94BB-4251-9C9E-D7751DBBFF60}" type="datetimeFigureOut">
              <a:rPr lang="tr-TR" smtClean="0"/>
              <a:t>25.10.2020</a:t>
            </a:fld>
            <a:endParaRPr lang="tr-TR"/>
          </a:p>
        </p:txBody>
      </p:sp>
      <p:sp>
        <p:nvSpPr>
          <p:cNvPr id="8" name="Alt 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2B115-5805-45AA-B0AC-DD98C78125FA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0238021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tıklayın</a:t>
            </a:r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6525D-94BB-4251-9C9E-D7751DBBFF60}" type="datetimeFigureOut">
              <a:rPr lang="tr-TR" smtClean="0"/>
              <a:t>25.10.2020</a:t>
            </a:fld>
            <a:endParaRPr lang="tr-TR"/>
          </a:p>
        </p:txBody>
      </p:sp>
      <p:sp>
        <p:nvSpPr>
          <p:cNvPr id="4" name="Alt 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2B115-5805-45AA-B0AC-DD98C78125FA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326162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6525D-94BB-4251-9C9E-D7751DBBFF60}" type="datetimeFigureOut">
              <a:rPr lang="tr-TR" smtClean="0"/>
              <a:t>25.10.2020</a:t>
            </a:fld>
            <a:endParaRPr lang="tr-TR"/>
          </a:p>
        </p:txBody>
      </p:sp>
      <p:sp>
        <p:nvSpPr>
          <p:cNvPr id="3" name="Alt 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2B115-5805-45AA-B0AC-DD98C78125FA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877937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tıklayın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6525D-94BB-4251-9C9E-D7751DBBFF60}" type="datetimeFigureOut">
              <a:rPr lang="tr-TR" smtClean="0"/>
              <a:t>25.10.2020</a:t>
            </a:fld>
            <a:endParaRPr lang="tr-TR"/>
          </a:p>
        </p:txBody>
      </p:sp>
      <p:sp>
        <p:nvSpPr>
          <p:cNvPr id="6" name="Alt 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2B115-5805-45AA-B0AC-DD98C78125FA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3327145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tıklayın</a:t>
            </a:r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6525D-94BB-4251-9C9E-D7751DBBFF60}" type="datetimeFigureOut">
              <a:rPr lang="tr-TR" smtClean="0"/>
              <a:t>25.10.2020</a:t>
            </a:fld>
            <a:endParaRPr lang="tr-TR"/>
          </a:p>
        </p:txBody>
      </p:sp>
      <p:sp>
        <p:nvSpPr>
          <p:cNvPr id="6" name="Alt 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2B115-5805-45AA-B0AC-DD98C78125FA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619726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tıklayın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6525D-94BB-4251-9C9E-D7751DBBFF60}" type="datetimeFigureOut">
              <a:rPr lang="tr-TR" smtClean="0"/>
              <a:t>25.10.2020</a:t>
            </a:fld>
            <a:endParaRPr lang="tr-TR"/>
          </a:p>
        </p:txBody>
      </p:sp>
      <p:sp>
        <p:nvSpPr>
          <p:cNvPr id="5" name="Alt 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2B115-5805-45AA-B0AC-DD98C78125FA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725790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/>
              <a:t>Asıl başlık stili için tıklayın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6525D-94BB-4251-9C9E-D7751DBBFF60}" type="datetimeFigureOut">
              <a:rPr lang="tr-TR" smtClean="0"/>
              <a:t>25.10.2020</a:t>
            </a:fld>
            <a:endParaRPr lang="tr-TR"/>
          </a:p>
        </p:txBody>
      </p:sp>
      <p:sp>
        <p:nvSpPr>
          <p:cNvPr id="5" name="Alt 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2B115-5805-45AA-B0AC-DD98C78125FA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107403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227564FE-0189-40DE-AC6C-C1E59C59F0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Alt Başlık 2">
            <a:extLst>
              <a:ext uri="{FF2B5EF4-FFF2-40B4-BE49-F238E27FC236}">
                <a16:creationId xmlns:a16="http://schemas.microsoft.com/office/drawing/2014/main" id="{BA916B1D-E1BF-4FD1-8727-FDD433B207D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/>
              <a:t>Asıl alt başlık stilini düzenlemek için tıklayın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17E8A338-5AA7-4918-ABE3-87C0E8CBD1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BDF42-1128-4010-9FAB-27BD47878E0C}" type="datetimeFigureOut">
              <a:rPr lang="tr-TR" smtClean="0"/>
              <a:t>25.10.2020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E51B244E-9220-4984-A77E-6D83F2470B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15B99563-C4DA-47C1-B710-9C59D39686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0BB49-2D39-4AB7-B3D6-40AD6B4A9BD9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7119782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A6676003-4DA5-4B09-88A3-6D597F5995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927171AF-4EA6-4E44-9CBB-D719A09604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BE3A3031-7B8E-4AD4-B15A-11B5DF4D0B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BDF42-1128-4010-9FAB-27BD47878E0C}" type="datetimeFigureOut">
              <a:rPr lang="tr-TR" smtClean="0"/>
              <a:t>25.10.2020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6DCA2C59-191D-4BB9-A784-1C14D0FAD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25BC30DC-D643-4D86-B14A-D1FE40201D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0BB49-2D39-4AB7-B3D6-40AD6B4A9BD9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49120780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 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D56EC2C8-3436-4066-BC18-6F340F454C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3353ACC6-61CE-41D0-B41B-8BF730E30D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5F35FCE1-D134-444A-A952-44A2384278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BDF42-1128-4010-9FAB-27BD47878E0C}" type="datetimeFigureOut">
              <a:rPr lang="tr-TR" smtClean="0"/>
              <a:t>25.10.2020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35E4E1AB-E6F6-4AC4-BAA0-2822228B09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843ED9B3-B4AC-434F-982D-B0F5C7C0E0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0BB49-2D39-4AB7-B3D6-40AD6B4A9BD9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9561639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30EAC4E0-54AD-4426-8507-B10DC7AE2B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62C0FC66-671F-44FE-993A-BA964687F22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İçerik Yer Tutucusu 3">
            <a:extLst>
              <a:ext uri="{FF2B5EF4-FFF2-40B4-BE49-F238E27FC236}">
                <a16:creationId xmlns:a16="http://schemas.microsoft.com/office/drawing/2014/main" id="{C7E9E9FC-EA53-4F56-9DA8-D4CFD514D34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id="{AE807F33-48B5-4318-B72A-6263569A9C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BDF42-1128-4010-9FAB-27BD47878E0C}" type="datetimeFigureOut">
              <a:rPr lang="tr-TR" smtClean="0"/>
              <a:t>25.10.2020</a:t>
            </a:fld>
            <a:endParaRPr lang="tr-TR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6D32AD4D-6C2C-4136-9D87-50D3147D7F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18BF6F46-58C4-40F9-8851-71774E821E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0BB49-2D39-4AB7-B3D6-40AD6B4A9BD9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7694513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5B2AFB5E-3084-4DB3-A490-E05DF0FE46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AA239DF3-AC15-4BC9-8A2B-2A59F73175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4" name="İçerik Yer Tutucusu 3">
            <a:extLst>
              <a:ext uri="{FF2B5EF4-FFF2-40B4-BE49-F238E27FC236}">
                <a16:creationId xmlns:a16="http://schemas.microsoft.com/office/drawing/2014/main" id="{B61E6179-8F14-4C8A-AF36-8619154403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Metin Yer Tutucusu 4">
            <a:extLst>
              <a:ext uri="{FF2B5EF4-FFF2-40B4-BE49-F238E27FC236}">
                <a16:creationId xmlns:a16="http://schemas.microsoft.com/office/drawing/2014/main" id="{44CC7686-0D8C-4C9F-8E31-2E3F733447F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6" name="İçerik Yer Tutucusu 5">
            <a:extLst>
              <a:ext uri="{FF2B5EF4-FFF2-40B4-BE49-F238E27FC236}">
                <a16:creationId xmlns:a16="http://schemas.microsoft.com/office/drawing/2014/main" id="{1167AD9F-6DEB-45FE-B96C-CBFCCC7E4FB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Veri Yer Tutucusu 6">
            <a:extLst>
              <a:ext uri="{FF2B5EF4-FFF2-40B4-BE49-F238E27FC236}">
                <a16:creationId xmlns:a16="http://schemas.microsoft.com/office/drawing/2014/main" id="{F29933BC-C8B5-4E5E-B4CC-F852C4D038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BDF42-1128-4010-9FAB-27BD47878E0C}" type="datetimeFigureOut">
              <a:rPr lang="tr-TR" smtClean="0"/>
              <a:t>25.10.2020</a:t>
            </a:fld>
            <a:endParaRPr lang="tr-TR"/>
          </a:p>
        </p:txBody>
      </p:sp>
      <p:sp>
        <p:nvSpPr>
          <p:cNvPr id="8" name="Alt Bilgi Yer Tutucusu 7">
            <a:extLst>
              <a:ext uri="{FF2B5EF4-FFF2-40B4-BE49-F238E27FC236}">
                <a16:creationId xmlns:a16="http://schemas.microsoft.com/office/drawing/2014/main" id="{F1209684-6A1C-444E-87D1-FDBEBB2153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>
            <a:extLst>
              <a:ext uri="{FF2B5EF4-FFF2-40B4-BE49-F238E27FC236}">
                <a16:creationId xmlns:a16="http://schemas.microsoft.com/office/drawing/2014/main" id="{629DE384-01F0-4505-A58C-DCECC444BB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0BB49-2D39-4AB7-B3D6-40AD6B4A9BD9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4189194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0A490E0C-0E08-4F26-8978-1CF16EE743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Veri Yer Tutucusu 2">
            <a:extLst>
              <a:ext uri="{FF2B5EF4-FFF2-40B4-BE49-F238E27FC236}">
                <a16:creationId xmlns:a16="http://schemas.microsoft.com/office/drawing/2014/main" id="{A7EEB967-54AF-4804-88A8-855630BB47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BDF42-1128-4010-9FAB-27BD47878E0C}" type="datetimeFigureOut">
              <a:rPr lang="tr-TR" smtClean="0"/>
              <a:t>25.10.2020</a:t>
            </a:fld>
            <a:endParaRPr lang="tr-TR"/>
          </a:p>
        </p:txBody>
      </p:sp>
      <p:sp>
        <p:nvSpPr>
          <p:cNvPr id="4" name="Alt Bilgi Yer Tutucusu 3">
            <a:extLst>
              <a:ext uri="{FF2B5EF4-FFF2-40B4-BE49-F238E27FC236}">
                <a16:creationId xmlns:a16="http://schemas.microsoft.com/office/drawing/2014/main" id="{06C9D0A0-643C-4E0F-BD18-6500CBD3BC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>
            <a:extLst>
              <a:ext uri="{FF2B5EF4-FFF2-40B4-BE49-F238E27FC236}">
                <a16:creationId xmlns:a16="http://schemas.microsoft.com/office/drawing/2014/main" id="{32F29619-D13E-4A77-81D9-48AC67DD74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0BB49-2D39-4AB7-B3D6-40AD6B4A9BD9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2890379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>
            <a:extLst>
              <a:ext uri="{FF2B5EF4-FFF2-40B4-BE49-F238E27FC236}">
                <a16:creationId xmlns:a16="http://schemas.microsoft.com/office/drawing/2014/main" id="{417C44AC-BEDC-4BC1-862B-70EF197FC2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BDF42-1128-4010-9FAB-27BD47878E0C}" type="datetimeFigureOut">
              <a:rPr lang="tr-TR" smtClean="0"/>
              <a:t>25.10.2020</a:t>
            </a:fld>
            <a:endParaRPr lang="tr-TR"/>
          </a:p>
        </p:txBody>
      </p:sp>
      <p:sp>
        <p:nvSpPr>
          <p:cNvPr id="3" name="Alt Bilgi Yer Tutucusu 2">
            <a:extLst>
              <a:ext uri="{FF2B5EF4-FFF2-40B4-BE49-F238E27FC236}">
                <a16:creationId xmlns:a16="http://schemas.microsoft.com/office/drawing/2014/main" id="{79367AC1-E8A1-481B-AEFF-6E8DB0FB6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>
            <a:extLst>
              <a:ext uri="{FF2B5EF4-FFF2-40B4-BE49-F238E27FC236}">
                <a16:creationId xmlns:a16="http://schemas.microsoft.com/office/drawing/2014/main" id="{CBBECC14-42F0-4D0A-AD62-E8B3C49ABC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0BB49-2D39-4AB7-B3D6-40AD6B4A9BD9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2641629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9D8CD344-56F9-4045-8E83-F6CE917C08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62C0963C-5B33-40C7-AAC2-186AC5BFA5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Metin Yer Tutucusu 3">
            <a:extLst>
              <a:ext uri="{FF2B5EF4-FFF2-40B4-BE49-F238E27FC236}">
                <a16:creationId xmlns:a16="http://schemas.microsoft.com/office/drawing/2014/main" id="{37F1C669-510A-45C3-9B7A-56637E8187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id="{1CB808B4-25E8-487D-951D-A37489D934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BDF42-1128-4010-9FAB-27BD47878E0C}" type="datetimeFigureOut">
              <a:rPr lang="tr-TR" smtClean="0"/>
              <a:t>25.10.2020</a:t>
            </a:fld>
            <a:endParaRPr lang="tr-TR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4BEBDE7E-A078-4606-B311-FA2B286C7B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23EE436C-D735-4B3C-8886-F678B2E935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0BB49-2D39-4AB7-B3D6-40AD6B4A9BD9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0277559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4CAD179B-3216-47F8-81A5-7665B2BFA4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Resim Yer Tutucusu 2">
            <a:extLst>
              <a:ext uri="{FF2B5EF4-FFF2-40B4-BE49-F238E27FC236}">
                <a16:creationId xmlns:a16="http://schemas.microsoft.com/office/drawing/2014/main" id="{ECC5C002-40BA-489A-AF3E-551DC252897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>
            <a:extLst>
              <a:ext uri="{FF2B5EF4-FFF2-40B4-BE49-F238E27FC236}">
                <a16:creationId xmlns:a16="http://schemas.microsoft.com/office/drawing/2014/main" id="{5987239D-5304-4286-9459-EAADA8F70CA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id="{FDD4EBE2-73FA-41A7-95EC-D94A1167F5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BDF42-1128-4010-9FAB-27BD47878E0C}" type="datetimeFigureOut">
              <a:rPr lang="tr-TR" smtClean="0"/>
              <a:t>25.10.2020</a:t>
            </a:fld>
            <a:endParaRPr lang="tr-TR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24ADB443-2F19-4334-9B1E-7F3CDF523B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40652D07-92E8-49EE-BAFA-4DAA581A0A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0BB49-2D39-4AB7-B3D6-40AD6B4A9BD9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24442698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>
            <a:extLst>
              <a:ext uri="{FF2B5EF4-FFF2-40B4-BE49-F238E27FC236}">
                <a16:creationId xmlns:a16="http://schemas.microsoft.com/office/drawing/2014/main" id="{E2887072-278B-4F11-B45E-18BC1F6D10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Dikey Metin Yer Tutucusu 2">
            <a:extLst>
              <a:ext uri="{FF2B5EF4-FFF2-40B4-BE49-F238E27FC236}">
                <a16:creationId xmlns:a16="http://schemas.microsoft.com/office/drawing/2014/main" id="{C75525B6-5D27-488A-A2EE-E2FC2C8E5F3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14C2ABD2-01BC-498A-8CF9-69FE78DC1B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BDF42-1128-4010-9FAB-27BD47878E0C}" type="datetimeFigureOut">
              <a:rPr lang="tr-TR" smtClean="0"/>
              <a:t>25.10.2020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08C10E65-6E98-41C3-8509-231728182A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827F2EB6-C48C-491D-8269-D30F6AE222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0BB49-2D39-4AB7-B3D6-40AD6B4A9BD9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23836812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>
            <a:extLst>
              <a:ext uri="{FF2B5EF4-FFF2-40B4-BE49-F238E27FC236}">
                <a16:creationId xmlns:a16="http://schemas.microsoft.com/office/drawing/2014/main" id="{5E672DAA-22C4-4C44-9B47-19BB43BABBE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Dikey Metin Yer Tutucusu 2">
            <a:extLst>
              <a:ext uri="{FF2B5EF4-FFF2-40B4-BE49-F238E27FC236}">
                <a16:creationId xmlns:a16="http://schemas.microsoft.com/office/drawing/2014/main" id="{AD4645C8-6D18-4AA0-AB60-1D88BB9B8F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89C834AC-2B18-4087-833D-22412D8E34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EBDF42-1128-4010-9FAB-27BD47878E0C}" type="datetimeFigureOut">
              <a:rPr lang="tr-TR" smtClean="0"/>
              <a:t>25.10.2020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8E7F1D9E-E2AB-4CD6-9285-4E8C698AA2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525484F2-E18E-46C5-B988-64AA521560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0BB49-2D39-4AB7-B3D6-40AD6B4A9BD9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7180418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 için tıklayın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36525D-94BB-4251-9C9E-D7751DBBFF60}" type="datetimeFigureOut">
              <a:rPr lang="tr-TR" smtClean="0"/>
              <a:t>25.10.2020</a:t>
            </a:fld>
            <a:endParaRPr lang="tr-TR"/>
          </a:p>
        </p:txBody>
      </p:sp>
      <p:sp>
        <p:nvSpPr>
          <p:cNvPr id="5" name="Alt Bilgi Yer Tutucus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82B115-5805-45AA-B0AC-DD98C78125FA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5727345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>
            <a:extLst>
              <a:ext uri="{FF2B5EF4-FFF2-40B4-BE49-F238E27FC236}">
                <a16:creationId xmlns:a16="http://schemas.microsoft.com/office/drawing/2014/main" id="{926659CE-1EC8-4BA5-AA3C-C493FF31BE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5D8B3548-7E3D-4637-8304-2CEAB84D5D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DA5626FC-FB01-4DCE-9599-35508AA8E7A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EBDF42-1128-4010-9FAB-27BD47878E0C}" type="datetimeFigureOut">
              <a:rPr lang="tr-TR" smtClean="0"/>
              <a:t>25.10.2020</a:t>
            </a:fld>
            <a:endParaRPr lang="tr-TR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6261347E-E8C9-433F-8A97-848187F12AB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8D516F29-417A-4B31-B8B4-2D9F6F709DA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A0BB49-2D39-4AB7-B3D6-40AD6B4A9BD9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26003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8.png"/><Relationship Id="rId3" Type="http://schemas.openxmlformats.org/officeDocument/2006/relationships/image" Target="../media/image2.png"/><Relationship Id="rId7" Type="http://schemas.openxmlformats.org/officeDocument/2006/relationships/hyperlink" Target="https://www.youtube.com/channel/UCvmbccp4GhRufkfIOWXmmhw/featured?disable_polymer=true" TargetMode="External"/><Relationship Id="rId12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hyperlink" Target="https://ogretmensosyalbilgiler.wordpress.com/" TargetMode="External"/><Relationship Id="rId5" Type="http://schemas.openxmlformats.org/officeDocument/2006/relationships/hyperlink" Target="https://www.facebook.com/ogretmen44/" TargetMode="External"/><Relationship Id="rId15" Type="http://schemas.openxmlformats.org/officeDocument/2006/relationships/image" Target="../media/image10.png"/><Relationship Id="rId10" Type="http://schemas.openxmlformats.org/officeDocument/2006/relationships/image" Target="../media/image6.png"/><Relationship Id="rId4" Type="http://schemas.openxmlformats.org/officeDocument/2006/relationships/image" Target="../media/image3.png"/><Relationship Id="rId9" Type="http://schemas.openxmlformats.org/officeDocument/2006/relationships/hyperlink" Target="http://ogretmensosyal.blogspot.com.tr/" TargetMode="External"/><Relationship Id="rId14" Type="http://schemas.openxmlformats.org/officeDocument/2006/relationships/image" Target="../media/image9.png"/></Relationships>
</file>

<file path=ppt/slides/_rels/slide2.xml.rels><?xml version="1.0" encoding="UTF-8" standalone="yes" ?><Relationships xmlns="http://schemas.openxmlformats.org/package/2006/relationships"><Relationship Id="rId8" Target="../media/image15.png" Type="http://schemas.openxmlformats.org/officeDocument/2006/relationships/image"/><Relationship Id="rId3" Target="../media/image11.png" Type="http://schemas.openxmlformats.org/officeDocument/2006/relationships/image"/><Relationship Id="rId7" Target="../media/image14.png" Type="http://schemas.openxmlformats.org/officeDocument/2006/relationships/image"/><Relationship Id="rId2" Target="../notesSlides/notesSlide1.xml" Type="http://schemas.openxmlformats.org/officeDocument/2006/relationships/notesSlide"/><Relationship Id="rId1" Target="../slideLayouts/slideLayout2.xml" Type="http://schemas.openxmlformats.org/officeDocument/2006/relationships/slideLayout"/><Relationship Id="rId6" Target="../media/image13.png" Type="http://schemas.openxmlformats.org/officeDocument/2006/relationships/image"/><Relationship Id="rId5" Target="../media/image12.png" Type="http://schemas.openxmlformats.org/officeDocument/2006/relationships/image"/><Relationship Id="rId10" Target="../media/image17.png" Type="http://schemas.openxmlformats.org/officeDocument/2006/relationships/image"/><Relationship Id="rId4" Target="../media/image1.jpeg" Type="http://schemas.openxmlformats.org/officeDocument/2006/relationships/image"/><Relationship Id="rId9" Target="../media/image16.jpeg" Type="http://schemas.openxmlformats.org/officeDocument/2006/relationships/image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Relationship Id="rId9" Type="http://schemas.openxmlformats.org/officeDocument/2006/relationships/audio" Target="../media/audio1.wav"/></Relationships>
</file>

<file path=ppt/slides/_rels/slide4.xml.rels><?xml version="1.0" encoding="UTF-8" standalone="yes" ?><Relationships xmlns="http://schemas.openxmlformats.org/package/2006/relationships"><Relationship Id="rId3" Target="../media/image22.jpeg" Type="http://schemas.openxmlformats.org/officeDocument/2006/relationships/image"/><Relationship Id="rId7" Target="../media/image26.png" Type="http://schemas.openxmlformats.org/officeDocument/2006/relationships/image"/><Relationship Id="rId2" Target="../media/image21.pn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25.png" Type="http://schemas.openxmlformats.org/officeDocument/2006/relationships/image"/><Relationship Id="rId5" Target="../media/image24.png" Type="http://schemas.openxmlformats.org/officeDocument/2006/relationships/image"/><Relationship Id="rId4" Target="../media/image23.jpeg" Type="http://schemas.openxmlformats.org/officeDocument/2006/relationships/image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7" Type="http://schemas.openxmlformats.org/officeDocument/2006/relationships/image" Target="../media/image32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6.xml.rels><?xml version="1.0" encoding="UTF-8" standalone="yes" ?><Relationships xmlns="http://schemas.openxmlformats.org/package/2006/relationships"><Relationship Id="rId8" Target="../media/image39.png" Type="http://schemas.openxmlformats.org/officeDocument/2006/relationships/image"/><Relationship Id="rId3" Target="../media/image34.jpg" Type="http://schemas.openxmlformats.org/officeDocument/2006/relationships/image"/><Relationship Id="rId7" Target="../media/image38.png" Type="http://schemas.openxmlformats.org/officeDocument/2006/relationships/image"/><Relationship Id="rId2" Target="../media/image33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37.png" Type="http://schemas.openxmlformats.org/officeDocument/2006/relationships/image"/><Relationship Id="rId5" Target="../media/image36.png" Type="http://schemas.openxmlformats.org/officeDocument/2006/relationships/image"/><Relationship Id="rId10" Target="../media/image41.png" Type="http://schemas.openxmlformats.org/officeDocument/2006/relationships/image"/><Relationship Id="rId4" Target="../media/image35.png" Type="http://schemas.openxmlformats.org/officeDocument/2006/relationships/image"/><Relationship Id="rId9" Target="../media/image40.png" Type="http://schemas.openxmlformats.org/officeDocument/2006/relationships/image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png"/></Relationships>
</file>

<file path=ppt/slides/_rels/slide8.xml.rels><?xml version="1.0" encoding="UTF-8" standalone="yes" ?><Relationships xmlns="http://schemas.openxmlformats.org/package/2006/relationships"><Relationship Id="rId8" Target="../media/image50.png" Type="http://schemas.openxmlformats.org/officeDocument/2006/relationships/image"/><Relationship Id="rId3" Target="../media/image45.png" Type="http://schemas.openxmlformats.org/officeDocument/2006/relationships/image"/><Relationship Id="rId7" Target="../media/image49.png" Type="http://schemas.openxmlformats.org/officeDocument/2006/relationships/image"/><Relationship Id="rId2" Target="../notesSlides/notesSlide2.xml" Type="http://schemas.openxmlformats.org/officeDocument/2006/relationships/notesSlide"/><Relationship Id="rId1" Target="../slideLayouts/slideLayout2.xml" Type="http://schemas.openxmlformats.org/officeDocument/2006/relationships/slideLayout"/><Relationship Id="rId6" Target="../media/image48.jpeg" Type="http://schemas.openxmlformats.org/officeDocument/2006/relationships/image"/><Relationship Id="rId5" Target="../media/image47.png" Type="http://schemas.openxmlformats.org/officeDocument/2006/relationships/image"/><Relationship Id="rId4" Target="../media/image46.png" Type="http://schemas.openxmlformats.org/officeDocument/2006/relationships/image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png"/></Relationships>
</file>

<file path=ppt/slides/_rels/slide10.xml.rels><?xml version="1.0" encoding="UTF-8" standalone="yes" ?><Relationships xmlns="http://schemas.openxmlformats.org/package/2006/relationships"><Relationship Id="rId3" Target="../media/image55.png" Type="http://schemas.openxmlformats.org/officeDocument/2006/relationships/image"/><Relationship Id="rId7" Target="../media/image59.png" Type="http://schemas.openxmlformats.org/officeDocument/2006/relationships/image"/><Relationship Id="rId2" Target="../media/image54.pn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58.jpeg" Type="http://schemas.openxmlformats.org/officeDocument/2006/relationships/image"/><Relationship Id="rId5" Target="../media/image57.png" Type="http://schemas.openxmlformats.org/officeDocument/2006/relationships/image"/><Relationship Id="rId4" Target="../media/image56.png" Type="http://schemas.openxmlformats.org/officeDocument/2006/relationships/image"/></Relationships>
</file>

<file path=ppt/slides/_rels/slide11.xml.rels><?xml version="1.0" encoding="UTF-8" standalone="yes" ?><Relationships xmlns="http://schemas.openxmlformats.org/package/2006/relationships"><Relationship Id="rId8" Target="../media/image66.png" Type="http://schemas.openxmlformats.org/officeDocument/2006/relationships/image"/><Relationship Id="rId3" Target="../media/image61.png" Type="http://schemas.openxmlformats.org/officeDocument/2006/relationships/image"/><Relationship Id="rId7" Target="../media/image65.png" Type="http://schemas.openxmlformats.org/officeDocument/2006/relationships/image"/><Relationship Id="rId2" Target="../media/image60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64.png" Type="http://schemas.openxmlformats.org/officeDocument/2006/relationships/image"/><Relationship Id="rId5" Target="../media/image63.png" Type="http://schemas.openxmlformats.org/officeDocument/2006/relationships/image"/><Relationship Id="rId10" Target="../media/image68.png" Type="http://schemas.openxmlformats.org/officeDocument/2006/relationships/image"/><Relationship Id="rId4" Target="../media/image62.png" Type="http://schemas.openxmlformats.org/officeDocument/2006/relationships/image"/><Relationship Id="rId9" Target="../media/image67.png" Type="http://schemas.openxmlformats.org/officeDocument/2006/relationships/image"/></Relationships>
</file>

<file path=ppt/slides/_rels/slide12.xml.rels><?xml version="1.0" encoding="UTF-8" standalone="yes" ?><Relationships xmlns="http://schemas.openxmlformats.org/package/2006/relationships"><Relationship Id="rId3" Target="../media/image70.png" Type="http://schemas.openxmlformats.org/officeDocument/2006/relationships/image"/><Relationship Id="rId7" Target="../media/image74.png" Type="http://schemas.openxmlformats.org/officeDocument/2006/relationships/image"/><Relationship Id="rId2" Target="../media/image69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73.png" Type="http://schemas.openxmlformats.org/officeDocument/2006/relationships/image"/><Relationship Id="rId5" Target="../media/image72.png" Type="http://schemas.openxmlformats.org/officeDocument/2006/relationships/image"/><Relationship Id="rId4" Target="../media/image71.png" Type="http://schemas.openxmlformats.org/officeDocument/2006/relationships/image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75.jp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10" Type="http://schemas.openxmlformats.org/officeDocument/2006/relationships/image" Target="../media/image77.png"/><Relationship Id="rId4" Type="http://schemas.openxmlformats.org/officeDocument/2006/relationships/diagramData" Target="../diagrams/data1.xml"/><Relationship Id="rId9" Type="http://schemas.openxmlformats.org/officeDocument/2006/relationships/image" Target="../media/image7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1.wav"/><Relationship Id="rId5" Type="http://schemas.openxmlformats.org/officeDocument/2006/relationships/image" Target="../media/image20.png"/><Relationship Id="rId4" Type="http://schemas.openxmlformats.org/officeDocument/2006/relationships/image" Target="../media/image18.png"/></Relationships>
</file>

<file path=ppt/slides/_rels/slide15.xml.rels><?xml version="1.0" encoding="UTF-8" standalone="yes" ?><Relationships xmlns="http://schemas.openxmlformats.org/package/2006/relationships"><Relationship Id="rId8" Target="../media/image83.png" Type="http://schemas.openxmlformats.org/officeDocument/2006/relationships/image"/><Relationship Id="rId3" Target="../media/audio2.wav" Type="http://schemas.openxmlformats.org/officeDocument/2006/relationships/audio"/><Relationship Id="rId7" Target="../media/image82.png" Type="http://schemas.openxmlformats.org/officeDocument/2006/relationships/image"/><Relationship Id="rId12" Target="../media/image87.png" Type="http://schemas.openxmlformats.org/officeDocument/2006/relationships/image"/><Relationship Id="rId2" Target="../notesSlides/notesSlide4.xml" Type="http://schemas.openxmlformats.org/officeDocument/2006/relationships/notesSlide"/><Relationship Id="rId1" Target="../slideLayouts/slideLayout2.xml" Type="http://schemas.openxmlformats.org/officeDocument/2006/relationships/slideLayout"/><Relationship Id="rId6" Target="../media/image81.png" Type="http://schemas.openxmlformats.org/officeDocument/2006/relationships/image"/><Relationship Id="rId11" Target="../media/image86.png" Type="http://schemas.openxmlformats.org/officeDocument/2006/relationships/image"/><Relationship Id="rId24" Target="../media/audio2.wav" Type="http://schemas.openxmlformats.org/officeDocument/2006/relationships/audio"/><Relationship Id="rId5" Target="../media/image80.png" Type="http://schemas.openxmlformats.org/officeDocument/2006/relationships/image"/><Relationship Id="rId10" Target="../media/image85.png" Type="http://schemas.openxmlformats.org/officeDocument/2006/relationships/image"/><Relationship Id="rId4" Target="../media/image79.jpeg" Type="http://schemas.openxmlformats.org/officeDocument/2006/relationships/image"/><Relationship Id="rId9" Target="../media/image84.jpeg" Type="http://schemas.openxmlformats.org/officeDocument/2006/relationships/image"/></Relationships>
</file>

<file path=ppt/slides/_rels/slide16.xml.rels><?xml version="1.0" encoding="UTF-8" standalone="yes" ?><Relationships xmlns="http://schemas.openxmlformats.org/package/2006/relationships"><Relationship Id="rId3" Target="../media/image88.jpeg" Type="http://schemas.openxmlformats.org/officeDocument/2006/relationships/image"/><Relationship Id="rId2" Target="../media/audio1.wav" Type="http://schemas.openxmlformats.org/officeDocument/2006/relationships/audio"/><Relationship Id="rId1" Target="../slideLayouts/slideLayout2.xml" Type="http://schemas.openxmlformats.org/officeDocument/2006/relationships/slideLayout"/><Relationship Id="rId6" Target="../media/audio1.wav" Type="http://schemas.openxmlformats.org/officeDocument/2006/relationships/audio"/><Relationship Id="rId5" Target="../media/image20.png" Type="http://schemas.openxmlformats.org/officeDocument/2006/relationships/image"/><Relationship Id="rId4" Target="../media/image18.png" Type="http://schemas.openxmlformats.org/officeDocument/2006/relationships/image"/></Relationships>
</file>

<file path=ppt/slides/_rels/slide17.xml.rels><?xml version="1.0" encoding="UTF-8" standalone="yes" ?><Relationships xmlns="http://schemas.openxmlformats.org/package/2006/relationships"><Relationship Id="rId8" Target="../media/hdphoto1.wdp" Type="http://schemas.microsoft.com/office/2007/relationships/hdphoto"/><Relationship Id="rId3" Target="../media/image90.png" Type="http://schemas.openxmlformats.org/officeDocument/2006/relationships/image"/><Relationship Id="rId7" Target="../media/image94.png" Type="http://schemas.openxmlformats.org/officeDocument/2006/relationships/image"/><Relationship Id="rId2" Target="../media/image89.pn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93.png" Type="http://schemas.openxmlformats.org/officeDocument/2006/relationships/image"/><Relationship Id="rId11" Target="../media/image97.png" Type="http://schemas.openxmlformats.org/officeDocument/2006/relationships/image"/><Relationship Id="rId5" Target="../media/image92.jpeg" Type="http://schemas.openxmlformats.org/officeDocument/2006/relationships/image"/><Relationship Id="rId10" Target="../media/image96.png" Type="http://schemas.openxmlformats.org/officeDocument/2006/relationships/image"/><Relationship Id="rId4" Target="../media/image91.png" Type="http://schemas.openxmlformats.org/officeDocument/2006/relationships/image"/><Relationship Id="rId9" Target="../media/image95.png" Type="http://schemas.openxmlformats.org/officeDocument/2006/relationships/image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1.wav"/><Relationship Id="rId5" Type="http://schemas.openxmlformats.org/officeDocument/2006/relationships/image" Target="../media/image20.png"/><Relationship Id="rId4" Type="http://schemas.openxmlformats.org/officeDocument/2006/relationships/image" Target="../media/image18.png"/></Relationships>
</file>

<file path=ppt/slides/_rels/slide19.xml.rels><?xml version="1.0" encoding="UTF-8" standalone="yes" ?><Relationships xmlns="http://schemas.openxmlformats.org/package/2006/relationships"><Relationship Id="rId8" Target="../media/image105.png" Type="http://schemas.openxmlformats.org/officeDocument/2006/relationships/image"/><Relationship Id="rId3" Target="../media/image100.jpeg" Type="http://schemas.openxmlformats.org/officeDocument/2006/relationships/image"/><Relationship Id="rId7" Target="../media/image104.png" Type="http://schemas.openxmlformats.org/officeDocument/2006/relationships/image"/><Relationship Id="rId2" Target="../media/image99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103.png" Type="http://schemas.openxmlformats.org/officeDocument/2006/relationships/image"/><Relationship Id="rId5" Target="../media/image102.png" Type="http://schemas.openxmlformats.org/officeDocument/2006/relationships/image"/><Relationship Id="rId4" Target="../media/image101.png" Type="http://schemas.openxmlformats.org/officeDocument/2006/relationships/image"/><Relationship Id="rId9" Target="../media/image106.png" Type="http://schemas.openxmlformats.org/officeDocument/2006/relationships/image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1.wav"/><Relationship Id="rId5" Type="http://schemas.openxmlformats.org/officeDocument/2006/relationships/image" Target="../media/image20.png"/><Relationship Id="rId4" Type="http://schemas.openxmlformats.org/officeDocument/2006/relationships/image" Target="../media/image108.png"/></Relationships>
</file>

<file path=ppt/slides/_rels/slide21.xml.rels><?xml version="1.0" encoding="UTF-8" standalone="yes" ?><Relationships xmlns="http://schemas.openxmlformats.org/package/2006/relationships"><Relationship Id="rId8" Target="../media/image115.png" Type="http://schemas.openxmlformats.org/officeDocument/2006/relationships/image"/><Relationship Id="rId3" Target="../media/image110.png" Type="http://schemas.openxmlformats.org/officeDocument/2006/relationships/image"/><Relationship Id="rId7" Target="../media/image114.png" Type="http://schemas.openxmlformats.org/officeDocument/2006/relationships/image"/><Relationship Id="rId2" Target="../media/image109.pn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113.jpeg" Type="http://schemas.openxmlformats.org/officeDocument/2006/relationships/image"/><Relationship Id="rId5" Target="../media/image112.png" Type="http://schemas.openxmlformats.org/officeDocument/2006/relationships/image"/><Relationship Id="rId4" Target="../media/image111.png" Type="http://schemas.openxmlformats.org/officeDocument/2006/relationships/image"/></Relationships>
</file>

<file path=ppt/slides/_rels/slide22.xml.rels><?xml version="1.0" encoding="UTF-8" standalone="yes" ?><Relationships xmlns="http://schemas.openxmlformats.org/package/2006/relationships"><Relationship Id="rId8" Target="../media/image114.png" Type="http://schemas.openxmlformats.org/officeDocument/2006/relationships/image"/><Relationship Id="rId3" Target="../media/image116.png" Type="http://schemas.openxmlformats.org/officeDocument/2006/relationships/image"/><Relationship Id="rId7" Target="../media/image119.png" Type="http://schemas.openxmlformats.org/officeDocument/2006/relationships/image"/><Relationship Id="rId2" Target="../media/image58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118.png" Type="http://schemas.openxmlformats.org/officeDocument/2006/relationships/image"/><Relationship Id="rId5" Target="../media/image112.png" Type="http://schemas.openxmlformats.org/officeDocument/2006/relationships/image"/><Relationship Id="rId4" Target="../media/image117.png" Type="http://schemas.openxmlformats.org/officeDocument/2006/relationships/image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pn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08.png"/><Relationship Id="rId4" Type="http://schemas.openxmlformats.org/officeDocument/2006/relationships/image" Target="../media/image121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6.png"/><Relationship Id="rId3" Type="http://schemas.openxmlformats.org/officeDocument/2006/relationships/audio" Target="../media/audio3.wav"/><Relationship Id="rId7" Type="http://schemas.openxmlformats.org/officeDocument/2006/relationships/image" Target="../media/image12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4.png"/><Relationship Id="rId5" Type="http://schemas.openxmlformats.org/officeDocument/2006/relationships/image" Target="../media/image123.png"/><Relationship Id="rId10" Type="http://schemas.openxmlformats.org/officeDocument/2006/relationships/audio" Target="../media/audio3.wav"/><Relationship Id="rId4" Type="http://schemas.openxmlformats.org/officeDocument/2006/relationships/image" Target="../media/image122.png"/></Relationships>
</file>

<file path=ppt/slides/_rels/slide25.xml.rels><?xml version="1.0" encoding="UTF-8" standalone="yes" ?><Relationships xmlns="http://schemas.openxmlformats.org/package/2006/relationships"><Relationship Id="rId3" Target="../media/image127.jpeg" Type="http://schemas.openxmlformats.org/officeDocument/2006/relationships/image"/><Relationship Id="rId2" Target="../media/audio1.wav" Type="http://schemas.openxmlformats.org/officeDocument/2006/relationships/audio"/><Relationship Id="rId1" Target="../slideLayouts/slideLayout2.xml" Type="http://schemas.openxmlformats.org/officeDocument/2006/relationships/slideLayout"/><Relationship Id="rId6" Target="../media/audio1.wav" Type="http://schemas.openxmlformats.org/officeDocument/2006/relationships/audio"/><Relationship Id="rId5" Target="../media/image20.png" Type="http://schemas.openxmlformats.org/officeDocument/2006/relationships/image"/><Relationship Id="rId4" Target="../media/image18.png" Type="http://schemas.openxmlformats.org/officeDocument/2006/relationships/image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1.wav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08.png"/><Relationship Id="rId4" Type="http://schemas.openxmlformats.org/officeDocument/2006/relationships/image" Target="../media/image12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1.wav"/><Relationship Id="rId5" Type="http://schemas.openxmlformats.org/officeDocument/2006/relationships/image" Target="../media/image20.png"/><Relationship Id="rId4" Type="http://schemas.openxmlformats.org/officeDocument/2006/relationships/image" Target="../media/image10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1.wav"/><Relationship Id="rId5" Type="http://schemas.openxmlformats.org/officeDocument/2006/relationships/image" Target="../media/image20.png"/><Relationship Id="rId4" Type="http://schemas.openxmlformats.org/officeDocument/2006/relationships/image" Target="../media/image10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png"/><Relationship Id="rId2" Type="http://schemas.openxmlformats.org/officeDocument/2006/relationships/image" Target="../media/image13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2.png"/><Relationship Id="rId4" Type="http://schemas.openxmlformats.org/officeDocument/2006/relationships/image" Target="../media/image20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4.png"/><Relationship Id="rId2" Type="http://schemas.openxmlformats.org/officeDocument/2006/relationships/image" Target="../media/image13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7.png"/><Relationship Id="rId5" Type="http://schemas.openxmlformats.org/officeDocument/2006/relationships/image" Target="../media/image136.png"/><Relationship Id="rId4" Type="http://schemas.openxmlformats.org/officeDocument/2006/relationships/image" Target="../media/image13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9.png"/><Relationship Id="rId2" Type="http://schemas.openxmlformats.org/officeDocument/2006/relationships/image" Target="../media/image138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41.png"/><Relationship Id="rId4" Type="http://schemas.openxmlformats.org/officeDocument/2006/relationships/image" Target="../media/image1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http://1.bp.blogspot.com/-o8wYJxhCXi0/Vp6RQ6hojiI/AAAAAAABAZU/yuVs0CbuDgI/s1600/%2BSaray%2BHainlerinin%2BUnutulmaz%2B%25C4%25B0hanetiSevr%2B%252814%2529.jpg">
            <a:extLst>
              <a:ext uri="{FF2B5EF4-FFF2-40B4-BE49-F238E27FC236}">
                <a16:creationId xmlns:a16="http://schemas.microsoft.com/office/drawing/2014/main" id="{1A71EABE-B4BA-4780-9DE9-6706D297503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8" t="5225" r="2449" b="4923"/>
          <a:stretch/>
        </p:blipFill>
        <p:spPr bwMode="auto">
          <a:xfrm>
            <a:off x="371713" y="-10227"/>
            <a:ext cx="11820287" cy="73000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39477" y="294043"/>
            <a:ext cx="1432282" cy="1294468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0F30BD9F-7A17-4087-9833-ABBF0F711F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54893" y="6200684"/>
            <a:ext cx="1587576" cy="544312"/>
          </a:xfrm>
          <a:prstGeom prst="rect">
            <a:avLst/>
          </a:prstGeom>
        </p:spPr>
      </p:pic>
      <p:pic>
        <p:nvPicPr>
          <p:cNvPr id="6" name="Picture 8" descr="FACEBOOK PNG ile ilgili görsel sonucu">
            <a:hlinkClick r:id="rId5"/>
            <a:extLst>
              <a:ext uri="{FF2B5EF4-FFF2-40B4-BE49-F238E27FC236}">
                <a16:creationId xmlns:a16="http://schemas.microsoft.com/office/drawing/2014/main" id="{DBFBA34C-A978-41FB-B37E-2E4881B00F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8465" y="6203455"/>
            <a:ext cx="507878" cy="507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esim 6">
            <a:hlinkClick r:id="rId7"/>
            <a:extLst>
              <a:ext uri="{FF2B5EF4-FFF2-40B4-BE49-F238E27FC236}">
                <a16:creationId xmlns:a16="http://schemas.microsoft.com/office/drawing/2014/main" id="{7032E0EC-786B-485C-ACEC-89FD0A54B30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281274" y="6182850"/>
            <a:ext cx="548688" cy="548688"/>
          </a:xfrm>
          <a:prstGeom prst="rect">
            <a:avLst/>
          </a:prstGeom>
        </p:spPr>
      </p:pic>
      <p:pic>
        <p:nvPicPr>
          <p:cNvPr id="21" name="Picture 12" descr="BLOGGER PNG ile ilgili görsel sonucu">
            <a:hlinkClick r:id="rId9"/>
            <a:extLst>
              <a:ext uri="{FF2B5EF4-FFF2-40B4-BE49-F238E27FC236}">
                <a16:creationId xmlns:a16="http://schemas.microsoft.com/office/drawing/2014/main" id="{0ECAAD1A-798A-4A00-8ACF-4A3796105B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0814" y="6167415"/>
            <a:ext cx="548688" cy="548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wordpress png ile ilgili gÃ¶rsel sonucu">
            <a:hlinkClick r:id="rId11"/>
            <a:extLst>
              <a:ext uri="{FF2B5EF4-FFF2-40B4-BE49-F238E27FC236}">
                <a16:creationId xmlns:a16="http://schemas.microsoft.com/office/drawing/2014/main" id="{88B91E01-F937-40FC-B363-6CB67885DE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7843" y="6210271"/>
            <a:ext cx="478602" cy="478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AE8EFB5D-BCA4-4308-8734-C2373340D677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r="89601"/>
          <a:stretch/>
        </p:blipFill>
        <p:spPr>
          <a:xfrm>
            <a:off x="0" y="-65382"/>
            <a:ext cx="799138" cy="7355166"/>
          </a:xfrm>
          <a:prstGeom prst="rect">
            <a:avLst/>
          </a:prstGeom>
        </p:spPr>
      </p:pic>
      <p:pic>
        <p:nvPicPr>
          <p:cNvPr id="18" name="Resim 17">
            <a:extLst>
              <a:ext uri="{FF2B5EF4-FFF2-40B4-BE49-F238E27FC236}">
                <a16:creationId xmlns:a16="http://schemas.microsoft.com/office/drawing/2014/main" id="{DBB0BFAE-7608-423B-B97C-EF4A34EEE9BB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706902" y="4934327"/>
            <a:ext cx="2688569" cy="1810669"/>
          </a:xfrm>
          <a:prstGeom prst="rect">
            <a:avLst/>
          </a:prstGeom>
        </p:spPr>
      </p:pic>
      <p:pic>
        <p:nvPicPr>
          <p:cNvPr id="14" name="Resim 13">
            <a:extLst>
              <a:ext uri="{FF2B5EF4-FFF2-40B4-BE49-F238E27FC236}">
                <a16:creationId xmlns:a16="http://schemas.microsoft.com/office/drawing/2014/main" id="{5BCA9C9C-C559-4A95-A2CC-A3C7934284D9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16053" y="2413873"/>
            <a:ext cx="11004234" cy="3078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15839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C34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4574" y="339951"/>
            <a:ext cx="10425064" cy="2536156"/>
          </a:xfrm>
          <a:prstGeom prst="rect">
            <a:avLst/>
          </a:prstGeom>
        </p:spPr>
      </p:pic>
      <p:pic>
        <p:nvPicPr>
          <p:cNvPr id="12" name="Picture 2" descr="http://1.bp.blogspot.com/-o8wYJxhCXi0/Vp6RQ6hojiI/AAAAAAABAZU/yuVs0CbuDgI/s1600/%2BSaray%2BHainlerinin%2BUnutulmaz%2B%25C4%25B0hanetiSevr%2B%252814%2529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8" t="5225" r="2449" b="4923"/>
          <a:stretch/>
        </p:blipFill>
        <p:spPr bwMode="auto">
          <a:xfrm>
            <a:off x="8082230" y="1743311"/>
            <a:ext cx="3647316" cy="25361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7975" y="1784989"/>
            <a:ext cx="6291617" cy="1371719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4574" y="3392786"/>
            <a:ext cx="6224555" cy="1012024"/>
          </a:xfrm>
          <a:prstGeom prst="rect">
            <a:avLst/>
          </a:prstGeom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7994" y="4694378"/>
            <a:ext cx="6261135" cy="1219306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23758" y="1362642"/>
            <a:ext cx="2058472" cy="5399663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4823E317-5239-4CCD-A692-5A6382189E7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069260" y="4366369"/>
            <a:ext cx="3712786" cy="2395936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B3B0A443-8FA7-44D4-A98F-66628CB35B2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387237" y="-138372"/>
            <a:ext cx="2904812" cy="1501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4585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3107" y="317346"/>
            <a:ext cx="2316681" cy="536494"/>
          </a:xfrm>
          <a:prstGeom prst="rect">
            <a:avLst/>
          </a:prstGeom>
        </p:spPr>
      </p:pic>
      <p:pic>
        <p:nvPicPr>
          <p:cNvPr id="18" name="Resim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0957" y="951938"/>
            <a:ext cx="10589670" cy="5730737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975E29E1-210C-46C1-AEC9-BC8BC730EDB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0957" y="5461015"/>
            <a:ext cx="445047" cy="445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6661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2" name="arrow.wav"/>
          </p:stSnd>
        </p:sndAc>
      </p:transition>
    </mc:Choice>
    <mc:Fallback xmlns="">
      <p:transition spd="slow">
        <p:blinds dir="vert"/>
        <p:sndAc>
          <p:stSnd>
            <p:snd r:embed="rId9" name="arrow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42398" y="202131"/>
            <a:ext cx="10645251" cy="2829827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933D5F31-526D-4EF9-ACE9-F456CA90BB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4759" y="2982172"/>
            <a:ext cx="6053853" cy="3438442"/>
          </a:xfrm>
          <a:prstGeom prst="rect">
            <a:avLst/>
          </a:prstGeom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FAFCBA12-115A-4625-B50E-E1B7D021157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9891" y="2990029"/>
            <a:ext cx="6108721" cy="3481118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500A9156-5871-45F5-8374-8FCE3CE989D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268404">
            <a:off x="2053902" y="5127432"/>
            <a:ext cx="5986791" cy="2139881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1DC86CA6-9567-474E-A494-B3EBBCE0D20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1149316">
            <a:off x="4580455" y="1804075"/>
            <a:ext cx="3468925" cy="2139881"/>
          </a:xfrm>
          <a:prstGeom prst="rect">
            <a:avLst/>
          </a:prstGeom>
        </p:spPr>
      </p:pic>
      <p:pic>
        <p:nvPicPr>
          <p:cNvPr id="20" name="Resim 19">
            <a:extLst>
              <a:ext uri="{FF2B5EF4-FFF2-40B4-BE49-F238E27FC236}">
                <a16:creationId xmlns:a16="http://schemas.microsoft.com/office/drawing/2014/main" id="{28398363-08A2-4EDA-86B9-FD76D51B751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83480" y="1387589"/>
            <a:ext cx="4755292" cy="5547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363413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4CBC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Resim 18">
            <a:extLst>
              <a:ext uri="{FF2B5EF4-FFF2-40B4-BE49-F238E27FC236}">
                <a16:creationId xmlns:a16="http://schemas.microsoft.com/office/drawing/2014/main" id="{56A068EB-DE1F-4145-8661-BD467E9B8A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673" y="785707"/>
            <a:ext cx="5564408" cy="5624818"/>
          </a:xfrm>
          <a:prstGeom prst="rect">
            <a:avLst/>
          </a:prstGeom>
        </p:spPr>
      </p:pic>
      <p:pic>
        <p:nvPicPr>
          <p:cNvPr id="2050" name="Picture 2" descr="https://upload.wikimedia.org/wikipedia/commons/6/63/San_Remo_Conference_192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6921" y="374969"/>
            <a:ext cx="5356609" cy="28612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5" name="Resim 24">
            <a:extLst>
              <a:ext uri="{FF2B5EF4-FFF2-40B4-BE49-F238E27FC236}">
                <a16:creationId xmlns:a16="http://schemas.microsoft.com/office/drawing/2014/main" id="{24FFA973-46C9-41D4-826F-E3C16FFBCA3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6426921" y="3429000"/>
            <a:ext cx="5396297" cy="2908044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05225" y="1071220"/>
            <a:ext cx="2772517" cy="5681707"/>
          </a:xfrm>
          <a:prstGeom prst="rect">
            <a:avLst/>
          </a:prstGeom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58E61A50-09A6-4F83-BE2B-D0D6CF13765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82660" y="5299253"/>
            <a:ext cx="4381928" cy="1695771"/>
          </a:xfrm>
          <a:prstGeom prst="rect">
            <a:avLst/>
          </a:prstGeom>
        </p:spPr>
      </p:pic>
      <p:pic>
        <p:nvPicPr>
          <p:cNvPr id="22" name="Resim 21">
            <a:extLst>
              <a:ext uri="{FF2B5EF4-FFF2-40B4-BE49-F238E27FC236}">
                <a16:creationId xmlns:a16="http://schemas.microsoft.com/office/drawing/2014/main" id="{E258D780-6A90-43A5-A0D0-85F0ECA1507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21425858">
            <a:off x="155496" y="327899"/>
            <a:ext cx="5056477" cy="2064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5943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Resim 17">
            <a:extLst>
              <a:ext uri="{FF2B5EF4-FFF2-40B4-BE49-F238E27FC236}">
                <a16:creationId xmlns:a16="http://schemas.microsoft.com/office/drawing/2014/main" id="{872F836D-600B-4129-98A6-000C079421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80534" y="3553219"/>
            <a:ext cx="4627265" cy="3029975"/>
          </a:xfrm>
          <a:prstGeom prst="rect">
            <a:avLst/>
          </a:prstGeom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4387" y="186308"/>
            <a:ext cx="4623412" cy="31874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Akış Çizelgesi: Hazırlık 2"/>
          <p:cNvSpPr/>
          <p:nvPr/>
        </p:nvSpPr>
        <p:spPr>
          <a:xfrm>
            <a:off x="7824656" y="1295970"/>
            <a:ext cx="712269" cy="327258"/>
          </a:xfrm>
          <a:prstGeom prst="flowChartPreparation">
            <a:avLst/>
          </a:prstGeom>
          <a:solidFill>
            <a:srgbClr val="FF0000">
              <a:alpha val="55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0" name="Akış Çizelgesi: Hazırlık 9"/>
          <p:cNvSpPr/>
          <p:nvPr/>
        </p:nvSpPr>
        <p:spPr>
          <a:xfrm>
            <a:off x="8336055" y="1042593"/>
            <a:ext cx="712269" cy="327258"/>
          </a:xfrm>
          <a:prstGeom prst="flowChartPreparation">
            <a:avLst/>
          </a:prstGeom>
          <a:solidFill>
            <a:srgbClr val="FF0000">
              <a:alpha val="55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11" name="Akış Çizelgesi: Hazırlık 10"/>
          <p:cNvSpPr/>
          <p:nvPr/>
        </p:nvSpPr>
        <p:spPr>
          <a:xfrm>
            <a:off x="7383514" y="447123"/>
            <a:ext cx="712269" cy="327258"/>
          </a:xfrm>
          <a:prstGeom prst="flowChartPreparation">
            <a:avLst/>
          </a:prstGeom>
          <a:solidFill>
            <a:srgbClr val="FF0000">
              <a:alpha val="55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1914" y="467545"/>
            <a:ext cx="6309907" cy="944962"/>
          </a:xfrm>
          <a:prstGeom prst="rect">
            <a:avLst/>
          </a:prstGeom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693" y="1480399"/>
            <a:ext cx="6590347" cy="2072820"/>
          </a:xfrm>
          <a:prstGeom prst="rect">
            <a:avLst/>
          </a:prstGeom>
        </p:spPr>
      </p:pic>
      <p:pic>
        <p:nvPicPr>
          <p:cNvPr id="14" name="Resim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4594" y="4306140"/>
            <a:ext cx="6578154" cy="762066"/>
          </a:xfrm>
          <a:prstGeom prst="rect">
            <a:avLst/>
          </a:prstGeom>
        </p:spPr>
      </p:pic>
      <p:pic>
        <p:nvPicPr>
          <p:cNvPr id="15" name="Resim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4594" y="5377601"/>
            <a:ext cx="6584251" cy="762066"/>
          </a:xfrm>
          <a:prstGeom prst="rect">
            <a:avLst/>
          </a:prstGeom>
        </p:spPr>
      </p:pic>
      <p:pic>
        <p:nvPicPr>
          <p:cNvPr id="1026" name="Picture 2" descr="soldier png ile ilgili görsel sonucu"/>
          <p:cNvPicPr>
            <a:picLocks noChangeAspect="1" noChangeArrowheads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836032" y="2285154"/>
            <a:ext cx="3609023" cy="4927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Resim 20">
            <a:extLst>
              <a:ext uri="{FF2B5EF4-FFF2-40B4-BE49-F238E27FC236}">
                <a16:creationId xmlns:a16="http://schemas.microsoft.com/office/drawing/2014/main" id="{C4E868FF-A33B-4DFA-A339-66D9C3247EF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21338615">
            <a:off x="4338109" y="3424448"/>
            <a:ext cx="2338990" cy="1559326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6D2D8165-6E7F-42BD-BBAD-63086AAADE3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836164" y="1007689"/>
            <a:ext cx="2286198" cy="1865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854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89000"/>
              </a:schemeClr>
            </a:gs>
            <a:gs pos="23000">
              <a:schemeClr val="accent4">
                <a:lumMod val="89000"/>
              </a:schemeClr>
            </a:gs>
            <a:gs pos="69000">
              <a:schemeClr val="accent4">
                <a:lumMod val="75000"/>
              </a:schemeClr>
            </a:gs>
            <a:gs pos="97000">
              <a:schemeClr val="accent4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1.bp.blogspot.com/-s7FDkKdBm4U/Vp6RSz--i2I/AAAAAAABAaA/gE-sc2LeMB0/s1600/%2BSaray%2BHainlerinin%2BUnutulmaz%2B%25C4%25B0hanetiSevr%2B%252819%2529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21" t="10666" r="4043" b="3719"/>
          <a:stretch/>
        </p:blipFill>
        <p:spPr bwMode="auto">
          <a:xfrm>
            <a:off x="552649" y="436153"/>
            <a:ext cx="7390599" cy="488436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Resi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258" y="5489084"/>
            <a:ext cx="7390599" cy="1029016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3BBC4CEB-ED3F-46D1-BAD1-93D4F4FC6E3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71639" y="1010653"/>
            <a:ext cx="2740904" cy="59339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785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E609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>
            <a:extLst>
              <a:ext uri="{FF2B5EF4-FFF2-40B4-BE49-F238E27FC236}">
                <a16:creationId xmlns:a16="http://schemas.microsoft.com/office/drawing/2014/main" id="{7A150B76-3F3C-47FB-AEA9-E2E26224D7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00213" y="3127113"/>
            <a:ext cx="5291787" cy="3511600"/>
          </a:xfrm>
          <a:prstGeom prst="rect">
            <a:avLst/>
          </a:prstGeom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0141" y="421950"/>
            <a:ext cx="6675699" cy="1176630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9019" y="1598580"/>
            <a:ext cx="5956308" cy="3974937"/>
          </a:xfrm>
          <a:prstGeom prst="rect">
            <a:avLst/>
          </a:prstGeom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01266489-FBCB-4BF9-A1E1-EBA20F5F68D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81306" y="472645"/>
            <a:ext cx="4700776" cy="2578687"/>
          </a:xfrm>
          <a:prstGeom prst="rect">
            <a:avLst/>
          </a:prstGeom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91601" y="1761988"/>
            <a:ext cx="1794753" cy="5107858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F33C24DB-A90E-4EC9-972D-D83534D33A8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01000" y="5005135"/>
            <a:ext cx="5090601" cy="2389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0877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Resim 2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4956" y="521570"/>
            <a:ext cx="9602804" cy="1029866"/>
          </a:xfrm>
          <a:prstGeom prst="rect">
            <a:avLst/>
          </a:prstGeom>
        </p:spPr>
      </p:pic>
      <p:pic>
        <p:nvPicPr>
          <p:cNvPr id="31" name="Resim 3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4956" y="1787496"/>
            <a:ext cx="9336066" cy="3568716"/>
          </a:xfrm>
          <a:prstGeom prst="rect">
            <a:avLst/>
          </a:prstGeom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AE92EA78-2FD9-4B00-8BDB-6BF191672E8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0" y="1787496"/>
            <a:ext cx="2432333" cy="5070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1279487"/>
      </p:ext>
    </p:extLst>
  </p:cSld>
  <p:clrMapOvr>
    <a:masterClrMapping/>
  </p:clrMapOvr>
  <p:transition spd="slow">
    <p:comb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7949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83992"/>
            <a:ext cx="10516511" cy="1194920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423" y="1617088"/>
            <a:ext cx="3840813" cy="932769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4423" y="2688033"/>
            <a:ext cx="6096528" cy="1292464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4423" y="4294038"/>
            <a:ext cx="6096528" cy="1505843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6182341E-1178-4D04-9254-C9DAEC1D5B16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5607" t="20491" r="58788" b="18175"/>
          <a:stretch/>
        </p:blipFill>
        <p:spPr>
          <a:xfrm>
            <a:off x="8058333" y="2011679"/>
            <a:ext cx="3810752" cy="369245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4" name="Resim 13">
            <a:extLst>
              <a:ext uri="{FF2B5EF4-FFF2-40B4-BE49-F238E27FC236}">
                <a16:creationId xmlns:a16="http://schemas.microsoft.com/office/drawing/2014/main" id="{865603E1-6DB8-4313-BF6B-29FCAE99CFF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27052" y="1919024"/>
            <a:ext cx="2694666" cy="5523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2845115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musul ırak ile ilgili görsel sonucu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5338" y="1969057"/>
            <a:ext cx="3865386" cy="39071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100" name="Picture 4" descr="oil png ile ilgili görsel sonuc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8031" y="1778423"/>
            <a:ext cx="1751691" cy="1751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money png ile ilgili görsel sonucu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7298" y="3462737"/>
            <a:ext cx="1332348" cy="1332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Resim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5932" y="2369682"/>
            <a:ext cx="1263870" cy="1849566"/>
          </a:xfrm>
          <a:prstGeom prst="rect">
            <a:avLst/>
          </a:prstGeom>
        </p:spPr>
      </p:pic>
      <p:pic>
        <p:nvPicPr>
          <p:cNvPr id="2" name="Resim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9836" y="366572"/>
            <a:ext cx="10516511" cy="1194920"/>
          </a:xfrm>
          <a:prstGeom prst="rect">
            <a:avLst/>
          </a:prstGeom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9991" y="1969057"/>
            <a:ext cx="3840813" cy="932769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7431" y="2982631"/>
            <a:ext cx="5968501" cy="1688738"/>
          </a:xfrm>
          <a:prstGeom prst="rect">
            <a:avLst/>
          </a:prstGeom>
        </p:spPr>
      </p:pic>
      <p:pic>
        <p:nvPicPr>
          <p:cNvPr id="15" name="Resim 1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719085" y="876822"/>
            <a:ext cx="2285171" cy="5774593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2C6C5313-1D49-46AF-B52F-2C5FDA9EC20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294912">
            <a:off x="-409368" y="4300053"/>
            <a:ext cx="6584251" cy="2633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496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esim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54822" y="1863894"/>
            <a:ext cx="3264447" cy="4659462"/>
          </a:xfrm>
          <a:prstGeom prst="rect">
            <a:avLst/>
          </a:prstGeom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875" y="737693"/>
            <a:ext cx="10516511" cy="1194920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714" y="2214421"/>
            <a:ext cx="3840813" cy="932769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9714" y="3428998"/>
            <a:ext cx="6029467" cy="1902117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48A3D795-E0C4-4863-9576-629A1CA1E16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9714" y="4931092"/>
            <a:ext cx="5383235" cy="2097206"/>
          </a:xfrm>
          <a:prstGeom prst="rect">
            <a:avLst/>
          </a:prstGeom>
        </p:spPr>
      </p:pic>
      <p:pic>
        <p:nvPicPr>
          <p:cNvPr id="14" name="Resim 13">
            <a:extLst>
              <a:ext uri="{FF2B5EF4-FFF2-40B4-BE49-F238E27FC236}">
                <a16:creationId xmlns:a16="http://schemas.microsoft.com/office/drawing/2014/main" id="{DAD90FD9-815F-442B-816F-41D7CF08F9A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75897" y="1750191"/>
            <a:ext cx="2792210" cy="5736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971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37D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>
            <a:extLst>
              <a:ext uri="{FF2B5EF4-FFF2-40B4-BE49-F238E27FC236}">
                <a16:creationId xmlns:a16="http://schemas.microsoft.com/office/drawing/2014/main" id="{DDA74447-C6CF-47DB-A951-A00B5CB346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aphicFrame>
        <p:nvGraphicFramePr>
          <p:cNvPr id="8" name="Diyagram 7"/>
          <p:cNvGraphicFramePr/>
          <p:nvPr>
            <p:extLst>
              <p:ext uri="{D42A27DB-BD31-4B8C-83A1-F6EECF244321}">
                <p14:modId xmlns:p14="http://schemas.microsoft.com/office/powerpoint/2010/main" val="1752359490"/>
              </p:ext>
            </p:extLst>
          </p:nvPr>
        </p:nvGraphicFramePr>
        <p:xfrm>
          <a:off x="2820258" y="695196"/>
          <a:ext cx="7489938" cy="7955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13" name="Resim 12">
            <a:extLst>
              <a:ext uri="{FF2B5EF4-FFF2-40B4-BE49-F238E27FC236}">
                <a16:creationId xmlns:a16="http://schemas.microsoft.com/office/drawing/2014/main" id="{4C0BFE5D-5071-4994-9BC1-5D26740465CF}"/>
              </a:ext>
            </a:extLst>
          </p:cNvPr>
          <p:cNvPicPr>
            <a:picLocks noChangeAspect="1"/>
          </p:cNvPicPr>
          <p:nvPr/>
        </p:nvPicPr>
        <p:blipFill>
          <a:blip r:embed="rId9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931497"/>
            <a:ext cx="9266723" cy="1926503"/>
          </a:xfrm>
          <a:prstGeom prst="rect">
            <a:avLst/>
          </a:prstGeom>
        </p:spPr>
      </p:pic>
      <p:pic>
        <p:nvPicPr>
          <p:cNvPr id="21" name="Resim 20">
            <a:extLst>
              <a:ext uri="{FF2B5EF4-FFF2-40B4-BE49-F238E27FC236}">
                <a16:creationId xmlns:a16="http://schemas.microsoft.com/office/drawing/2014/main" id="{47E64B56-BE5C-42BC-9D6F-DCA814E4E97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377336" y="1934678"/>
            <a:ext cx="3865719" cy="4923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29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4604" y="802615"/>
            <a:ext cx="6459193" cy="5718695"/>
          </a:xfrm>
          <a:prstGeom prst="rect">
            <a:avLst/>
          </a:prstGeom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08442" y="266121"/>
            <a:ext cx="2316681" cy="536494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BD457023-E0DF-4C4E-875C-EC91C04AC50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42507" y="5954761"/>
            <a:ext cx="445047" cy="445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2390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2" name="arrow.wav"/>
          </p:stSnd>
        </p:sndAc>
      </p:transition>
    </mc:Choice>
    <mc:Fallback xmlns="">
      <p:transition spd="slow">
        <p:blinds dir="vert"/>
        <p:sndAc>
          <p:stSnd>
            <p:snd r:embed="rId6" name="arrow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boğazlar komisyon ile ilgili görsel sonucu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9898" y="4212598"/>
            <a:ext cx="3850654" cy="243665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2989" y="1850586"/>
            <a:ext cx="4657748" cy="835224"/>
          </a:xfrm>
          <a:prstGeom prst="rect">
            <a:avLst/>
          </a:prstGeom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8387" y="480055"/>
            <a:ext cx="10668925" cy="1365622"/>
          </a:xfrm>
          <a:prstGeom prst="rect">
            <a:avLst/>
          </a:prstGeom>
        </p:spPr>
      </p:pic>
      <p:pic>
        <p:nvPicPr>
          <p:cNvPr id="14" name="Resim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2989" y="2887313"/>
            <a:ext cx="6395258" cy="987638"/>
          </a:xfrm>
          <a:prstGeom prst="rect">
            <a:avLst/>
          </a:prstGeom>
        </p:spPr>
      </p:pic>
      <p:pic>
        <p:nvPicPr>
          <p:cNvPr id="15" name="Resim 1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2989" y="4069954"/>
            <a:ext cx="6425741" cy="1018120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EF456F65-BA2D-4924-86D9-8E844017E43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625819" y="1899264"/>
            <a:ext cx="3718812" cy="21356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C7991961-F657-46A8-88DD-7B31FC0F0EA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21359151">
            <a:off x="7507725" y="2644470"/>
            <a:ext cx="4456562" cy="2633700"/>
          </a:xfrm>
          <a:prstGeom prst="rect">
            <a:avLst/>
          </a:prstGeom>
        </p:spPr>
      </p:pic>
      <p:pic>
        <p:nvPicPr>
          <p:cNvPr id="18" name="Resim 17">
            <a:extLst>
              <a:ext uri="{FF2B5EF4-FFF2-40B4-BE49-F238E27FC236}">
                <a16:creationId xmlns:a16="http://schemas.microsoft.com/office/drawing/2014/main" id="{C90E3F89-8A55-48AB-B97C-A91BDE75455B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717873" y="2288821"/>
            <a:ext cx="1684050" cy="4623195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BF0E50C9-A681-4691-BF59-5B57998F53A0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72989" y="5258940"/>
            <a:ext cx="6395258" cy="1292464"/>
          </a:xfrm>
          <a:prstGeom prst="rect">
            <a:avLst/>
          </a:prstGeom>
        </p:spPr>
      </p:pic>
      <p:sp>
        <p:nvSpPr>
          <p:cNvPr id="8" name="Ok: Aşağı Bükülü 7">
            <a:extLst>
              <a:ext uri="{FF2B5EF4-FFF2-40B4-BE49-F238E27FC236}">
                <a16:creationId xmlns:a16="http://schemas.microsoft.com/office/drawing/2014/main" id="{4A153806-247F-4F4D-AEA3-684392BAE502}"/>
              </a:ext>
            </a:extLst>
          </p:cNvPr>
          <p:cNvSpPr/>
          <p:nvPr/>
        </p:nvSpPr>
        <p:spPr>
          <a:xfrm>
            <a:off x="8501930" y="2228952"/>
            <a:ext cx="189309" cy="118772"/>
          </a:xfrm>
          <a:prstGeom prst="curved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0324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14:warp dir="in"/>
        <p:sndAc>
          <p:stSnd>
            <p:snd r:embed="rId3" name="cashreg.wav"/>
          </p:stSnd>
        </p:sndAc>
      </p:transition>
    </mc:Choice>
    <mc:Fallback xmlns="">
      <p:transition>
        <p:fade/>
        <p:sndAc>
          <p:stSnd>
            <p:snd r:embed="rId24" name="cashre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0064" y="1078230"/>
            <a:ext cx="6932733" cy="5483744"/>
          </a:xfrm>
          <a:prstGeom prst="rect">
            <a:avLst/>
          </a:prstGeom>
        </p:spPr>
      </p:pic>
      <p:pic>
        <p:nvPicPr>
          <p:cNvPr id="2" name="Resim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10064" y="430079"/>
            <a:ext cx="2316681" cy="536494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8845AC48-D069-4F1B-8BCA-05E7DB910EA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10064" y="5919252"/>
            <a:ext cx="445047" cy="445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4159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2" name="arrow.wav"/>
          </p:stSnd>
        </p:sndAc>
      </p:transition>
    </mc:Choice>
    <mc:Fallback xmlns="">
      <p:transition spd="slow">
        <p:blinds dir="vert"/>
        <p:sndAc>
          <p:stSnd>
            <p:snd r:embed="rId6" name="arrow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761" y="288478"/>
            <a:ext cx="10668925" cy="1365622"/>
          </a:xfrm>
          <a:prstGeom prst="rect">
            <a:avLst/>
          </a:prstGeom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0727" y="1852705"/>
            <a:ext cx="5169856" cy="902286"/>
          </a:xfrm>
          <a:prstGeom prst="rect">
            <a:avLst/>
          </a:prstGeom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3594" y="2908293"/>
            <a:ext cx="5883150" cy="2316681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05EEEF79-9169-4D8E-9A43-E7FBDCD4ABA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50505" y="1852705"/>
            <a:ext cx="4383404" cy="2572735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A42C89BF-5685-43D6-B6C5-B4CEADE5A5B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40434" y="4261722"/>
            <a:ext cx="5151566" cy="1926503"/>
          </a:xfrm>
          <a:prstGeom prst="rect">
            <a:avLst/>
          </a:prstGeom>
        </p:spPr>
      </p:pic>
      <p:pic>
        <p:nvPicPr>
          <p:cNvPr id="15" name="Picture 2" descr="Download Free png Ww1 soldier png » PNG Image - DLPNG.com">
            <a:extLst>
              <a:ext uri="{FF2B5EF4-FFF2-40B4-BE49-F238E27FC236}">
                <a16:creationId xmlns:a16="http://schemas.microsoft.com/office/drawing/2014/main" id="{A7A14ECC-3FD5-4A65-8215-A0BFA0F24D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6897" r="8994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6752" y="2788280"/>
            <a:ext cx="2741598" cy="4096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Resim 13">
            <a:extLst>
              <a:ext uri="{FF2B5EF4-FFF2-40B4-BE49-F238E27FC236}">
                <a16:creationId xmlns:a16="http://schemas.microsoft.com/office/drawing/2014/main" id="{F7859C52-50F4-4365-98D2-F90A4464786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405811">
            <a:off x="7464857" y="5138433"/>
            <a:ext cx="4218798" cy="2267909"/>
          </a:xfrm>
          <a:prstGeom prst="rect">
            <a:avLst/>
          </a:prstGeom>
        </p:spPr>
      </p:pic>
      <p:pic>
        <p:nvPicPr>
          <p:cNvPr id="18" name="Resim 17">
            <a:extLst>
              <a:ext uri="{FF2B5EF4-FFF2-40B4-BE49-F238E27FC236}">
                <a16:creationId xmlns:a16="http://schemas.microsoft.com/office/drawing/2014/main" id="{4A9D8DE5-5563-438B-B348-34836EA0AE1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31345" y="4683272"/>
            <a:ext cx="1045390" cy="541702"/>
          </a:xfrm>
          <a:prstGeom prst="rect">
            <a:avLst/>
          </a:prstGeom>
        </p:spPr>
      </p:pic>
      <p:pic>
        <p:nvPicPr>
          <p:cNvPr id="26" name="Resim 25">
            <a:extLst>
              <a:ext uri="{FF2B5EF4-FFF2-40B4-BE49-F238E27FC236}">
                <a16:creationId xmlns:a16="http://schemas.microsoft.com/office/drawing/2014/main" id="{FAF34431-51DC-47C0-8E9F-4F2681CC7F2B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21381803">
            <a:off x="863990" y="5126018"/>
            <a:ext cx="5096698" cy="2139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2283371"/>
      </p:ext>
    </p:extLst>
  </p:cSld>
  <p:clrMapOvr>
    <a:masterClrMapping/>
  </p:clrMapOvr>
  <p:transition spd="slow">
    <p:comb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050273" y="1443790"/>
            <a:ext cx="7585982" cy="4752424"/>
          </a:xfrm>
          <a:prstGeom prst="rect">
            <a:avLst/>
          </a:prstGeom>
        </p:spPr>
      </p:pic>
      <p:pic>
        <p:nvPicPr>
          <p:cNvPr id="2" name="Resim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56881" y="907296"/>
            <a:ext cx="2316681" cy="536494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BBF48A6B-2723-4C29-9585-0C6DEE34596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50273" y="4614234"/>
            <a:ext cx="445047" cy="445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3477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2" name="arrow.wav"/>
          </p:stSnd>
        </p:sndAc>
      </p:transition>
    </mc:Choice>
    <mc:Fallback xmlns="">
      <p:transition spd="slow">
        <p:blinds dir="vert"/>
        <p:sndAc>
          <p:stSnd>
            <p:snd r:embed="rId6" name="arrow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Düyun-ı Umumiye ile ilgili görsel sonucu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03" t="4390" r="4438" b="7637"/>
          <a:stretch/>
        </p:blipFill>
        <p:spPr bwMode="auto">
          <a:xfrm>
            <a:off x="7411453" y="1801933"/>
            <a:ext cx="4389121" cy="35035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6" name="Resim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62485" y="1801933"/>
            <a:ext cx="4916253" cy="3727990"/>
          </a:xfrm>
          <a:prstGeom prst="rect">
            <a:avLst/>
          </a:prstGeom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3425" y="236851"/>
            <a:ext cx="10668925" cy="1365622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6100" y="1556144"/>
            <a:ext cx="5291787" cy="1079086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3784" y="2635230"/>
            <a:ext cx="6096528" cy="1048603"/>
          </a:xfrm>
          <a:prstGeom prst="rect">
            <a:avLst/>
          </a:prstGeom>
        </p:spPr>
      </p:pic>
      <p:pic>
        <p:nvPicPr>
          <p:cNvPr id="17" name="Resim 1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3784" y="3821407"/>
            <a:ext cx="6096528" cy="1152244"/>
          </a:xfrm>
          <a:prstGeom prst="rect">
            <a:avLst/>
          </a:prstGeom>
        </p:spPr>
      </p:pic>
      <p:pic>
        <p:nvPicPr>
          <p:cNvPr id="18" name="Resim 1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3784" y="5086173"/>
            <a:ext cx="6096528" cy="1420491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5D64A87E-4084-4192-812B-BCF7331C8DA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759496" y="5504989"/>
            <a:ext cx="5285690" cy="1457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1462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6316" y="925611"/>
            <a:ext cx="6516424" cy="5815347"/>
          </a:xfrm>
          <a:prstGeom prst="rect">
            <a:avLst/>
          </a:prstGeom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6316" y="389117"/>
            <a:ext cx="2316681" cy="536494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BB7621A6-EEBB-434D-BA5C-8844BCFA511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06316" y="4942708"/>
            <a:ext cx="445047" cy="445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7715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2" name="arrow.wav"/>
          </p:stSnd>
        </p:sndAc>
      </p:transition>
    </mc:Choice>
    <mc:Fallback xmlns="">
      <p:transition spd="slow">
        <p:blinds dir="vert"/>
        <p:sndAc>
          <p:stSnd>
            <p:snd r:embed="rId6" name="arrow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0F2E1BC5-98A9-4EE2-B889-5589450CC1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857070"/>
            <a:ext cx="4633362" cy="1560711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23DE0B59-E9D7-4461-AB65-9EC67073E3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3533615"/>
            <a:ext cx="4718713" cy="1548518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55B5FD74-9038-4A67-8D72-73D149F6ADD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200" y="5184647"/>
            <a:ext cx="4639458" cy="1219306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66E149A7-8C28-4559-AED4-1C176196DFC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3271" y="463522"/>
            <a:ext cx="10516511" cy="1170533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23129AFA-2F40-440D-BD9F-D7D34D2B9AE3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1110" t="9674" r="16434"/>
          <a:stretch/>
        </p:blipFill>
        <p:spPr>
          <a:xfrm>
            <a:off x="5900383" y="1857070"/>
            <a:ext cx="4013637" cy="2814073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876DABC5-1320-4F5D-A41D-1F3AFB40C1C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08481" y="1601450"/>
            <a:ext cx="2230122" cy="5412847"/>
          </a:xfrm>
          <a:prstGeom prst="rect">
            <a:avLst/>
          </a:prstGeom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34C234A2-4946-46EA-A8C7-413804F901D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55051" y="4555709"/>
            <a:ext cx="4834547" cy="2188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969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1EB8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>
            <a:extLst>
              <a:ext uri="{FF2B5EF4-FFF2-40B4-BE49-F238E27FC236}">
                <a16:creationId xmlns:a16="http://schemas.microsoft.com/office/drawing/2014/main" id="{A123C4CB-BADE-475C-B440-8A7B6477A81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605" t="10847" r="3289" b="17619"/>
          <a:stretch/>
        </p:blipFill>
        <p:spPr>
          <a:xfrm>
            <a:off x="7322370" y="1834457"/>
            <a:ext cx="4688494" cy="20707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7" name="Resim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055" y="3392016"/>
            <a:ext cx="5364945" cy="1664352"/>
          </a:xfrm>
          <a:prstGeom prst="rect">
            <a:avLst/>
          </a:prstGeom>
        </p:spPr>
      </p:pic>
      <p:pic>
        <p:nvPicPr>
          <p:cNvPr id="19" name="Resim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7638" y="5117504"/>
            <a:ext cx="5322269" cy="1261981"/>
          </a:xfrm>
          <a:prstGeom prst="rect">
            <a:avLst/>
          </a:prstGeom>
        </p:spPr>
      </p:pic>
      <p:pic>
        <p:nvPicPr>
          <p:cNvPr id="23" name="Resim 2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3271" y="463522"/>
            <a:ext cx="10516511" cy="1170533"/>
          </a:xfrm>
          <a:prstGeom prst="rect">
            <a:avLst/>
          </a:prstGeom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F3B6E5D8-5DC2-49DB-A80A-D8AE3CC0DFF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90353" y="4095634"/>
            <a:ext cx="4041998" cy="2651990"/>
          </a:xfrm>
          <a:prstGeom prst="rect">
            <a:avLst/>
          </a:prstGeom>
        </p:spPr>
      </p:pic>
      <p:pic>
        <p:nvPicPr>
          <p:cNvPr id="28" name="Resim 27">
            <a:extLst>
              <a:ext uri="{FF2B5EF4-FFF2-40B4-BE49-F238E27FC236}">
                <a16:creationId xmlns:a16="http://schemas.microsoft.com/office/drawing/2014/main" id="{FB1AB823-6894-4B3D-99A7-8746477EC41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8599" y="1877338"/>
            <a:ext cx="5267401" cy="1371719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3CBC314B-07B1-47F0-8B77-E0E5E67CFE9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06628" y="1934326"/>
            <a:ext cx="2056965" cy="4992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4551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6690" y="1288953"/>
            <a:ext cx="7228572" cy="4838347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21604" y="7079841"/>
            <a:ext cx="493819" cy="475529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52773" y="752459"/>
            <a:ext cx="2316681" cy="536494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6AC08C68-5043-4F5F-9A74-582D1122359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96690" y="3921775"/>
            <a:ext cx="445047" cy="445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5484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2" name="arrow.wav"/>
          </p:stSnd>
        </p:sndAc>
      </p:transition>
    </mc:Choice>
    <mc:Fallback xmlns="">
      <p:transition spd="slow">
        <p:blinds dir="vert"/>
        <p:sndAc>
          <p:stSnd>
            <p:snd r:embed="rId7" name="arrow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40000"/>
                <a:lumOff val="60000"/>
              </a:schemeClr>
            </a:gs>
            <a:gs pos="46000">
              <a:schemeClr val="accent3">
                <a:lumMod val="95000"/>
                <a:lumOff val="5000"/>
              </a:schemeClr>
            </a:gs>
            <a:gs pos="100000">
              <a:schemeClr val="accent3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87290" y="347734"/>
            <a:ext cx="7919390" cy="4407790"/>
          </a:xfrm>
          <a:prstGeom prst="rect">
            <a:avLst/>
          </a:prstGeom>
        </p:spPr>
      </p:pic>
      <p:pic>
        <p:nvPicPr>
          <p:cNvPr id="2054" name="Picture 6" descr="atatürk png ile ilgili görsel sonucu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033" y="716008"/>
            <a:ext cx="3821684" cy="6141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36B74D27-B856-4874-A54B-662CF881DD9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47667" y="4387530"/>
            <a:ext cx="1559013" cy="940634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38CA2FD5-BC21-43A2-A9B6-F271D3AE61B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69451" y="4857847"/>
            <a:ext cx="7047587" cy="2353260"/>
          </a:xfrm>
          <a:prstGeom prst="rect">
            <a:avLst/>
          </a:prstGeom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A4601637-40CA-4817-AE3C-CBDB81A75B2B}"/>
              </a:ext>
            </a:extLst>
          </p:cNvPr>
          <p:cNvPicPr>
            <a:picLocks noChangeAspect="1"/>
          </p:cNvPicPr>
          <p:nvPr/>
        </p:nvPicPr>
        <p:blipFill>
          <a:blip r:embed="rId8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287527" y="-167989"/>
            <a:ext cx="883997" cy="883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0539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  <p:sndAc>
          <p:stSnd>
            <p:snd r:embed="rId3" name="paper-rustle-9.wav"/>
          </p:stSnd>
        </p:sndAc>
      </p:transition>
    </mc:Choice>
    <mc:Fallback xmlns="">
      <p:transition spd="slow">
        <p:fade/>
        <p:sndAc>
          <p:stSnd>
            <p:snd r:embed="rId10" name="paper-rustle-9.wav"/>
          </p:stSnd>
        </p:sndAc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39453" y="945258"/>
            <a:ext cx="5881250" cy="5572746"/>
          </a:xfrm>
          <a:prstGeom prst="rect">
            <a:avLst/>
          </a:prstGeom>
        </p:spPr>
      </p:pic>
      <p:pic>
        <p:nvPicPr>
          <p:cNvPr id="2" name="Resim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39453" y="408764"/>
            <a:ext cx="2316681" cy="536494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044B1296-5EB0-49BD-8412-CD8B32D9741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42181" y="5599656"/>
            <a:ext cx="445047" cy="445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671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2" name="arrow.wav"/>
          </p:stSnd>
        </p:sndAc>
      </p:transition>
    </mc:Choice>
    <mc:Fallback xmlns="">
      <p:transition spd="slow">
        <p:blinds dir="vert"/>
        <p:sndAc>
          <p:stSnd>
            <p:snd r:embed="rId6" name="arrow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73299" y="1566899"/>
            <a:ext cx="6952381" cy="4590476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14986" y="1030405"/>
            <a:ext cx="2316681" cy="536494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00BCCE31-7367-4A90-8B25-3770CDCFDB3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73299" y="4179228"/>
            <a:ext cx="445047" cy="445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015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3" name="arrow.wav"/>
          </p:stSnd>
        </p:sndAc>
      </p:transition>
    </mc:Choice>
    <mc:Fallback xmlns="">
      <p:transition spd="slow">
        <p:blinds dir="vert"/>
        <p:sndAc>
          <p:stSnd>
            <p:snd r:embed="rId7" name="arrow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7304" y="1062746"/>
            <a:ext cx="7152381" cy="5714286"/>
          </a:xfrm>
          <a:prstGeom prst="rect">
            <a:avLst/>
          </a:prstGeom>
        </p:spPr>
      </p:pic>
      <p:pic>
        <p:nvPicPr>
          <p:cNvPr id="2" name="Resim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038" y="630496"/>
            <a:ext cx="2316681" cy="536494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654EE6F0-7D0B-4876-B623-9100A261816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0038" y="5191282"/>
            <a:ext cx="445047" cy="445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5935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2" name="arrow.wav"/>
          </p:stSnd>
        </p:sndAc>
      </p:transition>
    </mc:Choice>
    <mc:Fallback xmlns="">
      <p:transition spd="slow">
        <p:blinds dir="vert"/>
        <p:sndAc>
          <p:stSnd>
            <p:snd r:embed="rId6" name="arrow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9924" y="1550278"/>
            <a:ext cx="7705295" cy="4685075"/>
          </a:xfrm>
          <a:prstGeom prst="rect">
            <a:avLst/>
          </a:prstGeom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1419" y="1013784"/>
            <a:ext cx="2316681" cy="536494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2ACD2CC9-E8AF-4D7E-B666-4020280BBD6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99924" y="4081574"/>
            <a:ext cx="445047" cy="445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8635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2" name="arrow.wav"/>
          </p:stSnd>
        </p:sndAc>
      </p:transition>
    </mc:Choice>
    <mc:Fallback xmlns="">
      <p:transition spd="slow">
        <p:blinds dir="vert"/>
        <p:sndAc>
          <p:stSnd>
            <p:snd r:embed="rId6" name="arrow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Resim 18">
            <a:extLst>
              <a:ext uri="{FF2B5EF4-FFF2-40B4-BE49-F238E27FC236}">
                <a16:creationId xmlns:a16="http://schemas.microsoft.com/office/drawing/2014/main" id="{9F6C2796-7D10-4D67-A814-E392940975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5966" y="1246458"/>
            <a:ext cx="11120068" cy="5377138"/>
          </a:xfrm>
          <a:prstGeom prst="rect">
            <a:avLst/>
          </a:prstGeom>
        </p:spPr>
      </p:pic>
      <p:pic>
        <p:nvPicPr>
          <p:cNvPr id="20" name="Resim 19">
            <a:extLst>
              <a:ext uri="{FF2B5EF4-FFF2-40B4-BE49-F238E27FC236}">
                <a16:creationId xmlns:a16="http://schemas.microsoft.com/office/drawing/2014/main" id="{6B6B2007-98D9-4C2D-8DBB-9CF2DF0958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7461" y="709964"/>
            <a:ext cx="2316681" cy="536494"/>
          </a:xfrm>
          <a:prstGeom prst="rect">
            <a:avLst/>
          </a:prstGeom>
        </p:spPr>
      </p:pic>
      <p:pic>
        <p:nvPicPr>
          <p:cNvPr id="21" name="Resim 20">
            <a:extLst>
              <a:ext uri="{FF2B5EF4-FFF2-40B4-BE49-F238E27FC236}">
                <a16:creationId xmlns:a16="http://schemas.microsoft.com/office/drawing/2014/main" id="{491973E4-C86A-494C-9220-43F8CFEDD6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98258" y="6059315"/>
            <a:ext cx="445047" cy="445047"/>
          </a:xfrm>
          <a:prstGeom prst="rect">
            <a:avLst/>
          </a:prstGeom>
        </p:spPr>
      </p:pic>
      <p:pic>
        <p:nvPicPr>
          <p:cNvPr id="25" name="Resim 24">
            <a:extLst>
              <a:ext uri="{FF2B5EF4-FFF2-40B4-BE49-F238E27FC236}">
                <a16:creationId xmlns:a16="http://schemas.microsoft.com/office/drawing/2014/main" id="{EF7F5FC2-BFF7-4E54-BCBF-B234018FF8D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19285" y="655095"/>
            <a:ext cx="6236749" cy="646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8505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Resim 19">
            <a:extLst>
              <a:ext uri="{FF2B5EF4-FFF2-40B4-BE49-F238E27FC236}">
                <a16:creationId xmlns:a16="http://schemas.microsoft.com/office/drawing/2014/main" id="{A44C604C-FC37-4849-BBF3-7099207DCF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163" y="10597"/>
            <a:ext cx="4283572" cy="1618857"/>
          </a:xfrm>
          <a:prstGeom prst="rect">
            <a:avLst/>
          </a:prstGeom>
        </p:spPr>
      </p:pic>
      <p:pic>
        <p:nvPicPr>
          <p:cNvPr id="21" name="Resim 20">
            <a:extLst>
              <a:ext uri="{FF2B5EF4-FFF2-40B4-BE49-F238E27FC236}">
                <a16:creationId xmlns:a16="http://schemas.microsoft.com/office/drawing/2014/main" id="{3AEDD280-69C2-4385-ACEC-D117CD0EAA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72065" y="1091633"/>
            <a:ext cx="952151" cy="972701"/>
          </a:xfrm>
          <a:prstGeom prst="rect">
            <a:avLst/>
          </a:prstGeom>
        </p:spPr>
      </p:pic>
      <p:pic>
        <p:nvPicPr>
          <p:cNvPr id="27" name="Resim 26">
            <a:extLst>
              <a:ext uri="{FF2B5EF4-FFF2-40B4-BE49-F238E27FC236}">
                <a16:creationId xmlns:a16="http://schemas.microsoft.com/office/drawing/2014/main" id="{91D25E07-C157-43D8-8D39-31D5DD246CE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52465" y="1118353"/>
            <a:ext cx="355826" cy="863474"/>
          </a:xfrm>
          <a:prstGeom prst="rect">
            <a:avLst/>
          </a:prstGeom>
        </p:spPr>
      </p:pic>
      <p:pic>
        <p:nvPicPr>
          <p:cNvPr id="36" name="Resim 35">
            <a:extLst>
              <a:ext uri="{FF2B5EF4-FFF2-40B4-BE49-F238E27FC236}">
                <a16:creationId xmlns:a16="http://schemas.microsoft.com/office/drawing/2014/main" id="{4225CE49-7351-4C45-9571-323CEE862B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4304" y="1968576"/>
            <a:ext cx="952151" cy="972701"/>
          </a:xfrm>
          <a:prstGeom prst="rect">
            <a:avLst/>
          </a:prstGeom>
        </p:spPr>
      </p:pic>
      <p:pic>
        <p:nvPicPr>
          <p:cNvPr id="38" name="Resim 37">
            <a:extLst>
              <a:ext uri="{FF2B5EF4-FFF2-40B4-BE49-F238E27FC236}">
                <a16:creationId xmlns:a16="http://schemas.microsoft.com/office/drawing/2014/main" id="{95E50F24-EFCB-4EF9-9D5D-E12D9828D2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6070" y="2880797"/>
            <a:ext cx="952151" cy="972701"/>
          </a:xfrm>
          <a:prstGeom prst="rect">
            <a:avLst/>
          </a:prstGeom>
        </p:spPr>
      </p:pic>
      <p:pic>
        <p:nvPicPr>
          <p:cNvPr id="40" name="Resim 39">
            <a:extLst>
              <a:ext uri="{FF2B5EF4-FFF2-40B4-BE49-F238E27FC236}">
                <a16:creationId xmlns:a16="http://schemas.microsoft.com/office/drawing/2014/main" id="{81438A38-8058-4C41-9932-B6164BD6CA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17836" y="3818473"/>
            <a:ext cx="952151" cy="972701"/>
          </a:xfrm>
          <a:prstGeom prst="rect">
            <a:avLst/>
          </a:prstGeom>
        </p:spPr>
      </p:pic>
      <p:pic>
        <p:nvPicPr>
          <p:cNvPr id="42" name="Resim 41">
            <a:extLst>
              <a:ext uri="{FF2B5EF4-FFF2-40B4-BE49-F238E27FC236}">
                <a16:creationId xmlns:a16="http://schemas.microsoft.com/office/drawing/2014/main" id="{5BD57573-DC1F-4652-A305-B8EF49B70D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33534" y="4690471"/>
            <a:ext cx="952151" cy="972701"/>
          </a:xfrm>
          <a:prstGeom prst="rect">
            <a:avLst/>
          </a:prstGeom>
        </p:spPr>
      </p:pic>
      <p:pic>
        <p:nvPicPr>
          <p:cNvPr id="44" name="Resim 43">
            <a:extLst>
              <a:ext uri="{FF2B5EF4-FFF2-40B4-BE49-F238E27FC236}">
                <a16:creationId xmlns:a16="http://schemas.microsoft.com/office/drawing/2014/main" id="{D80BB096-56A4-4ACE-BA5A-9B7F36E678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49232" y="5556165"/>
            <a:ext cx="952151" cy="972701"/>
          </a:xfrm>
          <a:prstGeom prst="rect">
            <a:avLst/>
          </a:prstGeom>
        </p:spPr>
      </p:pic>
      <p:pic>
        <p:nvPicPr>
          <p:cNvPr id="46" name="Resim 45">
            <a:extLst>
              <a:ext uri="{FF2B5EF4-FFF2-40B4-BE49-F238E27FC236}">
                <a16:creationId xmlns:a16="http://schemas.microsoft.com/office/drawing/2014/main" id="{B73D5311-EF4E-471C-A2DD-AD96DAFFA78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15998" y="3835985"/>
            <a:ext cx="355826" cy="863474"/>
          </a:xfrm>
          <a:prstGeom prst="rect">
            <a:avLst/>
          </a:prstGeom>
        </p:spPr>
      </p:pic>
      <p:pic>
        <p:nvPicPr>
          <p:cNvPr id="29" name="Resim 28">
            <a:extLst>
              <a:ext uri="{FF2B5EF4-FFF2-40B4-BE49-F238E27FC236}">
                <a16:creationId xmlns:a16="http://schemas.microsoft.com/office/drawing/2014/main" id="{9B5647DB-7F8E-40BE-9F4A-DDCC7538C4C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21428" y="1963366"/>
            <a:ext cx="584905" cy="897187"/>
          </a:xfrm>
          <a:prstGeom prst="rect">
            <a:avLst/>
          </a:prstGeom>
        </p:spPr>
      </p:pic>
      <p:pic>
        <p:nvPicPr>
          <p:cNvPr id="49" name="Resim 48">
            <a:extLst>
              <a:ext uri="{FF2B5EF4-FFF2-40B4-BE49-F238E27FC236}">
                <a16:creationId xmlns:a16="http://schemas.microsoft.com/office/drawing/2014/main" id="{D8364E45-940B-48CA-95BD-78F0B67D6BE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69692" y="2860553"/>
            <a:ext cx="584905" cy="897187"/>
          </a:xfrm>
          <a:prstGeom prst="rect">
            <a:avLst/>
          </a:prstGeom>
        </p:spPr>
      </p:pic>
      <p:pic>
        <p:nvPicPr>
          <p:cNvPr id="50" name="Resim 49">
            <a:extLst>
              <a:ext uri="{FF2B5EF4-FFF2-40B4-BE49-F238E27FC236}">
                <a16:creationId xmlns:a16="http://schemas.microsoft.com/office/drawing/2014/main" id="{0E7D5A51-9B1B-44CF-93CF-E88CD81B850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001458" y="4680215"/>
            <a:ext cx="584905" cy="897187"/>
          </a:xfrm>
          <a:prstGeom prst="rect">
            <a:avLst/>
          </a:prstGeom>
        </p:spPr>
      </p:pic>
      <p:pic>
        <p:nvPicPr>
          <p:cNvPr id="51" name="Resim 50">
            <a:extLst>
              <a:ext uri="{FF2B5EF4-FFF2-40B4-BE49-F238E27FC236}">
                <a16:creationId xmlns:a16="http://schemas.microsoft.com/office/drawing/2014/main" id="{AD637080-C486-4F68-8FA0-3D1516A6F40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033138" y="5556578"/>
            <a:ext cx="584905" cy="897187"/>
          </a:xfrm>
          <a:prstGeom prst="rect">
            <a:avLst/>
          </a:prstGeom>
        </p:spPr>
      </p:pic>
      <p:pic>
        <p:nvPicPr>
          <p:cNvPr id="53" name="Resim 52">
            <a:extLst>
              <a:ext uri="{FF2B5EF4-FFF2-40B4-BE49-F238E27FC236}">
                <a16:creationId xmlns:a16="http://schemas.microsoft.com/office/drawing/2014/main" id="{A4C9BA53-8371-4BBF-BBD2-7E6FC2F465A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8946" y="1105518"/>
            <a:ext cx="10528705" cy="5425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9688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Kitaplar">
            <a:extLst>
              <a:ext uri="{FF2B5EF4-FFF2-40B4-BE49-F238E27FC236}">
                <a16:creationId xmlns:a16="http://schemas.microsoft.com/office/drawing/2014/main" id="{BC810132-B570-414A-B5CC-30E699577D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7820" y="3120274"/>
            <a:ext cx="2926615" cy="2926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C9D6378F-6CC5-464C-AE5B-71128663FE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26639" y="246574"/>
            <a:ext cx="5572227" cy="3621338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30F9F002-D133-4D10-888B-B0A72F09BD8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59548" y="828830"/>
            <a:ext cx="3993226" cy="5200339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341E360B-3852-4F04-A40B-EFC31E3B8F4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91442" y="511241"/>
            <a:ext cx="4249280" cy="5535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45559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842</TotalTime>
  <Words>6</Words>
  <Application>Microsoft Office PowerPoint</Application>
  <PresentationFormat>Geniş ekran</PresentationFormat>
  <Paragraphs>6</Paragraphs>
  <Slides>31</Slides>
  <Notes>6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3</vt:i4>
      </vt:variant>
      <vt:variant>
        <vt:lpstr>Tema</vt:lpstr>
      </vt:variant>
      <vt:variant>
        <vt:i4>2</vt:i4>
      </vt:variant>
      <vt:variant>
        <vt:lpstr>Slayt Başlıkları</vt:lpstr>
      </vt:variant>
      <vt:variant>
        <vt:i4>31</vt:i4>
      </vt:variant>
    </vt:vector>
  </HeadingPairs>
  <TitlesOfParts>
    <vt:vector size="36" baseType="lpstr">
      <vt:lpstr>Arial</vt:lpstr>
      <vt:lpstr>Calibri</vt:lpstr>
      <vt:lpstr>Calibri Light</vt:lpstr>
      <vt:lpstr>Office Teması</vt:lpstr>
      <vt:lpstr>1_Office Teması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engin demirci</dc:creator>
  <cp:lastModifiedBy>kazihiro kazihiro</cp:lastModifiedBy>
  <cp:revision>146</cp:revision>
  <dcterms:created xsi:type="dcterms:W3CDTF">2016-10-18T10:27:14Z</dcterms:created>
  <dcterms:modified xsi:type="dcterms:W3CDTF">2020-10-24T21:26:08Z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12808685</vt:lpwstr>
  </property>
  <property fmtid="{D5CDD505-2E9C-101B-9397-08002B2CF9AE}" name="NXPowerLiteSettings" pid="3">
    <vt:lpwstr>C700052003A000</vt:lpwstr>
  </property>
  <property fmtid="{D5CDD505-2E9C-101B-9397-08002B2CF9AE}" name="NXPowerLiteVersion" pid="4">
    <vt:lpwstr>D8.0.3</vt:lpwstr>
  </property>
</Properties>
</file>