
<file path=[Content_Types].xml><?xml version="1.0" encoding="utf-8"?>
<Types xmlns="http://schemas.openxmlformats.org/package/2006/content-types">
  <Default ContentType="image/x-emf" Extension="emf"/>
  <Default ContentType="image/jpeg" Extension="jpeg"/>
  <Default ContentType="image/png" Extension="png"/>
  <Default ContentType="application/vnd.openxmlformats-package.relationships+xml" Extension="rels"/>
  <Default ContentType="audio/x-wav" Extension="wav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22.xml"/>
  <Override ContentType="application/vnd.openxmlformats-officedocument.theme+xml" PartName="/ppt/theme/theme2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2" r:id="rId3"/>
    <p:sldId id="289" r:id="rId4"/>
    <p:sldId id="294" r:id="rId5"/>
    <p:sldId id="258" r:id="rId6"/>
    <p:sldId id="259" r:id="rId7"/>
    <p:sldId id="308" r:id="rId8"/>
    <p:sldId id="260" r:id="rId9"/>
    <p:sldId id="261" r:id="rId10"/>
    <p:sldId id="262" r:id="rId11"/>
    <p:sldId id="263" r:id="rId12"/>
    <p:sldId id="266" r:id="rId13"/>
    <p:sldId id="300" r:id="rId14"/>
    <p:sldId id="301" r:id="rId15"/>
    <p:sldId id="295" r:id="rId16"/>
    <p:sldId id="305" r:id="rId17"/>
    <p:sldId id="306" r:id="rId18"/>
    <p:sldId id="307" r:id="rId19"/>
    <p:sldId id="309" r:id="rId20"/>
    <p:sldId id="269" r:id="rId21"/>
    <p:sldId id="271" r:id="rId22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7EE"/>
    <a:srgbClr val="3C4B5E"/>
    <a:srgbClr val="222A35"/>
    <a:srgbClr val="B45210"/>
    <a:srgbClr val="F9D358"/>
    <a:srgbClr val="C7EFCF"/>
    <a:srgbClr val="FE5F55"/>
    <a:srgbClr val="FFEAA5"/>
    <a:srgbClr val="CEECF0"/>
    <a:srgbClr val="F0F3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2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C59D22-6633-4DDA-B54B-080CADB3A4A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CBD04127-8C02-4754-95D4-828277EBD690}" type="pres">
      <dgm:prSet presAssocID="{E9C59D22-6633-4DDA-B54B-080CADB3A4AF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46DA07AB-43B3-4C70-B38F-B5172699369E}" type="presOf" srcId="{E9C59D22-6633-4DDA-B54B-080CADB3A4AF}" destId="{CBD04127-8C02-4754-95D4-828277EBD69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53AEC-42D2-45D9-9F6D-4125E71E7DFE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B7430-6BB5-4283-93B4-587A47D8700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7642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53AEC-42D2-45D9-9F6D-4125E71E7DFE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B7430-6BB5-4283-93B4-587A47D8700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14668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53AEC-42D2-45D9-9F6D-4125E71E7DFE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B7430-6BB5-4283-93B4-587A47D8700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09225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53AEC-42D2-45D9-9F6D-4125E71E7DFE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B7430-6BB5-4283-93B4-587A47D8700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1630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53AEC-42D2-45D9-9F6D-4125E71E7DFE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B7430-6BB5-4283-93B4-587A47D8700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2098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53AEC-42D2-45D9-9F6D-4125E71E7DFE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B7430-6BB5-4283-93B4-587A47D8700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4303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53AEC-42D2-45D9-9F6D-4125E71E7DFE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B7430-6BB5-4283-93B4-587A47D8700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4335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53AEC-42D2-45D9-9F6D-4125E71E7DFE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B7430-6BB5-4283-93B4-587A47D8700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711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53AEC-42D2-45D9-9F6D-4125E71E7DFE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B7430-6BB5-4283-93B4-587A47D8700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51005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53AEC-42D2-45D9-9F6D-4125E71E7DFE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B7430-6BB5-4283-93B4-587A47D8700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11804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53AEC-42D2-45D9-9F6D-4125E71E7DFE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B7430-6BB5-4283-93B4-587A47D8700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16111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052188C-15C7-4773-8679-21E3E0B5E4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BD6275EB-CB09-4EFC-8BBC-0CD58F4BC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8DA1D53A-982F-4CF2-8AB8-17A1B8A1B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3B0C712-44A2-4690-B4FB-270A44C5D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6F85D301-CF9C-48B4-A93B-4A0B2490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870172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58232C8-A303-4595-8975-B526EC9E7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14C91E5-1568-40F8-A088-DE4340DFE1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72714BA5-5791-4B4F-BDBE-E923B8FDB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C40215B3-2E31-4121-AD78-721FD4811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447AA48F-8DA2-43CF-890D-7DEC544F1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293868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2C31A81-D160-4905-8D19-A0466FB44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F21B9A6B-1CC8-47FD-99A5-949AC1D194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66264D59-0FC9-4FDB-869E-93569DDC4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49C7DBB1-EE1F-45EF-96C9-F3E6CE0AA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8B984729-7078-4542-B207-78A86C014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134870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FBC9EBF-4E8C-432F-9634-6ADA2EEC0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17BC71C-1024-483B-8747-245BB32521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D45ADB9E-5E1F-4C76-B36B-9B57733B0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8D66058D-8075-40C6-8438-15D7FD113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A1FF7986-17D5-41FF-A434-E091227E1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2031950C-1238-47B0-87DC-F797C7C7F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099581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341514AA-D5B4-42B8-97CD-931C43469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96B8930A-B5DD-4358-9486-6D049EDDDF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1B58033B-9CA7-441C-ABD9-0F409007A6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1A1696DE-1DE4-4046-B26F-A3A8A8D36B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294AEC6C-B16A-412B-971C-00ABC732F0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6DA31C8D-1E37-444A-AB18-1438B3018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A9C4A4F5-990F-4BFC-8581-3FADA8741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41625FCF-C0EC-4E28-BE32-375606202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470941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2BFFA871-314A-4B1A-856C-A5475667F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55DA6898-C071-4B27-9521-5DEFE8AC2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4C77FCC9-C75F-47D2-9DD6-B2B3B4DB3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8D79670D-4009-438E-8A07-331199707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450897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04417700-84A8-4F4D-AE3C-2BA4420A6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C96FA803-6EF4-4A9B-90A4-1A50FC5BA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34DF7F2C-78FD-4E52-9701-36E151448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48474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B69D65D0-0C4C-4A69-B518-5FE6ED000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6B87ADB-099A-4DEA-A094-613F59E47C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83F2F06F-DFA4-4948-BCEA-AA9DD7E0D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33818AE1-B6D4-430C-AE86-264DCA439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9DB2066B-840F-40F9-BC9D-47D8C2260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FDF664C2-A80D-497F-8791-5812140F2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849922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22D558C6-6E81-4B14-B096-D09BA7A18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426D2F5B-76B7-4F18-83C0-1B0E35BF5A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4864A1CB-2730-4BD2-94DD-13750A891C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597E6F30-9953-4FFC-A69B-ADAFA4C56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15A64515-BE09-4434-A489-EFE3B9078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493C3829-6589-4A5A-8026-B23B7D65B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108420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7F9C115-7995-42F8-89C9-D1F9E4AB9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3995572F-544D-4B03-BAD1-44E19F7E14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DE6FBBF5-0F5B-484E-8A83-CE05A7873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6A0561FA-EAC0-42B9-B090-0DB9E7E77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B815E06F-C799-4462-B864-1ABD3BC1F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821896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126E176C-0C2D-40B9-B9FB-ED68DD33BD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0CA00D23-15C1-40F6-B284-67B17B4F9F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8C2D15FD-1438-4F62-BAAD-70033DB61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A193FCF-F248-461D-998D-F8E8FD205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CB6EC68-BB98-40EB-AA89-C13F8E593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07439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53AEC-42D2-45D9-9F6D-4125E71E7DFE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B7430-6BB5-4283-93B4-587A47D8700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5508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A5C63B45-A7CC-413E-9A0B-148F296F5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D8327F3C-8D94-4716-90B2-0007007FEF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CCD3A04-558D-4EA4-AEEB-9F08D322E5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628EA-03F9-49F3-B193-8A8073557A97}" type="datetimeFigureOut">
              <a:rPr lang="tr-TR" smtClean="0"/>
              <a:t>23.02.2021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9126433A-DE09-4902-9EF1-C462B06D0C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B8B29B4B-C3B4-47DC-8B18-D6CF76DACF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03E7C6-81A4-4AB0-B168-9AC2647A1E6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02303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channel/UCvmbccp4GhRufkfIOWXmmhw/featured?disable_polymer=true" TargetMode="External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hyperlink" Target="https://ogretmensosyalbilgiler.wordpress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facebook.com/ogretmen44/" TargetMode="External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0" Type="http://schemas.openxmlformats.org/officeDocument/2006/relationships/hyperlink" Target="http://ogretmensosyal.blogspot.com.tr/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8.xml.rels><?xml version="1.0" encoding="UTF-8" standalone="yes" ?><Relationships xmlns="http://schemas.openxmlformats.org/package/2006/relationships"><Relationship Id="rId3" Target="../media/image35.png" Type="http://schemas.openxmlformats.org/officeDocument/2006/relationships/image"/><Relationship Id="rId2" Target="../media/image34.pn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37.png" Type="http://schemas.openxmlformats.org/officeDocument/2006/relationships/image"/><Relationship Id="rId4" Target="../media/image36.jpeg" Type="http://schemas.openxmlformats.org/officeDocument/2006/relationships/image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10.xml.rels><?xml version="1.0" encoding="UTF-8" standalone="yes" ?><Relationships xmlns="http://schemas.openxmlformats.org/package/2006/relationships"><Relationship Id="rId3" Target="../media/image41.jpeg" Type="http://schemas.openxmlformats.org/officeDocument/2006/relationships/image"/><Relationship Id="rId7" Target="../media/image45.png" Type="http://schemas.openxmlformats.org/officeDocument/2006/relationships/image"/><Relationship Id="rId2" Target="../media/audio2.wav" Type="http://schemas.openxmlformats.org/officeDocument/2006/relationships/audio"/><Relationship Id="rId1" Target="../slideLayouts/slideLayout2.xml" Type="http://schemas.openxmlformats.org/officeDocument/2006/relationships/slideLayout"/><Relationship Id="rId6" Target="../media/image44.png" Type="http://schemas.openxmlformats.org/officeDocument/2006/relationships/image"/><Relationship Id="rId5" Target="../media/image43.jpeg" Type="http://schemas.openxmlformats.org/officeDocument/2006/relationships/image"/><Relationship Id="rId4" Target="../media/image42.png" Type="http://schemas.openxmlformats.org/officeDocument/2006/relationships/image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 ?><Relationships xmlns="http://schemas.openxmlformats.org/package/2006/relationships"><Relationship Id="rId8" Target="../diagrams/colors1.xml" Type="http://schemas.openxmlformats.org/officeDocument/2006/relationships/diagramColors"/><Relationship Id="rId3" Target="../media/image49.jpeg" Type="http://schemas.openxmlformats.org/officeDocument/2006/relationships/image"/><Relationship Id="rId7" Target="../diagrams/quickStyle1.xml" Type="http://schemas.openxmlformats.org/officeDocument/2006/relationships/diagramQuickStyle"/><Relationship Id="rId2" Target="../media/image48.png" Type="http://schemas.openxmlformats.org/officeDocument/2006/relationships/image"/><Relationship Id="rId1" Target="../slideLayouts/slideLayout2.xml" Type="http://schemas.openxmlformats.org/officeDocument/2006/relationships/slideLayout"/><Relationship Id="rId6" Target="../diagrams/layout1.xml" Type="http://schemas.openxmlformats.org/officeDocument/2006/relationships/diagramLayout"/><Relationship Id="rId11" Target="../media/image52.png" Type="http://schemas.openxmlformats.org/officeDocument/2006/relationships/image"/><Relationship Id="rId5" Target="../diagrams/data1.xml" Type="http://schemas.openxmlformats.org/officeDocument/2006/relationships/diagramData"/><Relationship Id="rId10" Target="../media/image51.png" Type="http://schemas.openxmlformats.org/officeDocument/2006/relationships/image"/><Relationship Id="rId4" Target="../media/image50.png" Type="http://schemas.openxmlformats.org/officeDocument/2006/relationships/image"/><Relationship Id="rId9" Target="../diagrams/drawing1.xml" Type="http://schemas.microsoft.com/office/2007/relationships/diagramDrawi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4.png"/><Relationship Id="rId7" Type="http://schemas.openxmlformats.org/officeDocument/2006/relationships/image" Target="../media/image61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C3C847B5-2A1C-4684-AA60-5C70F0BDF6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074" y="499523"/>
            <a:ext cx="7087717" cy="6182253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FD77AB7B-2F3B-426E-869E-B749D8142D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6202" y="1138844"/>
            <a:ext cx="6053853" cy="3097036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26534" y="98058"/>
            <a:ext cx="1369727" cy="1119346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8D26634B-744A-4D36-9DB0-D7876BF5AD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69619" y="3683442"/>
            <a:ext cx="3313829" cy="2181488"/>
          </a:xfrm>
          <a:prstGeom prst="rect">
            <a:avLst/>
          </a:prstGeom>
        </p:spPr>
      </p:pic>
      <p:pic>
        <p:nvPicPr>
          <p:cNvPr id="16" name="Picture 8" descr="FACEBOOK PNG ile ilgili görsel sonucu">
            <a:hlinkClick r:id="rId6"/>
            <a:extLst>
              <a:ext uri="{FF2B5EF4-FFF2-40B4-BE49-F238E27FC236}">
                <a16:creationId xmlns:a16="http://schemas.microsoft.com/office/drawing/2014/main" id="{DE90334D-5081-458C-B5F0-1070155DC1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190" y="6155347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Resim 16">
            <a:hlinkClick r:id="rId8"/>
            <a:extLst>
              <a:ext uri="{FF2B5EF4-FFF2-40B4-BE49-F238E27FC236}">
                <a16:creationId xmlns:a16="http://schemas.microsoft.com/office/drawing/2014/main" id="{5F961C32-9502-4999-B11D-E146BEAC985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58698" y="6110147"/>
            <a:ext cx="548688" cy="548688"/>
          </a:xfrm>
          <a:prstGeom prst="rect">
            <a:avLst/>
          </a:prstGeom>
        </p:spPr>
      </p:pic>
      <p:pic>
        <p:nvPicPr>
          <p:cNvPr id="18" name="Picture 12" descr="BLOGGER PNG ile ilgili görsel sonucu">
            <a:hlinkClick r:id="rId10"/>
            <a:extLst>
              <a:ext uri="{FF2B5EF4-FFF2-40B4-BE49-F238E27FC236}">
                <a16:creationId xmlns:a16="http://schemas.microsoft.com/office/drawing/2014/main" id="{C9B61D96-6932-412B-835C-7B82E3BF87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809" y="6133088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wordpress png ile ilgili gÃ¶rsel sonucu">
            <a:hlinkClick r:id="rId12"/>
            <a:extLst>
              <a:ext uri="{FF2B5EF4-FFF2-40B4-BE49-F238E27FC236}">
                <a16:creationId xmlns:a16="http://schemas.microsoft.com/office/drawing/2014/main" id="{F1EB25A2-987D-4D1A-94FC-93E1AAB16D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238" y="6162293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9BD4B5F6-DAFD-46F9-9028-B13F259AD77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371489" y="6010234"/>
            <a:ext cx="1719221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781925"/>
      </p:ext>
    </p:extLst>
  </p:cSld>
  <p:clrMapOvr>
    <a:masterClrMapping/>
  </p:clrMapOvr>
  <p:transition spd="slow">
    <p:comb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846C1751-1DB9-478E-B563-D094C76DD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1756" y="413338"/>
            <a:ext cx="5388120" cy="5751077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204" y="1328778"/>
            <a:ext cx="5614903" cy="3444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86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306F483C-52D1-4C4F-9859-05F078AA55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267" y="427343"/>
            <a:ext cx="2536156" cy="4151736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73CA569E-55B3-41B0-A46D-0AB45C987C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6341" y="431902"/>
            <a:ext cx="2274005" cy="4151736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6C718B88-7AB1-41C4-B5B8-CE70DA2CA9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20331" y="427343"/>
            <a:ext cx="6096528" cy="4151736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EE7DB594-09AE-442D-ABD1-FF20F5AED3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6392" y="410635"/>
            <a:ext cx="6096528" cy="4157832"/>
          </a:xfrm>
          <a:prstGeom prst="rect">
            <a:avLst/>
          </a:prstGeom>
        </p:spPr>
      </p:pic>
      <p:cxnSp>
        <p:nvCxnSpPr>
          <p:cNvPr id="27" name="Bağlayıcı: Dirsek 26">
            <a:extLst>
              <a:ext uri="{FF2B5EF4-FFF2-40B4-BE49-F238E27FC236}">
                <a16:creationId xmlns:a16="http://schemas.microsoft.com/office/drawing/2014/main" id="{DE8E416A-E5E1-4067-A5E5-BC1E1FC85C35}"/>
              </a:ext>
            </a:extLst>
          </p:cNvPr>
          <p:cNvCxnSpPr>
            <a:cxnSpLocks/>
            <a:stCxn id="17" idx="2"/>
          </p:cNvCxnSpPr>
          <p:nvPr/>
        </p:nvCxnSpPr>
        <p:spPr>
          <a:xfrm rot="16200000" flipH="1">
            <a:off x="4057991" y="1999432"/>
            <a:ext cx="1847018" cy="7006311"/>
          </a:xfrm>
          <a:prstGeom prst="bentConnector2">
            <a:avLst/>
          </a:prstGeom>
          <a:ln>
            <a:solidFill>
              <a:srgbClr val="F56263"/>
            </a:solidFill>
            <a:prstDash val="sysDash"/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Resim 3">
            <a:extLst>
              <a:ext uri="{FF2B5EF4-FFF2-40B4-BE49-F238E27FC236}">
                <a16:creationId xmlns:a16="http://schemas.microsoft.com/office/drawing/2014/main" id="{6C685216-56FA-4813-BB7A-D08FA18AFF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14584" y="4600301"/>
            <a:ext cx="5724640" cy="9022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ACE6B607-B756-41E6-AB8A-6653D15931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23220" y="5026778"/>
            <a:ext cx="6907367" cy="1993565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52905" y="427343"/>
            <a:ext cx="2255716" cy="4151736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A27A8A70-322C-48B1-9079-68D99A8BB1F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959" y="3110274"/>
            <a:ext cx="3833007" cy="383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96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037" y="812350"/>
            <a:ext cx="7379237" cy="1192554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5129" y="2004904"/>
            <a:ext cx="5877053" cy="3627434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CE734BC4-365A-45BF-A86C-DFCD2EC26BF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3148" y="1161098"/>
            <a:ext cx="2506490" cy="569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83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8369" y="569650"/>
            <a:ext cx="7187807" cy="13778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4203" y="2151743"/>
            <a:ext cx="7071973" cy="3334801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697DDC28-9970-46CF-AF9E-FCF03778FDE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0144" y="761491"/>
            <a:ext cx="3995258" cy="6096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88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7528" y="1159403"/>
            <a:ext cx="8937511" cy="3731075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89" y="2471852"/>
            <a:ext cx="3658028" cy="4056964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01D26758-B638-44C3-8AEA-83006C4954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9600" y="3307131"/>
            <a:ext cx="358259" cy="3582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32B6C41A-688A-4ECB-8EFA-A39CC01B93A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9600" y="643999"/>
            <a:ext cx="2351634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295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9758" y="880602"/>
            <a:ext cx="6608637" cy="1176630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679" y="2057232"/>
            <a:ext cx="5822185" cy="3865199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791" y="719327"/>
            <a:ext cx="2534888" cy="6045899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241" y="2893469"/>
            <a:ext cx="2534888" cy="2534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4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233" y="31351"/>
            <a:ext cx="6282518" cy="2993583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846" y="3259680"/>
            <a:ext cx="5480779" cy="3481118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00230" y="3024935"/>
            <a:ext cx="7672478" cy="3833066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5D5A09DF-CD8F-4C61-9650-8A37D0D0DC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0798" y="1426464"/>
            <a:ext cx="5452706" cy="556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43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6430" y="145712"/>
            <a:ext cx="6887186" cy="4099997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E08A6F3C-066F-416D-93E7-BB880833C1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838" y="926592"/>
            <a:ext cx="2835214" cy="5931408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8894" y="4245709"/>
            <a:ext cx="3887570" cy="2770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4692" y="0"/>
            <a:ext cx="12696692" cy="6858001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46142"/>
            <a:ext cx="3511600" cy="5224725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F05433A1-1C8C-4D6E-A616-D178031D886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661" t="3713" r="1735" b="4427"/>
          <a:stretch/>
        </p:blipFill>
        <p:spPr>
          <a:xfrm>
            <a:off x="7822702" y="4254371"/>
            <a:ext cx="3584709" cy="2316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C39EE21E-494D-4321-ACD3-203144FA5B9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948" y="2027919"/>
            <a:ext cx="3401901" cy="4830082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8494" y="801580"/>
            <a:ext cx="6663506" cy="1627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40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1118" y="844725"/>
            <a:ext cx="6840305" cy="5121084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76467"/>
            <a:ext cx="4871118" cy="5171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26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esim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67" y="1399396"/>
            <a:ext cx="4907705" cy="3755461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6810" y="460877"/>
            <a:ext cx="4748476" cy="5896906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2963" y="741480"/>
            <a:ext cx="4376170" cy="5335700"/>
          </a:xfrm>
          <a:prstGeom prst="rect">
            <a:avLst/>
          </a:prstGeom>
        </p:spPr>
      </p:pic>
      <p:sp>
        <p:nvSpPr>
          <p:cNvPr id="15" name="Akış Çizelgesi: Bağlayıcı 14"/>
          <p:cNvSpPr/>
          <p:nvPr/>
        </p:nvSpPr>
        <p:spPr>
          <a:xfrm>
            <a:off x="10108076" y="3735661"/>
            <a:ext cx="94736" cy="98854"/>
          </a:xfrm>
          <a:prstGeom prst="flowChartConnector">
            <a:avLst/>
          </a:prstGeom>
          <a:solidFill>
            <a:srgbClr val="FF0000">
              <a:alpha val="4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Dikdörtgen 15"/>
          <p:cNvSpPr/>
          <p:nvPr/>
        </p:nvSpPr>
        <p:spPr>
          <a:xfrm>
            <a:off x="7293167" y="5541485"/>
            <a:ext cx="3789802" cy="396607"/>
          </a:xfrm>
          <a:prstGeom prst="rect">
            <a:avLst/>
          </a:prstGeom>
          <a:solidFill>
            <a:srgbClr val="EE2B7C">
              <a:alpha val="25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graphicFrame>
        <p:nvGraphicFramePr>
          <p:cNvPr id="21" name="Diyagram 20"/>
          <p:cNvGraphicFramePr/>
          <p:nvPr>
            <p:extLst>
              <p:ext uri="{D42A27DB-BD31-4B8C-83A1-F6EECF244321}">
                <p14:modId xmlns:p14="http://schemas.microsoft.com/office/powerpoint/2010/main" val="960111933"/>
              </p:ext>
            </p:extLst>
          </p:nvPr>
        </p:nvGraphicFramePr>
        <p:xfrm>
          <a:off x="306176" y="1311260"/>
          <a:ext cx="5080396" cy="39988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22" name="Resim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8703" y="1403874"/>
            <a:ext cx="5084505" cy="3828620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52788563-E2C2-4A43-B1C6-B0B40CCE064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30515" y="2448048"/>
            <a:ext cx="2159371" cy="4097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88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082" y="0"/>
            <a:ext cx="4876918" cy="3657689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159C6DE4-7A6C-4E00-8257-C27FE00408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18" y="0"/>
            <a:ext cx="3049274" cy="6858000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4140" y="1612284"/>
            <a:ext cx="5432007" cy="334699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4D27D1FC-0F75-485D-A797-9C9A484926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1974" y="2343714"/>
            <a:ext cx="3828571" cy="45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84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D3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Resim 20">
            <a:extLst>
              <a:ext uri="{FF2B5EF4-FFF2-40B4-BE49-F238E27FC236}">
                <a16:creationId xmlns:a16="http://schemas.microsoft.com/office/drawing/2014/main" id="{64E10E3E-E234-4347-957C-FE37F4C0DD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415" y="0"/>
            <a:ext cx="7251663" cy="685800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159C6DE4-7A6C-4E00-8257-C27FE00408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18" y="214436"/>
            <a:ext cx="2953929" cy="664356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E5B45A1-AC74-4961-9967-4F70BD476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9689" y="362446"/>
            <a:ext cx="6645216" cy="613310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605B1078-9B34-4CD8-8BD2-85916C888D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3746" y="450846"/>
            <a:ext cx="6968332" cy="5956308"/>
          </a:xfrm>
          <a:prstGeom prst="rect">
            <a:avLst/>
          </a:prstGeom>
        </p:spPr>
      </p:pic>
      <p:sp>
        <p:nvSpPr>
          <p:cNvPr id="20" name="Dikdörtgen 19">
            <a:extLst>
              <a:ext uri="{FF2B5EF4-FFF2-40B4-BE49-F238E27FC236}">
                <a16:creationId xmlns:a16="http://schemas.microsoft.com/office/drawing/2014/main" id="{57B2FC7E-9C95-4C30-9152-0E8986F7537D}"/>
              </a:ext>
            </a:extLst>
          </p:cNvPr>
          <p:cNvSpPr/>
          <p:nvPr/>
        </p:nvSpPr>
        <p:spPr>
          <a:xfrm>
            <a:off x="3083746" y="242673"/>
            <a:ext cx="6518495" cy="6277821"/>
          </a:xfrm>
          <a:prstGeom prst="rect">
            <a:avLst/>
          </a:prstGeom>
          <a:solidFill>
            <a:srgbClr val="69654C"/>
          </a:solidFill>
          <a:ln>
            <a:solidFill>
              <a:srgbClr val="6965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4" name="Resim 23">
            <a:extLst>
              <a:ext uri="{FF2B5EF4-FFF2-40B4-BE49-F238E27FC236}">
                <a16:creationId xmlns:a16="http://schemas.microsoft.com/office/drawing/2014/main" id="{5722D815-6F5A-4A57-BE31-4C00DF8DFA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9689" y="214436"/>
            <a:ext cx="6724471" cy="6334293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64B492CA-07AA-43C6-9060-73124B7FC9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30361" y="1121664"/>
            <a:ext cx="6447966" cy="6394183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73998" y="812697"/>
            <a:ext cx="1825944" cy="6158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6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797" y="1323652"/>
            <a:ext cx="11424894" cy="510279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01D26758-B638-44C3-8AEA-83006C495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962" y="5613107"/>
            <a:ext cx="358259" cy="3582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32B6C41A-688A-4ECB-8EFA-A39CC01B93A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042" y="962679"/>
            <a:ext cx="2351634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369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981" y="1206117"/>
            <a:ext cx="10184358" cy="5320430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01D26758-B638-44C3-8AEA-83006C495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517" y="4438933"/>
            <a:ext cx="358259" cy="3582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32B6C41A-688A-4ECB-8EFA-A39CC01B93A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517" y="690713"/>
            <a:ext cx="2351634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370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Si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607" y="1028742"/>
            <a:ext cx="10912786" cy="5023539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01D26758-B638-44C3-8AEA-83006C495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458" y="5458044"/>
            <a:ext cx="358259" cy="3582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32B6C41A-688A-4ECB-8EFA-A39CC01B93A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458" y="771040"/>
            <a:ext cx="2351634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115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3227" y="1798156"/>
            <a:ext cx="9163082" cy="3773751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01D26758-B638-44C3-8AEA-83006C495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7010" y="4445756"/>
            <a:ext cx="358259" cy="3582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32B6C41A-688A-4ECB-8EFA-A39CC01B93A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7010" y="1282752"/>
            <a:ext cx="2351634" cy="51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849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08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670" y="1831287"/>
            <a:ext cx="11150550" cy="45602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3469" y="1753079"/>
            <a:ext cx="3633531" cy="646232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4969" y="2517381"/>
            <a:ext cx="1194920" cy="646232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6019" y="3299084"/>
            <a:ext cx="2072820" cy="646232"/>
          </a:xfrm>
          <a:prstGeom prst="rect">
            <a:avLst/>
          </a:prstGeom>
        </p:spPr>
      </p:pic>
      <p:pic>
        <p:nvPicPr>
          <p:cNvPr id="25" name="Resim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4397" y="4317620"/>
            <a:ext cx="2682472" cy="646232"/>
          </a:xfrm>
          <a:prstGeom prst="rect">
            <a:avLst/>
          </a:prstGeom>
        </p:spPr>
      </p:pic>
      <p:pic>
        <p:nvPicPr>
          <p:cNvPr id="27" name="Resim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4763" y="4640736"/>
            <a:ext cx="2694666" cy="646232"/>
          </a:xfrm>
          <a:prstGeom prst="rect">
            <a:avLst/>
          </a:prstGeom>
        </p:spPr>
      </p:pic>
      <p:pic>
        <p:nvPicPr>
          <p:cNvPr id="28" name="Resim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66222" y="5600496"/>
            <a:ext cx="1347333" cy="646232"/>
          </a:xfrm>
          <a:prstGeom prst="rect">
            <a:avLst/>
          </a:prstGeom>
        </p:spPr>
      </p:pic>
      <p:pic>
        <p:nvPicPr>
          <p:cNvPr id="30" name="Resim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7854" y="352660"/>
            <a:ext cx="10784759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6966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esim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60" y="923330"/>
            <a:ext cx="10047079" cy="5840474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5159" y="923330"/>
            <a:ext cx="573074" cy="926672"/>
          </a:xfrm>
          <a:prstGeom prst="rect">
            <a:avLst/>
          </a:prstGeom>
        </p:spPr>
      </p:pic>
      <p:pic>
        <p:nvPicPr>
          <p:cNvPr id="25" name="Resim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5159" y="2551175"/>
            <a:ext cx="573074" cy="926672"/>
          </a:xfrm>
          <a:prstGeom prst="rect">
            <a:avLst/>
          </a:prstGeom>
        </p:spPr>
      </p:pic>
      <p:pic>
        <p:nvPicPr>
          <p:cNvPr id="26" name="Resim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5159" y="3380231"/>
            <a:ext cx="573074" cy="926672"/>
          </a:xfrm>
          <a:prstGeom prst="rect">
            <a:avLst/>
          </a:prstGeom>
        </p:spPr>
      </p:pic>
      <p:pic>
        <p:nvPicPr>
          <p:cNvPr id="27" name="Resim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5159" y="5730452"/>
            <a:ext cx="573074" cy="926672"/>
          </a:xfrm>
          <a:prstGeom prst="rect">
            <a:avLst/>
          </a:prstGeom>
        </p:spPr>
      </p:pic>
      <p:pic>
        <p:nvPicPr>
          <p:cNvPr id="29" name="Resim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1738" y="1722119"/>
            <a:ext cx="499915" cy="920576"/>
          </a:xfrm>
          <a:prstGeom prst="rect">
            <a:avLst/>
          </a:prstGeom>
        </p:spPr>
      </p:pic>
      <p:pic>
        <p:nvPicPr>
          <p:cNvPr id="30" name="Resim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71738" y="4216761"/>
            <a:ext cx="499915" cy="920576"/>
          </a:xfrm>
          <a:prstGeom prst="rect">
            <a:avLst/>
          </a:prstGeom>
        </p:spPr>
      </p:pic>
      <p:pic>
        <p:nvPicPr>
          <p:cNvPr id="32" name="Resim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5158" y="4970559"/>
            <a:ext cx="573074" cy="926672"/>
          </a:xfrm>
          <a:prstGeom prst="rect">
            <a:avLst/>
          </a:prstGeom>
        </p:spPr>
      </p:pic>
      <p:pic>
        <p:nvPicPr>
          <p:cNvPr id="34" name="Resim 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2460" y="0"/>
            <a:ext cx="3962743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46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</TotalTime>
  <Words>0</Words>
  <Application>Microsoft Office PowerPoint</Application>
  <PresentationFormat>Geniş ekran</PresentationFormat>
  <Paragraphs>0</Paragraphs>
  <Slides>20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Office Teması</vt:lpstr>
      <vt:lpstr>1_Office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tugba</dc:creator>
  <cp:lastModifiedBy>kazihiro kazihiro</cp:lastModifiedBy>
  <cp:revision>74</cp:revision>
  <dcterms:created xsi:type="dcterms:W3CDTF">2019-01-18T12:47:10Z</dcterms:created>
  <dcterms:modified xsi:type="dcterms:W3CDTF">2021-02-23T17:41:16Z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9421742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