
<file path=[Content_Types].xml><?xml version="1.0" encoding="utf-8"?>
<Types xmlns="http://schemas.openxmlformats.org/package/2006/content-types">
  <Default ContentType="application/vnd.openxmlformats-officedocument.oleObject" Extension="bin"/>
  <Default ContentType="image/x-emf" Extension="emf"/>
  <Default ContentType="image/gif" Extension="gif"/>
  <Default ContentType="image/jpeg" Extension="jpeg"/>
  <Default ContentType="image/jpeg" Extension="jpg"/>
  <Default ContentType="audio/mpeg" Extension="mp3"/>
  <Default ContentType="image/png" Extension="png"/>
  <Default ContentType="application/vnd.openxmlformats-package.relationships+xml" Extension="rels"/>
  <Default ContentType="audio/x-wav" Extension="wav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notesMaster+xml" PartName="/ppt/notesMasters/notesMaster1.xml"/>
  <Override ContentType="application/vnd.openxmlformats-officedocument.presentationml.handoutMaster+xml" PartName="/ppt/handoutMasters/handoutMaster1.xml"/>
  <Override ContentType="application/vnd.openxmlformats-officedocument.presentationml.tags+xml" PartName="/ppt/tags/tag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9"/>
  </p:notesMasterIdLst>
  <p:handoutMasterIdLst>
    <p:handoutMasterId r:id="rId40"/>
  </p:handoutMasterIdLst>
  <p:sldIdLst>
    <p:sldId id="397" r:id="rId2"/>
    <p:sldId id="362" r:id="rId3"/>
    <p:sldId id="378" r:id="rId4"/>
    <p:sldId id="319" r:id="rId5"/>
    <p:sldId id="308" r:id="rId6"/>
    <p:sldId id="284" r:id="rId7"/>
    <p:sldId id="258" r:id="rId8"/>
    <p:sldId id="353" r:id="rId9"/>
    <p:sldId id="396" r:id="rId10"/>
    <p:sldId id="389" r:id="rId11"/>
    <p:sldId id="312" r:id="rId12"/>
    <p:sldId id="299" r:id="rId13"/>
    <p:sldId id="355" r:id="rId14"/>
    <p:sldId id="351" r:id="rId15"/>
    <p:sldId id="277" r:id="rId16"/>
    <p:sldId id="350" r:id="rId17"/>
    <p:sldId id="270" r:id="rId18"/>
    <p:sldId id="364" r:id="rId19"/>
    <p:sldId id="305" r:id="rId20"/>
    <p:sldId id="390" r:id="rId21"/>
    <p:sldId id="356" r:id="rId22"/>
    <p:sldId id="399" r:id="rId23"/>
    <p:sldId id="333" r:id="rId24"/>
    <p:sldId id="375" r:id="rId25"/>
    <p:sldId id="369" r:id="rId26"/>
    <p:sldId id="287" r:id="rId27"/>
    <p:sldId id="372" r:id="rId28"/>
    <p:sldId id="392" r:id="rId29"/>
    <p:sldId id="321" r:id="rId30"/>
    <p:sldId id="393" r:id="rId31"/>
    <p:sldId id="262" r:id="rId32"/>
    <p:sldId id="314" r:id="rId33"/>
    <p:sldId id="394" r:id="rId34"/>
    <p:sldId id="395" r:id="rId35"/>
    <p:sldId id="359" r:id="rId36"/>
    <p:sldId id="304" r:id="rId37"/>
    <p:sldId id="398" r:id="rId38"/>
  </p:sldIdLst>
  <p:sldSz cx="12192000" cy="6858000"/>
  <p:notesSz cx="6858000" cy="9144000"/>
  <p:custDataLst>
    <p:tags r:id="rId41"/>
  </p:custDataLst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8D3B"/>
    <a:srgbClr val="FFE5C5"/>
    <a:srgbClr val="A2C6E4"/>
    <a:srgbClr val="FFB745"/>
    <a:srgbClr val="EB95EC"/>
    <a:srgbClr val="82FBF9"/>
    <a:srgbClr val="E4FF46"/>
    <a:srgbClr val="F7EC2E"/>
    <a:srgbClr val="EE587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7CE84F3-28C3-443E-9E96-99CF82512B78}" styleName="Koyu Stil 1 - Vurgu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Orta Stil 2 - Vurgu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98" autoAdjust="0"/>
    <p:restoredTop sz="87717" autoAdjust="0"/>
  </p:normalViewPr>
  <p:slideViewPr>
    <p:cSldViewPr>
      <p:cViewPr varScale="1">
        <p:scale>
          <a:sx n="75" d="100"/>
          <a:sy n="75" d="100"/>
        </p:scale>
        <p:origin x="60" y="58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2DD543-4922-4C3B-A770-5E08905EC02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3E929D80-23D7-4E1D-B8C4-3093BF153733}" type="pres">
      <dgm:prSet presAssocID="{B22DD543-4922-4C3B-A770-5E08905EC02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59C06D92-8AE2-4C8E-B7E9-821D83B9B39D}" type="presOf" srcId="{B22DD543-4922-4C3B-A770-5E08905EC027}" destId="{3E929D80-23D7-4E1D-B8C4-3093BF15373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F3B0AE-B561-4338-92E2-83DF5891405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ECB4E78B-8E78-4128-BE6C-EB041C0E3126}" type="pres">
      <dgm:prSet presAssocID="{61F3B0AE-B561-4338-92E2-83DF58914059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81569B24-5E39-4AB3-9F2F-CE5F051C1038}" type="presOf" srcId="{61F3B0AE-B561-4338-92E2-83DF58914059}" destId="{ECB4E78B-8E78-4128-BE6C-EB041C0E312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40B359-F304-4D17-A200-5C318A26ABBF}" type="datetimeFigureOut">
              <a:rPr lang="tr-TR" smtClean="0"/>
              <a:t>15.12.2020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644265-4C44-4435-B7CF-F08D514F4A4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6727941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CE4A7-A886-4C30-8543-1F6DFE7A9FFE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2EE56-508B-4F45-A219-4D97CB5A03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586731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01130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379058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5784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12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342055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13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01866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14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329061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16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22428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18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907501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25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138185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26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61227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28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68408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29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5856331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30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40463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31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76106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32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27198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33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669595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2EE56-508B-4F45-A219-4D97CB5A03F8}" type="slidenum">
              <a:rPr lang="tr-TR" smtClean="0"/>
              <a:t>35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96088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81512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4845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971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5991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5705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5083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1517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9295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208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3343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68257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8679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victorious_neutral_3 (1).wav"/>
          </p:stSnd>
        </p:sndAc>
      </p:transition>
    </mc:Choice>
    <mc:Fallback xmlns="">
      <p:transition spd="slow">
        <p:sndAc>
          <p:stSnd>
            <p:snd r:embed="rId3" name="victorious_neutral_3 (1)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15.12.2020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64689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4" name="victorious_neutral_3 (1).wav"/>
          </p:stSnd>
        </p:sndAc>
      </p:transition>
    </mc:Choice>
    <mc:Fallback xmlns="">
      <p:transition spd="slow">
        <p:sndAc>
          <p:stSnd>
            <p:snd r:embed="rId15" name="victorious_neutral_3 (1)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8" Target="https://www.facebook.com/ogretmen44/" TargetMode="External" Type="http://schemas.openxmlformats.org/officeDocument/2006/relationships/hyperlink"/><Relationship Id="rId13" Target="../media/image6.png" Type="http://schemas.openxmlformats.org/officeDocument/2006/relationships/image"/><Relationship Id="rId3" Target="../slideLayouts/slideLayout2.xml" Type="http://schemas.openxmlformats.org/officeDocument/2006/relationships/slideLayout"/><Relationship Id="rId7" Target="../media/image3.png" Type="http://schemas.openxmlformats.org/officeDocument/2006/relationships/image"/><Relationship Id="rId12" Target="http://ogretmensosyal.blogspot.com.tr/" TargetMode="External" Type="http://schemas.openxmlformats.org/officeDocument/2006/relationships/hyperlink"/><Relationship Id="rId17" Target="../media/image9.png" Type="http://schemas.openxmlformats.org/officeDocument/2006/relationships/image"/><Relationship Id="rId2" Target="../media/media1.mp3" Type="http://schemas.openxmlformats.org/officeDocument/2006/relationships/audio"/><Relationship Id="rId16" Target="../media/image8.png" Type="http://schemas.openxmlformats.org/officeDocument/2006/relationships/image"/><Relationship Id="rId1" Target="../media/media1.mp3" Type="http://schemas.microsoft.com/office/2007/relationships/media"/><Relationship Id="rId6" Target="../media/image2.png" Type="http://schemas.openxmlformats.org/officeDocument/2006/relationships/image"/><Relationship Id="rId11" Target="../media/image5.png" Type="http://schemas.openxmlformats.org/officeDocument/2006/relationships/image"/><Relationship Id="rId5" Target="../media/image1.jpeg" Type="http://schemas.openxmlformats.org/officeDocument/2006/relationships/image"/><Relationship Id="rId15" Target="../media/image7.png" Type="http://schemas.openxmlformats.org/officeDocument/2006/relationships/image"/><Relationship Id="rId10" Target="https://www.youtube.com/channel/UCvmbccp4GhRufkfIOWXmmhw/featured?disable_polymer=true" TargetMode="External" Type="http://schemas.openxmlformats.org/officeDocument/2006/relationships/hyperlink"/><Relationship Id="rId4" Target="../notesSlides/notesSlide1.xml" Type="http://schemas.openxmlformats.org/officeDocument/2006/relationships/notesSlide"/><Relationship Id="rId9" Target="../media/image4.png" Type="http://schemas.openxmlformats.org/officeDocument/2006/relationships/image"/><Relationship Id="rId14" Target="https://ogretmensosyalbilgiler.wordpress.com/" TargetMode="External" Type="http://schemas.openxmlformats.org/officeDocument/2006/relationships/hyperlink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audio3.wav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8.xml.rels><?xml version="1.0" encoding="UTF-8" standalone="yes" ?><Relationships xmlns="http://schemas.openxmlformats.org/package/2006/relationships"><Relationship Id="rId3" Target="../media/image32.jpe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2.xml" Type="http://schemas.openxmlformats.org/officeDocument/2006/relationships/slideLayout"/><Relationship Id="rId5" Target="../media/image34.png" Type="http://schemas.openxmlformats.org/officeDocument/2006/relationships/image"/><Relationship Id="rId4" Target="../media/image33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jpeg"/><Relationship Id="rId4" Type="http://schemas.openxmlformats.org/officeDocument/2006/relationships/image" Target="../media/image38.png"/><Relationship Id="rId9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<Relationships xmlns="http://schemas.openxmlformats.org/package/2006/relationships"><Relationship Id="rId8" Target="../media/image52.jpeg" Type="http://schemas.openxmlformats.org/officeDocument/2006/relationships/image"/><Relationship Id="rId3" Target="../media/image47.jpg" Type="http://schemas.openxmlformats.org/officeDocument/2006/relationships/image"/><Relationship Id="rId7" Target="../media/image51.pn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0.png" Type="http://schemas.openxmlformats.org/officeDocument/2006/relationships/image"/><Relationship Id="rId5" Target="../media/image49.png" Type="http://schemas.openxmlformats.org/officeDocument/2006/relationships/image"/><Relationship Id="rId4" Target="../media/image48.png" Type="http://schemas.openxmlformats.org/officeDocument/2006/relationships/image"/><Relationship Id="rId9" Target="../media/image53.png" Type="http://schemas.openxmlformats.org/officeDocument/2006/relationships/image"/></Relationships>
</file>

<file path=ppt/slides/_rels/slide13.xml.rels><?xml version="1.0" encoding="UTF-8" standalone="yes" ?><Relationships xmlns="http://schemas.openxmlformats.org/package/2006/relationships"><Relationship Id="rId3" Target="../media/image54.jpe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2.xml" Type="http://schemas.openxmlformats.org/officeDocument/2006/relationships/slideLayout"/><Relationship Id="rId5" Target="../media/image56.png" Type="http://schemas.openxmlformats.org/officeDocument/2006/relationships/image"/><Relationship Id="rId4" Target="../media/image55.png" Type="http://schemas.openxmlformats.org/officeDocument/2006/relationships/image"/></Relationships>
</file>

<file path=ppt/slides/_rels/slide14.xml.rels><?xml version="1.0" encoding="UTF-8" standalone="yes" ?><Relationships xmlns="http://schemas.openxmlformats.org/package/2006/relationships"><Relationship Id="rId3" Target="../media/image57.jpeg" Type="http://schemas.openxmlformats.org/officeDocument/2006/relationships/image"/><Relationship Id="rId2" Target="../notesSlides/notesSlide6.xml" Type="http://schemas.openxmlformats.org/officeDocument/2006/relationships/notesSlide"/><Relationship Id="rId1" Target="../slideLayouts/slideLayout2.xml" Type="http://schemas.openxmlformats.org/officeDocument/2006/relationships/slideLayout"/><Relationship Id="rId4" Target="../media/image58.png" Type="http://schemas.openxmlformats.org/officeDocument/2006/relationships/image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 ?><Relationships xmlns="http://schemas.openxmlformats.org/package/2006/relationships"><Relationship Id="rId8" Target="../media/image68.png" Type="http://schemas.openxmlformats.org/officeDocument/2006/relationships/image"/><Relationship Id="rId3" Target="../media/image63.png" Type="http://schemas.openxmlformats.org/officeDocument/2006/relationships/image"/><Relationship Id="rId7" Target="../media/image67.png" Type="http://schemas.openxmlformats.org/officeDocument/2006/relationships/image"/><Relationship Id="rId2" Target="../notesSlides/notesSlide7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66.jpeg" Type="http://schemas.openxmlformats.org/officeDocument/2006/relationships/image"/><Relationship Id="rId5" Target="../media/image65.jpeg" Type="http://schemas.openxmlformats.org/officeDocument/2006/relationships/image"/><Relationship Id="rId4" Target="../media/image64.jpeg" Type="http://schemas.openxmlformats.org/officeDocument/2006/relationships/image"/><Relationship Id="rId9" Target="../media/image69.png" Type="http://schemas.openxmlformats.org/officeDocument/2006/relationships/image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1.xml.rels><?xml version="1.0" encoding="UTF-8" standalone="yes" ?><Relationships xmlns="http://schemas.openxmlformats.org/package/2006/relationships"><Relationship Id="rId3" Target="../media/image84.png" Type="http://schemas.openxmlformats.org/officeDocument/2006/relationships/image"/><Relationship Id="rId2" Target="../media/image8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 ?><Relationships xmlns="http://schemas.openxmlformats.org/package/2006/relationships"><Relationship Id="rId3" Target="../media/image91.png" Type="http://schemas.openxmlformats.org/officeDocument/2006/relationships/image"/><Relationship Id="rId2" Target="../media/image9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2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png"/><Relationship Id="rId11" Type="http://schemas.openxmlformats.org/officeDocument/2006/relationships/image" Target="../media/image99.png"/><Relationship Id="rId5" Type="http://schemas.openxmlformats.org/officeDocument/2006/relationships/image" Target="../media/image94.png"/><Relationship Id="rId10" Type="http://schemas.openxmlformats.org/officeDocument/2006/relationships/image" Target="../media/image98.png"/><Relationship Id="rId4" Type="http://schemas.openxmlformats.org/officeDocument/2006/relationships/image" Target="../media/image93.png"/><Relationship Id="rId9" Type="http://schemas.openxmlformats.org/officeDocument/2006/relationships/image" Target="../media/image9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2.png"/><Relationship Id="rId7" Type="http://schemas.openxmlformats.org/officeDocument/2006/relationships/image" Target="../media/image10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100.jpg"/><Relationship Id="rId4" Type="http://schemas.openxmlformats.org/officeDocument/2006/relationships/image" Target="../media/image93.png"/><Relationship Id="rId9" Type="http://schemas.openxmlformats.org/officeDocument/2006/relationships/image" Target="../media/image104.png"/></Relationships>
</file>

<file path=ppt/slides/_rels/slide27.xml.rels><?xml version="1.0" encoding="UTF-8" standalone="yes" ?><Relationships xmlns="http://schemas.openxmlformats.org/package/2006/relationships"><Relationship Id="rId8" Target="../diagrams/drawing1.xml" Type="http://schemas.microsoft.com/office/2007/relationships/diagramDrawing"/><Relationship Id="rId13" Target="../diagrams/colors2.xml" Type="http://schemas.openxmlformats.org/officeDocument/2006/relationships/diagramColors"/><Relationship Id="rId18" Target="../media/image110.png" Type="http://schemas.openxmlformats.org/officeDocument/2006/relationships/image"/><Relationship Id="rId3" Target="../media/image105.png" Type="http://schemas.openxmlformats.org/officeDocument/2006/relationships/image"/><Relationship Id="rId7" Target="../diagrams/colors1.xml" Type="http://schemas.openxmlformats.org/officeDocument/2006/relationships/diagramColors"/><Relationship Id="rId12" Target="../diagrams/quickStyle2.xml" Type="http://schemas.openxmlformats.org/officeDocument/2006/relationships/diagramQuickStyle"/><Relationship Id="rId17" Target="../media/image109.png" Type="http://schemas.openxmlformats.org/officeDocument/2006/relationships/image"/><Relationship Id="rId2" Target="../media/image92.png" Type="http://schemas.openxmlformats.org/officeDocument/2006/relationships/image"/><Relationship Id="rId16" Target="../media/image108.png" Type="http://schemas.openxmlformats.org/officeDocument/2006/relationships/image"/><Relationship Id="rId20" Target="../media/image111.jpe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quickStyle1.xml" Type="http://schemas.openxmlformats.org/officeDocument/2006/relationships/diagramQuickStyle"/><Relationship Id="rId11" Target="../diagrams/layout2.xml" Type="http://schemas.openxmlformats.org/officeDocument/2006/relationships/diagramLayout"/><Relationship Id="rId5" Target="../diagrams/layout1.xml" Type="http://schemas.openxmlformats.org/officeDocument/2006/relationships/diagramLayout"/><Relationship Id="rId15" Target="../media/image107.png" Type="http://schemas.openxmlformats.org/officeDocument/2006/relationships/image"/><Relationship Id="rId10" Target="../diagrams/data2.xml" Type="http://schemas.openxmlformats.org/officeDocument/2006/relationships/diagramData"/><Relationship Id="rId19" Target="../media/hdphoto2.wdp" Type="http://schemas.microsoft.com/office/2007/relationships/hdphoto"/><Relationship Id="rId4" Target="../diagrams/data1.xml" Type="http://schemas.openxmlformats.org/officeDocument/2006/relationships/diagramData"/><Relationship Id="rId9" Target="../media/image106.png" Type="http://schemas.openxmlformats.org/officeDocument/2006/relationships/image"/><Relationship Id="rId14" Target="../diagrams/drawing2.xml" Type="http://schemas.microsoft.com/office/2007/relationships/diagramDrawi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19.png"/><Relationship Id="rId3" Type="http://schemas.openxmlformats.org/officeDocument/2006/relationships/image" Target="../media/image92.png"/><Relationship Id="rId7" Type="http://schemas.openxmlformats.org/officeDocument/2006/relationships/image" Target="../media/image115.png"/><Relationship Id="rId12" Type="http://schemas.openxmlformats.org/officeDocument/2006/relationships/image" Target="../media/image1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png"/><Relationship Id="rId11" Type="http://schemas.openxmlformats.org/officeDocument/2006/relationships/image" Target="../media/image117.png"/><Relationship Id="rId5" Type="http://schemas.openxmlformats.org/officeDocument/2006/relationships/image" Target="../media/image113.gif"/><Relationship Id="rId10" Type="http://schemas.openxmlformats.org/officeDocument/2006/relationships/image" Target="../media/image116.png"/><Relationship Id="rId4" Type="http://schemas.openxmlformats.org/officeDocument/2006/relationships/image" Target="../media/image112.png"/><Relationship Id="rId9" Type="http://schemas.microsoft.com/office/2007/relationships/hdphoto" Target="../media/hdphoto2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7" Type="http://schemas.openxmlformats.org/officeDocument/2006/relationships/image" Target="../media/image12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21.emf"/><Relationship Id="rId4" Type="http://schemas.openxmlformats.org/officeDocument/2006/relationships/oleObject" Target="../embeddings/oleObject1.bin"/></Relationships>
</file>

<file path=ppt/slides/_rels/slide30.xml.rels><?xml version="1.0" encoding="UTF-8" standalone="yes" ?><Relationships xmlns="http://schemas.openxmlformats.org/package/2006/relationships"><Relationship Id="rId8" Target="../media/image127.png" Type="http://schemas.openxmlformats.org/officeDocument/2006/relationships/image"/><Relationship Id="rId3" Target="../media/audio4.wav" Type="http://schemas.openxmlformats.org/officeDocument/2006/relationships/audio"/><Relationship Id="rId7" Target="../media/image126.png" Type="http://schemas.openxmlformats.org/officeDocument/2006/relationships/image"/><Relationship Id="rId12" Target="../media/image131.png" Type="http://schemas.openxmlformats.org/officeDocument/2006/relationships/image"/><Relationship Id="rId2" Target="../notesSlides/notesSlide13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25.png" Type="http://schemas.openxmlformats.org/officeDocument/2006/relationships/image"/><Relationship Id="rId11" Target="../media/image130.jpeg" Type="http://schemas.openxmlformats.org/officeDocument/2006/relationships/image"/><Relationship Id="rId5" Target="../media/image124.png" Type="http://schemas.openxmlformats.org/officeDocument/2006/relationships/image"/><Relationship Id="rId10" Target="../media/image129.jpeg" Type="http://schemas.openxmlformats.org/officeDocument/2006/relationships/image"/><Relationship Id="rId4" Target="../media/image123.png" Type="http://schemas.openxmlformats.org/officeDocument/2006/relationships/image"/><Relationship Id="rId9" Target="../media/image128.png" Type="http://schemas.openxmlformats.org/officeDocument/2006/relationships/image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png"/><Relationship Id="rId3" Type="http://schemas.openxmlformats.org/officeDocument/2006/relationships/image" Target="../media/image132.png"/><Relationship Id="rId7" Type="http://schemas.openxmlformats.org/officeDocument/2006/relationships/image" Target="../media/image1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4" Type="http://schemas.openxmlformats.org/officeDocument/2006/relationships/image" Target="../media/image133.png"/><Relationship Id="rId9" Type="http://schemas.openxmlformats.org/officeDocument/2006/relationships/image" Target="../media/image1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audio" Target="../media/audio5.wav"/><Relationship Id="rId7" Type="http://schemas.openxmlformats.org/officeDocument/2006/relationships/image" Target="../media/image14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10" Type="http://schemas.openxmlformats.org/officeDocument/2006/relationships/image" Target="../media/image147.png"/><Relationship Id="rId4" Type="http://schemas.openxmlformats.org/officeDocument/2006/relationships/image" Target="../media/image123.png"/><Relationship Id="rId9" Type="http://schemas.openxmlformats.org/officeDocument/2006/relationships/image" Target="../media/image14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png"/><Relationship Id="rId3" Type="http://schemas.openxmlformats.org/officeDocument/2006/relationships/image" Target="../media/image148.png"/><Relationship Id="rId7" Type="http://schemas.openxmlformats.org/officeDocument/2006/relationships/image" Target="../media/image151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0.png"/><Relationship Id="rId5" Type="http://schemas.openxmlformats.org/officeDocument/2006/relationships/image" Target="../media/image113.gif"/><Relationship Id="rId4" Type="http://schemas.openxmlformats.org/officeDocument/2006/relationships/image" Target="../media/image149.png"/><Relationship Id="rId9" Type="http://schemas.openxmlformats.org/officeDocument/2006/relationships/image" Target="../media/image153.png"/></Relationships>
</file>

<file path=ppt/slides/_rels/slide35.xml.rels><?xml version="1.0" encoding="UTF-8" standalone="yes" ?><Relationships xmlns="http://schemas.openxmlformats.org/package/2006/relationships"><Relationship Id="rId8" Target="../media/image159.png" Type="http://schemas.openxmlformats.org/officeDocument/2006/relationships/image"/><Relationship Id="rId3" Target="../media/image154.jpeg" Type="http://schemas.openxmlformats.org/officeDocument/2006/relationships/image"/><Relationship Id="rId7" Target="../media/image158.png" Type="http://schemas.openxmlformats.org/officeDocument/2006/relationships/image"/><Relationship Id="rId2" Target="../notesSlides/notesSlide17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57.png" Type="http://schemas.openxmlformats.org/officeDocument/2006/relationships/image"/><Relationship Id="rId5" Target="../media/image156.png" Type="http://schemas.openxmlformats.org/officeDocument/2006/relationships/image"/><Relationship Id="rId4" Target="../media/image155.png" Type="http://schemas.openxmlformats.org/officeDocument/2006/relationships/image"/><Relationship Id="rId9" Target="../media/image160.png" Type="http://schemas.openxmlformats.org/officeDocument/2006/relationships/image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5.png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821" y="25"/>
            <a:ext cx="12186960" cy="689517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029E37F-6F77-43E2-9C15-CB3101BBF9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0456" y="404664"/>
            <a:ext cx="1369727" cy="1119346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BF139BD-381B-4CA7-8338-80BDA1B6C2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2344" y="4310215"/>
            <a:ext cx="2582741" cy="1693446"/>
          </a:xfrm>
          <a:prstGeom prst="rect">
            <a:avLst/>
          </a:prstGeom>
        </p:spPr>
      </p:pic>
      <p:pic>
        <p:nvPicPr>
          <p:cNvPr id="12" name="Picture 8" descr="FACEBOOK PNG ile ilgili görsel sonucu">
            <a:hlinkClick r:id="rId8"/>
            <a:extLst>
              <a:ext uri="{FF2B5EF4-FFF2-40B4-BE49-F238E27FC236}">
                <a16:creationId xmlns:a16="http://schemas.microsoft.com/office/drawing/2014/main" id="{44022977-A543-4955-B79B-CC61D29F0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5688" y="6165531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Resim 12">
            <a:hlinkClick r:id="rId10"/>
            <a:extLst>
              <a:ext uri="{FF2B5EF4-FFF2-40B4-BE49-F238E27FC236}">
                <a16:creationId xmlns:a16="http://schemas.microsoft.com/office/drawing/2014/main" id="{A16B2A5D-065A-4562-BEA4-0E5C68C91BD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65196" y="6120331"/>
            <a:ext cx="548688" cy="548688"/>
          </a:xfrm>
          <a:prstGeom prst="rect">
            <a:avLst/>
          </a:prstGeom>
        </p:spPr>
      </p:pic>
      <p:pic>
        <p:nvPicPr>
          <p:cNvPr id="14" name="Picture 12" descr="BLOGGER PNG ile ilgili görsel sonucu">
            <a:hlinkClick r:id="rId12"/>
            <a:extLst>
              <a:ext uri="{FF2B5EF4-FFF2-40B4-BE49-F238E27FC236}">
                <a16:creationId xmlns:a16="http://schemas.microsoft.com/office/drawing/2014/main" id="{7EAB63B6-02F8-4392-835C-818E2EE90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6307" y="6143272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wordpress png ile ilgili gÃ¶rsel sonucu">
            <a:hlinkClick r:id="rId14"/>
            <a:extLst>
              <a:ext uri="{FF2B5EF4-FFF2-40B4-BE49-F238E27FC236}">
                <a16:creationId xmlns:a16="http://schemas.microsoft.com/office/drawing/2014/main" id="{7D2DB94E-D043-45B4-A378-5220067BB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736" y="6172477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F35926A-F6D1-4177-ACE8-3A7E058E650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577987" y="6020418"/>
            <a:ext cx="1719221" cy="652329"/>
          </a:xfrm>
          <a:prstGeom prst="rect">
            <a:avLst/>
          </a:prstGeom>
        </p:spPr>
      </p:pic>
      <p:pic>
        <p:nvPicPr>
          <p:cNvPr id="2" name="haçlı seferleri">
            <a:hlinkClick r:id="" action="ppaction://media"/>
            <a:extLst>
              <a:ext uri="{FF2B5EF4-FFF2-40B4-BE49-F238E27FC236}">
                <a16:creationId xmlns:a16="http://schemas.microsoft.com/office/drawing/2014/main" id="{6567E952-6AB4-4E74-9B3F-F359AD574D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335360" y="61149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84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7170" name="Picture 2" descr="http://roayahnews.com/images/2013/09/%D8%B5%D9%88%D8%B1%D8%A9-%D8%A3%D8%B1%D8%B4%D9%8A%D9%81%D9%8A%D8%A9-%D9%81%D9%84%D8%B3%D8%B7%D9%8A%D9%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068" y="5157192"/>
            <a:ext cx="7754784" cy="313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99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70"/>
            <a:ext cx="12192000" cy="6957392"/>
          </a:xfr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41" y="1048414"/>
            <a:ext cx="7242676" cy="61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096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 invX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7170" name="Picture 2" descr="http://fc07.deviantart.net/fs71/i/2011/175/d/2/crusades_by_bowkl-d3jtv2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100" y="119892"/>
            <a:ext cx="2648947" cy="6618216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119892"/>
            <a:ext cx="5944115" cy="176189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1584" y="1678512"/>
            <a:ext cx="5858764" cy="247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7410" name="Picture 2" descr="http://www.lucatarlazzi.com/public/Le_Crociate_OK_L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368" y="255065"/>
            <a:ext cx="8480271" cy="303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1564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90"/>
            <a:ext cx="12192000" cy="6850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3204" y="980728"/>
            <a:ext cx="5389331" cy="1774090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51784" y="-232481"/>
            <a:ext cx="6693988" cy="597459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A48A44C-9BC6-4DCB-8B7F-49F0EBA897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907" y="3717032"/>
            <a:ext cx="579170" cy="57917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985D96E-2530-428D-BE06-D008761D29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68696" y="2852936"/>
            <a:ext cx="3333023" cy="4709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2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3552" y="188640"/>
            <a:ext cx="9327688" cy="1261981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59896" y="1343106"/>
            <a:ext cx="4727848" cy="86870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2630" y="2285014"/>
            <a:ext cx="10745868" cy="1321444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9776" y="3429000"/>
            <a:ext cx="6462320" cy="2103302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0348" y="5213084"/>
            <a:ext cx="8801652" cy="1644916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02D30BE-2AD2-4566-87C0-9DD2C974E0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10337" y="1844824"/>
            <a:ext cx="4190113" cy="592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67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9936" y="839094"/>
            <a:ext cx="7663336" cy="470652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4032" y="462675"/>
            <a:ext cx="5614903" cy="109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8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660" y="368611"/>
            <a:ext cx="2315052" cy="506417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424" y="980728"/>
            <a:ext cx="10498222" cy="5468586"/>
          </a:xfrm>
          <a:prstGeom prst="rect">
            <a:avLst/>
          </a:prstGeom>
        </p:spPr>
      </p:pic>
      <p:sp>
        <p:nvSpPr>
          <p:cNvPr id="7" name="Akış Çizelgesi: Bağlayıcı 6"/>
          <p:cNvSpPr/>
          <p:nvPr/>
        </p:nvSpPr>
        <p:spPr>
          <a:xfrm>
            <a:off x="1031660" y="4572816"/>
            <a:ext cx="491969" cy="432048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72786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673" y="1844824"/>
            <a:ext cx="6028571" cy="100000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83" y="2924944"/>
            <a:ext cx="6028571" cy="100000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1384" y="4005064"/>
            <a:ext cx="6028571" cy="10000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382" y="5165304"/>
            <a:ext cx="6028571" cy="100000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1878" y="362449"/>
            <a:ext cx="7395089" cy="1329043"/>
          </a:xfrm>
          <a:prstGeom prst="rect">
            <a:avLst/>
          </a:prstGeom>
        </p:spPr>
      </p:pic>
      <p:pic>
        <p:nvPicPr>
          <p:cNvPr id="12" name="Picture 6" descr="C:\Users\anim\Desktop\haçlı seferer\images (2)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013" y="251048"/>
            <a:ext cx="1043608" cy="1429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s0.wat.fr/f/59qb7_480x270_2b02cz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1991300"/>
            <a:ext cx="2667930" cy="1933644"/>
          </a:xfrm>
          <a:prstGeom prst="rect">
            <a:avLst/>
          </a:prstGeom>
          <a:blipFill dpi="0" rotWithShape="1">
            <a:blip r:embed="rId10">
              <a:alphaModFix amt="58000"/>
            </a:blip>
            <a:srcRect/>
            <a:tile tx="0" ty="0" sx="100000" sy="100000" flip="none" algn="tl"/>
          </a:blipFill>
          <a:ln>
            <a:noFill/>
          </a:ln>
          <a:effectLst>
            <a:reflection blurRad="12700" stA="92000" endPos="65000" dir="5400000" sy="-100000" algn="bl" rotWithShape="0"/>
            <a:softEdge rad="11250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243F95F7-25EB-48A3-9390-5C58054B814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72616" y="342169"/>
            <a:ext cx="4159135" cy="641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097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464" y="908720"/>
            <a:ext cx="9035055" cy="5822185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3472" y="332656"/>
            <a:ext cx="2315052" cy="506417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1271464" y="5013176"/>
            <a:ext cx="491969" cy="432048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20342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2" name="İçerik Yer Tutucusu 1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874"/>
            <a:ext cx="4211760" cy="608427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769" y="1495076"/>
            <a:ext cx="3298222" cy="1438781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8" y="1914817"/>
            <a:ext cx="4176122" cy="357256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76" y="2248969"/>
            <a:ext cx="4176122" cy="3036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37922" y="1692276"/>
            <a:ext cx="5980694" cy="36701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92087" y="1319057"/>
            <a:ext cx="3458958" cy="549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6893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25" b="2625"/>
          <a:stretch/>
        </p:blipFill>
        <p:spPr bwMode="auto">
          <a:xfrm>
            <a:off x="0" y="-243408"/>
            <a:ext cx="12192000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660" y="302525"/>
            <a:ext cx="5870957" cy="171312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3765" y="1916945"/>
            <a:ext cx="5718544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62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74" b="2714"/>
          <a:stretch/>
        </p:blipFill>
        <p:spPr bwMode="auto">
          <a:xfrm>
            <a:off x="-32266" y="-315415"/>
            <a:ext cx="12224266" cy="7173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6120" y="93473"/>
            <a:ext cx="4791871" cy="6590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412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İçerik Yer Tutucusu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836712"/>
            <a:ext cx="8140908" cy="5577483"/>
          </a:xfrm>
        </p:spPr>
      </p:pic>
      <p:pic>
        <p:nvPicPr>
          <p:cNvPr id="11" name="Picture 2" descr="C:\Users\anim\Desktop\haçlı seferer\Feud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4" y="548680"/>
            <a:ext cx="1872208" cy="54556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639" y="764704"/>
            <a:ext cx="2240652" cy="580609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5910" y="130766"/>
            <a:ext cx="6316003" cy="1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8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152" y="2288134"/>
            <a:ext cx="5334462" cy="1457070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7" b="2618"/>
          <a:stretch/>
        </p:blipFill>
        <p:spPr bwMode="auto">
          <a:xfrm>
            <a:off x="8162155" y="771766"/>
            <a:ext cx="3961234" cy="2228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6" b="2362"/>
          <a:stretch/>
        </p:blipFill>
        <p:spPr bwMode="auto">
          <a:xfrm>
            <a:off x="8162155" y="3512291"/>
            <a:ext cx="3961234" cy="2223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 descr="http://www.noi-e-la-luna.it/public/moon/wp-content/uploads/2012/08/immagine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599" y="773791"/>
            <a:ext cx="3966996" cy="224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4561" y="771766"/>
            <a:ext cx="5206435" cy="1097375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91992" y="4120781"/>
            <a:ext cx="5218628" cy="182286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A510E1A-155A-4247-8A2E-A0814FD92F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11" y="1346081"/>
            <a:ext cx="3340898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56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44159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9400"/>
          </a:xfr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310467"/>
            <a:ext cx="5901439" cy="5060119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/>
          <a:srcRect l="26395" t="13341" r="17653" b="6008"/>
          <a:stretch/>
        </p:blipFill>
        <p:spPr>
          <a:xfrm>
            <a:off x="6096000" y="88866"/>
            <a:ext cx="4608513" cy="4464496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1884" y="4941168"/>
            <a:ext cx="6303810" cy="1566808"/>
          </a:xfrm>
          <a:prstGeom prst="rect">
            <a:avLst/>
          </a:prstGeom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BA435BDE-D91E-4154-9311-8715612BB3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05"/>
          <a:stretch/>
        </p:blipFill>
        <p:spPr bwMode="auto">
          <a:xfrm>
            <a:off x="8801199" y="168579"/>
            <a:ext cx="31657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45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52" y="950464"/>
            <a:ext cx="11412701" cy="590753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368" y="586964"/>
            <a:ext cx="3323433" cy="727000"/>
          </a:xfrm>
          <a:prstGeom prst="rect">
            <a:avLst/>
          </a:prstGeom>
        </p:spPr>
      </p:pic>
      <p:sp>
        <p:nvSpPr>
          <p:cNvPr id="10" name="Akış Çizelgesi: Bağlayıcı 9"/>
          <p:cNvSpPr/>
          <p:nvPr/>
        </p:nvSpPr>
        <p:spPr>
          <a:xfrm>
            <a:off x="407368" y="3594113"/>
            <a:ext cx="581489" cy="620238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170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54" y="1772816"/>
            <a:ext cx="8157155" cy="1780186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167" y="3140968"/>
            <a:ext cx="8230313" cy="1798476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360" y="4691326"/>
            <a:ext cx="8157155" cy="1792379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282" y="0"/>
            <a:ext cx="7811097" cy="1795728"/>
          </a:xfrm>
          <a:prstGeom prst="rect">
            <a:avLst/>
          </a:prstGeom>
        </p:spPr>
      </p:pic>
      <p:pic>
        <p:nvPicPr>
          <p:cNvPr id="20" name="Picture 4" descr="C:\Users\anim\Desktop\haçlı seferer\first crusad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992" y="365689"/>
            <a:ext cx="1564857" cy="1593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å²©è°·å°æ">
            <a:extLst>
              <a:ext uri="{FF2B5EF4-FFF2-40B4-BE49-F238E27FC236}">
                <a16:creationId xmlns:a16="http://schemas.microsoft.com/office/drawing/2014/main" id="{B27C3386-749C-4F76-8CEB-A2220F7D1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647" y="323060"/>
            <a:ext cx="3559898" cy="645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23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692972" cy="685859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36" y="4437112"/>
            <a:ext cx="4621169" cy="21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77614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A21F0312-61DD-44CA-9957-D7CB6DE04F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813" y="1700808"/>
            <a:ext cx="10760373" cy="3785944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34341719-3C4D-4B2A-BC6C-F74489BD36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277" y="1124744"/>
            <a:ext cx="3243353" cy="664522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BAD3646A-3F40-41F0-BD3D-03F79174C6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408" y="4077072"/>
            <a:ext cx="484471" cy="484471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A407AEF2-8069-4E71-B777-AFFD4C3587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088" y="885464"/>
            <a:ext cx="4157832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352896"/>
      </p:ext>
    </p:extLst>
  </p:cSld>
  <p:clrMapOvr>
    <a:masterClrMapping/>
  </p:clrMapOvr>
  <p:transition spd="slow">
    <p:wipe/>
    <p:sndAc>
      <p:stSnd>
        <p:snd r:embed="rId2" name="victorious_neutral_3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84" y="980728"/>
            <a:ext cx="11040813" cy="5480779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717" y="474311"/>
            <a:ext cx="2315052" cy="506417"/>
          </a:xfrm>
          <a:prstGeom prst="rect">
            <a:avLst/>
          </a:prstGeom>
        </p:spPr>
      </p:pic>
      <p:sp>
        <p:nvSpPr>
          <p:cNvPr id="23" name="Akış Çizelgesi: Bağlayıcı 22"/>
          <p:cNvSpPr/>
          <p:nvPr/>
        </p:nvSpPr>
        <p:spPr>
          <a:xfrm>
            <a:off x="624717" y="5877272"/>
            <a:ext cx="491969" cy="432048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37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29698" name="Picture 2" descr="http://fc04.deviantart.net/fs14/f/2007/022/0/8/Citadel_by_JanBorut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46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2712" y="209521"/>
            <a:ext cx="8449788" cy="13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2424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391013" cy="6858000"/>
          </a:xfrm>
          <a:prstGeom prst="rect">
            <a:avLst/>
          </a:prstGeom>
        </p:spPr>
      </p:pic>
      <p:pic>
        <p:nvPicPr>
          <p:cNvPr id="5" name="Picture 4" descr="C:\Users\anim\Desktop\haçlı seferer\AR39-KNIGHT-04-RQ (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293" y="1692277"/>
            <a:ext cx="862359" cy="862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8408" y="3764167"/>
            <a:ext cx="917663" cy="92483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172" l="0" r="100000">
                        <a14:foregroundMark x1="34572" y1="10969" x2="34572" y2="10969"/>
                        <a14:foregroundMark x1="34572" y1="8227" x2="34572" y2="8227"/>
                        <a14:foregroundMark x1="36842" y1="10238" x2="36842" y2="10238"/>
                        <a14:foregroundMark x1="36533" y1="9506" x2="36533" y2="9506"/>
                        <a14:foregroundMark x1="36842" y1="10238" x2="36842" y2="10238"/>
                        <a14:foregroundMark x1="37668" y1="10238" x2="38803" y2="10969"/>
                        <a14:foregroundMark x1="40764" y1="12980" x2="40764" y2="12980"/>
                        <a14:foregroundMark x1="41486" y1="10969" x2="41486" y2="10969"/>
                        <a14:foregroundMark x1="39628" y1="6764" x2="39628" y2="6764"/>
                        <a14:foregroundMark x1="67079" y1="15722" x2="67079" y2="15722"/>
                        <a14:foregroundMark x1="69763" y1="20475" x2="69763" y2="20475"/>
                        <a14:foregroundMark x1="68215" y1="19013" x2="68215" y2="19013"/>
                        <a14:foregroundMark x1="74097" y1="23949" x2="75232" y2="24497"/>
                        <a14:foregroundMark x1="79154" y1="28702" x2="79154" y2="28702"/>
                        <a14:foregroundMark x1="81011" y1="29982" x2="81011" y2="29982"/>
                        <a14:foregroundMark x1="81424" y1="31444" x2="81424" y2="31444"/>
                        <a14:foregroundMark x1="78741" y1="27971" x2="78741" y2="27971"/>
                        <a14:foregroundMark x1="77915" y1="27971" x2="77915" y2="27971"/>
                        <a14:foregroundMark x1="91125" y1="44241" x2="91125" y2="44241"/>
                        <a14:foregroundMark x1="91125" y1="44241" x2="91125" y2="44241"/>
                        <a14:foregroundMark x1="90712" y1="44241" x2="90712" y2="44241"/>
                        <a14:foregroundMark x1="90299" y1="44241" x2="90299" y2="44241"/>
                        <a14:foregroundMark x1="86481" y1="38940" x2="86481" y2="38940"/>
                        <a14:foregroundMark x1="91847" y1="70201" x2="91847" y2="70201"/>
                        <a14:foregroundMark x1="87203" y1="62157" x2="87203" y2="62157"/>
                        <a14:foregroundMark x1="89164" y1="63437" x2="89164" y2="63437"/>
                        <a14:foregroundMark x1="90299" y1="64717" x2="90712" y2="65448"/>
                        <a14:foregroundMark x1="90712" y1="65448" x2="90712" y2="65448"/>
                        <a14:foregroundMark x1="85346" y1="71664" x2="85346" y2="71664"/>
                        <a14:foregroundMark x1="85346" y1="71664" x2="85346" y2="71664"/>
                        <a14:foregroundMark x1="83798" y1="68921" x2="83798" y2="68921"/>
                        <a14:foregroundMark x1="83798" y1="68921" x2="83798" y2="68921"/>
                        <a14:foregroundMark x1="72549" y1="72943" x2="72549" y2="72943"/>
                        <a14:foregroundMark x1="74510" y1="74954" x2="75645" y2="77148"/>
                        <a14:foregroundMark x1="75645" y1="77148" x2="75645" y2="77148"/>
                        <a14:foregroundMark x1="75645" y1="77148" x2="76058" y2="82450"/>
                        <a14:foregroundMark x1="76058" y1="82450" x2="77193" y2="83181"/>
                        <a14:foregroundMark x1="77193" y1="83181" x2="77193" y2="83181"/>
                        <a14:foregroundMark x1="38390" y1="98172" x2="38390" y2="98172"/>
                        <a14:backgroundMark x1="38080" y1="2925" x2="38080" y2="29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10150" y="3859208"/>
            <a:ext cx="1763395" cy="1001291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7" y="0"/>
            <a:ext cx="4743099" cy="1219306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23991" y="1590370"/>
            <a:ext cx="6526621" cy="1672301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360" y="4534980"/>
            <a:ext cx="8090358" cy="2323020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907" y="3892322"/>
            <a:ext cx="845243" cy="74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189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67 0.0544 L 0.06267 0.0544 C 0.06545 0.05185 0.06805 0.04884 0.07118 0.04676 C 0.08784 0.03565 0.06718 0.05347 0.07899 0.04306 C 0.08316 0.04329 0.08732 0.04329 0.09149 0.04421 C 0.09444 0.04491 0.09722 0.04676 0.1 0.04815 L 0.10295 0.04931 C 0.10833 0.05417 0.10312 0.05023 0.11059 0.05324 C 0.11232 0.05394 0.11389 0.05486 0.11545 0.05579 C 0.12014 0.0581 0.12014 0.05695 0.12604 0.06227 C 0.12708 0.06296 0.12812 0.06366 0.12899 0.06482 C 0.1309 0.06713 0.13246 0.07037 0.13472 0.07245 C 0.13593 0.07361 0.13715 0.075 0.13854 0.07639 C 0.14392 0.08125 0.14791 0.08357 0.15191 0.09167 C 0.15659 0.10093 0.15416 0.09722 0.15868 0.10324 C 0.15902 0.1044 0.1592 0.10602 0.15972 0.10695 C 0.16267 0.11296 0.17257 0.11806 0.175 0.11991 C 0.17639 0.12199 0.1776 0.12431 0.17899 0.12639 C 0.17986 0.12755 0.1809 0.1287 0.18177 0.13009 C 0.18316 0.13264 0.18559 0.13773 0.18559 0.13773 C 0.18593 0.13912 0.18628 0.14051 0.18663 0.14167 C 0.18784 0.14607 0.19045 0.1544 0.19045 0.1544 C 0.1908 0.1588 0.19062 0.1632 0.19149 0.16736 C 0.19166 0.16875 0.19288 0.16968 0.1934 0.17107 C 0.19965 0.19097 0.19444 0.17986 0.19913 0.18912 C 0.20191 0.20741 0.19791 0.18472 0.20191 0.2007 C 0.20243 0.20278 0.20243 0.20509 0.20295 0.20718 C 0.20347 0.2088 0.20434 0.21042 0.20486 0.21227 C 0.20538 0.21366 0.20659 0.22338 0.20972 0.22384 C 0.22274 0.2257 0.23593 0.22546 0.24913 0.22639 C 0.25173 0.22593 0.25416 0.2257 0.25677 0.225 C 0.26024 0.22431 0.25989 0.22292 0.26354 0.2213 C 0.26857 0.21875 0.27361 0.21597 0.27882 0.21482 L 0.28941 0.21227 C 0.2908 0.21134 0.29201 0.21042 0.29323 0.20972 C 0.29913 0.20625 0.30955 0.20648 0.31354 0.20579 C 0.32309 0.20625 0.34583 0.19306 0.34809 0.21088 C 0.34861 0.21482 0.34878 0.21852 0.34913 0.22245 C 0.34878 0.22384 0.34705 0.22616 0.34809 0.22639 C 0.35017 0.22685 0.35191 0.22454 0.35382 0.22384 C 0.35642 0.22269 0.35902 0.22176 0.36163 0.2213 C 0.36597 0.22014 0.37066 0.21991 0.375 0.21852 L 0.37986 0.21736 C 0.38333 0.21782 0.38698 0.21806 0.39045 0.21852 C 0.39201 0.21898 0.39375 0.21898 0.39514 0.21991 C 0.39635 0.2206 0.39722 0.22245 0.39809 0.22384 C 0.39982 0.22639 0.40069 0.22963 0.40191 0.23264 C 0.40225 0.23565 0.40243 0.23866 0.40295 0.24167 C 0.40312 0.24306 0.40364 0.24421 0.40382 0.2456 C 0.40451 0.24884 0.40538 0.25232 0.40573 0.25579 C 0.40607 0.25833 0.4059 0.26111 0.40677 0.26343 C 0.40729 0.26505 0.4085 0.2662 0.40955 0.26736 C 0.41215 0.26968 0.41441 0.27037 0.41736 0.2713 C 0.41892 0.27176 0.42048 0.27199 0.42205 0.27245 C 0.42309 0.27338 0.42396 0.27431 0.425 0.275 C 0.42639 0.27593 0.43055 0.27708 0.43177 0.27755 C 0.43298 0.27894 0.43437 0.27986 0.43559 0.28148 C 0.43646 0.28264 0.4368 0.28403 0.4375 0.28519 C 0.43836 0.28681 0.43958 0.28773 0.44045 0.28912 C 0.44166 0.2912 0.44253 0.29398 0.44427 0.2956 C 0.44531 0.29653 0.44687 0.2963 0.44809 0.29676 C 0.44913 0.29815 0.44982 0.29977 0.45104 0.3007 C 0.45173 0.30139 0.45295 0.30139 0.45382 0.30185 C 0.45486 0.30255 0.45573 0.30394 0.45677 0.30463 C 0.45989 0.30625 0.46857 0.30695 0.47014 0.30718 C 0.47152 0.30764 0.47274 0.30857 0.47396 0.30833 C 0.48975 0.30671 0.48159 0.30301 0.48368 0.27894 C 0.48402 0.27407 0.48541 0.26991 0.48854 0.26736 C 0.49027 0.26574 0.49236 0.26482 0.49427 0.26343 C 0.50069 0.25486 0.49739 0.25695 0.50295 0.25463 C 0.50503 0.25741 0.5059 0.25926 0.50868 0.26088 C 0.50955 0.26157 0.51059 0.26181 0.51146 0.26227 C 0.51284 0.26343 0.51423 0.26458 0.51545 0.26597 C 0.51614 0.26713 0.51666 0.26875 0.51736 0.26991 C 0.51823 0.27176 0.51909 0.27361 0.52014 0.275 C 0.521 0.27616 0.52205 0.27685 0.52309 0.27755 C 0.52343 0.28056 0.52413 0.28357 0.52396 0.28657 C 0.52378 0.29144 0.52274 0.29607 0.52205 0.3007 C 0.52187 0.30232 0.52152 0.30417 0.52118 0.30579 C 0.52066 0.30764 0.51961 0.30903 0.51927 0.31088 C 0.51562 0.3257 0.51944 0.3169 0.51545 0.325 C 0.51441 0.33565 0.51389 0.34653 0.5125 0.35718 C 0.51215 0.35972 0.51198 0.36227 0.51146 0.36482 C 0.51076 0.36898 0.51007 0.36945 0.50868 0.37384 C 0.50434 0.38704 0.51215 0.36574 0.50573 0.38264 C 0.50642 0.39815 0.50677 0.41366 0.50764 0.42894 C 0.50885 0.44815 0.5118 0.43634 0.50868 0.45833 C 0.5085 0.45995 0.50729 0.46088 0.50677 0.46227 L 0.50573 0.45833 L 0.49896 0.48032 " pathEditMode="relative" ptsTypes="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391013" cy="6858000"/>
          </a:xfrm>
          <a:prstGeom prst="rect">
            <a:avLst/>
          </a:prstGeom>
        </p:spPr>
      </p:pic>
      <p:pic>
        <p:nvPicPr>
          <p:cNvPr id="6" name="Picture 4" descr="C:\Users\anim\Desktop\haçlı seferer\AR39-KNIGHT-04-RQ (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800" y="1607336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İçerik Yer Tutucusu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14" y="188640"/>
            <a:ext cx="2518328" cy="1075581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60" y="4293096"/>
            <a:ext cx="843782" cy="844345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1874" y="4976142"/>
            <a:ext cx="5474682" cy="2164268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54365" y="207154"/>
            <a:ext cx="3755461" cy="96325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E544687-87F3-44B2-96E7-8211E3B7F0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49744" y="3759121"/>
            <a:ext cx="1060796" cy="124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4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L -2.08333E-6 -1.11111E-6 C -2.08333E-6 -1.11111E-6 0.02149 0.0007 0.02709 0.00278 C 0.02865 0.00348 0.02982 0.0051 0.03125 0.00579 C 0.03255 0.00648 0.03399 0.00672 0.03542 0.00718 C 0.03737 0.00811 0.0392 0.00926 0.04115 0.01019 C 0.0444 0.01181 0.04518 0.01181 0.04857 0.01297 C 0.05078 0.01459 0.05287 0.01621 0.05521 0.01736 C 0.05625 0.01806 0.05729 0.01852 0.05847 0.01898 C 0.06914 0.03334 0.04818 0.00602 0.07657 0.03357 C 0.07956 0.03658 0.08255 0.03959 0.08568 0.04236 C 0.09948 0.05463 0.08998 0.04468 0.103 0.05695 C 0.10742 0.06135 0.11159 0.06644 0.11615 0.07014 C 0.11914 0.07269 0.12227 0.07477 0.12526 0.07755 C 0.13334 0.08496 0.14115 0.09306 0.14909 0.10093 C 0.15248 0.1044 0.15573 0.10787 0.15899 0.11135 C 0.16094 0.1132 0.16302 0.11482 0.16485 0.11713 C 0.16758 0.12084 0.16992 0.12431 0.17305 0.12732 C 0.17461 0.12894 0.1763 0.1301 0.178 0.13172 C 0.18008 0.1338 0.18815 0.1426 0.19037 0.14352 L 0.19362 0.14491 C 0.19766 0.15209 0.19701 0.15162 0.2043 0.15811 C 0.20703 0.16065 0.21003 0.1625 0.21263 0.16551 C 0.21341 0.16644 0.2142 0.16736 0.21511 0.16829 C 0.21732 0.1713 0.21927 0.17477 0.22162 0.17709 C 0.22357 0.17917 0.22539 0.18125 0.22748 0.18311 C 0.2293 0.18473 0.23138 0.18542 0.23321 0.1875 C 0.23555 0.19005 0.23737 0.19398 0.23985 0.1963 C 0.24232 0.19861 0.24896 0.20371 0.2513 0.20787 C 0.25534 0.21505 0.25209 0.21019 0.25703 0.21528 C 0.25795 0.21621 0.25873 0.21736 0.25951 0.21829 C 0.26029 0.21898 0.2612 0.21898 0.26198 0.21968 C 0.26289 0.22037 0.26354 0.22199 0.26446 0.22269 C 0.26615 0.22385 0.26784 0.22454 0.2694 0.22547 C 0.27188 0.22686 0.27266 0.22755 0.27526 0.22848 C 0.27982 0.2301 0.28125 0.22986 0.28594 0.23148 C 0.28737 0.23172 0.28867 0.23241 0.29011 0.23287 C 0.29167 0.23334 0.29336 0.2338 0.29505 0.23426 C 0.29662 0.23519 0.29831 0.23658 0.3 0.23727 C 0.30104 0.23773 0.30222 0.2382 0.30326 0.23866 C 0.30495 0.23959 0.30821 0.24167 0.30821 0.24167 C 0.30925 0.24468 0.31081 0.24699 0.31146 0.25047 C 0.31263 0.25672 0.31341 0.26181 0.31732 0.26644 L 0.31979 0.26945 C 0.32005 0.27084 0.32005 0.27269 0.32058 0.27385 C 0.32123 0.27523 0.32266 0.27523 0.32305 0.27686 C 0.32331 0.27824 0.3224 0.27963 0.32227 0.28125 C 0.32214 0.28172 0.32097 0.29051 0.32058 0.29144 C 0.31992 0.29283 0.31901 0.29352 0.3181 0.29445 C 0.31498 0.29723 0.30886 0.29699 0.30651 0.29723 C 0.30157 0.29514 0.3043 0.29653 0.29831 0.29283 L 0.29584 0.29144 C 0.29532 0.29005 0.29518 0.28773 0.29414 0.28704 C 0.29245 0.28611 0.28972 0.29005 0.28841 0.29144 C 0.28789 0.29283 0.28711 0.29422 0.28672 0.29584 C 0.28672 0.29584 0.28477 0.30695 0.28425 0.30903 L 0.28347 0.31343 C 0.28321 0.31482 0.28308 0.31644 0.28268 0.31783 L 0.28099 0.32223 C 0.28047 0.32523 0.27917 0.32801 0.2793 0.33102 C 0.27995 0.34468 0.27969 0.34561 0.28099 0.35602 C 0.28151 0.35996 0.2819 0.36389 0.28268 0.3676 C 0.28295 0.36922 0.28282 0.37084 0.28347 0.37199 C 0.28412 0.37315 0.28516 0.37269 0.28594 0.37361 C 0.29401 0.38148 0.28776 0.37801 0.29414 0.38079 C 0.29558 0.38241 0.29688 0.38403 0.29831 0.38519 C 0.30508 0.39121 0.29623 0.38125 0.30326 0.38959 C 0.30378 0.39098 0.30417 0.39283 0.30495 0.39398 C 0.30834 0.39954 0.30899 0.39931 0.31237 0.40139 C 0.31315 0.40232 0.31393 0.40348 0.31485 0.40417 C 0.31563 0.40486 0.31654 0.40486 0.31732 0.40579 C 0.3181 0.40695 0.3181 0.40926 0.31888 0.41019 C 0.32045 0.41181 0.32227 0.41204 0.32383 0.41297 L 0.3263 0.41459 L 0.32878 0.41598 C 0.32969 0.4169 0.33034 0.41806 0.33125 0.41898 C 0.33203 0.41968 0.33308 0.41945 0.33373 0.42037 C 0.33477 0.42153 0.33542 0.42315 0.3362 0.42477 C 0.33685 0.42616 0.33711 0.42801 0.33789 0.42917 C 0.33854 0.4301 0.33946 0.4301 0.34037 0.43056 C 0.3513 0.44375 0.33503 0.425 0.34532 0.43496 C 0.34701 0.43681 0.34831 0.44028 0.35026 0.44098 C 0.353 0.4419 0.35573 0.4426 0.35847 0.44375 C 0.35964 0.44422 0.36068 0.44491 0.36172 0.44537 C 0.36446 0.4463 0.37005 0.44815 0.37005 0.44815 C 0.37357 0.44769 0.37722 0.44723 0.38073 0.44676 C 0.39427 0.44537 0.39961 0.44584 0.41211 0.44375 C 0.4142 0.44352 0.41641 0.44283 0.41862 0.44236 C 0.4194 0.4419 0.42032 0.44167 0.4211 0.44098 C 0.42279 0.43912 0.42604 0.43496 0.42604 0.43496 C 0.4267 0.43519 0.43711 0.4382 0.44011 0.43936 C 0.44427 0.44121 0.44102 0.44028 0.44505 0.44375 C 0.44701 0.44561 0.45052 0.4463 0.45248 0.44676 C 0.453 0.44977 0.4543 0.45255 0.45404 0.45556 C 0.45352 0.46482 0.45365 0.46713 0.45248 0.47454 C 0.45196 0.47755 0.4517 0.48079 0.45078 0.48334 L 0.44753 0.49213 L 0.44584 0.50093 C 0.44558 0.50255 0.44545 0.50417 0.44505 0.50533 C 0.44453 0.50695 0.44388 0.50834 0.44336 0.50973 C 0.44271 0.51158 0.44271 0.51436 0.44167 0.51574 C 0.44037 0.5176 0.43841 0.5176 0.43672 0.51852 L 0.43425 0.51991 L 0.43425 0.51991 L 0.43425 0.51991 " pathEditMode="relative" ptsTypes="AA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643"/>
            <a:ext cx="11444528" cy="6858000"/>
          </a:xfrm>
          <a:prstGeom prst="rect">
            <a:avLst/>
          </a:prstGeom>
        </p:spPr>
      </p:pic>
      <p:pic>
        <p:nvPicPr>
          <p:cNvPr id="10" name="Picture 5" descr="C:\Users\anim\Desktop\haçlı seferer\photo_02_bi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300" y="2665717"/>
            <a:ext cx="1726283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2844752571"/>
              </p:ext>
            </p:extLst>
          </p:nvPr>
        </p:nvGraphicFramePr>
        <p:xfrm>
          <a:off x="7071592" y="1447567"/>
          <a:ext cx="4910294" cy="16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60096" y="1580360"/>
            <a:ext cx="4913802" cy="1335140"/>
          </a:xfrm>
          <a:prstGeom prst="rect">
            <a:avLst/>
          </a:prstGeom>
        </p:spPr>
      </p:pic>
      <p:graphicFrame>
        <p:nvGraphicFramePr>
          <p:cNvPr id="9" name="Diyagram 8"/>
          <p:cNvGraphicFramePr/>
          <p:nvPr>
            <p:extLst>
              <p:ext uri="{D42A27DB-BD31-4B8C-83A1-F6EECF244321}">
                <p14:modId xmlns:p14="http://schemas.microsoft.com/office/powerpoint/2010/main" val="1429936625"/>
              </p:ext>
            </p:extLst>
          </p:nvPr>
        </p:nvGraphicFramePr>
        <p:xfrm>
          <a:off x="6884379" y="1574271"/>
          <a:ext cx="5120408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4" name="Resim 1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99848" y="1574271"/>
            <a:ext cx="5089469" cy="2084259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9592" y="5558177"/>
            <a:ext cx="6596444" cy="1219306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116632"/>
            <a:ext cx="3756977" cy="964307"/>
          </a:xfrm>
          <a:prstGeom prst="rect">
            <a:avLst/>
          </a:prstGeom>
        </p:spPr>
      </p:pic>
      <p:pic>
        <p:nvPicPr>
          <p:cNvPr id="19" name="Picture 2" descr="crusade ship ile ilgili gÃ¶rsel sonucu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37" y="2288066"/>
            <a:ext cx="966582" cy="62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105883" y="4231683"/>
            <a:ext cx="4218798" cy="2523963"/>
          </a:xfrm>
          <a:prstGeom prst="rect">
            <a:avLst/>
          </a:prstGeom>
          <a:ln w="2222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12823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33 0.07338 L -0.06133 0.07338 C -0.06263 0.07662 -0.06419 0.07963 -0.06536 0.0831 C -0.06575 0.08449 -0.06575 0.08611 -0.06614 0.0875 C -0.06653 0.08889 -0.06719 0.09027 -0.06771 0.09166 C -0.06797 0.09352 -0.06797 0.0956 -0.06849 0.09745 C -0.06914 0.09953 -0.07018 0.10115 -0.07096 0.10301 C -0.07148 0.10439 -0.072 0.10578 -0.07252 0.1074 C -0.07552 0.11666 -0.07292 0.10926 -0.07487 0.11713 C -0.07539 0.11921 -0.07604 0.12106 -0.07643 0.12291 C -0.07682 0.1243 -0.07708 0.12569 -0.07734 0.12708 C -0.07786 0.13194 -0.0789 0.14143 -0.0789 0.14143 C -0.07917 0.15324 -0.07917 0.16504 -0.07969 0.17685 C -0.07969 0.17824 -0.08034 0.17963 -0.08047 0.18102 C -0.08086 0.1868 -0.08086 0.19236 -0.08125 0.19814 C -0.08164 0.20254 -0.08229 0.20648 -0.08281 0.21088 C -0.0832 0.21319 -0.08346 0.21551 -0.08372 0.21805 C -0.08398 0.22083 -0.08411 0.22361 -0.0845 0.22639 C -0.08489 0.22939 -0.08568 0.23217 -0.08607 0.23495 C -0.08646 0.23773 -0.08659 0.24074 -0.08685 0.24352 C -0.08711 0.24583 -0.08737 0.24814 -0.08763 0.25046 C -0.0901 0.26805 -0.08633 0.23588 -0.08919 0.2618 C -0.08893 0.27176 -0.08893 0.28171 -0.08841 0.29166 C -0.08815 0.29768 -0.08763 0.29514 -0.08528 0.29745 C -0.08437 0.29814 -0.08372 0.29953 -0.08281 0.30023 C -0.0763 0.30602 -0.08489 0.29629 -0.07812 0.30439 C -0.07786 0.30833 -0.07773 0.31203 -0.07734 0.31574 C -0.07695 0.31875 -0.07617 0.32152 -0.07565 0.3243 C -0.07461 0.33032 -0.07513 0.32708 -0.07409 0.33426 C -0.07565 0.38032 -0.07318 0.34375 -0.07643 0.36689 L -0.07812 0.37824 C -0.07669 0.38865 -0.07851 0.38032 -0.07487 0.3868 C -0.07422 0.38796 -0.07409 0.39004 -0.07331 0.39097 C -0.07239 0.39213 -0.07109 0.39166 -0.07005 0.39236 C -0.06901 0.39305 -0.06797 0.39421 -0.06693 0.39537 C -0.06549 0.39676 -0.06302 0.40092 -0.06133 0.40231 C -0.06055 0.40301 -0.05976 0.40324 -0.05898 0.4037 C -0.05846 0.40463 -0.05807 0.40602 -0.05729 0.40671 C -0.05586 0.40787 -0.05417 0.40856 -0.0526 0.40949 C -0.05182 0.40995 -0.05104 0.41064 -0.05013 0.41088 C -0.047 0.4118 -0.04362 0.4118 -0.04062 0.41365 C -0.03515 0.41689 -0.03906 0.41481 -0.02864 0.41805 C -0.01758 0.42129 -0.03125 0.41736 -0.01667 0.42083 C -0.0151 0.42106 -0.01341 0.42176 -0.01185 0.42222 C -0.00703 0.42176 -0.00234 0.42152 0.00248 0.42083 C 0.00365 0.4206 0.00456 0.41967 0.00573 0.41944 C 0.00729 0.41875 0.00886 0.41852 0.01042 0.41805 C 0.01315 0.41713 0.01576 0.41597 0.01849 0.41504 C 0.01979 0.41458 0.0211 0.41389 0.0224 0.41365 C 0.04232 0.41157 0.03099 0.4125 0.05677 0.41088 C 0.06016 0.41041 0.06367 0.41018 0.06706 0.40949 C 0.06823 0.40926 0.06927 0.40833 0.07031 0.4081 C 0.07266 0.4074 0.07513 0.40717 0.07748 0.40671 C 0.08203 0.40393 0.07878 0.40555 0.0862 0.4037 C 0.0974 0.40115 0.08698 0.40277 0.10456 0.40092 C 0.1099 0.39791 0.10469 0.40208 0.10781 0.39537 C 0.10847 0.39398 0.10951 0.39352 0.11016 0.39236 C 0.11419 0.3868 0.10925 0.39259 0.11341 0.38541 C 0.11406 0.38402 0.11498 0.38333 0.11576 0.3824 C 0.11628 0.38102 0.11693 0.37963 0.11732 0.37824 C 0.11797 0.37639 0.11836 0.3743 0.11901 0.37245 C 0.1194 0.37152 0.12005 0.3706 0.12057 0.36967 C 0.12279 0.35764 0.11966 0.37245 0.12292 0.36273 C 0.12344 0.36134 0.12331 0.35972 0.1237 0.35833 C 0.12435 0.35671 0.12552 0.35578 0.12617 0.35416 C 0.12708 0.35185 0.12774 0.3493 0.12852 0.34699 C 0.1293 0.34514 0.13034 0.34352 0.13099 0.34143 C 0.1375 0.3206 0.12865 0.34444 0.13412 0.33009 C 0.13438 0.32801 0.13451 0.32615 0.1349 0.3243 C 0.13698 0.31435 0.13581 0.32268 0.13815 0.31435 C 0.13854 0.31296 0.13867 0.31157 0.13893 0.31018 C 0.13919 0.30694 0.13932 0.30347 0.13972 0.30023 C 0.13998 0.29838 0.14037 0.29652 0.1405 0.29444 C 0.14089 0.2875 0.14089 0.28032 0.14128 0.27338 C 0.14141 0.27106 0.14323 0.26481 0.14375 0.26342 C 0.14414 0.26227 0.14492 0.26157 0.14531 0.26041 C 0.14987 0.24907 0.1457 0.25694 0.14935 0.25046 C 0.15143 0.23889 0.14779 0.2574 0.15326 0.23773 C 0.1556 0.22963 0.15404 0.23356 0.15807 0.22639 C 0.15951 0.21875 0.15794 0.22477 0.16211 0.21643 C 0.16615 0.2081 0.1625 0.21319 0.1668 0.2081 C 0.16758 0.20602 0.16836 0.20416 0.16927 0.20231 C 0.1707 0.1993 0.17266 0.19699 0.17396 0.19375 C 0.17578 0.18958 0.17656 0.18727 0.17878 0.18379 C 0.17956 0.18287 0.18034 0.18194 0.18125 0.18102 C 0.18151 0.17963 0.18151 0.17801 0.18203 0.17685 C 0.18281 0.17453 0.18425 0.17314 0.18516 0.17106 C 0.18607 0.16944 0.18685 0.16736 0.18763 0.16551 C 0.18789 0.16412 0.18802 0.1625 0.18841 0.16111 C 0.1888 0.15972 0.18958 0.15856 0.18998 0.15694 C 0.19375 0.14166 0.18958 0.1537 0.19323 0.14421 C 0.20313 0.14861 0.19076 0.14305 0.1987 0.14699 C 0.19987 0.14745 0.20091 0.14791 0.20195 0.14838 C 0.20352 0.1493 0.20508 0.15069 0.20677 0.15139 L 0.21068 0.15277 C 0.21146 0.1537 0.21224 0.15486 0.21315 0.15555 C 0.21472 0.15671 0.21784 0.15833 0.21784 0.15833 C 0.21849 0.15926 0.21888 0.16041 0.21953 0.16111 C 0.22018 0.16203 0.2211 0.16203 0.22188 0.16273 C 0.22305 0.16342 0.22396 0.16458 0.22513 0.16551 C 0.22669 0.16666 0.22852 0.16666 0.22982 0.16828 C 0.23073 0.16921 0.23138 0.17037 0.23229 0.17106 C 0.23333 0.17199 0.23438 0.17199 0.23542 0.17245 C 0.2362 0.17291 0.23711 0.17361 0.23789 0.17407 C 0.24193 0.18125 0.23672 0.17268 0.2418 0.17824 C 0.24245 0.17893 0.24284 0.18032 0.24349 0.18102 C 0.24414 0.18217 0.24505 0.18287 0.24583 0.18379 C 0.24636 0.18472 0.24675 0.18611 0.2474 0.1868 C 0.24818 0.1875 0.24909 0.1875 0.24987 0.18819 C 0.25065 0.18889 0.2513 0.19027 0.25222 0.19097 C 0.25378 0.19213 0.25534 0.19282 0.25703 0.19375 C 0.26042 0.19583 0.2586 0.1949 0.26263 0.19676 C 0.26341 0.19768 0.26406 0.19884 0.26498 0.19953 C 0.26654 0.20069 0.26979 0.20231 0.26979 0.20231 C 0.27031 0.20324 0.2707 0.20463 0.27136 0.20509 C 0.27292 0.20648 0.27461 0.20717 0.27617 0.2081 C 0.27695 0.20856 0.27787 0.20856 0.27852 0.20949 C 0.28008 0.21134 0.28138 0.21435 0.28333 0.21504 C 0.28464 0.21551 0.28594 0.21597 0.28737 0.21643 C 0.28737 0.21643 0.29323 0.22014 0.29453 0.22083 L 0.29922 0.22361 C 0.30065 0.22407 0.30195 0.2243 0.30326 0.225 C 0.30495 0.22592 0.30807 0.22777 0.30807 0.22777 C 0.31081 0.23287 0.30847 0.22963 0.31367 0.23217 C 0.32474 0.2375 0.31276 0.23287 0.3224 0.23634 C 0.33451 0.24884 0.32253 0.23796 0.33203 0.24352 C 0.34453 0.25092 0.3263 0.24236 0.33841 0.24768 C 0.33919 0.24861 0.33985 0.24977 0.34076 0.25046 C 0.34206 0.25162 0.34688 0.25416 0.3487 0.25486 C 0.35091 0.25555 0.353 0.25578 0.35508 0.25625 C 0.35586 0.25717 0.35664 0.25833 0.35755 0.25902 C 0.35833 0.25972 0.35925 0.25972 0.3599 0.26041 C 0.36055 0.26111 0.36094 0.2625 0.36146 0.26342 C 0.36224 0.26435 0.36315 0.26504 0.36393 0.2662 C 0.36472 0.26736 0.36537 0.26921 0.36628 0.27037 C 0.36966 0.27546 0.36784 0.27083 0.3711 0.27754 C 0.37175 0.27893 0.37214 0.28055 0.37266 0.28171 C 0.37461 0.28611 0.37422 0.2831 0.37591 0.28889 C 0.37917 0.30069 0.3737 0.28518 0.37826 0.29745 C 0.37852 0.2993 0.37878 0.30115 0.37904 0.30301 C 0.37956 0.30602 0.3806 0.31157 0.3806 0.31157 C 0.38086 0.32106 0.38099 0.33055 0.38151 0.34004 C 0.38164 0.34514 0.38242 0.34352 0.38386 0.34699 C 0.38503 0.34977 0.38646 0.35231 0.38698 0.35555 C 0.38763 0.35902 0.38789 0.36134 0.38945 0.36412 C 0.39011 0.36527 0.39102 0.36597 0.3918 0.36689 C 0.39232 0.36828 0.39284 0.3699 0.39336 0.37106 C 0.39388 0.37222 0.39466 0.37291 0.39505 0.37407 C 0.39544 0.37523 0.39544 0.37685 0.39583 0.37824 C 0.39623 0.37986 0.39688 0.38102 0.3974 0.3824 C 0.39935 0.39282 0.39779 0.38889 0.40143 0.39537 C 0.403 0.40347 0.40104 0.39583 0.40456 0.40231 C 0.4099 0.4118 0.40222 0.40185 0.4086 0.40949 C 0.41172 0.41782 0.40833 0.41064 0.41263 0.41504 C 0.41315 0.41574 0.41354 0.41713 0.41419 0.41805 C 0.41641 0.42106 0.41641 0.4206 0.41901 0.42222 C 0.42266 0.4287 0.41797 0.42106 0.4237 0.42777 C 0.42435 0.4287 0.42474 0.42986 0.42539 0.43078 C 0.42682 0.43287 0.42878 0.43402 0.43008 0.43634 C 0.4306 0.43727 0.43112 0.43842 0.43177 0.43912 C 0.43242 0.44004 0.43333 0.44027 0.43412 0.44074 C 0.43789 0.44722 0.4332 0.44004 0.43815 0.4449 C 0.43919 0.44606 0.44011 0.44791 0.44128 0.44907 C 0.44206 0.45 0.44297 0.45 0.44362 0.45046 C 0.44453 0.45139 0.44518 0.45254 0.4461 0.45347 C 0.44688 0.45416 0.44766 0.45416 0.44844 0.45486 C 0.44961 0.45555 0.45065 0.45671 0.45169 0.45764 C 0.45248 0.45856 0.45313 0.45972 0.45404 0.46041 C 0.4556 0.4618 0.45729 0.4625 0.45886 0.46342 L 0.46602 0.46759 L 0.46836 0.46898 C 0.46927 0.4699 0.46992 0.47129 0.47083 0.47176 C 0.4724 0.47268 0.47396 0.47268 0.47565 0.47338 C 0.47774 0.47407 0.47995 0.47477 0.48203 0.47615 C 0.48516 0.47801 0.48828 0.48032 0.49154 0.48171 C 0.49258 0.48217 0.49362 0.48287 0.49479 0.4831 C 0.49636 0.48379 0.49792 0.48402 0.49948 0.48472 C 0.50039 0.48495 0.50104 0.48564 0.50195 0.48611 C 0.50378 0.4868 0.5056 0.4868 0.50755 0.4875 C 0.50886 0.48796 0.51016 0.48842 0.51146 0.48889 C 0.51315 0.48935 0.51472 0.48981 0.51628 0.49027 C 0.51706 0.49074 0.51797 0.4912 0.51862 0.49166 C 0.51979 0.49259 0.5207 0.49421 0.52188 0.49444 C 0.52474 0.4956 0.52774 0.4956 0.5306 0.49606 C 0.53203 0.49652 0.53333 0.49676 0.53464 0.49745 C 0.53919 0.4993 0.53477 0.49838 0.54024 0.50023 C 0.54206 0.50092 0.54388 0.50115 0.54583 0.50162 C 0.5474 0.50208 0.54896 0.50254 0.55065 0.50301 C 0.55143 0.50347 0.55222 0.50416 0.553 0.50439 C 0.55716 0.50555 0.56576 0.5074 0.56576 0.5074 C 0.5737 0.51088 0.56823 0.50879 0.58412 0.51018 C 0.59024 0.51064 0.59636 0.51088 0.60248 0.51157 C 0.60886 0.51227 0.61524 0.51273 0.62162 0.51435 C 0.62344 0.51481 0.62526 0.51551 0.62722 0.51574 C 0.63216 0.51643 0.63724 0.51666 0.64232 0.51736 L 0.69583 0.51574 C 0.69636 0.51574 0.69479 0.51574 0.69414 0.51574 L 0.69414 0.51574 " pathEditMode="relative" ptsTypes="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514"/>
            <a:ext cx="11391013" cy="6858000"/>
          </a:xfrm>
          <a:prstGeom prst="rect">
            <a:avLst/>
          </a:prstGeom>
        </p:spPr>
      </p:pic>
      <p:pic>
        <p:nvPicPr>
          <p:cNvPr id="5" name="Picture 4" descr="C:\Users\anim\Desktop\haçlı seferer\AR39-KNIGHT-04-RQ (1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142" y="3544791"/>
            <a:ext cx="535747" cy="53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ibreak4bacon.com/wp-content/uploads/2011/07/tumblr_lh0pq2fP7L1qgjv7io1_2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264" y="3544791"/>
            <a:ext cx="695904" cy="1015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1724" y="476672"/>
            <a:ext cx="3539898" cy="90632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376" y="4797152"/>
            <a:ext cx="6511092" cy="1810669"/>
          </a:xfrm>
          <a:prstGeom prst="rect">
            <a:avLst/>
          </a:prstGeom>
        </p:spPr>
      </p:pic>
      <p:pic>
        <p:nvPicPr>
          <p:cNvPr id="7170" name="Picture 2" descr="crusade ship ile ilgili gÃ¶rsel sonucu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938" y="2780928"/>
            <a:ext cx="966582" cy="62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76348" y="132593"/>
            <a:ext cx="5117446" cy="2716861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92144" y="1890835"/>
            <a:ext cx="3688400" cy="1780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6868996A-1E69-4412-8223-B8FDA5FEEAC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3524016" y="4052313"/>
            <a:ext cx="1009215" cy="67322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1BE1C4C-F891-42C9-AA6F-5B29A1D97FA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54746" y="5724111"/>
            <a:ext cx="808493" cy="53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2979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3 0.06805 L 0.00443 0.06828 C 0.00729 0.06851 0.01029 0.06851 0.01315 0.06944 C 0.01393 0.06967 0.01471 0.07037 0.0155 0.07083 C 0.0168 0.07129 0.01823 0.07176 0.01953 0.07222 C 0.02201 0.07453 0.02552 0.07731 0.02748 0.08078 C 0.0306 0.08611 0.02891 0.08379 0.03229 0.08773 C 0.03281 0.08912 0.0332 0.09097 0.03386 0.09213 C 0.03529 0.09421 0.03711 0.09583 0.03867 0.09768 L 0.04349 0.10347 C 0.04427 0.10439 0.04518 0.10509 0.04583 0.10625 C 0.04688 0.1081 0.04818 0.10972 0.04909 0.1118 C 0.04961 0.11342 0.05 0.11504 0.05065 0.1162 C 0.0513 0.11736 0.05234 0.11782 0.053 0.11898 C 0.05977 0.12939 0.05313 0.12106 0.05859 0.12754 C 0.06042 0.13217 0.06094 0.13402 0.06341 0.13888 C 0.06471 0.14143 0.06615 0.14351 0.06745 0.14606 C 0.07188 0.15486 0.06797 0.14838 0.07136 0.15578 C 0.07188 0.15694 0.0724 0.15787 0.07292 0.15879 C 0.07266 0.16296 0.07253 0.16736 0.07214 0.17152 C 0.07201 0.17476 0.07136 0.17801 0.07136 0.18148 C 0.07136 0.1875 0.07175 0.19375 0.07214 0.19976 C 0.07227 0.20138 0.07279 0.20277 0.07292 0.20416 C 0.07331 0.20601 0.07357 0.20787 0.07383 0.20972 C 0.07409 0.21689 0.07383 0.22407 0.07461 0.23101 C 0.07474 0.2324 0.07578 0.23287 0.07617 0.23402 C 0.07656 0.23518 0.0763 0.23726 0.07695 0.23819 C 0.07891 0.2412 0.08151 0.24213 0.08333 0.24537 C 0.08412 0.24676 0.0849 0.24814 0.08581 0.24953 C 0.0918 0.25856 0.08503 0.24699 0.08971 0.25509 C 0.09024 0.2581 0.09089 0.26088 0.09128 0.26365 C 0.0918 0.26759 0.09206 0.27152 0.09297 0.275 C 0.09414 0.28009 0.09675 0.28402 0.09766 0.28935 C 0.09792 0.29074 0.09805 0.29236 0.09857 0.29351 C 0.10287 0.30347 0.10234 0.29976 0.10651 0.30625 C 0.10768 0.3081 0.10886 0.30972 0.10964 0.31203 C 0.1112 0.3162 0.11133 0.31713 0.11367 0.32037 C 0.11706 0.32546 0.11484 0.32152 0.11849 0.32476 C 0.11927 0.32546 0.12005 0.32662 0.12083 0.32754 C 0.12188 0.3287 0.12292 0.32939 0.12409 0.33032 C 0.12643 0.3368 0.125 0.33333 0.12878 0.34027 L 0.13125 0.34467 C 0.1332 0.35532 0.13125 0.34375 0.13281 0.36597 C 0.13294 0.36782 0.13333 0.36967 0.13359 0.37152 C 0.13581 0.38449 0.13464 0.37916 0.14154 0.39143 C 0.14466 0.39676 0.1431 0.39444 0.14636 0.39861 C 0.15156 0.39537 0.14649 0.39976 0.14961 0.39282 C 0.15013 0.39143 0.15117 0.39097 0.15195 0.39004 C 0.15391 0.37986 0.15117 0.39213 0.15521 0.38148 C 0.15573 0.38009 0.15651 0.37268 0.15677 0.37152 C 0.15716 0.36944 0.15794 0.36782 0.15833 0.36597 C 0.15873 0.36412 0.15873 0.36203 0.15912 0.36018 C 0.15951 0.35856 0.16029 0.3574 0.16068 0.35601 C 0.16302 0.34768 0.15938 0.35555 0.16393 0.34745 C 0.1655 0.33935 0.16419 0.34421 0.16953 0.33472 L 0.17109 0.33171 C 0.17136 0.33032 0.17149 0.32893 0.17188 0.32754 C 0.17227 0.32638 0.17305 0.32592 0.17357 0.32476 C 0.17435 0.32245 0.17513 0.32013 0.17591 0.31759 C 0.178 0.31064 0.17695 0.31388 0.17826 0.30763 C 0.17878 0.30532 0.1793 0.30301 0.17995 0.30069 C 0.18021 0.29814 0.18047 0.29583 0.18073 0.29351 C 0.18099 0.29074 0.18112 0.28773 0.18151 0.28495 C 0.1819 0.28263 0.18268 0.28032 0.18307 0.27801 C 0.18346 0.27615 0.18346 0.27407 0.18386 0.27222 C 0.18425 0.27013 0.18503 0.26851 0.18542 0.26666 C 0.18581 0.26481 0.18594 0.26273 0.18633 0.26088 C 0.18646 0.25949 0.18685 0.2581 0.18711 0.25671 C 0.1875 0.25393 0.18867 0.24375 0.18945 0.24236 L 0.19102 0.23958 C 0.1918 0.23564 0.1918 0.23449 0.19349 0.23101 C 0.19492 0.22801 0.19701 0.22592 0.19818 0.22268 C 0.19883 0.22106 0.19922 0.21944 0.19987 0.21828 C 0.20052 0.21713 0.20143 0.21643 0.20221 0.21551 C 0.20287 0.21458 0.20326 0.21365 0.20378 0.21273 C 0.20404 0.21134 0.20469 0.20995 0.20469 0.20833 C 0.20469 0.20324 0.20287 0.20324 0.20065 0.20138 C 0.19961 0.19838 0.19714 0.19606 0.1974 0.19282 C 0.19766 0.18958 0.19779 0.18611 0.19818 0.18287 C 0.19948 0.17291 0.20156 0.17592 0.19818 0.17291 L 0.19818 0.17314 " pathEditMode="relative" rAng="0" ptsTypes="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3" y="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9218" name="Picture 2" descr="http://fc07.deviantart.net/fs48/f/2009/189/9/a/Saracen_by_UnderneathEveryth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Nesne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6170725"/>
              </p:ext>
            </p:extLst>
          </p:nvPr>
        </p:nvGraphicFramePr>
        <p:xfrm>
          <a:off x="407368" y="692183"/>
          <a:ext cx="4886325" cy="195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Çalışma Sayfası" r:id="rId4" imgW="4886280" imgH="1952732" progId="Excel.Sheet.8">
                  <p:embed/>
                </p:oleObj>
              </mc:Choice>
              <mc:Fallback>
                <p:oleObj name="Çalışma Sayfası" r:id="rId4" imgW="4886280" imgH="1952732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7368" y="692183"/>
                        <a:ext cx="4886325" cy="1952625"/>
                      </a:xfrm>
                      <a:prstGeom prst="rect">
                        <a:avLst/>
                      </a:prstGeom>
                      <a:gradFill flip="none" rotWithShape="1">
                        <a:gsLst>
                          <a:gs pos="0">
                            <a:schemeClr val="accent6">
                              <a:lumMod val="5000"/>
                              <a:lumOff val="95000"/>
                            </a:schemeClr>
                          </a:gs>
                          <a:gs pos="74000">
                            <a:schemeClr val="accent6">
                              <a:lumMod val="45000"/>
                              <a:lumOff val="55000"/>
                            </a:schemeClr>
                          </a:gs>
                          <a:gs pos="83000">
                            <a:schemeClr val="accent6">
                              <a:lumMod val="45000"/>
                              <a:lumOff val="55000"/>
                            </a:schemeClr>
                          </a:gs>
                          <a:gs pos="100000">
                            <a:schemeClr val="accent6">
                              <a:lumMod val="30000"/>
                              <a:lumOff val="70000"/>
                            </a:schemeClr>
                          </a:gs>
                        </a:gsLst>
                        <a:lin ang="5400000" scaled="1"/>
                        <a:tileRect/>
                      </a:gra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Nesne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617679"/>
              </p:ext>
            </p:extLst>
          </p:nvPr>
        </p:nvGraphicFramePr>
        <p:xfrm>
          <a:off x="397149" y="358808"/>
          <a:ext cx="4896544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Çalışma Sayfası" r:id="rId6" imgW="8543880" imgH="333428" progId="Excel.Sheet.8">
                  <p:embed/>
                </p:oleObj>
              </mc:Choice>
              <mc:Fallback>
                <p:oleObj name="Çalışma Sayfası" r:id="rId6" imgW="8543880" imgH="333428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7149" y="358808"/>
                        <a:ext cx="4896544" cy="333375"/>
                      </a:xfrm>
                      <a:prstGeom prst="rect">
                        <a:avLst/>
                      </a:prstGeom>
                      <a:gradFill>
                        <a:gsLst>
                          <a:gs pos="0">
                            <a:schemeClr val="accent4">
                              <a:lumMod val="60000"/>
                              <a:lumOff val="40000"/>
                            </a:schemeClr>
                          </a:gs>
                          <a:gs pos="74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83000">
                            <a:schemeClr val="accent1">
                              <a:lumMod val="45000"/>
                              <a:lumOff val="55000"/>
                            </a:schemeClr>
                          </a:gs>
                          <a:gs pos="100000">
                            <a:schemeClr val="accent1">
                              <a:lumMod val="30000"/>
                              <a:lumOff val="70000"/>
                            </a:schemeClr>
                          </a:gs>
                        </a:gsLst>
                        <a:lin ang="5400000" scaled="1"/>
                      </a:gra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774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344" y="-293622"/>
            <a:ext cx="8208912" cy="1727627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60252" y="1612705"/>
            <a:ext cx="6579109" cy="2027252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301" y="2903052"/>
            <a:ext cx="6860221" cy="1724516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60252" y="4188165"/>
            <a:ext cx="6449364" cy="1724516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1424" y="1394341"/>
            <a:ext cx="2880320" cy="740785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78976" y="5229200"/>
            <a:ext cx="6643981" cy="1800200"/>
          </a:xfrm>
          <a:prstGeom prst="rect">
            <a:avLst/>
          </a:prstGeom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721" y="1544231"/>
            <a:ext cx="4248472" cy="249021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 descr="十字軍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422" y="4204968"/>
            <a:ext cx="4225069" cy="2376601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3DF531F-AD1F-4FEC-845B-7835459F273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13338" y="1517815"/>
            <a:ext cx="3578662" cy="54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23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566" y="131241"/>
            <a:ext cx="5759711" cy="83487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B066486F-2F70-4187-B84E-B32F022859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906" y="548680"/>
            <a:ext cx="6614733" cy="256663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E92A942-9531-4EC0-B5E7-C91709B571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4905" y="1948327"/>
            <a:ext cx="6614733" cy="256663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6D9BD5AF-5335-4E05-8B0B-E1FA5114A0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9698" y="3231646"/>
            <a:ext cx="6712278" cy="2566638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9CECCA3-4680-4B85-8039-0686803E42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2790" y="4604717"/>
            <a:ext cx="6663506" cy="2566638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72372" y="1556792"/>
            <a:ext cx="3871296" cy="5127180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089E7565-5B64-4C11-BC2B-353C1500E0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1830" y="103600"/>
            <a:ext cx="24505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6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68" y="5805264"/>
            <a:ext cx="7510923" cy="88399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D526EB7-43F4-494B-A771-AD1CECB4B4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6080" y="4725144"/>
            <a:ext cx="580442" cy="57957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BAB04ED-6E9B-4717-8292-6E8D7DC1D2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935760" y="3212976"/>
            <a:ext cx="1009215" cy="67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797747"/>
      </p:ext>
    </p:extLst>
  </p:cSld>
  <p:clrMapOvr>
    <a:masterClrMapping/>
  </p:clrMapOvr>
  <p:transition spd="slow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rgbClr val="FFFF00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8696" y="-99392"/>
            <a:ext cx="8208912" cy="172762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191" y="1720048"/>
            <a:ext cx="4322439" cy="1005927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335" y="2669648"/>
            <a:ext cx="8224217" cy="130465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6108" y="4054356"/>
            <a:ext cx="8224217" cy="1231499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107" y="5401852"/>
            <a:ext cx="8224217" cy="122540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1FE00192-B110-4476-9513-6091BAB750E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73742" y="1288781"/>
            <a:ext cx="3600400" cy="5338473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6817" y="2329567"/>
            <a:ext cx="8736325" cy="43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8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8696" y="-99392"/>
            <a:ext cx="8208912" cy="172762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74" y="2068422"/>
            <a:ext cx="6413548" cy="963251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4032" y="1982041"/>
            <a:ext cx="4718713" cy="2914141"/>
          </a:xfrm>
          <a:prstGeom prst="rect">
            <a:avLst/>
          </a:prstGeom>
        </p:spPr>
      </p:pic>
      <p:pic>
        <p:nvPicPr>
          <p:cNvPr id="15" name="Picture 4" descr="http://www.ibreak4bacon.com/wp-content/uploads/2011/07/tumblr_lh0pq2fP7L1qgjv7io1_25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1844824"/>
            <a:ext cx="984347" cy="143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A69CC92E-7795-4680-9D9B-A0D4FFEFEB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7868" y="1606887"/>
            <a:ext cx="1236264" cy="162850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CC250A3-AE2C-4221-B1D4-F73A0B2A24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0025" y="4459766"/>
            <a:ext cx="4096867" cy="228010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A29DBB6A-A72E-48A4-A194-A946D5B036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374" y="3530991"/>
            <a:ext cx="6413548" cy="3212870"/>
          </a:xfrm>
          <a:prstGeom prst="rect">
            <a:avLst/>
          </a:prstGeom>
        </p:spPr>
      </p:pic>
      <p:sp>
        <p:nvSpPr>
          <p:cNvPr id="7" name="Metin kutusu 6">
            <a:extLst>
              <a:ext uri="{FF2B5EF4-FFF2-40B4-BE49-F238E27FC236}">
                <a16:creationId xmlns:a16="http://schemas.microsoft.com/office/drawing/2014/main" id="{B19E2292-5D28-47CD-88AB-454FC08AF39F}"/>
              </a:ext>
            </a:extLst>
          </p:cNvPr>
          <p:cNvSpPr txBox="1"/>
          <p:nvPr/>
        </p:nvSpPr>
        <p:spPr>
          <a:xfrm>
            <a:off x="1055440" y="4653136"/>
            <a:ext cx="4422428" cy="369332"/>
          </a:xfrm>
          <a:prstGeom prst="rect">
            <a:avLst/>
          </a:prstGeom>
          <a:solidFill>
            <a:srgbClr val="F7EC2E">
              <a:alpha val="31000"/>
            </a:srgbClr>
          </a:solidFill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pic>
        <p:nvPicPr>
          <p:cNvPr id="16" name="Picture 6">
            <a:extLst>
              <a:ext uri="{FF2B5EF4-FFF2-40B4-BE49-F238E27FC236}">
                <a16:creationId xmlns:a16="http://schemas.microsoft.com/office/drawing/2014/main" id="{10E86970-1114-4C26-AF4F-A8B722CF0B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976"/>
          <a:stretch/>
        </p:blipFill>
        <p:spPr bwMode="auto">
          <a:xfrm>
            <a:off x="9281281" y="1064289"/>
            <a:ext cx="2945312" cy="5995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10721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0056" y="84034"/>
            <a:ext cx="5431160" cy="120476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C9DC487-B26C-4714-8A2D-05E965A00B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1663" y="972619"/>
            <a:ext cx="4219603" cy="1941128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28BEAA9E-87F6-4535-B743-65A1AB2CD5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1664" y="2055672"/>
            <a:ext cx="4219603" cy="1941128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11B74656-C55E-4D03-9F7F-E5CB779A3E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62797" y="3133947"/>
            <a:ext cx="4219603" cy="194112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218B806-6A87-4591-9BD0-3F3B552315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1664" y="4312226"/>
            <a:ext cx="4131119" cy="1941128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56AB560A-C0B1-42FF-AFF5-9E3089559D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84917" y="5422229"/>
            <a:ext cx="4175361" cy="194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11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76" y="692696"/>
            <a:ext cx="11199323" cy="5883150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186279"/>
            <a:ext cx="2315052" cy="506417"/>
          </a:xfrm>
          <a:prstGeom prst="rect">
            <a:avLst/>
          </a:prstGeom>
        </p:spPr>
      </p:pic>
      <p:sp>
        <p:nvSpPr>
          <p:cNvPr id="20" name="Akış Çizelgesi: Bağlayıcı 19"/>
          <p:cNvSpPr/>
          <p:nvPr/>
        </p:nvSpPr>
        <p:spPr>
          <a:xfrm>
            <a:off x="479376" y="5949280"/>
            <a:ext cx="491969" cy="432048"/>
          </a:xfrm>
          <a:prstGeom prst="flowChartConnector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612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>
                <a:alpha val="91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249C105B-B65F-4269-ACF1-3BD59A69FE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30" y="13656"/>
            <a:ext cx="3716786" cy="140465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871626B-C8B5-49EA-8B4C-4335BEEF3F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04512" y="1747392"/>
            <a:ext cx="830009" cy="847923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F6A7333-9181-4876-9A88-AA49F3D31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614" y="2484417"/>
            <a:ext cx="830009" cy="84792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E8AEF28D-99C4-4B67-B22E-54CC78B58A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0649" y="3248992"/>
            <a:ext cx="830009" cy="847923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F44CB223-C02C-413B-A53F-AC3F66CAD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4673" y="4023915"/>
            <a:ext cx="830009" cy="847923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6AA6D6A3-F8A2-4BF3-A391-B70143E68A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2050" y="955268"/>
            <a:ext cx="830009" cy="847923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78F0B8BB-8DDC-4B99-A5AA-97A433FD8D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7327" y="4790730"/>
            <a:ext cx="830009" cy="847923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8BD9A8CE-08BA-4C6D-A903-E7FE4D45A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3623" y="5546713"/>
            <a:ext cx="830009" cy="847923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D18ECD16-C9F9-48B9-BBD5-57854882BA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66169" y="3188322"/>
            <a:ext cx="580898" cy="891041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6F6B5B0A-D97F-4F1F-995B-A8EF758BD2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92956" y="3993905"/>
            <a:ext cx="353388" cy="857559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D55BC900-5A45-457A-81EB-F7351C57AA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92907" y="903464"/>
            <a:ext cx="353388" cy="85755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93A3F82A-B02C-4D20-AD7B-9E59FBDE14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4025" y="2423976"/>
            <a:ext cx="372565" cy="904094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FB8D9111-BE48-420D-9D10-4FCA8E081C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7327" y="1662106"/>
            <a:ext cx="580898" cy="891041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A0FEB6CE-1270-44EF-B307-13F7F5FABD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4394" y="4743193"/>
            <a:ext cx="580898" cy="891041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57F26A53-E0A8-4046-924B-C40250C5BD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8098" y="5446528"/>
            <a:ext cx="580898" cy="891041"/>
          </a:xfrm>
          <a:prstGeom prst="rect">
            <a:avLst/>
          </a:prstGeom>
        </p:spPr>
      </p:pic>
      <p:grpSp>
        <p:nvGrpSpPr>
          <p:cNvPr id="41" name="Grup 40">
            <a:extLst>
              <a:ext uri="{FF2B5EF4-FFF2-40B4-BE49-F238E27FC236}">
                <a16:creationId xmlns:a16="http://schemas.microsoft.com/office/drawing/2014/main" id="{20C03567-2728-4BEA-AE63-C542EA9628BC}"/>
              </a:ext>
            </a:extLst>
          </p:cNvPr>
          <p:cNvGrpSpPr/>
          <p:nvPr/>
        </p:nvGrpSpPr>
        <p:grpSpPr>
          <a:xfrm>
            <a:off x="346514" y="1022254"/>
            <a:ext cx="10297144" cy="5316409"/>
            <a:chOff x="335360" y="1011792"/>
            <a:chExt cx="10297144" cy="5316409"/>
          </a:xfrm>
        </p:grpSpPr>
        <p:sp>
          <p:nvSpPr>
            <p:cNvPr id="42" name="Serbest Form: Şekil 41">
              <a:extLst>
                <a:ext uri="{FF2B5EF4-FFF2-40B4-BE49-F238E27FC236}">
                  <a16:creationId xmlns:a16="http://schemas.microsoft.com/office/drawing/2014/main" id="{C11B9FD7-970F-4781-B357-198BFEB417C5}"/>
                </a:ext>
              </a:extLst>
            </p:cNvPr>
            <p:cNvSpPr/>
            <p:nvPr/>
          </p:nvSpPr>
          <p:spPr>
            <a:xfrm>
              <a:off x="335360" y="1011792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rgbClr val="E4FF46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Haçlı seferleri sadece karada gerçekleşmiştir.</a:t>
              </a:r>
            </a:p>
          </p:txBody>
        </p:sp>
        <p:sp>
          <p:nvSpPr>
            <p:cNvPr id="43" name="Serbest Form: Şekil 42">
              <a:extLst>
                <a:ext uri="{FF2B5EF4-FFF2-40B4-BE49-F238E27FC236}">
                  <a16:creationId xmlns:a16="http://schemas.microsoft.com/office/drawing/2014/main" id="{D9293620-F5D9-4432-A53C-07E834F0FF31}"/>
                </a:ext>
              </a:extLst>
            </p:cNvPr>
            <p:cNvSpPr/>
            <p:nvPr/>
          </p:nvSpPr>
          <p:spPr>
            <a:xfrm>
              <a:off x="335360" y="1778685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rgbClr val="82FBF9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b="0" i="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Haçlı seferlerinin ekonomik nedenlerinden biride Avrupalıların toprak edinmek istemesidir.</a:t>
              </a:r>
              <a:endParaRPr lang="tr-TR" sz="2400" kern="1200" dirty="0">
                <a:solidFill>
                  <a:schemeClr val="bg2">
                    <a:lumMod val="10000"/>
                  </a:schemeClr>
                </a:solidFill>
                <a:latin typeface="Saker Sans Bold PERSONAL USE" pitchFamily="2" charset="-94"/>
              </a:endParaRPr>
            </a:p>
          </p:txBody>
        </p:sp>
        <p:sp>
          <p:nvSpPr>
            <p:cNvPr id="44" name="Serbest Form: Şekil 43">
              <a:extLst>
                <a:ext uri="{FF2B5EF4-FFF2-40B4-BE49-F238E27FC236}">
                  <a16:creationId xmlns:a16="http://schemas.microsoft.com/office/drawing/2014/main" id="{A4BD4C4D-D0FB-479F-B177-B754F7376C06}"/>
                </a:ext>
              </a:extLst>
            </p:cNvPr>
            <p:cNvSpPr/>
            <p:nvPr/>
          </p:nvSpPr>
          <p:spPr>
            <a:xfrm>
              <a:off x="335360" y="2545578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rgbClr val="EB95EC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b="0" i="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Haçlı seferlerinde haçlılar hep yenildi.</a:t>
              </a:r>
              <a:endParaRPr lang="tr-TR" sz="2400" kern="1200" dirty="0">
                <a:solidFill>
                  <a:schemeClr val="bg2">
                    <a:lumMod val="10000"/>
                  </a:schemeClr>
                </a:solidFill>
                <a:latin typeface="Saker Sans Bold PERSONAL USE" pitchFamily="2" charset="-94"/>
              </a:endParaRPr>
            </a:p>
          </p:txBody>
        </p:sp>
        <p:sp>
          <p:nvSpPr>
            <p:cNvPr id="45" name="Serbest Form: Şekil 44">
              <a:extLst>
                <a:ext uri="{FF2B5EF4-FFF2-40B4-BE49-F238E27FC236}">
                  <a16:creationId xmlns:a16="http://schemas.microsoft.com/office/drawing/2014/main" id="{985B4959-43A2-4547-B403-F42BA8531583}"/>
                </a:ext>
              </a:extLst>
            </p:cNvPr>
            <p:cNvSpPr/>
            <p:nvPr/>
          </p:nvSpPr>
          <p:spPr>
            <a:xfrm>
              <a:off x="335360" y="3312471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rgbClr val="FFB745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b="0" i="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Katolik kiliseyi tüm Hristiyanların kontrol etmek istemesi haçlı seferlerinin sebeplerinde yer alır.</a:t>
              </a:r>
              <a:endParaRPr lang="tr-TR" sz="2400" kern="1200" dirty="0">
                <a:solidFill>
                  <a:schemeClr val="bg2">
                    <a:lumMod val="10000"/>
                  </a:schemeClr>
                </a:solidFill>
                <a:latin typeface="Saker Sans Bold PERSONAL USE" pitchFamily="2" charset="-94"/>
              </a:endParaRPr>
            </a:p>
          </p:txBody>
        </p:sp>
        <p:sp>
          <p:nvSpPr>
            <p:cNvPr id="46" name="Serbest Form: Şekil 45">
              <a:extLst>
                <a:ext uri="{FF2B5EF4-FFF2-40B4-BE49-F238E27FC236}">
                  <a16:creationId xmlns:a16="http://schemas.microsoft.com/office/drawing/2014/main" id="{3E64DFB6-7189-45F3-B656-C54721DC09C1}"/>
                </a:ext>
              </a:extLst>
            </p:cNvPr>
            <p:cNvSpPr/>
            <p:nvPr/>
          </p:nvSpPr>
          <p:spPr>
            <a:xfrm>
              <a:off x="335360" y="4079363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rgbClr val="A2C6E4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Haçlı seferlerinden en çok etkilenen devlet </a:t>
              </a:r>
              <a:r>
                <a:rPr lang="tr-TR" sz="2400" kern="1200" dirty="0" err="1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Karahanlılardır</a:t>
              </a:r>
              <a:r>
                <a:rPr lang="tr-TR" sz="240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.</a:t>
              </a:r>
            </a:p>
          </p:txBody>
        </p:sp>
        <p:sp>
          <p:nvSpPr>
            <p:cNvPr id="47" name="Serbest Form: Şekil 46">
              <a:extLst>
                <a:ext uri="{FF2B5EF4-FFF2-40B4-BE49-F238E27FC236}">
                  <a16:creationId xmlns:a16="http://schemas.microsoft.com/office/drawing/2014/main" id="{F2FECB15-14D2-42F9-B8D6-37200BC82329}"/>
                </a:ext>
              </a:extLst>
            </p:cNvPr>
            <p:cNvSpPr/>
            <p:nvPr/>
          </p:nvSpPr>
          <p:spPr>
            <a:xfrm>
              <a:off x="335360" y="4846256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kern="1200" dirty="0" err="1">
                  <a:solidFill>
                    <a:schemeClr val="bg2">
                      <a:lumMod val="10000"/>
                    </a:schemeClr>
                  </a:solidFill>
                  <a:latin typeface="00455" panose="00000400000000000000" pitchFamily="2" charset="0"/>
                </a:rPr>
                <a:t>IV.</a:t>
              </a:r>
              <a:r>
                <a:rPr lang="tr-TR" sz="2400" kern="1200" dirty="0" err="1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Haçlı</a:t>
              </a:r>
              <a:r>
                <a:rPr lang="tr-TR" sz="2400" kern="120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 seferi amacı dışına çıkan bir seferdir.</a:t>
              </a:r>
            </a:p>
          </p:txBody>
        </p:sp>
        <p:sp>
          <p:nvSpPr>
            <p:cNvPr id="48" name="Serbest Form: Şekil 47">
              <a:extLst>
                <a:ext uri="{FF2B5EF4-FFF2-40B4-BE49-F238E27FC236}">
                  <a16:creationId xmlns:a16="http://schemas.microsoft.com/office/drawing/2014/main" id="{2CA3DB57-8B05-440A-8539-28FE1E0FA09A}"/>
                </a:ext>
              </a:extLst>
            </p:cNvPr>
            <p:cNvSpPr/>
            <p:nvPr/>
          </p:nvSpPr>
          <p:spPr>
            <a:xfrm>
              <a:off x="335360" y="5613149"/>
              <a:ext cx="10297144" cy="715052"/>
            </a:xfrm>
            <a:custGeom>
              <a:avLst/>
              <a:gdLst>
                <a:gd name="connsiteX0" fmla="*/ 0 w 10297144"/>
                <a:gd name="connsiteY0" fmla="*/ 119178 h 715052"/>
                <a:gd name="connsiteX1" fmla="*/ 119178 w 10297144"/>
                <a:gd name="connsiteY1" fmla="*/ 0 h 715052"/>
                <a:gd name="connsiteX2" fmla="*/ 10177966 w 10297144"/>
                <a:gd name="connsiteY2" fmla="*/ 0 h 715052"/>
                <a:gd name="connsiteX3" fmla="*/ 10297144 w 10297144"/>
                <a:gd name="connsiteY3" fmla="*/ 119178 h 715052"/>
                <a:gd name="connsiteX4" fmla="*/ 10297144 w 10297144"/>
                <a:gd name="connsiteY4" fmla="*/ 595874 h 715052"/>
                <a:gd name="connsiteX5" fmla="*/ 10177966 w 10297144"/>
                <a:gd name="connsiteY5" fmla="*/ 715052 h 715052"/>
                <a:gd name="connsiteX6" fmla="*/ 119178 w 10297144"/>
                <a:gd name="connsiteY6" fmla="*/ 715052 h 715052"/>
                <a:gd name="connsiteX7" fmla="*/ 0 w 10297144"/>
                <a:gd name="connsiteY7" fmla="*/ 595874 h 715052"/>
                <a:gd name="connsiteX8" fmla="*/ 0 w 10297144"/>
                <a:gd name="connsiteY8" fmla="*/ 119178 h 715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97144" h="715052">
                  <a:moveTo>
                    <a:pt x="0" y="119178"/>
                  </a:moveTo>
                  <a:cubicBezTo>
                    <a:pt x="0" y="53358"/>
                    <a:pt x="53358" y="0"/>
                    <a:pt x="119178" y="0"/>
                  </a:cubicBezTo>
                  <a:lnTo>
                    <a:pt x="10177966" y="0"/>
                  </a:lnTo>
                  <a:cubicBezTo>
                    <a:pt x="10243786" y="0"/>
                    <a:pt x="10297144" y="53358"/>
                    <a:pt x="10297144" y="119178"/>
                  </a:cubicBezTo>
                  <a:lnTo>
                    <a:pt x="10297144" y="595874"/>
                  </a:lnTo>
                  <a:cubicBezTo>
                    <a:pt x="10297144" y="661694"/>
                    <a:pt x="10243786" y="715052"/>
                    <a:pt x="10177966" y="715052"/>
                  </a:cubicBezTo>
                  <a:lnTo>
                    <a:pt x="119178" y="715052"/>
                  </a:lnTo>
                  <a:cubicBezTo>
                    <a:pt x="53358" y="715052"/>
                    <a:pt x="0" y="661694"/>
                    <a:pt x="0" y="595874"/>
                  </a:cubicBezTo>
                  <a:lnTo>
                    <a:pt x="0" y="119178"/>
                  </a:lnTo>
                  <a:close/>
                </a:path>
              </a:pathLst>
            </a:custGeom>
            <a:solidFill>
              <a:srgbClr val="FFE5C5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03486" tIns="103486" rIns="103486" bIns="10348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tr-TR" sz="2400" b="0" i="0" kern="1200" baseline="0" dirty="0">
                  <a:solidFill>
                    <a:schemeClr val="bg2">
                      <a:lumMod val="10000"/>
                    </a:schemeClr>
                  </a:solidFill>
                  <a:latin typeface="Saker Sans Bold PERSONAL USE" pitchFamily="2" charset="-94"/>
                </a:rPr>
                <a:t>Haçlı seferlerinin nedenlerinden biride ,Türkler karşısında güç durumda kalan Bizans’ın Avrupalılardan yardım istemesidir.</a:t>
              </a:r>
              <a:endParaRPr lang="tr-TR" sz="2400" kern="1200" dirty="0">
                <a:solidFill>
                  <a:schemeClr val="bg2">
                    <a:lumMod val="10000"/>
                  </a:schemeClr>
                </a:solidFill>
                <a:latin typeface="Saker Sans Bold PERSONAL USE" pitchFamily="2" charset="-9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563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  <p:sndAc>
          <p:stSnd>
            <p:snd r:embed="rId2" name="victorious_neutral_3 (1).wav"/>
          </p:stSnd>
        </p:sndAc>
      </p:transition>
    </mc:Choice>
    <mc:Fallback xmlns="">
      <p:transition spd="slow">
        <p:circle/>
        <p:sndAc>
          <p:stSnd>
            <p:snd r:embed="rId7" name="victorious_neutral_3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8715a3a88f25854269c602032b4173ab809fef"/>
</p:tagLst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3870</TotalTime>
  <Words>85</Words>
  <Application>Microsoft Office PowerPoint</Application>
  <PresentationFormat>Geniş ekran</PresentationFormat>
  <Paragraphs>24</Paragraphs>
  <Slides>37</Slides>
  <Notes>17</Notes>
  <HiddenSlides>0</HiddenSlides>
  <MMClips>1</MMClips>
  <ScaleCrop>false</ScaleCrop>
  <HeadingPairs>
    <vt:vector size="8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1</vt:i4>
      </vt:variant>
      <vt:variant>
        <vt:lpstr>Slayt Başlıkları</vt:lpstr>
      </vt:variant>
      <vt:variant>
        <vt:i4>37</vt:i4>
      </vt:variant>
    </vt:vector>
  </HeadingPairs>
  <TitlesOfParts>
    <vt:vector size="43" baseType="lpstr">
      <vt:lpstr>00455</vt:lpstr>
      <vt:lpstr>Arial</vt:lpstr>
      <vt:lpstr>Calibri</vt:lpstr>
      <vt:lpstr>Saker Sans Bold PERSONAL USE</vt:lpstr>
      <vt:lpstr>Ofis Teması</vt:lpstr>
      <vt:lpstr>Çalışma Sayfası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ateştopu</dc:creator>
  <cp:lastModifiedBy>kazihiro kazihiro</cp:lastModifiedBy>
  <cp:revision>609</cp:revision>
  <dcterms:created xsi:type="dcterms:W3CDTF">2012-12-07T13:16:12Z</dcterms:created>
  <dcterms:modified xsi:type="dcterms:W3CDTF">2020-12-15T12:59:57Z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16909490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