
<file path=[Content_Types].xml><?xml version="1.0" encoding="utf-8"?>
<Types xmlns="http://schemas.openxmlformats.org/package/2006/content-types">
  <Default ContentType="image/jpeg" Extension="jpeg"/>
  <Default ContentType="image/jpeg" Extension="jpg"/>
  <Default ContentType="image/png" Extension="png"/>
  <Default ContentType="application/vnd.openxmlformats-package.relationships+xml" Extension="rels"/>
  <Default ContentType="audio/x-wav" Extension="wav"/>
  <Default ContentType="image/vnd.ms-photo" Extension="wdp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slide+xml" PartName="/ppt/slides/slide39.xml"/>
  <Override ContentType="application/vnd.openxmlformats-officedocument.presentationml.slide+xml" PartName="/ppt/slides/slide40.xml"/>
  <Override ContentType="application/vnd.openxmlformats-officedocument.presentationml.slide+xml" PartName="/ppt/slides/slide41.xml"/>
  <Override ContentType="application/vnd.openxmlformats-officedocument.presentationml.slide+xml" PartName="/ppt/slides/slide42.xml"/>
  <Override ContentType="application/vnd.openxmlformats-officedocument.presentationml.slide+xml" PartName="/ppt/slides/slide43.xml"/>
  <Override ContentType="application/vnd.openxmlformats-officedocument.presentationml.slide+xml" PartName="/ppt/slides/slide44.xml"/>
  <Override ContentType="application/vnd.openxmlformats-officedocument.presentationml.slide+xml" PartName="/ppt/slides/slide45.xml"/>
  <Override ContentType="application/vnd.openxmlformats-officedocument.presentationml.slide+xml" PartName="/ppt/slides/slide46.xml"/>
  <Override ContentType="application/vnd.openxmlformats-officedocument.presentationml.slide+xml" PartName="/ppt/slides/slide47.xml"/>
  <Override ContentType="application/vnd.openxmlformats-officedocument.presentationml.notesMaster+xml" PartName="/ppt/notesMasters/notesMaster1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315" r:id="rId2"/>
    <p:sldId id="258" r:id="rId3"/>
    <p:sldId id="259" r:id="rId4"/>
    <p:sldId id="260" r:id="rId5"/>
    <p:sldId id="299" r:id="rId6"/>
    <p:sldId id="300" r:id="rId7"/>
    <p:sldId id="325" r:id="rId8"/>
    <p:sldId id="333" r:id="rId9"/>
    <p:sldId id="335" r:id="rId10"/>
    <p:sldId id="336" r:id="rId11"/>
    <p:sldId id="337" r:id="rId12"/>
    <p:sldId id="323" r:id="rId13"/>
    <p:sldId id="324" r:id="rId14"/>
    <p:sldId id="263" r:id="rId15"/>
    <p:sldId id="264" r:id="rId16"/>
    <p:sldId id="265" r:id="rId17"/>
    <p:sldId id="303" r:id="rId18"/>
    <p:sldId id="340" r:id="rId19"/>
    <p:sldId id="311" r:id="rId20"/>
    <p:sldId id="314" r:id="rId21"/>
    <p:sldId id="327" r:id="rId22"/>
    <p:sldId id="292" r:id="rId23"/>
    <p:sldId id="322" r:id="rId24"/>
    <p:sldId id="267" r:id="rId25"/>
    <p:sldId id="268" r:id="rId26"/>
    <p:sldId id="338" r:id="rId27"/>
    <p:sldId id="269" r:id="rId28"/>
    <p:sldId id="308" r:id="rId29"/>
    <p:sldId id="309" r:id="rId30"/>
    <p:sldId id="320" r:id="rId31"/>
    <p:sldId id="331" r:id="rId32"/>
    <p:sldId id="270" r:id="rId33"/>
    <p:sldId id="316" r:id="rId34"/>
    <p:sldId id="317" r:id="rId35"/>
    <p:sldId id="319" r:id="rId36"/>
    <p:sldId id="326" r:id="rId37"/>
    <p:sldId id="328" r:id="rId38"/>
    <p:sldId id="329" r:id="rId39"/>
    <p:sldId id="271" r:id="rId40"/>
    <p:sldId id="304" r:id="rId41"/>
    <p:sldId id="276" r:id="rId42"/>
    <p:sldId id="307" r:id="rId43"/>
    <p:sldId id="313" r:id="rId44"/>
    <p:sldId id="290" r:id="rId45"/>
    <p:sldId id="287" r:id="rId46"/>
    <p:sldId id="339" r:id="rId47"/>
    <p:sldId id="341" r:id="rId48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zihiro kazihiro" initials="kk" lastIdx="1" clrIdx="0">
    <p:extLst>
      <p:ext uri="{19B8F6BF-5375-455C-9EA6-DF929625EA0E}">
        <p15:presenceInfo xmlns:p15="http://schemas.microsoft.com/office/powerpoint/2012/main" userId="3147628ceb9b7da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B8D8E"/>
    <a:srgbClr val="FFF21B"/>
    <a:srgbClr val="78EDEB"/>
    <a:srgbClr val="B2DA2A"/>
    <a:srgbClr val="5DC5C3"/>
    <a:srgbClr val="B76EB8"/>
    <a:srgbClr val="DF49A0"/>
    <a:srgbClr val="FE8426"/>
    <a:srgbClr val="F0CA0A"/>
    <a:srgbClr val="E1F4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884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258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64" d="100"/>
        <a:sy n="164" d="100"/>
      </p:scale>
      <p:origin x="0" y="-137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 dirty="0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13F120-C7C8-4B39-8FD4-A6C6C6242DFB}" type="datetimeFigureOut">
              <a:rPr lang="tr-TR" smtClean="0"/>
              <a:t>29.12.2020</a:t>
            </a:fld>
            <a:endParaRPr lang="tr-TR" dirty="0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 dirty="0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DA8D15-2D3F-44E9-9049-5599EDA2FEDD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70028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DA8D15-2D3F-44E9-9049-5599EDA2FEDD}" type="slidenum">
              <a:rPr lang="tr-TR" smtClean="0"/>
              <a:t>4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555054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DA8D15-2D3F-44E9-9049-5599EDA2FEDD}" type="slidenum">
              <a:rPr lang="tr-TR" smtClean="0"/>
              <a:t>5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17180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C76CD-96F5-48F9-AF5E-DFC77578E23B}" type="datetimeFigureOut">
              <a:rPr lang="tr-TR" smtClean="0"/>
              <a:t>29.12.2020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3F9B-2BB6-4D1C-8E38-EFE962A1B1A7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35065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C76CD-96F5-48F9-AF5E-DFC77578E23B}" type="datetimeFigureOut">
              <a:rPr lang="tr-TR" smtClean="0"/>
              <a:t>29.12.2020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3F9B-2BB6-4D1C-8E38-EFE962A1B1A7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360948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C76CD-96F5-48F9-AF5E-DFC77578E23B}" type="datetimeFigureOut">
              <a:rPr lang="tr-TR" smtClean="0"/>
              <a:t>29.12.2020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3F9B-2BB6-4D1C-8E38-EFE962A1B1A7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870238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C76CD-96F5-48F9-AF5E-DFC77578E23B}" type="datetimeFigureOut">
              <a:rPr lang="tr-TR" smtClean="0"/>
              <a:t>29.12.2020</a:t>
            </a:fld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3F9B-2BB6-4D1C-8E38-EFE962A1B1A7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94371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C76CD-96F5-48F9-AF5E-DFC77578E23B}" type="datetimeFigureOut">
              <a:rPr lang="tr-TR" smtClean="0"/>
              <a:t>29.12.2020</a:t>
            </a:fld>
            <a:endParaRPr lang="tr-TR" dirty="0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3F9B-2BB6-4D1C-8E38-EFE962A1B1A7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08626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C76CD-96F5-48F9-AF5E-DFC77578E23B}" type="datetimeFigureOut">
              <a:rPr lang="tr-TR" smtClean="0"/>
              <a:t>29.12.2020</a:t>
            </a:fld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3F9B-2BB6-4D1C-8E38-EFE962A1B1A7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421957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C76CD-96F5-48F9-AF5E-DFC77578E23B}" type="datetimeFigureOut">
              <a:rPr lang="tr-TR" smtClean="0"/>
              <a:t>29.12.2020</a:t>
            </a:fld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3F9B-2BB6-4D1C-8E38-EFE962A1B1A7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650969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C76CD-96F5-48F9-AF5E-DFC77578E23B}" type="datetimeFigureOut">
              <a:rPr lang="tr-TR" smtClean="0"/>
              <a:t>29.12.2020</a:t>
            </a:fld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3F9B-2BB6-4D1C-8E38-EFE962A1B1A7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58369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 dirty="0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C76CD-96F5-48F9-AF5E-DFC77578E23B}" type="datetimeFigureOut">
              <a:rPr lang="tr-TR" smtClean="0"/>
              <a:t>29.12.2020</a:t>
            </a:fld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3F9B-2BB6-4D1C-8E38-EFE962A1B1A7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498984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C76CD-96F5-48F9-AF5E-DFC77578E23B}" type="datetimeFigureOut">
              <a:rPr lang="tr-TR" smtClean="0"/>
              <a:t>29.12.2020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3F9B-2BB6-4D1C-8E38-EFE962A1B1A7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201221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C76CD-96F5-48F9-AF5E-DFC77578E23B}" type="datetimeFigureOut">
              <a:rPr lang="tr-TR" smtClean="0"/>
              <a:t>29.12.2020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E3F9B-2BB6-4D1C-8E38-EFE962A1B1A7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88740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4C76CD-96F5-48F9-AF5E-DFC77578E23B}" type="datetimeFigureOut">
              <a:rPr lang="tr-TR" smtClean="0"/>
              <a:t>29.12.2020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E3F9B-2BB6-4D1C-8E38-EFE962A1B1A7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663083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ogretmensosyal.blogspot.com.tr/" TargetMode="External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channel/UCvmbccp4GhRufkfIOWXmmhw/featured?disable_polymer=true" TargetMode="External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0" Type="http://schemas.openxmlformats.org/officeDocument/2006/relationships/hyperlink" Target="https://ogretmensosyalbilgiler.wordpress.com/" TargetMode="External"/><Relationship Id="rId4" Type="http://schemas.openxmlformats.org/officeDocument/2006/relationships/hyperlink" Target="https://www.facebook.com/ogretmen44/" TargetMode="External"/><Relationship Id="rId9" Type="http://schemas.openxmlformats.org/officeDocument/2006/relationships/image" Target="../media/image5.png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audio" Target="../media/audio1.wav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jpg"/></Relationships>
</file>

<file path=ppt/slides/_rels/slide6.xml.rels><?xml version="1.0" encoding="UTF-8" standalone="yes" ?><Relationships xmlns="http://schemas.openxmlformats.org/package/2006/relationships"><Relationship Id="rId8" Target="../media/image40.png" Type="http://schemas.openxmlformats.org/officeDocument/2006/relationships/image"/><Relationship Id="rId3" Target="../media/image36.jpeg" Type="http://schemas.openxmlformats.org/officeDocument/2006/relationships/image"/><Relationship Id="rId7" Target="../media/image39.png" Type="http://schemas.openxmlformats.org/officeDocument/2006/relationships/image"/><Relationship Id="rId2" Target="../media/audio2.wav" Type="http://schemas.openxmlformats.org/officeDocument/2006/relationships/audio"/><Relationship Id="rId1" Target="../slideLayouts/slideLayout2.xml" Type="http://schemas.openxmlformats.org/officeDocument/2006/relationships/slideLayout"/><Relationship Id="rId6" Target="../media/image38.png" Type="http://schemas.openxmlformats.org/officeDocument/2006/relationships/image"/><Relationship Id="rId5" Target="../media/image37.png" Type="http://schemas.openxmlformats.org/officeDocument/2006/relationships/image"/><Relationship Id="rId4" Target="../media/image26.png" Type="http://schemas.openxmlformats.org/officeDocument/2006/relationships/image"/><Relationship Id="rId9" Target="../media/image41.png" Type="http://schemas.openxmlformats.org/officeDocument/2006/relationships/image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8.xml.rels><?xml version="1.0" encoding="UTF-8" standalone="yes" ?><Relationships xmlns="http://schemas.openxmlformats.org/package/2006/relationships"><Relationship Id="rId3" Target="../media/image46.png" Type="http://schemas.openxmlformats.org/officeDocument/2006/relationships/image"/><Relationship Id="rId2" Target="../media/image45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44.png" Type="http://schemas.openxmlformats.org/officeDocument/2006/relationships/image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1.xml.rels><?xml version="1.0" encoding="UTF-8" standalone="yes" ?><Relationships xmlns="http://schemas.openxmlformats.org/package/2006/relationships"><Relationship Id="rId3" Target="../media/image60.png" Type="http://schemas.openxmlformats.org/officeDocument/2006/relationships/image"/><Relationship Id="rId7" Target="../media/image64.png" Type="http://schemas.openxmlformats.org/officeDocument/2006/relationships/image"/><Relationship Id="rId2" Target="../media/image59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63.png" Type="http://schemas.openxmlformats.org/officeDocument/2006/relationships/image"/><Relationship Id="rId5" Target="../media/image62.jpeg" Type="http://schemas.openxmlformats.org/officeDocument/2006/relationships/image"/><Relationship Id="rId4" Target="../media/image61.png" Type="http://schemas.openxmlformats.org/officeDocument/2006/relationships/image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png"/><Relationship Id="rId4" Type="http://schemas.openxmlformats.org/officeDocument/2006/relationships/image" Target="../media/image44.png"/></Relationships>
</file>

<file path=ppt/slides/_rels/slide14.xml.rels><?xml version="1.0" encoding="UTF-8" standalone="yes" ?><Relationships xmlns="http://schemas.openxmlformats.org/package/2006/relationships"><Relationship Id="rId3" Target="../media/image70.png" Type="http://schemas.openxmlformats.org/officeDocument/2006/relationships/image"/><Relationship Id="rId2" Target="../media/image69.pn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71.jpeg" Type="http://schemas.openxmlformats.org/officeDocument/2006/relationships/image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16.xml.rels><?xml version="1.0" encoding="UTF-8" standalone="yes" ?><Relationships xmlns="http://schemas.openxmlformats.org/package/2006/relationships"><Relationship Id="rId3" Target="../media/image79.jpeg" Type="http://schemas.openxmlformats.org/officeDocument/2006/relationships/image"/><Relationship Id="rId2" Target="../media/image78.pn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81.jpeg" Type="http://schemas.openxmlformats.org/officeDocument/2006/relationships/image"/><Relationship Id="rId4" Target="../media/image80.png" Type="http://schemas.openxmlformats.org/officeDocument/2006/relationships/image"/></Relationships>
</file>

<file path=ppt/slides/_rels/slide17.xml.rels><?xml version="1.0" encoding="UTF-8" standalone="yes" ?><Relationships xmlns="http://schemas.openxmlformats.org/package/2006/relationships"><Relationship Id="rId3" Target="../media/image82.png" Type="http://schemas.openxmlformats.org/officeDocument/2006/relationships/image"/><Relationship Id="rId2" Target="../media/image79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84.png" Type="http://schemas.openxmlformats.org/officeDocument/2006/relationships/image"/><Relationship Id="rId4" Target="../media/image83.png" Type="http://schemas.openxmlformats.org/officeDocument/2006/relationships/image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6.png"/><Relationship Id="rId4" Type="http://schemas.openxmlformats.org/officeDocument/2006/relationships/image" Target="../media/image6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0.png"/><Relationship Id="rId4" Type="http://schemas.openxmlformats.org/officeDocument/2006/relationships/image" Target="../media/image89.png"/></Relationships>
</file>

<file path=ppt/slides/_rels/slide20.xml.rels><?xml version="1.0" encoding="UTF-8" standalone="yes" ?><Relationships xmlns="http://schemas.openxmlformats.org/package/2006/relationships"><Relationship Id="rId3" Target="../media/image92.png" Type="http://schemas.openxmlformats.org/officeDocument/2006/relationships/image"/><Relationship Id="rId2" Target="../media/image91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png"/><Relationship Id="rId5" Type="http://schemas.openxmlformats.org/officeDocument/2006/relationships/image" Target="../media/image98.png"/><Relationship Id="rId4" Type="http://schemas.openxmlformats.org/officeDocument/2006/relationships/image" Target="../media/image6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2.png"/><Relationship Id="rId4" Type="http://schemas.openxmlformats.org/officeDocument/2006/relationships/image" Target="../media/image101.png"/></Relationships>
</file>

<file path=ppt/slides/_rels/slide25.xml.rels><?xml version="1.0" encoding="UTF-8" standalone="yes" ?><Relationships xmlns="http://schemas.openxmlformats.org/package/2006/relationships"><Relationship Id="rId8" Target="../media/image109.png" Type="http://schemas.openxmlformats.org/officeDocument/2006/relationships/image"/><Relationship Id="rId13" Target="../media/image114.png" Type="http://schemas.openxmlformats.org/officeDocument/2006/relationships/image"/><Relationship Id="rId3" Target="../media/image104.png" Type="http://schemas.openxmlformats.org/officeDocument/2006/relationships/image"/><Relationship Id="rId7" Target="../media/image108.png" Type="http://schemas.openxmlformats.org/officeDocument/2006/relationships/image"/><Relationship Id="rId12" Target="../media/image113.png" Type="http://schemas.openxmlformats.org/officeDocument/2006/relationships/image"/><Relationship Id="rId2" Target="../media/image103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07.png" Type="http://schemas.openxmlformats.org/officeDocument/2006/relationships/image"/><Relationship Id="rId11" Target="../media/image112.png" Type="http://schemas.openxmlformats.org/officeDocument/2006/relationships/image"/><Relationship Id="rId5" Target="../media/image106.png" Type="http://schemas.openxmlformats.org/officeDocument/2006/relationships/image"/><Relationship Id="rId10" Target="../media/image111.png" Type="http://schemas.openxmlformats.org/officeDocument/2006/relationships/image"/><Relationship Id="rId4" Target="../media/image105.png" Type="http://schemas.openxmlformats.org/officeDocument/2006/relationships/image"/><Relationship Id="rId9" Target="../media/image110.png" Type="http://schemas.openxmlformats.org/officeDocument/2006/relationships/image"/><Relationship Id="rId14" Target="../media/image115.png" Type="http://schemas.openxmlformats.org/officeDocument/2006/relationships/image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png"/><Relationship Id="rId4" Type="http://schemas.openxmlformats.org/officeDocument/2006/relationships/image" Target="../media/image4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7" Type="http://schemas.openxmlformats.org/officeDocument/2006/relationships/image" Target="../media/image123.pn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2.png"/><Relationship Id="rId5" Type="http://schemas.openxmlformats.org/officeDocument/2006/relationships/image" Target="../media/image121.jpeg"/><Relationship Id="rId4" Type="http://schemas.openxmlformats.org/officeDocument/2006/relationships/image" Target="../media/image12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0.png"/><Relationship Id="rId4" Type="http://schemas.openxmlformats.org/officeDocument/2006/relationships/image" Target="../media/image12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32.xml.rels><?xml version="1.0" encoding="UTF-8" standalone="yes" ?><Relationships xmlns="http://schemas.openxmlformats.org/package/2006/relationships"><Relationship Id="rId3" Target="../media/image134.jpeg" Type="http://schemas.openxmlformats.org/officeDocument/2006/relationships/image"/><Relationship Id="rId7" Target="../media/image138.png" Type="http://schemas.openxmlformats.org/officeDocument/2006/relationships/image"/><Relationship Id="rId2" Target="../media/audio2.wav" Type="http://schemas.openxmlformats.org/officeDocument/2006/relationships/audio"/><Relationship Id="rId1" Target="../slideLayouts/slideLayout2.xml" Type="http://schemas.openxmlformats.org/officeDocument/2006/relationships/slideLayout"/><Relationship Id="rId6" Target="../media/image137.png" Type="http://schemas.openxmlformats.org/officeDocument/2006/relationships/image"/><Relationship Id="rId5" Target="../media/image136.png" Type="http://schemas.openxmlformats.org/officeDocument/2006/relationships/image"/><Relationship Id="rId4" Target="../media/image135.png" Type="http://schemas.openxmlformats.org/officeDocument/2006/relationships/image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1.png"/><Relationship Id="rId4" Type="http://schemas.openxmlformats.org/officeDocument/2006/relationships/image" Target="../media/image140.png"/></Relationships>
</file>

<file path=ppt/slides/_rels/slide34.xml.rels><?xml version="1.0" encoding="UTF-8" standalone="yes" ?><Relationships xmlns="http://schemas.openxmlformats.org/package/2006/relationships"><Relationship Id="rId3" Target="../media/image142.jpeg" Type="http://schemas.openxmlformats.org/officeDocument/2006/relationships/image"/><Relationship Id="rId2" Target="../media/image129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45.png" Type="http://schemas.openxmlformats.org/officeDocument/2006/relationships/image"/><Relationship Id="rId5" Target="../media/image144.jpeg" Type="http://schemas.openxmlformats.org/officeDocument/2006/relationships/image"/><Relationship Id="rId4" Target="../media/image143.png" Type="http://schemas.openxmlformats.org/officeDocument/2006/relationships/image"/></Relationships>
</file>

<file path=ppt/slides/_rels/slide35.xml.rels><?xml version="1.0" encoding="UTF-8" standalone="yes" ?><Relationships xmlns="http://schemas.openxmlformats.org/package/2006/relationships"><Relationship Id="rId3" Target="../media/image147.jpeg" Type="http://schemas.openxmlformats.org/officeDocument/2006/relationships/image"/><Relationship Id="rId7" Target="../media/image151.png" Type="http://schemas.openxmlformats.org/officeDocument/2006/relationships/image"/><Relationship Id="rId2" Target="../media/image146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50.png" Type="http://schemas.openxmlformats.org/officeDocument/2006/relationships/image"/><Relationship Id="rId5" Target="../media/image149.png" Type="http://schemas.openxmlformats.org/officeDocument/2006/relationships/image"/><Relationship Id="rId4" Target="../media/image148.jpeg" Type="http://schemas.openxmlformats.org/officeDocument/2006/relationships/image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5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png"/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7.png"/><Relationship Id="rId4" Type="http://schemas.openxmlformats.org/officeDocument/2006/relationships/image" Target="../media/image156.png"/></Relationships>
</file>

<file path=ppt/slides/_rels/slide39.xml.rels><?xml version="1.0" encoding="UTF-8" standalone="yes" ?><Relationships xmlns="http://schemas.openxmlformats.org/package/2006/relationships"><Relationship Id="rId3" Target="../media/image159.png" Type="http://schemas.openxmlformats.org/officeDocument/2006/relationships/image"/><Relationship Id="rId2" Target="../media/image158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160.png" Type="http://schemas.openxmlformats.org/officeDocument/2006/relationships/image"/></Relationships>
</file>

<file path=ppt/slides/_rels/slide40.xml.rels><?xml version="1.0" encoding="UTF-8" standalone="yes" ?><Relationships xmlns="http://schemas.openxmlformats.org/package/2006/relationships"><Relationship Id="rId8" Target="../media/image165.png" Type="http://schemas.openxmlformats.org/officeDocument/2006/relationships/image"/><Relationship Id="rId3" Target="../media/image158.jpeg" Type="http://schemas.openxmlformats.org/officeDocument/2006/relationships/image"/><Relationship Id="rId7" Target="../media/image164.png" Type="http://schemas.openxmlformats.org/officeDocument/2006/relationships/image"/><Relationship Id="rId2" Target="../media/audio1.wav" Type="http://schemas.openxmlformats.org/officeDocument/2006/relationships/audio"/><Relationship Id="rId1" Target="../slideLayouts/slideLayout2.xml" Type="http://schemas.openxmlformats.org/officeDocument/2006/relationships/slideLayout"/><Relationship Id="rId6" Target="../media/image163.png" Type="http://schemas.openxmlformats.org/officeDocument/2006/relationships/image"/><Relationship Id="rId5" Target="../media/image162.png" Type="http://schemas.openxmlformats.org/officeDocument/2006/relationships/image"/><Relationship Id="rId4" Target="../media/image161.png" Type="http://schemas.openxmlformats.org/officeDocument/2006/relationships/image"/><Relationship Id="rId9" Target="../media/image166.png" Type="http://schemas.openxmlformats.org/officeDocument/2006/relationships/image"/></Relationships>
</file>

<file path=ppt/slides/_rels/slide41.xml.rels><?xml version="1.0" encoding="UTF-8" standalone="yes" ?><Relationships xmlns="http://schemas.openxmlformats.org/package/2006/relationships"><Relationship Id="rId3" Target="../media/image168.png" Type="http://schemas.openxmlformats.org/officeDocument/2006/relationships/image"/><Relationship Id="rId2" Target="../media/image167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71.png" Type="http://schemas.openxmlformats.org/officeDocument/2006/relationships/image"/><Relationship Id="rId5" Target="../media/image170.png" Type="http://schemas.openxmlformats.org/officeDocument/2006/relationships/image"/><Relationship Id="rId4" Target="../media/image169.png" Type="http://schemas.openxmlformats.org/officeDocument/2006/relationships/image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png"/><Relationship Id="rId2" Type="http://schemas.openxmlformats.org/officeDocument/2006/relationships/image" Target="../media/image17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6.png"/><Relationship Id="rId5" Type="http://schemas.openxmlformats.org/officeDocument/2006/relationships/image" Target="../media/image175.png"/><Relationship Id="rId4" Type="http://schemas.openxmlformats.org/officeDocument/2006/relationships/image" Target="../media/image174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3.png"/><Relationship Id="rId3" Type="http://schemas.openxmlformats.org/officeDocument/2006/relationships/image" Target="../media/image178.png"/><Relationship Id="rId7" Type="http://schemas.openxmlformats.org/officeDocument/2006/relationships/image" Target="../media/image182.png"/><Relationship Id="rId2" Type="http://schemas.openxmlformats.org/officeDocument/2006/relationships/image" Target="../media/image17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1.png"/><Relationship Id="rId5" Type="http://schemas.openxmlformats.org/officeDocument/2006/relationships/image" Target="../media/image180.png"/><Relationship Id="rId10" Type="http://schemas.openxmlformats.org/officeDocument/2006/relationships/image" Target="../media/image185.png"/><Relationship Id="rId4" Type="http://schemas.openxmlformats.org/officeDocument/2006/relationships/image" Target="../media/image179.png"/><Relationship Id="rId9" Type="http://schemas.openxmlformats.org/officeDocument/2006/relationships/image" Target="../media/image184.png"/></Relationships>
</file>

<file path=ppt/slides/_rels/slide44.xml.rels><?xml version="1.0" encoding="UTF-8" standalone="yes" ?><Relationships xmlns="http://schemas.openxmlformats.org/package/2006/relationships"><Relationship Id="rId3" Target="../media/image186.png" Type="http://schemas.openxmlformats.org/officeDocument/2006/relationships/image"/><Relationship Id="rId2" Target="../media/image158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187.png" Type="http://schemas.openxmlformats.org/officeDocument/2006/relationships/image"/></Relationships>
</file>

<file path=ppt/slides/_rels/slide45.xml.rels><?xml version="1.0" encoding="UTF-8" standalone="yes" ?><Relationships xmlns="http://schemas.openxmlformats.org/package/2006/relationships"><Relationship Id="rId3" Target="../media/image187.png" Type="http://schemas.openxmlformats.org/officeDocument/2006/relationships/image"/><Relationship Id="rId2" Target="../media/image188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189.png" Type="http://schemas.openxmlformats.org/officeDocument/2006/relationships/image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9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2.png"/><Relationship Id="rId7" Type="http://schemas.openxmlformats.org/officeDocument/2006/relationships/image" Target="../media/image196.png"/><Relationship Id="rId2" Type="http://schemas.openxmlformats.org/officeDocument/2006/relationships/image" Target="../media/image19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5.png"/><Relationship Id="rId5" Type="http://schemas.openxmlformats.org/officeDocument/2006/relationships/image" Target="../media/image194.png"/><Relationship Id="rId4" Type="http://schemas.openxmlformats.org/officeDocument/2006/relationships/image" Target="../media/image19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78048717-6821-4A8A-A5E5-5EFA47B114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4083" y="241112"/>
            <a:ext cx="12192000" cy="6213396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2089" y="118721"/>
            <a:ext cx="1369727" cy="1119346"/>
          </a:xfrm>
          <a:prstGeom prst="rect">
            <a:avLst/>
          </a:prstGeom>
        </p:spPr>
      </p:pic>
      <p:pic>
        <p:nvPicPr>
          <p:cNvPr id="14" name="Picture 8" descr="FACEBOOK PNG ile ilgili görsel sonucu">
            <a:hlinkClick r:id="rId4"/>
            <a:extLst>
              <a:ext uri="{FF2B5EF4-FFF2-40B4-BE49-F238E27FC236}">
                <a16:creationId xmlns:a16="http://schemas.microsoft.com/office/drawing/2014/main" id="{01CA7AC5-E6F7-4CC0-8A76-D2CDCE7351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Resim 14">
            <a:hlinkClick r:id="rId6"/>
            <a:extLst>
              <a:ext uri="{FF2B5EF4-FFF2-40B4-BE49-F238E27FC236}">
                <a16:creationId xmlns:a16="http://schemas.microsoft.com/office/drawing/2014/main" id="{21D745F2-6FD7-4A57-9D11-CB67A134795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16" name="Picture 12" descr="BLOGGER PNG ile ilgili görsel sonucu">
            <a:hlinkClick r:id="rId8"/>
            <a:extLst>
              <a:ext uri="{FF2B5EF4-FFF2-40B4-BE49-F238E27FC236}">
                <a16:creationId xmlns:a16="http://schemas.microsoft.com/office/drawing/2014/main" id="{A2455A9A-6DF8-44C3-99ED-CDA50AB33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wordpress png ile ilgili gÃ¶rsel sonucu">
            <a:hlinkClick r:id="rId10"/>
            <a:extLst>
              <a:ext uri="{FF2B5EF4-FFF2-40B4-BE49-F238E27FC236}">
                <a16:creationId xmlns:a16="http://schemas.microsoft.com/office/drawing/2014/main" id="{01A5D34E-8763-4492-B623-A5AF2DD18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7603FB7A-E07C-410A-A741-A0948314BF5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E85C3B8E-416E-4C54-852E-D8602DAB5FA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887692" y="3961169"/>
            <a:ext cx="2982109" cy="2007791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7AB49435-F9CF-4F59-AEB2-2ACDB37DA91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680190" y="3688679"/>
            <a:ext cx="1073285" cy="1073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555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7748" y="2918765"/>
            <a:ext cx="4035911" cy="4030501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0538" y="3024201"/>
            <a:ext cx="4619409" cy="3847968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9713" y="187116"/>
            <a:ext cx="6748857" cy="2176461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8748" y="187116"/>
            <a:ext cx="6809822" cy="2249619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7921" y="2108348"/>
            <a:ext cx="2162775" cy="4749652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6309" y="494142"/>
            <a:ext cx="4352921" cy="2530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64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ÃRKÄ°YE SÄ°YASÄ° HARÄ°TASI ile ilgili gÃ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32" y="1948542"/>
            <a:ext cx="7299262" cy="4147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973" y="2435841"/>
            <a:ext cx="2085255" cy="4427597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3485" y="32635"/>
            <a:ext cx="7846232" cy="2767824"/>
          </a:xfrm>
          <a:prstGeom prst="rect">
            <a:avLst/>
          </a:prstGeom>
        </p:spPr>
      </p:pic>
      <p:cxnSp>
        <p:nvCxnSpPr>
          <p:cNvPr id="8" name="Düz Bağlayıcı 7"/>
          <p:cNvCxnSpPr/>
          <p:nvPr/>
        </p:nvCxnSpPr>
        <p:spPr>
          <a:xfrm flipH="1">
            <a:off x="2460171" y="2166257"/>
            <a:ext cx="76200" cy="3788229"/>
          </a:xfrm>
          <a:prstGeom prst="line">
            <a:avLst/>
          </a:prstGeom>
          <a:ln w="349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Düz Bağlayıcı 9"/>
          <p:cNvCxnSpPr/>
          <p:nvPr/>
        </p:nvCxnSpPr>
        <p:spPr>
          <a:xfrm flipH="1">
            <a:off x="1698275" y="2166257"/>
            <a:ext cx="166661" cy="3788229"/>
          </a:xfrm>
          <a:prstGeom prst="line">
            <a:avLst/>
          </a:prstGeom>
          <a:ln w="349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Düz Bağlayıcı 15"/>
          <p:cNvCxnSpPr/>
          <p:nvPr/>
        </p:nvCxnSpPr>
        <p:spPr>
          <a:xfrm flipV="1">
            <a:off x="188547" y="3200400"/>
            <a:ext cx="7098632" cy="721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Düz Bağlayıcı 17"/>
          <p:cNvCxnSpPr/>
          <p:nvPr/>
        </p:nvCxnSpPr>
        <p:spPr>
          <a:xfrm flipV="1">
            <a:off x="188547" y="4098443"/>
            <a:ext cx="7098632" cy="721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083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593" y="153608"/>
            <a:ext cx="5114987" cy="1670449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661" y="2183944"/>
            <a:ext cx="5273497" cy="3816427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30E7B857-3753-40D6-BAE3-80BBE6452B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8794" y="331137"/>
            <a:ext cx="2612383" cy="6526863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2B7C9223-F161-44B8-9CB3-636AAF9EA5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5518" y="4746677"/>
            <a:ext cx="6029467" cy="1780186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F5D8E51D-3B8D-49F6-B33D-7E0563A17F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21406" y="37445"/>
            <a:ext cx="3117041" cy="3117041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4E812E23-0FA7-4B4B-AAD8-4D07E598E93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89355" y="3455272"/>
            <a:ext cx="3231160" cy="3176291"/>
          </a:xfrm>
          <a:prstGeom prst="rect">
            <a:avLst/>
          </a:prstGeom>
        </p:spPr>
      </p:pic>
      <p:sp>
        <p:nvSpPr>
          <p:cNvPr id="24" name="Serbest Form: Şekil 23">
            <a:extLst>
              <a:ext uri="{FF2B5EF4-FFF2-40B4-BE49-F238E27FC236}">
                <a16:creationId xmlns:a16="http://schemas.microsoft.com/office/drawing/2014/main" id="{4976E968-2C72-4351-90F2-99719D3A425D}"/>
              </a:ext>
            </a:extLst>
          </p:cNvPr>
          <p:cNvSpPr/>
          <p:nvPr/>
        </p:nvSpPr>
        <p:spPr>
          <a:xfrm>
            <a:off x="8491251" y="4684923"/>
            <a:ext cx="3178366" cy="957498"/>
          </a:xfrm>
          <a:custGeom>
            <a:avLst/>
            <a:gdLst>
              <a:gd name="connsiteX0" fmla="*/ 0 w 3178366"/>
              <a:gd name="connsiteY0" fmla="*/ 300210 h 957498"/>
              <a:gd name="connsiteX1" fmla="*/ 46821 w 3178366"/>
              <a:gd name="connsiteY1" fmla="*/ 424149 h 957498"/>
              <a:gd name="connsiteX2" fmla="*/ 88135 w 3178366"/>
              <a:gd name="connsiteY2" fmla="*/ 501267 h 957498"/>
              <a:gd name="connsiteX3" fmla="*/ 137710 w 3178366"/>
              <a:gd name="connsiteY3" fmla="*/ 575631 h 957498"/>
              <a:gd name="connsiteX4" fmla="*/ 201057 w 3178366"/>
              <a:gd name="connsiteY4" fmla="*/ 625207 h 957498"/>
              <a:gd name="connsiteX5" fmla="*/ 247879 w 3178366"/>
              <a:gd name="connsiteY5" fmla="*/ 663766 h 957498"/>
              <a:gd name="connsiteX6" fmla="*/ 297455 w 3178366"/>
              <a:gd name="connsiteY6" fmla="*/ 696817 h 957498"/>
              <a:gd name="connsiteX7" fmla="*/ 437920 w 3178366"/>
              <a:gd name="connsiteY7" fmla="*/ 768426 h 957498"/>
              <a:gd name="connsiteX8" fmla="*/ 559106 w 3178366"/>
              <a:gd name="connsiteY8" fmla="*/ 831773 h 957498"/>
              <a:gd name="connsiteX9" fmla="*/ 649995 w 3178366"/>
              <a:gd name="connsiteY9" fmla="*/ 853807 h 957498"/>
              <a:gd name="connsiteX10" fmla="*/ 740884 w 3178366"/>
              <a:gd name="connsiteY10" fmla="*/ 873087 h 957498"/>
              <a:gd name="connsiteX11" fmla="*/ 842790 w 3178366"/>
              <a:gd name="connsiteY11" fmla="*/ 903383 h 957498"/>
              <a:gd name="connsiteX12" fmla="*/ 947450 w 3178366"/>
              <a:gd name="connsiteY12" fmla="*/ 922663 h 957498"/>
              <a:gd name="connsiteX13" fmla="*/ 1071390 w 3178366"/>
              <a:gd name="connsiteY13" fmla="*/ 936434 h 957498"/>
              <a:gd name="connsiteX14" fmla="*/ 1242151 w 3178366"/>
              <a:gd name="connsiteY14" fmla="*/ 955713 h 957498"/>
              <a:gd name="connsiteX15" fmla="*/ 1382616 w 3178366"/>
              <a:gd name="connsiteY15" fmla="*/ 955713 h 957498"/>
              <a:gd name="connsiteX16" fmla="*/ 1600200 w 3178366"/>
              <a:gd name="connsiteY16" fmla="*/ 947450 h 957498"/>
              <a:gd name="connsiteX17" fmla="*/ 1713122 w 3178366"/>
              <a:gd name="connsiteY17" fmla="*/ 930925 h 957498"/>
              <a:gd name="connsiteX18" fmla="*/ 1936214 w 3178366"/>
              <a:gd name="connsiteY18" fmla="*/ 903383 h 957498"/>
              <a:gd name="connsiteX19" fmla="*/ 2123501 w 3178366"/>
              <a:gd name="connsiteY19" fmla="*/ 862070 h 957498"/>
              <a:gd name="connsiteX20" fmla="*/ 2407185 w 3178366"/>
              <a:gd name="connsiteY20" fmla="*/ 768426 h 957498"/>
              <a:gd name="connsiteX21" fmla="*/ 2657819 w 3178366"/>
              <a:gd name="connsiteY21" fmla="*/ 655504 h 957498"/>
              <a:gd name="connsiteX22" fmla="*/ 2831335 w 3178366"/>
              <a:gd name="connsiteY22" fmla="*/ 550843 h 957498"/>
              <a:gd name="connsiteX23" fmla="*/ 2952520 w 3178366"/>
              <a:gd name="connsiteY23" fmla="*/ 454446 h 957498"/>
              <a:gd name="connsiteX24" fmla="*/ 3007604 w 3178366"/>
              <a:gd name="connsiteY24" fmla="*/ 393853 h 957498"/>
              <a:gd name="connsiteX25" fmla="*/ 3070951 w 3178366"/>
              <a:gd name="connsiteY25" fmla="*/ 316735 h 957498"/>
              <a:gd name="connsiteX26" fmla="*/ 3117773 w 3178366"/>
              <a:gd name="connsiteY26" fmla="*/ 245125 h 957498"/>
              <a:gd name="connsiteX27" fmla="*/ 3142561 w 3178366"/>
              <a:gd name="connsiteY27" fmla="*/ 187287 h 957498"/>
              <a:gd name="connsiteX28" fmla="*/ 3170103 w 3178366"/>
              <a:gd name="connsiteY28" fmla="*/ 96397 h 957498"/>
              <a:gd name="connsiteX29" fmla="*/ 3178366 w 3178366"/>
              <a:gd name="connsiteY29" fmla="*/ 0 h 9574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3178366" h="957498">
                <a:moveTo>
                  <a:pt x="0" y="300210"/>
                </a:moveTo>
                <a:cubicBezTo>
                  <a:pt x="16066" y="345425"/>
                  <a:pt x="32132" y="390640"/>
                  <a:pt x="46821" y="424149"/>
                </a:cubicBezTo>
                <a:cubicBezTo>
                  <a:pt x="61510" y="457658"/>
                  <a:pt x="72987" y="476020"/>
                  <a:pt x="88135" y="501267"/>
                </a:cubicBezTo>
                <a:cubicBezTo>
                  <a:pt x="103283" y="526514"/>
                  <a:pt x="118890" y="554974"/>
                  <a:pt x="137710" y="575631"/>
                </a:cubicBezTo>
                <a:cubicBezTo>
                  <a:pt x="156530" y="596288"/>
                  <a:pt x="182696" y="610518"/>
                  <a:pt x="201057" y="625207"/>
                </a:cubicBezTo>
                <a:cubicBezTo>
                  <a:pt x="219418" y="639896"/>
                  <a:pt x="231813" y="651831"/>
                  <a:pt x="247879" y="663766"/>
                </a:cubicBezTo>
                <a:cubicBezTo>
                  <a:pt x="263945" y="675701"/>
                  <a:pt x="265782" y="679374"/>
                  <a:pt x="297455" y="696817"/>
                </a:cubicBezTo>
                <a:cubicBezTo>
                  <a:pt x="329128" y="714260"/>
                  <a:pt x="437920" y="768426"/>
                  <a:pt x="437920" y="768426"/>
                </a:cubicBezTo>
                <a:cubicBezTo>
                  <a:pt x="481529" y="790919"/>
                  <a:pt x="523760" y="817543"/>
                  <a:pt x="559106" y="831773"/>
                </a:cubicBezTo>
                <a:cubicBezTo>
                  <a:pt x="594452" y="846003"/>
                  <a:pt x="619699" y="846921"/>
                  <a:pt x="649995" y="853807"/>
                </a:cubicBezTo>
                <a:cubicBezTo>
                  <a:pt x="680291" y="860693"/>
                  <a:pt x="708752" y="864824"/>
                  <a:pt x="740884" y="873087"/>
                </a:cubicBezTo>
                <a:cubicBezTo>
                  <a:pt x="773017" y="881350"/>
                  <a:pt x="808362" y="895120"/>
                  <a:pt x="842790" y="903383"/>
                </a:cubicBezTo>
                <a:cubicBezTo>
                  <a:pt x="877218" y="911646"/>
                  <a:pt x="909350" y="917155"/>
                  <a:pt x="947450" y="922663"/>
                </a:cubicBezTo>
                <a:cubicBezTo>
                  <a:pt x="985550" y="928171"/>
                  <a:pt x="1071390" y="936434"/>
                  <a:pt x="1071390" y="936434"/>
                </a:cubicBezTo>
                <a:cubicBezTo>
                  <a:pt x="1120507" y="941942"/>
                  <a:pt x="1190280" y="952500"/>
                  <a:pt x="1242151" y="955713"/>
                </a:cubicBezTo>
                <a:cubicBezTo>
                  <a:pt x="1294022" y="958926"/>
                  <a:pt x="1322941" y="957090"/>
                  <a:pt x="1382616" y="955713"/>
                </a:cubicBezTo>
                <a:cubicBezTo>
                  <a:pt x="1442291" y="954336"/>
                  <a:pt x="1545116" y="951581"/>
                  <a:pt x="1600200" y="947450"/>
                </a:cubicBezTo>
                <a:cubicBezTo>
                  <a:pt x="1655284" y="943319"/>
                  <a:pt x="1713122" y="930925"/>
                  <a:pt x="1713122" y="930925"/>
                </a:cubicBezTo>
                <a:cubicBezTo>
                  <a:pt x="1769124" y="923581"/>
                  <a:pt x="1867817" y="914859"/>
                  <a:pt x="1936214" y="903383"/>
                </a:cubicBezTo>
                <a:cubicBezTo>
                  <a:pt x="2004611" y="891907"/>
                  <a:pt x="2045006" y="884563"/>
                  <a:pt x="2123501" y="862070"/>
                </a:cubicBezTo>
                <a:cubicBezTo>
                  <a:pt x="2201996" y="839577"/>
                  <a:pt x="2318132" y="802854"/>
                  <a:pt x="2407185" y="768426"/>
                </a:cubicBezTo>
                <a:cubicBezTo>
                  <a:pt x="2496238" y="733998"/>
                  <a:pt x="2587127" y="691768"/>
                  <a:pt x="2657819" y="655504"/>
                </a:cubicBezTo>
                <a:cubicBezTo>
                  <a:pt x="2728511" y="619240"/>
                  <a:pt x="2782218" y="584353"/>
                  <a:pt x="2831335" y="550843"/>
                </a:cubicBezTo>
                <a:cubicBezTo>
                  <a:pt x="2880452" y="517333"/>
                  <a:pt x="2923142" y="480611"/>
                  <a:pt x="2952520" y="454446"/>
                </a:cubicBezTo>
                <a:cubicBezTo>
                  <a:pt x="2981898" y="428281"/>
                  <a:pt x="2987866" y="416805"/>
                  <a:pt x="3007604" y="393853"/>
                </a:cubicBezTo>
                <a:cubicBezTo>
                  <a:pt x="3027342" y="370901"/>
                  <a:pt x="3052590" y="341523"/>
                  <a:pt x="3070951" y="316735"/>
                </a:cubicBezTo>
                <a:cubicBezTo>
                  <a:pt x="3089312" y="291947"/>
                  <a:pt x="3105838" y="266700"/>
                  <a:pt x="3117773" y="245125"/>
                </a:cubicBezTo>
                <a:cubicBezTo>
                  <a:pt x="3129708" y="223550"/>
                  <a:pt x="3133839" y="212075"/>
                  <a:pt x="3142561" y="187287"/>
                </a:cubicBezTo>
                <a:cubicBezTo>
                  <a:pt x="3151283" y="162499"/>
                  <a:pt x="3164136" y="127611"/>
                  <a:pt x="3170103" y="96397"/>
                </a:cubicBezTo>
                <a:cubicBezTo>
                  <a:pt x="3176070" y="65183"/>
                  <a:pt x="3177218" y="32591"/>
                  <a:pt x="3178366" y="0"/>
                </a:cubicBezTo>
              </a:path>
            </a:pathLst>
          </a:custGeom>
          <a:ln w="34925">
            <a:solidFill>
              <a:srgbClr val="FF0000"/>
            </a:solidFill>
            <a:prstDash val="sysDash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5" name="Serbest Form: Şekil 24">
            <a:extLst>
              <a:ext uri="{FF2B5EF4-FFF2-40B4-BE49-F238E27FC236}">
                <a16:creationId xmlns:a16="http://schemas.microsoft.com/office/drawing/2014/main" id="{36EBCB18-2105-47F2-9E52-C090A40155B9}"/>
              </a:ext>
            </a:extLst>
          </p:cNvPr>
          <p:cNvSpPr/>
          <p:nvPr/>
        </p:nvSpPr>
        <p:spPr>
          <a:xfrm>
            <a:off x="9327662" y="3837354"/>
            <a:ext cx="511907" cy="2730009"/>
          </a:xfrm>
          <a:custGeom>
            <a:avLst/>
            <a:gdLst>
              <a:gd name="connsiteX0" fmla="*/ 504391 w 504391"/>
              <a:gd name="connsiteY0" fmla="*/ 0 h 2730009"/>
              <a:gd name="connsiteX1" fmla="*/ 406699 w 504391"/>
              <a:gd name="connsiteY1" fmla="*/ 148492 h 2730009"/>
              <a:gd name="connsiteX2" fmla="*/ 324637 w 504391"/>
              <a:gd name="connsiteY2" fmla="*/ 304800 h 2730009"/>
              <a:gd name="connsiteX3" fmla="*/ 254299 w 504391"/>
              <a:gd name="connsiteY3" fmla="*/ 445477 h 2730009"/>
              <a:gd name="connsiteX4" fmla="*/ 195684 w 504391"/>
              <a:gd name="connsiteY4" fmla="*/ 593969 h 2730009"/>
              <a:gd name="connsiteX5" fmla="*/ 133160 w 504391"/>
              <a:gd name="connsiteY5" fmla="*/ 789354 h 2730009"/>
              <a:gd name="connsiteX6" fmla="*/ 109714 w 504391"/>
              <a:gd name="connsiteY6" fmla="*/ 879231 h 2730009"/>
              <a:gd name="connsiteX7" fmla="*/ 66730 w 504391"/>
              <a:gd name="connsiteY7" fmla="*/ 1019908 h 2730009"/>
              <a:gd name="connsiteX8" fmla="*/ 31560 w 504391"/>
              <a:gd name="connsiteY8" fmla="*/ 1230923 h 2730009"/>
              <a:gd name="connsiteX9" fmla="*/ 12022 w 504391"/>
              <a:gd name="connsiteY9" fmla="*/ 1391138 h 2730009"/>
              <a:gd name="connsiteX10" fmla="*/ 4207 w 504391"/>
              <a:gd name="connsiteY10" fmla="*/ 1555261 h 2730009"/>
              <a:gd name="connsiteX11" fmla="*/ 299 w 504391"/>
              <a:gd name="connsiteY11" fmla="*/ 1707661 h 2730009"/>
              <a:gd name="connsiteX12" fmla="*/ 12022 w 504391"/>
              <a:gd name="connsiteY12" fmla="*/ 1965569 h 2730009"/>
              <a:gd name="connsiteX13" fmla="*/ 31560 w 504391"/>
              <a:gd name="connsiteY13" fmla="*/ 2160954 h 2730009"/>
              <a:gd name="connsiteX14" fmla="*/ 101899 w 504391"/>
              <a:gd name="connsiteY14" fmla="*/ 2387600 h 2730009"/>
              <a:gd name="connsiteX15" fmla="*/ 176145 w 504391"/>
              <a:gd name="connsiteY15" fmla="*/ 2532184 h 2730009"/>
              <a:gd name="connsiteX16" fmla="*/ 262114 w 504391"/>
              <a:gd name="connsiteY16" fmla="*/ 2668954 h 2730009"/>
              <a:gd name="connsiteX17" fmla="*/ 359807 w 504391"/>
              <a:gd name="connsiteY17" fmla="*/ 2727569 h 2730009"/>
              <a:gd name="connsiteX18" fmla="*/ 371530 w 504391"/>
              <a:gd name="connsiteY18" fmla="*/ 2719754 h 2730009"/>
              <a:gd name="connsiteX19" fmla="*/ 371530 w 504391"/>
              <a:gd name="connsiteY19" fmla="*/ 2711938 h 2730009"/>
              <a:gd name="connsiteX20" fmla="*/ 363714 w 504391"/>
              <a:gd name="connsiteY20" fmla="*/ 2715846 h 2730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504391" h="2730009">
                <a:moveTo>
                  <a:pt x="504391" y="0"/>
                </a:moveTo>
                <a:cubicBezTo>
                  <a:pt x="470524" y="48846"/>
                  <a:pt x="436658" y="97692"/>
                  <a:pt x="406699" y="148492"/>
                </a:cubicBezTo>
                <a:cubicBezTo>
                  <a:pt x="376740" y="199292"/>
                  <a:pt x="350037" y="255303"/>
                  <a:pt x="324637" y="304800"/>
                </a:cubicBezTo>
                <a:cubicBezTo>
                  <a:pt x="299237" y="354297"/>
                  <a:pt x="275791" y="397282"/>
                  <a:pt x="254299" y="445477"/>
                </a:cubicBezTo>
                <a:cubicBezTo>
                  <a:pt x="232807" y="493672"/>
                  <a:pt x="215874" y="536656"/>
                  <a:pt x="195684" y="593969"/>
                </a:cubicBezTo>
                <a:cubicBezTo>
                  <a:pt x="175494" y="651282"/>
                  <a:pt x="147488" y="741810"/>
                  <a:pt x="133160" y="789354"/>
                </a:cubicBezTo>
                <a:cubicBezTo>
                  <a:pt x="118832" y="836898"/>
                  <a:pt x="120786" y="840805"/>
                  <a:pt x="109714" y="879231"/>
                </a:cubicBezTo>
                <a:cubicBezTo>
                  <a:pt x="98642" y="917657"/>
                  <a:pt x="79756" y="961293"/>
                  <a:pt x="66730" y="1019908"/>
                </a:cubicBezTo>
                <a:cubicBezTo>
                  <a:pt x="53704" y="1078523"/>
                  <a:pt x="40678" y="1169051"/>
                  <a:pt x="31560" y="1230923"/>
                </a:cubicBezTo>
                <a:cubicBezTo>
                  <a:pt x="22442" y="1292795"/>
                  <a:pt x="16581" y="1337082"/>
                  <a:pt x="12022" y="1391138"/>
                </a:cubicBezTo>
                <a:cubicBezTo>
                  <a:pt x="7463" y="1445194"/>
                  <a:pt x="6161" y="1502507"/>
                  <a:pt x="4207" y="1555261"/>
                </a:cubicBezTo>
                <a:cubicBezTo>
                  <a:pt x="2253" y="1608015"/>
                  <a:pt x="-1004" y="1639276"/>
                  <a:pt x="299" y="1707661"/>
                </a:cubicBezTo>
                <a:cubicBezTo>
                  <a:pt x="1601" y="1776046"/>
                  <a:pt x="6812" y="1890020"/>
                  <a:pt x="12022" y="1965569"/>
                </a:cubicBezTo>
                <a:cubicBezTo>
                  <a:pt x="17232" y="2041118"/>
                  <a:pt x="16580" y="2090616"/>
                  <a:pt x="31560" y="2160954"/>
                </a:cubicBezTo>
                <a:cubicBezTo>
                  <a:pt x="46539" y="2231293"/>
                  <a:pt x="77802" y="2325728"/>
                  <a:pt x="101899" y="2387600"/>
                </a:cubicBezTo>
                <a:cubicBezTo>
                  <a:pt x="125996" y="2449472"/>
                  <a:pt x="149442" y="2485292"/>
                  <a:pt x="176145" y="2532184"/>
                </a:cubicBezTo>
                <a:cubicBezTo>
                  <a:pt x="202847" y="2579076"/>
                  <a:pt x="231504" y="2636390"/>
                  <a:pt x="262114" y="2668954"/>
                </a:cubicBezTo>
                <a:cubicBezTo>
                  <a:pt x="292724" y="2701518"/>
                  <a:pt x="359807" y="2727569"/>
                  <a:pt x="359807" y="2727569"/>
                </a:cubicBezTo>
                <a:cubicBezTo>
                  <a:pt x="378043" y="2736036"/>
                  <a:pt x="371530" y="2719754"/>
                  <a:pt x="371530" y="2719754"/>
                </a:cubicBezTo>
                <a:cubicBezTo>
                  <a:pt x="373484" y="2717149"/>
                  <a:pt x="372833" y="2712589"/>
                  <a:pt x="371530" y="2711938"/>
                </a:cubicBezTo>
                <a:cubicBezTo>
                  <a:pt x="370227" y="2711287"/>
                  <a:pt x="366970" y="2713566"/>
                  <a:pt x="363714" y="2715846"/>
                </a:cubicBezTo>
              </a:path>
            </a:pathLst>
          </a:custGeom>
          <a:noFill/>
          <a:ln w="28575" cmpd="sng">
            <a:solidFill>
              <a:srgbClr val="7030A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27" name="Resim 26">
            <a:extLst>
              <a:ext uri="{FF2B5EF4-FFF2-40B4-BE49-F238E27FC236}">
                <a16:creationId xmlns:a16="http://schemas.microsoft.com/office/drawing/2014/main" id="{1A8995EF-AB00-47E1-94A7-DEC75D6BEA8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388001">
            <a:off x="1227183" y="5741626"/>
            <a:ext cx="4608975" cy="1286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647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91" y="216464"/>
            <a:ext cx="7430920" cy="1031783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0593" y="1497905"/>
            <a:ext cx="5516993" cy="1146940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0593" y="2773179"/>
            <a:ext cx="5516993" cy="1144936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391" y="4103792"/>
            <a:ext cx="5475309" cy="1128984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391" y="5472566"/>
            <a:ext cx="5475309" cy="1120734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6608" y="2228730"/>
            <a:ext cx="3336547" cy="3581162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20881" y="2189594"/>
            <a:ext cx="5063652" cy="4022269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749972" y="3730813"/>
            <a:ext cx="627942" cy="493819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749972" y="3454665"/>
            <a:ext cx="627942" cy="493819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778496" y="4396012"/>
            <a:ext cx="627942" cy="493819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778496" y="4672160"/>
            <a:ext cx="627942" cy="493819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5B5447E2-7607-4F05-90FE-ABF37920860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400129" y="222758"/>
            <a:ext cx="4791871" cy="1469263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0C4A2897-646B-401D-9B01-05451465A81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240180" y="2554357"/>
            <a:ext cx="3625049" cy="5128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19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9705" y="1175657"/>
            <a:ext cx="4317904" cy="4325375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91" y="216464"/>
            <a:ext cx="7430920" cy="1031783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91" y="1509713"/>
            <a:ext cx="5595094" cy="1177376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59412" y="3994612"/>
            <a:ext cx="6219618" cy="1187054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59412" y="5270035"/>
            <a:ext cx="5697104" cy="1185201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59412" y="2741334"/>
            <a:ext cx="6913463" cy="1182727"/>
          </a:xfrm>
          <a:prstGeom prst="rect">
            <a:avLst/>
          </a:prstGeom>
        </p:spPr>
      </p:pic>
      <p:sp>
        <p:nvSpPr>
          <p:cNvPr id="6" name="Akış Çizelgesi: Bağlayıcı 5"/>
          <p:cNvSpPr/>
          <p:nvPr/>
        </p:nvSpPr>
        <p:spPr>
          <a:xfrm>
            <a:off x="8125453" y="3349301"/>
            <a:ext cx="215490" cy="226641"/>
          </a:xfrm>
          <a:prstGeom prst="flowChartConnector">
            <a:avLst/>
          </a:prstGeom>
          <a:solidFill>
            <a:schemeClr val="accent1">
              <a:alpha val="2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13" name="Akış Çizelgesi: Bağlayıcı 12"/>
          <p:cNvSpPr/>
          <p:nvPr/>
        </p:nvSpPr>
        <p:spPr>
          <a:xfrm>
            <a:off x="8125453" y="2989892"/>
            <a:ext cx="215490" cy="226641"/>
          </a:xfrm>
          <a:prstGeom prst="flowChartConnector">
            <a:avLst/>
          </a:prstGeom>
          <a:solidFill>
            <a:schemeClr val="accent1">
              <a:alpha val="2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15" name="Akış Çizelgesi: Bağlayıcı 14"/>
          <p:cNvSpPr/>
          <p:nvPr/>
        </p:nvSpPr>
        <p:spPr>
          <a:xfrm>
            <a:off x="8209794" y="2711117"/>
            <a:ext cx="215490" cy="226641"/>
          </a:xfrm>
          <a:prstGeom prst="flowChartConnector">
            <a:avLst/>
          </a:prstGeom>
          <a:solidFill>
            <a:schemeClr val="accent1">
              <a:alpha val="2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16" name="Akış Çizelgesi: Bağlayıcı 15"/>
          <p:cNvSpPr/>
          <p:nvPr/>
        </p:nvSpPr>
        <p:spPr>
          <a:xfrm>
            <a:off x="8321205" y="2484476"/>
            <a:ext cx="215490" cy="226641"/>
          </a:xfrm>
          <a:prstGeom prst="flowChartConnector">
            <a:avLst/>
          </a:prstGeom>
          <a:solidFill>
            <a:schemeClr val="accent1">
              <a:alpha val="2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17" name="Akış Çizelgesi: Bağlayıcı 16"/>
          <p:cNvSpPr/>
          <p:nvPr/>
        </p:nvSpPr>
        <p:spPr>
          <a:xfrm>
            <a:off x="8177773" y="3914326"/>
            <a:ext cx="215490" cy="226641"/>
          </a:xfrm>
          <a:prstGeom prst="flowChartConnector">
            <a:avLst/>
          </a:prstGeom>
          <a:solidFill>
            <a:schemeClr val="accent1">
              <a:alpha val="2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19" name="Akış Çizelgesi: Bağlayıcı 18"/>
          <p:cNvSpPr/>
          <p:nvPr/>
        </p:nvSpPr>
        <p:spPr>
          <a:xfrm>
            <a:off x="8317539" y="4246577"/>
            <a:ext cx="215490" cy="226641"/>
          </a:xfrm>
          <a:prstGeom prst="flowChartConnector">
            <a:avLst/>
          </a:prstGeom>
          <a:solidFill>
            <a:schemeClr val="accent1">
              <a:alpha val="2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0" name="Akış Çizelgesi: Bağlayıcı 19"/>
          <p:cNvSpPr/>
          <p:nvPr/>
        </p:nvSpPr>
        <p:spPr>
          <a:xfrm>
            <a:off x="8493163" y="4578828"/>
            <a:ext cx="215490" cy="226641"/>
          </a:xfrm>
          <a:prstGeom prst="flowChartConnector">
            <a:avLst/>
          </a:prstGeom>
          <a:solidFill>
            <a:schemeClr val="accent1">
              <a:alpha val="2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1" name="Akış Çizelgesi: Bağlayıcı 20"/>
          <p:cNvSpPr/>
          <p:nvPr/>
        </p:nvSpPr>
        <p:spPr>
          <a:xfrm>
            <a:off x="8716318" y="4851667"/>
            <a:ext cx="215490" cy="226641"/>
          </a:xfrm>
          <a:prstGeom prst="flowChartConnector">
            <a:avLst/>
          </a:prstGeom>
          <a:solidFill>
            <a:schemeClr val="accent1">
              <a:alpha val="2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22" name="Resim 21">
            <a:extLst>
              <a:ext uri="{FF2B5EF4-FFF2-40B4-BE49-F238E27FC236}">
                <a16:creationId xmlns:a16="http://schemas.microsoft.com/office/drawing/2014/main" id="{AC02605E-B522-42DF-9D9D-5396557878D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18302" y="1531251"/>
            <a:ext cx="3310407" cy="5434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878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435427" y="1774237"/>
            <a:ext cx="3268571" cy="2692501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3998" y="1079793"/>
            <a:ext cx="7791363" cy="4962574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9065" y="455514"/>
            <a:ext cx="2316681" cy="536494"/>
          </a:xfrm>
          <a:prstGeom prst="rect">
            <a:avLst/>
          </a:prstGeom>
        </p:spPr>
      </p:pic>
      <p:sp>
        <p:nvSpPr>
          <p:cNvPr id="18" name="Akış Çizelgesi: Bağlayıcı 17"/>
          <p:cNvSpPr/>
          <p:nvPr/>
        </p:nvSpPr>
        <p:spPr>
          <a:xfrm>
            <a:off x="3799065" y="3688080"/>
            <a:ext cx="448311" cy="52465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48577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793" y="1407985"/>
            <a:ext cx="3269294" cy="3555202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5295" y="1595875"/>
            <a:ext cx="7431668" cy="4718713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6807" y="953373"/>
            <a:ext cx="2774442" cy="642502"/>
          </a:xfrm>
          <a:prstGeom prst="rect">
            <a:avLst/>
          </a:prstGeom>
        </p:spPr>
      </p:pic>
      <p:sp>
        <p:nvSpPr>
          <p:cNvPr id="6" name="Akış Çizelgesi: Bağlayıcı 5"/>
          <p:cNvSpPr/>
          <p:nvPr/>
        </p:nvSpPr>
        <p:spPr>
          <a:xfrm>
            <a:off x="3780114" y="4490720"/>
            <a:ext cx="446446" cy="47246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002052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Resim 52">
            <a:extLst>
              <a:ext uri="{FF2B5EF4-FFF2-40B4-BE49-F238E27FC236}">
                <a16:creationId xmlns:a16="http://schemas.microsoft.com/office/drawing/2014/main" id="{7387ADA0-0639-4BA5-821A-3CA3398DCF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10889"/>
            <a:ext cx="4330762" cy="2894115"/>
          </a:xfrm>
          <a:prstGeom prst="rect">
            <a:avLst/>
          </a:prstGeom>
        </p:spPr>
      </p:pic>
      <p:pic>
        <p:nvPicPr>
          <p:cNvPr id="55" name="Resim 54">
            <a:extLst>
              <a:ext uri="{FF2B5EF4-FFF2-40B4-BE49-F238E27FC236}">
                <a16:creationId xmlns:a16="http://schemas.microsoft.com/office/drawing/2014/main" id="{5E893B90-EC31-4522-923E-5A28C5C3E7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91071"/>
            <a:ext cx="8297375" cy="2286198"/>
          </a:xfrm>
          <a:prstGeom prst="rect">
            <a:avLst/>
          </a:prstGeom>
        </p:spPr>
      </p:pic>
      <p:pic>
        <p:nvPicPr>
          <p:cNvPr id="56" name="Resim 55">
            <a:extLst>
              <a:ext uri="{FF2B5EF4-FFF2-40B4-BE49-F238E27FC236}">
                <a16:creationId xmlns:a16="http://schemas.microsoft.com/office/drawing/2014/main" id="{0D3ACD93-2B98-4156-B43C-88883B8653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5312" y="1714198"/>
            <a:ext cx="3853006" cy="2292295"/>
          </a:xfrm>
          <a:prstGeom prst="rect">
            <a:avLst/>
          </a:prstGeom>
        </p:spPr>
      </p:pic>
      <p:pic>
        <p:nvPicPr>
          <p:cNvPr id="57" name="Resim 56">
            <a:extLst>
              <a:ext uri="{FF2B5EF4-FFF2-40B4-BE49-F238E27FC236}">
                <a16:creationId xmlns:a16="http://schemas.microsoft.com/office/drawing/2014/main" id="{9B717455-2EAD-47A6-8D94-9ADD614A3F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51423" y="3185186"/>
            <a:ext cx="3846909" cy="2286198"/>
          </a:xfrm>
          <a:prstGeom prst="rect">
            <a:avLst/>
          </a:prstGeom>
        </p:spPr>
      </p:pic>
      <p:pic>
        <p:nvPicPr>
          <p:cNvPr id="58" name="Resim 57">
            <a:extLst>
              <a:ext uri="{FF2B5EF4-FFF2-40B4-BE49-F238E27FC236}">
                <a16:creationId xmlns:a16="http://schemas.microsoft.com/office/drawing/2014/main" id="{136E40A4-8F70-4563-8600-563FC7FEA7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43397" y="4696493"/>
            <a:ext cx="8248603" cy="2286198"/>
          </a:xfrm>
          <a:prstGeom prst="rect">
            <a:avLst/>
          </a:prstGeom>
        </p:spPr>
      </p:pic>
      <p:pic>
        <p:nvPicPr>
          <p:cNvPr id="54" name="Resim 53">
            <a:extLst>
              <a:ext uri="{FF2B5EF4-FFF2-40B4-BE49-F238E27FC236}">
                <a16:creationId xmlns:a16="http://schemas.microsoft.com/office/drawing/2014/main" id="{43300D13-0387-427C-814F-FD74DA72AD0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7787066" y="1142802"/>
            <a:ext cx="45449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7154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Resim 36">
            <a:extLst>
              <a:ext uri="{FF2B5EF4-FFF2-40B4-BE49-F238E27FC236}">
                <a16:creationId xmlns:a16="http://schemas.microsoft.com/office/drawing/2014/main" id="{A820746C-E720-4B1D-A0BC-85E9F6EFD4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3045" y="506334"/>
            <a:ext cx="3212710" cy="2607082"/>
          </a:xfrm>
          <a:prstGeom prst="rect">
            <a:avLst/>
          </a:prstGeom>
        </p:spPr>
      </p:pic>
      <p:pic>
        <p:nvPicPr>
          <p:cNvPr id="38" name="Resim 37">
            <a:extLst>
              <a:ext uri="{FF2B5EF4-FFF2-40B4-BE49-F238E27FC236}">
                <a16:creationId xmlns:a16="http://schemas.microsoft.com/office/drawing/2014/main" id="{ADF9F2FA-5936-44A7-B793-768C6A0E91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5348" y="3429000"/>
            <a:ext cx="2280616" cy="2517861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AD0CF71E-B4CB-4A3E-8D23-765F861ED8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0938" y="506334"/>
            <a:ext cx="9400847" cy="2987299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11D138EA-CAC7-4BE1-928D-A51AC5CFC1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4945" y="2234210"/>
            <a:ext cx="5444200" cy="2633700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86DDBF1C-3989-4C71-A45E-F480A5DF9C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21148" y="3937763"/>
            <a:ext cx="5169856" cy="2920237"/>
          </a:xfrm>
          <a:prstGeom prst="rect">
            <a:avLst/>
          </a:prstGeom>
        </p:spPr>
      </p:pic>
      <p:pic>
        <p:nvPicPr>
          <p:cNvPr id="41" name="Resim 40">
            <a:extLst>
              <a:ext uri="{FF2B5EF4-FFF2-40B4-BE49-F238E27FC236}">
                <a16:creationId xmlns:a16="http://schemas.microsoft.com/office/drawing/2014/main" id="{AC2DD1C6-506F-4A34-9638-14047ADE36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-309338" y="1809875"/>
            <a:ext cx="4364924" cy="5067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92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Resim 74">
            <a:extLst>
              <a:ext uri="{FF2B5EF4-FFF2-40B4-BE49-F238E27FC236}">
                <a16:creationId xmlns:a16="http://schemas.microsoft.com/office/drawing/2014/main" id="{74769D06-15A1-47AB-8062-E7A07A74F2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420" y="48301"/>
            <a:ext cx="9510584" cy="2987299"/>
          </a:xfrm>
          <a:prstGeom prst="rect">
            <a:avLst/>
          </a:prstGeom>
        </p:spPr>
      </p:pic>
      <p:pic>
        <p:nvPicPr>
          <p:cNvPr id="74" name="Resim 73">
            <a:extLst>
              <a:ext uri="{FF2B5EF4-FFF2-40B4-BE49-F238E27FC236}">
                <a16:creationId xmlns:a16="http://schemas.microsoft.com/office/drawing/2014/main" id="{2CEF9BFF-2795-45F9-958F-AD1040FBB1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2924" y="1687603"/>
            <a:ext cx="5401524" cy="3109229"/>
          </a:xfrm>
          <a:prstGeom prst="rect">
            <a:avLst/>
          </a:prstGeom>
        </p:spPr>
      </p:pic>
      <p:pic>
        <p:nvPicPr>
          <p:cNvPr id="73" name="Resim 72">
            <a:extLst>
              <a:ext uri="{FF2B5EF4-FFF2-40B4-BE49-F238E27FC236}">
                <a16:creationId xmlns:a16="http://schemas.microsoft.com/office/drawing/2014/main" id="{BC6B41C4-41AD-41FE-AA5A-EAD4136515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6958" y="3266603"/>
            <a:ext cx="5407621" cy="3060457"/>
          </a:xfrm>
          <a:prstGeom prst="rect">
            <a:avLst/>
          </a:prstGeom>
        </p:spPr>
      </p:pic>
      <p:pic>
        <p:nvPicPr>
          <p:cNvPr id="76" name="Resim 75">
            <a:extLst>
              <a:ext uri="{FF2B5EF4-FFF2-40B4-BE49-F238E27FC236}">
                <a16:creationId xmlns:a16="http://schemas.microsoft.com/office/drawing/2014/main" id="{9AA81709-EBA7-4437-B981-F1C6D95F57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514" y="1334810"/>
            <a:ext cx="2900885" cy="2791142"/>
          </a:xfrm>
          <a:prstGeom prst="rect">
            <a:avLst/>
          </a:prstGeom>
        </p:spPr>
      </p:pic>
      <p:pic>
        <p:nvPicPr>
          <p:cNvPr id="77" name="Resim 76">
            <a:extLst>
              <a:ext uri="{FF2B5EF4-FFF2-40B4-BE49-F238E27FC236}">
                <a16:creationId xmlns:a16="http://schemas.microsoft.com/office/drawing/2014/main" id="{7CEC21D1-7B4C-48A0-8DCC-F933626E23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1959" y="4252587"/>
            <a:ext cx="2524652" cy="2541206"/>
          </a:xfrm>
          <a:prstGeom prst="rect">
            <a:avLst/>
          </a:prstGeom>
        </p:spPr>
      </p:pic>
      <p:pic>
        <p:nvPicPr>
          <p:cNvPr id="78" name="Resim 77">
            <a:extLst>
              <a:ext uri="{FF2B5EF4-FFF2-40B4-BE49-F238E27FC236}">
                <a16:creationId xmlns:a16="http://schemas.microsoft.com/office/drawing/2014/main" id="{0E859C9D-A7FA-4055-AB21-F9450AB2CC9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83645" y="1435647"/>
            <a:ext cx="2953607" cy="605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050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8615" y="1175244"/>
            <a:ext cx="9431329" cy="5029636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905" y="618074"/>
            <a:ext cx="2316681" cy="536494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6BB1E49E-2F6F-48E8-A545-8F1E9FAA6B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3037" y="5289331"/>
            <a:ext cx="598038" cy="598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23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6" y="1460802"/>
            <a:ext cx="9047248" cy="4749196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56D35EE3-B147-44A2-9B23-3DFA3D6778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8927" y="4283495"/>
            <a:ext cx="1932599" cy="1926503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2F9613DB-8FF8-4735-BDE5-A735500181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5876" y="1013498"/>
            <a:ext cx="2171489" cy="502871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7914AEED-F166-4728-B1A7-743AC24A6B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3694" y="4532587"/>
            <a:ext cx="428297" cy="428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8436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024" y="1953695"/>
            <a:ext cx="9092240" cy="2264999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638" y="650488"/>
            <a:ext cx="11040813" cy="1347333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33960" y="1691585"/>
            <a:ext cx="4358040" cy="4939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42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282" y="61645"/>
            <a:ext cx="11455377" cy="1012024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36" y="1395771"/>
            <a:ext cx="6140695" cy="4840924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5128" y="729894"/>
            <a:ext cx="5645385" cy="2932430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5128" y="778666"/>
            <a:ext cx="5639289" cy="2883658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38735" y="758558"/>
            <a:ext cx="5712073" cy="2923873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80712" y="2882348"/>
            <a:ext cx="1534884" cy="3810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14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330" y="72428"/>
            <a:ext cx="8393395" cy="1863648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600" y="1837853"/>
            <a:ext cx="9392854" cy="494093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88039" y="1484964"/>
            <a:ext cx="2190145" cy="5176128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3541" y="1936076"/>
            <a:ext cx="3791628" cy="4128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76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4361" y="1697013"/>
            <a:ext cx="7381489" cy="3882893"/>
          </a:xfrm>
          <a:prstGeom prst="rect">
            <a:avLst/>
          </a:prstGeom>
        </p:spPr>
      </p:pic>
      <p:pic>
        <p:nvPicPr>
          <p:cNvPr id="1030" name="Picture 6" descr="climber png ile ilgili gÃ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4685" y="2877870"/>
            <a:ext cx="3676650" cy="394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81" y="2353336"/>
            <a:ext cx="2442607" cy="4467884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3989" y="92458"/>
            <a:ext cx="10217782" cy="1670449"/>
          </a:xfrm>
          <a:prstGeom prst="rect">
            <a:avLst/>
          </a:prstGeom>
        </p:spPr>
      </p:pic>
      <p:cxnSp>
        <p:nvCxnSpPr>
          <p:cNvPr id="9" name="Düz Bağlayıcı 8"/>
          <p:cNvCxnSpPr/>
          <p:nvPr/>
        </p:nvCxnSpPr>
        <p:spPr>
          <a:xfrm flipH="1">
            <a:off x="2712720" y="3017520"/>
            <a:ext cx="6664960" cy="10160"/>
          </a:xfrm>
          <a:prstGeom prst="line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Düz Bağlayıcı 10"/>
          <p:cNvCxnSpPr/>
          <p:nvPr/>
        </p:nvCxnSpPr>
        <p:spPr>
          <a:xfrm>
            <a:off x="8138160" y="2053041"/>
            <a:ext cx="0" cy="2796504"/>
          </a:xfrm>
          <a:prstGeom prst="line">
            <a:avLst/>
          </a:prstGeom>
          <a:ln w="444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7825819" y="2829660"/>
            <a:ext cx="528320" cy="477520"/>
          </a:xfrm>
          <a:prstGeom prst="ellipse">
            <a:avLst/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96245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7D2CB00F-BEB2-485E-B5B2-CAB66F5ED9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096" y="1607573"/>
            <a:ext cx="11113971" cy="4462659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AD257502-2BC0-4477-9E94-CBF1F27624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281" y="1104702"/>
            <a:ext cx="2171489" cy="502871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0F231CC2-7886-4E8E-B31C-2F24C08DB8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096" y="2690564"/>
            <a:ext cx="428297" cy="428297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56C7B97E-AD48-4BF4-A5C7-40BAA907F1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1628" y="535334"/>
            <a:ext cx="4523624" cy="145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68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2383" y="1798922"/>
            <a:ext cx="5435600" cy="4349829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7328" y="2346643"/>
            <a:ext cx="3216886" cy="3056293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087" y="645246"/>
            <a:ext cx="2456334" cy="5937350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00836" y="400764"/>
            <a:ext cx="2761727" cy="1103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38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530" y="923330"/>
            <a:ext cx="10972302" cy="5721436"/>
          </a:xfrm>
          <a:prstGeom prst="rect">
            <a:avLst/>
          </a:prstGeom>
        </p:spPr>
      </p:pic>
      <p:sp>
        <p:nvSpPr>
          <p:cNvPr id="2" name="Dikdörtgen 1"/>
          <p:cNvSpPr/>
          <p:nvPr/>
        </p:nvSpPr>
        <p:spPr>
          <a:xfrm>
            <a:off x="4280603" y="0"/>
            <a:ext cx="32800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SIRA SİZDE</a:t>
            </a:r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11877678-428C-4A56-B7DA-78E16EDB4F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510" y="5568643"/>
            <a:ext cx="1133954" cy="120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826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621" y="1222017"/>
            <a:ext cx="10400677" cy="5328366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974" y="685523"/>
            <a:ext cx="2316681" cy="536494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FC320B62-3D9C-496E-9A2E-50A28A8F86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974" y="3986048"/>
            <a:ext cx="554421" cy="554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332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681" y="0"/>
            <a:ext cx="12279682" cy="6913772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3"/>
          <a:srcRect t="4629"/>
          <a:stretch/>
        </p:blipFill>
        <p:spPr>
          <a:xfrm>
            <a:off x="7478038" y="3657201"/>
            <a:ext cx="4379255" cy="2957753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87344" y="976151"/>
            <a:ext cx="1304657" cy="1304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230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0 L -1.01328 -0.02014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664" y="-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8041" y="1511762"/>
            <a:ext cx="8870449" cy="4218798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9482" y="975268"/>
            <a:ext cx="2316681" cy="536494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58AB4F79-ECF2-44DD-89CD-35EE165874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82" y="4227786"/>
            <a:ext cx="428297" cy="428297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DFDAD3B7-AF90-4ED9-A7C8-4CE7E0ED1F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6163" y="2724731"/>
            <a:ext cx="5870957" cy="2621507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5C48F1C9-40ED-4FDA-9978-13C86C1F6D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47718" y="3407272"/>
            <a:ext cx="1304657" cy="1304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540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1.85185E-6 L -0.53581 0.00324 " pathEditMode="relative" rAng="0" ptsTypes="AA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97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6185" y="-585357"/>
            <a:ext cx="7271745" cy="4168551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3009" y="2290023"/>
            <a:ext cx="2792895" cy="4826393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937" y="3685100"/>
            <a:ext cx="5047926" cy="203624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D3C29AEB-3BE6-46DD-99C2-B6E269F3F1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8013" y="707775"/>
            <a:ext cx="1576344" cy="158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338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 rotWithShape="1">
          <a:blip r:embed="rId2"/>
          <a:srcRect b="9204"/>
          <a:stretch/>
        </p:blipFill>
        <p:spPr>
          <a:xfrm>
            <a:off x="6759761" y="185250"/>
            <a:ext cx="3791659" cy="3099269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147" y="778618"/>
            <a:ext cx="6468417" cy="896190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147" y="1680260"/>
            <a:ext cx="6614733" cy="4230991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0908" y="1674808"/>
            <a:ext cx="841321" cy="646232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63353" y="1674807"/>
            <a:ext cx="841321" cy="646232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19171" y="1674807"/>
            <a:ext cx="847417" cy="646232"/>
          </a:xfrm>
          <a:prstGeom prst="rect">
            <a:avLst/>
          </a:prstGeom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2367" y="1997923"/>
            <a:ext cx="847417" cy="646232"/>
          </a:xfrm>
          <a:prstGeom prst="rect">
            <a:avLst/>
          </a:prstGeom>
        </p:spPr>
      </p:pic>
      <p:pic>
        <p:nvPicPr>
          <p:cNvPr id="24" name="Resim 2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67398" y="2720040"/>
            <a:ext cx="1530229" cy="749873"/>
          </a:xfrm>
          <a:prstGeom prst="rect">
            <a:avLst/>
          </a:prstGeom>
        </p:spPr>
      </p:pic>
      <p:pic>
        <p:nvPicPr>
          <p:cNvPr id="25" name="Resim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4187" y="3045882"/>
            <a:ext cx="1591194" cy="749873"/>
          </a:xfrm>
          <a:prstGeom prst="rect">
            <a:avLst/>
          </a:prstGeom>
        </p:spPr>
      </p:pic>
      <p:pic>
        <p:nvPicPr>
          <p:cNvPr id="26" name="Resim 2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715590" y="3793029"/>
            <a:ext cx="847417" cy="646232"/>
          </a:xfrm>
          <a:prstGeom prst="rect">
            <a:avLst/>
          </a:prstGeom>
        </p:spPr>
      </p:pic>
      <p:pic>
        <p:nvPicPr>
          <p:cNvPr id="27" name="Resim 2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518070" y="4800319"/>
            <a:ext cx="701101" cy="749873"/>
          </a:xfrm>
          <a:prstGeom prst="rect">
            <a:avLst/>
          </a:prstGeom>
        </p:spPr>
      </p:pic>
      <p:pic>
        <p:nvPicPr>
          <p:cNvPr id="28" name="Resim 2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380697" y="856321"/>
            <a:ext cx="2577964" cy="5873415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68B25B32-16E1-49FA-8D74-93A06DA4E00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877836" y="3396651"/>
            <a:ext cx="3196133" cy="3144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372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>
            <a:extLst>
              <a:ext uri="{FF2B5EF4-FFF2-40B4-BE49-F238E27FC236}">
                <a16:creationId xmlns:a16="http://schemas.microsoft.com/office/drawing/2014/main" id="{4FD7049F-4EAA-4D14-8FCB-E25F478238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013" y="1841513"/>
            <a:ext cx="11046909" cy="4346825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04FC00D4-FC05-4FFB-B634-FF32F3D6B7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7765" y="942199"/>
            <a:ext cx="4115157" cy="1085182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60AE3968-96A5-4F1A-B2DC-B904FB333C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027" y="1338642"/>
            <a:ext cx="2171489" cy="502871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64E21B37-2B4C-4A9D-AD38-006EFE48A3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842" y="3429000"/>
            <a:ext cx="428297" cy="428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18135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9977" y="323558"/>
            <a:ext cx="8175577" cy="1925653"/>
          </a:xfrm>
          <a:prstGeom prst="rect">
            <a:avLst/>
          </a:prstGeom>
        </p:spPr>
      </p:pic>
      <p:pic>
        <p:nvPicPr>
          <p:cNvPr id="1026" name="Picture 2" descr="GÃNEYDEN KUZEYE DOÄRU SICAKLIK DEÄERLERÄ° DÃÅER ile ilgili gÃ¶rsel sonucu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357" b="11849"/>
          <a:stretch/>
        </p:blipFill>
        <p:spPr bwMode="auto">
          <a:xfrm>
            <a:off x="8343784" y="100680"/>
            <a:ext cx="3878502" cy="248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96" y="2482875"/>
            <a:ext cx="6416011" cy="3668776"/>
          </a:xfrm>
          <a:prstGeom prst="rect">
            <a:avLst/>
          </a:prstGeom>
        </p:spPr>
      </p:pic>
      <p:pic>
        <p:nvPicPr>
          <p:cNvPr id="1032" name="Picture 8" descr="GÃNEÅ IÅINLARI EÄÄ°K ile ilgili gÃ¶rsel sonuc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182" y="4317263"/>
            <a:ext cx="3539818" cy="2521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63413" y="1308100"/>
            <a:ext cx="1880371" cy="5549900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911" y="3622066"/>
            <a:ext cx="1504561" cy="2094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923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content-vie1-1.xx.fbcdn.net/v/t1.0-9/41667382_534663886982563_6163897554367938560_n.jpg?_nc_cat=100&amp;_nc_ht=scontent-vie1-1.xx&amp;oh=8e3940c968e15902588c7984939085a7&amp;oe=5CA21C5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101" y="331341"/>
            <a:ext cx="4523872" cy="6195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" name="Resim 2047">
            <a:extLst>
              <a:ext uri="{FF2B5EF4-FFF2-40B4-BE49-F238E27FC236}">
                <a16:creationId xmlns:a16="http://schemas.microsoft.com/office/drawing/2014/main" id="{41CDD18F-3458-4B80-8538-C4742F265C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31751" y="421494"/>
            <a:ext cx="7003374" cy="5034764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5F557E2B-3FD1-4BD9-B6DA-2D845F01B4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5095" y="612210"/>
            <a:ext cx="1880648" cy="6245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59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uzey gÃ¼ney rÃ¼zgarlarÄ± sÄ±caklÄ±ÄÄ± ile ilgili gÃ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934" y="2967335"/>
            <a:ext cx="3216000" cy="3048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kuzey gÃ¼ney rÃ¼zgarlarÄ± sÄ±caklÄ±ÄÄ± ile ilgili gÃ¶rsel sonucu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33" t="3528" r="2733" b="3439"/>
          <a:stretch/>
        </p:blipFill>
        <p:spPr bwMode="auto">
          <a:xfrm>
            <a:off x="5929747" y="2870764"/>
            <a:ext cx="5359400" cy="314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00100"/>
            <a:ext cx="2677571" cy="5586789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82BDACA8-7D51-48D0-B8C3-E43163C8C3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1934" y="471111"/>
            <a:ext cx="9498391" cy="2292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71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F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842" y="160894"/>
            <a:ext cx="6676190" cy="6371429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1924" y="1716007"/>
            <a:ext cx="823031" cy="377985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1032" y="755920"/>
            <a:ext cx="2521192" cy="5958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32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479" y="416366"/>
            <a:ext cx="2171489" cy="502871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783" y="919237"/>
            <a:ext cx="10723793" cy="560880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F8DA19FA-7D23-4D0C-8A0A-70CEACC976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783" y="5298053"/>
            <a:ext cx="484471" cy="484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68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3598" y="3704858"/>
            <a:ext cx="4771550" cy="2282710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DFF0455A-5ED6-404F-93B3-3E4B5830CB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6069" y="467643"/>
            <a:ext cx="2780055" cy="2780055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3301" y="246579"/>
            <a:ext cx="5876541" cy="2780055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27679" y="870432"/>
            <a:ext cx="2649716" cy="5987568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4865" y="3026634"/>
            <a:ext cx="5773412" cy="3755461"/>
          </a:xfrm>
          <a:prstGeom prst="rect">
            <a:avLst/>
          </a:prstGeom>
        </p:spPr>
      </p:pic>
      <p:sp>
        <p:nvSpPr>
          <p:cNvPr id="2" name="Dikdörtgen 1"/>
          <p:cNvSpPr/>
          <p:nvPr/>
        </p:nvSpPr>
        <p:spPr>
          <a:xfrm>
            <a:off x="558800" y="2681176"/>
            <a:ext cx="2123440" cy="4571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0646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7260F01A-6E80-4E8A-A255-A4C50EA0C4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534" b="93035" l="6968" r="91266">
                        <a14:foregroundMark x1="6968" y1="48233" x2="6968" y2="48233"/>
                        <a14:foregroundMark x1="48184" y1="91684" x2="48184" y2="91684"/>
                        <a14:foregroundMark x1="51325" y1="93347" x2="51325" y2="93347"/>
                        <a14:foregroundMark x1="86555" y1="65904" x2="86555" y2="65904"/>
                        <a14:foregroundMark x1="91462" y1="44179" x2="91462" y2="44179"/>
                        <a14:foregroundMark x1="60746" y1="7277" x2="60746" y2="7277"/>
                        <a14:foregroundMark x1="50932" y1="3534" x2="50932" y2="3534"/>
                        <a14:backgroundMark x1="52012" y1="96570" x2="52012" y2="96570"/>
                        <a14:backgroundMark x1="52404" y1="96362" x2="52404" y2="9636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30380" y="324708"/>
            <a:ext cx="5772527" cy="5449628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C8AE20E3-A979-404D-BDDF-AA415CBD02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29989" y="14530"/>
            <a:ext cx="5896498" cy="6220723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294A6B6B-6C3E-4EFA-9B5F-10C6F4969B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5195" y="324708"/>
            <a:ext cx="2505575" cy="649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1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893" y="726213"/>
            <a:ext cx="2830711" cy="5906319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3"/>
          <a:srcRect l="4178" t="32687" r="6586" b="5501"/>
          <a:stretch/>
        </p:blipFill>
        <p:spPr>
          <a:xfrm>
            <a:off x="3181610" y="2180115"/>
            <a:ext cx="6713951" cy="333192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0185" y="236414"/>
            <a:ext cx="7376799" cy="1646063"/>
          </a:xfrm>
          <a:prstGeom prst="rect">
            <a:avLst/>
          </a:prstGeom>
        </p:spPr>
      </p:pic>
      <p:pic>
        <p:nvPicPr>
          <p:cNvPr id="2052" name="Picture 4" descr="Ä°lgili resi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3502" y="2002081"/>
            <a:ext cx="6029325" cy="39243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12580" y="484045"/>
            <a:ext cx="6882981" cy="151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34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Ä°lgili resi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7358" y="2196730"/>
            <a:ext cx="5052165" cy="28322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stanbul boÄazÄ± ile ilgili gÃ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189" y="2212533"/>
            <a:ext cx="4657462" cy="28194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Ã§anakkale boÄazÄ± ile ilgili gÃ¶rsel sonucu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95"/>
          <a:stretch/>
        </p:blipFill>
        <p:spPr bwMode="auto">
          <a:xfrm>
            <a:off x="1937358" y="2209604"/>
            <a:ext cx="5052165" cy="28194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2735" y="265887"/>
            <a:ext cx="2501221" cy="6471533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C6D4F63A-FA51-4B1D-A01D-FFF9B91A15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31775" y="4525393"/>
            <a:ext cx="2115495" cy="2121592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966D1AF0-D3C7-4B3A-B588-BABE47873D9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74451" y="386467"/>
            <a:ext cx="9230144" cy="1511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59631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117" y="1395786"/>
            <a:ext cx="10034886" cy="4554107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3810" y="859292"/>
            <a:ext cx="2316681" cy="536494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0E8EB9A8-501E-45B2-AB1B-E2DCB8BF6C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9997" y="2460260"/>
            <a:ext cx="484471" cy="484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508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608" y="1943438"/>
            <a:ext cx="10144623" cy="392616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850" y="1406944"/>
            <a:ext cx="2316681" cy="536494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2BFE6357-F602-44F0-BA75-C5C4871CAA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850" y="5208820"/>
            <a:ext cx="484471" cy="484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3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8453" y="2349664"/>
            <a:ext cx="8408504" cy="3487618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605BD5C0-F99D-4F79-9BFF-2A6D9B9D11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4389" y="1915932"/>
            <a:ext cx="4166758" cy="5887810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F6A0C0A1-6861-4674-855B-F8C07F29478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946" y="639289"/>
            <a:ext cx="2325298" cy="2325298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7658229F-8AFF-4EF8-9BC6-263F344B7C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2174" y="927824"/>
            <a:ext cx="4109060" cy="213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74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2443" y="2426887"/>
            <a:ext cx="7360020" cy="4069778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66C738C1-8452-447E-A0A6-5709FFF761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7117" y="101340"/>
            <a:ext cx="6992718" cy="2609314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7536A36E-277E-412B-B0DE-E9E542CC48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016" y="498764"/>
            <a:ext cx="3595421" cy="625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337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6861" y="86730"/>
            <a:ext cx="4757147" cy="2630499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457" y="517714"/>
            <a:ext cx="5992887" cy="1322947"/>
          </a:xfrm>
          <a:prstGeom prst="rect">
            <a:avLst/>
          </a:prstGeom>
          <a:effectLst>
            <a:glow rad="101600">
              <a:srgbClr val="FFDD71">
                <a:alpha val="60000"/>
              </a:srgbClr>
            </a:glow>
          </a:effectLst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7457" y="1910692"/>
            <a:ext cx="5925826" cy="1322947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457" y="3303670"/>
            <a:ext cx="5913633" cy="1322947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7457" y="4696648"/>
            <a:ext cx="5913633" cy="1322947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64439" y="517714"/>
            <a:ext cx="2333207" cy="6075142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584FF924-8BE2-4B7E-BE5E-5E6BCF3473E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7646" y="3001278"/>
            <a:ext cx="3679272" cy="3694667"/>
          </a:xfrm>
          <a:prstGeom prst="rect">
            <a:avLst/>
          </a:prstGeom>
        </p:spPr>
      </p:pic>
      <p:sp>
        <p:nvSpPr>
          <p:cNvPr id="3" name="Metin kutusu 2">
            <a:extLst>
              <a:ext uri="{FF2B5EF4-FFF2-40B4-BE49-F238E27FC236}">
                <a16:creationId xmlns:a16="http://schemas.microsoft.com/office/drawing/2014/main" id="{ABE87712-AE4C-4E8C-ACE1-E061904992F2}"/>
              </a:ext>
            </a:extLst>
          </p:cNvPr>
          <p:cNvSpPr txBox="1"/>
          <p:nvPr/>
        </p:nvSpPr>
        <p:spPr>
          <a:xfrm>
            <a:off x="9505403" y="4337255"/>
            <a:ext cx="160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/>
              <a:t>B</a:t>
            </a:r>
          </a:p>
        </p:txBody>
      </p:sp>
      <p:sp>
        <p:nvSpPr>
          <p:cNvPr id="14" name="Metin kutusu 13">
            <a:extLst>
              <a:ext uri="{FF2B5EF4-FFF2-40B4-BE49-F238E27FC236}">
                <a16:creationId xmlns:a16="http://schemas.microsoft.com/office/drawing/2014/main" id="{1C14422B-69D9-4498-A329-47BCCA80D702}"/>
              </a:ext>
            </a:extLst>
          </p:cNvPr>
          <p:cNvSpPr txBox="1"/>
          <p:nvPr/>
        </p:nvSpPr>
        <p:spPr>
          <a:xfrm>
            <a:off x="10150570" y="4257285"/>
            <a:ext cx="160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/>
              <a:t>K</a:t>
            </a:r>
          </a:p>
        </p:txBody>
      </p:sp>
      <p:sp>
        <p:nvSpPr>
          <p:cNvPr id="19" name="Metin kutusu 18">
            <a:extLst>
              <a:ext uri="{FF2B5EF4-FFF2-40B4-BE49-F238E27FC236}">
                <a16:creationId xmlns:a16="http://schemas.microsoft.com/office/drawing/2014/main" id="{141B6082-0A40-4094-B727-45383EFEAE83}"/>
              </a:ext>
            </a:extLst>
          </p:cNvPr>
          <p:cNvSpPr txBox="1"/>
          <p:nvPr/>
        </p:nvSpPr>
        <p:spPr>
          <a:xfrm>
            <a:off x="10071826" y="4706587"/>
            <a:ext cx="160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/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202356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Resim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950846" y="60389"/>
            <a:ext cx="3912418" cy="7447027"/>
          </a:xfrm>
          <a:prstGeom prst="rect">
            <a:avLst/>
          </a:prstGeom>
        </p:spPr>
      </p:pic>
      <p:pic>
        <p:nvPicPr>
          <p:cNvPr id="24" name="Resim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33718" y="1244113"/>
            <a:ext cx="2246527" cy="1167161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00219" y="-525966"/>
            <a:ext cx="4883319" cy="4059044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C89D9885-B58D-4A95-AC21-FDE6CD25C0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926321" y="2724667"/>
            <a:ext cx="1556375" cy="4133333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33718" y="2318014"/>
            <a:ext cx="2280102" cy="3450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16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5294" y="3263900"/>
            <a:ext cx="3417805" cy="3155310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582" y="2616926"/>
            <a:ext cx="6581435" cy="3802284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00858" y="-391083"/>
            <a:ext cx="5868158" cy="3740486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1D2FE0E8-D20D-469A-BD9D-85866C0116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590" y="2178136"/>
            <a:ext cx="1815631" cy="4679864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72366" y="495494"/>
            <a:ext cx="6200169" cy="168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198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368" y="979534"/>
            <a:ext cx="8340818" cy="4899280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265" y="296535"/>
            <a:ext cx="3773751" cy="1914310"/>
          </a:xfrm>
          <a:prstGeom prst="rect">
            <a:avLst/>
          </a:prstGeom>
        </p:spPr>
      </p:pic>
      <p:cxnSp>
        <p:nvCxnSpPr>
          <p:cNvPr id="12" name="Düz Bağlayıcı 11"/>
          <p:cNvCxnSpPr/>
          <p:nvPr/>
        </p:nvCxnSpPr>
        <p:spPr>
          <a:xfrm>
            <a:off x="3523056" y="3647975"/>
            <a:ext cx="7777003" cy="0"/>
          </a:xfrm>
          <a:prstGeom prst="line">
            <a:avLst/>
          </a:prstGeom>
          <a:ln w="44450">
            <a:solidFill>
              <a:srgbClr val="FB3C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Düz Bağlayıcı 12"/>
          <p:cNvCxnSpPr/>
          <p:nvPr/>
        </p:nvCxnSpPr>
        <p:spPr>
          <a:xfrm>
            <a:off x="3594275" y="3429174"/>
            <a:ext cx="7705784" cy="0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Düz Bağlayıcı 14"/>
          <p:cNvCxnSpPr/>
          <p:nvPr/>
        </p:nvCxnSpPr>
        <p:spPr>
          <a:xfrm flipV="1">
            <a:off x="3764906" y="4953987"/>
            <a:ext cx="7293302" cy="36248"/>
          </a:xfrm>
          <a:prstGeom prst="line">
            <a:avLst/>
          </a:prstGeom>
          <a:ln w="44450">
            <a:solidFill>
              <a:srgbClr val="FB3C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Düz Bağlayıcı 17"/>
          <p:cNvCxnSpPr/>
          <p:nvPr/>
        </p:nvCxnSpPr>
        <p:spPr>
          <a:xfrm flipV="1">
            <a:off x="7309356" y="1253690"/>
            <a:ext cx="694" cy="4426401"/>
          </a:xfrm>
          <a:prstGeom prst="line">
            <a:avLst/>
          </a:prstGeom>
          <a:ln w="444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Düz Bağlayıcı 20"/>
          <p:cNvCxnSpPr/>
          <p:nvPr/>
        </p:nvCxnSpPr>
        <p:spPr>
          <a:xfrm flipV="1">
            <a:off x="6604646" y="1253690"/>
            <a:ext cx="694" cy="4426401"/>
          </a:xfrm>
          <a:prstGeom prst="line">
            <a:avLst/>
          </a:prstGeom>
          <a:ln w="444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Düz Bağlayıcı 21"/>
          <p:cNvCxnSpPr/>
          <p:nvPr/>
        </p:nvCxnSpPr>
        <p:spPr>
          <a:xfrm flipV="1">
            <a:off x="5619852" y="1215973"/>
            <a:ext cx="694" cy="4426401"/>
          </a:xfrm>
          <a:prstGeom prst="line">
            <a:avLst/>
          </a:prstGeom>
          <a:ln w="444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Resim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647" y="255850"/>
            <a:ext cx="3571417" cy="1995679"/>
          </a:xfrm>
          <a:prstGeom prst="rect">
            <a:avLst/>
          </a:prstGeom>
        </p:spPr>
      </p:pic>
      <p:pic>
        <p:nvPicPr>
          <p:cNvPr id="28" name="Resim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523" y="231464"/>
            <a:ext cx="3694496" cy="2091109"/>
          </a:xfrm>
          <a:prstGeom prst="rect">
            <a:avLst/>
          </a:prstGeom>
        </p:spPr>
      </p:pic>
      <p:pic>
        <p:nvPicPr>
          <p:cNvPr id="34" name="Resim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485" y="275241"/>
            <a:ext cx="3584759" cy="2066723"/>
          </a:xfrm>
          <a:prstGeom prst="rect">
            <a:avLst/>
          </a:prstGeom>
        </p:spPr>
      </p:pic>
      <p:pic>
        <p:nvPicPr>
          <p:cNvPr id="36" name="Resim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2488" y="292830"/>
            <a:ext cx="3615241" cy="2066723"/>
          </a:xfrm>
          <a:prstGeom prst="rect">
            <a:avLst/>
          </a:prstGeom>
        </p:spPr>
      </p:pic>
      <p:pic>
        <p:nvPicPr>
          <p:cNvPr id="37" name="Resim 3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2488" y="277939"/>
            <a:ext cx="3639627" cy="2072820"/>
          </a:xfrm>
          <a:prstGeom prst="rect">
            <a:avLst/>
          </a:prstGeom>
        </p:spPr>
      </p:pic>
      <p:pic>
        <p:nvPicPr>
          <p:cNvPr id="39" name="Resim 3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4986" y="275241"/>
            <a:ext cx="3639627" cy="2066723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5A07E70B-36B9-4206-972D-59F67C6C66A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3901" y="1830779"/>
            <a:ext cx="3589002" cy="474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468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7359" y="1361832"/>
            <a:ext cx="9455515" cy="5228497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7908" y="138546"/>
            <a:ext cx="3523793" cy="1109568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318" y="1624415"/>
            <a:ext cx="2857101" cy="4965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317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6558" y="1015663"/>
            <a:ext cx="10685714" cy="5742857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22815"/>
            <a:ext cx="2857101" cy="4965914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CEC6350D-AD54-4194-9FF6-F18F8EFA29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0405" y="0"/>
            <a:ext cx="5938019" cy="160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655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4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3A46E73F-9D63-42CE-A68C-FF52DA8A72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3223" y="1047903"/>
            <a:ext cx="3885553" cy="3633245"/>
          </a:xfrm>
          <a:prstGeom prst="rect">
            <a:avLst/>
          </a:prstGeom>
        </p:spPr>
      </p:pic>
      <p:sp>
        <p:nvSpPr>
          <p:cNvPr id="6" name="Metin kutusu 5">
            <a:extLst>
              <a:ext uri="{FF2B5EF4-FFF2-40B4-BE49-F238E27FC236}">
                <a16:creationId xmlns:a16="http://schemas.microsoft.com/office/drawing/2014/main" id="{68F4DF57-3C13-4276-B2EB-084191BEBA35}"/>
              </a:ext>
            </a:extLst>
          </p:cNvPr>
          <p:cNvSpPr txBox="1"/>
          <p:nvPr/>
        </p:nvSpPr>
        <p:spPr>
          <a:xfrm>
            <a:off x="3100551" y="4340901"/>
            <a:ext cx="753591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/>
            <a:r>
              <a:rPr lang="tr-TR" sz="1800" b="0" i="0" u="none" strike="noStrike" baseline="0" dirty="0">
                <a:latin typeface="Times New Roman" panose="02020603050405020304" pitchFamily="18" charset="0"/>
              </a:rPr>
              <a:t>Haritada</a:t>
            </a: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 I,</a:t>
            </a:r>
            <a:r>
              <a:rPr lang="tr-TR" sz="1800" b="0" i="0" u="none" strike="noStrike" baseline="0" dirty="0">
                <a:latin typeface="Times New Roman" panose="02020603050405020304" pitchFamily="18" charset="0"/>
              </a:rPr>
              <a:t> II ve</a:t>
            </a: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 III</a:t>
            </a:r>
            <a:r>
              <a:rPr lang="tr-TR" sz="1800" b="0" i="0" u="none" strike="noStrike" baseline="0" dirty="0">
                <a:latin typeface="Times New Roman" panose="02020603050405020304" pitchFamily="18" charset="0"/>
              </a:rPr>
              <a:t> olarak numaralanmış kıtaların isimleri aşağıdakilerin hangisinde doğru olarak verilmiştir?</a:t>
            </a:r>
          </a:p>
        </p:txBody>
      </p:sp>
      <p:sp>
        <p:nvSpPr>
          <p:cNvPr id="8" name="Metin kutusu 7">
            <a:extLst>
              <a:ext uri="{FF2B5EF4-FFF2-40B4-BE49-F238E27FC236}">
                <a16:creationId xmlns:a16="http://schemas.microsoft.com/office/drawing/2014/main" id="{77197B29-3D48-4CFD-B3A9-A0607BB2BC1E}"/>
              </a:ext>
            </a:extLst>
          </p:cNvPr>
          <p:cNvSpPr txBox="1"/>
          <p:nvPr/>
        </p:nvSpPr>
        <p:spPr>
          <a:xfrm>
            <a:off x="3455275" y="720582"/>
            <a:ext cx="67607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sz="2800" dirty="0"/>
              <a:t>A</a:t>
            </a:r>
            <a:r>
              <a:rPr lang="tr-TR" dirty="0"/>
              <a:t>şağıdaki haritada bazı kıtalar numaralandırılarak gösterilmiştir.</a:t>
            </a:r>
          </a:p>
        </p:txBody>
      </p:sp>
      <p:sp>
        <p:nvSpPr>
          <p:cNvPr id="10" name="Metin kutusu 9">
            <a:extLst>
              <a:ext uri="{FF2B5EF4-FFF2-40B4-BE49-F238E27FC236}">
                <a16:creationId xmlns:a16="http://schemas.microsoft.com/office/drawing/2014/main" id="{49370501-574D-434D-B556-1FE304DDD987}"/>
              </a:ext>
            </a:extLst>
          </p:cNvPr>
          <p:cNvSpPr txBox="1"/>
          <p:nvPr/>
        </p:nvSpPr>
        <p:spPr>
          <a:xfrm>
            <a:off x="3457722" y="5008469"/>
            <a:ext cx="618008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dirty="0"/>
              <a:t>        </a:t>
            </a:r>
            <a:r>
              <a:rPr lang="tr-TR" u="sng" dirty="0"/>
              <a:t>I</a:t>
            </a:r>
            <a:r>
              <a:rPr lang="tr-TR" dirty="0"/>
              <a:t>		     </a:t>
            </a:r>
            <a:r>
              <a:rPr lang="tr-TR" u="sng" dirty="0"/>
              <a:t>II</a:t>
            </a:r>
            <a:r>
              <a:rPr lang="tr-TR" dirty="0"/>
              <a:t>			    </a:t>
            </a:r>
            <a:r>
              <a:rPr lang="tr-TR" u="sng" dirty="0"/>
              <a:t>III</a:t>
            </a:r>
          </a:p>
          <a:p>
            <a:r>
              <a:rPr lang="tr-TR" dirty="0"/>
              <a:t>A)  Asya 		Avrupa			Avrupa</a:t>
            </a:r>
          </a:p>
          <a:p>
            <a:r>
              <a:rPr lang="tr-TR" dirty="0"/>
              <a:t>B)  Avrupa 	Afrika			Asya	</a:t>
            </a:r>
          </a:p>
          <a:p>
            <a:r>
              <a:rPr lang="tr-TR" dirty="0"/>
              <a:t>C)  Afrika		Asya 			Avrupa </a:t>
            </a:r>
          </a:p>
          <a:p>
            <a:r>
              <a:rPr lang="tr-TR" dirty="0"/>
              <a:t>D)  Asya		Afrika 			Avrupa</a:t>
            </a:r>
          </a:p>
        </p:txBody>
      </p:sp>
      <p:pic>
        <p:nvPicPr>
          <p:cNvPr id="11" name="Resim 10">
            <a:extLst>
              <a:ext uri="{FF2B5EF4-FFF2-40B4-BE49-F238E27FC236}">
                <a16:creationId xmlns:a16="http://schemas.microsoft.com/office/drawing/2014/main" id="{258D5D57-ECCA-4031-B964-DE2930CCEF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0364" y="5578"/>
            <a:ext cx="4115157" cy="1085182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8E5532EF-D652-48B2-8DBD-B9D734B0BB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4149" y="5532984"/>
            <a:ext cx="428297" cy="428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50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etin kutusu 8">
            <a:extLst>
              <a:ext uri="{FF2B5EF4-FFF2-40B4-BE49-F238E27FC236}">
                <a16:creationId xmlns:a16="http://schemas.microsoft.com/office/drawing/2014/main" id="{C7D927C9-287F-48B3-9569-9CCBDABDEF76}"/>
              </a:ext>
            </a:extLst>
          </p:cNvPr>
          <p:cNvSpPr txBox="1"/>
          <p:nvPr/>
        </p:nvSpPr>
        <p:spPr>
          <a:xfrm>
            <a:off x="3310758" y="3341554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/>
            <a:endParaRPr lang="tr-TR" b="0" i="0" u="none" strike="noStrike" baseline="0" dirty="0">
              <a:solidFill>
                <a:srgbClr val="7030A0"/>
              </a:solidFill>
            </a:endParaRPr>
          </a:p>
          <a:p>
            <a:endParaRPr lang="tr-TR" dirty="0">
              <a:solidFill>
                <a:srgbClr val="7030A0"/>
              </a:solidFill>
            </a:endParaRPr>
          </a:p>
          <a:p>
            <a:endParaRPr lang="tr-TR" b="0" i="0" u="none" strike="noStrike" baseline="0" dirty="0"/>
          </a:p>
          <a:p>
            <a:endParaRPr lang="tr-TR" dirty="0"/>
          </a:p>
        </p:txBody>
      </p:sp>
      <p:pic>
        <p:nvPicPr>
          <p:cNvPr id="26" name="Resim 25">
            <a:extLst>
              <a:ext uri="{FF2B5EF4-FFF2-40B4-BE49-F238E27FC236}">
                <a16:creationId xmlns:a16="http://schemas.microsoft.com/office/drawing/2014/main" id="{7B506551-56E7-40C0-9B88-33DA74A610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8717" y="1103911"/>
            <a:ext cx="691702" cy="706630"/>
          </a:xfrm>
          <a:prstGeom prst="rect">
            <a:avLst/>
          </a:prstGeom>
        </p:spPr>
      </p:pic>
      <p:pic>
        <p:nvPicPr>
          <p:cNvPr id="38" name="Resim 37">
            <a:extLst>
              <a:ext uri="{FF2B5EF4-FFF2-40B4-BE49-F238E27FC236}">
                <a16:creationId xmlns:a16="http://schemas.microsoft.com/office/drawing/2014/main" id="{8FA0EAD1-E217-4C7F-AC69-A1FD729C37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8717" y="1757492"/>
            <a:ext cx="691702" cy="706630"/>
          </a:xfrm>
          <a:prstGeom prst="rect">
            <a:avLst/>
          </a:prstGeom>
        </p:spPr>
      </p:pic>
      <p:pic>
        <p:nvPicPr>
          <p:cNvPr id="39" name="Resim 38">
            <a:extLst>
              <a:ext uri="{FF2B5EF4-FFF2-40B4-BE49-F238E27FC236}">
                <a16:creationId xmlns:a16="http://schemas.microsoft.com/office/drawing/2014/main" id="{799C8341-E2B2-4D77-8201-F8DAE837C1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8237" y="2438636"/>
            <a:ext cx="691702" cy="706630"/>
          </a:xfrm>
          <a:prstGeom prst="rect">
            <a:avLst/>
          </a:prstGeom>
        </p:spPr>
      </p:pic>
      <p:pic>
        <p:nvPicPr>
          <p:cNvPr id="40" name="Resim 39">
            <a:extLst>
              <a:ext uri="{FF2B5EF4-FFF2-40B4-BE49-F238E27FC236}">
                <a16:creationId xmlns:a16="http://schemas.microsoft.com/office/drawing/2014/main" id="{9ABD80F7-DFB2-4B3E-9717-4DE52363DB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8237" y="3092217"/>
            <a:ext cx="691702" cy="706630"/>
          </a:xfrm>
          <a:prstGeom prst="rect">
            <a:avLst/>
          </a:prstGeom>
        </p:spPr>
      </p:pic>
      <p:pic>
        <p:nvPicPr>
          <p:cNvPr id="41" name="Resim 40">
            <a:extLst>
              <a:ext uri="{FF2B5EF4-FFF2-40B4-BE49-F238E27FC236}">
                <a16:creationId xmlns:a16="http://schemas.microsoft.com/office/drawing/2014/main" id="{CF216B26-93C0-4E85-9754-1800949C19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8778" y="3798847"/>
            <a:ext cx="691702" cy="706630"/>
          </a:xfrm>
          <a:prstGeom prst="rect">
            <a:avLst/>
          </a:prstGeom>
        </p:spPr>
      </p:pic>
      <p:pic>
        <p:nvPicPr>
          <p:cNvPr id="42" name="Resim 41">
            <a:extLst>
              <a:ext uri="{FF2B5EF4-FFF2-40B4-BE49-F238E27FC236}">
                <a16:creationId xmlns:a16="http://schemas.microsoft.com/office/drawing/2014/main" id="{D26D44EB-F7FE-464D-BFE6-B3B630AA0D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8778" y="4452428"/>
            <a:ext cx="691702" cy="706630"/>
          </a:xfrm>
          <a:prstGeom prst="rect">
            <a:avLst/>
          </a:prstGeom>
        </p:spPr>
      </p:pic>
      <p:pic>
        <p:nvPicPr>
          <p:cNvPr id="43" name="Resim 42">
            <a:extLst>
              <a:ext uri="{FF2B5EF4-FFF2-40B4-BE49-F238E27FC236}">
                <a16:creationId xmlns:a16="http://schemas.microsoft.com/office/drawing/2014/main" id="{767D07D9-A489-4B92-9CCF-94012A13BA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38298" y="5133572"/>
            <a:ext cx="691702" cy="706630"/>
          </a:xfrm>
          <a:prstGeom prst="rect">
            <a:avLst/>
          </a:prstGeom>
        </p:spPr>
      </p:pic>
      <p:pic>
        <p:nvPicPr>
          <p:cNvPr id="44" name="Resim 43">
            <a:extLst>
              <a:ext uri="{FF2B5EF4-FFF2-40B4-BE49-F238E27FC236}">
                <a16:creationId xmlns:a16="http://schemas.microsoft.com/office/drawing/2014/main" id="{348C6477-EA4C-46D5-80A8-F7D62A07A2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38298" y="5787153"/>
            <a:ext cx="691702" cy="706630"/>
          </a:xfrm>
          <a:prstGeom prst="rect">
            <a:avLst/>
          </a:prstGeom>
        </p:spPr>
      </p:pic>
      <p:pic>
        <p:nvPicPr>
          <p:cNvPr id="61" name="Resim 60">
            <a:extLst>
              <a:ext uri="{FF2B5EF4-FFF2-40B4-BE49-F238E27FC236}">
                <a16:creationId xmlns:a16="http://schemas.microsoft.com/office/drawing/2014/main" id="{7876B9FA-3C74-41C0-B3B4-505C07F857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007" y="1146297"/>
            <a:ext cx="10242168" cy="5377138"/>
          </a:xfrm>
          <a:prstGeom prst="rect">
            <a:avLst/>
          </a:prstGeom>
        </p:spPr>
      </p:pic>
      <p:pic>
        <p:nvPicPr>
          <p:cNvPr id="64" name="Resim 63">
            <a:extLst>
              <a:ext uri="{FF2B5EF4-FFF2-40B4-BE49-F238E27FC236}">
                <a16:creationId xmlns:a16="http://schemas.microsoft.com/office/drawing/2014/main" id="{67F84369-3F19-4993-B873-1D3925B3CE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52046" y="2620681"/>
            <a:ext cx="384081" cy="384081"/>
          </a:xfrm>
          <a:prstGeom prst="rect">
            <a:avLst/>
          </a:prstGeom>
        </p:spPr>
      </p:pic>
      <p:pic>
        <p:nvPicPr>
          <p:cNvPr id="65" name="Resim 64">
            <a:extLst>
              <a:ext uri="{FF2B5EF4-FFF2-40B4-BE49-F238E27FC236}">
                <a16:creationId xmlns:a16="http://schemas.microsoft.com/office/drawing/2014/main" id="{166C8C4F-1102-4B3D-B3D4-AFD3811DD7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41536" y="1284958"/>
            <a:ext cx="384081" cy="384081"/>
          </a:xfrm>
          <a:prstGeom prst="rect">
            <a:avLst/>
          </a:prstGeom>
        </p:spPr>
      </p:pic>
      <p:pic>
        <p:nvPicPr>
          <p:cNvPr id="66" name="Resim 65">
            <a:extLst>
              <a:ext uri="{FF2B5EF4-FFF2-40B4-BE49-F238E27FC236}">
                <a16:creationId xmlns:a16="http://schemas.microsoft.com/office/drawing/2014/main" id="{90C67F88-1247-49CE-9131-AEC5439F3D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52046" y="3253491"/>
            <a:ext cx="384081" cy="384081"/>
          </a:xfrm>
          <a:prstGeom prst="rect">
            <a:avLst/>
          </a:prstGeom>
        </p:spPr>
      </p:pic>
      <p:pic>
        <p:nvPicPr>
          <p:cNvPr id="67" name="Resim 66">
            <a:extLst>
              <a:ext uri="{FF2B5EF4-FFF2-40B4-BE49-F238E27FC236}">
                <a16:creationId xmlns:a16="http://schemas.microsoft.com/office/drawing/2014/main" id="{076BDD06-934C-4A1F-85CE-CCD7EAE9AF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92108" y="5943275"/>
            <a:ext cx="384081" cy="384081"/>
          </a:xfrm>
          <a:prstGeom prst="rect">
            <a:avLst/>
          </a:prstGeom>
        </p:spPr>
      </p:pic>
      <p:pic>
        <p:nvPicPr>
          <p:cNvPr id="68" name="Resim 67">
            <a:extLst>
              <a:ext uri="{FF2B5EF4-FFF2-40B4-BE49-F238E27FC236}">
                <a16:creationId xmlns:a16="http://schemas.microsoft.com/office/drawing/2014/main" id="{AA4706F6-D713-4DEC-8500-3ADC063152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41535" y="1946330"/>
            <a:ext cx="384081" cy="384081"/>
          </a:xfrm>
          <a:prstGeom prst="rect">
            <a:avLst/>
          </a:prstGeom>
        </p:spPr>
      </p:pic>
      <p:pic>
        <p:nvPicPr>
          <p:cNvPr id="69" name="Resim 68">
            <a:extLst>
              <a:ext uri="{FF2B5EF4-FFF2-40B4-BE49-F238E27FC236}">
                <a16:creationId xmlns:a16="http://schemas.microsoft.com/office/drawing/2014/main" id="{62EF41A3-2083-475A-AAED-18D62774C2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2588" y="3975031"/>
            <a:ext cx="384081" cy="384081"/>
          </a:xfrm>
          <a:prstGeom prst="rect">
            <a:avLst/>
          </a:prstGeom>
        </p:spPr>
      </p:pic>
      <p:pic>
        <p:nvPicPr>
          <p:cNvPr id="70" name="Resim 69">
            <a:extLst>
              <a:ext uri="{FF2B5EF4-FFF2-40B4-BE49-F238E27FC236}">
                <a16:creationId xmlns:a16="http://schemas.microsoft.com/office/drawing/2014/main" id="{5001A389-4CD5-419E-98A8-2B658763F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92108" y="4648971"/>
            <a:ext cx="384081" cy="384081"/>
          </a:xfrm>
          <a:prstGeom prst="rect">
            <a:avLst/>
          </a:prstGeom>
        </p:spPr>
      </p:pic>
      <p:pic>
        <p:nvPicPr>
          <p:cNvPr id="71" name="Resim 70">
            <a:extLst>
              <a:ext uri="{FF2B5EF4-FFF2-40B4-BE49-F238E27FC236}">
                <a16:creationId xmlns:a16="http://schemas.microsoft.com/office/drawing/2014/main" id="{48EA2805-1023-4AAD-B68F-17ECA43BACE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92108" y="5311722"/>
            <a:ext cx="384081" cy="384081"/>
          </a:xfrm>
          <a:prstGeom prst="rect">
            <a:avLst/>
          </a:prstGeom>
        </p:spPr>
      </p:pic>
      <p:pic>
        <p:nvPicPr>
          <p:cNvPr id="72" name="Resim 71">
            <a:extLst>
              <a:ext uri="{FF2B5EF4-FFF2-40B4-BE49-F238E27FC236}">
                <a16:creationId xmlns:a16="http://schemas.microsoft.com/office/drawing/2014/main" id="{4BE1FA14-CD34-4A8A-B1BA-85306C202F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2106" y="-115962"/>
            <a:ext cx="6163590" cy="192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9076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1515</TotalTime>
  <Words>81</Words>
  <Application>Microsoft Office PowerPoint</Application>
  <PresentationFormat>Geniş ekran</PresentationFormat>
  <Paragraphs>15</Paragraphs>
  <Slides>47</Slides>
  <Notes>2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47</vt:i4>
      </vt:variant>
    </vt:vector>
  </HeadingPairs>
  <TitlesOfParts>
    <vt:vector size="52" baseType="lpstr">
      <vt:lpstr>Arial</vt:lpstr>
      <vt:lpstr>Calibri</vt:lpstr>
      <vt:lpstr>Calibri Light</vt:lpstr>
      <vt:lpstr>Times New Roman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199</cp:revision>
  <dcterms:created xsi:type="dcterms:W3CDTF">2018-11-25T17:26:10Z</dcterms:created>
  <dcterms:modified xsi:type="dcterms:W3CDTF">2020-12-29T12:04:14Z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14127934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D8.0.2</vt:lpwstr>
  </property>
</Properties>
</file>