
<file path=[Content_Types].xml><?xml version="1.0" encoding="utf-8"?>
<Types xmlns="http://schemas.openxmlformats.org/package/2006/content-types">
  <Default ContentType="image/jpeg" Extension="jpeg"/>
  <Default ContentType="image/png" Extension="png"/>
  <Default ContentType="application/vnd.openxmlformats-package.relationships+xml" Extension="rels"/>
  <Default ContentType="audio/x-wav" Extension="wav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theme+xml" PartName="/ppt/theme/theme2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core.xml" Type="http://schemas.openxmlformats.org/package/2006/relationships/metadata/core-properties"/><Relationship Id="rId2" Target="docProps/thumbnail.jpeg" Type="http://schemas.openxmlformats.org/package/2006/relationships/metadata/thumbnail"/><Relationship Id="rId1" Target="ppt/presentation.xml" Type="http://schemas.openxmlformats.org/officeDocument/2006/relationships/officeDocument"/><Relationship Id="rId4" Target="docProps/app.xml" Type="http://schemas.openxmlformats.org/officeDocument/2006/relationships/extended-properties"/><Relationship Id="rId5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97" r:id="rId3"/>
    <p:sldId id="257" r:id="rId4"/>
    <p:sldId id="277" r:id="rId5"/>
    <p:sldId id="296" r:id="rId6"/>
    <p:sldId id="290" r:id="rId7"/>
    <p:sldId id="259" r:id="rId8"/>
    <p:sldId id="284" r:id="rId9"/>
    <p:sldId id="282" r:id="rId10"/>
    <p:sldId id="283" r:id="rId11"/>
    <p:sldId id="286" r:id="rId12"/>
    <p:sldId id="260" r:id="rId13"/>
    <p:sldId id="274" r:id="rId14"/>
    <p:sldId id="285" r:id="rId15"/>
    <p:sldId id="289" r:id="rId16"/>
    <p:sldId id="261" r:id="rId17"/>
    <p:sldId id="298" r:id="rId18"/>
    <p:sldId id="264" r:id="rId19"/>
    <p:sldId id="262" r:id="rId20"/>
    <p:sldId id="299" r:id="rId21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6A6"/>
    <a:srgbClr val="BCDE29"/>
    <a:srgbClr val="7CCCB7"/>
    <a:srgbClr val="7362CA"/>
    <a:srgbClr val="FF8A27"/>
    <a:srgbClr val="E34DA2"/>
    <a:srgbClr val="F9D71A"/>
    <a:srgbClr val="3E437F"/>
    <a:srgbClr val="6EBFC4"/>
    <a:srgbClr val="2488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128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78" y="1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 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02DEF8-E686-437D-84A7-DA31831BA187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4" name="Slayt Resmi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 dirty="0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 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 dirty="0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5FB3C-F607-4D09-A77A-1DFF1F991B89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763447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7448F3D0-0322-4B38-AD35-A32B8CB607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Alt Başlık 2">
            <a:extLst>
              <a:ext uri="{FF2B5EF4-FFF2-40B4-BE49-F238E27FC236}">
                <a16:creationId xmlns:a16="http://schemas.microsoft.com/office/drawing/2014/main" id="{62346478-7D41-4A25-9C97-32252FB8BEE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tıklayın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5638E23E-F141-48CA-A6DB-1A518C5B3E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A81887A-F906-4B1A-B405-0D138559C3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690CC1AA-7406-426D-9F74-214EE92747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677508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9BE51020-96F2-47C9-81E5-9168E7111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CB898F66-FC35-4A73-9790-1740E98AE4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3DA0BDD1-D011-41C4-8594-C3BB48F86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A5C7AA7E-13D7-4E7C-960D-66FA184409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4A6DCD4-9C88-4E41-BA17-0810112A34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630985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 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36C60453-233C-48E7-A678-E84F35FCB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9ACE6353-7533-4422-A569-E3B6106E5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B5DF23F-9B94-47F9-A7BF-028C16E03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14AA2F88-9A4F-4454-AE01-7204B87F9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75B09436-1279-4940-A027-5D3875FC89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491050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F3656C10-C555-4278-A040-60D6AA4E0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59F71C5F-8020-44CA-AFAF-A2D13C93E0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F1D63014-6667-4EB9-88D0-6C095B67FE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EB559AF6-23A4-4E40-B532-9E1ECDC106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12DA71D-0CB9-4EF1-A568-25EEA8B02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3D19C8A3-D3AE-49D2-8461-3F6C7AE81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9554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0C9DDB84-4F01-46A7-A97B-170D4DFF39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3E3B95A-8981-4CDC-8842-9182BCC590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4" name="İçerik Yer Tutucusu 3">
            <a:extLst>
              <a:ext uri="{FF2B5EF4-FFF2-40B4-BE49-F238E27FC236}">
                <a16:creationId xmlns:a16="http://schemas.microsoft.com/office/drawing/2014/main" id="{6B63D90B-E98C-441E-BADF-D49E916810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>
            <a:extLst>
              <a:ext uri="{FF2B5EF4-FFF2-40B4-BE49-F238E27FC236}">
                <a16:creationId xmlns:a16="http://schemas.microsoft.com/office/drawing/2014/main" id="{7F32CD6F-12AE-4785-8C7E-1575621DFE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6" name="İçerik Yer Tutucusu 5">
            <a:extLst>
              <a:ext uri="{FF2B5EF4-FFF2-40B4-BE49-F238E27FC236}">
                <a16:creationId xmlns:a16="http://schemas.microsoft.com/office/drawing/2014/main" id="{0083AE5A-CD1B-49D3-AF06-F7AA8317153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>
            <a:extLst>
              <a:ext uri="{FF2B5EF4-FFF2-40B4-BE49-F238E27FC236}">
                <a16:creationId xmlns:a16="http://schemas.microsoft.com/office/drawing/2014/main" id="{44C7C1F1-EE0A-4187-BCC8-5B6B0F4176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8" name="Alt Bilgi Yer Tutucusu 7">
            <a:extLst>
              <a:ext uri="{FF2B5EF4-FFF2-40B4-BE49-F238E27FC236}">
                <a16:creationId xmlns:a16="http://schemas.microsoft.com/office/drawing/2014/main" id="{2465781C-2409-4A14-80A3-116EFD40DC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9" name="Slayt Numarası Yer Tutucusu 8">
            <a:extLst>
              <a:ext uri="{FF2B5EF4-FFF2-40B4-BE49-F238E27FC236}">
                <a16:creationId xmlns:a16="http://schemas.microsoft.com/office/drawing/2014/main" id="{18B0CE3B-5598-44EB-BF4B-4F42ED90E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95947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425B9ECD-00E3-4096-80B8-F9BF2338BE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Veri Yer Tutucusu 2">
            <a:extLst>
              <a:ext uri="{FF2B5EF4-FFF2-40B4-BE49-F238E27FC236}">
                <a16:creationId xmlns:a16="http://schemas.microsoft.com/office/drawing/2014/main" id="{4709444C-DB6A-4580-A2B9-A4FADB12FA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4" name="Alt Bilgi Yer Tutucusu 3">
            <a:extLst>
              <a:ext uri="{FF2B5EF4-FFF2-40B4-BE49-F238E27FC236}">
                <a16:creationId xmlns:a16="http://schemas.microsoft.com/office/drawing/2014/main" id="{9EE39C48-C71C-49CA-82BD-40520C3417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5" name="Slayt Numarası Yer Tutucusu 4">
            <a:extLst>
              <a:ext uri="{FF2B5EF4-FFF2-40B4-BE49-F238E27FC236}">
                <a16:creationId xmlns:a16="http://schemas.microsoft.com/office/drawing/2014/main" id="{AD77CBC1-9F5A-4376-9F43-748709A70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126214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>
            <a:extLst>
              <a:ext uri="{FF2B5EF4-FFF2-40B4-BE49-F238E27FC236}">
                <a16:creationId xmlns:a16="http://schemas.microsoft.com/office/drawing/2014/main" id="{2C432D33-4292-4913-8E5A-1C5DF30235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3" name="Alt Bilgi Yer Tutucusu 2">
            <a:extLst>
              <a:ext uri="{FF2B5EF4-FFF2-40B4-BE49-F238E27FC236}">
                <a16:creationId xmlns:a16="http://schemas.microsoft.com/office/drawing/2014/main" id="{34CE97CB-E79E-46FD-8FD7-3C2972E140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>
            <a:extLst>
              <a:ext uri="{FF2B5EF4-FFF2-40B4-BE49-F238E27FC236}">
                <a16:creationId xmlns:a16="http://schemas.microsoft.com/office/drawing/2014/main" id="{7687846F-A417-4888-825C-B83BB0EE42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0259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6E1F1A62-A450-4105-B977-D8E3B3CEF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İçerik Yer Tutucusu 2">
            <a:extLst>
              <a:ext uri="{FF2B5EF4-FFF2-40B4-BE49-F238E27FC236}">
                <a16:creationId xmlns:a16="http://schemas.microsoft.com/office/drawing/2014/main" id="{896C0AE2-C734-4906-9DC3-4977B22CEC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51C18C2D-27EB-405F-9109-3F9A29CB8A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BDE1F649-B636-4F1F-AD7A-78149C723C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A3C3A874-219D-4F19-8CCB-471192041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084EC745-5EF6-4901-ABF3-3FBE1A669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5853215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C12CBD5F-2BAA-4920-8AEA-1A38380BBA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Resim Yer Tutucusu 2">
            <a:extLst>
              <a:ext uri="{FF2B5EF4-FFF2-40B4-BE49-F238E27FC236}">
                <a16:creationId xmlns:a16="http://schemas.microsoft.com/office/drawing/2014/main" id="{8BC4FB81-BC12-4AF7-848F-4E847098ED4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 dirty="0"/>
          </a:p>
        </p:txBody>
      </p:sp>
      <p:sp>
        <p:nvSpPr>
          <p:cNvPr id="4" name="Metin Yer Tutucusu 3">
            <a:extLst>
              <a:ext uri="{FF2B5EF4-FFF2-40B4-BE49-F238E27FC236}">
                <a16:creationId xmlns:a16="http://schemas.microsoft.com/office/drawing/2014/main" id="{0CD17987-FF46-48FB-8A9F-377493E1E2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</a:t>
            </a:r>
          </a:p>
        </p:txBody>
      </p:sp>
      <p:sp>
        <p:nvSpPr>
          <p:cNvPr id="5" name="Veri Yer Tutucusu 4">
            <a:extLst>
              <a:ext uri="{FF2B5EF4-FFF2-40B4-BE49-F238E27FC236}">
                <a16:creationId xmlns:a16="http://schemas.microsoft.com/office/drawing/2014/main" id="{A6659B0B-0C48-414B-8ABF-00A40CB6C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6" name="Alt Bilgi Yer Tutucusu 5">
            <a:extLst>
              <a:ext uri="{FF2B5EF4-FFF2-40B4-BE49-F238E27FC236}">
                <a16:creationId xmlns:a16="http://schemas.microsoft.com/office/drawing/2014/main" id="{1402CD3E-A00B-48DE-81E0-D4543BC37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7" name="Slayt Numarası Yer Tutucusu 6">
            <a:extLst>
              <a:ext uri="{FF2B5EF4-FFF2-40B4-BE49-F238E27FC236}">
                <a16:creationId xmlns:a16="http://schemas.microsoft.com/office/drawing/2014/main" id="{13CC09A7-25A6-4D45-8342-9BD2BFA3C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048405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 ve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>
            <a:extLst>
              <a:ext uri="{FF2B5EF4-FFF2-40B4-BE49-F238E27FC236}">
                <a16:creationId xmlns:a16="http://schemas.microsoft.com/office/drawing/2014/main" id="{842B8B8D-F786-45DA-A70A-6FC62321E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8F6D2044-F04B-473E-B9C0-2A03311F9D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B9645710-FEB3-4260-A511-F885CCF2CD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4D007896-AAC1-4F95-8AF0-E1A86220E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591D0014-008D-4199-8510-84103B0077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2741794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>
            <a:extLst>
              <a:ext uri="{FF2B5EF4-FFF2-40B4-BE49-F238E27FC236}">
                <a16:creationId xmlns:a16="http://schemas.microsoft.com/office/drawing/2014/main" id="{E99E8AAC-D7EC-4672-AD29-56977118CE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Dikey Metin Yer Tutucusu 2">
            <a:extLst>
              <a:ext uri="{FF2B5EF4-FFF2-40B4-BE49-F238E27FC236}">
                <a16:creationId xmlns:a16="http://schemas.microsoft.com/office/drawing/2014/main" id="{2214056F-7F70-4B88-96C3-17B57CAB180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61B5B82-A9F5-4286-B6C9-185A9316A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2B1C8E3B-1A2A-4BBE-ABB5-C5F8A3DBE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A1BE51C5-9228-498D-B341-86C670003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720215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>
            <a:extLst>
              <a:ext uri="{FF2B5EF4-FFF2-40B4-BE49-F238E27FC236}">
                <a16:creationId xmlns:a16="http://schemas.microsoft.com/office/drawing/2014/main" id="{1A412CF3-CF14-4989-A391-EF0664620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stilini düzenlemek için tıklayın</a:t>
            </a:r>
          </a:p>
        </p:txBody>
      </p:sp>
      <p:sp>
        <p:nvSpPr>
          <p:cNvPr id="3" name="Metin Yer Tutucusu 2">
            <a:extLst>
              <a:ext uri="{FF2B5EF4-FFF2-40B4-BE49-F238E27FC236}">
                <a16:creationId xmlns:a16="http://schemas.microsoft.com/office/drawing/2014/main" id="{46D45410-B0A1-4E40-95BA-A03BF75C1D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>
            <a:extLst>
              <a:ext uri="{FF2B5EF4-FFF2-40B4-BE49-F238E27FC236}">
                <a16:creationId xmlns:a16="http://schemas.microsoft.com/office/drawing/2014/main" id="{96DE0B0A-EB36-4C1B-A6F1-E3E7472DEE3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029117-9D73-49E9-8751-A96D4C2388A9}" type="datetimeFigureOut">
              <a:rPr lang="tr-TR" smtClean="0"/>
              <a:t>9.04.2021</a:t>
            </a:fld>
            <a:endParaRPr lang="tr-TR" dirty="0"/>
          </a:p>
        </p:txBody>
      </p:sp>
      <p:sp>
        <p:nvSpPr>
          <p:cNvPr id="5" name="Alt Bilgi Yer Tutucusu 4">
            <a:extLst>
              <a:ext uri="{FF2B5EF4-FFF2-40B4-BE49-F238E27FC236}">
                <a16:creationId xmlns:a16="http://schemas.microsoft.com/office/drawing/2014/main" id="{C63306E2-24E7-435C-AB02-E5715B20A2E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 dirty="0"/>
          </a:p>
        </p:txBody>
      </p:sp>
      <p:sp>
        <p:nvSpPr>
          <p:cNvPr id="6" name="Slayt Numarası Yer Tutucusu 5">
            <a:extLst>
              <a:ext uri="{FF2B5EF4-FFF2-40B4-BE49-F238E27FC236}">
                <a16:creationId xmlns:a16="http://schemas.microsoft.com/office/drawing/2014/main" id="{B52FCC21-B79A-4A3C-8403-1585DAD5B8E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DD6DFB-0F49-47A8-88D6-591EFC7B95F8}" type="slidenum">
              <a:rPr lang="tr-TR" smtClean="0"/>
              <a:t>‹#›</a:t>
            </a:fld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203002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8.png"/><Relationship Id="rId3" Type="http://schemas.openxmlformats.org/officeDocument/2006/relationships/hyperlink" Target="https://www.facebook.com/ogretmen44/" TargetMode="External"/><Relationship Id="rId7" Type="http://schemas.openxmlformats.org/officeDocument/2006/relationships/hyperlink" Target="http://ogretmensosyal.blogspot.com.tr/" TargetMode="External"/><Relationship Id="rId12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openxmlformats.org/officeDocument/2006/relationships/hyperlink" Target="https://www.youtube.com/channel/UCvmbccp4GhRufkfIOWXmmhw/featured?disable_polymer=true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openxmlformats.org/officeDocument/2006/relationships/hyperlink" Target="https://ogretmensosyalbilgiler.wordpress.com/" TargetMode="External"/><Relationship Id="rId1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ogretmensosyal.blogspot.com.tr/" TargetMode="External"/><Relationship Id="rId13" Type="http://schemas.openxmlformats.org/officeDocument/2006/relationships/image" Target="../media/image7.png"/><Relationship Id="rId3" Type="http://schemas.openxmlformats.org/officeDocument/2006/relationships/image" Target="../media/image11.png"/><Relationship Id="rId7" Type="http://schemas.openxmlformats.org/officeDocument/2006/relationships/image" Target="../media/image3.png"/><Relationship Id="rId12" Type="http://schemas.openxmlformats.org/officeDocument/2006/relationships/image" Target="../media/image6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outube.com/channel/UCvmbccp4GhRufkfIOWXmmhw/featured?disable_polymer=true" TargetMode="External"/><Relationship Id="rId11" Type="http://schemas.openxmlformats.org/officeDocument/2006/relationships/image" Target="../media/image5.png"/><Relationship Id="rId5" Type="http://schemas.openxmlformats.org/officeDocument/2006/relationships/image" Target="../media/image2.png"/><Relationship Id="rId10" Type="http://schemas.openxmlformats.org/officeDocument/2006/relationships/hyperlink" Target="https://ogretmensosyalbilgiler.wordpress.com/" TargetMode="External"/><Relationship Id="rId4" Type="http://schemas.openxmlformats.org/officeDocument/2006/relationships/hyperlink" Target="https://www.facebook.com/ogretmen44/" TargetMode="External"/><Relationship Id="rId9" Type="http://schemas.openxmlformats.org/officeDocument/2006/relationships/image" Target="../media/image4.png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7.xml.rels><?xml version="1.0" encoding="UTF-8" standalone="yes" ?><Relationships xmlns="http://schemas.openxmlformats.org/package/2006/relationships"><Relationship Id="rId3" Target="../media/image29.jpeg" Type="http://schemas.openxmlformats.org/officeDocument/2006/relationships/image"/><Relationship Id="rId2" Target="../media/image28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32.png" Type="http://schemas.openxmlformats.org/officeDocument/2006/relationships/image"/><Relationship Id="rId5" Target="../media/image31.png" Type="http://schemas.openxmlformats.org/officeDocument/2006/relationships/image"/><Relationship Id="rId4" Target="../media/image30.jpeg" Type="http://schemas.openxmlformats.org/officeDocument/2006/relationships/image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1.png"/><Relationship Id="rId7" Type="http://schemas.openxmlformats.org/officeDocument/2006/relationships/image" Target="../media/image44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hyperlink" Target="http://www.tuketicihaklari.org.tr/index.html" TargetMode="External"/><Relationship Id="rId4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0.png"/><Relationship Id="rId4" Type="http://schemas.openxmlformats.org/officeDocument/2006/relationships/image" Target="../media/image48.png"/></Relationships>
</file>

<file path=ppt/slides/_rels/slide12.xml.rels><?xml version="1.0" encoding="UTF-8" standalone="yes" ?><Relationships xmlns="http://schemas.openxmlformats.org/package/2006/relationships"><Relationship Id="rId3" Target="../media/image52.png" Type="http://schemas.openxmlformats.org/officeDocument/2006/relationships/image"/><Relationship Id="rId2" Target="../media/image51.png" Type="http://schemas.openxmlformats.org/officeDocument/2006/relationships/image"/><Relationship Id="rId1" Target="../slideLayouts/slideLayout2.xml" Type="http://schemas.openxmlformats.org/officeDocument/2006/relationships/slideLayout"/><Relationship Id="rId6" Target="../media/image55.jpeg" Type="http://schemas.openxmlformats.org/officeDocument/2006/relationships/image"/><Relationship Id="rId5" Target="../media/image54.jpeg" Type="http://schemas.openxmlformats.org/officeDocument/2006/relationships/image"/><Relationship Id="rId4" Target="../media/image53.png" Type="http://schemas.openxmlformats.org/officeDocument/2006/relationships/image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7.png"/><Relationship Id="rId5" Type="http://schemas.openxmlformats.org/officeDocument/2006/relationships/image" Target="../media/image62.png"/><Relationship Id="rId10" Type="http://schemas.openxmlformats.org/officeDocument/2006/relationships/hyperlink" Target="https://tuketici.gtb.gov.tr/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0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png"/><Relationship Id="rId4" Type="http://schemas.openxmlformats.org/officeDocument/2006/relationships/image" Target="../media/image7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7.png"/><Relationship Id="rId4" Type="http://schemas.openxmlformats.org/officeDocument/2006/relationships/image" Target="../media/image4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3" Type="http://schemas.openxmlformats.org/officeDocument/2006/relationships/image" Target="../media/image79.png"/><Relationship Id="rId7" Type="http://schemas.openxmlformats.org/officeDocument/2006/relationships/image" Target="../media/image83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2.png"/><Relationship Id="rId5" Type="http://schemas.openxmlformats.org/officeDocument/2006/relationships/image" Target="../media/image81.png"/><Relationship Id="rId4" Type="http://schemas.openxmlformats.org/officeDocument/2006/relationships/image" Target="../media/image80.png"/><Relationship Id="rId9" Type="http://schemas.openxmlformats.org/officeDocument/2006/relationships/image" Target="../media/image85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3" Type="http://schemas.openxmlformats.org/officeDocument/2006/relationships/image" Target="../media/image87.png"/><Relationship Id="rId7" Type="http://schemas.openxmlformats.org/officeDocument/2006/relationships/image" Target="../media/image91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0.png"/><Relationship Id="rId5" Type="http://schemas.openxmlformats.org/officeDocument/2006/relationships/image" Target="../media/image89.png"/><Relationship Id="rId4" Type="http://schemas.openxmlformats.org/officeDocument/2006/relationships/image" Target="../media/image8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69B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Resim 35">
            <a:extLst>
              <a:ext uri="{FF2B5EF4-FFF2-40B4-BE49-F238E27FC236}">
                <a16:creationId xmlns:a16="http://schemas.microsoft.com/office/drawing/2014/main" id="{FC69B2D1-53F7-4E55-B222-43AE04FC66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4300" y="949778"/>
            <a:ext cx="5457825" cy="5618526"/>
          </a:xfrm>
          <a:prstGeom prst="rect">
            <a:avLst/>
          </a:prstGeom>
        </p:spPr>
      </p:pic>
      <p:pic>
        <p:nvPicPr>
          <p:cNvPr id="19" name="Picture 8" descr="FACEBOOK PNG ile ilgili görsel sonucu">
            <a:hlinkClick r:id="rId3"/>
            <a:extLst>
              <a:ext uri="{FF2B5EF4-FFF2-40B4-BE49-F238E27FC236}">
                <a16:creationId xmlns:a16="http://schemas.microsoft.com/office/drawing/2014/main" id="{2B1C6D95-0E30-4817-B186-929A43F894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Resim 19">
            <a:hlinkClick r:id="rId5"/>
            <a:extLst>
              <a:ext uri="{FF2B5EF4-FFF2-40B4-BE49-F238E27FC236}">
                <a16:creationId xmlns:a16="http://schemas.microsoft.com/office/drawing/2014/main" id="{DC58E207-691D-472A-8E8E-CFE8350048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21" name="Picture 12" descr="BLOGGER PNG ile ilgili görsel sonucu">
            <a:hlinkClick r:id="rId7"/>
            <a:extLst>
              <a:ext uri="{FF2B5EF4-FFF2-40B4-BE49-F238E27FC236}">
                <a16:creationId xmlns:a16="http://schemas.microsoft.com/office/drawing/2014/main" id="{1CE47A8B-3235-4839-BFB8-544003CA9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wordpress png ile ilgili gÃ¶rsel sonucu">
            <a:hlinkClick r:id="rId9"/>
            <a:extLst>
              <a:ext uri="{FF2B5EF4-FFF2-40B4-BE49-F238E27FC236}">
                <a16:creationId xmlns:a16="http://schemas.microsoft.com/office/drawing/2014/main" id="{73AE6D6C-36C0-4558-BAF6-9043B7BF55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A339112F-F02F-4614-9DF6-E846B726CED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FDCFC563-E8D1-4368-9E0E-AC9821E0BAC5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99677" y="149553"/>
            <a:ext cx="1581314" cy="138798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693E0389-CCA2-4E0C-89B3-D7BB74D97C7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485927" y="4511633"/>
            <a:ext cx="2428571" cy="1666336"/>
          </a:xfrm>
          <a:prstGeom prst="rect">
            <a:avLst/>
          </a:prstGeom>
        </p:spPr>
      </p:pic>
      <p:pic>
        <p:nvPicPr>
          <p:cNvPr id="43" name="Resim 42">
            <a:extLst>
              <a:ext uri="{FF2B5EF4-FFF2-40B4-BE49-F238E27FC236}">
                <a16:creationId xmlns:a16="http://schemas.microsoft.com/office/drawing/2014/main" id="{3EA249E1-155E-470B-933C-67F5312A09D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457040" y="-167917"/>
            <a:ext cx="7620660" cy="66147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2955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EBFC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Resim 4">
            <a:extLst>
              <a:ext uri="{FF2B5EF4-FFF2-40B4-BE49-F238E27FC236}">
                <a16:creationId xmlns:a16="http://schemas.microsoft.com/office/drawing/2014/main" id="{A683F3D6-E1F4-492B-83AA-F4D2C910D6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930" y="1175876"/>
            <a:ext cx="6131091" cy="4979493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783F1C07-9AA0-4E89-AC3C-CC2DC231C6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3550" y="1203980"/>
            <a:ext cx="7124524" cy="4148385"/>
          </a:xfrm>
          <a:prstGeom prst="rect">
            <a:avLst/>
          </a:prstGeom>
        </p:spPr>
      </p:pic>
      <p:pic>
        <p:nvPicPr>
          <p:cNvPr id="7" name="Picture 8" descr="FACEBOOK PNG ile ilgili görsel sonucu">
            <a:hlinkClick r:id="rId4"/>
            <a:extLst>
              <a:ext uri="{FF2B5EF4-FFF2-40B4-BE49-F238E27FC236}">
                <a16:creationId xmlns:a16="http://schemas.microsoft.com/office/drawing/2014/main" id="{EA34EE2D-9753-4ACC-8C88-80CE143F43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46343" y="6200569"/>
            <a:ext cx="507878" cy="5078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Resim 7">
            <a:hlinkClick r:id="rId6"/>
            <a:extLst>
              <a:ext uri="{FF2B5EF4-FFF2-40B4-BE49-F238E27FC236}">
                <a16:creationId xmlns:a16="http://schemas.microsoft.com/office/drawing/2014/main" id="{954B88FF-CAC3-4D2B-BADA-0491402CDC4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45851" y="6155369"/>
            <a:ext cx="548688" cy="548688"/>
          </a:xfrm>
          <a:prstGeom prst="rect">
            <a:avLst/>
          </a:prstGeom>
        </p:spPr>
      </p:pic>
      <p:pic>
        <p:nvPicPr>
          <p:cNvPr id="9" name="Picture 12" descr="BLOGGER PNG ile ilgili görsel sonucu">
            <a:hlinkClick r:id="rId8"/>
            <a:extLst>
              <a:ext uri="{FF2B5EF4-FFF2-40B4-BE49-F238E27FC236}">
                <a16:creationId xmlns:a16="http://schemas.microsoft.com/office/drawing/2014/main" id="{6CC0E781-1956-4AB4-BB61-7FA73A320C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6962" y="6178310"/>
            <a:ext cx="548688" cy="54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wordpress png ile ilgili gÃ¶rsel sonucu">
            <a:hlinkClick r:id="rId10"/>
            <a:extLst>
              <a:ext uri="{FF2B5EF4-FFF2-40B4-BE49-F238E27FC236}">
                <a16:creationId xmlns:a16="http://schemas.microsoft.com/office/drawing/2014/main" id="{DA2DA36E-FA88-4019-92BA-0135A356D4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8391" y="6207515"/>
            <a:ext cx="478602" cy="4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Resim 10">
            <a:extLst>
              <a:ext uri="{FF2B5EF4-FFF2-40B4-BE49-F238E27FC236}">
                <a16:creationId xmlns:a16="http://schemas.microsoft.com/office/drawing/2014/main" id="{FC529B98-4487-4875-8AF8-044F4F009B6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658642" y="6055456"/>
            <a:ext cx="1719221" cy="652329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069130F9-99FB-4D0A-B49E-41643906C52D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999677" y="149553"/>
            <a:ext cx="1581314" cy="1387987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F8904DAD-4D90-4F6C-8BF0-30C0AA0011EB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152420" y="4390305"/>
            <a:ext cx="2428571" cy="166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5883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89B76E64-40FE-4B2F-8431-3D2AF653A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6169" y="1810451"/>
            <a:ext cx="7973631" cy="323709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82AC9663-7516-4CDE-93DF-82F9093146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649" y="333881"/>
            <a:ext cx="3568390" cy="7321097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91F356C1-577B-45D7-9FF9-E0F3E39D7E8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75963" y="781050"/>
            <a:ext cx="3657600" cy="1519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800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1EE34515-A54D-4CA3-AA38-A69BE1732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92" y="1085235"/>
            <a:ext cx="7078069" cy="281050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B76D8F34-21F8-490F-AB62-75A9712906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019" y="857250"/>
            <a:ext cx="7126842" cy="391397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A850A42B-4D71-4BA4-A969-BEA45F4CEA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53784" y="544286"/>
            <a:ext cx="4052280" cy="631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76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5000"/>
                <a:lumOff val="95000"/>
              </a:schemeClr>
            </a:gs>
            <a:gs pos="74000">
              <a:schemeClr val="accent4">
                <a:lumMod val="45000"/>
                <a:lumOff val="55000"/>
              </a:schemeClr>
            </a:gs>
            <a:gs pos="83000">
              <a:schemeClr val="accent4">
                <a:lumMod val="45000"/>
                <a:lumOff val="55000"/>
              </a:schemeClr>
            </a:gs>
            <a:gs pos="100000">
              <a:schemeClr val="accent4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Resim 11">
            <a:extLst>
              <a:ext uri="{FF2B5EF4-FFF2-40B4-BE49-F238E27FC236}">
                <a16:creationId xmlns:a16="http://schemas.microsoft.com/office/drawing/2014/main" id="{24151AF7-B2E1-40CC-81E6-502420E739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9167" y="832448"/>
            <a:ext cx="3462828" cy="5645385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C672FE3C-FA01-48BD-8B61-D37A35CF0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01165" y="832446"/>
            <a:ext cx="3389670" cy="5645385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71B1FB79-A35C-4D99-8DC1-C01B1B75634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05" y="832446"/>
            <a:ext cx="3462828" cy="5645385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B0132CDB-10CB-4B0A-870E-C4815B1EEE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50158" y="-29697"/>
            <a:ext cx="5175953" cy="2834886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09393484-BECF-44ED-930C-F64A17DD815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11123" y="1943045"/>
            <a:ext cx="2703946" cy="4775740"/>
          </a:xfrm>
          <a:prstGeom prst="rect">
            <a:avLst/>
          </a:prstGeom>
        </p:spPr>
      </p:pic>
      <p:pic>
        <p:nvPicPr>
          <p:cNvPr id="25" name="Resim 24">
            <a:extLst>
              <a:ext uri="{FF2B5EF4-FFF2-40B4-BE49-F238E27FC236}">
                <a16:creationId xmlns:a16="http://schemas.microsoft.com/office/drawing/2014/main" id="{5E4E8BC9-18BC-412A-B819-7C2D01F70A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9413" y="1943045"/>
            <a:ext cx="2703946" cy="4775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38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4D13">
                <a:tint val="66000"/>
                <a:satMod val="160000"/>
              </a:srgbClr>
            </a:gs>
            <a:gs pos="50000">
              <a:srgbClr val="E24D13">
                <a:tint val="44500"/>
                <a:satMod val="160000"/>
              </a:srgbClr>
            </a:gs>
            <a:gs pos="100000">
              <a:srgbClr val="E24D13">
                <a:tint val="23500"/>
                <a:satMod val="160000"/>
              </a:srgbClr>
            </a:gs>
          </a:gsLst>
          <a:path path="circle">
            <a:fillToRect t="100000" r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AD0A86A6-8FA5-4415-918C-25B529110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8333" y="979714"/>
            <a:ext cx="6153667" cy="5954486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B81FE85F-C1AC-4D28-BE2D-EAF511987E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4367" y="691518"/>
            <a:ext cx="7370703" cy="168264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81BB7A32-4446-4305-9157-0347715E43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7907" y="2266629"/>
            <a:ext cx="6480610" cy="2712955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87EC591D-E7F9-4571-B082-E72C025825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63369" y="4108904"/>
            <a:ext cx="2767824" cy="749873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5B5FC11D-7992-4D18-B5DE-9655B46EF47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92669" y="3623106"/>
            <a:ext cx="4891085" cy="3918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301536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okul çantası png ile ilgili görsel sonucu">
            <a:extLst>
              <a:ext uri="{FF2B5EF4-FFF2-40B4-BE49-F238E27FC236}">
                <a16:creationId xmlns:a16="http://schemas.microsoft.com/office/drawing/2014/main" id="{B1B44C97-06A5-4D7A-9DF5-05F851334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9351" y="746491"/>
            <a:ext cx="2667611" cy="2934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6721900C-C11F-4A8D-BC28-B13A8B2DEB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60534" y="1033831"/>
            <a:ext cx="1623478" cy="21646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2056" name="Picture 8" descr="lescon magazası ile ilgili görsel sonucu">
            <a:extLst>
              <a:ext uri="{FF2B5EF4-FFF2-40B4-BE49-F238E27FC236}">
                <a16:creationId xmlns:a16="http://schemas.microsoft.com/office/drawing/2014/main" id="{BE90CB34-81ED-4A78-AD67-73F841C381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158" y="814404"/>
            <a:ext cx="5182492" cy="279854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Ok: Sağ 7">
            <a:extLst>
              <a:ext uri="{FF2B5EF4-FFF2-40B4-BE49-F238E27FC236}">
                <a16:creationId xmlns:a16="http://schemas.microsoft.com/office/drawing/2014/main" id="{927BA9A5-3989-4672-B26F-806C7AD0F9FA}"/>
              </a:ext>
            </a:extLst>
          </p:cNvPr>
          <p:cNvSpPr/>
          <p:nvPr/>
        </p:nvSpPr>
        <p:spPr>
          <a:xfrm>
            <a:off x="5983668" y="2018621"/>
            <a:ext cx="667357" cy="531217"/>
          </a:xfrm>
          <a:prstGeom prst="rightArrow">
            <a:avLst/>
          </a:prstGeom>
          <a:solidFill>
            <a:srgbClr val="C5465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1" name="Ok: Sağ 10">
            <a:extLst>
              <a:ext uri="{FF2B5EF4-FFF2-40B4-BE49-F238E27FC236}">
                <a16:creationId xmlns:a16="http://schemas.microsoft.com/office/drawing/2014/main" id="{A4B52432-A0E8-474E-A625-426039C55F63}"/>
              </a:ext>
            </a:extLst>
          </p:cNvPr>
          <p:cNvSpPr/>
          <p:nvPr/>
        </p:nvSpPr>
        <p:spPr>
          <a:xfrm>
            <a:off x="8703283" y="2018622"/>
            <a:ext cx="667357" cy="531217"/>
          </a:xfrm>
          <a:prstGeom prst="rightArrow">
            <a:avLst/>
          </a:prstGeom>
          <a:solidFill>
            <a:srgbClr val="C5465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9" name="Akış Çizelgesi: Bağlayıcı 8">
            <a:extLst>
              <a:ext uri="{FF2B5EF4-FFF2-40B4-BE49-F238E27FC236}">
                <a16:creationId xmlns:a16="http://schemas.microsoft.com/office/drawing/2014/main" id="{B7317130-44B0-4B33-B06E-693698994C32}"/>
              </a:ext>
            </a:extLst>
          </p:cNvPr>
          <p:cNvSpPr/>
          <p:nvPr/>
        </p:nvSpPr>
        <p:spPr>
          <a:xfrm>
            <a:off x="9474649" y="439451"/>
            <a:ext cx="2667611" cy="3241411"/>
          </a:xfrm>
          <a:prstGeom prst="flowChartConnector">
            <a:avLst/>
          </a:prstGeom>
          <a:solidFill>
            <a:schemeClr val="accent1">
              <a:alpha val="1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2" name="Resim 1">
            <a:extLst>
              <a:ext uri="{FF2B5EF4-FFF2-40B4-BE49-F238E27FC236}">
                <a16:creationId xmlns:a16="http://schemas.microsoft.com/office/drawing/2014/main" id="{E86ABEAC-50F4-4F6A-98A8-42265F0863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2918" y="4447534"/>
            <a:ext cx="11126164" cy="2371550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BD0EF890-7E5D-44BE-9263-A4C7B66CCB0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269" y="3873142"/>
            <a:ext cx="10955462" cy="51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3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C66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Resim 5">
            <a:extLst>
              <a:ext uri="{FF2B5EF4-FFF2-40B4-BE49-F238E27FC236}">
                <a16:creationId xmlns:a16="http://schemas.microsoft.com/office/drawing/2014/main" id="{FA259D49-5567-44A1-8F7B-E8435DC7A08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57862" y="168676"/>
            <a:ext cx="1802016" cy="6576324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DD0A501F-B3CC-4FDD-8828-70C7F76964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228" y="168676"/>
            <a:ext cx="8663167" cy="1865538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45E20625-C376-48DC-9840-7AB62E1A82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938" y="2017439"/>
            <a:ext cx="8791194" cy="129856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F11D623B-5CBE-4D51-A7D1-147402CF8B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4938" y="3225958"/>
            <a:ext cx="8827773" cy="890093"/>
          </a:xfrm>
          <a:prstGeom prst="rect">
            <a:avLst/>
          </a:prstGeom>
        </p:spPr>
      </p:pic>
      <p:pic>
        <p:nvPicPr>
          <p:cNvPr id="16" name="Resim 15">
            <a:extLst>
              <a:ext uri="{FF2B5EF4-FFF2-40B4-BE49-F238E27FC236}">
                <a16:creationId xmlns:a16="http://schemas.microsoft.com/office/drawing/2014/main" id="{E86B335C-A437-4B54-87D7-D73193B4C5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228" y="4186983"/>
            <a:ext cx="8772904" cy="1164437"/>
          </a:xfrm>
          <a:prstGeom prst="rect">
            <a:avLst/>
          </a:prstGeom>
        </p:spPr>
      </p:pic>
      <p:pic>
        <p:nvPicPr>
          <p:cNvPr id="17" name="Resim 16">
            <a:extLst>
              <a:ext uri="{FF2B5EF4-FFF2-40B4-BE49-F238E27FC236}">
                <a16:creationId xmlns:a16="http://schemas.microsoft.com/office/drawing/2014/main" id="{957032F0-405C-418A-83C6-BCE9B6142E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4938" y="5261395"/>
            <a:ext cx="8760711" cy="1146147"/>
          </a:xfrm>
          <a:prstGeom prst="rect">
            <a:avLst/>
          </a:prstGeom>
        </p:spPr>
      </p:pic>
      <p:pic>
        <p:nvPicPr>
          <p:cNvPr id="4098" name="Picture 2" descr="defective goods ile ilgili gÃ¶rsel sonucu">
            <a:extLst>
              <a:ext uri="{FF2B5EF4-FFF2-40B4-BE49-F238E27FC236}">
                <a16:creationId xmlns:a16="http://schemas.microsoft.com/office/drawing/2014/main" id="{3EA62E96-BCE3-4C30-BBB3-E9B7DAFFE5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77" y="2382367"/>
            <a:ext cx="7833024" cy="38234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88954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2BB548E6-34BB-4A81-956B-E8169825AB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061" y="566981"/>
            <a:ext cx="12192000" cy="6301283"/>
          </a:xfrm>
          <a:prstGeom prst="rect">
            <a:avLst/>
          </a:prstGeom>
        </p:spPr>
      </p:pic>
      <p:sp>
        <p:nvSpPr>
          <p:cNvPr id="14" name="Dikdörtgen: Yuvarlatılmış Köşeler 13">
            <a:extLst>
              <a:ext uri="{FF2B5EF4-FFF2-40B4-BE49-F238E27FC236}">
                <a16:creationId xmlns:a16="http://schemas.microsoft.com/office/drawing/2014/main" id="{4376D376-F781-420B-890E-7CDB2ADE4DB2}"/>
              </a:ext>
            </a:extLst>
          </p:cNvPr>
          <p:cNvSpPr/>
          <p:nvPr/>
        </p:nvSpPr>
        <p:spPr>
          <a:xfrm>
            <a:off x="2546555" y="3090453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1028" name="Picture 4" descr="Tüketici Hakları Derneğİ PNG ile ilgili görsel sonucu">
            <a:extLst>
              <a:ext uri="{FF2B5EF4-FFF2-40B4-BE49-F238E27FC236}">
                <a16:creationId xmlns:a16="http://schemas.microsoft.com/office/drawing/2014/main" id="{A5543331-C671-4841-A370-4C9185CEB1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2085" y="5274039"/>
            <a:ext cx="3238500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C4B1113-4D23-4D76-A22A-1B462E5FB08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7555" y="41313"/>
            <a:ext cx="9973920" cy="56088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Resim 4">
            <a:hlinkClick r:id="rId5"/>
            <a:extLst>
              <a:ext uri="{FF2B5EF4-FFF2-40B4-BE49-F238E27FC236}">
                <a16:creationId xmlns:a16="http://schemas.microsoft.com/office/drawing/2014/main" id="{6C431959-80A8-45DC-8E4A-10401722E1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519011" y="4516934"/>
            <a:ext cx="2042337" cy="2036240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046519C-1786-4658-B028-182F42C3405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82432" y="6588242"/>
            <a:ext cx="2078916" cy="304826"/>
          </a:xfrm>
          <a:prstGeom prst="rect">
            <a:avLst/>
          </a:prstGeom>
        </p:spPr>
      </p:pic>
      <p:sp>
        <p:nvSpPr>
          <p:cNvPr id="2" name="Dikdörtgen: Yuvarlatılmış Köşeler 1">
            <a:extLst>
              <a:ext uri="{FF2B5EF4-FFF2-40B4-BE49-F238E27FC236}">
                <a16:creationId xmlns:a16="http://schemas.microsoft.com/office/drawing/2014/main" id="{05EB500C-C588-4986-B96C-C390D4EE1174}"/>
              </a:ext>
            </a:extLst>
          </p:cNvPr>
          <p:cNvSpPr/>
          <p:nvPr/>
        </p:nvSpPr>
        <p:spPr>
          <a:xfrm>
            <a:off x="2546555" y="648930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1" name="Dikdörtgen: Yuvarlatılmış Köşeler 10">
            <a:extLst>
              <a:ext uri="{FF2B5EF4-FFF2-40B4-BE49-F238E27FC236}">
                <a16:creationId xmlns:a16="http://schemas.microsoft.com/office/drawing/2014/main" id="{A00D50DD-A740-46A0-8F30-030A63ADFD62}"/>
              </a:ext>
            </a:extLst>
          </p:cNvPr>
          <p:cNvSpPr/>
          <p:nvPr/>
        </p:nvSpPr>
        <p:spPr>
          <a:xfrm>
            <a:off x="5944552" y="648930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2" name="Dikdörtgen: Yuvarlatılmış Köşeler 11">
            <a:extLst>
              <a:ext uri="{FF2B5EF4-FFF2-40B4-BE49-F238E27FC236}">
                <a16:creationId xmlns:a16="http://schemas.microsoft.com/office/drawing/2014/main" id="{4961A8D5-3ED5-4C1D-8662-56AAFA6AEE69}"/>
              </a:ext>
            </a:extLst>
          </p:cNvPr>
          <p:cNvSpPr/>
          <p:nvPr/>
        </p:nvSpPr>
        <p:spPr>
          <a:xfrm>
            <a:off x="9342549" y="660452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5" name="Dikdörtgen: Yuvarlatılmış Köşeler 14">
            <a:extLst>
              <a:ext uri="{FF2B5EF4-FFF2-40B4-BE49-F238E27FC236}">
                <a16:creationId xmlns:a16="http://schemas.microsoft.com/office/drawing/2014/main" id="{E8A5BA28-A0A2-4F8C-A5A0-5262FF869579}"/>
              </a:ext>
            </a:extLst>
          </p:cNvPr>
          <p:cNvSpPr/>
          <p:nvPr/>
        </p:nvSpPr>
        <p:spPr>
          <a:xfrm>
            <a:off x="9313460" y="3090452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6" name="Dikdörtgen: Yuvarlatılmış Köşeler 15">
            <a:extLst>
              <a:ext uri="{FF2B5EF4-FFF2-40B4-BE49-F238E27FC236}">
                <a16:creationId xmlns:a16="http://schemas.microsoft.com/office/drawing/2014/main" id="{EB43D556-7419-4F94-9CDB-ADC9DE50D7F5}"/>
              </a:ext>
            </a:extLst>
          </p:cNvPr>
          <p:cNvSpPr/>
          <p:nvPr/>
        </p:nvSpPr>
        <p:spPr>
          <a:xfrm>
            <a:off x="5967117" y="3090451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sp>
        <p:nvSpPr>
          <p:cNvPr id="17" name="Dikdörtgen: Yuvarlatılmış Köşeler 16">
            <a:extLst>
              <a:ext uri="{FF2B5EF4-FFF2-40B4-BE49-F238E27FC236}">
                <a16:creationId xmlns:a16="http://schemas.microsoft.com/office/drawing/2014/main" id="{0390CBE0-9B42-4F46-979C-5E9F615BAF94}"/>
              </a:ext>
            </a:extLst>
          </p:cNvPr>
          <p:cNvSpPr/>
          <p:nvPr/>
        </p:nvSpPr>
        <p:spPr>
          <a:xfrm>
            <a:off x="2561551" y="5531976"/>
            <a:ext cx="2247888" cy="1254337"/>
          </a:xfrm>
          <a:prstGeom prst="roundRect">
            <a:avLst/>
          </a:prstGeom>
          <a:solidFill>
            <a:schemeClr val="accent1">
              <a:alpha val="4000"/>
            </a:schemeClr>
          </a:solidFill>
          <a:ln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 dirty="0"/>
          </a:p>
        </p:txBody>
      </p:sp>
      <p:pic>
        <p:nvPicPr>
          <p:cNvPr id="4" name="Resim 3">
            <a:extLst>
              <a:ext uri="{FF2B5EF4-FFF2-40B4-BE49-F238E27FC236}">
                <a16:creationId xmlns:a16="http://schemas.microsoft.com/office/drawing/2014/main" id="{B41B8363-6E92-40B7-8D1E-362CE7F6B1F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-121359" y="2321692"/>
            <a:ext cx="2990480" cy="4418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140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 animBg="1"/>
      <p:bldP spid="11" grpId="0" animBg="1"/>
      <p:bldP spid="12" grpId="0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9B9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>
            <a:extLst>
              <a:ext uri="{FF2B5EF4-FFF2-40B4-BE49-F238E27FC236}">
                <a16:creationId xmlns:a16="http://schemas.microsoft.com/office/drawing/2014/main" id="{BA3E78E7-6087-41D4-94D8-B6585E0788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6610" y="874376"/>
            <a:ext cx="9169179" cy="5791702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F191096-C8D6-4DE1-B383-548B8FAD83E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8910" y="241238"/>
            <a:ext cx="3066464" cy="63313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EF7432B9-1D2B-4D36-854B-246886D40C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6610" y="3995262"/>
            <a:ext cx="499915" cy="4938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011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97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A0014E50-E290-475F-AD53-EEF44768D7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1161" y="1291373"/>
            <a:ext cx="8449788" cy="4999153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7EC012BB-7B59-4B7A-9925-F7CF427F9F4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1161" y="772180"/>
            <a:ext cx="3066464" cy="633138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82529639-389E-4C77-BC17-8FD01F674B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85723" y="3429000"/>
            <a:ext cx="499915" cy="493819"/>
          </a:xfrm>
          <a:prstGeom prst="rect">
            <a:avLst/>
          </a:prstGeom>
        </p:spPr>
      </p:pic>
      <p:pic>
        <p:nvPicPr>
          <p:cNvPr id="2" name="Resim 1">
            <a:extLst>
              <a:ext uri="{FF2B5EF4-FFF2-40B4-BE49-F238E27FC236}">
                <a16:creationId xmlns:a16="http://schemas.microsoft.com/office/drawing/2014/main" id="{0CF8A1AC-256B-470F-9F5F-77945DF2759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0066" y="3237260"/>
            <a:ext cx="2164268" cy="223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4563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2B5F49E0-13A9-4FD1-9D4B-CCA546116B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3903" y="223568"/>
            <a:ext cx="6968332" cy="3103133"/>
          </a:xfrm>
          <a:prstGeom prst="rect">
            <a:avLst/>
          </a:prstGeom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8F2B4896-BA28-4097-96A7-F20E1217A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3903" y="132120"/>
            <a:ext cx="8547333" cy="3194581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D29F4ADD-4EE6-4C7B-BB7D-B408171BBC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3392" y="786361"/>
            <a:ext cx="2157161" cy="6000471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CBCDF12D-ABE1-47B6-87CA-9E5782DFAC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11078" y="3634057"/>
            <a:ext cx="3810000" cy="3000375"/>
          </a:xfrm>
          <a:prstGeom prst="rect">
            <a:avLst/>
          </a:prstGeom>
        </p:spPr>
      </p:pic>
      <p:pic>
        <p:nvPicPr>
          <p:cNvPr id="6" name="Resim 5">
            <a:extLst>
              <a:ext uri="{FF2B5EF4-FFF2-40B4-BE49-F238E27FC236}">
                <a16:creationId xmlns:a16="http://schemas.microsoft.com/office/drawing/2014/main" id="{8724241A-9D9D-4FF3-89A5-42BCD91D742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0550" r="1291"/>
          <a:stretch/>
        </p:blipFill>
        <p:spPr>
          <a:xfrm>
            <a:off x="7627569" y="3634057"/>
            <a:ext cx="3970822" cy="300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08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4">
                <a:lumMod val="0"/>
                <a:lumOff val="100000"/>
              </a:schemeClr>
            </a:gs>
            <a:gs pos="35000">
              <a:schemeClr val="accent4">
                <a:lumMod val="0"/>
                <a:lumOff val="100000"/>
              </a:schemeClr>
            </a:gs>
            <a:gs pos="100000">
              <a:schemeClr val="accent4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Resim 7">
            <a:extLst>
              <a:ext uri="{FF2B5EF4-FFF2-40B4-BE49-F238E27FC236}">
                <a16:creationId xmlns:a16="http://schemas.microsoft.com/office/drawing/2014/main" id="{4300FC62-569A-4CE4-AC20-E0F3C3FE0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1750" y="-99807"/>
            <a:ext cx="9267494" cy="3420620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46EDA99D-AE89-4999-8E08-EFBE47469B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50" y="162811"/>
            <a:ext cx="8065707" cy="3158002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14E021E2-1F77-4090-8468-5F9430BE7CE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82166" y="865604"/>
            <a:ext cx="2827280" cy="5827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0581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2000">
              <a:srgbClr val="E6E6E6"/>
            </a:gs>
            <a:gs pos="0">
              <a:schemeClr val="accent3">
                <a:lumMod val="0"/>
                <a:lumOff val="100000"/>
              </a:schemeClr>
            </a:gs>
            <a:gs pos="22000">
              <a:srgbClr val="E6E6E6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DF76E505-8EBB-4F50-9A0D-ED531F3F10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08292" y="190650"/>
            <a:ext cx="9382557" cy="1109568"/>
          </a:xfrm>
          <a:prstGeom prst="rect">
            <a:avLst/>
          </a:prstGeom>
        </p:spPr>
      </p:pic>
      <p:pic>
        <p:nvPicPr>
          <p:cNvPr id="10" name="Resim 9">
            <a:extLst>
              <a:ext uri="{FF2B5EF4-FFF2-40B4-BE49-F238E27FC236}">
                <a16:creationId xmlns:a16="http://schemas.microsoft.com/office/drawing/2014/main" id="{894A22D3-14FB-418F-B59A-8FC4D83524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798" y="286161"/>
            <a:ext cx="3251346" cy="6730151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D2A8A610-1520-494F-B021-F1C6E6D15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20077" y="1583510"/>
            <a:ext cx="7803556" cy="816935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89ACA128-AED2-4AA4-8C4F-362BD34005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29314" y="2448247"/>
            <a:ext cx="7803556" cy="816935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CFD7A89B-B7CF-450B-ACB3-44203C2DAC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93389" y="3267188"/>
            <a:ext cx="7797460" cy="975445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05940A33-132D-47A0-892C-FEE3DF116E1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593389" y="5050667"/>
            <a:ext cx="7797460" cy="810838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E45CB998-3C9C-4825-B09F-A27813746B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93389" y="5927130"/>
            <a:ext cx="7803556" cy="975445"/>
          </a:xfrm>
          <a:prstGeom prst="rect">
            <a:avLst/>
          </a:prstGeom>
        </p:spPr>
      </p:pic>
      <p:pic>
        <p:nvPicPr>
          <p:cNvPr id="47" name="Resim 46">
            <a:extLst>
              <a:ext uri="{FF2B5EF4-FFF2-40B4-BE49-F238E27FC236}">
                <a16:creationId xmlns:a16="http://schemas.microsoft.com/office/drawing/2014/main" id="{8D85973B-D51B-4F0F-8673-F6F0BCBA4FD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87292" y="4192074"/>
            <a:ext cx="7809653" cy="810838"/>
          </a:xfrm>
          <a:prstGeom prst="rect">
            <a:avLst/>
          </a:prstGeom>
        </p:spPr>
      </p:pic>
      <p:pic>
        <p:nvPicPr>
          <p:cNvPr id="48" name="Resim 47">
            <a:hlinkClick r:id="rId10"/>
            <a:extLst>
              <a:ext uri="{FF2B5EF4-FFF2-40B4-BE49-F238E27FC236}">
                <a16:creationId xmlns:a16="http://schemas.microsoft.com/office/drawing/2014/main" id="{A2411C0C-D2C0-4FD3-B887-77EBEE4E772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440658" y="5161148"/>
            <a:ext cx="3676207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7197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00818E"/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Resim 8">
            <a:extLst>
              <a:ext uri="{FF2B5EF4-FFF2-40B4-BE49-F238E27FC236}">
                <a16:creationId xmlns:a16="http://schemas.microsoft.com/office/drawing/2014/main" id="{06585F09-C79A-4C99-A2E9-19705E53E0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8563" y="395890"/>
            <a:ext cx="10150720" cy="1268078"/>
          </a:xfrm>
          <a:prstGeom prst="rect">
            <a:avLst/>
          </a:prstGeom>
        </p:spPr>
      </p:pic>
      <p:pic>
        <p:nvPicPr>
          <p:cNvPr id="3" name="Resim 2">
            <a:extLst>
              <a:ext uri="{FF2B5EF4-FFF2-40B4-BE49-F238E27FC236}">
                <a16:creationId xmlns:a16="http://schemas.microsoft.com/office/drawing/2014/main" id="{D053DF74-5AAD-4574-9C56-86C987C45E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7737" y="541289"/>
            <a:ext cx="2409015" cy="6140246"/>
          </a:xfrm>
          <a:prstGeom prst="rect">
            <a:avLst/>
          </a:prstGeom>
        </p:spPr>
      </p:pic>
      <p:pic>
        <p:nvPicPr>
          <p:cNvPr id="4" name="Resim 3">
            <a:extLst>
              <a:ext uri="{FF2B5EF4-FFF2-40B4-BE49-F238E27FC236}">
                <a16:creationId xmlns:a16="http://schemas.microsoft.com/office/drawing/2014/main" id="{3904221F-C1B3-4293-A59A-63061504DC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6752" y="1980070"/>
            <a:ext cx="8693649" cy="351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743018"/>
      </p:ext>
    </p:extLst>
  </p:cSld>
  <p:clrMapOvr>
    <a:masterClrMapping/>
  </p:clrMapOvr>
  <p:transition spd="slow">
    <p:push dir="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Resim 2">
            <a:extLst>
              <a:ext uri="{FF2B5EF4-FFF2-40B4-BE49-F238E27FC236}">
                <a16:creationId xmlns:a16="http://schemas.microsoft.com/office/drawing/2014/main" id="{8A20C607-07F7-4442-8424-CE4455EC99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912" y="249660"/>
            <a:ext cx="11632176" cy="6358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39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00818E"/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Resim 12">
            <a:extLst>
              <a:ext uri="{FF2B5EF4-FFF2-40B4-BE49-F238E27FC236}">
                <a16:creationId xmlns:a16="http://schemas.microsoft.com/office/drawing/2014/main" id="{EB066010-2F48-4E9F-B4E5-11933EA6A5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6010" y="1545506"/>
            <a:ext cx="10571380" cy="4852837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D0E6A10F-A289-426D-8108-FB780D013B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281" y="997542"/>
            <a:ext cx="2351634" cy="515404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8191147D-0DE6-4E49-923D-0AAD466B07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12303" y="612061"/>
            <a:ext cx="4426080" cy="1286367"/>
          </a:xfrm>
          <a:prstGeom prst="rect">
            <a:avLst/>
          </a:prstGeom>
        </p:spPr>
      </p:pic>
      <p:pic>
        <p:nvPicPr>
          <p:cNvPr id="5" name="Resim 4">
            <a:extLst>
              <a:ext uri="{FF2B5EF4-FFF2-40B4-BE49-F238E27FC236}">
                <a16:creationId xmlns:a16="http://schemas.microsoft.com/office/drawing/2014/main" id="{1CE80EB8-189A-4739-9608-D17E5EDF32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010" y="3729576"/>
            <a:ext cx="482222" cy="484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8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Resim 1">
            <a:extLst>
              <a:ext uri="{FF2B5EF4-FFF2-40B4-BE49-F238E27FC236}">
                <a16:creationId xmlns:a16="http://schemas.microsoft.com/office/drawing/2014/main" id="{C2E15C59-3974-4A10-91C7-CDC2821DB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228" y="554400"/>
            <a:ext cx="8864352" cy="6029467"/>
          </a:xfrm>
          <a:prstGeom prst="rect">
            <a:avLst/>
          </a:prstGeom>
        </p:spPr>
      </p:pic>
      <p:pic>
        <p:nvPicPr>
          <p:cNvPr id="8" name="Resim 7">
            <a:extLst>
              <a:ext uri="{FF2B5EF4-FFF2-40B4-BE49-F238E27FC236}">
                <a16:creationId xmlns:a16="http://schemas.microsoft.com/office/drawing/2014/main" id="{EF686120-E6E6-44F1-B2B7-124160C52CA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5419" y="274132"/>
            <a:ext cx="2391703" cy="493819"/>
          </a:xfrm>
          <a:prstGeom prst="rect">
            <a:avLst/>
          </a:prstGeom>
        </p:spPr>
      </p:pic>
      <p:pic>
        <p:nvPicPr>
          <p:cNvPr id="9" name="Resim 8">
            <a:extLst>
              <a:ext uri="{FF2B5EF4-FFF2-40B4-BE49-F238E27FC236}">
                <a16:creationId xmlns:a16="http://schemas.microsoft.com/office/drawing/2014/main" id="{158C0349-D59A-42DE-B258-B88247E93F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33687" y="3429000"/>
            <a:ext cx="499915" cy="493819"/>
          </a:xfrm>
          <a:prstGeom prst="rect">
            <a:avLst/>
          </a:prstGeom>
        </p:spPr>
      </p:pic>
      <p:pic>
        <p:nvPicPr>
          <p:cNvPr id="7" name="Resim 6">
            <a:extLst>
              <a:ext uri="{FF2B5EF4-FFF2-40B4-BE49-F238E27FC236}">
                <a16:creationId xmlns:a16="http://schemas.microsoft.com/office/drawing/2014/main" id="{B0FCAF72-CF1C-4837-AD5B-F5F709477DE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0516" y="3979969"/>
            <a:ext cx="4666667" cy="2990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28163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8000">
              <a:srgbClr val="00818E"/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Resim 38">
            <a:extLst>
              <a:ext uri="{FF2B5EF4-FFF2-40B4-BE49-F238E27FC236}">
                <a16:creationId xmlns:a16="http://schemas.microsoft.com/office/drawing/2014/main" id="{01AC3EBF-B33A-4F62-A72E-EF3CBCA0BF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8250" y="2147554"/>
            <a:ext cx="1999661" cy="401151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F1ADBEFB-08BB-4297-9FF1-93F8F79708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469" y="67978"/>
            <a:ext cx="9224047" cy="77425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6" name="Resim 25">
            <a:extLst>
              <a:ext uri="{FF2B5EF4-FFF2-40B4-BE49-F238E27FC236}">
                <a16:creationId xmlns:a16="http://schemas.microsoft.com/office/drawing/2014/main" id="{94D5E732-E3BB-4A4E-964C-7741E9AFD5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1193" y="842237"/>
            <a:ext cx="9132600" cy="680982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2" name="Resim 11">
            <a:extLst>
              <a:ext uri="{FF2B5EF4-FFF2-40B4-BE49-F238E27FC236}">
                <a16:creationId xmlns:a16="http://schemas.microsoft.com/office/drawing/2014/main" id="{4BC23B5D-29BF-4667-949B-4D7B56F7CB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228833" y="2435925"/>
            <a:ext cx="1103472" cy="701101"/>
          </a:xfrm>
          <a:prstGeom prst="rect">
            <a:avLst/>
          </a:prstGeom>
        </p:spPr>
      </p:pic>
      <p:pic>
        <p:nvPicPr>
          <p:cNvPr id="14" name="Resim 13">
            <a:extLst>
              <a:ext uri="{FF2B5EF4-FFF2-40B4-BE49-F238E27FC236}">
                <a16:creationId xmlns:a16="http://schemas.microsoft.com/office/drawing/2014/main" id="{E63368CB-EB61-4933-9B2C-1ACA2FA042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06904" y="5016697"/>
            <a:ext cx="1347333" cy="701101"/>
          </a:xfrm>
          <a:prstGeom prst="rect">
            <a:avLst/>
          </a:prstGeom>
        </p:spPr>
      </p:pic>
      <p:pic>
        <p:nvPicPr>
          <p:cNvPr id="15" name="Resim 14">
            <a:extLst>
              <a:ext uri="{FF2B5EF4-FFF2-40B4-BE49-F238E27FC236}">
                <a16:creationId xmlns:a16="http://schemas.microsoft.com/office/drawing/2014/main" id="{3586D187-5C5B-4332-93C4-BD1A09FB8C9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06904" y="4159849"/>
            <a:ext cx="1329043" cy="701101"/>
          </a:xfrm>
          <a:prstGeom prst="rect">
            <a:avLst/>
          </a:prstGeom>
        </p:spPr>
      </p:pic>
      <p:pic>
        <p:nvPicPr>
          <p:cNvPr id="13" name="Resim 12">
            <a:extLst>
              <a:ext uri="{FF2B5EF4-FFF2-40B4-BE49-F238E27FC236}">
                <a16:creationId xmlns:a16="http://schemas.microsoft.com/office/drawing/2014/main" id="{D8561D71-6279-46EB-A178-816056DD8DA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780739" y="3303001"/>
            <a:ext cx="1999661" cy="701101"/>
          </a:xfrm>
          <a:prstGeom prst="rect">
            <a:avLst/>
          </a:prstGeom>
        </p:spPr>
      </p:pic>
      <p:pic>
        <p:nvPicPr>
          <p:cNvPr id="38" name="Resim 37">
            <a:extLst>
              <a:ext uri="{FF2B5EF4-FFF2-40B4-BE49-F238E27FC236}">
                <a16:creationId xmlns:a16="http://schemas.microsoft.com/office/drawing/2014/main" id="{7A87239C-6100-42D0-B14C-7DA9A8F096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flipH="1">
            <a:off x="8351727" y="637015"/>
            <a:ext cx="1877106" cy="6033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21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002 -0.00648 L -0.06002 -0.00625 C -0.09375 -0.02662 -0.03984 0.00579 -0.07434 -0.01644 C -0.0776 -0.01852 -0.08112 -0.01991 -0.0845 -0.02199 C -0.0875 -0.02384 -0.09023 -0.02616 -0.09322 -0.02755 C -0.10026 -0.03102 -0.10742 -0.03356 -0.11458 -0.03611 C -0.11927 -0.03773 -0.12421 -0.03796 -0.12877 -0.04028 C -0.15338 -0.05255 -0.17786 -0.06597 -0.20221 -0.0794 C -0.20807 -0.08287 -0.21354 -0.08843 -0.21953 -0.09074 C -0.29934 -0.12199 -0.28333 -0.1162 -0.35299 -0.12153 C -0.37552 -0.12546 -0.34596 -0.11921 -0.39479 -0.14259 C -0.40559 -0.14769 -0.4164 -0.15324 -0.42721 -0.1581 C -0.42929 -0.15903 -0.43151 -0.1588 -0.43359 -0.15949 C -0.44908 -0.16412 -0.4733 -0.17338 -0.4888 -0.17477 L -0.50299 -0.17616 C -0.50377 -0.17662 -0.50455 -0.17755 -0.50533 -0.17755 C -0.51835 -0.17755 -0.51627 -0.17546 -0.52981 -0.16505 C -0.53294 -0.16273 -0.53645 -0.16134 -0.53932 -0.1581 C -0.5401 -0.15718 -0.54088 -0.15602 -0.54166 -0.15532 C -0.54479 -0.15231 -0.55117 -0.14676 -0.55117 -0.14653 C -0.55559 -0.14769 -0.56028 -0.14769 -0.56458 -0.14954 C -0.56562 -0.15 -0.56601 -0.15278 -0.56692 -0.15394 C -0.56862 -0.15602 -0.57057 -0.15694 -0.57252 -0.1581 C -0.57968 -0.16759 -0.57695 -0.16319 -0.58112 -0.1706 C -0.5802 -0.16551 -0.58112 -0.16713 -0.57877 -0.16505 L -0.57877 -0.16481 " pathEditMode="relative" rAng="0" ptsTypes="AAAAAAAAAAAAAAAAAAAAAAAA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055" y="-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52 -0.02176 L -0.0552 -0.02153 C -0.05742 -0.02338 -0.0595 -0.02454 -0.06158 -0.02616 C -0.06393 -0.02801 -0.06484 -0.03056 -0.06627 -0.03449 C -0.06796 -0.03912 -0.06927 -0.04398 -0.07109 -0.04861 C -0.07174 -0.05023 -0.07278 -0.05116 -0.07343 -0.05278 C -0.0789 -0.06667 -0.08333 -0.08171 -0.08919 -0.09491 C -0.09427 -0.10602 -0.09947 -0.1169 -0.10416 -0.12847 C -0.1052 -0.13102 -0.10559 -0.13449 -0.10664 -0.13704 C -0.11002 -0.1456 -0.11458 -0.15301 -0.11757 -0.16227 C -0.11953 -0.16783 -0.12122 -0.17361 -0.12317 -0.17917 C -0.1263 -0.18796 -0.13072 -0.19583 -0.13268 -0.20579 C -0.13463 -0.21644 -0.13385 -0.2132 -0.14049 -0.22963 C -0.14218 -0.23357 -0.14414 -0.23727 -0.14609 -0.24074 C -0.1608 -0.2669 -0.15065 -0.24815 -0.17213 -0.27037 C -0.17708 -0.27546 -0.18216 -0.28033 -0.1871 -0.28565 C -0.18828 -0.28704 -0.18906 -0.28889 -0.19023 -0.29005 C -0.19648 -0.29583 -0.20273 -0.30162 -0.20924 -0.30671 C -0.21041 -0.30787 -0.21184 -0.30787 -0.21315 -0.30833 C -0.21835 -0.30926 -0.22369 -0.31019 -0.2289 -0.31111 L -0.25338 -0.30833 C -0.25533 -0.30787 -0.25716 -0.30741 -0.25898 -0.30671 L -0.28111 -0.29977 C -0.2832 -0.29908 -0.28528 -0.29745 -0.28736 -0.29699 C -0.29609 -0.29468 -0.30468 -0.29329 -0.31341 -0.29144 L -0.35364 -0.30533 C -0.37161 -0.31181 -0.34322 -0.30625 -0.38294 -0.31667 C -0.41184 -0.32431 -0.40078 -0.32176 -0.41601 -0.325 C -0.42239 -0.3287 -0.42877 -0.33218 -0.43502 -0.33634 C -0.43645 -0.33727 -0.4375 -0.33958 -0.43893 -0.34051 C -0.44309 -0.34306 -0.44739 -0.34421 -0.45156 -0.34607 C -0.45234 -0.34653 -0.45312 -0.34699 -0.4539 -0.34745 L -0.46184 -0.35162 C -0.4651 -0.35093 -0.47044 -0.35 -0.47369 -0.34884 C -0.47942 -0.34722 -0.47578 -0.34745 -0.47994 -0.34745 L -0.47994 -0.34722 " pathEditMode="relative" rAng="0" ptsTypes="AAAAAAAAAAAAAAAAAAAAAAAAAAAAAAAAAA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237" y="-164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734 0.00625 L -0.07734 0.00648 C -0.07955 0.00255 -0.08177 -0.00116 -0.08372 -0.00509 C -0.09531 -0.02732 -0.0677 0.0206 -0.09244 -0.02315 C -0.09648 -0.03056 -0.10078 -0.0375 -0.10507 -0.04421 C -0.10573 -0.04537 -0.10677 -0.04583 -0.10742 -0.04699 C -0.11119 -0.05394 -0.11458 -0.06134 -0.11849 -0.06806 C -0.1194 -0.06991 -0.12057 -0.07083 -0.12161 -0.07245 C -0.12278 -0.07408 -0.12369 -0.07616 -0.12474 -0.07801 C -0.12864 -0.08426 -0.13255 -0.09028 -0.13658 -0.0963 C -0.14049 -0.10185 -0.14427 -0.1081 -0.14843 -0.11296 C -0.14922 -0.11389 -0.15013 -0.11482 -0.15078 -0.11574 C -0.15625 -0.12384 -0.16028 -0.13218 -0.16666 -0.1382 C -0.16875 -0.14051 -0.17148 -0.14051 -0.17369 -0.14259 C -0.19908 -0.16412 -0.17356 -0.14583 -0.19192 -0.15926 C -0.1927 -0.15995 -0.19349 -0.16042 -0.19427 -0.16065 C -0.19713 -0.16227 -0.20013 -0.16343 -0.20299 -0.16505 C -0.22812 -0.17917 -0.19804 -0.16736 -0.24323 -0.18033 C -0.25091 -0.18495 -0.24635 -0.18287 -0.25742 -0.18449 L -0.27239 -0.18171 C -0.27395 -0.18148 -0.27552 -0.18079 -0.27721 -0.18033 L -0.29922 -0.17477 L -0.31901 -0.16921 L -0.34817 -0.17199 C -0.34987 -0.17222 -0.3513 -0.17315 -0.35299 -0.17338 L -0.39557 -0.18171 L -0.42174 -0.17338 C -0.42343 -0.17292 -0.42539 -0.17292 -0.42721 -0.17199 C -0.43281 -0.16921 -0.43828 -0.16551 -0.44375 -0.16227 C -0.45026 -0.1544 -0.43997 -0.1662 -0.45403 -0.15232 C -0.45573 -0.1507 -0.45716 -0.14838 -0.45872 -0.14676 C -0.46224 -0.14306 -0.47343 -0.13565 -0.47369 -0.13542 C -0.47942 -0.13195 -0.48554 -0.12963 -0.49114 -0.1257 C -0.49869 -0.12037 -0.5056 -0.1125 -0.51328 -0.10741 C -0.51536 -0.10602 -0.51744 -0.1044 -0.51953 -0.10324 C -0.52955 -0.09815 -0.53971 -0.09468 -0.54961 -0.08912 C -0.56015 -0.08333 -0.57044 -0.075 -0.58112 -0.06945 C -0.5931 -0.06343 -0.59114 -0.06482 -0.6095 -0.05 C -0.62044 -0.04097 -0.63112 -0.03125 -0.64192 -0.02176 C -0.65351 -0.01181 -0.6431 -0.01968 -0.6664 -0.0037 C -0.66797 -0.00255 -0.66966 -0.00208 -0.67109 -0.0007 C -0.67552 0.00301 -0.67942 0.00787 -0.68372 0.0118 C -0.69283 0.02014 -0.70182 0.02963 -0.71145 0.03565 L -0.72239 0.04282 C -0.72539 0.04213 -0.72838 0.04305 -0.73112 0.0412 C -0.7483 0.03079 -0.7358 0.03518 -0.74297 0.0287 C -0.75364 0.01921 -0.747 0.02685 -0.75247 0.02037 C -0.75664 0.00903 -0.75117 0.02268 -0.75638 0.01319 C -0.75989 0.00717 -0.75768 0.00903 -0.76041 0.00347 C -0.76132 0.00139 -0.76224 -0.00093 -0.76354 -0.00208 C -0.76471 -0.00324 -0.76614 -0.00324 -0.76744 -0.0037 C -0.76823 -0.00463 -0.76927 -0.00509 -0.76979 -0.00648 C -0.77304 -0.01505 -0.76836 -0.00995 -0.77213 -0.01343 L -0.77213 -0.0132 " pathEditMode="relative" rAng="0" ptsTypes="AAAAAAAAAAAAAAAAAAAAAAAAAAAAAAAAAAAAAAAAAAAAAAAAAAAAAA">
                                      <p:cBhvr>
                                        <p:cTn id="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40" y="-77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536 0.11805 L -0.01536 0.11829 C -0.04179 0.12731 -0.04635 0.125 -0.07226 0.15579 C -0.07617 0.16042 -0.08059 0.16412 -0.08411 0.16991 C -0.08945 0.1787 -0.09322 0.19005 -0.0983 0.1993 C -0.10143 0.20486 -0.10377 0.2125 -0.10781 0.2162 C -0.11354 0.2213 -0.1138 0.22176 -0.12278 0.22592 C -0.12695 0.22778 -0.13125 0.2287 -0.13541 0.23009 C -0.1582 0.24745 -0.16731 0.25671 -0.19466 0.26389 C -0.20768 0.26713 -0.22096 0.26551 -0.23411 0.26667 L -0.26484 0.26944 C -0.29114 0.27616 -0.31354 0.28426 -0.34062 0.27917 C -0.35703 0.27616 -0.37252 0.26551 -0.3888 0.26111 C -0.41653 0.25324 -0.44453 0.24884 -0.47252 0.24282 C -0.49557 0.24421 -0.51875 0.24467 -0.54192 0.24699 C -0.60325 0.25301 -0.5401 0.25417 -0.59804 0.25116 C -0.60585 0.25023 -0.6138 0.24676 -0.62161 0.24838 C -0.63098 0.25046 -0.63984 0.25625 -0.64856 0.2625 C -0.72981 0.32014 -0.63736 0.26412 -0.72513 0.33403 C -0.74166 0.34722 -0.75989 0.35301 -0.77643 0.3662 C -0.77929 0.36852 -0.78229 0.37083 -0.78502 0.37315 C -0.78541 0.37361 -0.7858 0.37477 -0.7858 0.375 L -0.78645 0.36204 L -0.78645 0.36227 " pathEditMode="relative" rAng="0" ptsTypes="AAAAAAAAAAAAAAAAAAAAAAAA">
                                      <p:cBhvr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555" y="1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8000">
              <a:srgbClr val="00818E"/>
            </a:gs>
            <a:gs pos="100000">
              <a:schemeClr val="accent4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Resim 14">
            <a:extLst>
              <a:ext uri="{FF2B5EF4-FFF2-40B4-BE49-F238E27FC236}">
                <a16:creationId xmlns:a16="http://schemas.microsoft.com/office/drawing/2014/main" id="{774BF48F-6C23-4CD3-BC2A-A1978C9524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771" y="144223"/>
            <a:ext cx="3104469" cy="1173248"/>
          </a:xfrm>
          <a:prstGeom prst="rect">
            <a:avLst/>
          </a:prstGeom>
        </p:spPr>
      </p:pic>
      <p:pic>
        <p:nvPicPr>
          <p:cNvPr id="16" name="Picture 46">
            <a:extLst>
              <a:ext uri="{FF2B5EF4-FFF2-40B4-BE49-F238E27FC236}">
                <a16:creationId xmlns:a16="http://schemas.microsoft.com/office/drawing/2014/main" id="{EF4FE8D4-6CA7-4C34-BEC2-BC4597D1D5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4994" y="255263"/>
            <a:ext cx="662927" cy="66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8">
            <a:extLst>
              <a:ext uri="{FF2B5EF4-FFF2-40B4-BE49-F238E27FC236}">
                <a16:creationId xmlns:a16="http://schemas.microsoft.com/office/drawing/2014/main" id="{F1E8E7A9-C130-4A28-9A7A-4519763D39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240" y="250371"/>
            <a:ext cx="662927" cy="6629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Resim 17">
            <a:extLst>
              <a:ext uri="{FF2B5EF4-FFF2-40B4-BE49-F238E27FC236}">
                <a16:creationId xmlns:a16="http://schemas.microsoft.com/office/drawing/2014/main" id="{6E09415C-B2A5-4BBA-A417-F4C43E9774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962901"/>
            <a:ext cx="795179" cy="812341"/>
          </a:xfrm>
          <a:prstGeom prst="rect">
            <a:avLst/>
          </a:prstGeom>
        </p:spPr>
      </p:pic>
      <p:pic>
        <p:nvPicPr>
          <p:cNvPr id="19" name="Resim 18">
            <a:extLst>
              <a:ext uri="{FF2B5EF4-FFF2-40B4-BE49-F238E27FC236}">
                <a16:creationId xmlns:a16="http://schemas.microsoft.com/office/drawing/2014/main" id="{478472B1-3C83-4FFF-838C-1AC4A0AF2D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1806679"/>
            <a:ext cx="795179" cy="812341"/>
          </a:xfrm>
          <a:prstGeom prst="rect">
            <a:avLst/>
          </a:prstGeom>
        </p:spPr>
      </p:pic>
      <p:pic>
        <p:nvPicPr>
          <p:cNvPr id="20" name="Resim 19">
            <a:extLst>
              <a:ext uri="{FF2B5EF4-FFF2-40B4-BE49-F238E27FC236}">
                <a16:creationId xmlns:a16="http://schemas.microsoft.com/office/drawing/2014/main" id="{9186921E-848F-40D3-9B97-5DABD7F24D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2561236"/>
            <a:ext cx="795179" cy="812341"/>
          </a:xfrm>
          <a:prstGeom prst="rect">
            <a:avLst/>
          </a:prstGeom>
        </p:spPr>
      </p:pic>
      <p:pic>
        <p:nvPicPr>
          <p:cNvPr id="21" name="Resim 20">
            <a:extLst>
              <a:ext uri="{FF2B5EF4-FFF2-40B4-BE49-F238E27FC236}">
                <a16:creationId xmlns:a16="http://schemas.microsoft.com/office/drawing/2014/main" id="{BC9AF8A8-D74A-4A49-8C06-700290125F2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3405014"/>
            <a:ext cx="795179" cy="812341"/>
          </a:xfrm>
          <a:prstGeom prst="rect">
            <a:avLst/>
          </a:prstGeom>
        </p:spPr>
      </p:pic>
      <p:pic>
        <p:nvPicPr>
          <p:cNvPr id="22" name="Resim 21">
            <a:extLst>
              <a:ext uri="{FF2B5EF4-FFF2-40B4-BE49-F238E27FC236}">
                <a16:creationId xmlns:a16="http://schemas.microsoft.com/office/drawing/2014/main" id="{BE61AAC9-E86C-46A9-AC16-D1F9F95B6A4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4172745"/>
            <a:ext cx="795179" cy="812341"/>
          </a:xfrm>
          <a:prstGeom prst="rect">
            <a:avLst/>
          </a:prstGeom>
        </p:spPr>
      </p:pic>
      <p:pic>
        <p:nvPicPr>
          <p:cNvPr id="23" name="Resim 22">
            <a:extLst>
              <a:ext uri="{FF2B5EF4-FFF2-40B4-BE49-F238E27FC236}">
                <a16:creationId xmlns:a16="http://schemas.microsoft.com/office/drawing/2014/main" id="{87F2E135-5567-4C26-B660-630CB144D7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5016523"/>
            <a:ext cx="795179" cy="812341"/>
          </a:xfrm>
          <a:prstGeom prst="rect">
            <a:avLst/>
          </a:prstGeom>
        </p:spPr>
      </p:pic>
      <p:pic>
        <p:nvPicPr>
          <p:cNvPr id="24" name="Resim 23">
            <a:extLst>
              <a:ext uri="{FF2B5EF4-FFF2-40B4-BE49-F238E27FC236}">
                <a16:creationId xmlns:a16="http://schemas.microsoft.com/office/drawing/2014/main" id="{4F24E741-C40C-466C-B19A-646DB0FB01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83371" y="5738891"/>
            <a:ext cx="795179" cy="812341"/>
          </a:xfrm>
          <a:prstGeom prst="rect">
            <a:avLst/>
          </a:prstGeom>
        </p:spPr>
      </p:pic>
      <p:pic>
        <p:nvPicPr>
          <p:cNvPr id="28" name="Resim 27">
            <a:extLst>
              <a:ext uri="{FF2B5EF4-FFF2-40B4-BE49-F238E27FC236}">
                <a16:creationId xmlns:a16="http://schemas.microsoft.com/office/drawing/2014/main" id="{77207E02-0D8F-477F-85A9-16CF66CBF3D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3190" y="5919626"/>
            <a:ext cx="475529" cy="475529"/>
          </a:xfrm>
          <a:prstGeom prst="rect">
            <a:avLst/>
          </a:prstGeom>
        </p:spPr>
      </p:pic>
      <p:pic>
        <p:nvPicPr>
          <p:cNvPr id="30" name="Resim 29">
            <a:extLst>
              <a:ext uri="{FF2B5EF4-FFF2-40B4-BE49-F238E27FC236}">
                <a16:creationId xmlns:a16="http://schemas.microsoft.com/office/drawing/2014/main" id="{6762EF06-2C8E-45C5-8AA9-DD67AF6D073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3193" y="5184928"/>
            <a:ext cx="475529" cy="475529"/>
          </a:xfrm>
          <a:prstGeom prst="rect">
            <a:avLst/>
          </a:prstGeom>
        </p:spPr>
      </p:pic>
      <p:pic>
        <p:nvPicPr>
          <p:cNvPr id="31" name="Resim 30">
            <a:extLst>
              <a:ext uri="{FF2B5EF4-FFF2-40B4-BE49-F238E27FC236}">
                <a16:creationId xmlns:a16="http://schemas.microsoft.com/office/drawing/2014/main" id="{A00F39D2-977A-4FF8-A25B-2FDC71BE813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3194" y="2757736"/>
            <a:ext cx="475529" cy="475529"/>
          </a:xfrm>
          <a:prstGeom prst="rect">
            <a:avLst/>
          </a:prstGeom>
        </p:spPr>
      </p:pic>
      <p:pic>
        <p:nvPicPr>
          <p:cNvPr id="32" name="Resim 31">
            <a:extLst>
              <a:ext uri="{FF2B5EF4-FFF2-40B4-BE49-F238E27FC236}">
                <a16:creationId xmlns:a16="http://schemas.microsoft.com/office/drawing/2014/main" id="{E26D0838-2F08-4C64-80CB-35CA2EAD01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3195" y="1163465"/>
            <a:ext cx="475529" cy="475529"/>
          </a:xfrm>
          <a:prstGeom prst="rect">
            <a:avLst/>
          </a:prstGeom>
        </p:spPr>
      </p:pic>
      <p:pic>
        <p:nvPicPr>
          <p:cNvPr id="33" name="Resim 32">
            <a:extLst>
              <a:ext uri="{FF2B5EF4-FFF2-40B4-BE49-F238E27FC236}">
                <a16:creationId xmlns:a16="http://schemas.microsoft.com/office/drawing/2014/main" id="{F3242676-6949-4EE2-835C-6A2C505786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3190" y="4359582"/>
            <a:ext cx="475529" cy="475529"/>
          </a:xfrm>
          <a:prstGeom prst="rect">
            <a:avLst/>
          </a:prstGeom>
        </p:spPr>
      </p:pic>
      <p:pic>
        <p:nvPicPr>
          <p:cNvPr id="34" name="Resim 33">
            <a:extLst>
              <a:ext uri="{FF2B5EF4-FFF2-40B4-BE49-F238E27FC236}">
                <a16:creationId xmlns:a16="http://schemas.microsoft.com/office/drawing/2014/main" id="{EB1A54CA-7A4A-4729-8B2E-2AAABC1E607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3191" y="3573797"/>
            <a:ext cx="475529" cy="475529"/>
          </a:xfrm>
          <a:prstGeom prst="rect">
            <a:avLst/>
          </a:prstGeom>
        </p:spPr>
      </p:pic>
      <p:pic>
        <p:nvPicPr>
          <p:cNvPr id="35" name="Resim 34">
            <a:extLst>
              <a:ext uri="{FF2B5EF4-FFF2-40B4-BE49-F238E27FC236}">
                <a16:creationId xmlns:a16="http://schemas.microsoft.com/office/drawing/2014/main" id="{3774F873-AC1A-421D-9642-3D1884176A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3192" y="1975806"/>
            <a:ext cx="475529" cy="475529"/>
          </a:xfrm>
          <a:prstGeom prst="rect">
            <a:avLst/>
          </a:prstGeom>
        </p:spPr>
      </p:pic>
      <p:pic>
        <p:nvPicPr>
          <p:cNvPr id="37" name="Resim 36">
            <a:extLst>
              <a:ext uri="{FF2B5EF4-FFF2-40B4-BE49-F238E27FC236}">
                <a16:creationId xmlns:a16="http://schemas.microsoft.com/office/drawing/2014/main" id="{5763E369-C997-4223-BC4C-D6756CF4B2E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041" y="979005"/>
            <a:ext cx="9626418" cy="557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550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1166</TotalTime>
  <Words>0</Words>
  <Application>Microsoft Office PowerPoint</Application>
  <PresentationFormat>Geniş ekran</PresentationFormat>
  <Paragraphs>0</Paragraphs>
  <Slides>20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3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Office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kazihiro kazihiro</dc:creator>
  <cp:lastModifiedBy>kazihiro</cp:lastModifiedBy>
  <cp:revision>109</cp:revision>
  <dcterms:created xsi:type="dcterms:W3CDTF">2018-03-14T19:25:21Z</dcterms:created>
  <dcterms:modified xsi:type="dcterms:W3CDTF">2021-04-09T19:32:47Z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9242673</vt:lpwstr>
  </property>
  <property fmtid="{D5CDD505-2E9C-101B-9397-08002B2CF9AE}" name="NXPowerLiteSettings" pid="3">
    <vt:lpwstr>C700052003A000</vt:lpwstr>
  </property>
  <property fmtid="{D5CDD505-2E9C-101B-9397-08002B2CF9AE}" name="NXPowerLiteVersion" pid="4">
    <vt:lpwstr>D8.0.2</vt:lpwstr>
  </property>
</Properties>
</file>