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01" r:id="rId2"/>
    <p:sldId id="257" r:id="rId3"/>
    <p:sldId id="258" r:id="rId4"/>
    <p:sldId id="299" r:id="rId5"/>
    <p:sldId id="297" r:id="rId6"/>
    <p:sldId id="265" r:id="rId7"/>
    <p:sldId id="279" r:id="rId8"/>
    <p:sldId id="266" r:id="rId9"/>
    <p:sldId id="280" r:id="rId10"/>
    <p:sldId id="281" r:id="rId11"/>
    <p:sldId id="263" r:id="rId12"/>
    <p:sldId id="282" r:id="rId13"/>
    <p:sldId id="283" r:id="rId14"/>
    <p:sldId id="284" r:id="rId15"/>
    <p:sldId id="270" r:id="rId16"/>
    <p:sldId id="285" r:id="rId17"/>
    <p:sldId id="286" r:id="rId18"/>
    <p:sldId id="287" r:id="rId19"/>
    <p:sldId id="288" r:id="rId20"/>
    <p:sldId id="262" r:id="rId21"/>
    <p:sldId id="295" r:id="rId22"/>
    <p:sldId id="268" r:id="rId23"/>
    <p:sldId id="259" r:id="rId24"/>
    <p:sldId id="261" r:id="rId25"/>
    <p:sldId id="264" r:id="rId26"/>
    <p:sldId id="269" r:id="rId27"/>
    <p:sldId id="260" r:id="rId28"/>
    <p:sldId id="271" r:id="rId29"/>
    <p:sldId id="272" r:id="rId30"/>
    <p:sldId id="291" r:id="rId31"/>
    <p:sldId id="292" r:id="rId32"/>
    <p:sldId id="293" r:id="rId33"/>
    <p:sldId id="274" r:id="rId34"/>
    <p:sldId id="294" r:id="rId35"/>
    <p:sldId id="273" r:id="rId36"/>
    <p:sldId id="275" r:id="rId37"/>
    <p:sldId id="276" r:id="rId38"/>
    <p:sldId id="277" r:id="rId39"/>
    <p:sldId id="290" r:id="rId40"/>
    <p:sldId id="300" r:id="rId4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94C4"/>
    <a:srgbClr val="7797AA"/>
    <a:srgbClr val="F0C44F"/>
    <a:srgbClr val="E4484F"/>
    <a:srgbClr val="5A73C2"/>
    <a:srgbClr val="09313B"/>
    <a:srgbClr val="8F4F57"/>
    <a:srgbClr val="BE6E7F"/>
    <a:srgbClr val="4A292D"/>
    <a:srgbClr val="6B30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4" autoAdjust="0"/>
    <p:restoredTop sz="94660"/>
  </p:normalViewPr>
  <p:slideViewPr>
    <p:cSldViewPr snapToGrid="0">
      <p:cViewPr>
        <p:scale>
          <a:sx n="100" d="100"/>
          <a:sy n="100" d="100"/>
        </p:scale>
        <p:origin x="103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99CAE-ED15-40EF-BBA5-F8A813A2203D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BBDEF0-1614-4DB0-8CE6-6D1E946B5CF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6448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BBDEF0-1614-4DB0-8CE6-6D1E946B5CF6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28533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BBDEF0-1614-4DB0-8CE6-6D1E946B5CF6}" type="slidenum">
              <a:rPr lang="tr-TR" smtClean="0"/>
              <a:t>29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8690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967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7233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5477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1606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27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57968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837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46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74258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3537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8838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A258E-D305-43A4-AE0E-BCAD0611CEF9}" type="datetimeFigureOut">
              <a:rPr lang="tr-TR" smtClean="0"/>
              <a:t>12.02.2021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E3B5D-F40D-4B02-A50A-C4038D8E6C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307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image" Target="../media/image1.jpg"/><Relationship Id="rId21" Type="http://schemas.openxmlformats.org/officeDocument/2006/relationships/image" Target="../media/image15.pn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hyperlink" Target="https://ogretmensosyalbilgiler.wordpress.com/" TargetMode="External"/><Relationship Id="rId19" Type="http://schemas.openxmlformats.org/officeDocument/2006/relationships/image" Target="../media/image13.png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4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3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10" Type="http://schemas.openxmlformats.org/officeDocument/2006/relationships/image" Target="../media/image35.png"/><Relationship Id="rId4" Type="http://schemas.openxmlformats.org/officeDocument/2006/relationships/image" Target="../media/image48.jpeg"/><Relationship Id="rId9" Type="http://schemas.openxmlformats.org/officeDocument/2006/relationships/image" Target="../media/image5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microsoft.com/office/2007/relationships/hdphoto" Target="../media/hdphoto1.wdp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35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jpe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10" Type="http://schemas.openxmlformats.org/officeDocument/2006/relationships/image" Target="../media/image35.png"/><Relationship Id="rId4" Type="http://schemas.openxmlformats.org/officeDocument/2006/relationships/image" Target="../media/image89.jpeg"/><Relationship Id="rId9" Type="http://schemas.openxmlformats.org/officeDocument/2006/relationships/image" Target="../media/image9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96.jpeg"/><Relationship Id="rId7" Type="http://schemas.openxmlformats.org/officeDocument/2006/relationships/image" Target="../media/image100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kulturvarliklari.gov.tr/" TargetMode="External"/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12" Type="http://schemas.openxmlformats.org/officeDocument/2006/relationships/image" Target="../media/image111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11" Type="http://schemas.openxmlformats.org/officeDocument/2006/relationships/image" Target="../media/image110.png"/><Relationship Id="rId5" Type="http://schemas.openxmlformats.org/officeDocument/2006/relationships/image" Target="../media/image105.png"/><Relationship Id="rId10" Type="http://schemas.openxmlformats.org/officeDocument/2006/relationships/image" Target="../media/image109.png"/><Relationship Id="rId4" Type="http://schemas.openxmlformats.org/officeDocument/2006/relationships/image" Target="../media/image104.png"/><Relationship Id="rId9" Type="http://schemas.openxmlformats.org/officeDocument/2006/relationships/image" Target="../media/image10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png"/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11" Type="http://schemas.openxmlformats.org/officeDocument/2006/relationships/image" Target="../media/image122.png"/><Relationship Id="rId5" Type="http://schemas.openxmlformats.org/officeDocument/2006/relationships/image" Target="../media/image116.png"/><Relationship Id="rId10" Type="http://schemas.openxmlformats.org/officeDocument/2006/relationships/image" Target="../media/image121.png"/><Relationship Id="rId4" Type="http://schemas.openxmlformats.org/officeDocument/2006/relationships/image" Target="../media/image115.png"/><Relationship Id="rId9" Type="http://schemas.openxmlformats.org/officeDocument/2006/relationships/image" Target="../media/image1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Relationship Id="rId5" Type="http://schemas.openxmlformats.org/officeDocument/2006/relationships/image" Target="../media/image133.png"/><Relationship Id="rId4" Type="http://schemas.openxmlformats.org/officeDocument/2006/relationships/image" Target="../media/image1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43.png"/><Relationship Id="rId7" Type="http://schemas.openxmlformats.org/officeDocument/2006/relationships/image" Target="../media/image147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6.png"/><Relationship Id="rId5" Type="http://schemas.openxmlformats.org/officeDocument/2006/relationships/image" Target="../media/image145.png"/><Relationship Id="rId4" Type="http://schemas.openxmlformats.org/officeDocument/2006/relationships/image" Target="../media/image144.png"/></Relationships>
</file>

<file path=ppt/slides/_rels/slide32.xml.rels><?xml version="1.0" encoding="UTF-8" standalone="yes" ?><Relationships xmlns="http://schemas.openxmlformats.org/package/2006/relationships"><Relationship Id="rId3" Target="../media/image149.jpeg" Type="http://schemas.openxmlformats.org/officeDocument/2006/relationships/image"/><Relationship Id="rId7" Target="../media/image153.png" Type="http://schemas.openxmlformats.org/officeDocument/2006/relationships/image"/><Relationship Id="rId2" Target="../media/image14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52.png" Type="http://schemas.openxmlformats.org/officeDocument/2006/relationships/image"/><Relationship Id="rId5" Target="../media/image151.png" Type="http://schemas.openxmlformats.org/officeDocument/2006/relationships/image"/><Relationship Id="rId4" Target="../media/image150.png" Type="http://schemas.openxmlformats.org/officeDocument/2006/relationships/image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png"/><Relationship Id="rId3" Type="http://schemas.openxmlformats.org/officeDocument/2006/relationships/image" Target="../media/image157.png"/><Relationship Id="rId7" Type="http://schemas.openxmlformats.org/officeDocument/2006/relationships/image" Target="../media/image161.png"/><Relationship Id="rId12" Type="http://schemas.microsoft.com/office/2007/relationships/hdphoto" Target="../media/hdphoto2.wdp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jpeg"/><Relationship Id="rId11" Type="http://schemas.openxmlformats.org/officeDocument/2006/relationships/image" Target="../media/image165.png"/><Relationship Id="rId5" Type="http://schemas.openxmlformats.org/officeDocument/2006/relationships/image" Target="../media/image159.jpeg"/><Relationship Id="rId10" Type="http://schemas.openxmlformats.org/officeDocument/2006/relationships/image" Target="../media/image164.png"/><Relationship Id="rId4" Type="http://schemas.openxmlformats.org/officeDocument/2006/relationships/image" Target="../media/image158.jpeg"/><Relationship Id="rId9" Type="http://schemas.openxmlformats.org/officeDocument/2006/relationships/image" Target="../media/image16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67.png"/><Relationship Id="rId7" Type="http://schemas.openxmlformats.org/officeDocument/2006/relationships/image" Target="../media/image171.pn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69.png"/><Relationship Id="rId4" Type="http://schemas.openxmlformats.org/officeDocument/2006/relationships/image" Target="../media/image16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png"/><Relationship Id="rId7" Type="http://schemas.openxmlformats.org/officeDocument/2006/relationships/image" Target="../media/image35.pn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1.png"/><Relationship Id="rId5" Type="http://schemas.openxmlformats.org/officeDocument/2006/relationships/image" Target="../media/image180.png"/><Relationship Id="rId4" Type="http://schemas.openxmlformats.org/officeDocument/2006/relationships/image" Target="../media/image17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83.jpeg"/><Relationship Id="rId7" Type="http://schemas.openxmlformats.org/officeDocument/2006/relationships/image" Target="../media/image186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5" Type="http://schemas.openxmlformats.org/officeDocument/2006/relationships/image" Target="../media/image184.png"/><Relationship Id="rId4" Type="http://schemas.microsoft.com/office/2007/relationships/hdphoto" Target="../media/hdphoto3.wdp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png"/><Relationship Id="rId3" Type="http://schemas.openxmlformats.org/officeDocument/2006/relationships/image" Target="../media/image188.png"/><Relationship Id="rId7" Type="http://schemas.openxmlformats.org/officeDocument/2006/relationships/image" Target="../media/image192.pn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1.png"/><Relationship Id="rId5" Type="http://schemas.openxmlformats.org/officeDocument/2006/relationships/image" Target="../media/image190.png"/><Relationship Id="rId4" Type="http://schemas.openxmlformats.org/officeDocument/2006/relationships/image" Target="../media/image1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E646D57C-BD0A-4266-B1E3-E48C3592F8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55" b="31701"/>
          <a:stretch/>
        </p:blipFill>
        <p:spPr>
          <a:xfrm>
            <a:off x="-1" y="-83117"/>
            <a:ext cx="12339764" cy="6941117"/>
          </a:xfrm>
          <a:prstGeom prst="rect">
            <a:avLst/>
          </a:prstGeom>
        </p:spPr>
      </p:pic>
      <p:pic>
        <p:nvPicPr>
          <p:cNvPr id="7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66B8A174-A544-4561-B185-ABF2167CB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243" y="6331571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hlinkClick r:id="rId6"/>
            <a:extLst>
              <a:ext uri="{FF2B5EF4-FFF2-40B4-BE49-F238E27FC236}">
                <a16:creationId xmlns:a16="http://schemas.microsoft.com/office/drawing/2014/main" id="{BD03FF0C-CA0B-4296-95EE-8A654584D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7751" y="6286371"/>
            <a:ext cx="548688" cy="548688"/>
          </a:xfrm>
          <a:prstGeom prst="rect">
            <a:avLst/>
          </a:prstGeom>
        </p:spPr>
      </p:pic>
      <p:pic>
        <p:nvPicPr>
          <p:cNvPr id="9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733BA107-59DE-4313-8C93-FBE82770D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8862" y="6309312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65CA0E77-E4D3-4E2E-812B-5F47EF34BE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291" y="6338517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C6F8E0B-174E-49EE-9734-5FA95D7DE02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20542" y="6186458"/>
            <a:ext cx="1719221" cy="6523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6E78374-5522-428A-82E7-E162CA4AF77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773023" y="3954708"/>
            <a:ext cx="3218143" cy="2190869"/>
          </a:xfrm>
          <a:prstGeom prst="rect">
            <a:avLst/>
          </a:prstGeom>
        </p:spPr>
      </p:pic>
      <p:sp>
        <p:nvSpPr>
          <p:cNvPr id="13" name="Akış Çizelgesi: Bağlayıcı 12">
            <a:extLst>
              <a:ext uri="{FF2B5EF4-FFF2-40B4-BE49-F238E27FC236}">
                <a16:creationId xmlns:a16="http://schemas.microsoft.com/office/drawing/2014/main" id="{13704C8E-C666-4DAE-A88F-0136AE27AFD8}"/>
              </a:ext>
            </a:extLst>
          </p:cNvPr>
          <p:cNvSpPr/>
          <p:nvPr/>
        </p:nvSpPr>
        <p:spPr>
          <a:xfrm>
            <a:off x="4373604" y="2664522"/>
            <a:ext cx="4082024" cy="4041078"/>
          </a:xfrm>
          <a:prstGeom prst="flowChartConnector">
            <a:avLst/>
          </a:prstGeom>
          <a:solidFill>
            <a:srgbClr val="F0C4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>
            <a:extLst>
              <a:ext uri="{FF2B5EF4-FFF2-40B4-BE49-F238E27FC236}">
                <a16:creationId xmlns:a16="http://schemas.microsoft.com/office/drawing/2014/main" id="{F025E1AC-D8D5-47FA-8ABE-29C65445CEA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42269" y="4438633"/>
            <a:ext cx="688192" cy="96196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202B987D-989B-48F9-A083-B0EB8F5D649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137958" y="3027096"/>
            <a:ext cx="2497380" cy="96149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08E91E1-A97B-40D2-A13E-01ECF883A5D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457604" y="84677"/>
            <a:ext cx="1369727" cy="1119346"/>
          </a:xfrm>
          <a:prstGeom prst="rect">
            <a:avLst/>
          </a:prstGeom>
        </p:spPr>
      </p:pic>
      <p:sp>
        <p:nvSpPr>
          <p:cNvPr id="24" name="Kiriş 23">
            <a:extLst>
              <a:ext uri="{FF2B5EF4-FFF2-40B4-BE49-F238E27FC236}">
                <a16:creationId xmlns:a16="http://schemas.microsoft.com/office/drawing/2014/main" id="{CDE43CDB-3BA8-4719-B597-5A3071C888A6}"/>
              </a:ext>
            </a:extLst>
          </p:cNvPr>
          <p:cNvSpPr/>
          <p:nvPr/>
        </p:nvSpPr>
        <p:spPr>
          <a:xfrm rot="15307711">
            <a:off x="8048243" y="1190841"/>
            <a:ext cx="1443904" cy="1594921"/>
          </a:xfrm>
          <a:prstGeom prst="chord">
            <a:avLst/>
          </a:prstGeom>
          <a:solidFill>
            <a:srgbClr val="4494C4"/>
          </a:solidFill>
          <a:ln>
            <a:solidFill>
              <a:srgbClr val="4494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3" name="Resim 22">
            <a:extLst>
              <a:ext uri="{FF2B5EF4-FFF2-40B4-BE49-F238E27FC236}">
                <a16:creationId xmlns:a16="http://schemas.microsoft.com/office/drawing/2014/main" id="{236B2E97-AD66-4EB8-B27D-4B0AF0BBE20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017207" y="1467042"/>
            <a:ext cx="2070837" cy="1423700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85C63507-A55C-4B3F-ADF7-7D27709F2C1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071023" y="4042849"/>
            <a:ext cx="4785775" cy="2517866"/>
          </a:xfrm>
          <a:prstGeom prst="rect">
            <a:avLst/>
          </a:prstGeom>
        </p:spPr>
      </p:pic>
      <p:pic>
        <p:nvPicPr>
          <p:cNvPr id="26" name="Picture 12">
            <a:extLst>
              <a:ext uri="{FF2B5EF4-FFF2-40B4-BE49-F238E27FC236}">
                <a16:creationId xmlns:a16="http://schemas.microsoft.com/office/drawing/2014/main" id="{09B5D3D4-05EF-441D-B7FC-9CF39A4A9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113" y="5829954"/>
            <a:ext cx="1229452" cy="1229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1943D86A-6AD7-4E1A-8656-0746BFA90B3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8971" y="3047206"/>
            <a:ext cx="921270" cy="921270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6C3B1A85-5812-428D-BC30-AC9036CD99A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583" y="1602241"/>
            <a:ext cx="665748" cy="665748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CDF81748-36D5-4040-B9DA-6246BCF36F1A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274194" y="254983"/>
            <a:ext cx="2089012" cy="914880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5F82DB56-7822-482D-BEFB-6422C28E48EE}"/>
              </a:ext>
            </a:extLst>
          </p:cNvPr>
          <p:cNvPicPr>
            <a:picLocks noChangeAspect="1"/>
          </p:cNvPicPr>
          <p:nvPr/>
        </p:nvPicPr>
        <p:blipFill>
          <a:blip r:embed="rId23">
            <a:grayscl/>
          </a:blip>
          <a:stretch>
            <a:fillRect/>
          </a:stretch>
        </p:blipFill>
        <p:spPr>
          <a:xfrm>
            <a:off x="3357069" y="524900"/>
            <a:ext cx="1100017" cy="112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63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23A1410F-B464-4840-A83B-6D251E644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5355" y="673768"/>
            <a:ext cx="4508620" cy="629010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DE61B89-E4E7-47A9-9AD6-65F961887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4318"/>
            <a:ext cx="7748688" cy="370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5980" y="548640"/>
            <a:ext cx="4999153" cy="567586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7CF6C7B-0EE0-4773-BC9A-C20B9C15E8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8" y="6901"/>
            <a:ext cx="5864352" cy="3539839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862" y="720300"/>
            <a:ext cx="5355589" cy="239518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043" y="545342"/>
            <a:ext cx="5078408" cy="288365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50E27306-F52D-4A5C-8C9B-C6E867EA7B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6175" y="816733"/>
            <a:ext cx="2663523" cy="585215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FA869DA8-DD89-4190-9031-769E224482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26191">
            <a:off x="5175777" y="3288388"/>
            <a:ext cx="5474682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27082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6001" y="286537"/>
            <a:ext cx="7169517" cy="413344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248D478-FC6D-4128-9DEF-823B54BAB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378" y="4419983"/>
            <a:ext cx="8522947" cy="235326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D641490-1A13-4CBA-973B-7340015FF4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396" y="286537"/>
            <a:ext cx="3038605" cy="666414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87756D9-A3D2-4B7E-857A-60443B7F58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0206" y="98498"/>
            <a:ext cx="4920416" cy="467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1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06" y="1484599"/>
            <a:ext cx="5555873" cy="442036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3028" y="2463729"/>
            <a:ext cx="4328535" cy="302387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7872" y="380923"/>
            <a:ext cx="5358848" cy="172531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BBE15F98-66DD-40B5-A026-8677A61A2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346" y="5410613"/>
            <a:ext cx="3962743" cy="1201016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4C29E025-DC1E-442E-8324-B746B4BCE3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2460" y="14329"/>
            <a:ext cx="4035902" cy="156680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14E3076-9A6D-4517-A520-A28F9C4BDBC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775" y="1122227"/>
            <a:ext cx="641684" cy="641684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ECCD620-B114-4960-8538-27C18582EE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69418" y="401759"/>
            <a:ext cx="42320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66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919" y="997099"/>
            <a:ext cx="9309399" cy="5499069"/>
          </a:xfrm>
          <a:prstGeom prst="rect">
            <a:avLst/>
          </a:prstGeom>
        </p:spPr>
      </p:pic>
      <p:sp>
        <p:nvSpPr>
          <p:cNvPr id="20" name="Akış Çizelgesi: Bağlayıcı 19"/>
          <p:cNvSpPr/>
          <p:nvPr/>
        </p:nvSpPr>
        <p:spPr>
          <a:xfrm>
            <a:off x="1431845" y="4983022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1" name="Resim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134" y="490682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9053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65" y="2339525"/>
            <a:ext cx="5145470" cy="335918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26455"/>
            <a:ext cx="5090601" cy="184724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1336" y="3501747"/>
            <a:ext cx="4584589" cy="609043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599" y="344946"/>
            <a:ext cx="4518065" cy="30113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2A7A31A-5767-45AF-B6C9-2565324AF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2250" y="-5369"/>
            <a:ext cx="3132494" cy="685800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D85AF3E-5495-43C0-AFB7-D1A5B383582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358" y="2018683"/>
            <a:ext cx="641684" cy="641684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FF1D6DF-099F-498E-A358-01D195D1A8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871" y="4912497"/>
            <a:ext cx="1219048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33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390" y="1524425"/>
            <a:ext cx="9376461" cy="4133446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1355134" y="5081212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Resim 1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134" y="1185639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240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7505" y="3735687"/>
            <a:ext cx="3325902" cy="249442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7505" y="745724"/>
            <a:ext cx="3325902" cy="25022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0561" y="574474"/>
            <a:ext cx="4937760" cy="27774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0561" y="3452623"/>
            <a:ext cx="4937760" cy="27774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AAD87B0-0EBB-47BE-8121-C83C3AB60D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41411" y="-35335"/>
            <a:ext cx="6297714" cy="243861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89C4109-3035-4EBB-8C8F-9546CAF2FB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679" y="1589686"/>
            <a:ext cx="5511262" cy="396884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5055" y="521219"/>
            <a:ext cx="3640743" cy="633678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F05457E-3D2F-44F0-A0B8-EC10D5BB2A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1053" y="5558526"/>
            <a:ext cx="3712786" cy="92057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3CF2CC3-8575-49C2-A3A7-D8581962006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290" y="1392298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510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307" y="1616064"/>
            <a:ext cx="5627096" cy="3792041"/>
          </a:xfrm>
          <a:prstGeom prst="rect">
            <a:avLst/>
          </a:prstGeom>
        </p:spPr>
      </p:pic>
      <p:sp>
        <p:nvSpPr>
          <p:cNvPr id="13" name="Köşeleri Yuvarlanmış Dikdörtgen Belirtme Çizgisi 12"/>
          <p:cNvSpPr/>
          <p:nvPr/>
        </p:nvSpPr>
        <p:spPr>
          <a:xfrm>
            <a:off x="5125625" y="134112"/>
            <a:ext cx="5140039" cy="1193642"/>
          </a:xfrm>
          <a:prstGeom prst="wedgeRoundRectCallout">
            <a:avLst>
              <a:gd name="adj1" fmla="val 41787"/>
              <a:gd name="adj2" fmla="val 70249"/>
              <a:gd name="adj3" fmla="val 16667"/>
            </a:avLst>
          </a:prstGeom>
          <a:solidFill>
            <a:srgbClr val="D7A93D"/>
          </a:solidFill>
          <a:ln>
            <a:solidFill>
              <a:srgbClr val="D7A9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4" y="530761"/>
            <a:ext cx="4969623" cy="632723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0831" y="834320"/>
            <a:ext cx="2425276" cy="597142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625" y="72080"/>
            <a:ext cx="5236918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44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853" y="1238738"/>
            <a:ext cx="9364268" cy="4438273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1104587" y="5119712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875" y="829503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29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4929" y="3413235"/>
            <a:ext cx="4076732" cy="27178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b="8106"/>
          <a:stretch/>
        </p:blipFill>
        <p:spPr>
          <a:xfrm>
            <a:off x="7834929" y="520868"/>
            <a:ext cx="4076732" cy="26623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47" y="244507"/>
            <a:ext cx="5297421" cy="222193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096" y="1902483"/>
            <a:ext cx="5401524" cy="311532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98BDF230-09F1-4C2A-9484-263020E61D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912788" y="520868"/>
            <a:ext cx="2999142" cy="623429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ACEB84BA-1710-47FB-80F2-F099D398F3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2467" y="4931497"/>
            <a:ext cx="4883319" cy="192650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1B63C708-0772-4B03-A495-85FE0E5D40A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478" y="1581641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5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l="37550"/>
          <a:stretch/>
        </p:blipFill>
        <p:spPr>
          <a:xfrm>
            <a:off x="7875978" y="1503183"/>
            <a:ext cx="3791766" cy="271145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5979" y="4335806"/>
            <a:ext cx="3791766" cy="219284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805" y="0"/>
            <a:ext cx="4072481" cy="1999661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890" y="1484893"/>
            <a:ext cx="5572227" cy="40359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1124" y="155850"/>
            <a:ext cx="4261473" cy="134733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13D1CC7-23BA-48CF-8083-04969DC82B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1312" y="644893"/>
            <a:ext cx="2400153" cy="605725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DDA9B23-C8D3-401F-9E9D-1DC2BA4498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9239" y="5268622"/>
            <a:ext cx="4017612" cy="1999661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50095C2-1CAA-48B9-8D1B-E3DAB6EE134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766" y="1092866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97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E0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C79A380E-55D2-43E9-AFED-A0A8D4C1B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9138" y="3207485"/>
            <a:ext cx="9022862" cy="3548180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438" y="869950"/>
            <a:ext cx="4861713" cy="3584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4B05597-9687-4425-9237-F02B573B2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03166">
            <a:off x="2932573" y="210380"/>
            <a:ext cx="4068106" cy="1394275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9238B252-8FE2-4871-A9F9-06DEEC45A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448" y="578673"/>
            <a:ext cx="640135" cy="646232"/>
          </a:xfrm>
          <a:prstGeom prst="rect">
            <a:avLst/>
          </a:prstGeom>
        </p:spPr>
      </p:pic>
      <p:pic>
        <p:nvPicPr>
          <p:cNvPr id="6" name="Picture 2" descr="fruit man png ile ilgili gÃ¶rsel sonucu">
            <a:extLst>
              <a:ext uri="{FF2B5EF4-FFF2-40B4-BE49-F238E27FC236}">
                <a16:creationId xmlns:a16="http://schemas.microsoft.com/office/drawing/2014/main" id="{C741B074-8D95-461E-9FCA-BE5EDC007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4615">
                        <a14:backgroundMark x1="87538" y1="47458" x2="87538" y2="47458"/>
                        <a14:backgroundMark x1="89538" y1="44684" x2="89538" y2="44684"/>
                        <a14:backgroundMark x1="85538" y1="41757" x2="85538" y2="41757"/>
                        <a14:backgroundMark x1="87846" y1="44222" x2="87846" y2="4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529" y="1176317"/>
            <a:ext cx="5501300" cy="605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21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002" y="1304162"/>
            <a:ext cx="10467739" cy="5096698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854620" y="4616316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620" y="797745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072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6D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48" y="1860207"/>
            <a:ext cx="5547841" cy="452362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3"/>
          <a:srcRect l="31401" r="31725" b="8163"/>
          <a:stretch/>
        </p:blipFill>
        <p:spPr>
          <a:xfrm>
            <a:off x="6691744" y="0"/>
            <a:ext cx="5507183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834B2BA-7CF8-4B63-A325-7101E82196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184" y="1522487"/>
            <a:ext cx="5034193" cy="519906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749" y="424868"/>
            <a:ext cx="5547841" cy="192650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FD30F85-2A34-4840-86BD-C8B91FEB9A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220" y="1522487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86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9C4D9C3-10A9-40CD-8C1E-91279D94FF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003" y="1249262"/>
            <a:ext cx="5462489" cy="2859272"/>
          </a:xfrm>
          <a:prstGeom prst="rect">
            <a:avLst/>
          </a:prstGeom>
        </p:spPr>
      </p:pic>
      <p:pic>
        <p:nvPicPr>
          <p:cNvPr id="2052" name="Picture 4" descr="kronoloji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76" y="4108534"/>
            <a:ext cx="5506141" cy="201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4"/>
          <a:srcRect r="40292"/>
          <a:stretch/>
        </p:blipFill>
        <p:spPr>
          <a:xfrm>
            <a:off x="5570531" y="0"/>
            <a:ext cx="6732306" cy="6729984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11" y="0"/>
            <a:ext cx="5663675" cy="192650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E65F9972-2399-4E49-8790-6E539B0DEB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1124" y="587141"/>
            <a:ext cx="2270373" cy="627085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26BEF89-498D-4B66-A672-FE50C80C72E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404" y="1178591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84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52" y="2254294"/>
            <a:ext cx="5193019" cy="1999797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716" y="416745"/>
            <a:ext cx="4338868" cy="288805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2717" y="3492814"/>
            <a:ext cx="4338868" cy="247935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5"/>
          <a:srcRect b="26311"/>
          <a:stretch/>
        </p:blipFill>
        <p:spPr>
          <a:xfrm>
            <a:off x="7572716" y="3492815"/>
            <a:ext cx="4338868" cy="25178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0856" y="415050"/>
            <a:ext cx="4340728" cy="28897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281594">
            <a:off x="351233" y="415050"/>
            <a:ext cx="4511431" cy="2139881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CD15A07-382B-4369-97AF-9A0F42AFC8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42471" y="0"/>
            <a:ext cx="2483827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DF7BC2B0-C164-412B-8B4B-D8AF078E0E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28575" y="4117377"/>
            <a:ext cx="5663675" cy="235326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F54233A1-BC96-458D-8027-CB1F553C0E9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102" y="1900831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212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406" y="3501199"/>
            <a:ext cx="5004831" cy="2777681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944" y="579344"/>
            <a:ext cx="5019294" cy="281852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487" y="1785886"/>
            <a:ext cx="5907536" cy="3767655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4271" y="769733"/>
            <a:ext cx="2227522" cy="579996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8F53E00-C8A3-42F8-9C24-136E20AA11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413186">
            <a:off x="888958" y="4750705"/>
            <a:ext cx="4663844" cy="2353260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4E90306A-36BC-4505-87B1-96A6F01601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8894" y="0"/>
            <a:ext cx="5468586" cy="2353260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A2302121-588B-47E8-8185-249DB4454EB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187" y="1389734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12499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255" y="931644"/>
            <a:ext cx="10388484" cy="5572227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960499" y="3242771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8" name="Resim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499" y="42522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25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15" y="1068286"/>
            <a:ext cx="3922640" cy="553127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889" y="1797683"/>
            <a:ext cx="4096867" cy="315800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295" y="1914108"/>
            <a:ext cx="4096867" cy="3737172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123" y="3782694"/>
            <a:ext cx="2548349" cy="2139881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5123" y="724028"/>
            <a:ext cx="2578832" cy="266418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9373" y="616782"/>
            <a:ext cx="5114286" cy="2771429"/>
          </a:xfrm>
          <a:prstGeom prst="rect">
            <a:avLst/>
          </a:prstGeom>
        </p:spPr>
      </p:pic>
      <p:pic>
        <p:nvPicPr>
          <p:cNvPr id="18" name="Resim 17">
            <a:hlinkClick r:id="rId8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92308" y="5922575"/>
            <a:ext cx="2753977" cy="823788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970" y="-98252"/>
            <a:ext cx="4993057" cy="184724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E54CF9B-AA12-41FF-A6D8-37F81EC13F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96638" y="3284812"/>
            <a:ext cx="3346994" cy="3907875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052A637-207C-42ED-93CB-21B44F18041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96798" y="1068286"/>
            <a:ext cx="3193919" cy="655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57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262" y="1094238"/>
            <a:ext cx="9376461" cy="5267401"/>
          </a:xfrm>
          <a:prstGeom prst="rect">
            <a:avLst/>
          </a:prstGeom>
        </p:spPr>
      </p:pic>
      <p:sp>
        <p:nvSpPr>
          <p:cNvPr id="6" name="Akış Çizelgesi: Bağlayıcı 5"/>
          <p:cNvSpPr/>
          <p:nvPr/>
        </p:nvSpPr>
        <p:spPr>
          <a:xfrm>
            <a:off x="1403261" y="2500590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261" y="587821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62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 rotWithShape="1">
          <a:blip r:embed="rId2"/>
          <a:srcRect b="23873"/>
          <a:stretch/>
        </p:blipFill>
        <p:spPr>
          <a:xfrm>
            <a:off x="227034" y="1731021"/>
            <a:ext cx="9486198" cy="425589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75" y="1969875"/>
            <a:ext cx="1127858" cy="524301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033" y="2510177"/>
            <a:ext cx="737680" cy="524301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3595" y="2955093"/>
            <a:ext cx="1133954" cy="524301"/>
          </a:xfrm>
          <a:prstGeom prst="rect">
            <a:avLst/>
          </a:prstGeom>
        </p:spPr>
      </p:pic>
      <p:pic>
        <p:nvPicPr>
          <p:cNvPr id="24" name="Resim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664" y="3514646"/>
            <a:ext cx="1158340" cy="524301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642" y="4050826"/>
            <a:ext cx="1847248" cy="524301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654" y="4891015"/>
            <a:ext cx="1164437" cy="524301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875" y="5546359"/>
            <a:ext cx="944962" cy="524301"/>
          </a:xfrm>
          <a:prstGeom prst="rect">
            <a:avLst/>
          </a:prstGeom>
        </p:spPr>
      </p:pic>
      <p:pic>
        <p:nvPicPr>
          <p:cNvPr id="35" name="Resim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6289" y="746062"/>
            <a:ext cx="9327688" cy="1018120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361E7F1-4B41-4E7C-A54D-F68C8A580FD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3531" y="1934678"/>
            <a:ext cx="3865719" cy="492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2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563" y="1216094"/>
            <a:ext cx="10412870" cy="5041829"/>
          </a:xfrm>
          <a:prstGeom prst="rect">
            <a:avLst/>
          </a:prstGeom>
        </p:spPr>
      </p:pic>
      <p:sp>
        <p:nvSpPr>
          <p:cNvPr id="11" name="Akış Çizelgesi: Bağlayıcı 10"/>
          <p:cNvSpPr/>
          <p:nvPr/>
        </p:nvSpPr>
        <p:spPr>
          <a:xfrm>
            <a:off x="999001" y="3544213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998" y="709677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4824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76" y="919678"/>
            <a:ext cx="11089585" cy="5352752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758078" y="5704497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116" y="413261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024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318" y="1066894"/>
            <a:ext cx="8516850" cy="5224725"/>
          </a:xfrm>
          <a:prstGeom prst="rect">
            <a:avLst/>
          </a:prstGeom>
        </p:spPr>
      </p:pic>
      <p:sp>
        <p:nvSpPr>
          <p:cNvPr id="13" name="Akış Çizelgesi: Bağlayıcı 12"/>
          <p:cNvSpPr/>
          <p:nvPr/>
        </p:nvSpPr>
        <p:spPr>
          <a:xfrm>
            <a:off x="1740143" y="5716960"/>
            <a:ext cx="363556" cy="38559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4" name="Resim 1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143" y="550852"/>
            <a:ext cx="2315052" cy="5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60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075" y="160658"/>
            <a:ext cx="7309738" cy="2432515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883" y="2680818"/>
            <a:ext cx="3215544" cy="3878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7945" y="2105025"/>
            <a:ext cx="3765102" cy="4752975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166879">
            <a:off x="8417353" y="-39925"/>
            <a:ext cx="3694496" cy="693784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9A45EF0-DEF4-44DE-93F8-038A339B96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040" y="-160184"/>
            <a:ext cx="641684" cy="641684"/>
          </a:xfrm>
          <a:prstGeom prst="rect">
            <a:avLst/>
          </a:prstGeom>
        </p:spPr>
      </p:pic>
      <p:sp>
        <p:nvSpPr>
          <p:cNvPr id="2" name="Ok: Yukarı 1">
            <a:extLst>
              <a:ext uri="{FF2B5EF4-FFF2-40B4-BE49-F238E27FC236}">
                <a16:creationId xmlns:a16="http://schemas.microsoft.com/office/drawing/2014/main" id="{C915B28E-A25E-4289-8BAE-D0D2861B2B61}"/>
              </a:ext>
            </a:extLst>
          </p:cNvPr>
          <p:cNvSpPr/>
          <p:nvPr/>
        </p:nvSpPr>
        <p:spPr>
          <a:xfrm rot="11902813">
            <a:off x="8905875" y="771525"/>
            <a:ext cx="514350" cy="3000375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075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12" y="159489"/>
            <a:ext cx="4550730" cy="657395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459" y="1067113"/>
            <a:ext cx="4419983" cy="426147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45" y="1075885"/>
            <a:ext cx="4395597" cy="454191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8442" y="655421"/>
            <a:ext cx="5426491" cy="5950428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9599" y="1148315"/>
            <a:ext cx="4082065" cy="159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6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71" y="0"/>
            <a:ext cx="4566300" cy="6602540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1212" y="1020277"/>
            <a:ext cx="4273666" cy="504182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2223DC6-E878-41C5-9FD4-0243B015DC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0787" y="1020277"/>
            <a:ext cx="4129959" cy="570296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2C909A7F-893F-4342-A39F-65FBD86B06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4156" y="67359"/>
            <a:ext cx="6541575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38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4A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TK PNG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79" y="1415533"/>
            <a:ext cx="3951734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1317536" y="5687870"/>
            <a:ext cx="2282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http://www.ttk.gov.tr/</a:t>
            </a: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7551" y="377687"/>
            <a:ext cx="7218290" cy="610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941" y="345420"/>
            <a:ext cx="4511431" cy="134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48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232" y="789271"/>
            <a:ext cx="4586673" cy="3030368"/>
          </a:xfrm>
          <a:prstGeom prst="rect">
            <a:avLst/>
          </a:prstGeom>
        </p:spPr>
      </p:pic>
      <p:pic>
        <p:nvPicPr>
          <p:cNvPr id="2050" name="Picture 2" descr="TDK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9" y="1419323"/>
            <a:ext cx="4237749" cy="4237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1060668" y="5939333"/>
            <a:ext cx="2327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http://www.tdk.gov.tr/</a:t>
            </a:r>
          </a:p>
        </p:txBody>
      </p:sp>
      <p:pic>
        <p:nvPicPr>
          <p:cNvPr id="6" name="Resim 5">
            <a:extLst>
              <a:ext uri="{FF2B5EF4-FFF2-40B4-BE49-F238E27FC236}">
                <a16:creationId xmlns:a16="http://schemas.microsoft.com/office/drawing/2014/main" id="{C26704C2-C406-4739-9561-23D4BBB214B8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</a:blip>
          <a:stretch>
            <a:fillRect/>
          </a:stretch>
        </p:blipFill>
        <p:spPr>
          <a:xfrm>
            <a:off x="7203970" y="-202367"/>
            <a:ext cx="4749196" cy="1457070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2914CC2B-E98C-40C8-A90F-7B9589CEA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0914" y="265229"/>
            <a:ext cx="4749196" cy="871833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44C981FB-05FC-4F42-9611-EC68A322DA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5232" y="3936460"/>
            <a:ext cx="4487045" cy="25849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0E14FE4-9A3E-4F65-8EE4-3F65749EE9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3285" y="925317"/>
            <a:ext cx="4314763" cy="601965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C598FB1-4317-44A1-93B4-231F49B7F33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7726" y="526168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18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320127" y="5499108"/>
            <a:ext cx="35161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dirty="0"/>
              <a:t>http://www.tubitak.gov.tr/</a:t>
            </a:r>
          </a:p>
        </p:txBody>
      </p:sp>
      <p:pic>
        <p:nvPicPr>
          <p:cNvPr id="11" name="Resim 10">
            <a:extLst>
              <a:ext uri="{FF2B5EF4-FFF2-40B4-BE49-F238E27FC236}">
                <a16:creationId xmlns:a16="http://schemas.microsoft.com/office/drawing/2014/main" id="{F15836D1-6B81-4316-95A8-A2E429616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2918" y="158711"/>
            <a:ext cx="2339970" cy="6858000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629FEDE5-38A2-41DC-A2A7-393DB7FC80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2888" y="4650440"/>
            <a:ext cx="5813447" cy="19196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B0EC462-E052-425C-A801-3496346111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93" y="736915"/>
            <a:ext cx="2889425" cy="384945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790AFAA-AD81-443B-A170-27CFE58AAC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6779" y="1189980"/>
            <a:ext cx="5189556" cy="339639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DE2C3503-69FD-49BB-892E-E2A887CC71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7746" y="0"/>
            <a:ext cx="5407621" cy="160338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55B2B577-222C-4E30-BCBE-985D4EAD93A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312" y="830719"/>
            <a:ext cx="554311" cy="55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92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324" y="1145707"/>
            <a:ext cx="8858383" cy="3935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2FDD9CE-8584-484E-9015-BB06627B2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2541" y="228963"/>
            <a:ext cx="2121583" cy="639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814941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885728" y="5899602"/>
            <a:ext cx="2705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http://www.tuba.gov.tr/tr/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040" y="576716"/>
            <a:ext cx="4032850" cy="407894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1" y="4792955"/>
            <a:ext cx="4352921" cy="969348"/>
          </a:xfrm>
          <a:prstGeom prst="rect">
            <a:avLst/>
          </a:prstGeom>
        </p:spPr>
      </p:pic>
      <p:pic>
        <p:nvPicPr>
          <p:cNvPr id="3074" name="Picture 2" descr="57. SayÄ± 20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933" y="4318321"/>
            <a:ext cx="1730244" cy="244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56. SayÄ± 20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620" y="4318321"/>
            <a:ext cx="1730244" cy="244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53. SayÄ± 20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1307" y="4295839"/>
            <a:ext cx="1730245" cy="244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6017" y="318484"/>
            <a:ext cx="3639627" cy="1072989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890" y="1254822"/>
            <a:ext cx="6309907" cy="804742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9890" y="2279485"/>
            <a:ext cx="6309907" cy="804742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29890" y="3271176"/>
            <a:ext cx="6316003" cy="804742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201" b="93144" l="1299" r="99784">
                        <a14:foregroundMark x1="38961" y1="91221" x2="38961" y2="91221"/>
                        <a14:foregroundMark x1="31169" y1="93144" x2="31169" y2="93144"/>
                        <a14:foregroundMark x1="77706" y1="90719" x2="77706" y2="90719"/>
                        <a14:foregroundMark x1="45671" y1="88378" x2="45671" y2="88378"/>
                        <a14:backgroundMark x1="97403" y1="57107" x2="97403" y2="5710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39431" y="576716"/>
            <a:ext cx="2554368" cy="661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683917"/>
      </p:ext>
    </p:extLst>
  </p:cSld>
  <p:clrMapOvr>
    <a:masterClrMapping/>
  </p:clrMapOvr>
  <p:transition spd="slow">
    <p:comb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2"/>
          <a:srcRect t="7186"/>
          <a:stretch/>
        </p:blipFill>
        <p:spPr>
          <a:xfrm>
            <a:off x="617837" y="3444948"/>
            <a:ext cx="4273887" cy="265186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54" y="613104"/>
            <a:ext cx="4267570" cy="2548349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5988" y="2499856"/>
            <a:ext cx="5791702" cy="3596952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2863" y="1529662"/>
            <a:ext cx="3432345" cy="128636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033C124C-878B-4E47-AC9E-10A06F7376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2628" y="1191811"/>
            <a:ext cx="3118654" cy="5924874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4968" y="205868"/>
            <a:ext cx="6340390" cy="163996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26341E04-2AF8-4D48-9048-F295F7EE82A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479" y="2179014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7293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EAF4239-CB14-44F3-A145-81D6F5B40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785" y="1302052"/>
            <a:ext cx="6907367" cy="4749196"/>
          </a:xfrm>
          <a:prstGeom prst="rect">
            <a:avLst/>
          </a:prstGeom>
        </p:spPr>
      </p:pic>
      <p:pic>
        <p:nvPicPr>
          <p:cNvPr id="11" name="Picture 2" descr="mustafa kemal png ile ilgili görsel sonucu">
            <a:extLst>
              <a:ext uri="{FF2B5EF4-FFF2-40B4-BE49-F238E27FC236}">
                <a16:creationId xmlns:a16="http://schemas.microsoft.com/office/drawing/2014/main" id="{23AD80FF-2BE3-4142-ADE3-93117FDC6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452" y="-133350"/>
            <a:ext cx="52117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17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Sing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97" y="2119824"/>
            <a:ext cx="6858594" cy="3913971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E4F3F2FD-1E3B-4192-88D2-99F5BD241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1737" y="609600"/>
            <a:ext cx="2516293" cy="624840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A59BCF51-85B6-44B8-B28D-41ACD7B7F9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44853">
            <a:off x="466192" y="261645"/>
            <a:ext cx="8090093" cy="2353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924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/>
          <a:srcRect l="8160" r="7902"/>
          <a:stretch/>
        </p:blipFill>
        <p:spPr>
          <a:xfrm>
            <a:off x="662538" y="3538314"/>
            <a:ext cx="5021939" cy="32135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8279" y="601077"/>
            <a:ext cx="4340728" cy="325554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993" y="173454"/>
            <a:ext cx="5655722" cy="352169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F502039-4127-4E5A-BA96-C3F9CDEC9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5857" y="342900"/>
            <a:ext cx="2430230" cy="640892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3BBE72B-86DB-4B5B-9309-E7BC176D16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2055" y="4114800"/>
            <a:ext cx="5639289" cy="228619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3E487FB-7D0A-47A4-921A-53EA4B8AA6C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583" y="0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074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943" y="1011652"/>
            <a:ext cx="2255716" cy="290194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l="3824" t="10632" r="3334" b="10772"/>
          <a:stretch/>
        </p:blipFill>
        <p:spPr>
          <a:xfrm>
            <a:off x="8862995" y="4372616"/>
            <a:ext cx="2489664" cy="158073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227" y="570316"/>
            <a:ext cx="5674192" cy="3737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DB1F71F-9CAB-463C-8CF7-F0C8C790DB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371" y="4307943"/>
            <a:ext cx="5584420" cy="278001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F7FFDF9F-6B39-4BB0-B6ED-11B9030099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9245" y="279364"/>
            <a:ext cx="2402842" cy="668276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309CA62-FA0D-4A23-B540-B69D668986A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481" y="249474"/>
            <a:ext cx="641684" cy="641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360414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8B29C5FF-5F0B-4C4E-86D2-9813EDB71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108" y="0"/>
            <a:ext cx="3428483" cy="1295700"/>
          </a:xfrm>
          <a:prstGeom prst="rect">
            <a:avLst/>
          </a:prstGeom>
        </p:spPr>
      </p:pic>
      <p:pic>
        <p:nvPicPr>
          <p:cNvPr id="19" name="Picture 46">
            <a:extLst>
              <a:ext uri="{FF2B5EF4-FFF2-40B4-BE49-F238E27FC236}">
                <a16:creationId xmlns:a16="http://schemas.microsoft.com/office/drawing/2014/main" id="{43BFED11-44E5-40B3-9F9C-837648399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167" y="152400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8">
            <a:extLst>
              <a:ext uri="{FF2B5EF4-FFF2-40B4-BE49-F238E27FC236}">
                <a16:creationId xmlns:a16="http://schemas.microsoft.com/office/drawing/2014/main" id="{289D9205-488C-4DBB-A936-94AAEA3AA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633" y="152400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CF3EC15D-85DB-4DB6-A34C-1D93D15A57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5305" y="839914"/>
            <a:ext cx="714458" cy="729878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A189E596-8632-4508-9348-C0E8884CB4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5305" y="1569792"/>
            <a:ext cx="745099" cy="761180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0F6AFFC6-DE6A-4117-B353-4F83D239FC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5946" y="2343041"/>
            <a:ext cx="714458" cy="729878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8245D5D4-B12C-4107-90CA-2A9C2EAC30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6520" y="3043921"/>
            <a:ext cx="745099" cy="761180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9A21DA9A-ABCA-42DC-B2D8-524AD30C76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7161" y="3786026"/>
            <a:ext cx="714458" cy="72987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BD785081-4A74-4FBB-8BA6-8E2CC7DCEC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7161" y="4499475"/>
            <a:ext cx="745099" cy="761180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3B772921-6F9C-4E23-B93F-403947A211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87802" y="5252591"/>
            <a:ext cx="714458" cy="729878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84E0EAAB-546D-4B84-A7E7-CBE3A0237A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88376" y="6002580"/>
            <a:ext cx="745099" cy="761180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932A536F-77A2-40B2-A68E-9DA3284E93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32305" y="6182566"/>
            <a:ext cx="457240" cy="457240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CE0FAB47-D8D2-4B48-BBBC-9A8234A17C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8818" y="3931922"/>
            <a:ext cx="451143" cy="457240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22668BF0-B49F-4D7C-ADF1-B910BF1AF9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57603" y="2479360"/>
            <a:ext cx="451143" cy="457240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1E24DF1C-462F-46D5-B83B-989AB29108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26962" y="978781"/>
            <a:ext cx="451143" cy="457240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E851177B-80FB-4CE7-AA3B-8AA84BDEAD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6411" y="5429900"/>
            <a:ext cx="457240" cy="457240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FA20BC95-D80A-4569-BB43-60FC6A3011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82721" y="4676784"/>
            <a:ext cx="457240" cy="457240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01535000-5FAE-4619-B1F4-FBC5703050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54554" y="3206966"/>
            <a:ext cx="457240" cy="457240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C2966A9E-7448-4385-B8E4-AB64B61C97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6962" y="1752162"/>
            <a:ext cx="457240" cy="457240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2239BA48-5054-4FE2-A15A-B1DAA7AF29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945" y="894159"/>
            <a:ext cx="10193395" cy="579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27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</TotalTime>
  <Words>44</Words>
  <Application>Microsoft Office PowerPoint</Application>
  <PresentationFormat>Geniş ekran</PresentationFormat>
  <Paragraphs>6</Paragraphs>
  <Slides>40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126</cp:revision>
  <dcterms:created xsi:type="dcterms:W3CDTF">2019-01-11T07:37:25Z</dcterms:created>
  <dcterms:modified xsi:type="dcterms:W3CDTF">2021-02-12T13:31:57Z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20054072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