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2" r:id="rId5"/>
    <p:sldId id="279" r:id="rId6"/>
    <p:sldId id="263" r:id="rId7"/>
    <p:sldId id="264" r:id="rId8"/>
    <p:sldId id="286" r:id="rId9"/>
    <p:sldId id="265" r:id="rId10"/>
    <p:sldId id="287" r:id="rId11"/>
    <p:sldId id="284" r:id="rId12"/>
    <p:sldId id="266" r:id="rId13"/>
    <p:sldId id="277" r:id="rId14"/>
    <p:sldId id="283" r:id="rId15"/>
    <p:sldId id="280" r:id="rId16"/>
    <p:sldId id="278" r:id="rId17"/>
    <p:sldId id="267" r:id="rId18"/>
    <p:sldId id="268" r:id="rId19"/>
    <p:sldId id="269" r:id="rId20"/>
    <p:sldId id="275" r:id="rId21"/>
    <p:sldId id="285" r:id="rId22"/>
    <p:sldId id="272" r:id="rId23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1C0D"/>
    <a:srgbClr val="4B2413"/>
    <a:srgbClr val="5B3D37"/>
    <a:srgbClr val="DEDEDD"/>
    <a:srgbClr val="594B47"/>
    <a:srgbClr val="DC563B"/>
    <a:srgbClr val="FF787F"/>
    <a:srgbClr val="FFCC33"/>
    <a:srgbClr val="C76073"/>
    <a:srgbClr val="9943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787052-F50F-4AFA-AFD1-935B4A4F254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C0E0CE9C-D014-4812-9090-8831B1FC3138}" type="pres">
      <dgm:prSet presAssocID="{D7787052-F50F-4AFA-AFD1-935B4A4F2545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661CBC9A-4577-45CC-AA5F-EEAE31FD0BBE}" type="presOf" srcId="{D7787052-F50F-4AFA-AFD1-935B4A4F2545}" destId="{C0E0CE9C-D014-4812-9090-8831B1FC313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7D0850-129C-402B-82AF-40605437EC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B89E4716-A5B2-4402-A0C1-44130EAA9F5F}" type="pres">
      <dgm:prSet presAssocID="{647D0850-129C-402B-82AF-40605437ECFF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A6C8A3B3-B49E-4B2A-81D4-0C794A9B5963}" type="presOf" srcId="{647D0850-129C-402B-82AF-40605437ECFF}" destId="{B89E4716-A5B2-4402-A0C1-44130EAA9F5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B9B8287-3D77-4463-8A50-3E105FCC28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E5F400FB-E1A2-4D63-969B-A52EB2C0DA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1E5A1BF-160F-41C2-8FC9-5A4A6F7EE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2E63A82-6E8C-4F7B-8D0D-B7A5EC3CD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6FB75272-B9D7-4FB8-8955-B70AB83F6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5869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B254284-65CE-47DB-8719-67FCB25C3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73F0BEF-C48B-422A-83A7-8C306710B0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9091894-1FEE-4BA6-811E-3912C6BBF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C222153-0D72-4B4E-B8FF-E3E48E59C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D2CB363-700C-411D-A97B-E420787FA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8910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9C39DCE-3DA4-4656-B9EC-DB51FB348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31C4326F-C6AE-479D-B46D-1C33927976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F0B46704-161D-4180-9382-6770F1070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F51E64D-40BD-4584-A02A-6CAB76C1C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F46A616-809D-4580-A859-752675537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66027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C81DB33-A73A-4027-BC47-A56212B46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13119BB-C463-4FD5-B5BD-0D49DCB48B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15DC15D8-79CD-4875-90A9-29CE7EFDF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8FB99025-BAC8-4D00-B9F3-F541EFFF1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A579622A-AADB-4192-AA96-80EEE2BDE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A9931B4-D993-4C58-A564-446D1FEDD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00657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B596997-E3C9-4B2A-978F-39824F82C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4BF29F04-19E6-4CCA-A2F6-ADDAB366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5E0E6F35-18AD-4D7D-9FD5-DA5B6549CC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A5A76A0A-AC52-4A18-BA1F-528E10D3A8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6C8BA918-022B-41EA-8382-4A0B5F4D99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EBE14B01-A17D-43B5-B970-E991C05AF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FB771C05-74A4-48E6-9E65-7BD3A62FB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5EBE9D17-7076-4A63-8D38-872A034F8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7774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3AB8BE0-1329-4A41-869D-7836A4FBA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05C35763-8534-44E3-A7F9-AADA69511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5F55227D-4CAA-4058-86E9-284B5976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7EADB955-A664-423B-A311-A88BF6598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36350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1A0B9F30-E556-49D7-8ACA-E930A993A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CB50AAA7-29A1-4C6B-8C24-997296C89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0D520B41-B694-463D-8916-D57FF4303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2053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C8785A1-D5D5-4C83-AA5A-DF726B91D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0D4A6F8-6B8D-4FD3-9A42-8D50E636BD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A2C56659-D0E1-46D9-896E-20E281886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6716AC21-4319-45D4-948D-A83EBE967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D563B85B-D9F8-47CE-9CC8-0BB6161F9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BE0FBA6-90B9-47BB-8FC7-09025B8C6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8416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EE1F448-C30C-4D39-B6CE-56452E389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C92F9F28-9A43-4E1B-A376-6EA022DCC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DC312942-96B7-4DD7-9BE1-5BCA961278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38E61D1B-A864-4683-816C-3C294AEA7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EFEBF3C-5485-4502-B9BD-CF6F314BB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0B39DD90-07F3-412B-B336-E4A82E129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93424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6952C88-9E0E-4E50-9F8C-EF5C9A71F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C801C367-2BB2-4DAE-85F0-F1ADC26FE6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190A7EE-5D29-41D3-8EE0-7FC62A90F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629AC8D-1902-4079-A584-E27914F2A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27A52C7-96AC-49AA-9B07-BE709B14C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55700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3BC4CDB7-604D-4814-9D66-A9EF25D1E5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72B537DE-583F-4C34-8288-8F3B540BA5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2C8D03DD-E489-4E0A-84AA-53D23519E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2D9D9F2-8E2F-40DE-9302-92D4346F3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91D6994-4371-49B4-8235-95417B670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81192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7130C335-F6AF-4EFD-85E3-B3A733B01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CE5713DF-0FEA-456F-BF08-27793DF2FD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F59CD4F-A576-4C6A-A4BE-DF85E2F1F8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9661B-C4A7-491D-B78A-FA22D7F56E61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34BCDD08-4C08-4E46-B174-34BFECDBD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0CE892-7934-47BB-852B-6A9ABA1003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478FB-C9D7-48F5-924F-26BCB5464DF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7547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://ogretmensosyal.blogspot.com.tr/" TargetMode="External"/><Relationship Id="rId1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17" Type="http://schemas.openxmlformats.org/officeDocument/2006/relationships/image" Target="../media/image12.png"/><Relationship Id="rId2" Type="http://schemas.openxmlformats.org/officeDocument/2006/relationships/image" Target="../media/image1.jp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www.youtube.com/channel/UCvmbccp4GhRufkfIOWXmmhw/featured?disable_polymer=true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s://ogretmensosyalbilgiler.wordpress.com/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hyperlink" Target="https://www.facebook.com/ogretmen44/" TargetMode="External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45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3.xml.rels><?xml version="1.0" encoding="UTF-8" standalone="yes" ?><Relationships xmlns="http://schemas.openxmlformats.org/package/2006/relationships"><Relationship Id="rId3" Target="../media/image60.jpeg" Type="http://schemas.openxmlformats.org/officeDocument/2006/relationships/image"/><Relationship Id="rId7" Target="../media/image63.png" Type="http://schemas.openxmlformats.org/officeDocument/2006/relationships/image"/><Relationship Id="rId2" Target="../media/image5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2.jpeg" Type="http://schemas.openxmlformats.org/officeDocument/2006/relationships/image"/><Relationship Id="rId5" Target="../media/image61.jpeg" Type="http://schemas.openxmlformats.org/officeDocument/2006/relationships/image"/><Relationship Id="rId4" Target="../media/image56.jpe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image64.png" Type="http://schemas.openxmlformats.org/officeDocument/2006/relationships/image"/><Relationship Id="rId2" Target="https://cocuk.tbmm.gov.tr/anasayfap3.html" TargetMode="External" Type="http://schemas.openxmlformats.org/officeDocument/2006/relationships/hyperlink"/><Relationship Id="rId1" Target="../slideLayouts/slideLayout2.xml" Type="http://schemas.openxmlformats.org/officeDocument/2006/relationships/slideLayout"/><Relationship Id="rId6" Target="../media/image67.png" Type="http://schemas.openxmlformats.org/officeDocument/2006/relationships/image"/><Relationship Id="rId5" Target="../media/image66.png" Type="http://schemas.openxmlformats.org/officeDocument/2006/relationships/image"/><Relationship Id="rId4" Target="../media/image65.jpe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2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72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7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Relationship Id="rId9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Resim 9216">
            <a:extLst>
              <a:ext uri="{FF2B5EF4-FFF2-40B4-BE49-F238E27FC236}">
                <a16:creationId xmlns:a16="http://schemas.microsoft.com/office/drawing/2014/main" id="{F7CCB9B1-1490-45F8-8BCD-80AB17C25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3B0D141-BE87-42DF-BA96-2E5120C8E84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84060" y="852987"/>
            <a:ext cx="11217525" cy="4784286"/>
          </a:xfrm>
          <a:prstGeom prst="rect">
            <a:avLst/>
          </a:prstGeom>
        </p:spPr>
      </p:pic>
      <p:pic>
        <p:nvPicPr>
          <p:cNvPr id="5" name="Picture 2" descr="turkey flag png ile ilgili gÃ¶rsel sonucu">
            <a:extLst>
              <a:ext uri="{FF2B5EF4-FFF2-40B4-BE49-F238E27FC236}">
                <a16:creationId xmlns:a16="http://schemas.microsoft.com/office/drawing/2014/main" id="{67FE0BC4-A324-4596-94A0-87B66C529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966" y="1687442"/>
            <a:ext cx="2290776" cy="364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tbmm png ile ilgili gÃ¶rsel sonucu">
            <a:extLst>
              <a:ext uri="{FF2B5EF4-FFF2-40B4-BE49-F238E27FC236}">
                <a16:creationId xmlns:a16="http://schemas.microsoft.com/office/drawing/2014/main" id="{45BCDE8A-93A3-4444-8FC1-992F95267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302" y="1790661"/>
            <a:ext cx="4317454" cy="242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umhurbaÅkanlÄ±ÄÄ± forsu PNG ile ilgili gÃ¶rsel sonucu">
            <a:extLst>
              <a:ext uri="{FF2B5EF4-FFF2-40B4-BE49-F238E27FC236}">
                <a16:creationId xmlns:a16="http://schemas.microsoft.com/office/drawing/2014/main" id="{67102879-FD12-4F66-AFEF-118CFA3A4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512" y="4054415"/>
            <a:ext cx="1131790" cy="11317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6DBA187A-F704-4D7F-8986-1881C0F5D4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4579" y="3213094"/>
            <a:ext cx="8035224" cy="1682642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83C4FFE-9D92-4DA8-9F5A-A8D224E8AC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55986" y="4565895"/>
            <a:ext cx="2477106" cy="1555163"/>
          </a:xfrm>
          <a:prstGeom prst="rect">
            <a:avLst/>
          </a:prstGeom>
        </p:spPr>
      </p:pic>
      <p:pic>
        <p:nvPicPr>
          <p:cNvPr id="16" name="Picture 8" descr="FACEBOOK PNG ile ilgili görsel sonucu">
            <a:hlinkClick r:id="rId9"/>
            <a:extLst>
              <a:ext uri="{FF2B5EF4-FFF2-40B4-BE49-F238E27FC236}">
                <a16:creationId xmlns:a16="http://schemas.microsoft.com/office/drawing/2014/main" id="{94F7B69F-A112-45D3-9029-3C8343F3D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>
            <a:hlinkClick r:id="rId11"/>
            <a:extLst>
              <a:ext uri="{FF2B5EF4-FFF2-40B4-BE49-F238E27FC236}">
                <a16:creationId xmlns:a16="http://schemas.microsoft.com/office/drawing/2014/main" id="{34191FFA-1EBC-4260-B43F-3F51AA00C2B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8" name="Picture 12" descr="BLOGGER PNG ile ilgili görsel sonucu">
            <a:hlinkClick r:id="rId13"/>
            <a:extLst>
              <a:ext uri="{FF2B5EF4-FFF2-40B4-BE49-F238E27FC236}">
                <a16:creationId xmlns:a16="http://schemas.microsoft.com/office/drawing/2014/main" id="{31D5E436-35EE-4A9C-887C-4E0D96A42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wordpress png ile ilgili gÃ¶rsel sonucu">
            <a:hlinkClick r:id="rId15"/>
            <a:extLst>
              <a:ext uri="{FF2B5EF4-FFF2-40B4-BE49-F238E27FC236}">
                <a16:creationId xmlns:a16="http://schemas.microsoft.com/office/drawing/2014/main" id="{6EF3BEBE-E2AB-4D8E-9CD8-4EFC94162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D2D06D60-DC7C-4FD0-A054-87CD711B2FE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245D4784-3344-4524-805B-38980F2CB5FC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658642" y="276127"/>
            <a:ext cx="1319101" cy="115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9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CF3128E3-D2B0-40E0-BEA9-5374D7AD0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626" y="500342"/>
            <a:ext cx="3492543" cy="716890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7DE10C7-6B43-48BF-86D1-C2B03DDD8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7003" y="527052"/>
            <a:ext cx="7297544" cy="580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620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CABDE068-FF44-4569-AC40-4EAD58CD4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49" y="200490"/>
            <a:ext cx="4306529" cy="6284446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B54CAC1A-E061-4607-AE58-F5948F81B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5201" y="460449"/>
            <a:ext cx="7376799" cy="2133785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E3A2D693-092E-4C1F-866F-9065322163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5292" y="2501288"/>
            <a:ext cx="6876884" cy="1390008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BBDA829B-C6BA-4290-ADA7-DC7AE85C67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5201" y="3983281"/>
            <a:ext cx="7413379" cy="2152075"/>
          </a:xfrm>
          <a:prstGeom prst="rect">
            <a:avLst/>
          </a:prstGeom>
        </p:spPr>
      </p:pic>
      <p:pic>
        <p:nvPicPr>
          <p:cNvPr id="1026" name="Picture 2" descr="seÃ§im ile ilgili gÃ¶rsel sonucu">
            <a:extLst>
              <a:ext uri="{FF2B5EF4-FFF2-40B4-BE49-F238E27FC236}">
                <a16:creationId xmlns:a16="http://schemas.microsoft.com/office/drawing/2014/main" id="{A6CE6C9B-2BF2-4165-A29D-F0A0A51DD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548" y="2340077"/>
            <a:ext cx="2989007" cy="23007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03935D6D-9CD1-4DEA-97E2-28DA9BBC5B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571" y="2676516"/>
            <a:ext cx="3365284" cy="1835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06960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A2E6BD35-CB64-4096-B74A-6FA3B41F5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5835" y="1703773"/>
            <a:ext cx="8004742" cy="362743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2C516AB-DFBA-4DFE-907C-04750C466C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3" y="223822"/>
            <a:ext cx="4392811" cy="6410355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32CEBD1-7CD2-47FC-81BB-8F71B964BC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754" y="3172214"/>
            <a:ext cx="2822693" cy="963251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C6F239E5-E0FE-421B-902E-A0731B7A77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647" y="2340088"/>
            <a:ext cx="3389670" cy="25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06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8FA4C8C1-7A8A-49DD-9A80-B46046634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600" y="125534"/>
            <a:ext cx="6596444" cy="4511431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1D727F4-B780-411A-8E50-8361B26095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880" y="417391"/>
            <a:ext cx="3488154" cy="631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71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4EF9C80C-C34F-4DD4-B45C-41D1B2F20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7910" y="-31273"/>
            <a:ext cx="8974090" cy="1828959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A090B058-9806-4A24-A179-CFFD751B81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76" y="403349"/>
            <a:ext cx="3651174" cy="6053761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D81F3009-E43E-43F7-8932-29E243CAAF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2978" y="1782937"/>
            <a:ext cx="5456393" cy="1646063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B2BF86FC-22C3-4542-9FFB-BA49EFA68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2978" y="3416710"/>
            <a:ext cx="5712447" cy="1646063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93FB61FB-EAF5-43AA-98C1-8DC313D7AB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2977" y="5062773"/>
            <a:ext cx="5456393" cy="1676545"/>
          </a:xfrm>
          <a:prstGeom prst="rect">
            <a:avLst/>
          </a:prstGeom>
        </p:spPr>
      </p:pic>
      <p:sp>
        <p:nvSpPr>
          <p:cNvPr id="17" name="Dikdörtgen 16">
            <a:extLst>
              <a:ext uri="{FF2B5EF4-FFF2-40B4-BE49-F238E27FC236}">
                <a16:creationId xmlns:a16="http://schemas.microsoft.com/office/drawing/2014/main" id="{32671DCD-6E87-4906-ADB1-C2C20EDEECA6}"/>
              </a:ext>
            </a:extLst>
          </p:cNvPr>
          <p:cNvSpPr/>
          <p:nvPr/>
        </p:nvSpPr>
        <p:spPr>
          <a:xfrm rot="16200000">
            <a:off x="1406500" y="3854052"/>
            <a:ext cx="18181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  <a:latin typeface="URWImperialTOTExtBolNar" panose="04000506000000000000" pitchFamily="82" charset="0"/>
              </a:rPr>
              <a:t>Türkiye  Cumhuriyeti </a:t>
            </a:r>
          </a:p>
          <a:p>
            <a:pPr algn="ctr"/>
            <a:r>
              <a:rPr lang="tr-TR" sz="1200" dirty="0">
                <a:solidFill>
                  <a:schemeClr val="bg1"/>
                </a:solidFill>
                <a:latin typeface="URWImperialTOTExtBolNar" panose="04000506000000000000" pitchFamily="82" charset="0"/>
              </a:rPr>
              <a:t>Anayasası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C498367-CCEC-4216-B0D7-901A3B372620}"/>
              </a:ext>
            </a:extLst>
          </p:cNvPr>
          <p:cNvSpPr/>
          <p:nvPr/>
        </p:nvSpPr>
        <p:spPr>
          <a:xfrm rot="20668530">
            <a:off x="2599892" y="3648268"/>
            <a:ext cx="1092863" cy="400110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  <p:txBody>
          <a:bodyPr wrap="none">
            <a:spAutoFit/>
          </a:bodyPr>
          <a:lstStyle/>
          <a:p>
            <a:pPr lvl="0" algn="ctr"/>
            <a:r>
              <a:rPr lang="tr-TR" sz="2000" dirty="0">
                <a:solidFill>
                  <a:prstClr val="white"/>
                </a:solidFill>
                <a:latin typeface="URWImperialTOTExtBolNar" panose="04000506000000000000" pitchFamily="82" charset="0"/>
              </a:rPr>
              <a:t>Anayasa</a:t>
            </a:r>
          </a:p>
        </p:txBody>
      </p:sp>
    </p:spTree>
    <p:extLst>
      <p:ext uri="{BB962C8B-B14F-4D97-AF65-F5344CB8AC3E}">
        <p14:creationId xmlns:p14="http://schemas.microsoft.com/office/powerpoint/2010/main" val="24331120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urkey flag png ile ilgili gÃ¶rsel sonucu">
            <a:extLst>
              <a:ext uri="{FF2B5EF4-FFF2-40B4-BE49-F238E27FC236}">
                <a16:creationId xmlns:a16="http://schemas.microsoft.com/office/drawing/2014/main" id="{4DE0CBE5-97B0-451A-B37B-16827C15C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99" y="65057"/>
            <a:ext cx="4276134" cy="6811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C2BDFC7-92F5-41DC-8334-9B153EB45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5056" y="774680"/>
            <a:ext cx="6041660" cy="1505843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DB50265-0464-44A7-B30B-3E7EAE5DD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7353" y="1983275"/>
            <a:ext cx="6023370" cy="148755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2EF455C-5952-4325-84ED-FAEDBE4A65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7353" y="3433564"/>
            <a:ext cx="6053853" cy="100592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A8B4EFA-EC4D-486C-94C9-A22F959114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7148" y="4502894"/>
            <a:ext cx="5962405" cy="89009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2FAA1B79-E4A7-489B-A0F6-D43096C275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47148" y="5547492"/>
            <a:ext cx="5998984" cy="90228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325BE01-8850-4307-8708-560276D740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7610" y="-41797"/>
            <a:ext cx="3688400" cy="12010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A2C6297D-FFB0-481D-9FAC-938F9A2DE1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1583197" y="2473813"/>
            <a:ext cx="3569236" cy="440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7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A439B8BC-7ED9-4010-8AA2-7189E00BB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967" y="403124"/>
            <a:ext cx="2346555" cy="51429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025405F4-B1D7-4B36-B22C-64983D1F9C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602" y="917414"/>
            <a:ext cx="8453873" cy="5717458"/>
          </a:xfrm>
          <a:prstGeom prst="rect">
            <a:avLst/>
          </a:prstGeom>
        </p:spPr>
      </p:pic>
      <p:sp>
        <p:nvSpPr>
          <p:cNvPr id="12" name="Akış Çizelgesi: Bağlayıcı 11">
            <a:extLst>
              <a:ext uri="{FF2B5EF4-FFF2-40B4-BE49-F238E27FC236}">
                <a16:creationId xmlns:a16="http://schemas.microsoft.com/office/drawing/2014/main" id="{703D2735-853C-470B-BCC5-41BA30DB2DF3}"/>
              </a:ext>
            </a:extLst>
          </p:cNvPr>
          <p:cNvSpPr/>
          <p:nvPr/>
        </p:nvSpPr>
        <p:spPr>
          <a:xfrm>
            <a:off x="1738146" y="4247535"/>
            <a:ext cx="383459" cy="403123"/>
          </a:xfrm>
          <a:prstGeom prst="flowChartConnector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104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>
            <a:extLst>
              <a:ext uri="{FF2B5EF4-FFF2-40B4-BE49-F238E27FC236}">
                <a16:creationId xmlns:a16="http://schemas.microsoft.com/office/drawing/2014/main" id="{0B6073FD-25DA-4040-AF00-AAC40A82D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8169" y="339461"/>
            <a:ext cx="6108721" cy="42005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8" name="Diyagram 7">
            <a:extLst>
              <a:ext uri="{FF2B5EF4-FFF2-40B4-BE49-F238E27FC236}">
                <a16:creationId xmlns:a16="http://schemas.microsoft.com/office/drawing/2014/main" id="{3AC5674A-EF2A-4709-AA95-A2765B2BE6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3215287"/>
              </p:ext>
            </p:extLst>
          </p:nvPr>
        </p:nvGraphicFramePr>
        <p:xfrm>
          <a:off x="194163" y="4556710"/>
          <a:ext cx="5473648" cy="2311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" name="Resim 13">
            <a:extLst>
              <a:ext uri="{FF2B5EF4-FFF2-40B4-BE49-F238E27FC236}">
                <a16:creationId xmlns:a16="http://schemas.microsoft.com/office/drawing/2014/main" id="{1B2E2252-D1B9-466C-977F-99493FC5BB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752" y="237055"/>
            <a:ext cx="5425910" cy="2017951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0502596B-3971-4D96-9615-CED29DA7B6E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0213" y="2439715"/>
            <a:ext cx="5425910" cy="2116995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56A00F9-163E-4FFA-9260-AEE227DFDFD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9752" y="4874776"/>
            <a:ext cx="5474682" cy="187163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19BAF692-26F1-4E11-864F-1E1E3724800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555" y="2195481"/>
            <a:ext cx="2459504" cy="4379401"/>
          </a:xfrm>
          <a:prstGeom prst="rect">
            <a:avLst/>
          </a:prstGeom>
        </p:spPr>
      </p:pic>
      <p:pic>
        <p:nvPicPr>
          <p:cNvPr id="20" name="Picture 2" descr="İlgili resim">
            <a:extLst>
              <a:ext uri="{FF2B5EF4-FFF2-40B4-BE49-F238E27FC236}">
                <a16:creationId xmlns:a16="http://schemas.microsoft.com/office/drawing/2014/main" id="{5E470B20-060B-466B-BED7-2D82E5716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547015" y="4829956"/>
            <a:ext cx="1786779" cy="182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FFC9D431-DA27-4421-8558-A4DA82667E7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46480" y="4385181"/>
            <a:ext cx="5834378" cy="25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8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66152A1E-09DC-4E0A-89D0-B575CC322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538" y="1638318"/>
            <a:ext cx="11022523" cy="459678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DF9CF18B-D1AA-4B8A-92B3-6C0F404EA7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493" y="1173643"/>
            <a:ext cx="2124230" cy="464675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FAFD063B-9D00-4B4D-8C32-BA64B9A375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493" y="4517647"/>
            <a:ext cx="433903" cy="436128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58A4DD68-469C-4893-B268-2485861CCF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9435" y="1089640"/>
            <a:ext cx="319458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54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8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8E3E688C-B1D1-4E9F-955C-1F62D6AB6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148" y="906775"/>
            <a:ext cx="8949704" cy="5791702"/>
          </a:xfrm>
          <a:prstGeom prst="rect">
            <a:avLst/>
          </a:prstGeom>
        </p:spPr>
      </p:pic>
      <p:sp>
        <p:nvSpPr>
          <p:cNvPr id="15" name="Akış Çizelgesi: Bağlayıcı 14">
            <a:extLst>
              <a:ext uri="{FF2B5EF4-FFF2-40B4-BE49-F238E27FC236}">
                <a16:creationId xmlns:a16="http://schemas.microsoft.com/office/drawing/2014/main" id="{088877EF-78C5-44C5-9CB3-F963843A6326}"/>
              </a:ext>
            </a:extLst>
          </p:cNvPr>
          <p:cNvSpPr/>
          <p:nvPr/>
        </p:nvSpPr>
        <p:spPr>
          <a:xfrm>
            <a:off x="1740310" y="4807975"/>
            <a:ext cx="363793" cy="363793"/>
          </a:xfrm>
          <a:prstGeom prst="flowChartConnector">
            <a:avLst/>
          </a:prstGeom>
          <a:solidFill>
            <a:srgbClr val="FF0000">
              <a:alpha val="43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2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48E0EFA-88CA-4A59-AA66-A97306514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872" y="0"/>
            <a:ext cx="5450065" cy="3751826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9B8C04C7-1207-4C14-A3D5-314A21B505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72" y="3885945"/>
            <a:ext cx="5350522" cy="2811206"/>
          </a:xfrm>
          <a:prstGeom prst="rect">
            <a:avLst/>
          </a:prstGeom>
        </p:spPr>
      </p:pic>
      <p:pic>
        <p:nvPicPr>
          <p:cNvPr id="3074" name="Picture 2" descr="ankara 1923 tbmm ile ilgili gÃ¶rsel sonucu">
            <a:extLst>
              <a:ext uri="{FF2B5EF4-FFF2-40B4-BE49-F238E27FC236}">
                <a16:creationId xmlns:a16="http://schemas.microsoft.com/office/drawing/2014/main" id="{1B4344FD-D4B3-45F0-ABCB-2C7308BA1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223" y="408533"/>
            <a:ext cx="4911754" cy="28112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tbmm ile ilgili gÃ¶rsel sonucu">
            <a:extLst>
              <a:ext uri="{FF2B5EF4-FFF2-40B4-BE49-F238E27FC236}">
                <a16:creationId xmlns:a16="http://schemas.microsoft.com/office/drawing/2014/main" id="{BFDF929F-C951-4E54-84CE-405C29D61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861" y="3771472"/>
            <a:ext cx="4731089" cy="25407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ankara ile ilgili gÃ¶rsel sonucu">
            <a:extLst>
              <a:ext uri="{FF2B5EF4-FFF2-40B4-BE49-F238E27FC236}">
                <a16:creationId xmlns:a16="http://schemas.microsoft.com/office/drawing/2014/main" id="{895D43B1-C9CE-4B5A-B984-70087A0CA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250" y="379694"/>
            <a:ext cx="4997700" cy="28112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DF4BDDB-7A41-4DAC-B674-A6940607B4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44372" y="633430"/>
            <a:ext cx="2256615" cy="62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27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rgbClr val="F9A427"/>
            </a:gs>
            <a:gs pos="35000">
              <a:srgbClr val="C7F465"/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21541D4D-C692-436D-A9AE-C557E4E1B4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328" y="-284447"/>
            <a:ext cx="6273328" cy="5102794"/>
          </a:xfrm>
          <a:prstGeom prst="rect">
            <a:avLst/>
          </a:prstGeom>
        </p:spPr>
      </p:pic>
      <p:pic>
        <p:nvPicPr>
          <p:cNvPr id="5" name="Picture 6" descr="ankara baÅkent 1923 ile ilgili gÃ¶rsel sonucu">
            <a:extLst>
              <a:ext uri="{FF2B5EF4-FFF2-40B4-BE49-F238E27FC236}">
                <a16:creationId xmlns:a16="http://schemas.microsoft.com/office/drawing/2014/main" id="{4C24116E-BA99-4461-ABA8-77E9A4742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393" y="744204"/>
            <a:ext cx="4594810" cy="23400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tbmm ile ilgili gÃ¶rsel sonucu">
            <a:extLst>
              <a:ext uri="{FF2B5EF4-FFF2-40B4-BE49-F238E27FC236}">
                <a16:creationId xmlns:a16="http://schemas.microsoft.com/office/drawing/2014/main" id="{4371B219-2456-4D46-B183-94F953B82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285" y="3707613"/>
            <a:ext cx="4651550" cy="24061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bmm ile ilgili gÃ¶rsel sonucu">
            <a:extLst>
              <a:ext uri="{FF2B5EF4-FFF2-40B4-BE49-F238E27FC236}">
                <a16:creationId xmlns:a16="http://schemas.microsoft.com/office/drawing/2014/main" id="{7F9A38C1-DF13-4769-8CB8-B47082858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655" y="3707613"/>
            <a:ext cx="4651550" cy="24448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milletvekili seÃ§imi ile ilgili gÃ¶rsel sonucu">
            <a:extLst>
              <a:ext uri="{FF2B5EF4-FFF2-40B4-BE49-F238E27FC236}">
                <a16:creationId xmlns:a16="http://schemas.microsoft.com/office/drawing/2014/main" id="{5B1FF715-BCAB-4391-A649-E65AA28CC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764" y="733204"/>
            <a:ext cx="4604439" cy="24365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B6F37C8-8680-4AF8-AA64-4119DEAF9A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3098" y="571567"/>
            <a:ext cx="2241222" cy="6233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49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C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hlinkClick r:id="rId2"/>
            <a:extLst>
              <a:ext uri="{FF2B5EF4-FFF2-40B4-BE49-F238E27FC236}">
                <a16:creationId xmlns:a16="http://schemas.microsoft.com/office/drawing/2014/main" id="{D992144F-B85B-4CE8-99CA-8CAFA38F3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642" y="5918959"/>
            <a:ext cx="4529607" cy="638428"/>
          </a:xfrm>
          <a:prstGeom prst="rect">
            <a:avLst/>
          </a:prstGeom>
        </p:spPr>
      </p:pic>
      <p:pic>
        <p:nvPicPr>
          <p:cNvPr id="12" name="Resim 11">
            <a:hlinkClick r:id="rId2"/>
            <a:extLst>
              <a:ext uri="{FF2B5EF4-FFF2-40B4-BE49-F238E27FC236}">
                <a16:creationId xmlns:a16="http://schemas.microsoft.com/office/drawing/2014/main" id="{CD85799F-5499-433E-94B3-3334C8EEF2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0652" y="1765309"/>
            <a:ext cx="4395597" cy="39566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2AFB673-52A9-4A33-87D0-DCA6C904E4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2379" y="417976"/>
            <a:ext cx="6072142" cy="134733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45EC3B28-3670-401E-835B-45C9EA05B2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333" y="1638300"/>
            <a:ext cx="2610716" cy="502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57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89519553-C456-4C9E-9177-9134F4BA8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2" y="1522407"/>
            <a:ext cx="8858256" cy="4993057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7D20E74-844E-42F9-9D69-047274E9A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741" y="1144422"/>
            <a:ext cx="2767824" cy="755970"/>
          </a:xfrm>
          <a:prstGeom prst="rect">
            <a:avLst/>
          </a:prstGeom>
        </p:spPr>
      </p:pic>
      <p:sp>
        <p:nvSpPr>
          <p:cNvPr id="10" name="Akış Çizelgesi: Bağlayıcı 9">
            <a:extLst>
              <a:ext uri="{FF2B5EF4-FFF2-40B4-BE49-F238E27FC236}">
                <a16:creationId xmlns:a16="http://schemas.microsoft.com/office/drawing/2014/main" id="{DC93E25B-9C87-46EF-B99F-397654C5471C}"/>
              </a:ext>
            </a:extLst>
          </p:cNvPr>
          <p:cNvSpPr/>
          <p:nvPr/>
        </p:nvSpPr>
        <p:spPr>
          <a:xfrm>
            <a:off x="1801741" y="4955458"/>
            <a:ext cx="567833" cy="540774"/>
          </a:xfrm>
          <a:prstGeom prst="flowChartConnector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32116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yagram 1">
            <a:extLst>
              <a:ext uri="{FF2B5EF4-FFF2-40B4-BE49-F238E27FC236}">
                <a16:creationId xmlns:a16="http://schemas.microsoft.com/office/drawing/2014/main" id="{7ECB4E29-6328-46AD-86B5-ADB217E788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1839924"/>
              </p:ext>
            </p:extLst>
          </p:nvPr>
        </p:nvGraphicFramePr>
        <p:xfrm>
          <a:off x="4324668" y="567309"/>
          <a:ext cx="7651022" cy="3917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Resim 2">
            <a:extLst>
              <a:ext uri="{FF2B5EF4-FFF2-40B4-BE49-F238E27FC236}">
                <a16:creationId xmlns:a16="http://schemas.microsoft.com/office/drawing/2014/main" id="{B68012B6-1F40-4C3E-9CE8-4F21D27FA6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76" y="403349"/>
            <a:ext cx="3651174" cy="6053761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52086B4E-F221-4416-85BC-E17C848DDCF9}"/>
              </a:ext>
            </a:extLst>
          </p:cNvPr>
          <p:cNvSpPr/>
          <p:nvPr/>
        </p:nvSpPr>
        <p:spPr>
          <a:xfrm rot="16200000">
            <a:off x="1406500" y="3854052"/>
            <a:ext cx="18181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  <a:latin typeface="URWImperialTOTExtBolNar" panose="04000506000000000000" pitchFamily="82" charset="0"/>
              </a:rPr>
              <a:t>Türkiye  Cumhuriyeti </a:t>
            </a:r>
          </a:p>
          <a:p>
            <a:pPr algn="ctr"/>
            <a:r>
              <a:rPr lang="tr-TR" sz="1200" dirty="0">
                <a:solidFill>
                  <a:schemeClr val="bg1"/>
                </a:solidFill>
                <a:latin typeface="URWImperialTOTExtBolNar" panose="04000506000000000000" pitchFamily="82" charset="0"/>
              </a:rPr>
              <a:t>Anayasası</a:t>
            </a: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898FD3B7-C08A-4234-92B6-D4631E6BED68}"/>
              </a:ext>
            </a:extLst>
          </p:cNvPr>
          <p:cNvSpPr/>
          <p:nvPr/>
        </p:nvSpPr>
        <p:spPr>
          <a:xfrm rot="20668530">
            <a:off x="2599892" y="3648268"/>
            <a:ext cx="1092863" cy="400110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  <p:txBody>
          <a:bodyPr wrap="none">
            <a:spAutoFit/>
          </a:bodyPr>
          <a:lstStyle/>
          <a:p>
            <a:pPr lvl="0" algn="ctr"/>
            <a:r>
              <a:rPr lang="tr-TR" sz="2000" dirty="0">
                <a:solidFill>
                  <a:prstClr val="white"/>
                </a:solidFill>
                <a:latin typeface="URWImperialTOTExtBolNar" panose="04000506000000000000" pitchFamily="82" charset="0"/>
              </a:rPr>
              <a:t>Anayasa</a:t>
            </a:r>
          </a:p>
        </p:txBody>
      </p:sp>
      <p:sp>
        <p:nvSpPr>
          <p:cNvPr id="9" name="Akış Çizelgesi: Bağlayıcı 8">
            <a:extLst>
              <a:ext uri="{FF2B5EF4-FFF2-40B4-BE49-F238E27FC236}">
                <a16:creationId xmlns:a16="http://schemas.microsoft.com/office/drawing/2014/main" id="{43579E40-C720-4969-85BF-A91C805E2294}"/>
              </a:ext>
            </a:extLst>
          </p:cNvPr>
          <p:cNvSpPr/>
          <p:nvPr/>
        </p:nvSpPr>
        <p:spPr>
          <a:xfrm>
            <a:off x="1393863" y="7892619"/>
            <a:ext cx="410518" cy="422787"/>
          </a:xfrm>
          <a:prstGeom prst="flowChartConnector">
            <a:avLst/>
          </a:prstGeom>
          <a:solidFill>
            <a:srgbClr val="FFD7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5126" name="Picture 6" descr="anayasa ile ilgili gÃ¶rsel sonucu">
            <a:extLst>
              <a:ext uri="{FF2B5EF4-FFF2-40B4-BE49-F238E27FC236}">
                <a16:creationId xmlns:a16="http://schemas.microsoft.com/office/drawing/2014/main" id="{ADD4E064-A1CD-4655-A030-D16B7233D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87" y="4485045"/>
            <a:ext cx="3586765" cy="19840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anayasa ile ilgili gÃ¶rsel sonucu">
            <a:extLst>
              <a:ext uri="{FF2B5EF4-FFF2-40B4-BE49-F238E27FC236}">
                <a16:creationId xmlns:a16="http://schemas.microsoft.com/office/drawing/2014/main" id="{D01702D9-750C-4B0E-80F3-94DE53912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177" y="4485044"/>
            <a:ext cx="3586765" cy="19840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EF8E0E2-0A7B-4896-BE36-03872EA1A02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22232" y="388897"/>
            <a:ext cx="7657240" cy="365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82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A6287A47-1E03-4C92-9310-78015E478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93" y="221149"/>
            <a:ext cx="6152545" cy="3995870"/>
          </a:xfrm>
          <a:prstGeom prst="rect">
            <a:avLst/>
          </a:prstGeom>
        </p:spPr>
      </p:pic>
      <p:pic>
        <p:nvPicPr>
          <p:cNvPr id="6148" name="Picture 4" descr="tÃ¼rk dili atatÃ¼rk ile ilgili gÃ¶rsel sonucu">
            <a:extLst>
              <a:ext uri="{FF2B5EF4-FFF2-40B4-BE49-F238E27FC236}">
                <a16:creationId xmlns:a16="http://schemas.microsoft.com/office/drawing/2014/main" id="{79530FE9-8C2C-4DB7-8723-0B03BF78A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16" y="4630609"/>
            <a:ext cx="3751936" cy="20062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0" name="Picture 6" descr="tÃ¼rk dili atatÃ¼rk ile ilgili gÃ¶rsel sonucu">
            <a:extLst>
              <a:ext uri="{FF2B5EF4-FFF2-40B4-BE49-F238E27FC236}">
                <a16:creationId xmlns:a16="http://schemas.microsoft.com/office/drawing/2014/main" id="{5AE13951-D957-4191-82A7-A9303ADCD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105" y="590089"/>
            <a:ext cx="4033102" cy="53091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4" name="Picture 10" descr="tÃ¼rk dil kurum png ile ilgili gÃ¶rsel sonucu">
            <a:extLst>
              <a:ext uri="{FF2B5EF4-FFF2-40B4-BE49-F238E27FC236}">
                <a16:creationId xmlns:a16="http://schemas.microsoft.com/office/drawing/2014/main" id="{3F5398B0-96A3-4964-B325-29E2BFCDE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995" y="5026549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67007C4-4D09-4158-B73D-A7508C18C2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1519" y="612251"/>
            <a:ext cx="2521431" cy="624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2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38CE9BE3-7E94-4887-9F6D-595BB60D30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0788" y="645228"/>
            <a:ext cx="6029467" cy="393226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E5ABC15C-5850-47BA-AD8A-2E5CDD9B20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9" y="1504466"/>
            <a:ext cx="2533369" cy="5353534"/>
          </a:xfrm>
          <a:prstGeom prst="rect">
            <a:avLst/>
          </a:prstGeom>
        </p:spPr>
      </p:pic>
      <p:pic>
        <p:nvPicPr>
          <p:cNvPr id="7174" name="Picture 6" descr="TÃRK LÄ°RASI PNG ile ilgili gÃ¶rsel sonucu">
            <a:extLst>
              <a:ext uri="{FF2B5EF4-FFF2-40B4-BE49-F238E27FC236}">
                <a16:creationId xmlns:a16="http://schemas.microsoft.com/office/drawing/2014/main" id="{F5E13AED-5D67-42D7-BB63-10DA3E441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27" y="488470"/>
            <a:ext cx="943032" cy="94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merkez bankasÄ± ile ilgili gÃ¶rsel sonucu">
            <a:extLst>
              <a:ext uri="{FF2B5EF4-FFF2-40B4-BE49-F238E27FC236}">
                <a16:creationId xmlns:a16="http://schemas.microsoft.com/office/drawing/2014/main" id="{2BB3C77F-0029-4CD4-8F5C-83A34BE88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041" y="4798829"/>
            <a:ext cx="3252452" cy="17984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8" name="Picture 10" descr="merkez bankasÄ± ile ilgili gÃ¶rsel sonucu">
            <a:extLst>
              <a:ext uri="{FF2B5EF4-FFF2-40B4-BE49-F238E27FC236}">
                <a16:creationId xmlns:a16="http://schemas.microsoft.com/office/drawing/2014/main" id="{EBE84FC6-35E7-48F4-A5C2-52A62E743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746" y="4753908"/>
            <a:ext cx="3252452" cy="17984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A79EF37-1256-4C60-8B78-CD2B90699E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1746" y="1490164"/>
            <a:ext cx="5779509" cy="5462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62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120DE75-631A-48BB-98BB-FB7529A12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696" y="479075"/>
            <a:ext cx="6157494" cy="3542083"/>
          </a:xfrm>
          <a:prstGeom prst="rect">
            <a:avLst/>
          </a:prstGeom>
        </p:spPr>
      </p:pic>
      <p:pic>
        <p:nvPicPr>
          <p:cNvPr id="8194" name="Picture 2" descr="cumhurbaÅkanlÄ±ÄÄ± forsu PNG ile ilgili gÃ¶rsel sonucu">
            <a:extLst>
              <a:ext uri="{FF2B5EF4-FFF2-40B4-BE49-F238E27FC236}">
                <a16:creationId xmlns:a16="http://schemas.microsoft.com/office/drawing/2014/main" id="{1055898A-86B2-4270-808F-73FF30F1B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0236" y="857863"/>
            <a:ext cx="2784506" cy="27845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4262BBD-42D0-44FF-8F04-717DBA8357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2490" y="834299"/>
            <a:ext cx="2407859" cy="5768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3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CD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E5791516-7B17-4F7D-A010-7E4B1310C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145" y="830568"/>
            <a:ext cx="9791025" cy="5944115"/>
          </a:xfrm>
          <a:prstGeom prst="rect">
            <a:avLst/>
          </a:prstGeom>
        </p:spPr>
      </p:pic>
      <p:sp>
        <p:nvSpPr>
          <p:cNvPr id="8" name="Akış Çizelgesi: Bağlayıcı 7">
            <a:extLst>
              <a:ext uri="{FF2B5EF4-FFF2-40B4-BE49-F238E27FC236}">
                <a16:creationId xmlns:a16="http://schemas.microsoft.com/office/drawing/2014/main" id="{A6F87FC2-9E91-455A-8868-481690C35AE0}"/>
              </a:ext>
            </a:extLst>
          </p:cNvPr>
          <p:cNvSpPr/>
          <p:nvPr/>
        </p:nvSpPr>
        <p:spPr>
          <a:xfrm>
            <a:off x="1386348" y="5161935"/>
            <a:ext cx="325416" cy="324465"/>
          </a:xfrm>
          <a:prstGeom prst="flowChartConnector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8E8B4CE3-3A91-4A3F-9FFA-896669C4C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6348" y="179437"/>
            <a:ext cx="2346555" cy="51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9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FE03CB7F-9B4C-4B2B-A9D1-92E49EA6B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819" y="217469"/>
            <a:ext cx="2133600" cy="582746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F081959-F4BC-48B9-A5D5-B72468759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162" y="700506"/>
            <a:ext cx="8657070" cy="6157494"/>
          </a:xfrm>
          <a:prstGeom prst="rect">
            <a:avLst/>
          </a:prstGeom>
        </p:spPr>
      </p:pic>
      <p:sp>
        <p:nvSpPr>
          <p:cNvPr id="11" name="Akış Çizelgesi: Bağlayıcı 10">
            <a:extLst>
              <a:ext uri="{FF2B5EF4-FFF2-40B4-BE49-F238E27FC236}">
                <a16:creationId xmlns:a16="http://schemas.microsoft.com/office/drawing/2014/main" id="{5462E670-7358-4209-BA22-C56C50A8A8BA}"/>
              </a:ext>
            </a:extLst>
          </p:cNvPr>
          <p:cNvSpPr/>
          <p:nvPr/>
        </p:nvSpPr>
        <p:spPr>
          <a:xfrm>
            <a:off x="1578311" y="6198701"/>
            <a:ext cx="395631" cy="377383"/>
          </a:xfrm>
          <a:prstGeom prst="flowChartConnector">
            <a:avLst/>
          </a:prstGeom>
          <a:solidFill>
            <a:schemeClr val="dk1">
              <a:alpha val="7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05273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2352EBF3-960A-4914-831E-F2E955B18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5" y="902441"/>
            <a:ext cx="9864183" cy="593801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301BAC6-D6BD-4D72-BACD-CA01922758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6159" y="4641091"/>
            <a:ext cx="1133954" cy="682811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35BCEDDA-F580-4923-B0CE-7767164C7F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6835" y="1496852"/>
            <a:ext cx="1548518" cy="676715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549646A-6D05-4746-BD8F-4B9EA5EB24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0188" y="3533094"/>
            <a:ext cx="2261812" cy="676715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63D7E8E7-D1AA-44F3-8352-894DF82ED1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9623" y="5677905"/>
            <a:ext cx="1587025" cy="513586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A896E0AA-AD81-43E1-B01A-0639178A73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78263" y="2511925"/>
            <a:ext cx="6200169" cy="682811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1A94B63E-4D8B-488F-A6D3-FEFA1AEB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4774" y="316590"/>
            <a:ext cx="4004604" cy="585851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7B7377F0-3DD4-46E4-84E2-F95F9E22E9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48147" y="506105"/>
            <a:ext cx="6432594" cy="107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45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78 -0.06435 L -0.02578 -0.06435 C -0.02826 -0.06343 -0.0306 -0.06134 -0.03308 -0.06134 C -0.03581 -0.06134 -0.03841 -0.06389 -0.04115 -0.06435 L -0.04844 -0.06574 C -0.05378 -0.06921 -0.05951 -0.07106 -0.06459 -0.07569 C -0.07084 -0.08171 -0.07722 -0.08843 -0.08386 -0.09306 C -0.09349 -0.09954 -0.10378 -0.10556 -0.1138 -0.11018 C -0.14571 -0.12477 -0.11094 -0.10764 -0.13867 -0.12176 C -0.15078 -0.13356 -0.16276 -0.14583 -0.175 -0.15764 C -0.18295 -0.16505 -0.20326 -0.18472 -0.21367 -0.18611 C -0.23698 -0.18958 -0.26055 -0.18819 -0.28386 -0.18912 C -0.29518 -0.19329 -0.2944 -0.19236 -0.30482 -0.19907 C -0.30977 -0.20231 -0.31511 -0.20393 -0.3194 -0.20926 C -0.32292 -0.21343 -0.32722 -0.2162 -0.32982 -0.22199 C -0.33203 -0.22685 -0.33386 -0.23218 -0.33633 -0.23634 C -0.33737 -0.23843 -0.33854 -0.24005 -0.33959 -0.24213 C -0.34076 -0.24491 -0.34167 -0.24792 -0.34271 -0.25069 C -0.34349 -0.25278 -0.3444 -0.25463 -0.34518 -0.25648 C -0.34571 -0.25787 -0.34623 -0.25949 -0.34675 -0.26088 C -0.34753 -0.26273 -0.34844 -0.26458 -0.34922 -0.26643 C -0.35339 -0.27847 -0.34883 -0.2669 -0.35157 -0.27662 C -0.35235 -0.27917 -0.35339 -0.28125 -0.35404 -0.2838 C -0.35469 -0.28657 -0.35508 -0.28958 -0.3556 -0.29236 C -0.35703 -0.29861 -0.35782 -0.29954 -0.36055 -0.30532 C -0.36237 -0.31551 -0.3612 -0.31134 -0.36367 -0.31806 C -0.36393 -0.32384 -0.36393 -0.32963 -0.36446 -0.33542 C -0.36472 -0.3375 -0.36576 -0.33912 -0.36615 -0.3412 C -0.36706 -0.34537 -0.3681 -0.34954 -0.36849 -0.35393 C -0.36888 -0.35648 -0.36901 -0.3588 -0.3694 -0.36111 C -0.36979 -0.36412 -0.37071 -0.3669 -0.37097 -0.36968 C -0.3724 -0.38542 -0.37071 -0.37222 -0.37344 -0.38403 C -0.37396 -0.38681 -0.37448 -0.38981 -0.375 -0.39282 C -0.37591 -0.39745 -0.37617 -0.39907 -0.37748 -0.40417 C -0.37982 -0.41389 -0.378 -0.40625 -0.3806 -0.41412 C -0.38125 -0.41597 -0.38177 -0.41806 -0.38229 -0.41991 C -0.38255 -0.42176 -0.38268 -0.42384 -0.38308 -0.42569 C -0.38347 -0.42731 -0.38425 -0.42847 -0.38464 -0.43009 C -0.38503 -0.43125 -0.38516 -0.43287 -0.38542 -0.43426 C -0.38516 -0.43912 -0.38542 -0.44398 -0.38464 -0.44861 C -0.38412 -0.45185 -0.38229 -0.45417 -0.38151 -0.45718 L -0.37982 -0.46296 C -0.37956 -0.46481 -0.37878 -0.47106 -0.37826 -0.47292 C -0.37774 -0.47454 -0.37722 -0.47593 -0.37657 -0.47731 C -0.3763 -0.47917 -0.37578 -0.48102 -0.37578 -0.4831 C -0.37578 -0.49051 -0.37696 -0.49491 -0.37826 -0.50162 C -0.37852 -0.50324 -0.37826 -0.50556 -0.37904 -0.50602 C -0.38216 -0.50787 -0.38086 -0.50625 -0.38308 -0.51018 L -0.38308 -0.51018 " pathEditMode="relative" ptsTypes="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096 -0.0162 L -0.27096 -0.01597 L -0.27591 -0.01898 C -0.2763 -0.01921 -0.27669 -0.01967 -0.27721 -0.01991 C -0.27864 -0.0206 -0.28151 -0.02199 -0.28151 -0.02176 C -0.28724 -0.02153 -0.29284 -0.02176 -0.29857 -0.02106 C -0.3 -0.0206 -0.30143 -0.01967 -0.30286 -0.01898 C -0.30456 -0.01828 -0.30638 -0.01782 -0.30807 -0.01713 L -0.325 -0.01991 C -0.33633 -0.02153 -0.34687 -0.02268 -0.3582 -0.02384 C -0.36107 -0.02453 -0.36406 -0.02453 -0.36693 -0.02592 C -0.37252 -0.02824 -0.37786 -0.03379 -0.38346 -0.03541 C -0.39336 -0.03819 -0.38672 -0.0368 -0.39648 -0.03819 C -0.39831 -0.03866 -0.4 -0.03912 -0.40169 -0.03912 C -0.40768 -0.03981 -0.41367 -0.03981 -0.41966 -0.04028 C -0.42135 -0.04051 -0.42318 -0.04074 -0.42487 -0.0412 C -0.42799 -0.04213 -0.43268 -0.04421 -0.43568 -0.04606 C -0.43711 -0.04676 -0.43828 -0.04815 -0.43971 -0.04884 C -0.44101 -0.04977 -0.44258 -0.05 -0.44401 -0.05092 C -0.44635 -0.05208 -0.4487 -0.05324 -0.45104 -0.05486 C -0.4625 -0.06203 -0.4457 -0.05254 -0.45495 -0.05764 C -0.45729 -0.06018 -0.45807 -0.06111 -0.46107 -0.06342 C -0.46185 -0.06389 -0.46276 -0.06481 -0.46367 -0.06528 C -0.46419 -0.06574 -0.46484 -0.06574 -0.46536 -0.0662 C -0.46953 -0.06967 -0.46419 -0.06713 -0.47018 -0.06898 C -0.47239 -0.06852 -0.47461 -0.06805 -0.47669 -0.06713 C -0.47747 -0.0669 -0.47825 -0.0662 -0.47877 -0.06528 C -0.48385 -0.05926 -0.48073 -0.06203 -0.48489 -0.05671 C -0.48581 -0.05555 -0.48672 -0.05486 -0.4875 -0.0537 C -0.49036 -0.05 -0.4931 -0.04583 -0.49583 -0.04213 C -0.49661 -0.0412 -0.49739 -0.04051 -0.49804 -0.03912 C -0.49857 -0.03842 -0.49883 -0.03727 -0.49935 -0.03634 C -0.5026 -0.03125 -0.49974 -0.03842 -0.50325 -0.03055 C -0.50612 -0.0243 -0.50286 -0.0287 -0.50638 -0.02477 C -0.50937 -0.01805 -0.50599 -0.02477 -0.50898 -0.02106 C -0.51237 -0.01643 -0.50898 -0.01898 -0.51237 -0.01713 C -0.51627 -0.01111 -0.51406 -0.01296 -0.51979 -0.01412 C -0.52109 -0.01643 -0.52187 -0.01736 -0.52291 -0.01991 C -0.52318 -0.02083 -0.52344 -0.02199 -0.5237 -0.02291 C -0.52422 -0.02731 -0.52474 -0.02616 -0.52331 -0.02778 L -0.52331 -0.02754 " pathEditMode="relative" rAng="0" ptsTypes="AAAAAAAAAAAAAAAAAAAAAAAAAAAAAAAAAAAAAAA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69" y="-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802 -0.05996 L -0.03802 -0.05972 C -0.03946 -0.06435 -0.04063 -0.06898 -0.04206 -0.07292 C -0.04271 -0.07477 -0.04362 -0.07593 -0.04453 -0.07732 C -0.04688 -0.08056 -0.04987 -0.0838 -0.05261 -0.08588 C -0.05339 -0.08658 -0.0543 -0.08658 -0.05508 -0.08727 C -0.05638 -0.08866 -0.05768 -0.09005 -0.05912 -0.09167 C -0.06485 -0.09792 -0.05755 -0.09028 -0.06472 -0.09884 C -0.06602 -0.10023 -0.06732 -0.10185 -0.06875 -0.10301 C -0.07136 -0.10556 -0.07409 -0.10787 -0.07683 -0.11019 L -0.08646 -0.11875 C -0.08815 -0.12037 -0.08985 -0.1213 -0.09128 -0.12315 C -0.09453 -0.12685 -0.0974 -0.13218 -0.10104 -0.13449 C -0.11641 -0.14491 -0.09779 -0.13172 -0.11472 -0.14607 C -0.11732 -0.14838 -0.12018 -0.14931 -0.12279 -0.15185 C -0.12591 -0.15463 -0.12839 -0.15926 -0.13164 -0.16181 C -0.13763 -0.16644 -0.14427 -0.16852 -0.15013 -0.17338 C -0.15313 -0.1757 -0.15599 -0.17847 -0.15912 -0.18056 C -0.16224 -0.18241 -0.16563 -0.18287 -0.16875 -0.18472 C -0.17227 -0.18681 -0.17565 -0.19028 -0.17917 -0.1919 C -0.18633 -0.19491 -0.20157 -0.1956 -0.20821 -0.1963 L -0.25664 -0.18611 C -0.26667 -0.18403 -0.27643 -0.17963 -0.28646 -0.17894 C -0.30847 -0.17778 -0.3306 -0.18009 -0.35261 -0.18056 C -0.36446 -0.18195 -0.3763 -0.18218 -0.38815 -0.18472 C -0.42279 -0.19236 -0.42709 -0.19931 -0.46146 -0.21204 C -0.49948 -0.22616 -0.49375 -0.22315 -0.53086 -0.22639 C -0.57149 -0.21852 -0.5556 -0.22084 -0.57852 -0.21783 C -0.58438 -0.21829 -0.59037 -0.21783 -0.59623 -0.21922 C -0.59714 -0.21945 -0.59779 -0.22107 -0.59857 -0.22199 C -0.59974 -0.22338 -0.60078 -0.225 -0.60183 -0.22639 C -0.60261 -0.22732 -0.60352 -0.22824 -0.6043 -0.22917 C -0.60964 -0.23634 -0.61485 -0.24398 -0.62045 -0.2507 C -0.62201 -0.25255 -0.62357 -0.25486 -0.62526 -0.25648 C -0.62878 -0.25972 -0.63516 -0.26412 -0.63893 -0.26644 C -0.64141 -0.26806 -0.64388 -0.26898 -0.64623 -0.27084 C -0.65521 -0.27732 -0.65039 -0.27685 -0.66068 -0.28079 C -0.66315 -0.28172 -0.6655 -0.28172 -0.66797 -0.28218 C -0.66914 -0.28241 -0.67865 -0.28449 -0.68008 -0.28519 C -0.68203 -0.28588 -0.68386 -0.28727 -0.68568 -0.28797 C -0.68763 -0.28866 -0.68946 -0.28889 -0.69141 -0.28935 C -0.69297 -0.28982 -0.69453 -0.29028 -0.69623 -0.29074 C -0.70261 -0.28843 -0.70964 -0.28866 -0.71563 -0.28357 C -0.73399 -0.26829 -0.73164 -0.25139 -0.75183 -0.24491 C -0.75482 -0.24398 -0.75782 -0.24283 -0.76068 -0.24213 C -0.79336 -0.23357 -0.7625 -0.24259 -0.77852 -0.23773 C -0.78034 -0.2382 -0.78776 -0.23889 -0.79063 -0.24074 C -0.79349 -0.24236 -0.79453 -0.24468 -0.79701 -0.24792 C -0.80183 -0.25371 -0.8017 -0.25278 -0.80586 -0.25926 C -0.80677 -0.26065 -0.80742 -0.2625 -0.80834 -0.26366 C -0.80899 -0.26435 -0.81003 -0.26435 -0.81068 -0.26505 C -0.81302 -0.26713 -0.81498 -0.26991 -0.81719 -0.27222 L -0.81719 -0.27199 C -0.81849 -0.27408 -0.82005 -0.2757 -0.82123 -0.27801 C -0.82188 -0.27917 -0.82214 -0.28102 -0.82279 -0.28218 C -0.82357 -0.28357 -0.82461 -0.2838 -0.82526 -0.28519 C -0.82865 -0.29167 -0.8306 -0.3 -0.8349 -0.30509 L -0.83972 -0.31088 L -0.84219 -0.31366 C -0.84245 -0.31227 -0.84362 -0.31065 -0.84297 -0.30949 C -0.8418 -0.30741 -0.83959 -0.30834 -0.83815 -0.30672 C -0.83737 -0.30556 -0.83659 -0.3044 -0.83568 -0.30371 C -0.83451 -0.30278 -0.83282 -0.3007 -0.83164 -0.30232 C -0.8306 -0.30371 -0.83164 -0.30718 -0.83164 -0.30949 L -0.83164 -0.30926 " pathEditMode="relative" rAng="0" ptsTypes="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260" y="-1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52 0.01482 L -0.04752 0.01482 C -0.04974 0.01667 -0.05182 0.01852 -0.05403 0.02037 C -0.05586 0.02199 -0.05794 0.02292 -0.05963 0.02477 C -0.06146 0.02662 -0.06862 0.03611 -0.07018 0.03912 C -0.07318 0.04491 -0.07982 0.06088 -0.08229 0.06783 C -0.0832 0.07037 -0.08385 0.07361 -0.08463 0.07639 C -0.08515 0.07778 -0.08581 0.07917 -0.08633 0.08056 C -0.08867 0.09746 -0.08489 0.07292 -0.08958 0.09352 C -0.08997 0.09584 -0.08984 0.09838 -0.09036 0.1007 C -0.0918 0.10834 -0.0918 0.1044 -0.09362 0.11088 C -0.09427 0.11297 -0.09453 0.11574 -0.09518 0.11783 C -0.09557 0.11945 -0.09635 0.12084 -0.09674 0.12222 C -0.09765 0.125 -0.09844 0.12801 -0.09922 0.13079 C -0.09987 0.1331 -0.10039 0.13565 -0.10078 0.13797 C -0.10117 0.13982 -0.10104 0.14213 -0.10156 0.14375 C -0.10247 0.14653 -0.10364 0.14861 -0.10482 0.15093 C -0.11302 0.16644 -0.12357 0.18287 -0.13307 0.19398 C -0.1513 0.21505 -0.14739 0.20972 -0.16055 0.22685 C -0.16263 0.22963 -0.16484 0.23264 -0.16693 0.23542 C -0.16823 0.23727 -0.17721 0.24838 -0.17982 0.25278 C -0.18177 0.25602 -0.18346 0.25972 -0.18555 0.26273 C -0.18724 0.26551 -0.18932 0.26736 -0.19114 0.26991 C -0.19362 0.27315 -0.19583 0.27709 -0.19844 0.27986 C -0.19974 0.28148 -0.2013 0.28241 -0.20247 0.28426 C -0.20638 0.29051 -0.2095 0.29861 -0.21367 0.3044 C -0.21484 0.30579 -0.21588 0.30718 -0.21693 0.30857 C -0.21784 0.30996 -0.21836 0.31181 -0.2194 0.31297 C -0.22083 0.31482 -0.22265 0.31574 -0.22422 0.31713 C -0.22565 0.31852 -0.22682 0.32014 -0.22825 0.32153 C -0.23086 0.32408 -0.23372 0.32593 -0.23633 0.32871 C -0.24049 0.33357 -0.24375 0.34097 -0.24844 0.34445 C -0.25026 0.34584 -0.25221 0.34699 -0.25403 0.34885 C -0.25703 0.35162 -0.25937 0.35533 -0.26211 0.3588 C -0.26289 0.35972 -0.26367 0.36088 -0.26458 0.36158 C -0.26992 0.36713 -0.26562 0.3625 -0.27018 0.36597 C -0.28008 0.37361 -0.26771 0.36459 -0.27578 0.37176 C -0.27656 0.37246 -0.27747 0.37246 -0.27825 0.37315 C -0.2793 0.37408 -0.28034 0.375 -0.28151 0.37593 C -0.28255 0.37847 -0.28346 0.38125 -0.28463 0.3831 C -0.28555 0.38449 -0.28685 0.38496 -0.28789 0.38611 C -0.29232 0.39051 -0.28828 0.38773 -0.29271 0.39028 C -0.29883 0.39746 -0.2914 0.38843 -0.29765 0.39746 C -0.29831 0.39861 -0.29922 0.39954 -0.3 0.40047 C -0.30169 0.40463 -0.30247 0.41042 -0.30482 0.4132 L -0.30963 0.41898 L -0.31211 0.42199 C -0.31263 0.42338 -0.31302 0.42523 -0.31367 0.42616 C -0.31445 0.42709 -0.31536 0.42709 -0.31614 0.42755 C -0.31706 0.42847 -0.31771 0.42963 -0.31862 0.43056 C -0.32018 0.43472 -0.32083 0.43935 -0.325 0.43334 C -0.32565 0.43241 -0.32422 0.43056 -0.32422 0.42917 L -0.325 0.42755 L -0.325 0.42755 " pathEditMode="relative" ptsTypes="A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8 0.04051 L -0.0418 0.04051 C -0.04427 0.04283 -0.04674 0.04491 -0.04909 0.04746 C -0.05026 0.04885 -0.0513 0.05047 -0.05234 0.05186 C -0.05312 0.05278 -0.05403 0.05371 -0.05482 0.05463 C -0.05586 0.05602 -0.05703 0.05741 -0.05794 0.05903 C -0.05885 0.06042 -0.0595 0.06227 -0.06042 0.06343 C -0.06185 0.06505 -0.06367 0.06598 -0.06523 0.0676 C -0.06667 0.06922 -0.06784 0.07153 -0.06927 0.07338 C -0.07057 0.075 -0.072 0.07616 -0.07331 0.07755 C -0.07448 0.07894 -0.07539 0.08079 -0.07656 0.08195 C -0.08463 0.09005 -0.08424 0.08936 -0.09101 0.09352 C -0.09271 0.09537 -0.09414 0.09769 -0.09596 0.09908 C -0.10534 0.10741 -0.10599 0.10672 -0.11445 0.11204 C -0.11667 0.11343 -0.11875 0.11505 -0.12096 0.11644 C -0.12357 0.11783 -0.1263 0.11898 -0.1289 0.12061 C -0.15364 0.13681 -0.11758 0.11551 -0.14427 0.13218 C -0.147 0.1338 -0.14974 0.13496 -0.15234 0.13635 C -0.15456 0.13773 -0.15664 0.13936 -0.15885 0.14074 C -0.1612 0.14213 -0.16367 0.14352 -0.16601 0.14514 C -0.16797 0.1463 -0.16992 0.14769 -0.17174 0.14931 C -0.17292 0.15047 -0.1737 0.15255 -0.175 0.15371 C -0.17617 0.15463 -0.1776 0.15463 -0.17903 0.1551 C -0.18008 0.15556 -0.18112 0.15602 -0.18216 0.15648 C -0.18385 0.15741 -0.18542 0.15903 -0.18698 0.15926 C -0.18893 0.15996 -0.19075 0.16019 -0.19271 0.16088 C -0.19518 0.16158 -0.20026 0.16459 -0.20312 0.16505 C -0.20638 0.16574 -0.20963 0.16598 -0.21289 0.16644 C -0.21719 0.16736 -0.22578 0.16945 -0.22578 0.16945 C -0.23711 0.17431 -0.2306 0.17107 -0.24674 0.18241 C -0.24948 0.18426 -0.25221 0.18565 -0.25482 0.18797 C -0.2569 0.19005 -0.25898 0.19213 -0.2612 0.19375 C -0.26354 0.19561 -0.26627 0.19607 -0.26849 0.19815 C -0.27213 0.20139 -0.27539 0.20602 -0.27903 0.20949 C -0.28047 0.21088 -0.28229 0.21111 -0.28385 0.2125 C -0.28581 0.21412 -0.2875 0.21667 -0.28945 0.21806 C -0.31015 0.23241 -0.27604 0.20417 -0.3 0.22246 C -0.30377 0.22547 -0.30729 0.2301 -0.3112 0.23241 C -0.31849 0.23704 -0.32747 0.24167 -0.33463 0.24815 C -0.34167 0.25463 -0.34857 0.26158 -0.3556 0.26829 C -0.35859 0.27107 -0.36146 0.27454 -0.36445 0.27686 L -0.3806 0.28982 C -0.38568 0.29398 -0.3819 0.2919 -0.38711 0.29398 C -0.38841 0.29584 -0.39101 0.29954 -0.39271 0.30116 C -0.39622 0.30486 -0.39609 0.30394 -0.4 0.30695 C -0.40104 0.30787 -0.40208 0.3088 -0.40312 0.30996 C -0.39739 0.31667 -0.40403 0.31065 -0.39831 0.30996 C -0.39596 0.30949 -0.39349 0.31088 -0.39114 0.31135 C -0.38815 0.31297 -0.38906 0.31412 -0.38789 0.30996 L -0.38789 0.30996 " pathEditMode="relative" ptsTypes="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8</Words>
  <Application>Microsoft Office PowerPoint</Application>
  <PresentationFormat>Geniş ekran</PresentationFormat>
  <Paragraphs>6</Paragraphs>
  <Slides>22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URWImperialTOTExtBolNar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</cp:lastModifiedBy>
  <cp:revision>50</cp:revision>
  <dcterms:created xsi:type="dcterms:W3CDTF">2018-04-22T17:04:50Z</dcterms:created>
  <dcterms:modified xsi:type="dcterms:W3CDTF">2021-05-05T21:24:42Z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8548843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