
<file path=[Content_Types].xml><?xml version="1.0" encoding="utf-8"?>
<Types xmlns="http://schemas.openxmlformats.org/package/2006/content-types">
  <Default ContentType="image/jpeg" Extension="jpeg"/>
  <Default ContentType="image/jpeg" Extension="jpg"/>
  <Default ContentType="image/png" Extension="png"/>
  <Default ContentType="application/vnd.openxmlformats-package.relationships+xml" Extension="rels"/>
  <Default ContentType="audio/x-wav" Extension="wav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3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22.xml"/>
  <Override ContentType="application/vnd.openxmlformats-officedocument.theme+xml" PartName="/ppt/theme/theme2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25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8"/>
  </p:notesMasterIdLst>
  <p:sldIdLst>
    <p:sldId id="311" r:id="rId4"/>
    <p:sldId id="256" r:id="rId5"/>
    <p:sldId id="257" r:id="rId6"/>
    <p:sldId id="290" r:id="rId7"/>
    <p:sldId id="259" r:id="rId8"/>
    <p:sldId id="300" r:id="rId9"/>
    <p:sldId id="302" r:id="rId10"/>
    <p:sldId id="298" r:id="rId11"/>
    <p:sldId id="297" r:id="rId12"/>
    <p:sldId id="286" r:id="rId13"/>
    <p:sldId id="260" r:id="rId14"/>
    <p:sldId id="295" r:id="rId15"/>
    <p:sldId id="296" r:id="rId16"/>
    <p:sldId id="280" r:id="rId17"/>
    <p:sldId id="269" r:id="rId18"/>
    <p:sldId id="278" r:id="rId19"/>
    <p:sldId id="261" r:id="rId20"/>
    <p:sldId id="279" r:id="rId21"/>
    <p:sldId id="288" r:id="rId22"/>
    <p:sldId id="270" r:id="rId23"/>
    <p:sldId id="271" r:id="rId24"/>
    <p:sldId id="312" r:id="rId25"/>
    <p:sldId id="289" r:id="rId26"/>
    <p:sldId id="274" r:id="rId27"/>
    <p:sldId id="307" r:id="rId28"/>
    <p:sldId id="277" r:id="rId29"/>
    <p:sldId id="281" r:id="rId30"/>
    <p:sldId id="282" r:id="rId31"/>
    <p:sldId id="284" r:id="rId32"/>
    <p:sldId id="308" r:id="rId33"/>
    <p:sldId id="285" r:id="rId34"/>
    <p:sldId id="313" r:id="rId35"/>
    <p:sldId id="292" r:id="rId36"/>
    <p:sldId id="293" r:id="rId37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92B5A"/>
    <a:srgbClr val="63174C"/>
    <a:srgbClr val="37505D"/>
    <a:srgbClr val="A14F58"/>
    <a:srgbClr val="FB3548"/>
    <a:srgbClr val="DC563B"/>
    <a:srgbClr val="54B747"/>
    <a:srgbClr val="315767"/>
    <a:srgbClr val="0E3B4E"/>
    <a:srgbClr val="6DBF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6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9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65E09A-D72E-4454-A3C3-91AD405A1CEF}" type="doc">
      <dgm:prSet loTypeId="urn:microsoft.com/office/officeart/2005/8/layout/vList2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5189D936-4C15-469E-A072-AC46445A5E62}">
      <dgm:prSet custT="1"/>
      <dgm:spPr>
        <a:solidFill>
          <a:srgbClr val="54B747"/>
        </a:solidFill>
        <a:ln>
          <a:solidFill>
            <a:srgbClr val="315767"/>
          </a:solidFill>
        </a:ln>
      </dgm:spPr>
      <dgm:t>
        <a:bodyPr/>
        <a:lstStyle/>
        <a:p>
          <a:pPr algn="ctr"/>
          <a:r>
            <a:rPr lang="tr-TR" sz="4800" b="1" dirty="0">
              <a:solidFill>
                <a:srgbClr val="0E3B4E"/>
              </a:solidFill>
              <a:latin typeface="Britannic Bold" panose="020B0903060703020204" pitchFamily="34" charset="0"/>
            </a:rPr>
            <a:t>HALKA HİZMET EDENLER</a:t>
          </a:r>
          <a:endParaRPr lang="tr-TR" sz="4800" dirty="0">
            <a:solidFill>
              <a:srgbClr val="0E3B4E"/>
            </a:solidFill>
            <a:latin typeface="Britannic Bold" panose="020B0903060703020204" pitchFamily="34" charset="0"/>
          </a:endParaRPr>
        </a:p>
      </dgm:t>
    </dgm:pt>
    <dgm:pt modelId="{B6A7D27E-25E1-40A3-AA8E-29E6574B88D1}" type="parTrans" cxnId="{4733C138-03EB-41A4-91F0-9CA8B44188AA}">
      <dgm:prSet/>
      <dgm:spPr/>
      <dgm:t>
        <a:bodyPr/>
        <a:lstStyle/>
        <a:p>
          <a:endParaRPr lang="tr-TR"/>
        </a:p>
      </dgm:t>
    </dgm:pt>
    <dgm:pt modelId="{8093970A-D83F-4BE0-9CCB-291EEFC9964D}" type="sibTrans" cxnId="{4733C138-03EB-41A4-91F0-9CA8B44188AA}">
      <dgm:prSet/>
      <dgm:spPr/>
      <dgm:t>
        <a:bodyPr/>
        <a:lstStyle/>
        <a:p>
          <a:endParaRPr lang="tr-TR"/>
        </a:p>
      </dgm:t>
    </dgm:pt>
    <dgm:pt modelId="{C196F8C6-9517-4835-A835-3DE98E545A71}" type="pres">
      <dgm:prSet presAssocID="{5F65E09A-D72E-4454-A3C3-91AD405A1CEF}" presName="linear" presStyleCnt="0">
        <dgm:presLayoutVars>
          <dgm:animLvl val="lvl"/>
          <dgm:resizeHandles val="exact"/>
        </dgm:presLayoutVars>
      </dgm:prSet>
      <dgm:spPr/>
    </dgm:pt>
    <dgm:pt modelId="{0B1C42EA-4046-4343-962E-CD25D1F9992F}" type="pres">
      <dgm:prSet presAssocID="{5189D936-4C15-469E-A072-AC46445A5E62}" presName="parentText" presStyleLbl="node1" presStyleIdx="0" presStyleCnt="1" custScaleX="79832" custScaleY="88847">
        <dgm:presLayoutVars>
          <dgm:chMax val="0"/>
          <dgm:bulletEnabled val="1"/>
        </dgm:presLayoutVars>
      </dgm:prSet>
      <dgm:spPr/>
    </dgm:pt>
  </dgm:ptLst>
  <dgm:cxnLst>
    <dgm:cxn modelId="{4733C138-03EB-41A4-91F0-9CA8B44188AA}" srcId="{5F65E09A-D72E-4454-A3C3-91AD405A1CEF}" destId="{5189D936-4C15-469E-A072-AC46445A5E62}" srcOrd="0" destOrd="0" parTransId="{B6A7D27E-25E1-40A3-AA8E-29E6574B88D1}" sibTransId="{8093970A-D83F-4BE0-9CCB-291EEFC9964D}"/>
    <dgm:cxn modelId="{B7ADC553-F405-4C1D-85A5-C9D922E8CEB3}" type="presOf" srcId="{5189D936-4C15-469E-A072-AC46445A5E62}" destId="{0B1C42EA-4046-4343-962E-CD25D1F9992F}" srcOrd="0" destOrd="0" presId="urn:microsoft.com/office/officeart/2005/8/layout/vList2"/>
    <dgm:cxn modelId="{2CA408BC-F4B4-4E52-9375-CB0B0D73C231}" type="presOf" srcId="{5F65E09A-D72E-4454-A3C3-91AD405A1CEF}" destId="{C196F8C6-9517-4835-A835-3DE98E545A71}" srcOrd="0" destOrd="0" presId="urn:microsoft.com/office/officeart/2005/8/layout/vList2"/>
    <dgm:cxn modelId="{D9CC36F8-2746-4BD4-AD45-500F0F6893E3}" type="presParOf" srcId="{C196F8C6-9517-4835-A835-3DE98E545A71}" destId="{0B1C42EA-4046-4343-962E-CD25D1F9992F}" srcOrd="0" destOrd="0" presId="urn:microsoft.com/office/officeart/2005/8/layout/vList2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1C42EA-4046-4343-962E-CD25D1F9992F}">
      <dsp:nvSpPr>
        <dsp:cNvPr id="0" name=""/>
        <dsp:cNvSpPr/>
      </dsp:nvSpPr>
      <dsp:spPr>
        <a:xfrm>
          <a:off x="890127" y="35163"/>
          <a:ext cx="7046873" cy="1064458"/>
        </a:xfrm>
        <a:prstGeom prst="roundRect">
          <a:avLst/>
        </a:prstGeom>
        <a:solidFill>
          <a:srgbClr val="54B747"/>
        </a:solidFill>
        <a:ln w="19050" cap="flat" cmpd="sng" algn="ctr">
          <a:solidFill>
            <a:srgbClr val="315767"/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4800" b="1" kern="1200" dirty="0">
              <a:solidFill>
                <a:srgbClr val="0E3B4E"/>
              </a:solidFill>
              <a:latin typeface="Britannic Bold" panose="020B0903060703020204" pitchFamily="34" charset="0"/>
            </a:rPr>
            <a:t>HALKA HİZMET EDENLER</a:t>
          </a:r>
          <a:endParaRPr lang="tr-TR" sz="4800" kern="1200" dirty="0">
            <a:solidFill>
              <a:srgbClr val="0E3B4E"/>
            </a:solidFill>
            <a:latin typeface="Britannic Bold" panose="020B0903060703020204" pitchFamily="34" charset="0"/>
          </a:endParaRPr>
        </a:p>
      </dsp:txBody>
      <dsp:txXfrm>
        <a:off x="942090" y="87126"/>
        <a:ext cx="6942947" cy="9605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FDC8B2-8797-4C1C-9CCC-0D5F87596AD5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259C89-830C-4229-9154-327ACD42768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57216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tinyppt.com/" TargetMode="External"/><Relationship Id="rId1" Type="http://schemas.openxmlformats.org/officeDocument/2006/relationships/slideMaster" Target="../slideMasters/slideMaster3.xml"/><Relationship Id="rId5" Type="http://schemas.openxmlformats.org/officeDocument/2006/relationships/hyperlink" Target="mailto:support@tinyppt.com?subject=Support" TargetMode="External"/><Relationship Id="rId4" Type="http://schemas.openxmlformats.org/officeDocument/2006/relationships/hyperlink" Target="http://facebook.com/templatebackground" TargetMode="Externa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tinyppt.com/" TargetMode="External"/><Relationship Id="rId1" Type="http://schemas.openxmlformats.org/officeDocument/2006/relationships/slideMaster" Target="../slideMasters/slideMaster3.xml"/><Relationship Id="rId5" Type="http://schemas.openxmlformats.org/officeDocument/2006/relationships/hyperlink" Target="mailto:support@tinyppt.com?subject=Support" TargetMode="External"/><Relationship Id="rId4" Type="http://schemas.openxmlformats.org/officeDocument/2006/relationships/hyperlink" Target="http://facebook.com/templatebackground" TargetMode="Externa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tinyppt.com/" TargetMode="External"/><Relationship Id="rId1" Type="http://schemas.openxmlformats.org/officeDocument/2006/relationships/slideMaster" Target="../slideMasters/slideMaster3.xml"/><Relationship Id="rId5" Type="http://schemas.openxmlformats.org/officeDocument/2006/relationships/hyperlink" Target="mailto:support@tinyppt.com?subject=Support" TargetMode="External"/><Relationship Id="rId4" Type="http://schemas.openxmlformats.org/officeDocument/2006/relationships/hyperlink" Target="http://facebook.com/templatebackground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3F699D5F-4444-431A-8016-95F8D830E8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C4B3141D-3E0F-465F-B06D-BB67605127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51ACD360-47BE-4E96-8B5C-CEE1DB220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71D25-5AE7-4D9D-9A54-C7B129184C37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1C0731EC-0F86-4622-9A67-2D55EC0D8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5E4E5BCF-0FB7-4F65-B7F7-8D3E10380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FC55-668B-47E1-A60E-07967310ED9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57540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3A1E3566-3878-4DEC-A5ED-12EB9E7C4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4BB9751-63E7-430D-8E52-1E0FACC48F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0DFE4E8A-1B37-47EF-8E52-CCE6922EE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71D25-5AE7-4D9D-9A54-C7B129184C37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EEEC242E-4468-4ADD-A8C2-C00957239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4DC81358-8FD4-4288-B2FE-C6C549769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FC55-668B-47E1-A60E-07967310ED9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14445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9A330A33-A258-407A-AAC7-55956EB7B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9432C151-9098-4751-866E-25085D6FFB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6E381B67-3800-4124-AB8E-27E70F8AD2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71D25-5AE7-4D9D-9A54-C7B129184C37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C7C39B2E-642F-4BB6-BFDC-49A4D6B37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4EDE59C3-A6FF-40DF-A524-CBCFB28CF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FC55-668B-47E1-A60E-07967310ED9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28075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462D3487-9F53-4744-B531-22BC608F0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06FD862-8E87-4A86-8967-C6B9704B9E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B3866B0D-2CE7-4F35-8AAF-1E587E4624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3FF3A6C9-DFEC-4D13-AA7E-65CBB3B07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71D25-5AE7-4D9D-9A54-C7B129184C37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F6583496-3151-4F1D-B467-86E93FC37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D8B9DA52-53D9-4D43-8DE0-A9AE74AAE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FC55-668B-47E1-A60E-07967310ED9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11759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487BF5FA-8735-4590-81B9-B58F43FC88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FF57B899-46CF-4B0C-BEE0-ADDF901CC2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7E2AA940-9ECE-44B0-ABFC-90B8C873DA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74B0EB75-6BA7-443A-89F5-F1C0A32C50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525E1B81-ECD3-4455-A267-387AB663D3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2816115E-4769-4558-ACCA-2BD28D2EC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71D25-5AE7-4D9D-9A54-C7B129184C37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84800494-52A7-47A3-AAC9-0531E70EA8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0CB2C721-3D7A-4CC4-AD44-D9F7C64B6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FC55-668B-47E1-A60E-07967310ED9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50717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CD6C88CF-13F3-4343-924F-6B91E79AC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C16CCED8-23C9-4DBC-93DB-4EAFE37FE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71D25-5AE7-4D9D-9A54-C7B129184C37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9F95A7BB-C834-4ECB-8523-195A8E2A0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150CFAEB-79EA-4CB3-85B0-BEB34E3E9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FC55-668B-47E1-A60E-07967310ED9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98226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A0F69F8F-DFAA-4E1F-984B-604634FD4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71D25-5AE7-4D9D-9A54-C7B129184C37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C03BD854-19D2-4304-95BC-6F6396A0F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F300374E-8FF5-42AA-96FC-8778DB9F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FC55-668B-47E1-A60E-07967310ED9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07026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F6F720B7-EC5A-41FD-BEB0-6D9A5DA76F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CD83ECD-974F-428C-8213-8DDFCE5086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F5125C61-E9A9-42F7-A7E9-DC73C663B7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36A60C3C-81FE-4973-8034-2BD87D8DE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71D25-5AE7-4D9D-9A54-C7B129184C37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9C61231A-773D-488E-8527-84F9B9AD2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ABB75E97-B962-4BA6-838B-3A8CE510D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FC55-668B-47E1-A60E-07967310ED9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34019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E517A490-8EC5-4BBA-88E9-37057CBFE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6607FCE1-77FA-4544-91E2-0A0DFB2D65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265776EE-0DA0-44FA-B695-2E380922BB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0DDE732A-1E86-4AF1-A2E3-6DA3447ED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71D25-5AE7-4D9D-9A54-C7B129184C37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E9C918FA-249F-4318-9B8D-8EB730F98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708B26BB-DAB0-446D-8504-BB7ABF184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FC55-668B-47E1-A60E-07967310ED9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36470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ECE1E32E-8FDE-4B3C-BC17-F6251CCC4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27DF3D55-9385-40CF-8916-85FF7D94C8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15888128-5F54-4FC9-86D4-D01F2CC4A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71D25-5AE7-4D9D-9A54-C7B129184C37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F96F0B50-D190-44EB-85FE-330AFA04C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E4157C7-6840-4679-B6F0-C29D34545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FC55-668B-47E1-A60E-07967310ED9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575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078854F9-CFFE-44BC-ABF6-CA6DB5F364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B14C367F-6533-4956-B741-84AD3280BC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ACAAE928-6AE7-4409-AC03-434FA2D54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71D25-5AE7-4D9D-9A54-C7B129184C37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DD3D9FDA-7A29-4A07-8A58-0269D7249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EAF022D5-79DA-4B2E-AB54-7039DC5B0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FC55-668B-47E1-A60E-07967310ED9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000436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CF5A-5FA6-496C-B432-4E7364AAB233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0383F-13D1-4047-BE8E-20A8C2B948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855200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CF5A-5FA6-496C-B432-4E7364AAB233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0383F-13D1-4047-BE8E-20A8C2B948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089757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CF5A-5FA6-496C-B432-4E7364AAB233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0383F-13D1-4047-BE8E-20A8C2B948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929038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CF5A-5FA6-496C-B432-4E7364AAB233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0383F-13D1-4047-BE8E-20A8C2B948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912578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CF5A-5FA6-496C-B432-4E7364AAB233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0383F-13D1-4047-BE8E-20A8C2B948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102876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CF5A-5FA6-496C-B432-4E7364AAB233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0383F-13D1-4047-BE8E-20A8C2B948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368867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CF5A-5FA6-496C-B432-4E7364AAB233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0383F-13D1-4047-BE8E-20A8C2B948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754794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CF5A-5FA6-496C-B432-4E7364AAB233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0383F-13D1-4047-BE8E-20A8C2B948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0987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CF5A-5FA6-496C-B432-4E7364AAB233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0383F-13D1-4047-BE8E-20A8C2B948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626682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CF5A-5FA6-496C-B432-4E7364AAB233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0383F-13D1-4047-BE8E-20A8C2B948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95002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CF5A-5FA6-496C-B432-4E7364AAB233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0383F-13D1-4047-BE8E-20A8C2B948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839350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A29C59D4-3BDF-44D5-91AC-7C7B58D7F7B7}"/>
              </a:ext>
            </a:extLst>
          </p:cNvPr>
          <p:cNvGrpSpPr/>
          <p:nvPr userDrawn="1"/>
        </p:nvGrpSpPr>
        <p:grpSpPr>
          <a:xfrm>
            <a:off x="8330578" y="6300682"/>
            <a:ext cx="2454962" cy="451342"/>
            <a:chOff x="5515098" y="6941008"/>
            <a:chExt cx="2945955" cy="541611"/>
          </a:xfrm>
        </p:grpSpPr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5E24DE31-E7EA-4615-BBC4-7711A68D66F0}"/>
                </a:ext>
              </a:extLst>
            </p:cNvPr>
            <p:cNvSpPr/>
            <p:nvPr userDrawn="1"/>
          </p:nvSpPr>
          <p:spPr>
            <a:xfrm flipH="1">
              <a:off x="7801481" y="7261938"/>
              <a:ext cx="659572" cy="18909"/>
            </a:xfrm>
            <a:custGeom>
              <a:avLst/>
              <a:gdLst>
                <a:gd name="connsiteX0" fmla="*/ 1099751 w 1582739"/>
                <a:gd name="connsiteY0" fmla="*/ 20213 h 773975"/>
                <a:gd name="connsiteX1" fmla="*/ 1037967 w 1582739"/>
                <a:gd name="connsiteY1" fmla="*/ 20213 h 773975"/>
                <a:gd name="connsiteX2" fmla="*/ 259491 w 1582739"/>
                <a:gd name="connsiteY2" fmla="*/ 230278 h 773975"/>
                <a:gd name="connsiteX3" fmla="*/ 1581664 w 1582739"/>
                <a:gd name="connsiteY3" fmla="*/ 427986 h 773975"/>
                <a:gd name="connsiteX4" fmla="*/ 0 w 1582739"/>
                <a:gd name="connsiteY4" fmla="*/ 773975 h 773975"/>
                <a:gd name="connsiteX5" fmla="*/ 0 w 1582739"/>
                <a:gd name="connsiteY5" fmla="*/ 773975 h 773975"/>
                <a:gd name="connsiteX0" fmla="*/ 1099751 w 1582739"/>
                <a:gd name="connsiteY0" fmla="*/ 20213 h 773975"/>
                <a:gd name="connsiteX1" fmla="*/ 1037967 w 1582739"/>
                <a:gd name="connsiteY1" fmla="*/ 20213 h 773975"/>
                <a:gd name="connsiteX2" fmla="*/ 259491 w 1582739"/>
                <a:gd name="connsiteY2" fmla="*/ 230278 h 773975"/>
                <a:gd name="connsiteX3" fmla="*/ 1581664 w 1582739"/>
                <a:gd name="connsiteY3" fmla="*/ 427986 h 773975"/>
                <a:gd name="connsiteX4" fmla="*/ 0 w 1582739"/>
                <a:gd name="connsiteY4" fmla="*/ 773975 h 773975"/>
                <a:gd name="connsiteX0" fmla="*/ 1099751 w 1136322"/>
                <a:gd name="connsiteY0" fmla="*/ 20213 h 773975"/>
                <a:gd name="connsiteX1" fmla="*/ 1037967 w 1136322"/>
                <a:gd name="connsiteY1" fmla="*/ 20213 h 773975"/>
                <a:gd name="connsiteX2" fmla="*/ 259491 w 1136322"/>
                <a:gd name="connsiteY2" fmla="*/ 230278 h 773975"/>
                <a:gd name="connsiteX3" fmla="*/ 0 w 1136322"/>
                <a:gd name="connsiteY3" fmla="*/ 773975 h 773975"/>
                <a:gd name="connsiteX0" fmla="*/ 840260 w 876831"/>
                <a:gd name="connsiteY0" fmla="*/ 20213 h 230279"/>
                <a:gd name="connsiteX1" fmla="*/ 778476 w 876831"/>
                <a:gd name="connsiteY1" fmla="*/ 20213 h 230279"/>
                <a:gd name="connsiteX2" fmla="*/ 0 w 876831"/>
                <a:gd name="connsiteY2" fmla="*/ 230278 h 230279"/>
                <a:gd name="connsiteX0" fmla="*/ 513488 w 533892"/>
                <a:gd name="connsiteY0" fmla="*/ 24978 h 67167"/>
                <a:gd name="connsiteX1" fmla="*/ 451704 w 533892"/>
                <a:gd name="connsiteY1" fmla="*/ 24978 h 67167"/>
                <a:gd name="connsiteX2" fmla="*/ 0 w 533892"/>
                <a:gd name="connsiteY2" fmla="*/ 67167 h 67167"/>
                <a:gd name="connsiteX0" fmla="*/ 513488 w 533892"/>
                <a:gd name="connsiteY0" fmla="*/ 9590 h 76877"/>
                <a:gd name="connsiteX1" fmla="*/ 451704 w 533892"/>
                <a:gd name="connsiteY1" fmla="*/ 9590 h 76877"/>
                <a:gd name="connsiteX2" fmla="*/ 0 w 533892"/>
                <a:gd name="connsiteY2" fmla="*/ 51779 h 76877"/>
                <a:gd name="connsiteX0" fmla="*/ 513488 w 533892"/>
                <a:gd name="connsiteY0" fmla="*/ 9590 h 51779"/>
                <a:gd name="connsiteX1" fmla="*/ 451704 w 533892"/>
                <a:gd name="connsiteY1" fmla="*/ 9590 h 51779"/>
                <a:gd name="connsiteX2" fmla="*/ 0 w 533892"/>
                <a:gd name="connsiteY2" fmla="*/ 51779 h 51779"/>
                <a:gd name="connsiteX0" fmla="*/ 521526 w 542243"/>
                <a:gd name="connsiteY0" fmla="*/ 18519 h 22952"/>
                <a:gd name="connsiteX1" fmla="*/ 459742 w 542243"/>
                <a:gd name="connsiteY1" fmla="*/ 18519 h 22952"/>
                <a:gd name="connsiteX2" fmla="*/ 0 w 542243"/>
                <a:gd name="connsiteY2" fmla="*/ 22952 h 22952"/>
                <a:gd name="connsiteX0" fmla="*/ 521526 w 542243"/>
                <a:gd name="connsiteY0" fmla="*/ 10163 h 14596"/>
                <a:gd name="connsiteX1" fmla="*/ 459742 w 542243"/>
                <a:gd name="connsiteY1" fmla="*/ 10163 h 14596"/>
                <a:gd name="connsiteX2" fmla="*/ 0 w 542243"/>
                <a:gd name="connsiteY2" fmla="*/ 14596 h 14596"/>
                <a:gd name="connsiteX0" fmla="*/ 539612 w 556628"/>
                <a:gd name="connsiteY0" fmla="*/ 21415 h 21415"/>
                <a:gd name="connsiteX1" fmla="*/ 459742 w 556628"/>
                <a:gd name="connsiteY1" fmla="*/ 10627 h 21415"/>
                <a:gd name="connsiteX2" fmla="*/ 0 w 556628"/>
                <a:gd name="connsiteY2" fmla="*/ 15060 h 21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56628" h="21415">
                  <a:moveTo>
                    <a:pt x="539612" y="21415"/>
                  </a:moveTo>
                  <a:cubicBezTo>
                    <a:pt x="578741" y="3909"/>
                    <a:pt x="549677" y="11686"/>
                    <a:pt x="459742" y="10627"/>
                  </a:cubicBezTo>
                  <a:cubicBezTo>
                    <a:pt x="369807" y="9568"/>
                    <a:pt x="124022" y="-15384"/>
                    <a:pt x="0" y="15060"/>
                  </a:cubicBezTo>
                </a:path>
              </a:pathLst>
            </a:custGeom>
            <a:ln w="38100">
              <a:solidFill>
                <a:srgbClr val="898989"/>
              </a:solidFill>
              <a:headEnd type="none" w="med" len="sm"/>
              <a:tailEnd type="none" w="sm" len="sm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>
              <a:scene3d>
                <a:camera prst="isometricOffAxis1Top"/>
                <a:lightRig rig="threePt" dir="t"/>
              </a:scene3d>
            </a:bodyPr>
            <a:lstStyle/>
            <a:p>
              <a:pPr algn="ctr"/>
              <a:endParaRPr lang="en-US" sz="917">
                <a:gradFill flip="none" rotWithShape="1">
                  <a:gsLst>
                    <a:gs pos="0">
                      <a:schemeClr val="tx1">
                        <a:tint val="66000"/>
                        <a:satMod val="160000"/>
                      </a:schemeClr>
                    </a:gs>
                    <a:gs pos="50000">
                      <a:schemeClr val="tx1">
                        <a:tint val="44500"/>
                        <a:satMod val="160000"/>
                      </a:schemeClr>
                    </a:gs>
                    <a:gs pos="100000">
                      <a:schemeClr val="tx1">
                        <a:tint val="23500"/>
                        <a:satMod val="160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B10259E9-496D-420C-B91C-2F4ED9F0E3B9}"/>
                </a:ext>
              </a:extLst>
            </p:cNvPr>
            <p:cNvSpPr/>
            <p:nvPr userDrawn="1"/>
          </p:nvSpPr>
          <p:spPr>
            <a:xfrm>
              <a:off x="5515098" y="6941008"/>
              <a:ext cx="2401043" cy="54161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5952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333" b="0" i="1" kern="1200" cap="none" spc="0">
                  <a:ln w="0"/>
                  <a:solidFill>
                    <a:srgbClr val="898989"/>
                  </a:solidFill>
                  <a:effectLst/>
                  <a:latin typeface="Segoe Print" panose="02000600000000000000" pitchFamily="2" charset="0"/>
                  <a:ea typeface="+mn-ea"/>
                  <a:cs typeface="+mn-cs"/>
                </a:rPr>
                <a:t>tinyppt.com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4FF7685-6BA8-46A3-8FF9-45E76C44DD40}"/>
              </a:ext>
            </a:extLst>
          </p:cNvPr>
          <p:cNvGrpSpPr/>
          <p:nvPr userDrawn="1"/>
        </p:nvGrpSpPr>
        <p:grpSpPr>
          <a:xfrm>
            <a:off x="11312274" y="5162592"/>
            <a:ext cx="681458" cy="1506603"/>
            <a:chOff x="11740266" y="3088595"/>
            <a:chExt cx="1090383" cy="2410680"/>
          </a:xfrm>
        </p:grpSpPr>
        <p:pic>
          <p:nvPicPr>
            <p:cNvPr id="13" name="Picture 12">
              <a:hlinkClick r:id="rId2"/>
              <a:extLst>
                <a:ext uri="{FF2B5EF4-FFF2-40B4-BE49-F238E27FC236}">
                  <a16:creationId xmlns:a16="http://schemas.microsoft.com/office/drawing/2014/main" id="{E31F03A9-7F94-4394-A6F1-9065EEA7589E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13" t="36765" r="33001" b="35534"/>
            <a:stretch/>
          </p:blipFill>
          <p:spPr>
            <a:xfrm flipH="1">
              <a:off x="11740266" y="3088595"/>
              <a:ext cx="959072" cy="838443"/>
            </a:xfrm>
            <a:prstGeom prst="rect">
              <a:avLst/>
            </a:prstGeom>
            <a:effectLst/>
          </p:spPr>
        </p:pic>
        <p:pic>
          <p:nvPicPr>
            <p:cNvPr id="14" name="Picture 13">
              <a:hlinkClick r:id="rId4"/>
              <a:extLst>
                <a:ext uri="{FF2B5EF4-FFF2-40B4-BE49-F238E27FC236}">
                  <a16:creationId xmlns:a16="http://schemas.microsoft.com/office/drawing/2014/main" id="{A90004B9-D36A-47BD-B90F-4B1994A23F3C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214" t="69933" b="2366"/>
            <a:stretch/>
          </p:blipFill>
          <p:spPr>
            <a:xfrm>
              <a:off x="11871577" y="3863271"/>
              <a:ext cx="959072" cy="838443"/>
            </a:xfrm>
            <a:prstGeom prst="rect">
              <a:avLst/>
            </a:prstGeom>
            <a:effectLst/>
          </p:spPr>
        </p:pic>
        <p:pic>
          <p:nvPicPr>
            <p:cNvPr id="15" name="Picture 14">
              <a:hlinkClick r:id="rId5"/>
              <a:extLst>
                <a:ext uri="{FF2B5EF4-FFF2-40B4-BE49-F238E27FC236}">
                  <a16:creationId xmlns:a16="http://schemas.microsoft.com/office/drawing/2014/main" id="{4DF9B10F-831B-4F92-903B-F507D54F7CB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53" t="4166" r="66161" b="68133"/>
            <a:stretch/>
          </p:blipFill>
          <p:spPr>
            <a:xfrm flipH="1">
              <a:off x="11752792" y="4660832"/>
              <a:ext cx="959072" cy="838443"/>
            </a:xfrm>
            <a:prstGeom prst="rect">
              <a:avLst/>
            </a:prstGeom>
            <a:effectLst/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824292F-1623-48C4-8266-0816DF542B3B}"/>
              </a:ext>
            </a:extLst>
          </p:cNvPr>
          <p:cNvGrpSpPr/>
          <p:nvPr userDrawn="1"/>
        </p:nvGrpSpPr>
        <p:grpSpPr>
          <a:xfrm>
            <a:off x="9264017" y="5856312"/>
            <a:ext cx="1493489" cy="38099"/>
            <a:chOff x="6081486" y="2315030"/>
            <a:chExt cx="4347029" cy="290287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ACF04DF6-516D-47AE-9B06-A8F92C0FC48C}"/>
                </a:ext>
              </a:extLst>
            </p:cNvPr>
            <p:cNvSpPr/>
            <p:nvPr userDrawn="1"/>
          </p:nvSpPr>
          <p:spPr>
            <a:xfrm>
              <a:off x="6081486" y="2315030"/>
              <a:ext cx="914400" cy="290285"/>
            </a:xfrm>
            <a:prstGeom prst="rect">
              <a:avLst/>
            </a:prstGeom>
            <a:solidFill>
              <a:srgbClr val="E546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17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C0842FEB-4757-4638-B3A4-975B61A29B1F}"/>
                </a:ext>
              </a:extLst>
            </p:cNvPr>
            <p:cNvSpPr/>
            <p:nvPr userDrawn="1"/>
          </p:nvSpPr>
          <p:spPr>
            <a:xfrm>
              <a:off x="6939643" y="2315030"/>
              <a:ext cx="914400" cy="290285"/>
            </a:xfrm>
            <a:prstGeom prst="rect">
              <a:avLst/>
            </a:prstGeom>
            <a:solidFill>
              <a:srgbClr val="F97D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17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C1F16C3-55C2-46F2-A4E0-71C2D3A2A28A}"/>
                </a:ext>
              </a:extLst>
            </p:cNvPr>
            <p:cNvSpPr/>
            <p:nvPr userDrawn="1"/>
          </p:nvSpPr>
          <p:spPr>
            <a:xfrm>
              <a:off x="7797800" y="2315030"/>
              <a:ext cx="914400" cy="290285"/>
            </a:xfrm>
            <a:prstGeom prst="rect">
              <a:avLst/>
            </a:prstGeom>
            <a:solidFill>
              <a:srgbClr val="FEBC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17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0440612-0EA5-4826-90BD-CEED0E9E5414}"/>
                </a:ext>
              </a:extLst>
            </p:cNvPr>
            <p:cNvSpPr/>
            <p:nvPr userDrawn="1"/>
          </p:nvSpPr>
          <p:spPr>
            <a:xfrm>
              <a:off x="8655957" y="2315030"/>
              <a:ext cx="914400" cy="290285"/>
            </a:xfrm>
            <a:prstGeom prst="rect">
              <a:avLst/>
            </a:prstGeom>
            <a:solidFill>
              <a:srgbClr val="00C8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17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393B6CE1-DF88-42EF-A72B-8D164947D796}"/>
                </a:ext>
              </a:extLst>
            </p:cNvPr>
            <p:cNvSpPr/>
            <p:nvPr userDrawn="1"/>
          </p:nvSpPr>
          <p:spPr>
            <a:xfrm>
              <a:off x="9514115" y="2315032"/>
              <a:ext cx="914400" cy="290285"/>
            </a:xfrm>
            <a:prstGeom prst="rect">
              <a:avLst/>
            </a:prstGeom>
            <a:solidFill>
              <a:srgbClr val="0D9EB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17"/>
            </a:p>
          </p:txBody>
        </p:sp>
      </p:grpSp>
      <p:sp>
        <p:nvSpPr>
          <p:cNvPr id="22" name="Oval 21">
            <a:extLst>
              <a:ext uri="{FF2B5EF4-FFF2-40B4-BE49-F238E27FC236}">
                <a16:creationId xmlns:a16="http://schemas.microsoft.com/office/drawing/2014/main" id="{0D9BB550-5684-4AD1-BF2E-21EC5A4C1CB9}"/>
              </a:ext>
            </a:extLst>
          </p:cNvPr>
          <p:cNvSpPr/>
          <p:nvPr userDrawn="1"/>
        </p:nvSpPr>
        <p:spPr>
          <a:xfrm>
            <a:off x="10423572" y="6425769"/>
            <a:ext cx="1359244" cy="287638"/>
          </a:xfrm>
          <a:prstGeom prst="ellipse">
            <a:avLst/>
          </a:prstGeom>
          <a:gradFill flip="none" rotWithShape="1">
            <a:gsLst>
              <a:gs pos="0">
                <a:srgbClr val="534D39">
                  <a:alpha val="45000"/>
                </a:srgbClr>
              </a:gs>
              <a:gs pos="100000">
                <a:srgbClr val="9C9173">
                  <a:alpha val="45000"/>
                </a:srgbClr>
              </a:gs>
            </a:gsLst>
            <a:lin ang="18900000" scaled="1"/>
            <a:tileRect/>
          </a:gradFill>
          <a:ln>
            <a:noFill/>
          </a:ln>
          <a:effectLst>
            <a:glow>
              <a:schemeClr val="accent1">
                <a:alpha val="0"/>
              </a:schemeClr>
            </a:glow>
            <a:outerShdw blurRad="50800" dist="50800" dir="5400000" sx="1000" sy="1000" algn="ctr" rotWithShape="0">
              <a:srgbClr val="000000">
                <a:alpha val="43137"/>
              </a:srgbClr>
            </a:outerShdw>
            <a:reflection endPos="0" dist="50800" dir="5400000" sy="-100000" algn="bl" rotWithShape="0"/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1970">
              <a:defRPr/>
            </a:pPr>
            <a:endParaRPr lang="en-US" sz="917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05D6C7C-6326-4A90-AABB-96578EDE8E20}"/>
              </a:ext>
            </a:extLst>
          </p:cNvPr>
          <p:cNvGrpSpPr/>
          <p:nvPr userDrawn="1"/>
        </p:nvGrpSpPr>
        <p:grpSpPr>
          <a:xfrm rot="1059358">
            <a:off x="10796713" y="5135938"/>
            <a:ext cx="424380" cy="1496077"/>
            <a:chOff x="7637507" y="1421845"/>
            <a:chExt cx="651281" cy="3810660"/>
          </a:xfrm>
          <a:effectLst/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DACBD657-D453-4CEA-A303-8E92659D18FD}"/>
                </a:ext>
              </a:extLst>
            </p:cNvPr>
            <p:cNvGrpSpPr/>
            <p:nvPr/>
          </p:nvGrpSpPr>
          <p:grpSpPr>
            <a:xfrm>
              <a:off x="7655506" y="2808678"/>
              <a:ext cx="607331" cy="2423827"/>
              <a:chOff x="2700879" y="1478500"/>
              <a:chExt cx="482093" cy="1843943"/>
            </a:xfrm>
          </p:grpSpPr>
          <p:sp>
            <p:nvSpPr>
              <p:cNvPr id="49" name="Freeform 66">
                <a:extLst>
                  <a:ext uri="{FF2B5EF4-FFF2-40B4-BE49-F238E27FC236}">
                    <a16:creationId xmlns:a16="http://schemas.microsoft.com/office/drawing/2014/main" id="{98D8C07C-BC74-4389-AEFC-C85DF78769F2}"/>
                  </a:ext>
                </a:extLst>
              </p:cNvPr>
              <p:cNvSpPr/>
              <p:nvPr/>
            </p:nvSpPr>
            <p:spPr>
              <a:xfrm flipV="1">
                <a:off x="2700879" y="1478500"/>
                <a:ext cx="482093" cy="1834742"/>
              </a:xfrm>
              <a:custGeom>
                <a:avLst/>
                <a:gdLst>
                  <a:gd name="connsiteX0" fmla="*/ 0 w 940813"/>
                  <a:gd name="connsiteY0" fmla="*/ 3496036 h 3496036"/>
                  <a:gd name="connsiteX1" fmla="*/ 940535 w 940813"/>
                  <a:gd name="connsiteY1" fmla="*/ 3496036 h 3496036"/>
                  <a:gd name="connsiteX2" fmla="*/ 940535 w 940813"/>
                  <a:gd name="connsiteY2" fmla="*/ 887080 h 3496036"/>
                  <a:gd name="connsiteX3" fmla="*/ 940813 w 940813"/>
                  <a:gd name="connsiteY3" fmla="*/ 887080 h 3496036"/>
                  <a:gd name="connsiteX4" fmla="*/ 470407 w 940813"/>
                  <a:gd name="connsiteY4" fmla="*/ 0 h 3496036"/>
                  <a:gd name="connsiteX5" fmla="*/ 139 w 940813"/>
                  <a:gd name="connsiteY5" fmla="*/ 886818 h 3496036"/>
                  <a:gd name="connsiteX6" fmla="*/ 0 w 940813"/>
                  <a:gd name="connsiteY6" fmla="*/ 886818 h 3496036"/>
                  <a:gd name="connsiteX7" fmla="*/ 0 w 940813"/>
                  <a:gd name="connsiteY7" fmla="*/ 887080 h 34960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940813" h="3496036">
                    <a:moveTo>
                      <a:pt x="0" y="3496036"/>
                    </a:moveTo>
                    <a:lnTo>
                      <a:pt x="940535" y="3496036"/>
                    </a:lnTo>
                    <a:lnTo>
                      <a:pt x="940535" y="887080"/>
                    </a:lnTo>
                    <a:lnTo>
                      <a:pt x="940813" y="887080"/>
                    </a:lnTo>
                    <a:lnTo>
                      <a:pt x="470407" y="0"/>
                    </a:lnTo>
                    <a:lnTo>
                      <a:pt x="139" y="886818"/>
                    </a:lnTo>
                    <a:lnTo>
                      <a:pt x="0" y="886818"/>
                    </a:lnTo>
                    <a:lnTo>
                      <a:pt x="0" y="88708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DE2C5"/>
                  </a:gs>
                  <a:gs pos="57000">
                    <a:srgbClr val="E8A374"/>
                  </a:gs>
                  <a:gs pos="94631">
                    <a:srgbClr val="F1BF99"/>
                  </a:gs>
                  <a:gs pos="73000">
                    <a:srgbClr val="C37E45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50" name="Freeform 67">
                <a:extLst>
                  <a:ext uri="{FF2B5EF4-FFF2-40B4-BE49-F238E27FC236}">
                    <a16:creationId xmlns:a16="http://schemas.microsoft.com/office/drawing/2014/main" id="{23AEAC7F-CF66-46B8-A2AA-FE3FC6EB0BF5}"/>
                  </a:ext>
                </a:extLst>
              </p:cNvPr>
              <p:cNvSpPr/>
              <p:nvPr/>
            </p:nvSpPr>
            <p:spPr>
              <a:xfrm>
                <a:off x="2873754" y="3173373"/>
                <a:ext cx="109461" cy="116951"/>
              </a:xfrm>
              <a:custGeom>
                <a:avLst/>
                <a:gdLst>
                  <a:gd name="connsiteX0" fmla="*/ 0 w 206467"/>
                  <a:gd name="connsiteY0" fmla="*/ 0 h 177143"/>
                  <a:gd name="connsiteX1" fmla="*/ 206467 w 206467"/>
                  <a:gd name="connsiteY1" fmla="*/ 177143 h 177143"/>
                  <a:gd name="connsiteX2" fmla="*/ 206467 w 206467"/>
                  <a:gd name="connsiteY2" fmla="*/ 177143 h 177143"/>
                  <a:gd name="connsiteX3" fmla="*/ 0 w 206467"/>
                  <a:gd name="connsiteY3" fmla="*/ 0 h 177143"/>
                  <a:gd name="connsiteX4" fmla="*/ 0 w 206467"/>
                  <a:gd name="connsiteY4" fmla="*/ 0 h 1771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67" h="177143">
                    <a:moveTo>
                      <a:pt x="0" y="0"/>
                    </a:moveTo>
                    <a:lnTo>
                      <a:pt x="206467" y="177143"/>
                    </a:lnTo>
                    <a:lnTo>
                      <a:pt x="206467" y="17714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866CAF"/>
                  </a:gs>
                  <a:gs pos="100000">
                    <a:srgbClr val="9B89C0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51" name="Freeform 71">
                <a:extLst>
                  <a:ext uri="{FF2B5EF4-FFF2-40B4-BE49-F238E27FC236}">
                    <a16:creationId xmlns:a16="http://schemas.microsoft.com/office/drawing/2014/main" id="{F90678BA-9184-4E66-9764-1C0A0EAAC33F}"/>
                  </a:ext>
                </a:extLst>
              </p:cNvPr>
              <p:cNvSpPr/>
              <p:nvPr/>
            </p:nvSpPr>
            <p:spPr>
              <a:xfrm flipV="1">
                <a:off x="2861078" y="3166736"/>
                <a:ext cx="156913" cy="155707"/>
              </a:xfrm>
              <a:custGeom>
                <a:avLst/>
                <a:gdLst>
                  <a:gd name="connsiteX0" fmla="*/ 0 w 227006"/>
                  <a:gd name="connsiteY0" fmla="*/ 195768 h 195768"/>
                  <a:gd name="connsiteX1" fmla="*/ 227006 w 227006"/>
                  <a:gd name="connsiteY1" fmla="*/ 195768 h 195768"/>
                  <a:gd name="connsiteX2" fmla="*/ 113503 w 227006"/>
                  <a:gd name="connsiteY2" fmla="*/ 0 h 1957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27006" h="195768">
                    <a:moveTo>
                      <a:pt x="0" y="195768"/>
                    </a:moveTo>
                    <a:lnTo>
                      <a:pt x="227006" y="195768"/>
                    </a:lnTo>
                    <a:lnTo>
                      <a:pt x="113503" y="0"/>
                    </a:lnTo>
                    <a:close/>
                  </a:path>
                </a:pathLst>
              </a:custGeom>
              <a:gradFill flip="none" rotWithShape="1">
                <a:gsLst>
                  <a:gs pos="77000">
                    <a:schemeClr val="tx1"/>
                  </a:gs>
                  <a:gs pos="49000">
                    <a:schemeClr val="tx1">
                      <a:lumMod val="75000"/>
                      <a:lumOff val="25000"/>
                    </a:schemeClr>
                  </a:gs>
                  <a:gs pos="18000">
                    <a:schemeClr val="tx1">
                      <a:lumMod val="95000"/>
                      <a:lumOff val="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</p:grp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9DE2D122-A5D3-43E2-BC32-E2B4B261D24D}"/>
                </a:ext>
              </a:extLst>
            </p:cNvPr>
            <p:cNvGrpSpPr/>
            <p:nvPr/>
          </p:nvGrpSpPr>
          <p:grpSpPr>
            <a:xfrm flipH="1">
              <a:off x="7654600" y="2180364"/>
              <a:ext cx="609948" cy="2442293"/>
              <a:chOff x="3835539" y="-680458"/>
              <a:chExt cx="499930" cy="6163946"/>
            </a:xfrm>
          </p:grpSpPr>
          <p:grpSp>
            <p:nvGrpSpPr>
              <p:cNvPr id="41" name="Group 40">
                <a:extLst>
                  <a:ext uri="{FF2B5EF4-FFF2-40B4-BE49-F238E27FC236}">
                    <a16:creationId xmlns:a16="http://schemas.microsoft.com/office/drawing/2014/main" id="{66DF6B76-66A5-4B82-84DD-BA8CECCC14E7}"/>
                  </a:ext>
                </a:extLst>
              </p:cNvPr>
              <p:cNvGrpSpPr/>
              <p:nvPr/>
            </p:nvGrpSpPr>
            <p:grpSpPr>
              <a:xfrm>
                <a:off x="3835539" y="4084854"/>
                <a:ext cx="499930" cy="1398634"/>
                <a:chOff x="2689204" y="1450752"/>
                <a:chExt cx="499930" cy="1398634"/>
              </a:xfrm>
            </p:grpSpPr>
            <p:sp>
              <p:nvSpPr>
                <p:cNvPr id="46" name="Freeform 68">
                  <a:extLst>
                    <a:ext uri="{FF2B5EF4-FFF2-40B4-BE49-F238E27FC236}">
                      <a16:creationId xmlns:a16="http://schemas.microsoft.com/office/drawing/2014/main" id="{320CC9CC-1829-4C1E-91BF-A43D83736442}"/>
                    </a:ext>
                  </a:extLst>
                </p:cNvPr>
                <p:cNvSpPr/>
                <p:nvPr/>
              </p:nvSpPr>
              <p:spPr>
                <a:xfrm>
                  <a:off x="2821221" y="1450752"/>
                  <a:ext cx="241840" cy="1364199"/>
                </a:xfrm>
                <a:custGeom>
                  <a:avLst/>
                  <a:gdLst>
                    <a:gd name="connsiteX0" fmla="*/ 0 w 451189"/>
                    <a:gd name="connsiteY0" fmla="*/ 0 h 2225348"/>
                    <a:gd name="connsiteX1" fmla="*/ 451189 w 451189"/>
                    <a:gd name="connsiteY1" fmla="*/ 0 h 2225348"/>
                    <a:gd name="connsiteX2" fmla="*/ 451189 w 451189"/>
                    <a:gd name="connsiteY2" fmla="*/ 2038397 h 2225348"/>
                    <a:gd name="connsiteX3" fmla="*/ 447870 w 451189"/>
                    <a:gd name="connsiteY3" fmla="*/ 2035549 h 2225348"/>
                    <a:gd name="connsiteX4" fmla="*/ 226652 w 451189"/>
                    <a:gd name="connsiteY4" fmla="*/ 2225348 h 2225348"/>
                    <a:gd name="connsiteX5" fmla="*/ 206467 w 451189"/>
                    <a:gd name="connsiteY5" fmla="*/ 2225348 h 2225348"/>
                    <a:gd name="connsiteX6" fmla="*/ 0 w 451189"/>
                    <a:gd name="connsiteY6" fmla="*/ 2048205 h 2225348"/>
                    <a:gd name="connsiteX7" fmla="*/ 0 w 451189"/>
                    <a:gd name="connsiteY7" fmla="*/ 0 h 22253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51189" h="2225348">
                      <a:moveTo>
                        <a:pt x="0" y="0"/>
                      </a:moveTo>
                      <a:lnTo>
                        <a:pt x="451189" y="0"/>
                      </a:lnTo>
                      <a:lnTo>
                        <a:pt x="451189" y="2038397"/>
                      </a:lnTo>
                      <a:lnTo>
                        <a:pt x="447870" y="2035549"/>
                      </a:lnTo>
                      <a:lnTo>
                        <a:pt x="226652" y="2225348"/>
                      </a:lnTo>
                      <a:lnTo>
                        <a:pt x="206467" y="2225348"/>
                      </a:lnTo>
                      <a:lnTo>
                        <a:pt x="0" y="204820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47" name="Freeform 69">
                  <a:extLst>
                    <a:ext uri="{FF2B5EF4-FFF2-40B4-BE49-F238E27FC236}">
                      <a16:creationId xmlns:a16="http://schemas.microsoft.com/office/drawing/2014/main" id="{1988060F-5951-4BB2-B535-62DC65AA8279}"/>
                    </a:ext>
                  </a:extLst>
                </p:cNvPr>
                <p:cNvSpPr/>
                <p:nvPr/>
              </p:nvSpPr>
              <p:spPr>
                <a:xfrm>
                  <a:off x="2689204" y="1450752"/>
                  <a:ext cx="132017" cy="1398634"/>
                </a:xfrm>
                <a:custGeom>
                  <a:avLst/>
                  <a:gdLst>
                    <a:gd name="connsiteX0" fmla="*/ 0 w 244673"/>
                    <a:gd name="connsiteY0" fmla="*/ 0 h 2118481"/>
                    <a:gd name="connsiteX1" fmla="*/ 244673 w 244673"/>
                    <a:gd name="connsiteY1" fmla="*/ 0 h 2118481"/>
                    <a:gd name="connsiteX2" fmla="*/ 244673 w 244673"/>
                    <a:gd name="connsiteY2" fmla="*/ 1899082 h 2118481"/>
                    <a:gd name="connsiteX3" fmla="*/ 232036 w 244673"/>
                    <a:gd name="connsiteY3" fmla="*/ 1886445 h 2118481"/>
                    <a:gd name="connsiteX4" fmla="*/ 0 w 244673"/>
                    <a:gd name="connsiteY4" fmla="*/ 2118481 h 21184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44673" h="2118481">
                      <a:moveTo>
                        <a:pt x="0" y="0"/>
                      </a:moveTo>
                      <a:lnTo>
                        <a:pt x="244673" y="0"/>
                      </a:lnTo>
                      <a:lnTo>
                        <a:pt x="244673" y="1899082"/>
                      </a:lnTo>
                      <a:lnTo>
                        <a:pt x="232036" y="1886445"/>
                      </a:lnTo>
                      <a:lnTo>
                        <a:pt x="0" y="2118481"/>
                      </a:lnTo>
                      <a:close/>
                    </a:path>
                  </a:pathLst>
                </a:cu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48" name="Freeform 70">
                  <a:extLst>
                    <a:ext uri="{FF2B5EF4-FFF2-40B4-BE49-F238E27FC236}">
                      <a16:creationId xmlns:a16="http://schemas.microsoft.com/office/drawing/2014/main" id="{96D3FAF5-32FC-4B80-89A9-9ED3186A0B8D}"/>
                    </a:ext>
                  </a:extLst>
                </p:cNvPr>
                <p:cNvSpPr/>
                <p:nvPr/>
              </p:nvSpPr>
              <p:spPr>
                <a:xfrm flipH="1">
                  <a:off x="3059417" y="1450752"/>
                  <a:ext cx="129717" cy="1398634"/>
                </a:xfrm>
                <a:custGeom>
                  <a:avLst/>
                  <a:gdLst>
                    <a:gd name="connsiteX0" fmla="*/ 0 w 244673"/>
                    <a:gd name="connsiteY0" fmla="*/ 0 h 2118481"/>
                    <a:gd name="connsiteX1" fmla="*/ 244673 w 244673"/>
                    <a:gd name="connsiteY1" fmla="*/ 0 h 2118481"/>
                    <a:gd name="connsiteX2" fmla="*/ 244673 w 244673"/>
                    <a:gd name="connsiteY2" fmla="*/ 1899082 h 2118481"/>
                    <a:gd name="connsiteX3" fmla="*/ 232036 w 244673"/>
                    <a:gd name="connsiteY3" fmla="*/ 1886445 h 2118481"/>
                    <a:gd name="connsiteX4" fmla="*/ 0 w 244673"/>
                    <a:gd name="connsiteY4" fmla="*/ 2118481 h 21184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44673" h="2118481">
                      <a:moveTo>
                        <a:pt x="0" y="0"/>
                      </a:moveTo>
                      <a:lnTo>
                        <a:pt x="244673" y="0"/>
                      </a:lnTo>
                      <a:lnTo>
                        <a:pt x="244673" y="1899082"/>
                      </a:lnTo>
                      <a:lnTo>
                        <a:pt x="232036" y="1886445"/>
                      </a:lnTo>
                      <a:lnTo>
                        <a:pt x="0" y="2118481"/>
                      </a:lnTo>
                      <a:close/>
                    </a:path>
                  </a:pathLst>
                </a:custGeom>
                <a:solidFill>
                  <a:srgbClr val="70E5F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</p:grpSp>
          <p:grpSp>
            <p:nvGrpSpPr>
              <p:cNvPr id="42" name="Group 41">
                <a:extLst>
                  <a:ext uri="{FF2B5EF4-FFF2-40B4-BE49-F238E27FC236}">
                    <a16:creationId xmlns:a16="http://schemas.microsoft.com/office/drawing/2014/main" id="{385834B9-FEA7-49B6-8B61-8D45DC7763F3}"/>
                  </a:ext>
                </a:extLst>
              </p:cNvPr>
              <p:cNvGrpSpPr/>
              <p:nvPr/>
            </p:nvGrpSpPr>
            <p:grpSpPr>
              <a:xfrm>
                <a:off x="3836436" y="-680458"/>
                <a:ext cx="498638" cy="5503876"/>
                <a:chOff x="2687893" y="1220531"/>
                <a:chExt cx="498638" cy="1628854"/>
              </a:xfrm>
            </p:grpSpPr>
            <p:sp>
              <p:nvSpPr>
                <p:cNvPr id="43" name="Freeform 68">
                  <a:extLst>
                    <a:ext uri="{FF2B5EF4-FFF2-40B4-BE49-F238E27FC236}">
                      <a16:creationId xmlns:a16="http://schemas.microsoft.com/office/drawing/2014/main" id="{9DE53B27-2C23-4716-90DA-CBA07DD2A6FF}"/>
                    </a:ext>
                  </a:extLst>
                </p:cNvPr>
                <p:cNvSpPr/>
                <p:nvPr/>
              </p:nvSpPr>
              <p:spPr>
                <a:xfrm>
                  <a:off x="2817610" y="1226200"/>
                  <a:ext cx="239204" cy="1588751"/>
                </a:xfrm>
                <a:custGeom>
                  <a:avLst/>
                  <a:gdLst>
                    <a:gd name="connsiteX0" fmla="*/ 0 w 451189"/>
                    <a:gd name="connsiteY0" fmla="*/ 0 h 2225348"/>
                    <a:gd name="connsiteX1" fmla="*/ 451189 w 451189"/>
                    <a:gd name="connsiteY1" fmla="*/ 0 h 2225348"/>
                    <a:gd name="connsiteX2" fmla="*/ 451189 w 451189"/>
                    <a:gd name="connsiteY2" fmla="*/ 2038397 h 2225348"/>
                    <a:gd name="connsiteX3" fmla="*/ 447870 w 451189"/>
                    <a:gd name="connsiteY3" fmla="*/ 2035549 h 2225348"/>
                    <a:gd name="connsiteX4" fmla="*/ 226652 w 451189"/>
                    <a:gd name="connsiteY4" fmla="*/ 2225348 h 2225348"/>
                    <a:gd name="connsiteX5" fmla="*/ 206467 w 451189"/>
                    <a:gd name="connsiteY5" fmla="*/ 2225348 h 2225348"/>
                    <a:gd name="connsiteX6" fmla="*/ 0 w 451189"/>
                    <a:gd name="connsiteY6" fmla="*/ 2048205 h 2225348"/>
                    <a:gd name="connsiteX7" fmla="*/ 0 w 451189"/>
                    <a:gd name="connsiteY7" fmla="*/ 0 h 22253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51189" h="2225348">
                      <a:moveTo>
                        <a:pt x="0" y="0"/>
                      </a:moveTo>
                      <a:lnTo>
                        <a:pt x="451189" y="0"/>
                      </a:lnTo>
                      <a:lnTo>
                        <a:pt x="451189" y="2038397"/>
                      </a:lnTo>
                      <a:lnTo>
                        <a:pt x="447870" y="2035549"/>
                      </a:lnTo>
                      <a:lnTo>
                        <a:pt x="226652" y="2225348"/>
                      </a:lnTo>
                      <a:lnTo>
                        <a:pt x="206467" y="2225348"/>
                      </a:lnTo>
                      <a:lnTo>
                        <a:pt x="0" y="204820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44" name="Freeform 69">
                  <a:extLst>
                    <a:ext uri="{FF2B5EF4-FFF2-40B4-BE49-F238E27FC236}">
                      <a16:creationId xmlns:a16="http://schemas.microsoft.com/office/drawing/2014/main" id="{1863AFC8-87F1-40C5-9B78-1EC5B90E9653}"/>
                    </a:ext>
                  </a:extLst>
                </p:cNvPr>
                <p:cNvSpPr/>
                <p:nvPr/>
              </p:nvSpPr>
              <p:spPr>
                <a:xfrm>
                  <a:off x="2687893" y="1220531"/>
                  <a:ext cx="129717" cy="1628854"/>
                </a:xfrm>
                <a:custGeom>
                  <a:avLst/>
                  <a:gdLst>
                    <a:gd name="connsiteX0" fmla="*/ 0 w 244673"/>
                    <a:gd name="connsiteY0" fmla="*/ 0 h 2118481"/>
                    <a:gd name="connsiteX1" fmla="*/ 244673 w 244673"/>
                    <a:gd name="connsiteY1" fmla="*/ 0 h 2118481"/>
                    <a:gd name="connsiteX2" fmla="*/ 244673 w 244673"/>
                    <a:gd name="connsiteY2" fmla="*/ 1899082 h 2118481"/>
                    <a:gd name="connsiteX3" fmla="*/ 232036 w 244673"/>
                    <a:gd name="connsiteY3" fmla="*/ 1886445 h 2118481"/>
                    <a:gd name="connsiteX4" fmla="*/ 0 w 244673"/>
                    <a:gd name="connsiteY4" fmla="*/ 2118481 h 21184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44673" h="2118481">
                      <a:moveTo>
                        <a:pt x="0" y="0"/>
                      </a:moveTo>
                      <a:lnTo>
                        <a:pt x="244673" y="0"/>
                      </a:lnTo>
                      <a:lnTo>
                        <a:pt x="244673" y="1899082"/>
                      </a:lnTo>
                      <a:lnTo>
                        <a:pt x="232036" y="1886445"/>
                      </a:lnTo>
                      <a:lnTo>
                        <a:pt x="0" y="2118481"/>
                      </a:lnTo>
                      <a:close/>
                    </a:path>
                  </a:pathLst>
                </a:cu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45" name="Freeform 70">
                  <a:extLst>
                    <a:ext uri="{FF2B5EF4-FFF2-40B4-BE49-F238E27FC236}">
                      <a16:creationId xmlns:a16="http://schemas.microsoft.com/office/drawing/2014/main" id="{61BD82BF-5B01-4693-82FF-06555681283B}"/>
                    </a:ext>
                  </a:extLst>
                </p:cNvPr>
                <p:cNvSpPr/>
                <p:nvPr/>
              </p:nvSpPr>
              <p:spPr>
                <a:xfrm flipH="1">
                  <a:off x="3056814" y="1220531"/>
                  <a:ext cx="129717" cy="1628854"/>
                </a:xfrm>
                <a:custGeom>
                  <a:avLst/>
                  <a:gdLst>
                    <a:gd name="connsiteX0" fmla="*/ 0 w 244673"/>
                    <a:gd name="connsiteY0" fmla="*/ 0 h 2118481"/>
                    <a:gd name="connsiteX1" fmla="*/ 244673 w 244673"/>
                    <a:gd name="connsiteY1" fmla="*/ 0 h 2118481"/>
                    <a:gd name="connsiteX2" fmla="*/ 244673 w 244673"/>
                    <a:gd name="connsiteY2" fmla="*/ 1899082 h 2118481"/>
                    <a:gd name="connsiteX3" fmla="*/ 232036 w 244673"/>
                    <a:gd name="connsiteY3" fmla="*/ 1886445 h 2118481"/>
                    <a:gd name="connsiteX4" fmla="*/ 0 w 244673"/>
                    <a:gd name="connsiteY4" fmla="*/ 2118481 h 21184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44673" h="2118481">
                      <a:moveTo>
                        <a:pt x="0" y="0"/>
                      </a:moveTo>
                      <a:lnTo>
                        <a:pt x="244673" y="0"/>
                      </a:lnTo>
                      <a:lnTo>
                        <a:pt x="244673" y="1899082"/>
                      </a:lnTo>
                      <a:lnTo>
                        <a:pt x="232036" y="1886445"/>
                      </a:lnTo>
                      <a:lnTo>
                        <a:pt x="0" y="2118481"/>
                      </a:lnTo>
                      <a:close/>
                    </a:path>
                  </a:pathLst>
                </a:custGeom>
                <a:solidFill>
                  <a:srgbClr val="70E5F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</p:grp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55D2D777-D0D5-428D-BF7B-85E060065E98}"/>
                </a:ext>
              </a:extLst>
            </p:cNvPr>
            <p:cNvGrpSpPr/>
            <p:nvPr/>
          </p:nvGrpSpPr>
          <p:grpSpPr>
            <a:xfrm>
              <a:off x="7637507" y="1421845"/>
              <a:ext cx="651281" cy="791039"/>
              <a:chOff x="8919405" y="2777485"/>
              <a:chExt cx="651281" cy="791039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2440CCFE-EE31-45CC-98E9-BCEDDB3B77D1}"/>
                  </a:ext>
                </a:extLst>
              </p:cNvPr>
              <p:cNvSpPr/>
              <p:nvPr/>
            </p:nvSpPr>
            <p:spPr>
              <a:xfrm>
                <a:off x="8963554" y="2777485"/>
                <a:ext cx="560792" cy="356900"/>
              </a:xfrm>
              <a:prstGeom prst="roundRect">
                <a:avLst/>
              </a:prstGeom>
              <a:gradFill flip="none" rotWithShape="1">
                <a:gsLst>
                  <a:gs pos="71000">
                    <a:schemeClr val="bg1">
                      <a:lumMod val="95000"/>
                    </a:schemeClr>
                  </a:gs>
                  <a:gs pos="100000">
                    <a:srgbClr val="E46184"/>
                  </a:gs>
                  <a:gs pos="46000">
                    <a:srgbClr val="E66889"/>
                  </a:gs>
                  <a:gs pos="0">
                    <a:srgbClr val="DF4D73"/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044A4F23-2732-4E6C-A4F4-9D4619F05614}"/>
                  </a:ext>
                </a:extLst>
              </p:cNvPr>
              <p:cNvSpPr/>
              <p:nvPr/>
            </p:nvSpPr>
            <p:spPr>
              <a:xfrm>
                <a:off x="8937467" y="3083501"/>
                <a:ext cx="608372" cy="485023"/>
              </a:xfrm>
              <a:prstGeom prst="rect">
                <a:avLst/>
              </a:prstGeom>
              <a:gradFill flip="none" rotWithShape="1">
                <a:gsLst>
                  <a:gs pos="71000">
                    <a:schemeClr val="bg1">
                      <a:lumMod val="95000"/>
                    </a:schemeClr>
                  </a:gs>
                  <a:gs pos="55000">
                    <a:schemeClr val="bg2">
                      <a:lumMod val="50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  <a:gs pos="31000">
                    <a:schemeClr val="bg1">
                      <a:lumMod val="95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lin ang="10800000" scaled="1"/>
                <a:tileRect/>
              </a:gradFill>
              <a:ln w="6350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AF765F63-B31F-4DDC-BA64-DF5CDE3444C1}"/>
                  </a:ext>
                </a:extLst>
              </p:cNvPr>
              <p:cNvSpPr/>
              <p:nvPr/>
            </p:nvSpPr>
            <p:spPr>
              <a:xfrm flipV="1">
                <a:off x="8922721" y="3105769"/>
                <a:ext cx="641612" cy="28788"/>
              </a:xfrm>
              <a:prstGeom prst="rect">
                <a:avLst/>
              </a:prstGeom>
              <a:gradFill>
                <a:gsLst>
                  <a:gs pos="55000">
                    <a:schemeClr val="tx1">
                      <a:lumMod val="85000"/>
                      <a:lumOff val="15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lin ang="10800000" scaled="1"/>
              </a:gradFill>
              <a:ln w="6350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9E0205DB-0B41-47F5-8A51-8EEABD8F6511}"/>
                  </a:ext>
                </a:extLst>
              </p:cNvPr>
              <p:cNvGrpSpPr/>
              <p:nvPr/>
            </p:nvGrpSpPr>
            <p:grpSpPr>
              <a:xfrm>
                <a:off x="8983046" y="3267120"/>
                <a:ext cx="522530" cy="86824"/>
                <a:chOff x="9025949" y="3107668"/>
                <a:chExt cx="444569" cy="85723"/>
              </a:xfrm>
            </p:grpSpPr>
            <p:sp>
              <p:nvSpPr>
                <p:cNvPr id="36" name="Oval 35">
                  <a:extLst>
                    <a:ext uri="{FF2B5EF4-FFF2-40B4-BE49-F238E27FC236}">
                      <a16:creationId xmlns:a16="http://schemas.microsoft.com/office/drawing/2014/main" id="{D3EF29D1-06DF-4C02-811F-9E0EC2EEEB4F}"/>
                    </a:ext>
                  </a:extLst>
                </p:cNvPr>
                <p:cNvSpPr/>
                <p:nvPr/>
              </p:nvSpPr>
              <p:spPr>
                <a:xfrm>
                  <a:off x="9219536" y="3123987"/>
                  <a:ext cx="46618" cy="69404"/>
                </a:xfrm>
                <a:prstGeom prst="ellipse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prst="relaxedInse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37" name="Oval 36">
                  <a:extLst>
                    <a:ext uri="{FF2B5EF4-FFF2-40B4-BE49-F238E27FC236}">
                      <a16:creationId xmlns:a16="http://schemas.microsoft.com/office/drawing/2014/main" id="{882CD625-7B20-4BD9-A7D5-41984B41FD22}"/>
                    </a:ext>
                  </a:extLst>
                </p:cNvPr>
                <p:cNvSpPr/>
                <p:nvPr/>
              </p:nvSpPr>
              <p:spPr>
                <a:xfrm>
                  <a:off x="9326856" y="3117555"/>
                  <a:ext cx="43813" cy="65228"/>
                </a:xfrm>
                <a:prstGeom prst="ellipse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prst="relaxedInse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38" name="Oval 37">
                  <a:extLst>
                    <a:ext uri="{FF2B5EF4-FFF2-40B4-BE49-F238E27FC236}">
                      <a16:creationId xmlns:a16="http://schemas.microsoft.com/office/drawing/2014/main" id="{7AD7C70E-EC5F-4D6E-843D-D23F3E004CEA}"/>
                    </a:ext>
                  </a:extLst>
                </p:cNvPr>
                <p:cNvSpPr/>
                <p:nvPr/>
              </p:nvSpPr>
              <p:spPr>
                <a:xfrm>
                  <a:off x="9431371" y="3107668"/>
                  <a:ext cx="39147" cy="58282"/>
                </a:xfrm>
                <a:prstGeom prst="ellipse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prst="relaxedInse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39" name="Oval 38">
                  <a:extLst>
                    <a:ext uri="{FF2B5EF4-FFF2-40B4-BE49-F238E27FC236}">
                      <a16:creationId xmlns:a16="http://schemas.microsoft.com/office/drawing/2014/main" id="{AACEEF3D-D371-484C-9423-D2C0868404DB}"/>
                    </a:ext>
                  </a:extLst>
                </p:cNvPr>
                <p:cNvSpPr/>
                <p:nvPr/>
              </p:nvSpPr>
              <p:spPr>
                <a:xfrm rot="5400000">
                  <a:off x="9104314" y="3136300"/>
                  <a:ext cx="65228" cy="43813"/>
                </a:xfrm>
                <a:prstGeom prst="ellipse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prst="relaxedInse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40" name="Oval 39">
                  <a:extLst>
                    <a:ext uri="{FF2B5EF4-FFF2-40B4-BE49-F238E27FC236}">
                      <a16:creationId xmlns:a16="http://schemas.microsoft.com/office/drawing/2014/main" id="{2A6F8211-25E8-4254-8D79-6F5F2E79B709}"/>
                    </a:ext>
                  </a:extLst>
                </p:cNvPr>
                <p:cNvSpPr/>
                <p:nvPr/>
              </p:nvSpPr>
              <p:spPr>
                <a:xfrm rot="5400000">
                  <a:off x="9016382" y="3128111"/>
                  <a:ext cx="58282" cy="39147"/>
                </a:xfrm>
                <a:prstGeom prst="ellipse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prst="relaxedInse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</p:grp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2E9CF1F1-AFFA-4C83-B35F-1CB30EC7C284}"/>
                  </a:ext>
                </a:extLst>
              </p:cNvPr>
              <p:cNvSpPr/>
              <p:nvPr/>
            </p:nvSpPr>
            <p:spPr>
              <a:xfrm flipV="1">
                <a:off x="8929074" y="3210455"/>
                <a:ext cx="641612" cy="28788"/>
              </a:xfrm>
              <a:prstGeom prst="rect">
                <a:avLst/>
              </a:prstGeom>
              <a:gradFill>
                <a:gsLst>
                  <a:gs pos="55000">
                    <a:schemeClr val="tx1">
                      <a:lumMod val="85000"/>
                      <a:lumOff val="15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lin ang="10800000" scaled="1"/>
              </a:gradFill>
              <a:ln w="6350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4010B0FE-4262-40CA-B0FC-2019A920F380}"/>
                  </a:ext>
                </a:extLst>
              </p:cNvPr>
              <p:cNvSpPr/>
              <p:nvPr/>
            </p:nvSpPr>
            <p:spPr>
              <a:xfrm flipV="1">
                <a:off x="8922720" y="3154762"/>
                <a:ext cx="641612" cy="28788"/>
              </a:xfrm>
              <a:prstGeom prst="rect">
                <a:avLst/>
              </a:prstGeom>
              <a:gradFill>
                <a:gsLst>
                  <a:gs pos="55000">
                    <a:schemeClr val="tx1">
                      <a:lumMod val="85000"/>
                      <a:lumOff val="15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lin ang="10800000" scaled="1"/>
              </a:gradFill>
              <a:ln w="6350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D67BAF95-6E67-4555-B941-0EFDACF2561F}"/>
                  </a:ext>
                </a:extLst>
              </p:cNvPr>
              <p:cNvSpPr/>
              <p:nvPr/>
            </p:nvSpPr>
            <p:spPr>
              <a:xfrm flipV="1">
                <a:off x="8923423" y="3385325"/>
                <a:ext cx="641612" cy="28788"/>
              </a:xfrm>
              <a:prstGeom prst="rect">
                <a:avLst/>
              </a:prstGeom>
              <a:gradFill>
                <a:gsLst>
                  <a:gs pos="55000">
                    <a:schemeClr val="tx1">
                      <a:lumMod val="85000"/>
                      <a:lumOff val="15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lin ang="10800000" scaled="1"/>
              </a:gradFill>
              <a:ln w="6350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455100A4-DB7F-4C7B-B2F1-55BE3A2602E4}"/>
                  </a:ext>
                </a:extLst>
              </p:cNvPr>
              <p:cNvSpPr/>
              <p:nvPr/>
            </p:nvSpPr>
            <p:spPr>
              <a:xfrm flipV="1">
                <a:off x="8919405" y="3490543"/>
                <a:ext cx="641612" cy="28788"/>
              </a:xfrm>
              <a:prstGeom prst="rect">
                <a:avLst/>
              </a:prstGeom>
              <a:gradFill>
                <a:gsLst>
                  <a:gs pos="55000">
                    <a:schemeClr val="tx1">
                      <a:lumMod val="85000"/>
                      <a:lumOff val="15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lin ang="10800000" scaled="1"/>
              </a:gradFill>
              <a:ln w="6350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81233F8B-35C0-4F93-9491-8E497A4CD640}"/>
                  </a:ext>
                </a:extLst>
              </p:cNvPr>
              <p:cNvSpPr/>
              <p:nvPr/>
            </p:nvSpPr>
            <p:spPr>
              <a:xfrm flipV="1">
                <a:off x="8919405" y="3438149"/>
                <a:ext cx="641612" cy="28788"/>
              </a:xfrm>
              <a:prstGeom prst="rect">
                <a:avLst/>
              </a:prstGeom>
              <a:gradFill>
                <a:gsLst>
                  <a:gs pos="55000">
                    <a:schemeClr val="tx1">
                      <a:lumMod val="85000"/>
                      <a:lumOff val="15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lin ang="10800000" scaled="1"/>
              </a:gradFill>
              <a:ln w="6350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</p:grpSp>
      </p:grpSp>
      <p:sp>
        <p:nvSpPr>
          <p:cNvPr id="52" name="Rectangle 51">
            <a:extLst>
              <a:ext uri="{FF2B5EF4-FFF2-40B4-BE49-F238E27FC236}">
                <a16:creationId xmlns:a16="http://schemas.microsoft.com/office/drawing/2014/main" id="{3AC0AAEB-AAB2-42D0-AAC8-94E438C9E300}"/>
              </a:ext>
            </a:extLst>
          </p:cNvPr>
          <p:cNvSpPr/>
          <p:nvPr userDrawn="1"/>
        </p:nvSpPr>
        <p:spPr>
          <a:xfrm>
            <a:off x="9318787" y="5943345"/>
            <a:ext cx="1345240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5952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500" b="0" kern="1200" cap="none" spc="0">
                <a:ln w="0"/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ea typeface="+mn-ea"/>
                <a:cs typeface="+mn-cs"/>
              </a:rPr>
              <a:t>designed by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34A49353-0392-46F9-AEFA-8526E6156272}"/>
              </a:ext>
            </a:extLst>
          </p:cNvPr>
          <p:cNvSpPr txBox="1"/>
          <p:nvPr userDrawn="1"/>
        </p:nvSpPr>
        <p:spPr>
          <a:xfrm rot="21591437">
            <a:off x="9139168" y="5484576"/>
            <a:ext cx="1667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595265">
              <a:defRPr/>
            </a:pPr>
            <a:r>
              <a:rPr lang="en-US" sz="2000" b="0" kern="1200" cap="none" spc="0">
                <a:ln w="0"/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ea typeface="+mn-ea"/>
                <a:cs typeface="+mn-cs"/>
              </a:rPr>
              <a:t>EDUCATION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5107691-0DF9-4EE7-9D7B-D283473EA09F}"/>
              </a:ext>
            </a:extLst>
          </p:cNvPr>
          <p:cNvSpPr txBox="1"/>
          <p:nvPr userDrawn="1"/>
        </p:nvSpPr>
        <p:spPr>
          <a:xfrm rot="21591437">
            <a:off x="8874455" y="5211293"/>
            <a:ext cx="2058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595265">
              <a:defRPr/>
            </a:pPr>
            <a:r>
              <a:rPr lang="en-US" sz="2000" b="0" kern="1200" cap="none" spc="0">
                <a:ln w="0"/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ea typeface="+mn-ea"/>
                <a:cs typeface="+mn-cs"/>
              </a:rPr>
              <a:t>INFOGRAPHIC</a:t>
            </a:r>
          </a:p>
        </p:txBody>
      </p:sp>
    </p:spTree>
    <p:extLst>
      <p:ext uri="{BB962C8B-B14F-4D97-AF65-F5344CB8AC3E}">
        <p14:creationId xmlns:p14="http://schemas.microsoft.com/office/powerpoint/2010/main" val="26956154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A29C59D4-3BDF-44D5-91AC-7C7B58D7F7B7}"/>
              </a:ext>
            </a:extLst>
          </p:cNvPr>
          <p:cNvGrpSpPr/>
          <p:nvPr userDrawn="1"/>
        </p:nvGrpSpPr>
        <p:grpSpPr>
          <a:xfrm>
            <a:off x="526223" y="6421983"/>
            <a:ext cx="2454962" cy="451342"/>
            <a:chOff x="5515098" y="6941008"/>
            <a:chExt cx="2945955" cy="541611"/>
          </a:xfrm>
        </p:grpSpPr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5E24DE31-E7EA-4615-BBC4-7711A68D66F0}"/>
                </a:ext>
              </a:extLst>
            </p:cNvPr>
            <p:cNvSpPr/>
            <p:nvPr userDrawn="1"/>
          </p:nvSpPr>
          <p:spPr>
            <a:xfrm flipH="1">
              <a:off x="7801481" y="7261938"/>
              <a:ext cx="659572" cy="18909"/>
            </a:xfrm>
            <a:custGeom>
              <a:avLst/>
              <a:gdLst>
                <a:gd name="connsiteX0" fmla="*/ 1099751 w 1582739"/>
                <a:gd name="connsiteY0" fmla="*/ 20213 h 773975"/>
                <a:gd name="connsiteX1" fmla="*/ 1037967 w 1582739"/>
                <a:gd name="connsiteY1" fmla="*/ 20213 h 773975"/>
                <a:gd name="connsiteX2" fmla="*/ 259491 w 1582739"/>
                <a:gd name="connsiteY2" fmla="*/ 230278 h 773975"/>
                <a:gd name="connsiteX3" fmla="*/ 1581664 w 1582739"/>
                <a:gd name="connsiteY3" fmla="*/ 427986 h 773975"/>
                <a:gd name="connsiteX4" fmla="*/ 0 w 1582739"/>
                <a:gd name="connsiteY4" fmla="*/ 773975 h 773975"/>
                <a:gd name="connsiteX5" fmla="*/ 0 w 1582739"/>
                <a:gd name="connsiteY5" fmla="*/ 773975 h 773975"/>
                <a:gd name="connsiteX0" fmla="*/ 1099751 w 1582739"/>
                <a:gd name="connsiteY0" fmla="*/ 20213 h 773975"/>
                <a:gd name="connsiteX1" fmla="*/ 1037967 w 1582739"/>
                <a:gd name="connsiteY1" fmla="*/ 20213 h 773975"/>
                <a:gd name="connsiteX2" fmla="*/ 259491 w 1582739"/>
                <a:gd name="connsiteY2" fmla="*/ 230278 h 773975"/>
                <a:gd name="connsiteX3" fmla="*/ 1581664 w 1582739"/>
                <a:gd name="connsiteY3" fmla="*/ 427986 h 773975"/>
                <a:gd name="connsiteX4" fmla="*/ 0 w 1582739"/>
                <a:gd name="connsiteY4" fmla="*/ 773975 h 773975"/>
                <a:gd name="connsiteX0" fmla="*/ 1099751 w 1136322"/>
                <a:gd name="connsiteY0" fmla="*/ 20213 h 773975"/>
                <a:gd name="connsiteX1" fmla="*/ 1037967 w 1136322"/>
                <a:gd name="connsiteY1" fmla="*/ 20213 h 773975"/>
                <a:gd name="connsiteX2" fmla="*/ 259491 w 1136322"/>
                <a:gd name="connsiteY2" fmla="*/ 230278 h 773975"/>
                <a:gd name="connsiteX3" fmla="*/ 0 w 1136322"/>
                <a:gd name="connsiteY3" fmla="*/ 773975 h 773975"/>
                <a:gd name="connsiteX0" fmla="*/ 840260 w 876831"/>
                <a:gd name="connsiteY0" fmla="*/ 20213 h 230279"/>
                <a:gd name="connsiteX1" fmla="*/ 778476 w 876831"/>
                <a:gd name="connsiteY1" fmla="*/ 20213 h 230279"/>
                <a:gd name="connsiteX2" fmla="*/ 0 w 876831"/>
                <a:gd name="connsiteY2" fmla="*/ 230278 h 230279"/>
                <a:gd name="connsiteX0" fmla="*/ 513488 w 533892"/>
                <a:gd name="connsiteY0" fmla="*/ 24978 h 67167"/>
                <a:gd name="connsiteX1" fmla="*/ 451704 w 533892"/>
                <a:gd name="connsiteY1" fmla="*/ 24978 h 67167"/>
                <a:gd name="connsiteX2" fmla="*/ 0 w 533892"/>
                <a:gd name="connsiteY2" fmla="*/ 67167 h 67167"/>
                <a:gd name="connsiteX0" fmla="*/ 513488 w 533892"/>
                <a:gd name="connsiteY0" fmla="*/ 9590 h 76877"/>
                <a:gd name="connsiteX1" fmla="*/ 451704 w 533892"/>
                <a:gd name="connsiteY1" fmla="*/ 9590 h 76877"/>
                <a:gd name="connsiteX2" fmla="*/ 0 w 533892"/>
                <a:gd name="connsiteY2" fmla="*/ 51779 h 76877"/>
                <a:gd name="connsiteX0" fmla="*/ 513488 w 533892"/>
                <a:gd name="connsiteY0" fmla="*/ 9590 h 51779"/>
                <a:gd name="connsiteX1" fmla="*/ 451704 w 533892"/>
                <a:gd name="connsiteY1" fmla="*/ 9590 h 51779"/>
                <a:gd name="connsiteX2" fmla="*/ 0 w 533892"/>
                <a:gd name="connsiteY2" fmla="*/ 51779 h 51779"/>
                <a:gd name="connsiteX0" fmla="*/ 521526 w 542243"/>
                <a:gd name="connsiteY0" fmla="*/ 18519 h 22952"/>
                <a:gd name="connsiteX1" fmla="*/ 459742 w 542243"/>
                <a:gd name="connsiteY1" fmla="*/ 18519 h 22952"/>
                <a:gd name="connsiteX2" fmla="*/ 0 w 542243"/>
                <a:gd name="connsiteY2" fmla="*/ 22952 h 22952"/>
                <a:gd name="connsiteX0" fmla="*/ 521526 w 542243"/>
                <a:gd name="connsiteY0" fmla="*/ 10163 h 14596"/>
                <a:gd name="connsiteX1" fmla="*/ 459742 w 542243"/>
                <a:gd name="connsiteY1" fmla="*/ 10163 h 14596"/>
                <a:gd name="connsiteX2" fmla="*/ 0 w 542243"/>
                <a:gd name="connsiteY2" fmla="*/ 14596 h 14596"/>
                <a:gd name="connsiteX0" fmla="*/ 539612 w 556628"/>
                <a:gd name="connsiteY0" fmla="*/ 21415 h 21415"/>
                <a:gd name="connsiteX1" fmla="*/ 459742 w 556628"/>
                <a:gd name="connsiteY1" fmla="*/ 10627 h 21415"/>
                <a:gd name="connsiteX2" fmla="*/ 0 w 556628"/>
                <a:gd name="connsiteY2" fmla="*/ 15060 h 21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56628" h="21415">
                  <a:moveTo>
                    <a:pt x="539612" y="21415"/>
                  </a:moveTo>
                  <a:cubicBezTo>
                    <a:pt x="578741" y="3909"/>
                    <a:pt x="549677" y="11686"/>
                    <a:pt x="459742" y="10627"/>
                  </a:cubicBezTo>
                  <a:cubicBezTo>
                    <a:pt x="369807" y="9568"/>
                    <a:pt x="124022" y="-15384"/>
                    <a:pt x="0" y="15060"/>
                  </a:cubicBezTo>
                </a:path>
              </a:pathLst>
            </a:custGeom>
            <a:ln w="38100">
              <a:solidFill>
                <a:srgbClr val="898989"/>
              </a:solidFill>
              <a:headEnd type="none" w="med" len="sm"/>
              <a:tailEnd type="none" w="sm" len="sm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>
              <a:scene3d>
                <a:camera prst="isometricOffAxis1Top"/>
                <a:lightRig rig="threePt" dir="t"/>
              </a:scene3d>
            </a:bodyPr>
            <a:lstStyle/>
            <a:p>
              <a:pPr algn="ctr"/>
              <a:endParaRPr lang="en-US" sz="917">
                <a:gradFill flip="none" rotWithShape="1">
                  <a:gsLst>
                    <a:gs pos="0">
                      <a:schemeClr val="tx1">
                        <a:tint val="66000"/>
                        <a:satMod val="160000"/>
                      </a:schemeClr>
                    </a:gs>
                    <a:gs pos="50000">
                      <a:schemeClr val="tx1">
                        <a:tint val="44500"/>
                        <a:satMod val="160000"/>
                      </a:schemeClr>
                    </a:gs>
                    <a:gs pos="100000">
                      <a:schemeClr val="tx1">
                        <a:tint val="23500"/>
                        <a:satMod val="160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B10259E9-496D-420C-B91C-2F4ED9F0E3B9}"/>
                </a:ext>
              </a:extLst>
            </p:cNvPr>
            <p:cNvSpPr/>
            <p:nvPr userDrawn="1"/>
          </p:nvSpPr>
          <p:spPr>
            <a:xfrm>
              <a:off x="5515098" y="6941008"/>
              <a:ext cx="2401043" cy="54161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5952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333" b="0" i="1" kern="1200" cap="none" spc="0">
                  <a:ln w="0"/>
                  <a:solidFill>
                    <a:srgbClr val="898989"/>
                  </a:solidFill>
                  <a:effectLst/>
                  <a:latin typeface="Segoe Print" panose="02000600000000000000" pitchFamily="2" charset="0"/>
                  <a:ea typeface="+mn-ea"/>
                  <a:cs typeface="+mn-cs"/>
                </a:rPr>
                <a:t>tinyppt.com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4FF7685-6BA8-46A3-8FF9-45E76C44DD40}"/>
              </a:ext>
            </a:extLst>
          </p:cNvPr>
          <p:cNvGrpSpPr/>
          <p:nvPr userDrawn="1"/>
        </p:nvGrpSpPr>
        <p:grpSpPr>
          <a:xfrm>
            <a:off x="0" y="5351397"/>
            <a:ext cx="681458" cy="1506603"/>
            <a:chOff x="11740266" y="3088595"/>
            <a:chExt cx="1090383" cy="2410680"/>
          </a:xfrm>
        </p:grpSpPr>
        <p:pic>
          <p:nvPicPr>
            <p:cNvPr id="13" name="Picture 12">
              <a:hlinkClick r:id="rId2"/>
              <a:extLst>
                <a:ext uri="{FF2B5EF4-FFF2-40B4-BE49-F238E27FC236}">
                  <a16:creationId xmlns:a16="http://schemas.microsoft.com/office/drawing/2014/main" id="{E31F03A9-7F94-4394-A6F1-9065EEA7589E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13" t="36765" r="33001" b="35534"/>
            <a:stretch/>
          </p:blipFill>
          <p:spPr>
            <a:xfrm flipH="1">
              <a:off x="11740266" y="3088595"/>
              <a:ext cx="959072" cy="838443"/>
            </a:xfrm>
            <a:prstGeom prst="rect">
              <a:avLst/>
            </a:prstGeom>
            <a:effectLst/>
          </p:spPr>
        </p:pic>
        <p:pic>
          <p:nvPicPr>
            <p:cNvPr id="14" name="Picture 13">
              <a:hlinkClick r:id="rId4"/>
              <a:extLst>
                <a:ext uri="{FF2B5EF4-FFF2-40B4-BE49-F238E27FC236}">
                  <a16:creationId xmlns:a16="http://schemas.microsoft.com/office/drawing/2014/main" id="{A90004B9-D36A-47BD-B90F-4B1994A23F3C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214" t="69933" b="2366"/>
            <a:stretch/>
          </p:blipFill>
          <p:spPr>
            <a:xfrm>
              <a:off x="11871577" y="3863271"/>
              <a:ext cx="959072" cy="838443"/>
            </a:xfrm>
            <a:prstGeom prst="rect">
              <a:avLst/>
            </a:prstGeom>
            <a:effectLst/>
          </p:spPr>
        </p:pic>
        <p:pic>
          <p:nvPicPr>
            <p:cNvPr id="15" name="Picture 14">
              <a:hlinkClick r:id="rId5"/>
              <a:extLst>
                <a:ext uri="{FF2B5EF4-FFF2-40B4-BE49-F238E27FC236}">
                  <a16:creationId xmlns:a16="http://schemas.microsoft.com/office/drawing/2014/main" id="{4DF9B10F-831B-4F92-903B-F507D54F7CB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53" t="4166" r="66161" b="68133"/>
            <a:stretch/>
          </p:blipFill>
          <p:spPr>
            <a:xfrm flipH="1">
              <a:off x="11752792" y="4660832"/>
              <a:ext cx="959072" cy="838443"/>
            </a:xfrm>
            <a:prstGeom prst="rect">
              <a:avLst/>
            </a:prstGeom>
            <a:effectLst/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824292F-1623-48C4-8266-0816DF542B3B}"/>
              </a:ext>
            </a:extLst>
          </p:cNvPr>
          <p:cNvGrpSpPr/>
          <p:nvPr userDrawn="1"/>
        </p:nvGrpSpPr>
        <p:grpSpPr>
          <a:xfrm>
            <a:off x="1459662" y="5977613"/>
            <a:ext cx="1493489" cy="38099"/>
            <a:chOff x="6081486" y="2315030"/>
            <a:chExt cx="4347029" cy="290287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ACF04DF6-516D-47AE-9B06-A8F92C0FC48C}"/>
                </a:ext>
              </a:extLst>
            </p:cNvPr>
            <p:cNvSpPr/>
            <p:nvPr userDrawn="1"/>
          </p:nvSpPr>
          <p:spPr>
            <a:xfrm>
              <a:off x="6081486" y="2315030"/>
              <a:ext cx="914400" cy="290285"/>
            </a:xfrm>
            <a:prstGeom prst="rect">
              <a:avLst/>
            </a:prstGeom>
            <a:solidFill>
              <a:srgbClr val="E546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17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C0842FEB-4757-4638-B3A4-975B61A29B1F}"/>
                </a:ext>
              </a:extLst>
            </p:cNvPr>
            <p:cNvSpPr/>
            <p:nvPr userDrawn="1"/>
          </p:nvSpPr>
          <p:spPr>
            <a:xfrm>
              <a:off x="6939643" y="2315030"/>
              <a:ext cx="914400" cy="290285"/>
            </a:xfrm>
            <a:prstGeom prst="rect">
              <a:avLst/>
            </a:prstGeom>
            <a:solidFill>
              <a:srgbClr val="F97D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17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C1F16C3-55C2-46F2-A4E0-71C2D3A2A28A}"/>
                </a:ext>
              </a:extLst>
            </p:cNvPr>
            <p:cNvSpPr/>
            <p:nvPr userDrawn="1"/>
          </p:nvSpPr>
          <p:spPr>
            <a:xfrm>
              <a:off x="7797800" y="2315030"/>
              <a:ext cx="914400" cy="290285"/>
            </a:xfrm>
            <a:prstGeom prst="rect">
              <a:avLst/>
            </a:prstGeom>
            <a:solidFill>
              <a:srgbClr val="FEBC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17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0440612-0EA5-4826-90BD-CEED0E9E5414}"/>
                </a:ext>
              </a:extLst>
            </p:cNvPr>
            <p:cNvSpPr/>
            <p:nvPr userDrawn="1"/>
          </p:nvSpPr>
          <p:spPr>
            <a:xfrm>
              <a:off x="8655957" y="2315030"/>
              <a:ext cx="914400" cy="290285"/>
            </a:xfrm>
            <a:prstGeom prst="rect">
              <a:avLst/>
            </a:prstGeom>
            <a:solidFill>
              <a:srgbClr val="00C8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17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393B6CE1-DF88-42EF-A72B-8D164947D796}"/>
                </a:ext>
              </a:extLst>
            </p:cNvPr>
            <p:cNvSpPr/>
            <p:nvPr userDrawn="1"/>
          </p:nvSpPr>
          <p:spPr>
            <a:xfrm>
              <a:off x="9514115" y="2315032"/>
              <a:ext cx="914400" cy="290285"/>
            </a:xfrm>
            <a:prstGeom prst="rect">
              <a:avLst/>
            </a:prstGeom>
            <a:solidFill>
              <a:srgbClr val="0D9EB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17"/>
            </a:p>
          </p:txBody>
        </p:sp>
      </p:grpSp>
      <p:sp>
        <p:nvSpPr>
          <p:cNvPr id="22" name="Oval 21">
            <a:extLst>
              <a:ext uri="{FF2B5EF4-FFF2-40B4-BE49-F238E27FC236}">
                <a16:creationId xmlns:a16="http://schemas.microsoft.com/office/drawing/2014/main" id="{0D9BB550-5684-4AD1-BF2E-21EC5A4C1CB9}"/>
              </a:ext>
            </a:extLst>
          </p:cNvPr>
          <p:cNvSpPr/>
          <p:nvPr userDrawn="1"/>
        </p:nvSpPr>
        <p:spPr>
          <a:xfrm>
            <a:off x="2619217" y="6547070"/>
            <a:ext cx="1359244" cy="287638"/>
          </a:xfrm>
          <a:prstGeom prst="ellipse">
            <a:avLst/>
          </a:prstGeom>
          <a:gradFill flip="none" rotWithShape="1">
            <a:gsLst>
              <a:gs pos="0">
                <a:srgbClr val="534D39">
                  <a:alpha val="45000"/>
                </a:srgbClr>
              </a:gs>
              <a:gs pos="100000">
                <a:srgbClr val="9C9173">
                  <a:alpha val="45000"/>
                </a:srgbClr>
              </a:gs>
            </a:gsLst>
            <a:lin ang="18900000" scaled="1"/>
            <a:tileRect/>
          </a:gradFill>
          <a:ln>
            <a:noFill/>
          </a:ln>
          <a:effectLst>
            <a:glow>
              <a:schemeClr val="accent1">
                <a:alpha val="0"/>
              </a:schemeClr>
            </a:glow>
            <a:outerShdw blurRad="50800" dist="50800" dir="5400000" sx="1000" sy="1000" algn="ctr" rotWithShape="0">
              <a:srgbClr val="000000">
                <a:alpha val="43137"/>
              </a:srgbClr>
            </a:outerShdw>
            <a:reflection endPos="0" dist="50800" dir="5400000" sy="-100000" algn="bl" rotWithShape="0"/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1970">
              <a:defRPr/>
            </a:pPr>
            <a:endParaRPr lang="en-US" sz="917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05D6C7C-6326-4A90-AABB-96578EDE8E20}"/>
              </a:ext>
            </a:extLst>
          </p:cNvPr>
          <p:cNvGrpSpPr/>
          <p:nvPr userDrawn="1"/>
        </p:nvGrpSpPr>
        <p:grpSpPr>
          <a:xfrm rot="1059358">
            <a:off x="2992358" y="5257239"/>
            <a:ext cx="424380" cy="1496077"/>
            <a:chOff x="7637507" y="1421845"/>
            <a:chExt cx="651281" cy="3810660"/>
          </a:xfrm>
          <a:effectLst/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DACBD657-D453-4CEA-A303-8E92659D18FD}"/>
                </a:ext>
              </a:extLst>
            </p:cNvPr>
            <p:cNvGrpSpPr/>
            <p:nvPr/>
          </p:nvGrpSpPr>
          <p:grpSpPr>
            <a:xfrm>
              <a:off x="7655506" y="2808678"/>
              <a:ext cx="607331" cy="2423827"/>
              <a:chOff x="2700879" y="1478500"/>
              <a:chExt cx="482093" cy="1843943"/>
            </a:xfrm>
          </p:grpSpPr>
          <p:sp>
            <p:nvSpPr>
              <p:cNvPr id="49" name="Freeform 66">
                <a:extLst>
                  <a:ext uri="{FF2B5EF4-FFF2-40B4-BE49-F238E27FC236}">
                    <a16:creationId xmlns:a16="http://schemas.microsoft.com/office/drawing/2014/main" id="{98D8C07C-BC74-4389-AEFC-C85DF78769F2}"/>
                  </a:ext>
                </a:extLst>
              </p:cNvPr>
              <p:cNvSpPr/>
              <p:nvPr/>
            </p:nvSpPr>
            <p:spPr>
              <a:xfrm flipV="1">
                <a:off x="2700879" y="1478500"/>
                <a:ext cx="482093" cy="1834742"/>
              </a:xfrm>
              <a:custGeom>
                <a:avLst/>
                <a:gdLst>
                  <a:gd name="connsiteX0" fmla="*/ 0 w 940813"/>
                  <a:gd name="connsiteY0" fmla="*/ 3496036 h 3496036"/>
                  <a:gd name="connsiteX1" fmla="*/ 940535 w 940813"/>
                  <a:gd name="connsiteY1" fmla="*/ 3496036 h 3496036"/>
                  <a:gd name="connsiteX2" fmla="*/ 940535 w 940813"/>
                  <a:gd name="connsiteY2" fmla="*/ 887080 h 3496036"/>
                  <a:gd name="connsiteX3" fmla="*/ 940813 w 940813"/>
                  <a:gd name="connsiteY3" fmla="*/ 887080 h 3496036"/>
                  <a:gd name="connsiteX4" fmla="*/ 470407 w 940813"/>
                  <a:gd name="connsiteY4" fmla="*/ 0 h 3496036"/>
                  <a:gd name="connsiteX5" fmla="*/ 139 w 940813"/>
                  <a:gd name="connsiteY5" fmla="*/ 886818 h 3496036"/>
                  <a:gd name="connsiteX6" fmla="*/ 0 w 940813"/>
                  <a:gd name="connsiteY6" fmla="*/ 886818 h 3496036"/>
                  <a:gd name="connsiteX7" fmla="*/ 0 w 940813"/>
                  <a:gd name="connsiteY7" fmla="*/ 887080 h 34960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940813" h="3496036">
                    <a:moveTo>
                      <a:pt x="0" y="3496036"/>
                    </a:moveTo>
                    <a:lnTo>
                      <a:pt x="940535" y="3496036"/>
                    </a:lnTo>
                    <a:lnTo>
                      <a:pt x="940535" y="887080"/>
                    </a:lnTo>
                    <a:lnTo>
                      <a:pt x="940813" y="887080"/>
                    </a:lnTo>
                    <a:lnTo>
                      <a:pt x="470407" y="0"/>
                    </a:lnTo>
                    <a:lnTo>
                      <a:pt x="139" y="886818"/>
                    </a:lnTo>
                    <a:lnTo>
                      <a:pt x="0" y="886818"/>
                    </a:lnTo>
                    <a:lnTo>
                      <a:pt x="0" y="88708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DE2C5"/>
                  </a:gs>
                  <a:gs pos="57000">
                    <a:srgbClr val="E8A374"/>
                  </a:gs>
                  <a:gs pos="94631">
                    <a:srgbClr val="F1BF99"/>
                  </a:gs>
                  <a:gs pos="73000">
                    <a:srgbClr val="C37E45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50" name="Freeform 67">
                <a:extLst>
                  <a:ext uri="{FF2B5EF4-FFF2-40B4-BE49-F238E27FC236}">
                    <a16:creationId xmlns:a16="http://schemas.microsoft.com/office/drawing/2014/main" id="{23AEAC7F-CF66-46B8-A2AA-FE3FC6EB0BF5}"/>
                  </a:ext>
                </a:extLst>
              </p:cNvPr>
              <p:cNvSpPr/>
              <p:nvPr/>
            </p:nvSpPr>
            <p:spPr>
              <a:xfrm>
                <a:off x="2873754" y="3173373"/>
                <a:ext cx="109461" cy="116951"/>
              </a:xfrm>
              <a:custGeom>
                <a:avLst/>
                <a:gdLst>
                  <a:gd name="connsiteX0" fmla="*/ 0 w 206467"/>
                  <a:gd name="connsiteY0" fmla="*/ 0 h 177143"/>
                  <a:gd name="connsiteX1" fmla="*/ 206467 w 206467"/>
                  <a:gd name="connsiteY1" fmla="*/ 177143 h 177143"/>
                  <a:gd name="connsiteX2" fmla="*/ 206467 w 206467"/>
                  <a:gd name="connsiteY2" fmla="*/ 177143 h 177143"/>
                  <a:gd name="connsiteX3" fmla="*/ 0 w 206467"/>
                  <a:gd name="connsiteY3" fmla="*/ 0 h 177143"/>
                  <a:gd name="connsiteX4" fmla="*/ 0 w 206467"/>
                  <a:gd name="connsiteY4" fmla="*/ 0 h 1771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67" h="177143">
                    <a:moveTo>
                      <a:pt x="0" y="0"/>
                    </a:moveTo>
                    <a:lnTo>
                      <a:pt x="206467" y="177143"/>
                    </a:lnTo>
                    <a:lnTo>
                      <a:pt x="206467" y="17714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866CAF"/>
                  </a:gs>
                  <a:gs pos="100000">
                    <a:srgbClr val="9B89C0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51" name="Freeform 71">
                <a:extLst>
                  <a:ext uri="{FF2B5EF4-FFF2-40B4-BE49-F238E27FC236}">
                    <a16:creationId xmlns:a16="http://schemas.microsoft.com/office/drawing/2014/main" id="{F90678BA-9184-4E66-9764-1C0A0EAAC33F}"/>
                  </a:ext>
                </a:extLst>
              </p:cNvPr>
              <p:cNvSpPr/>
              <p:nvPr/>
            </p:nvSpPr>
            <p:spPr>
              <a:xfrm flipV="1">
                <a:off x="2861078" y="3166736"/>
                <a:ext cx="156913" cy="155707"/>
              </a:xfrm>
              <a:custGeom>
                <a:avLst/>
                <a:gdLst>
                  <a:gd name="connsiteX0" fmla="*/ 0 w 227006"/>
                  <a:gd name="connsiteY0" fmla="*/ 195768 h 195768"/>
                  <a:gd name="connsiteX1" fmla="*/ 227006 w 227006"/>
                  <a:gd name="connsiteY1" fmla="*/ 195768 h 195768"/>
                  <a:gd name="connsiteX2" fmla="*/ 113503 w 227006"/>
                  <a:gd name="connsiteY2" fmla="*/ 0 h 1957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27006" h="195768">
                    <a:moveTo>
                      <a:pt x="0" y="195768"/>
                    </a:moveTo>
                    <a:lnTo>
                      <a:pt x="227006" y="195768"/>
                    </a:lnTo>
                    <a:lnTo>
                      <a:pt x="113503" y="0"/>
                    </a:lnTo>
                    <a:close/>
                  </a:path>
                </a:pathLst>
              </a:custGeom>
              <a:gradFill flip="none" rotWithShape="1">
                <a:gsLst>
                  <a:gs pos="77000">
                    <a:schemeClr val="tx1"/>
                  </a:gs>
                  <a:gs pos="49000">
                    <a:schemeClr val="tx1">
                      <a:lumMod val="75000"/>
                      <a:lumOff val="25000"/>
                    </a:schemeClr>
                  </a:gs>
                  <a:gs pos="18000">
                    <a:schemeClr val="tx1">
                      <a:lumMod val="95000"/>
                      <a:lumOff val="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</p:grp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9DE2D122-A5D3-43E2-BC32-E2B4B261D24D}"/>
                </a:ext>
              </a:extLst>
            </p:cNvPr>
            <p:cNvGrpSpPr/>
            <p:nvPr/>
          </p:nvGrpSpPr>
          <p:grpSpPr>
            <a:xfrm flipH="1">
              <a:off x="7654600" y="2180364"/>
              <a:ext cx="609948" cy="2442293"/>
              <a:chOff x="3835539" y="-680458"/>
              <a:chExt cx="499930" cy="6163946"/>
            </a:xfrm>
          </p:grpSpPr>
          <p:grpSp>
            <p:nvGrpSpPr>
              <p:cNvPr id="41" name="Group 40">
                <a:extLst>
                  <a:ext uri="{FF2B5EF4-FFF2-40B4-BE49-F238E27FC236}">
                    <a16:creationId xmlns:a16="http://schemas.microsoft.com/office/drawing/2014/main" id="{66DF6B76-66A5-4B82-84DD-BA8CECCC14E7}"/>
                  </a:ext>
                </a:extLst>
              </p:cNvPr>
              <p:cNvGrpSpPr/>
              <p:nvPr/>
            </p:nvGrpSpPr>
            <p:grpSpPr>
              <a:xfrm>
                <a:off x="3835539" y="4084854"/>
                <a:ext cx="499930" cy="1398634"/>
                <a:chOff x="2689204" y="1450752"/>
                <a:chExt cx="499930" cy="1398634"/>
              </a:xfrm>
            </p:grpSpPr>
            <p:sp>
              <p:nvSpPr>
                <p:cNvPr id="46" name="Freeform 68">
                  <a:extLst>
                    <a:ext uri="{FF2B5EF4-FFF2-40B4-BE49-F238E27FC236}">
                      <a16:creationId xmlns:a16="http://schemas.microsoft.com/office/drawing/2014/main" id="{320CC9CC-1829-4C1E-91BF-A43D83736442}"/>
                    </a:ext>
                  </a:extLst>
                </p:cNvPr>
                <p:cNvSpPr/>
                <p:nvPr/>
              </p:nvSpPr>
              <p:spPr>
                <a:xfrm>
                  <a:off x="2821221" y="1450752"/>
                  <a:ext cx="241840" cy="1364199"/>
                </a:xfrm>
                <a:custGeom>
                  <a:avLst/>
                  <a:gdLst>
                    <a:gd name="connsiteX0" fmla="*/ 0 w 451189"/>
                    <a:gd name="connsiteY0" fmla="*/ 0 h 2225348"/>
                    <a:gd name="connsiteX1" fmla="*/ 451189 w 451189"/>
                    <a:gd name="connsiteY1" fmla="*/ 0 h 2225348"/>
                    <a:gd name="connsiteX2" fmla="*/ 451189 w 451189"/>
                    <a:gd name="connsiteY2" fmla="*/ 2038397 h 2225348"/>
                    <a:gd name="connsiteX3" fmla="*/ 447870 w 451189"/>
                    <a:gd name="connsiteY3" fmla="*/ 2035549 h 2225348"/>
                    <a:gd name="connsiteX4" fmla="*/ 226652 w 451189"/>
                    <a:gd name="connsiteY4" fmla="*/ 2225348 h 2225348"/>
                    <a:gd name="connsiteX5" fmla="*/ 206467 w 451189"/>
                    <a:gd name="connsiteY5" fmla="*/ 2225348 h 2225348"/>
                    <a:gd name="connsiteX6" fmla="*/ 0 w 451189"/>
                    <a:gd name="connsiteY6" fmla="*/ 2048205 h 2225348"/>
                    <a:gd name="connsiteX7" fmla="*/ 0 w 451189"/>
                    <a:gd name="connsiteY7" fmla="*/ 0 h 22253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51189" h="2225348">
                      <a:moveTo>
                        <a:pt x="0" y="0"/>
                      </a:moveTo>
                      <a:lnTo>
                        <a:pt x="451189" y="0"/>
                      </a:lnTo>
                      <a:lnTo>
                        <a:pt x="451189" y="2038397"/>
                      </a:lnTo>
                      <a:lnTo>
                        <a:pt x="447870" y="2035549"/>
                      </a:lnTo>
                      <a:lnTo>
                        <a:pt x="226652" y="2225348"/>
                      </a:lnTo>
                      <a:lnTo>
                        <a:pt x="206467" y="2225348"/>
                      </a:lnTo>
                      <a:lnTo>
                        <a:pt x="0" y="204820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47" name="Freeform 69">
                  <a:extLst>
                    <a:ext uri="{FF2B5EF4-FFF2-40B4-BE49-F238E27FC236}">
                      <a16:creationId xmlns:a16="http://schemas.microsoft.com/office/drawing/2014/main" id="{1988060F-5951-4BB2-B535-62DC65AA8279}"/>
                    </a:ext>
                  </a:extLst>
                </p:cNvPr>
                <p:cNvSpPr/>
                <p:nvPr/>
              </p:nvSpPr>
              <p:spPr>
                <a:xfrm>
                  <a:off x="2689204" y="1450752"/>
                  <a:ext cx="132017" cy="1398634"/>
                </a:xfrm>
                <a:custGeom>
                  <a:avLst/>
                  <a:gdLst>
                    <a:gd name="connsiteX0" fmla="*/ 0 w 244673"/>
                    <a:gd name="connsiteY0" fmla="*/ 0 h 2118481"/>
                    <a:gd name="connsiteX1" fmla="*/ 244673 w 244673"/>
                    <a:gd name="connsiteY1" fmla="*/ 0 h 2118481"/>
                    <a:gd name="connsiteX2" fmla="*/ 244673 w 244673"/>
                    <a:gd name="connsiteY2" fmla="*/ 1899082 h 2118481"/>
                    <a:gd name="connsiteX3" fmla="*/ 232036 w 244673"/>
                    <a:gd name="connsiteY3" fmla="*/ 1886445 h 2118481"/>
                    <a:gd name="connsiteX4" fmla="*/ 0 w 244673"/>
                    <a:gd name="connsiteY4" fmla="*/ 2118481 h 21184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44673" h="2118481">
                      <a:moveTo>
                        <a:pt x="0" y="0"/>
                      </a:moveTo>
                      <a:lnTo>
                        <a:pt x="244673" y="0"/>
                      </a:lnTo>
                      <a:lnTo>
                        <a:pt x="244673" y="1899082"/>
                      </a:lnTo>
                      <a:lnTo>
                        <a:pt x="232036" y="1886445"/>
                      </a:lnTo>
                      <a:lnTo>
                        <a:pt x="0" y="2118481"/>
                      </a:lnTo>
                      <a:close/>
                    </a:path>
                  </a:pathLst>
                </a:cu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48" name="Freeform 70">
                  <a:extLst>
                    <a:ext uri="{FF2B5EF4-FFF2-40B4-BE49-F238E27FC236}">
                      <a16:creationId xmlns:a16="http://schemas.microsoft.com/office/drawing/2014/main" id="{96D3FAF5-32FC-4B80-89A9-9ED3186A0B8D}"/>
                    </a:ext>
                  </a:extLst>
                </p:cNvPr>
                <p:cNvSpPr/>
                <p:nvPr/>
              </p:nvSpPr>
              <p:spPr>
                <a:xfrm flipH="1">
                  <a:off x="3059417" y="1450752"/>
                  <a:ext cx="129717" cy="1398634"/>
                </a:xfrm>
                <a:custGeom>
                  <a:avLst/>
                  <a:gdLst>
                    <a:gd name="connsiteX0" fmla="*/ 0 w 244673"/>
                    <a:gd name="connsiteY0" fmla="*/ 0 h 2118481"/>
                    <a:gd name="connsiteX1" fmla="*/ 244673 w 244673"/>
                    <a:gd name="connsiteY1" fmla="*/ 0 h 2118481"/>
                    <a:gd name="connsiteX2" fmla="*/ 244673 w 244673"/>
                    <a:gd name="connsiteY2" fmla="*/ 1899082 h 2118481"/>
                    <a:gd name="connsiteX3" fmla="*/ 232036 w 244673"/>
                    <a:gd name="connsiteY3" fmla="*/ 1886445 h 2118481"/>
                    <a:gd name="connsiteX4" fmla="*/ 0 w 244673"/>
                    <a:gd name="connsiteY4" fmla="*/ 2118481 h 21184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44673" h="2118481">
                      <a:moveTo>
                        <a:pt x="0" y="0"/>
                      </a:moveTo>
                      <a:lnTo>
                        <a:pt x="244673" y="0"/>
                      </a:lnTo>
                      <a:lnTo>
                        <a:pt x="244673" y="1899082"/>
                      </a:lnTo>
                      <a:lnTo>
                        <a:pt x="232036" y="1886445"/>
                      </a:lnTo>
                      <a:lnTo>
                        <a:pt x="0" y="2118481"/>
                      </a:lnTo>
                      <a:close/>
                    </a:path>
                  </a:pathLst>
                </a:custGeom>
                <a:solidFill>
                  <a:srgbClr val="70E5F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</p:grpSp>
          <p:grpSp>
            <p:nvGrpSpPr>
              <p:cNvPr id="42" name="Group 41">
                <a:extLst>
                  <a:ext uri="{FF2B5EF4-FFF2-40B4-BE49-F238E27FC236}">
                    <a16:creationId xmlns:a16="http://schemas.microsoft.com/office/drawing/2014/main" id="{385834B9-FEA7-49B6-8B61-8D45DC7763F3}"/>
                  </a:ext>
                </a:extLst>
              </p:cNvPr>
              <p:cNvGrpSpPr/>
              <p:nvPr/>
            </p:nvGrpSpPr>
            <p:grpSpPr>
              <a:xfrm>
                <a:off x="3836436" y="-680458"/>
                <a:ext cx="498638" cy="5503876"/>
                <a:chOff x="2687893" y="1220531"/>
                <a:chExt cx="498638" cy="1628854"/>
              </a:xfrm>
            </p:grpSpPr>
            <p:sp>
              <p:nvSpPr>
                <p:cNvPr id="43" name="Freeform 68">
                  <a:extLst>
                    <a:ext uri="{FF2B5EF4-FFF2-40B4-BE49-F238E27FC236}">
                      <a16:creationId xmlns:a16="http://schemas.microsoft.com/office/drawing/2014/main" id="{9DE53B27-2C23-4716-90DA-CBA07DD2A6FF}"/>
                    </a:ext>
                  </a:extLst>
                </p:cNvPr>
                <p:cNvSpPr/>
                <p:nvPr/>
              </p:nvSpPr>
              <p:spPr>
                <a:xfrm>
                  <a:off x="2817610" y="1226200"/>
                  <a:ext cx="239204" cy="1588751"/>
                </a:xfrm>
                <a:custGeom>
                  <a:avLst/>
                  <a:gdLst>
                    <a:gd name="connsiteX0" fmla="*/ 0 w 451189"/>
                    <a:gd name="connsiteY0" fmla="*/ 0 h 2225348"/>
                    <a:gd name="connsiteX1" fmla="*/ 451189 w 451189"/>
                    <a:gd name="connsiteY1" fmla="*/ 0 h 2225348"/>
                    <a:gd name="connsiteX2" fmla="*/ 451189 w 451189"/>
                    <a:gd name="connsiteY2" fmla="*/ 2038397 h 2225348"/>
                    <a:gd name="connsiteX3" fmla="*/ 447870 w 451189"/>
                    <a:gd name="connsiteY3" fmla="*/ 2035549 h 2225348"/>
                    <a:gd name="connsiteX4" fmla="*/ 226652 w 451189"/>
                    <a:gd name="connsiteY4" fmla="*/ 2225348 h 2225348"/>
                    <a:gd name="connsiteX5" fmla="*/ 206467 w 451189"/>
                    <a:gd name="connsiteY5" fmla="*/ 2225348 h 2225348"/>
                    <a:gd name="connsiteX6" fmla="*/ 0 w 451189"/>
                    <a:gd name="connsiteY6" fmla="*/ 2048205 h 2225348"/>
                    <a:gd name="connsiteX7" fmla="*/ 0 w 451189"/>
                    <a:gd name="connsiteY7" fmla="*/ 0 h 22253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51189" h="2225348">
                      <a:moveTo>
                        <a:pt x="0" y="0"/>
                      </a:moveTo>
                      <a:lnTo>
                        <a:pt x="451189" y="0"/>
                      </a:lnTo>
                      <a:lnTo>
                        <a:pt x="451189" y="2038397"/>
                      </a:lnTo>
                      <a:lnTo>
                        <a:pt x="447870" y="2035549"/>
                      </a:lnTo>
                      <a:lnTo>
                        <a:pt x="226652" y="2225348"/>
                      </a:lnTo>
                      <a:lnTo>
                        <a:pt x="206467" y="2225348"/>
                      </a:lnTo>
                      <a:lnTo>
                        <a:pt x="0" y="204820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44" name="Freeform 69">
                  <a:extLst>
                    <a:ext uri="{FF2B5EF4-FFF2-40B4-BE49-F238E27FC236}">
                      <a16:creationId xmlns:a16="http://schemas.microsoft.com/office/drawing/2014/main" id="{1863AFC8-87F1-40C5-9B78-1EC5B90E9653}"/>
                    </a:ext>
                  </a:extLst>
                </p:cNvPr>
                <p:cNvSpPr/>
                <p:nvPr/>
              </p:nvSpPr>
              <p:spPr>
                <a:xfrm>
                  <a:off x="2687893" y="1220531"/>
                  <a:ext cx="129717" cy="1628854"/>
                </a:xfrm>
                <a:custGeom>
                  <a:avLst/>
                  <a:gdLst>
                    <a:gd name="connsiteX0" fmla="*/ 0 w 244673"/>
                    <a:gd name="connsiteY0" fmla="*/ 0 h 2118481"/>
                    <a:gd name="connsiteX1" fmla="*/ 244673 w 244673"/>
                    <a:gd name="connsiteY1" fmla="*/ 0 h 2118481"/>
                    <a:gd name="connsiteX2" fmla="*/ 244673 w 244673"/>
                    <a:gd name="connsiteY2" fmla="*/ 1899082 h 2118481"/>
                    <a:gd name="connsiteX3" fmla="*/ 232036 w 244673"/>
                    <a:gd name="connsiteY3" fmla="*/ 1886445 h 2118481"/>
                    <a:gd name="connsiteX4" fmla="*/ 0 w 244673"/>
                    <a:gd name="connsiteY4" fmla="*/ 2118481 h 21184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44673" h="2118481">
                      <a:moveTo>
                        <a:pt x="0" y="0"/>
                      </a:moveTo>
                      <a:lnTo>
                        <a:pt x="244673" y="0"/>
                      </a:lnTo>
                      <a:lnTo>
                        <a:pt x="244673" y="1899082"/>
                      </a:lnTo>
                      <a:lnTo>
                        <a:pt x="232036" y="1886445"/>
                      </a:lnTo>
                      <a:lnTo>
                        <a:pt x="0" y="2118481"/>
                      </a:lnTo>
                      <a:close/>
                    </a:path>
                  </a:pathLst>
                </a:cu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45" name="Freeform 70">
                  <a:extLst>
                    <a:ext uri="{FF2B5EF4-FFF2-40B4-BE49-F238E27FC236}">
                      <a16:creationId xmlns:a16="http://schemas.microsoft.com/office/drawing/2014/main" id="{61BD82BF-5B01-4693-82FF-06555681283B}"/>
                    </a:ext>
                  </a:extLst>
                </p:cNvPr>
                <p:cNvSpPr/>
                <p:nvPr/>
              </p:nvSpPr>
              <p:spPr>
                <a:xfrm flipH="1">
                  <a:off x="3056814" y="1220531"/>
                  <a:ext cx="129717" cy="1628854"/>
                </a:xfrm>
                <a:custGeom>
                  <a:avLst/>
                  <a:gdLst>
                    <a:gd name="connsiteX0" fmla="*/ 0 w 244673"/>
                    <a:gd name="connsiteY0" fmla="*/ 0 h 2118481"/>
                    <a:gd name="connsiteX1" fmla="*/ 244673 w 244673"/>
                    <a:gd name="connsiteY1" fmla="*/ 0 h 2118481"/>
                    <a:gd name="connsiteX2" fmla="*/ 244673 w 244673"/>
                    <a:gd name="connsiteY2" fmla="*/ 1899082 h 2118481"/>
                    <a:gd name="connsiteX3" fmla="*/ 232036 w 244673"/>
                    <a:gd name="connsiteY3" fmla="*/ 1886445 h 2118481"/>
                    <a:gd name="connsiteX4" fmla="*/ 0 w 244673"/>
                    <a:gd name="connsiteY4" fmla="*/ 2118481 h 21184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44673" h="2118481">
                      <a:moveTo>
                        <a:pt x="0" y="0"/>
                      </a:moveTo>
                      <a:lnTo>
                        <a:pt x="244673" y="0"/>
                      </a:lnTo>
                      <a:lnTo>
                        <a:pt x="244673" y="1899082"/>
                      </a:lnTo>
                      <a:lnTo>
                        <a:pt x="232036" y="1886445"/>
                      </a:lnTo>
                      <a:lnTo>
                        <a:pt x="0" y="2118481"/>
                      </a:lnTo>
                      <a:close/>
                    </a:path>
                  </a:pathLst>
                </a:custGeom>
                <a:solidFill>
                  <a:srgbClr val="70E5F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</p:grp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55D2D777-D0D5-428D-BF7B-85E060065E98}"/>
                </a:ext>
              </a:extLst>
            </p:cNvPr>
            <p:cNvGrpSpPr/>
            <p:nvPr/>
          </p:nvGrpSpPr>
          <p:grpSpPr>
            <a:xfrm>
              <a:off x="7637507" y="1421845"/>
              <a:ext cx="651281" cy="791039"/>
              <a:chOff x="8919405" y="2777485"/>
              <a:chExt cx="651281" cy="791039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2440CCFE-EE31-45CC-98E9-BCEDDB3B77D1}"/>
                  </a:ext>
                </a:extLst>
              </p:cNvPr>
              <p:cNvSpPr/>
              <p:nvPr/>
            </p:nvSpPr>
            <p:spPr>
              <a:xfrm>
                <a:off x="8963554" y="2777485"/>
                <a:ext cx="560792" cy="356900"/>
              </a:xfrm>
              <a:prstGeom prst="roundRect">
                <a:avLst/>
              </a:prstGeom>
              <a:gradFill flip="none" rotWithShape="1">
                <a:gsLst>
                  <a:gs pos="71000">
                    <a:schemeClr val="bg1">
                      <a:lumMod val="95000"/>
                    </a:schemeClr>
                  </a:gs>
                  <a:gs pos="100000">
                    <a:srgbClr val="E46184"/>
                  </a:gs>
                  <a:gs pos="46000">
                    <a:srgbClr val="E66889"/>
                  </a:gs>
                  <a:gs pos="0">
                    <a:srgbClr val="DF4D73"/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044A4F23-2732-4E6C-A4F4-9D4619F05614}"/>
                  </a:ext>
                </a:extLst>
              </p:cNvPr>
              <p:cNvSpPr/>
              <p:nvPr/>
            </p:nvSpPr>
            <p:spPr>
              <a:xfrm>
                <a:off x="8937467" y="3083501"/>
                <a:ext cx="608372" cy="485023"/>
              </a:xfrm>
              <a:prstGeom prst="rect">
                <a:avLst/>
              </a:prstGeom>
              <a:gradFill flip="none" rotWithShape="1">
                <a:gsLst>
                  <a:gs pos="71000">
                    <a:schemeClr val="bg1">
                      <a:lumMod val="95000"/>
                    </a:schemeClr>
                  </a:gs>
                  <a:gs pos="55000">
                    <a:schemeClr val="bg2">
                      <a:lumMod val="50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  <a:gs pos="31000">
                    <a:schemeClr val="bg1">
                      <a:lumMod val="95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lin ang="10800000" scaled="1"/>
                <a:tileRect/>
              </a:gradFill>
              <a:ln w="6350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AF765F63-B31F-4DDC-BA64-DF5CDE3444C1}"/>
                  </a:ext>
                </a:extLst>
              </p:cNvPr>
              <p:cNvSpPr/>
              <p:nvPr/>
            </p:nvSpPr>
            <p:spPr>
              <a:xfrm flipV="1">
                <a:off x="8922721" y="3105769"/>
                <a:ext cx="641612" cy="28788"/>
              </a:xfrm>
              <a:prstGeom prst="rect">
                <a:avLst/>
              </a:prstGeom>
              <a:gradFill>
                <a:gsLst>
                  <a:gs pos="55000">
                    <a:schemeClr val="tx1">
                      <a:lumMod val="85000"/>
                      <a:lumOff val="15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lin ang="10800000" scaled="1"/>
              </a:gradFill>
              <a:ln w="6350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9E0205DB-0B41-47F5-8A51-8EEABD8F6511}"/>
                  </a:ext>
                </a:extLst>
              </p:cNvPr>
              <p:cNvGrpSpPr/>
              <p:nvPr/>
            </p:nvGrpSpPr>
            <p:grpSpPr>
              <a:xfrm>
                <a:off x="8983046" y="3267120"/>
                <a:ext cx="522530" cy="86824"/>
                <a:chOff x="9025949" y="3107668"/>
                <a:chExt cx="444569" cy="85723"/>
              </a:xfrm>
            </p:grpSpPr>
            <p:sp>
              <p:nvSpPr>
                <p:cNvPr id="36" name="Oval 35">
                  <a:extLst>
                    <a:ext uri="{FF2B5EF4-FFF2-40B4-BE49-F238E27FC236}">
                      <a16:creationId xmlns:a16="http://schemas.microsoft.com/office/drawing/2014/main" id="{D3EF29D1-06DF-4C02-811F-9E0EC2EEEB4F}"/>
                    </a:ext>
                  </a:extLst>
                </p:cNvPr>
                <p:cNvSpPr/>
                <p:nvPr/>
              </p:nvSpPr>
              <p:spPr>
                <a:xfrm>
                  <a:off x="9219536" y="3123987"/>
                  <a:ext cx="46618" cy="69404"/>
                </a:xfrm>
                <a:prstGeom prst="ellipse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prst="relaxedInse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37" name="Oval 36">
                  <a:extLst>
                    <a:ext uri="{FF2B5EF4-FFF2-40B4-BE49-F238E27FC236}">
                      <a16:creationId xmlns:a16="http://schemas.microsoft.com/office/drawing/2014/main" id="{882CD625-7B20-4BD9-A7D5-41984B41FD22}"/>
                    </a:ext>
                  </a:extLst>
                </p:cNvPr>
                <p:cNvSpPr/>
                <p:nvPr/>
              </p:nvSpPr>
              <p:spPr>
                <a:xfrm>
                  <a:off x="9326856" y="3117555"/>
                  <a:ext cx="43813" cy="65228"/>
                </a:xfrm>
                <a:prstGeom prst="ellipse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prst="relaxedInse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38" name="Oval 37">
                  <a:extLst>
                    <a:ext uri="{FF2B5EF4-FFF2-40B4-BE49-F238E27FC236}">
                      <a16:creationId xmlns:a16="http://schemas.microsoft.com/office/drawing/2014/main" id="{7AD7C70E-EC5F-4D6E-843D-D23F3E004CEA}"/>
                    </a:ext>
                  </a:extLst>
                </p:cNvPr>
                <p:cNvSpPr/>
                <p:nvPr/>
              </p:nvSpPr>
              <p:spPr>
                <a:xfrm>
                  <a:off x="9431371" y="3107668"/>
                  <a:ext cx="39147" cy="58282"/>
                </a:xfrm>
                <a:prstGeom prst="ellipse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prst="relaxedInse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39" name="Oval 38">
                  <a:extLst>
                    <a:ext uri="{FF2B5EF4-FFF2-40B4-BE49-F238E27FC236}">
                      <a16:creationId xmlns:a16="http://schemas.microsoft.com/office/drawing/2014/main" id="{AACEEF3D-D371-484C-9423-D2C0868404DB}"/>
                    </a:ext>
                  </a:extLst>
                </p:cNvPr>
                <p:cNvSpPr/>
                <p:nvPr/>
              </p:nvSpPr>
              <p:spPr>
                <a:xfrm rot="5400000">
                  <a:off x="9104314" y="3136300"/>
                  <a:ext cx="65228" cy="43813"/>
                </a:xfrm>
                <a:prstGeom prst="ellipse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prst="relaxedInse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40" name="Oval 39">
                  <a:extLst>
                    <a:ext uri="{FF2B5EF4-FFF2-40B4-BE49-F238E27FC236}">
                      <a16:creationId xmlns:a16="http://schemas.microsoft.com/office/drawing/2014/main" id="{2A6F8211-25E8-4254-8D79-6F5F2E79B709}"/>
                    </a:ext>
                  </a:extLst>
                </p:cNvPr>
                <p:cNvSpPr/>
                <p:nvPr/>
              </p:nvSpPr>
              <p:spPr>
                <a:xfrm rot="5400000">
                  <a:off x="9016382" y="3128111"/>
                  <a:ext cx="58282" cy="39147"/>
                </a:xfrm>
                <a:prstGeom prst="ellipse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prst="relaxedInse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</p:grp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2E9CF1F1-AFFA-4C83-B35F-1CB30EC7C284}"/>
                  </a:ext>
                </a:extLst>
              </p:cNvPr>
              <p:cNvSpPr/>
              <p:nvPr/>
            </p:nvSpPr>
            <p:spPr>
              <a:xfrm flipV="1">
                <a:off x="8929074" y="3210455"/>
                <a:ext cx="641612" cy="28788"/>
              </a:xfrm>
              <a:prstGeom prst="rect">
                <a:avLst/>
              </a:prstGeom>
              <a:gradFill>
                <a:gsLst>
                  <a:gs pos="55000">
                    <a:schemeClr val="tx1">
                      <a:lumMod val="85000"/>
                      <a:lumOff val="15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lin ang="10800000" scaled="1"/>
              </a:gradFill>
              <a:ln w="6350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4010B0FE-4262-40CA-B0FC-2019A920F380}"/>
                  </a:ext>
                </a:extLst>
              </p:cNvPr>
              <p:cNvSpPr/>
              <p:nvPr/>
            </p:nvSpPr>
            <p:spPr>
              <a:xfrm flipV="1">
                <a:off x="8922720" y="3154762"/>
                <a:ext cx="641612" cy="28788"/>
              </a:xfrm>
              <a:prstGeom prst="rect">
                <a:avLst/>
              </a:prstGeom>
              <a:gradFill>
                <a:gsLst>
                  <a:gs pos="55000">
                    <a:schemeClr val="tx1">
                      <a:lumMod val="85000"/>
                      <a:lumOff val="15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lin ang="10800000" scaled="1"/>
              </a:gradFill>
              <a:ln w="6350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D67BAF95-6E67-4555-B941-0EFDACF2561F}"/>
                  </a:ext>
                </a:extLst>
              </p:cNvPr>
              <p:cNvSpPr/>
              <p:nvPr/>
            </p:nvSpPr>
            <p:spPr>
              <a:xfrm flipV="1">
                <a:off x="8923423" y="3385325"/>
                <a:ext cx="641612" cy="28788"/>
              </a:xfrm>
              <a:prstGeom prst="rect">
                <a:avLst/>
              </a:prstGeom>
              <a:gradFill>
                <a:gsLst>
                  <a:gs pos="55000">
                    <a:schemeClr val="tx1">
                      <a:lumMod val="85000"/>
                      <a:lumOff val="15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lin ang="10800000" scaled="1"/>
              </a:gradFill>
              <a:ln w="6350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455100A4-DB7F-4C7B-B2F1-55BE3A2602E4}"/>
                  </a:ext>
                </a:extLst>
              </p:cNvPr>
              <p:cNvSpPr/>
              <p:nvPr/>
            </p:nvSpPr>
            <p:spPr>
              <a:xfrm flipV="1">
                <a:off x="8919405" y="3490543"/>
                <a:ext cx="641612" cy="28788"/>
              </a:xfrm>
              <a:prstGeom prst="rect">
                <a:avLst/>
              </a:prstGeom>
              <a:gradFill>
                <a:gsLst>
                  <a:gs pos="55000">
                    <a:schemeClr val="tx1">
                      <a:lumMod val="85000"/>
                      <a:lumOff val="15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lin ang="10800000" scaled="1"/>
              </a:gradFill>
              <a:ln w="6350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81233F8B-35C0-4F93-9491-8E497A4CD640}"/>
                  </a:ext>
                </a:extLst>
              </p:cNvPr>
              <p:cNvSpPr/>
              <p:nvPr/>
            </p:nvSpPr>
            <p:spPr>
              <a:xfrm flipV="1">
                <a:off x="8919405" y="3438149"/>
                <a:ext cx="641612" cy="28788"/>
              </a:xfrm>
              <a:prstGeom prst="rect">
                <a:avLst/>
              </a:prstGeom>
              <a:gradFill>
                <a:gsLst>
                  <a:gs pos="55000">
                    <a:schemeClr val="tx1">
                      <a:lumMod val="85000"/>
                      <a:lumOff val="15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lin ang="10800000" scaled="1"/>
              </a:gradFill>
              <a:ln w="6350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</p:grpSp>
      </p:grpSp>
      <p:sp>
        <p:nvSpPr>
          <p:cNvPr id="52" name="Rectangle 51">
            <a:extLst>
              <a:ext uri="{FF2B5EF4-FFF2-40B4-BE49-F238E27FC236}">
                <a16:creationId xmlns:a16="http://schemas.microsoft.com/office/drawing/2014/main" id="{3AC0AAEB-AAB2-42D0-AAC8-94E438C9E300}"/>
              </a:ext>
            </a:extLst>
          </p:cNvPr>
          <p:cNvSpPr/>
          <p:nvPr userDrawn="1"/>
        </p:nvSpPr>
        <p:spPr>
          <a:xfrm>
            <a:off x="1514432" y="6064646"/>
            <a:ext cx="1345240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5952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500" b="0" kern="1200" cap="none" spc="0">
                <a:ln w="0"/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ea typeface="+mn-ea"/>
                <a:cs typeface="+mn-cs"/>
              </a:rPr>
              <a:t>designed by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34A49353-0392-46F9-AEFA-8526E6156272}"/>
              </a:ext>
            </a:extLst>
          </p:cNvPr>
          <p:cNvSpPr txBox="1"/>
          <p:nvPr userDrawn="1"/>
        </p:nvSpPr>
        <p:spPr>
          <a:xfrm rot="21591437">
            <a:off x="1334813" y="5605876"/>
            <a:ext cx="1667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595265">
              <a:defRPr/>
            </a:pPr>
            <a:r>
              <a:rPr lang="en-US" sz="2000" b="0" kern="1200" cap="none" spc="0">
                <a:ln w="0"/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ea typeface="+mn-ea"/>
                <a:cs typeface="+mn-cs"/>
              </a:rPr>
              <a:t>EDUCATION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5107691-0DF9-4EE7-9D7B-D283473EA09F}"/>
              </a:ext>
            </a:extLst>
          </p:cNvPr>
          <p:cNvSpPr txBox="1"/>
          <p:nvPr userDrawn="1"/>
        </p:nvSpPr>
        <p:spPr>
          <a:xfrm rot="21591437">
            <a:off x="1106024" y="5332549"/>
            <a:ext cx="20221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595265">
              <a:defRPr/>
            </a:pPr>
            <a:r>
              <a:rPr lang="en-US" sz="2000" b="0" kern="1200" cap="none" spc="0">
                <a:ln w="0"/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ea typeface="+mn-ea"/>
                <a:cs typeface="+mn-cs"/>
              </a:rPr>
              <a:t>INFOGRAPHIC</a:t>
            </a:r>
          </a:p>
        </p:txBody>
      </p:sp>
    </p:spTree>
    <p:extLst>
      <p:ext uri="{BB962C8B-B14F-4D97-AF65-F5344CB8AC3E}">
        <p14:creationId xmlns:p14="http://schemas.microsoft.com/office/powerpoint/2010/main" val="31808190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A29C59D4-3BDF-44D5-91AC-7C7B58D7F7B7}"/>
              </a:ext>
            </a:extLst>
          </p:cNvPr>
          <p:cNvGrpSpPr/>
          <p:nvPr userDrawn="1"/>
        </p:nvGrpSpPr>
        <p:grpSpPr>
          <a:xfrm>
            <a:off x="8330578" y="6300682"/>
            <a:ext cx="2454962" cy="451342"/>
            <a:chOff x="5515098" y="6941008"/>
            <a:chExt cx="2945955" cy="541611"/>
          </a:xfrm>
        </p:grpSpPr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5E24DE31-E7EA-4615-BBC4-7711A68D66F0}"/>
                </a:ext>
              </a:extLst>
            </p:cNvPr>
            <p:cNvSpPr/>
            <p:nvPr userDrawn="1"/>
          </p:nvSpPr>
          <p:spPr>
            <a:xfrm flipH="1">
              <a:off x="7801481" y="7261938"/>
              <a:ext cx="659572" cy="18909"/>
            </a:xfrm>
            <a:custGeom>
              <a:avLst/>
              <a:gdLst>
                <a:gd name="connsiteX0" fmla="*/ 1099751 w 1582739"/>
                <a:gd name="connsiteY0" fmla="*/ 20213 h 773975"/>
                <a:gd name="connsiteX1" fmla="*/ 1037967 w 1582739"/>
                <a:gd name="connsiteY1" fmla="*/ 20213 h 773975"/>
                <a:gd name="connsiteX2" fmla="*/ 259491 w 1582739"/>
                <a:gd name="connsiteY2" fmla="*/ 230278 h 773975"/>
                <a:gd name="connsiteX3" fmla="*/ 1581664 w 1582739"/>
                <a:gd name="connsiteY3" fmla="*/ 427986 h 773975"/>
                <a:gd name="connsiteX4" fmla="*/ 0 w 1582739"/>
                <a:gd name="connsiteY4" fmla="*/ 773975 h 773975"/>
                <a:gd name="connsiteX5" fmla="*/ 0 w 1582739"/>
                <a:gd name="connsiteY5" fmla="*/ 773975 h 773975"/>
                <a:gd name="connsiteX0" fmla="*/ 1099751 w 1582739"/>
                <a:gd name="connsiteY0" fmla="*/ 20213 h 773975"/>
                <a:gd name="connsiteX1" fmla="*/ 1037967 w 1582739"/>
                <a:gd name="connsiteY1" fmla="*/ 20213 h 773975"/>
                <a:gd name="connsiteX2" fmla="*/ 259491 w 1582739"/>
                <a:gd name="connsiteY2" fmla="*/ 230278 h 773975"/>
                <a:gd name="connsiteX3" fmla="*/ 1581664 w 1582739"/>
                <a:gd name="connsiteY3" fmla="*/ 427986 h 773975"/>
                <a:gd name="connsiteX4" fmla="*/ 0 w 1582739"/>
                <a:gd name="connsiteY4" fmla="*/ 773975 h 773975"/>
                <a:gd name="connsiteX0" fmla="*/ 1099751 w 1136322"/>
                <a:gd name="connsiteY0" fmla="*/ 20213 h 773975"/>
                <a:gd name="connsiteX1" fmla="*/ 1037967 w 1136322"/>
                <a:gd name="connsiteY1" fmla="*/ 20213 h 773975"/>
                <a:gd name="connsiteX2" fmla="*/ 259491 w 1136322"/>
                <a:gd name="connsiteY2" fmla="*/ 230278 h 773975"/>
                <a:gd name="connsiteX3" fmla="*/ 0 w 1136322"/>
                <a:gd name="connsiteY3" fmla="*/ 773975 h 773975"/>
                <a:gd name="connsiteX0" fmla="*/ 840260 w 876831"/>
                <a:gd name="connsiteY0" fmla="*/ 20213 h 230279"/>
                <a:gd name="connsiteX1" fmla="*/ 778476 w 876831"/>
                <a:gd name="connsiteY1" fmla="*/ 20213 h 230279"/>
                <a:gd name="connsiteX2" fmla="*/ 0 w 876831"/>
                <a:gd name="connsiteY2" fmla="*/ 230278 h 230279"/>
                <a:gd name="connsiteX0" fmla="*/ 513488 w 533892"/>
                <a:gd name="connsiteY0" fmla="*/ 24978 h 67167"/>
                <a:gd name="connsiteX1" fmla="*/ 451704 w 533892"/>
                <a:gd name="connsiteY1" fmla="*/ 24978 h 67167"/>
                <a:gd name="connsiteX2" fmla="*/ 0 w 533892"/>
                <a:gd name="connsiteY2" fmla="*/ 67167 h 67167"/>
                <a:gd name="connsiteX0" fmla="*/ 513488 w 533892"/>
                <a:gd name="connsiteY0" fmla="*/ 9590 h 76877"/>
                <a:gd name="connsiteX1" fmla="*/ 451704 w 533892"/>
                <a:gd name="connsiteY1" fmla="*/ 9590 h 76877"/>
                <a:gd name="connsiteX2" fmla="*/ 0 w 533892"/>
                <a:gd name="connsiteY2" fmla="*/ 51779 h 76877"/>
                <a:gd name="connsiteX0" fmla="*/ 513488 w 533892"/>
                <a:gd name="connsiteY0" fmla="*/ 9590 h 51779"/>
                <a:gd name="connsiteX1" fmla="*/ 451704 w 533892"/>
                <a:gd name="connsiteY1" fmla="*/ 9590 h 51779"/>
                <a:gd name="connsiteX2" fmla="*/ 0 w 533892"/>
                <a:gd name="connsiteY2" fmla="*/ 51779 h 51779"/>
                <a:gd name="connsiteX0" fmla="*/ 521526 w 542243"/>
                <a:gd name="connsiteY0" fmla="*/ 18519 h 22952"/>
                <a:gd name="connsiteX1" fmla="*/ 459742 w 542243"/>
                <a:gd name="connsiteY1" fmla="*/ 18519 h 22952"/>
                <a:gd name="connsiteX2" fmla="*/ 0 w 542243"/>
                <a:gd name="connsiteY2" fmla="*/ 22952 h 22952"/>
                <a:gd name="connsiteX0" fmla="*/ 521526 w 542243"/>
                <a:gd name="connsiteY0" fmla="*/ 10163 h 14596"/>
                <a:gd name="connsiteX1" fmla="*/ 459742 w 542243"/>
                <a:gd name="connsiteY1" fmla="*/ 10163 h 14596"/>
                <a:gd name="connsiteX2" fmla="*/ 0 w 542243"/>
                <a:gd name="connsiteY2" fmla="*/ 14596 h 14596"/>
                <a:gd name="connsiteX0" fmla="*/ 539612 w 556628"/>
                <a:gd name="connsiteY0" fmla="*/ 21415 h 21415"/>
                <a:gd name="connsiteX1" fmla="*/ 459742 w 556628"/>
                <a:gd name="connsiteY1" fmla="*/ 10627 h 21415"/>
                <a:gd name="connsiteX2" fmla="*/ 0 w 556628"/>
                <a:gd name="connsiteY2" fmla="*/ 15060 h 21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56628" h="21415">
                  <a:moveTo>
                    <a:pt x="539612" y="21415"/>
                  </a:moveTo>
                  <a:cubicBezTo>
                    <a:pt x="578741" y="3909"/>
                    <a:pt x="549677" y="11686"/>
                    <a:pt x="459742" y="10627"/>
                  </a:cubicBezTo>
                  <a:cubicBezTo>
                    <a:pt x="369807" y="9568"/>
                    <a:pt x="124022" y="-15384"/>
                    <a:pt x="0" y="1506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 w="38100">
              <a:solidFill>
                <a:schemeClr val="bg1"/>
              </a:solidFill>
              <a:headEnd type="none" w="med" len="sm"/>
              <a:tailEnd type="none" w="sm" len="sm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>
              <a:scene3d>
                <a:camera prst="isometricOffAxis1Top"/>
                <a:lightRig rig="threePt" dir="t"/>
              </a:scene3d>
            </a:bodyPr>
            <a:lstStyle/>
            <a:p>
              <a:pPr algn="ctr"/>
              <a:endParaRPr lang="en-US" sz="917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B10259E9-496D-420C-B91C-2F4ED9F0E3B9}"/>
                </a:ext>
              </a:extLst>
            </p:cNvPr>
            <p:cNvSpPr/>
            <p:nvPr userDrawn="1"/>
          </p:nvSpPr>
          <p:spPr>
            <a:xfrm>
              <a:off x="5515098" y="6941008"/>
              <a:ext cx="2401043" cy="54161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5952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333" b="0" i="1" kern="1200" cap="none" spc="0">
                  <a:ln w="0"/>
                  <a:solidFill>
                    <a:schemeClr val="bg1">
                      <a:lumMod val="95000"/>
                    </a:schemeClr>
                  </a:solidFill>
                  <a:effectLst/>
                  <a:latin typeface="Segoe Print" panose="02000600000000000000" pitchFamily="2" charset="0"/>
                  <a:ea typeface="+mn-ea"/>
                  <a:cs typeface="+mn-cs"/>
                </a:rPr>
                <a:t>tinyppt.com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4FF7685-6BA8-46A3-8FF9-45E76C44DD40}"/>
              </a:ext>
            </a:extLst>
          </p:cNvPr>
          <p:cNvGrpSpPr/>
          <p:nvPr userDrawn="1"/>
        </p:nvGrpSpPr>
        <p:grpSpPr>
          <a:xfrm>
            <a:off x="11312274" y="5162592"/>
            <a:ext cx="681458" cy="1506603"/>
            <a:chOff x="11740266" y="3088595"/>
            <a:chExt cx="1090383" cy="2410680"/>
          </a:xfrm>
        </p:grpSpPr>
        <p:pic>
          <p:nvPicPr>
            <p:cNvPr id="13" name="Picture 12">
              <a:hlinkClick r:id="rId2"/>
              <a:extLst>
                <a:ext uri="{FF2B5EF4-FFF2-40B4-BE49-F238E27FC236}">
                  <a16:creationId xmlns:a16="http://schemas.microsoft.com/office/drawing/2014/main" id="{E31F03A9-7F94-4394-A6F1-9065EEA7589E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13" t="36765" r="33001" b="35534"/>
            <a:stretch/>
          </p:blipFill>
          <p:spPr>
            <a:xfrm flipH="1">
              <a:off x="11740266" y="3088595"/>
              <a:ext cx="959072" cy="838443"/>
            </a:xfrm>
            <a:prstGeom prst="rect">
              <a:avLst/>
            </a:prstGeom>
            <a:effectLst/>
          </p:spPr>
        </p:pic>
        <p:pic>
          <p:nvPicPr>
            <p:cNvPr id="14" name="Picture 13">
              <a:hlinkClick r:id="rId4"/>
              <a:extLst>
                <a:ext uri="{FF2B5EF4-FFF2-40B4-BE49-F238E27FC236}">
                  <a16:creationId xmlns:a16="http://schemas.microsoft.com/office/drawing/2014/main" id="{A90004B9-D36A-47BD-B90F-4B1994A23F3C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214" t="69933" b="2366"/>
            <a:stretch/>
          </p:blipFill>
          <p:spPr>
            <a:xfrm>
              <a:off x="11871577" y="3863271"/>
              <a:ext cx="959072" cy="838443"/>
            </a:xfrm>
            <a:prstGeom prst="rect">
              <a:avLst/>
            </a:prstGeom>
            <a:effectLst/>
          </p:spPr>
        </p:pic>
        <p:pic>
          <p:nvPicPr>
            <p:cNvPr id="15" name="Picture 14">
              <a:hlinkClick r:id="rId5"/>
              <a:extLst>
                <a:ext uri="{FF2B5EF4-FFF2-40B4-BE49-F238E27FC236}">
                  <a16:creationId xmlns:a16="http://schemas.microsoft.com/office/drawing/2014/main" id="{4DF9B10F-831B-4F92-903B-F507D54F7CB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53" t="4166" r="66161" b="68133"/>
            <a:stretch/>
          </p:blipFill>
          <p:spPr>
            <a:xfrm flipH="1">
              <a:off x="11752792" y="4660832"/>
              <a:ext cx="959072" cy="838443"/>
            </a:xfrm>
            <a:prstGeom prst="rect">
              <a:avLst/>
            </a:prstGeom>
            <a:effectLst/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824292F-1623-48C4-8266-0816DF542B3B}"/>
              </a:ext>
            </a:extLst>
          </p:cNvPr>
          <p:cNvGrpSpPr/>
          <p:nvPr userDrawn="1"/>
        </p:nvGrpSpPr>
        <p:grpSpPr>
          <a:xfrm>
            <a:off x="9264017" y="5856312"/>
            <a:ext cx="1493489" cy="38099"/>
            <a:chOff x="6081486" y="2315030"/>
            <a:chExt cx="4347029" cy="290287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ACF04DF6-516D-47AE-9B06-A8F92C0FC48C}"/>
                </a:ext>
              </a:extLst>
            </p:cNvPr>
            <p:cNvSpPr/>
            <p:nvPr userDrawn="1"/>
          </p:nvSpPr>
          <p:spPr>
            <a:xfrm>
              <a:off x="6081486" y="2315030"/>
              <a:ext cx="914400" cy="290285"/>
            </a:xfrm>
            <a:prstGeom prst="rect">
              <a:avLst/>
            </a:prstGeom>
            <a:solidFill>
              <a:srgbClr val="E546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17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C0842FEB-4757-4638-B3A4-975B61A29B1F}"/>
                </a:ext>
              </a:extLst>
            </p:cNvPr>
            <p:cNvSpPr/>
            <p:nvPr userDrawn="1"/>
          </p:nvSpPr>
          <p:spPr>
            <a:xfrm>
              <a:off x="6939643" y="2315030"/>
              <a:ext cx="914400" cy="290285"/>
            </a:xfrm>
            <a:prstGeom prst="rect">
              <a:avLst/>
            </a:prstGeom>
            <a:solidFill>
              <a:srgbClr val="F97D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17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C1F16C3-55C2-46F2-A4E0-71C2D3A2A28A}"/>
                </a:ext>
              </a:extLst>
            </p:cNvPr>
            <p:cNvSpPr/>
            <p:nvPr userDrawn="1"/>
          </p:nvSpPr>
          <p:spPr>
            <a:xfrm>
              <a:off x="7797800" y="2315030"/>
              <a:ext cx="914400" cy="290285"/>
            </a:xfrm>
            <a:prstGeom prst="rect">
              <a:avLst/>
            </a:prstGeom>
            <a:solidFill>
              <a:srgbClr val="FEBC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17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0440612-0EA5-4826-90BD-CEED0E9E5414}"/>
                </a:ext>
              </a:extLst>
            </p:cNvPr>
            <p:cNvSpPr/>
            <p:nvPr userDrawn="1"/>
          </p:nvSpPr>
          <p:spPr>
            <a:xfrm>
              <a:off x="8655957" y="2315030"/>
              <a:ext cx="914400" cy="290285"/>
            </a:xfrm>
            <a:prstGeom prst="rect">
              <a:avLst/>
            </a:prstGeom>
            <a:solidFill>
              <a:srgbClr val="00C8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17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393B6CE1-DF88-42EF-A72B-8D164947D796}"/>
                </a:ext>
              </a:extLst>
            </p:cNvPr>
            <p:cNvSpPr/>
            <p:nvPr userDrawn="1"/>
          </p:nvSpPr>
          <p:spPr>
            <a:xfrm>
              <a:off x="9514115" y="2315032"/>
              <a:ext cx="914400" cy="290285"/>
            </a:xfrm>
            <a:prstGeom prst="rect">
              <a:avLst/>
            </a:prstGeom>
            <a:solidFill>
              <a:srgbClr val="0D9EB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17"/>
            </a:p>
          </p:txBody>
        </p:sp>
      </p:grpSp>
      <p:sp>
        <p:nvSpPr>
          <p:cNvPr id="22" name="Oval 21">
            <a:extLst>
              <a:ext uri="{FF2B5EF4-FFF2-40B4-BE49-F238E27FC236}">
                <a16:creationId xmlns:a16="http://schemas.microsoft.com/office/drawing/2014/main" id="{0D9BB550-5684-4AD1-BF2E-21EC5A4C1CB9}"/>
              </a:ext>
            </a:extLst>
          </p:cNvPr>
          <p:cNvSpPr/>
          <p:nvPr userDrawn="1"/>
        </p:nvSpPr>
        <p:spPr>
          <a:xfrm>
            <a:off x="10423572" y="6425769"/>
            <a:ext cx="1359244" cy="287638"/>
          </a:xfrm>
          <a:prstGeom prst="ellipse">
            <a:avLst/>
          </a:prstGeom>
          <a:gradFill flip="none" rotWithShape="1">
            <a:gsLst>
              <a:gs pos="0">
                <a:srgbClr val="534D39">
                  <a:alpha val="45000"/>
                </a:srgbClr>
              </a:gs>
              <a:gs pos="100000">
                <a:srgbClr val="9C9173">
                  <a:alpha val="45000"/>
                </a:srgbClr>
              </a:gs>
            </a:gsLst>
            <a:lin ang="18900000" scaled="1"/>
            <a:tileRect/>
          </a:gradFill>
          <a:ln>
            <a:noFill/>
          </a:ln>
          <a:effectLst>
            <a:glow>
              <a:schemeClr val="accent1">
                <a:alpha val="0"/>
              </a:schemeClr>
            </a:glow>
            <a:outerShdw blurRad="50800" dist="50800" dir="5400000" sx="1000" sy="1000" algn="ctr" rotWithShape="0">
              <a:srgbClr val="000000">
                <a:alpha val="43137"/>
              </a:srgbClr>
            </a:outerShdw>
            <a:reflection endPos="0" dist="50800" dir="5400000" sy="-100000" algn="bl" rotWithShape="0"/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1970">
              <a:defRPr/>
            </a:pPr>
            <a:endParaRPr lang="en-US" sz="917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05D6C7C-6326-4A90-AABB-96578EDE8E20}"/>
              </a:ext>
            </a:extLst>
          </p:cNvPr>
          <p:cNvGrpSpPr/>
          <p:nvPr userDrawn="1"/>
        </p:nvGrpSpPr>
        <p:grpSpPr>
          <a:xfrm rot="1059358">
            <a:off x="10796713" y="5135938"/>
            <a:ext cx="424380" cy="1496077"/>
            <a:chOff x="7637507" y="1421845"/>
            <a:chExt cx="651281" cy="3810660"/>
          </a:xfrm>
          <a:effectLst/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DACBD657-D453-4CEA-A303-8E92659D18FD}"/>
                </a:ext>
              </a:extLst>
            </p:cNvPr>
            <p:cNvGrpSpPr/>
            <p:nvPr/>
          </p:nvGrpSpPr>
          <p:grpSpPr>
            <a:xfrm>
              <a:off x="7655506" y="2808678"/>
              <a:ext cx="607331" cy="2423827"/>
              <a:chOff x="2700879" y="1478500"/>
              <a:chExt cx="482093" cy="1843943"/>
            </a:xfrm>
          </p:grpSpPr>
          <p:sp>
            <p:nvSpPr>
              <p:cNvPr id="49" name="Freeform 66">
                <a:extLst>
                  <a:ext uri="{FF2B5EF4-FFF2-40B4-BE49-F238E27FC236}">
                    <a16:creationId xmlns:a16="http://schemas.microsoft.com/office/drawing/2014/main" id="{98D8C07C-BC74-4389-AEFC-C85DF78769F2}"/>
                  </a:ext>
                </a:extLst>
              </p:cNvPr>
              <p:cNvSpPr/>
              <p:nvPr/>
            </p:nvSpPr>
            <p:spPr>
              <a:xfrm flipV="1">
                <a:off x="2700879" y="1478500"/>
                <a:ext cx="482093" cy="1834742"/>
              </a:xfrm>
              <a:custGeom>
                <a:avLst/>
                <a:gdLst>
                  <a:gd name="connsiteX0" fmla="*/ 0 w 940813"/>
                  <a:gd name="connsiteY0" fmla="*/ 3496036 h 3496036"/>
                  <a:gd name="connsiteX1" fmla="*/ 940535 w 940813"/>
                  <a:gd name="connsiteY1" fmla="*/ 3496036 h 3496036"/>
                  <a:gd name="connsiteX2" fmla="*/ 940535 w 940813"/>
                  <a:gd name="connsiteY2" fmla="*/ 887080 h 3496036"/>
                  <a:gd name="connsiteX3" fmla="*/ 940813 w 940813"/>
                  <a:gd name="connsiteY3" fmla="*/ 887080 h 3496036"/>
                  <a:gd name="connsiteX4" fmla="*/ 470407 w 940813"/>
                  <a:gd name="connsiteY4" fmla="*/ 0 h 3496036"/>
                  <a:gd name="connsiteX5" fmla="*/ 139 w 940813"/>
                  <a:gd name="connsiteY5" fmla="*/ 886818 h 3496036"/>
                  <a:gd name="connsiteX6" fmla="*/ 0 w 940813"/>
                  <a:gd name="connsiteY6" fmla="*/ 886818 h 3496036"/>
                  <a:gd name="connsiteX7" fmla="*/ 0 w 940813"/>
                  <a:gd name="connsiteY7" fmla="*/ 887080 h 34960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940813" h="3496036">
                    <a:moveTo>
                      <a:pt x="0" y="3496036"/>
                    </a:moveTo>
                    <a:lnTo>
                      <a:pt x="940535" y="3496036"/>
                    </a:lnTo>
                    <a:lnTo>
                      <a:pt x="940535" y="887080"/>
                    </a:lnTo>
                    <a:lnTo>
                      <a:pt x="940813" y="887080"/>
                    </a:lnTo>
                    <a:lnTo>
                      <a:pt x="470407" y="0"/>
                    </a:lnTo>
                    <a:lnTo>
                      <a:pt x="139" y="886818"/>
                    </a:lnTo>
                    <a:lnTo>
                      <a:pt x="0" y="886818"/>
                    </a:lnTo>
                    <a:lnTo>
                      <a:pt x="0" y="88708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DE2C5"/>
                  </a:gs>
                  <a:gs pos="57000">
                    <a:srgbClr val="E8A374"/>
                  </a:gs>
                  <a:gs pos="94631">
                    <a:srgbClr val="F1BF99"/>
                  </a:gs>
                  <a:gs pos="73000">
                    <a:srgbClr val="C37E45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50" name="Freeform 67">
                <a:extLst>
                  <a:ext uri="{FF2B5EF4-FFF2-40B4-BE49-F238E27FC236}">
                    <a16:creationId xmlns:a16="http://schemas.microsoft.com/office/drawing/2014/main" id="{23AEAC7F-CF66-46B8-A2AA-FE3FC6EB0BF5}"/>
                  </a:ext>
                </a:extLst>
              </p:cNvPr>
              <p:cNvSpPr/>
              <p:nvPr/>
            </p:nvSpPr>
            <p:spPr>
              <a:xfrm>
                <a:off x="2873754" y="3173373"/>
                <a:ext cx="109461" cy="116951"/>
              </a:xfrm>
              <a:custGeom>
                <a:avLst/>
                <a:gdLst>
                  <a:gd name="connsiteX0" fmla="*/ 0 w 206467"/>
                  <a:gd name="connsiteY0" fmla="*/ 0 h 177143"/>
                  <a:gd name="connsiteX1" fmla="*/ 206467 w 206467"/>
                  <a:gd name="connsiteY1" fmla="*/ 177143 h 177143"/>
                  <a:gd name="connsiteX2" fmla="*/ 206467 w 206467"/>
                  <a:gd name="connsiteY2" fmla="*/ 177143 h 177143"/>
                  <a:gd name="connsiteX3" fmla="*/ 0 w 206467"/>
                  <a:gd name="connsiteY3" fmla="*/ 0 h 177143"/>
                  <a:gd name="connsiteX4" fmla="*/ 0 w 206467"/>
                  <a:gd name="connsiteY4" fmla="*/ 0 h 1771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67" h="177143">
                    <a:moveTo>
                      <a:pt x="0" y="0"/>
                    </a:moveTo>
                    <a:lnTo>
                      <a:pt x="206467" y="177143"/>
                    </a:lnTo>
                    <a:lnTo>
                      <a:pt x="206467" y="17714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866CAF"/>
                  </a:gs>
                  <a:gs pos="100000">
                    <a:srgbClr val="9B89C0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51" name="Freeform 71">
                <a:extLst>
                  <a:ext uri="{FF2B5EF4-FFF2-40B4-BE49-F238E27FC236}">
                    <a16:creationId xmlns:a16="http://schemas.microsoft.com/office/drawing/2014/main" id="{F90678BA-9184-4E66-9764-1C0A0EAAC33F}"/>
                  </a:ext>
                </a:extLst>
              </p:cNvPr>
              <p:cNvSpPr/>
              <p:nvPr/>
            </p:nvSpPr>
            <p:spPr>
              <a:xfrm flipV="1">
                <a:off x="2861078" y="3166736"/>
                <a:ext cx="156913" cy="155707"/>
              </a:xfrm>
              <a:custGeom>
                <a:avLst/>
                <a:gdLst>
                  <a:gd name="connsiteX0" fmla="*/ 0 w 227006"/>
                  <a:gd name="connsiteY0" fmla="*/ 195768 h 195768"/>
                  <a:gd name="connsiteX1" fmla="*/ 227006 w 227006"/>
                  <a:gd name="connsiteY1" fmla="*/ 195768 h 195768"/>
                  <a:gd name="connsiteX2" fmla="*/ 113503 w 227006"/>
                  <a:gd name="connsiteY2" fmla="*/ 0 h 1957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27006" h="195768">
                    <a:moveTo>
                      <a:pt x="0" y="195768"/>
                    </a:moveTo>
                    <a:lnTo>
                      <a:pt x="227006" y="195768"/>
                    </a:lnTo>
                    <a:lnTo>
                      <a:pt x="113503" y="0"/>
                    </a:lnTo>
                    <a:close/>
                  </a:path>
                </a:pathLst>
              </a:custGeom>
              <a:gradFill flip="none" rotWithShape="1">
                <a:gsLst>
                  <a:gs pos="77000">
                    <a:schemeClr val="tx1"/>
                  </a:gs>
                  <a:gs pos="49000">
                    <a:schemeClr val="tx1">
                      <a:lumMod val="75000"/>
                      <a:lumOff val="25000"/>
                    </a:schemeClr>
                  </a:gs>
                  <a:gs pos="18000">
                    <a:schemeClr val="tx1">
                      <a:lumMod val="95000"/>
                      <a:lumOff val="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</p:grp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9DE2D122-A5D3-43E2-BC32-E2B4B261D24D}"/>
                </a:ext>
              </a:extLst>
            </p:cNvPr>
            <p:cNvGrpSpPr/>
            <p:nvPr/>
          </p:nvGrpSpPr>
          <p:grpSpPr>
            <a:xfrm flipH="1">
              <a:off x="7654600" y="2180364"/>
              <a:ext cx="609948" cy="2442293"/>
              <a:chOff x="3835539" y="-680458"/>
              <a:chExt cx="499930" cy="6163946"/>
            </a:xfrm>
          </p:grpSpPr>
          <p:grpSp>
            <p:nvGrpSpPr>
              <p:cNvPr id="41" name="Group 40">
                <a:extLst>
                  <a:ext uri="{FF2B5EF4-FFF2-40B4-BE49-F238E27FC236}">
                    <a16:creationId xmlns:a16="http://schemas.microsoft.com/office/drawing/2014/main" id="{66DF6B76-66A5-4B82-84DD-BA8CECCC14E7}"/>
                  </a:ext>
                </a:extLst>
              </p:cNvPr>
              <p:cNvGrpSpPr/>
              <p:nvPr/>
            </p:nvGrpSpPr>
            <p:grpSpPr>
              <a:xfrm>
                <a:off x="3835539" y="4084854"/>
                <a:ext cx="499930" cy="1398634"/>
                <a:chOff x="2689204" y="1450752"/>
                <a:chExt cx="499930" cy="1398634"/>
              </a:xfrm>
            </p:grpSpPr>
            <p:sp>
              <p:nvSpPr>
                <p:cNvPr id="46" name="Freeform 68">
                  <a:extLst>
                    <a:ext uri="{FF2B5EF4-FFF2-40B4-BE49-F238E27FC236}">
                      <a16:creationId xmlns:a16="http://schemas.microsoft.com/office/drawing/2014/main" id="{320CC9CC-1829-4C1E-91BF-A43D83736442}"/>
                    </a:ext>
                  </a:extLst>
                </p:cNvPr>
                <p:cNvSpPr/>
                <p:nvPr/>
              </p:nvSpPr>
              <p:spPr>
                <a:xfrm>
                  <a:off x="2821221" y="1450752"/>
                  <a:ext cx="241840" cy="1364199"/>
                </a:xfrm>
                <a:custGeom>
                  <a:avLst/>
                  <a:gdLst>
                    <a:gd name="connsiteX0" fmla="*/ 0 w 451189"/>
                    <a:gd name="connsiteY0" fmla="*/ 0 h 2225348"/>
                    <a:gd name="connsiteX1" fmla="*/ 451189 w 451189"/>
                    <a:gd name="connsiteY1" fmla="*/ 0 h 2225348"/>
                    <a:gd name="connsiteX2" fmla="*/ 451189 w 451189"/>
                    <a:gd name="connsiteY2" fmla="*/ 2038397 h 2225348"/>
                    <a:gd name="connsiteX3" fmla="*/ 447870 w 451189"/>
                    <a:gd name="connsiteY3" fmla="*/ 2035549 h 2225348"/>
                    <a:gd name="connsiteX4" fmla="*/ 226652 w 451189"/>
                    <a:gd name="connsiteY4" fmla="*/ 2225348 h 2225348"/>
                    <a:gd name="connsiteX5" fmla="*/ 206467 w 451189"/>
                    <a:gd name="connsiteY5" fmla="*/ 2225348 h 2225348"/>
                    <a:gd name="connsiteX6" fmla="*/ 0 w 451189"/>
                    <a:gd name="connsiteY6" fmla="*/ 2048205 h 2225348"/>
                    <a:gd name="connsiteX7" fmla="*/ 0 w 451189"/>
                    <a:gd name="connsiteY7" fmla="*/ 0 h 22253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51189" h="2225348">
                      <a:moveTo>
                        <a:pt x="0" y="0"/>
                      </a:moveTo>
                      <a:lnTo>
                        <a:pt x="451189" y="0"/>
                      </a:lnTo>
                      <a:lnTo>
                        <a:pt x="451189" y="2038397"/>
                      </a:lnTo>
                      <a:lnTo>
                        <a:pt x="447870" y="2035549"/>
                      </a:lnTo>
                      <a:lnTo>
                        <a:pt x="226652" y="2225348"/>
                      </a:lnTo>
                      <a:lnTo>
                        <a:pt x="206467" y="2225348"/>
                      </a:lnTo>
                      <a:lnTo>
                        <a:pt x="0" y="204820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47" name="Freeform 69">
                  <a:extLst>
                    <a:ext uri="{FF2B5EF4-FFF2-40B4-BE49-F238E27FC236}">
                      <a16:creationId xmlns:a16="http://schemas.microsoft.com/office/drawing/2014/main" id="{1988060F-5951-4BB2-B535-62DC65AA8279}"/>
                    </a:ext>
                  </a:extLst>
                </p:cNvPr>
                <p:cNvSpPr/>
                <p:nvPr/>
              </p:nvSpPr>
              <p:spPr>
                <a:xfrm>
                  <a:off x="2689204" y="1450752"/>
                  <a:ext cx="132017" cy="1398634"/>
                </a:xfrm>
                <a:custGeom>
                  <a:avLst/>
                  <a:gdLst>
                    <a:gd name="connsiteX0" fmla="*/ 0 w 244673"/>
                    <a:gd name="connsiteY0" fmla="*/ 0 h 2118481"/>
                    <a:gd name="connsiteX1" fmla="*/ 244673 w 244673"/>
                    <a:gd name="connsiteY1" fmla="*/ 0 h 2118481"/>
                    <a:gd name="connsiteX2" fmla="*/ 244673 w 244673"/>
                    <a:gd name="connsiteY2" fmla="*/ 1899082 h 2118481"/>
                    <a:gd name="connsiteX3" fmla="*/ 232036 w 244673"/>
                    <a:gd name="connsiteY3" fmla="*/ 1886445 h 2118481"/>
                    <a:gd name="connsiteX4" fmla="*/ 0 w 244673"/>
                    <a:gd name="connsiteY4" fmla="*/ 2118481 h 21184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44673" h="2118481">
                      <a:moveTo>
                        <a:pt x="0" y="0"/>
                      </a:moveTo>
                      <a:lnTo>
                        <a:pt x="244673" y="0"/>
                      </a:lnTo>
                      <a:lnTo>
                        <a:pt x="244673" y="1899082"/>
                      </a:lnTo>
                      <a:lnTo>
                        <a:pt x="232036" y="1886445"/>
                      </a:lnTo>
                      <a:lnTo>
                        <a:pt x="0" y="2118481"/>
                      </a:lnTo>
                      <a:close/>
                    </a:path>
                  </a:pathLst>
                </a:cu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48" name="Freeform 70">
                  <a:extLst>
                    <a:ext uri="{FF2B5EF4-FFF2-40B4-BE49-F238E27FC236}">
                      <a16:creationId xmlns:a16="http://schemas.microsoft.com/office/drawing/2014/main" id="{96D3FAF5-32FC-4B80-89A9-9ED3186A0B8D}"/>
                    </a:ext>
                  </a:extLst>
                </p:cNvPr>
                <p:cNvSpPr/>
                <p:nvPr/>
              </p:nvSpPr>
              <p:spPr>
                <a:xfrm flipH="1">
                  <a:off x="3059417" y="1450752"/>
                  <a:ext cx="129717" cy="1398634"/>
                </a:xfrm>
                <a:custGeom>
                  <a:avLst/>
                  <a:gdLst>
                    <a:gd name="connsiteX0" fmla="*/ 0 w 244673"/>
                    <a:gd name="connsiteY0" fmla="*/ 0 h 2118481"/>
                    <a:gd name="connsiteX1" fmla="*/ 244673 w 244673"/>
                    <a:gd name="connsiteY1" fmla="*/ 0 h 2118481"/>
                    <a:gd name="connsiteX2" fmla="*/ 244673 w 244673"/>
                    <a:gd name="connsiteY2" fmla="*/ 1899082 h 2118481"/>
                    <a:gd name="connsiteX3" fmla="*/ 232036 w 244673"/>
                    <a:gd name="connsiteY3" fmla="*/ 1886445 h 2118481"/>
                    <a:gd name="connsiteX4" fmla="*/ 0 w 244673"/>
                    <a:gd name="connsiteY4" fmla="*/ 2118481 h 21184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44673" h="2118481">
                      <a:moveTo>
                        <a:pt x="0" y="0"/>
                      </a:moveTo>
                      <a:lnTo>
                        <a:pt x="244673" y="0"/>
                      </a:lnTo>
                      <a:lnTo>
                        <a:pt x="244673" y="1899082"/>
                      </a:lnTo>
                      <a:lnTo>
                        <a:pt x="232036" y="1886445"/>
                      </a:lnTo>
                      <a:lnTo>
                        <a:pt x="0" y="2118481"/>
                      </a:lnTo>
                      <a:close/>
                    </a:path>
                  </a:pathLst>
                </a:custGeom>
                <a:solidFill>
                  <a:srgbClr val="70E5F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</p:grpSp>
          <p:grpSp>
            <p:nvGrpSpPr>
              <p:cNvPr id="42" name="Group 41">
                <a:extLst>
                  <a:ext uri="{FF2B5EF4-FFF2-40B4-BE49-F238E27FC236}">
                    <a16:creationId xmlns:a16="http://schemas.microsoft.com/office/drawing/2014/main" id="{385834B9-FEA7-49B6-8B61-8D45DC7763F3}"/>
                  </a:ext>
                </a:extLst>
              </p:cNvPr>
              <p:cNvGrpSpPr/>
              <p:nvPr/>
            </p:nvGrpSpPr>
            <p:grpSpPr>
              <a:xfrm>
                <a:off x="3836436" y="-680458"/>
                <a:ext cx="498638" cy="5503876"/>
                <a:chOff x="2687893" y="1220531"/>
                <a:chExt cx="498638" cy="1628854"/>
              </a:xfrm>
            </p:grpSpPr>
            <p:sp>
              <p:nvSpPr>
                <p:cNvPr id="43" name="Freeform 68">
                  <a:extLst>
                    <a:ext uri="{FF2B5EF4-FFF2-40B4-BE49-F238E27FC236}">
                      <a16:creationId xmlns:a16="http://schemas.microsoft.com/office/drawing/2014/main" id="{9DE53B27-2C23-4716-90DA-CBA07DD2A6FF}"/>
                    </a:ext>
                  </a:extLst>
                </p:cNvPr>
                <p:cNvSpPr/>
                <p:nvPr/>
              </p:nvSpPr>
              <p:spPr>
                <a:xfrm>
                  <a:off x="2817610" y="1226200"/>
                  <a:ext cx="239204" cy="1588751"/>
                </a:xfrm>
                <a:custGeom>
                  <a:avLst/>
                  <a:gdLst>
                    <a:gd name="connsiteX0" fmla="*/ 0 w 451189"/>
                    <a:gd name="connsiteY0" fmla="*/ 0 h 2225348"/>
                    <a:gd name="connsiteX1" fmla="*/ 451189 w 451189"/>
                    <a:gd name="connsiteY1" fmla="*/ 0 h 2225348"/>
                    <a:gd name="connsiteX2" fmla="*/ 451189 w 451189"/>
                    <a:gd name="connsiteY2" fmla="*/ 2038397 h 2225348"/>
                    <a:gd name="connsiteX3" fmla="*/ 447870 w 451189"/>
                    <a:gd name="connsiteY3" fmla="*/ 2035549 h 2225348"/>
                    <a:gd name="connsiteX4" fmla="*/ 226652 w 451189"/>
                    <a:gd name="connsiteY4" fmla="*/ 2225348 h 2225348"/>
                    <a:gd name="connsiteX5" fmla="*/ 206467 w 451189"/>
                    <a:gd name="connsiteY5" fmla="*/ 2225348 h 2225348"/>
                    <a:gd name="connsiteX6" fmla="*/ 0 w 451189"/>
                    <a:gd name="connsiteY6" fmla="*/ 2048205 h 2225348"/>
                    <a:gd name="connsiteX7" fmla="*/ 0 w 451189"/>
                    <a:gd name="connsiteY7" fmla="*/ 0 h 22253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51189" h="2225348">
                      <a:moveTo>
                        <a:pt x="0" y="0"/>
                      </a:moveTo>
                      <a:lnTo>
                        <a:pt x="451189" y="0"/>
                      </a:lnTo>
                      <a:lnTo>
                        <a:pt x="451189" y="2038397"/>
                      </a:lnTo>
                      <a:lnTo>
                        <a:pt x="447870" y="2035549"/>
                      </a:lnTo>
                      <a:lnTo>
                        <a:pt x="226652" y="2225348"/>
                      </a:lnTo>
                      <a:lnTo>
                        <a:pt x="206467" y="2225348"/>
                      </a:lnTo>
                      <a:lnTo>
                        <a:pt x="0" y="204820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44" name="Freeform 69">
                  <a:extLst>
                    <a:ext uri="{FF2B5EF4-FFF2-40B4-BE49-F238E27FC236}">
                      <a16:creationId xmlns:a16="http://schemas.microsoft.com/office/drawing/2014/main" id="{1863AFC8-87F1-40C5-9B78-1EC5B90E9653}"/>
                    </a:ext>
                  </a:extLst>
                </p:cNvPr>
                <p:cNvSpPr/>
                <p:nvPr/>
              </p:nvSpPr>
              <p:spPr>
                <a:xfrm>
                  <a:off x="2687893" y="1220531"/>
                  <a:ext cx="129717" cy="1628854"/>
                </a:xfrm>
                <a:custGeom>
                  <a:avLst/>
                  <a:gdLst>
                    <a:gd name="connsiteX0" fmla="*/ 0 w 244673"/>
                    <a:gd name="connsiteY0" fmla="*/ 0 h 2118481"/>
                    <a:gd name="connsiteX1" fmla="*/ 244673 w 244673"/>
                    <a:gd name="connsiteY1" fmla="*/ 0 h 2118481"/>
                    <a:gd name="connsiteX2" fmla="*/ 244673 w 244673"/>
                    <a:gd name="connsiteY2" fmla="*/ 1899082 h 2118481"/>
                    <a:gd name="connsiteX3" fmla="*/ 232036 w 244673"/>
                    <a:gd name="connsiteY3" fmla="*/ 1886445 h 2118481"/>
                    <a:gd name="connsiteX4" fmla="*/ 0 w 244673"/>
                    <a:gd name="connsiteY4" fmla="*/ 2118481 h 21184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44673" h="2118481">
                      <a:moveTo>
                        <a:pt x="0" y="0"/>
                      </a:moveTo>
                      <a:lnTo>
                        <a:pt x="244673" y="0"/>
                      </a:lnTo>
                      <a:lnTo>
                        <a:pt x="244673" y="1899082"/>
                      </a:lnTo>
                      <a:lnTo>
                        <a:pt x="232036" y="1886445"/>
                      </a:lnTo>
                      <a:lnTo>
                        <a:pt x="0" y="2118481"/>
                      </a:lnTo>
                      <a:close/>
                    </a:path>
                  </a:pathLst>
                </a:cu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45" name="Freeform 70">
                  <a:extLst>
                    <a:ext uri="{FF2B5EF4-FFF2-40B4-BE49-F238E27FC236}">
                      <a16:creationId xmlns:a16="http://schemas.microsoft.com/office/drawing/2014/main" id="{61BD82BF-5B01-4693-82FF-06555681283B}"/>
                    </a:ext>
                  </a:extLst>
                </p:cNvPr>
                <p:cNvSpPr/>
                <p:nvPr/>
              </p:nvSpPr>
              <p:spPr>
                <a:xfrm flipH="1">
                  <a:off x="3056814" y="1220531"/>
                  <a:ext cx="129717" cy="1628854"/>
                </a:xfrm>
                <a:custGeom>
                  <a:avLst/>
                  <a:gdLst>
                    <a:gd name="connsiteX0" fmla="*/ 0 w 244673"/>
                    <a:gd name="connsiteY0" fmla="*/ 0 h 2118481"/>
                    <a:gd name="connsiteX1" fmla="*/ 244673 w 244673"/>
                    <a:gd name="connsiteY1" fmla="*/ 0 h 2118481"/>
                    <a:gd name="connsiteX2" fmla="*/ 244673 w 244673"/>
                    <a:gd name="connsiteY2" fmla="*/ 1899082 h 2118481"/>
                    <a:gd name="connsiteX3" fmla="*/ 232036 w 244673"/>
                    <a:gd name="connsiteY3" fmla="*/ 1886445 h 2118481"/>
                    <a:gd name="connsiteX4" fmla="*/ 0 w 244673"/>
                    <a:gd name="connsiteY4" fmla="*/ 2118481 h 21184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44673" h="2118481">
                      <a:moveTo>
                        <a:pt x="0" y="0"/>
                      </a:moveTo>
                      <a:lnTo>
                        <a:pt x="244673" y="0"/>
                      </a:lnTo>
                      <a:lnTo>
                        <a:pt x="244673" y="1899082"/>
                      </a:lnTo>
                      <a:lnTo>
                        <a:pt x="232036" y="1886445"/>
                      </a:lnTo>
                      <a:lnTo>
                        <a:pt x="0" y="2118481"/>
                      </a:lnTo>
                      <a:close/>
                    </a:path>
                  </a:pathLst>
                </a:custGeom>
                <a:solidFill>
                  <a:srgbClr val="70E5F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</p:grp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55D2D777-D0D5-428D-BF7B-85E060065E98}"/>
                </a:ext>
              </a:extLst>
            </p:cNvPr>
            <p:cNvGrpSpPr/>
            <p:nvPr/>
          </p:nvGrpSpPr>
          <p:grpSpPr>
            <a:xfrm>
              <a:off x="7637507" y="1421845"/>
              <a:ext cx="651281" cy="791039"/>
              <a:chOff x="8919405" y="2777485"/>
              <a:chExt cx="651281" cy="791039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2440CCFE-EE31-45CC-98E9-BCEDDB3B77D1}"/>
                  </a:ext>
                </a:extLst>
              </p:cNvPr>
              <p:cNvSpPr/>
              <p:nvPr/>
            </p:nvSpPr>
            <p:spPr>
              <a:xfrm>
                <a:off x="8963554" y="2777485"/>
                <a:ext cx="560792" cy="356900"/>
              </a:xfrm>
              <a:prstGeom prst="roundRect">
                <a:avLst/>
              </a:prstGeom>
              <a:gradFill flip="none" rotWithShape="1">
                <a:gsLst>
                  <a:gs pos="71000">
                    <a:schemeClr val="bg1">
                      <a:lumMod val="95000"/>
                    </a:schemeClr>
                  </a:gs>
                  <a:gs pos="100000">
                    <a:srgbClr val="E46184"/>
                  </a:gs>
                  <a:gs pos="46000">
                    <a:srgbClr val="E66889"/>
                  </a:gs>
                  <a:gs pos="0">
                    <a:srgbClr val="DF4D73"/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044A4F23-2732-4E6C-A4F4-9D4619F05614}"/>
                  </a:ext>
                </a:extLst>
              </p:cNvPr>
              <p:cNvSpPr/>
              <p:nvPr/>
            </p:nvSpPr>
            <p:spPr>
              <a:xfrm>
                <a:off x="8937467" y="3083501"/>
                <a:ext cx="608372" cy="485023"/>
              </a:xfrm>
              <a:prstGeom prst="rect">
                <a:avLst/>
              </a:prstGeom>
              <a:gradFill flip="none" rotWithShape="1">
                <a:gsLst>
                  <a:gs pos="71000">
                    <a:schemeClr val="bg1">
                      <a:lumMod val="95000"/>
                    </a:schemeClr>
                  </a:gs>
                  <a:gs pos="55000">
                    <a:schemeClr val="bg2">
                      <a:lumMod val="50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  <a:gs pos="31000">
                    <a:schemeClr val="bg1">
                      <a:lumMod val="95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lin ang="10800000" scaled="1"/>
                <a:tileRect/>
              </a:gradFill>
              <a:ln w="6350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AF765F63-B31F-4DDC-BA64-DF5CDE3444C1}"/>
                  </a:ext>
                </a:extLst>
              </p:cNvPr>
              <p:cNvSpPr/>
              <p:nvPr/>
            </p:nvSpPr>
            <p:spPr>
              <a:xfrm flipV="1">
                <a:off x="8922721" y="3105769"/>
                <a:ext cx="641612" cy="28788"/>
              </a:xfrm>
              <a:prstGeom prst="rect">
                <a:avLst/>
              </a:prstGeom>
              <a:gradFill>
                <a:gsLst>
                  <a:gs pos="55000">
                    <a:schemeClr val="tx1">
                      <a:lumMod val="85000"/>
                      <a:lumOff val="15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lin ang="10800000" scaled="1"/>
              </a:gradFill>
              <a:ln w="6350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9E0205DB-0B41-47F5-8A51-8EEABD8F6511}"/>
                  </a:ext>
                </a:extLst>
              </p:cNvPr>
              <p:cNvGrpSpPr/>
              <p:nvPr/>
            </p:nvGrpSpPr>
            <p:grpSpPr>
              <a:xfrm>
                <a:off x="8983046" y="3267120"/>
                <a:ext cx="522530" cy="86824"/>
                <a:chOff x="9025949" y="3107668"/>
                <a:chExt cx="444569" cy="85723"/>
              </a:xfrm>
            </p:grpSpPr>
            <p:sp>
              <p:nvSpPr>
                <p:cNvPr id="36" name="Oval 35">
                  <a:extLst>
                    <a:ext uri="{FF2B5EF4-FFF2-40B4-BE49-F238E27FC236}">
                      <a16:creationId xmlns:a16="http://schemas.microsoft.com/office/drawing/2014/main" id="{D3EF29D1-06DF-4C02-811F-9E0EC2EEEB4F}"/>
                    </a:ext>
                  </a:extLst>
                </p:cNvPr>
                <p:cNvSpPr/>
                <p:nvPr/>
              </p:nvSpPr>
              <p:spPr>
                <a:xfrm>
                  <a:off x="9219536" y="3123987"/>
                  <a:ext cx="46618" cy="69404"/>
                </a:xfrm>
                <a:prstGeom prst="ellipse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prst="relaxedInse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37" name="Oval 36">
                  <a:extLst>
                    <a:ext uri="{FF2B5EF4-FFF2-40B4-BE49-F238E27FC236}">
                      <a16:creationId xmlns:a16="http://schemas.microsoft.com/office/drawing/2014/main" id="{882CD625-7B20-4BD9-A7D5-41984B41FD22}"/>
                    </a:ext>
                  </a:extLst>
                </p:cNvPr>
                <p:cNvSpPr/>
                <p:nvPr/>
              </p:nvSpPr>
              <p:spPr>
                <a:xfrm>
                  <a:off x="9326856" y="3117555"/>
                  <a:ext cx="43813" cy="65228"/>
                </a:xfrm>
                <a:prstGeom prst="ellipse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prst="relaxedInse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38" name="Oval 37">
                  <a:extLst>
                    <a:ext uri="{FF2B5EF4-FFF2-40B4-BE49-F238E27FC236}">
                      <a16:creationId xmlns:a16="http://schemas.microsoft.com/office/drawing/2014/main" id="{7AD7C70E-EC5F-4D6E-843D-D23F3E004CEA}"/>
                    </a:ext>
                  </a:extLst>
                </p:cNvPr>
                <p:cNvSpPr/>
                <p:nvPr/>
              </p:nvSpPr>
              <p:spPr>
                <a:xfrm>
                  <a:off x="9431371" y="3107668"/>
                  <a:ext cx="39147" cy="58282"/>
                </a:xfrm>
                <a:prstGeom prst="ellipse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prst="relaxedInse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39" name="Oval 38">
                  <a:extLst>
                    <a:ext uri="{FF2B5EF4-FFF2-40B4-BE49-F238E27FC236}">
                      <a16:creationId xmlns:a16="http://schemas.microsoft.com/office/drawing/2014/main" id="{AACEEF3D-D371-484C-9423-D2C0868404DB}"/>
                    </a:ext>
                  </a:extLst>
                </p:cNvPr>
                <p:cNvSpPr/>
                <p:nvPr/>
              </p:nvSpPr>
              <p:spPr>
                <a:xfrm rot="5400000">
                  <a:off x="9104314" y="3136300"/>
                  <a:ext cx="65228" cy="43813"/>
                </a:xfrm>
                <a:prstGeom prst="ellipse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prst="relaxedInse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40" name="Oval 39">
                  <a:extLst>
                    <a:ext uri="{FF2B5EF4-FFF2-40B4-BE49-F238E27FC236}">
                      <a16:creationId xmlns:a16="http://schemas.microsoft.com/office/drawing/2014/main" id="{2A6F8211-25E8-4254-8D79-6F5F2E79B709}"/>
                    </a:ext>
                  </a:extLst>
                </p:cNvPr>
                <p:cNvSpPr/>
                <p:nvPr/>
              </p:nvSpPr>
              <p:spPr>
                <a:xfrm rot="5400000">
                  <a:off x="9016382" y="3128111"/>
                  <a:ext cx="58282" cy="39147"/>
                </a:xfrm>
                <a:prstGeom prst="ellipse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prst="relaxedInse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030"/>
                  <a:endParaRPr lang="en-US" sz="917">
                    <a:solidFill>
                      <a:prstClr val="white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</p:grp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2E9CF1F1-AFFA-4C83-B35F-1CB30EC7C284}"/>
                  </a:ext>
                </a:extLst>
              </p:cNvPr>
              <p:cNvSpPr/>
              <p:nvPr/>
            </p:nvSpPr>
            <p:spPr>
              <a:xfrm flipV="1">
                <a:off x="8929074" y="3210455"/>
                <a:ext cx="641612" cy="28788"/>
              </a:xfrm>
              <a:prstGeom prst="rect">
                <a:avLst/>
              </a:prstGeom>
              <a:gradFill>
                <a:gsLst>
                  <a:gs pos="55000">
                    <a:schemeClr val="tx1">
                      <a:lumMod val="85000"/>
                      <a:lumOff val="15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lin ang="10800000" scaled="1"/>
              </a:gradFill>
              <a:ln w="6350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4010B0FE-4262-40CA-B0FC-2019A920F380}"/>
                  </a:ext>
                </a:extLst>
              </p:cNvPr>
              <p:cNvSpPr/>
              <p:nvPr/>
            </p:nvSpPr>
            <p:spPr>
              <a:xfrm flipV="1">
                <a:off x="8922720" y="3154762"/>
                <a:ext cx="641612" cy="28788"/>
              </a:xfrm>
              <a:prstGeom prst="rect">
                <a:avLst/>
              </a:prstGeom>
              <a:gradFill>
                <a:gsLst>
                  <a:gs pos="55000">
                    <a:schemeClr val="tx1">
                      <a:lumMod val="85000"/>
                      <a:lumOff val="15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lin ang="10800000" scaled="1"/>
              </a:gradFill>
              <a:ln w="6350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D67BAF95-6E67-4555-B941-0EFDACF2561F}"/>
                  </a:ext>
                </a:extLst>
              </p:cNvPr>
              <p:cNvSpPr/>
              <p:nvPr/>
            </p:nvSpPr>
            <p:spPr>
              <a:xfrm flipV="1">
                <a:off x="8923423" y="3385325"/>
                <a:ext cx="641612" cy="28788"/>
              </a:xfrm>
              <a:prstGeom prst="rect">
                <a:avLst/>
              </a:prstGeom>
              <a:gradFill>
                <a:gsLst>
                  <a:gs pos="55000">
                    <a:schemeClr val="tx1">
                      <a:lumMod val="85000"/>
                      <a:lumOff val="15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lin ang="10800000" scaled="1"/>
              </a:gradFill>
              <a:ln w="6350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455100A4-DB7F-4C7B-B2F1-55BE3A2602E4}"/>
                  </a:ext>
                </a:extLst>
              </p:cNvPr>
              <p:cNvSpPr/>
              <p:nvPr/>
            </p:nvSpPr>
            <p:spPr>
              <a:xfrm flipV="1">
                <a:off x="8919405" y="3490543"/>
                <a:ext cx="641612" cy="28788"/>
              </a:xfrm>
              <a:prstGeom prst="rect">
                <a:avLst/>
              </a:prstGeom>
              <a:gradFill>
                <a:gsLst>
                  <a:gs pos="55000">
                    <a:schemeClr val="tx1">
                      <a:lumMod val="85000"/>
                      <a:lumOff val="15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lin ang="10800000" scaled="1"/>
              </a:gradFill>
              <a:ln w="6350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81233F8B-35C0-4F93-9491-8E497A4CD640}"/>
                  </a:ext>
                </a:extLst>
              </p:cNvPr>
              <p:cNvSpPr/>
              <p:nvPr/>
            </p:nvSpPr>
            <p:spPr>
              <a:xfrm flipV="1">
                <a:off x="8919405" y="3438149"/>
                <a:ext cx="641612" cy="28788"/>
              </a:xfrm>
              <a:prstGeom prst="rect">
                <a:avLst/>
              </a:prstGeom>
              <a:gradFill>
                <a:gsLst>
                  <a:gs pos="55000">
                    <a:schemeClr val="tx1">
                      <a:lumMod val="85000"/>
                      <a:lumOff val="15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lin ang="10800000" scaled="1"/>
              </a:gradFill>
              <a:ln w="6350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030"/>
                <a:endParaRPr lang="en-US" sz="917">
                  <a:solidFill>
                    <a:prstClr val="white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</p:grpSp>
      </p:grpSp>
      <p:sp>
        <p:nvSpPr>
          <p:cNvPr id="52" name="Rectangle 51">
            <a:extLst>
              <a:ext uri="{FF2B5EF4-FFF2-40B4-BE49-F238E27FC236}">
                <a16:creationId xmlns:a16="http://schemas.microsoft.com/office/drawing/2014/main" id="{3AC0AAEB-AAB2-42D0-AAC8-94E438C9E300}"/>
              </a:ext>
            </a:extLst>
          </p:cNvPr>
          <p:cNvSpPr/>
          <p:nvPr userDrawn="1"/>
        </p:nvSpPr>
        <p:spPr>
          <a:xfrm>
            <a:off x="9318787" y="5943345"/>
            <a:ext cx="1345240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5952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500" b="0" kern="1200" cap="none" spc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ea typeface="+mn-ea"/>
                <a:cs typeface="+mn-cs"/>
              </a:rPr>
              <a:t>designed by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34A49353-0392-46F9-AEFA-8526E6156272}"/>
              </a:ext>
            </a:extLst>
          </p:cNvPr>
          <p:cNvSpPr txBox="1"/>
          <p:nvPr userDrawn="1"/>
        </p:nvSpPr>
        <p:spPr>
          <a:xfrm rot="21591437">
            <a:off x="9139168" y="5484576"/>
            <a:ext cx="1667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595265">
              <a:defRPr/>
            </a:pPr>
            <a:r>
              <a:rPr lang="en-US" sz="2000" b="0" kern="1200" cap="none" spc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ea typeface="+mn-ea"/>
                <a:cs typeface="+mn-cs"/>
              </a:rPr>
              <a:t>EDUCATION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5107691-0DF9-4EE7-9D7B-D283473EA09F}"/>
              </a:ext>
            </a:extLst>
          </p:cNvPr>
          <p:cNvSpPr txBox="1"/>
          <p:nvPr userDrawn="1"/>
        </p:nvSpPr>
        <p:spPr>
          <a:xfrm rot="21591437">
            <a:off x="8932205" y="5211221"/>
            <a:ext cx="2000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595265">
              <a:defRPr/>
            </a:pPr>
            <a:r>
              <a:rPr lang="en-US" sz="2000" b="0" kern="1200" cap="none" spc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ea typeface="+mn-ea"/>
                <a:cs typeface="+mn-cs"/>
              </a:rPr>
              <a:t>INFOGRAPHIC</a:t>
            </a:r>
          </a:p>
        </p:txBody>
      </p:sp>
    </p:spTree>
    <p:extLst>
      <p:ext uri="{BB962C8B-B14F-4D97-AF65-F5344CB8AC3E}">
        <p14:creationId xmlns:p14="http://schemas.microsoft.com/office/powerpoint/2010/main" val="610698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4AA25794-AA91-448D-9EEF-18A312CEE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301BF479-7564-4F98-AA08-EABAB311AA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A8264CC2-0F78-410B-8DAC-594D015A2D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271D25-5AE7-4D9D-9A54-C7B129184C37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5DCDE880-F7F3-426A-A1B6-C86D9C61E1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B76BD49C-9E9E-4F04-AF00-E982E7E00F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83FC55-668B-47E1-A60E-07967310ED9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8136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72CF5A-5FA6-496C-B432-4E7364AAB233}" type="datetimeFigureOut">
              <a:rPr lang="tr-TR" smtClean="0"/>
              <a:t>15.04.2021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0383F-13D1-4047-BE8E-20A8C2B948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14537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35000">
              <a:srgbClr val="EAEEF1"/>
            </a:gs>
            <a:gs pos="74000">
              <a:srgbClr val="BAC7CF"/>
            </a:gs>
            <a:gs pos="100000">
              <a:srgbClr val="BAC7CD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7149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ogretmensosyal.blogspot.com.tr/" TargetMode="External"/><Relationship Id="rId13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12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channel/UCvmbccp4GhRufkfIOWXmmhw/featured?disable_polymer=true" TargetMode="External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5" Type="http://schemas.openxmlformats.org/officeDocument/2006/relationships/image" Target="../media/image11.png"/><Relationship Id="rId10" Type="http://schemas.openxmlformats.org/officeDocument/2006/relationships/hyperlink" Target="https://ogretmensosyalbilgiler.wordpress.com/" TargetMode="External"/><Relationship Id="rId4" Type="http://schemas.openxmlformats.org/officeDocument/2006/relationships/hyperlink" Target="https://www.facebook.com/ogretmen44/" TargetMode="External"/><Relationship Id="rId9" Type="http://schemas.openxmlformats.org/officeDocument/2006/relationships/image" Target="../media/image6.png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5.png"/><Relationship Id="rId18" Type="http://schemas.openxmlformats.org/officeDocument/2006/relationships/image" Target="../media/image8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hyperlink" Target="https://www.youtube.com/channel/UCvmbccp4GhRufkfIOWXmmhw/featured?disable_polymer=true" TargetMode="External"/><Relationship Id="rId17" Type="http://schemas.openxmlformats.org/officeDocument/2006/relationships/image" Target="../media/image7.png"/><Relationship Id="rId2" Type="http://schemas.openxmlformats.org/officeDocument/2006/relationships/image" Target="../media/image12.png"/><Relationship Id="rId16" Type="http://schemas.openxmlformats.org/officeDocument/2006/relationships/hyperlink" Target="https://ogretmensosyalbilgiler.wordpres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4.png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6.png"/><Relationship Id="rId10" Type="http://schemas.openxmlformats.org/officeDocument/2006/relationships/hyperlink" Target="https://www.facebook.com/ogretmen44/" TargetMode="External"/><Relationship Id="rId19" Type="http://schemas.openxmlformats.org/officeDocument/2006/relationships/image" Target="../media/image9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png"/><Relationship Id="rId14" Type="http://schemas.openxmlformats.org/officeDocument/2006/relationships/hyperlink" Target="http://ogretmensosyal.blogspot.com.tr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12" Type="http://schemas.openxmlformats.org/officeDocument/2006/relationships/image" Target="../media/image7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11" Type="http://schemas.openxmlformats.org/officeDocument/2006/relationships/image" Target="../media/image70.png"/><Relationship Id="rId5" Type="http://schemas.openxmlformats.org/officeDocument/2006/relationships/image" Target="../media/image64.png"/><Relationship Id="rId10" Type="http://schemas.openxmlformats.org/officeDocument/2006/relationships/image" Target="../media/image69.png"/><Relationship Id="rId4" Type="http://schemas.openxmlformats.org/officeDocument/2006/relationships/image" Target="../media/image63.png"/><Relationship Id="rId9" Type="http://schemas.openxmlformats.org/officeDocument/2006/relationships/image" Target="../media/image6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75.png"/><Relationship Id="rId7" Type="http://schemas.openxmlformats.org/officeDocument/2006/relationships/image" Target="../media/image78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hyperlink" Target="http://www.tema.org.tr/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5" Type="http://schemas.openxmlformats.org/officeDocument/2006/relationships/image" Target="../media/image76.png"/><Relationship Id="rId4" Type="http://schemas.openxmlformats.org/officeDocument/2006/relationships/hyperlink" Target="http://www.losev.org.tr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26.xml.rels><?xml version="1.0" encoding="UTF-8" standalone="yes" ?><Relationships xmlns="http://schemas.openxmlformats.org/package/2006/relationships"><Relationship Id="rId8" Target="../media/image96.png" Type="http://schemas.openxmlformats.org/officeDocument/2006/relationships/image"/><Relationship Id="rId3" Target="../media/image92.jpeg" Type="http://schemas.openxmlformats.org/officeDocument/2006/relationships/image"/><Relationship Id="rId7" Target="../media/image76.png" Type="http://schemas.openxmlformats.org/officeDocument/2006/relationships/image"/><Relationship Id="rId2" Target="https://www.darussafaka.org/" TargetMode="External" Type="http://schemas.openxmlformats.org/officeDocument/2006/relationships/hyperlink"/><Relationship Id="rId1" Target="../slideLayouts/slideLayout2.xml" Type="http://schemas.openxmlformats.org/officeDocument/2006/relationships/slideLayout"/><Relationship Id="rId6" Target="../media/image95.png" Type="http://schemas.openxmlformats.org/officeDocument/2006/relationships/image"/><Relationship Id="rId5" Target="../media/image94.png" Type="http://schemas.openxmlformats.org/officeDocument/2006/relationships/image"/><Relationship Id="rId4" Target="../media/image93.jpeg" Type="http://schemas.openxmlformats.org/officeDocument/2006/relationships/image"/></Relationships>
</file>

<file path=ppt/slides/_rels/slide27.xml.rels><?xml version="1.0" encoding="UTF-8" standalone="yes" ?><Relationships xmlns="http://schemas.openxmlformats.org/package/2006/relationships"><Relationship Id="rId8" Target="http://www.kizilay.org.tr/" TargetMode="External" Type="http://schemas.openxmlformats.org/officeDocument/2006/relationships/hyperlink"/><Relationship Id="rId3" Target="../media/image98.png" Type="http://schemas.openxmlformats.org/officeDocument/2006/relationships/image"/><Relationship Id="rId7" Target="../media/image102.png" Type="http://schemas.openxmlformats.org/officeDocument/2006/relationships/image"/><Relationship Id="rId2" Target="../media/image97.png" Type="http://schemas.openxmlformats.org/officeDocument/2006/relationships/image"/><Relationship Id="rId1" Target="../slideLayouts/slideLayout13.xml" Type="http://schemas.openxmlformats.org/officeDocument/2006/relationships/slideLayout"/><Relationship Id="rId6" Target="../media/image101.png" Type="http://schemas.openxmlformats.org/officeDocument/2006/relationships/image"/><Relationship Id="rId5" Target="../media/image100.png" Type="http://schemas.openxmlformats.org/officeDocument/2006/relationships/image"/><Relationship Id="rId10" Target="../media/image104.png" Type="http://schemas.openxmlformats.org/officeDocument/2006/relationships/image"/><Relationship Id="rId4" Target="../media/image99.jpeg" Type="http://schemas.openxmlformats.org/officeDocument/2006/relationships/image"/><Relationship Id="rId9" Target="../media/image103.png" Type="http://schemas.openxmlformats.org/officeDocument/2006/relationships/image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7" Type="http://schemas.openxmlformats.org/officeDocument/2006/relationships/image" Target="../media/image109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8.png"/><Relationship Id="rId5" Type="http://schemas.openxmlformats.org/officeDocument/2006/relationships/image" Target="../media/image76.png"/><Relationship Id="rId4" Type="http://schemas.openxmlformats.org/officeDocument/2006/relationships/hyperlink" Target="https://www.akut.org.tr/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/Relationships>
</file>

<file path=ppt/slides/_rels/slide31.xml.rels><?xml version="1.0" encoding="UTF-8" standalone="yes" ?><Relationships xmlns="http://schemas.openxmlformats.org/package/2006/relationships"><Relationship Id="rId2" Target="../media/image114.jpeg" Type="http://schemas.openxmlformats.org/officeDocument/2006/relationships/image"/><Relationship Id="rId1" Target="../slideLayouts/slideLayout13.xml" Type="http://schemas.openxmlformats.org/officeDocument/2006/relationships/slideLayout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7.png"/><Relationship Id="rId4" Type="http://schemas.openxmlformats.org/officeDocument/2006/relationships/image" Target="../media/image11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Resim 45">
            <a:extLst>
              <a:ext uri="{FF2B5EF4-FFF2-40B4-BE49-F238E27FC236}">
                <a16:creationId xmlns:a16="http://schemas.microsoft.com/office/drawing/2014/main" id="{031037FC-1198-43F0-9DB9-A2C97BF8BD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26AF8173-E08F-44CB-A45C-75DEC641CB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6749" y="3899071"/>
            <a:ext cx="3212870" cy="2133785"/>
          </a:xfrm>
          <a:prstGeom prst="rect">
            <a:avLst/>
          </a:prstGeom>
        </p:spPr>
      </p:pic>
      <p:pic>
        <p:nvPicPr>
          <p:cNvPr id="8" name="Picture 8" descr="FACEBOOK PNG ile ilgili görsel sonucu">
            <a:hlinkClick r:id="rId4"/>
            <a:extLst>
              <a:ext uri="{FF2B5EF4-FFF2-40B4-BE49-F238E27FC236}">
                <a16:creationId xmlns:a16="http://schemas.microsoft.com/office/drawing/2014/main" id="{602BED30-8232-45DF-B710-872E08AF3F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esim 8">
            <a:hlinkClick r:id="rId6"/>
            <a:extLst>
              <a:ext uri="{FF2B5EF4-FFF2-40B4-BE49-F238E27FC236}">
                <a16:creationId xmlns:a16="http://schemas.microsoft.com/office/drawing/2014/main" id="{5AD8B750-47F3-484B-B115-9E5D525A0B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10" name="Picture 12" descr="BLOGGER PNG ile ilgili görsel sonucu">
            <a:hlinkClick r:id="rId8"/>
            <a:extLst>
              <a:ext uri="{FF2B5EF4-FFF2-40B4-BE49-F238E27FC236}">
                <a16:creationId xmlns:a16="http://schemas.microsoft.com/office/drawing/2014/main" id="{22DC50F2-3B66-47FD-8D84-6CEFA69EB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wordpress png ile ilgili gÃ¶rsel sonucu">
            <a:hlinkClick r:id="rId10"/>
            <a:extLst>
              <a:ext uri="{FF2B5EF4-FFF2-40B4-BE49-F238E27FC236}">
                <a16:creationId xmlns:a16="http://schemas.microsoft.com/office/drawing/2014/main" id="{09E958D9-EC49-4C23-A68F-E63F1CD47A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AC560EC5-2AC6-447C-B6DC-F34D3BD2238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27ABB60B-4F4A-4651-9C7D-DC45556ABAE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460053" y="207748"/>
            <a:ext cx="1293557" cy="1135410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51ABC9FB-50B9-4926-B99F-75E3D22AE47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850025" y="2470359"/>
            <a:ext cx="7154060" cy="6312405"/>
          </a:xfrm>
          <a:prstGeom prst="rect">
            <a:avLst/>
          </a:prstGeom>
        </p:spPr>
      </p:pic>
      <p:pic>
        <p:nvPicPr>
          <p:cNvPr id="47" name="Resim 46">
            <a:extLst>
              <a:ext uri="{FF2B5EF4-FFF2-40B4-BE49-F238E27FC236}">
                <a16:creationId xmlns:a16="http://schemas.microsoft.com/office/drawing/2014/main" id="{12960F7E-3733-4C7F-8E6B-BBA46C72D39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-102381" y="768516"/>
            <a:ext cx="12192000" cy="2533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230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5E39D8DA-3DCE-4AE3-BF28-1B7B0ED7AE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0381"/>
            <a:ext cx="12192000" cy="6326719"/>
          </a:xfrm>
          <a:prstGeom prst="rect">
            <a:avLst/>
          </a:prstGeom>
        </p:spPr>
      </p:pic>
      <p:graphicFrame>
        <p:nvGraphicFramePr>
          <p:cNvPr id="14" name="Diyagram 13">
            <a:extLst>
              <a:ext uri="{FF2B5EF4-FFF2-40B4-BE49-F238E27FC236}">
                <a16:creationId xmlns:a16="http://schemas.microsoft.com/office/drawing/2014/main" id="{CC10605D-5E13-4136-8045-553991EDE39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32796144"/>
              </p:ext>
            </p:extLst>
          </p:nvPr>
        </p:nvGraphicFramePr>
        <p:xfrm>
          <a:off x="1554931" y="2729902"/>
          <a:ext cx="8827129" cy="11347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3" name="Resim 12">
            <a:extLst>
              <a:ext uri="{FF2B5EF4-FFF2-40B4-BE49-F238E27FC236}">
                <a16:creationId xmlns:a16="http://schemas.microsoft.com/office/drawing/2014/main" id="{F5A202C8-295D-49A8-B088-2730133E6D7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64376" y="4247535"/>
            <a:ext cx="3632649" cy="2633377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4478521B-9A36-4198-B6AA-8A5C50CE27D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13760" y="3909888"/>
            <a:ext cx="3212870" cy="2133785"/>
          </a:xfrm>
          <a:prstGeom prst="rect">
            <a:avLst/>
          </a:prstGeom>
        </p:spPr>
      </p:pic>
      <p:pic>
        <p:nvPicPr>
          <p:cNvPr id="17" name="Picture 8" descr="FACEBOOK PNG ile ilgili görsel sonucu">
            <a:hlinkClick r:id="rId10"/>
            <a:extLst>
              <a:ext uri="{FF2B5EF4-FFF2-40B4-BE49-F238E27FC236}">
                <a16:creationId xmlns:a16="http://schemas.microsoft.com/office/drawing/2014/main" id="{6CFD209B-33D1-40FF-A7C6-A6A8660946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Resim 17">
            <a:hlinkClick r:id="rId12"/>
            <a:extLst>
              <a:ext uri="{FF2B5EF4-FFF2-40B4-BE49-F238E27FC236}">
                <a16:creationId xmlns:a16="http://schemas.microsoft.com/office/drawing/2014/main" id="{10ED839B-F508-4304-9F0B-BE398E5AF94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19" name="Picture 12" descr="BLOGGER PNG ile ilgili görsel sonucu">
            <a:hlinkClick r:id="rId14"/>
            <a:extLst>
              <a:ext uri="{FF2B5EF4-FFF2-40B4-BE49-F238E27FC236}">
                <a16:creationId xmlns:a16="http://schemas.microsoft.com/office/drawing/2014/main" id="{8409CE3E-DEF3-4A91-91EF-9FEAC0D589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wordpress png ile ilgili gÃ¶rsel sonucu">
            <a:hlinkClick r:id="rId16"/>
            <a:extLst>
              <a:ext uri="{FF2B5EF4-FFF2-40B4-BE49-F238E27FC236}">
                <a16:creationId xmlns:a16="http://schemas.microsoft.com/office/drawing/2014/main" id="{3698BA51-944A-4C27-8FF9-874DB908B0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BF151CAE-1D77-410E-B2BC-0AC325311378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2987B595-C3DB-4BFB-A938-93C06F75ADDC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0239375" y="424886"/>
            <a:ext cx="1787255" cy="156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3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FCDF31DE-46DF-43FD-BD46-B09F249EF0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1065" y="318780"/>
            <a:ext cx="5426905" cy="1907721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F11C554F-7BC0-4403-A5E3-E30DA4EFA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5361" y="897622"/>
            <a:ext cx="4378711" cy="5876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9376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>
            <a:extLst>
              <a:ext uri="{FF2B5EF4-FFF2-40B4-BE49-F238E27FC236}">
                <a16:creationId xmlns:a16="http://schemas.microsoft.com/office/drawing/2014/main" id="{23C0C600-A88D-4C35-A1D0-EB1C2327B2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4776" y="100295"/>
            <a:ext cx="9943438" cy="6657409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FE08DC1E-610A-4710-B32F-1DC13E087A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8148" y="519696"/>
            <a:ext cx="5645091" cy="5115717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77F355FD-5847-41E5-8883-251577258A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2485" y="519696"/>
            <a:ext cx="2220224" cy="6175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41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7D561587-0DBA-4C0D-9452-E32F7AC796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03817" y="2320413"/>
            <a:ext cx="6244492" cy="4625304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97082B4D-90B0-4BD4-BE48-9599D97436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0675" y="139924"/>
            <a:ext cx="6303810" cy="4493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622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4" descr="C:\Users\dell\Desktop\Wall_Sign_PSD_Template.png">
            <a:extLst>
              <a:ext uri="{FF2B5EF4-FFF2-40B4-BE49-F238E27FC236}">
                <a16:creationId xmlns:a16="http://schemas.microsoft.com/office/drawing/2014/main" id="{409130C0-6CC3-4AE7-9813-78DD45CE3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34599" y="-1230309"/>
            <a:ext cx="9710671" cy="8522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Dikdörtgen 24">
            <a:extLst>
              <a:ext uri="{FF2B5EF4-FFF2-40B4-BE49-F238E27FC236}">
                <a16:creationId xmlns:a16="http://schemas.microsoft.com/office/drawing/2014/main" id="{30613A9B-53E9-4036-9DC8-63C22C2EA347}"/>
              </a:ext>
            </a:extLst>
          </p:cNvPr>
          <p:cNvSpPr/>
          <p:nvPr/>
        </p:nvSpPr>
        <p:spPr>
          <a:xfrm>
            <a:off x="310499" y="1455773"/>
            <a:ext cx="529129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r-TR" sz="4400" dirty="0">
                <a:solidFill>
                  <a:schemeClr val="accent4">
                    <a:lumMod val="60000"/>
                    <a:lumOff val="40000"/>
                  </a:schemeClr>
                </a:solidFill>
                <a:latin typeface="Just tell me what" panose="02000500000000000000" pitchFamily="2" charset="-94"/>
              </a:rPr>
              <a:t>Kurum: </a:t>
            </a:r>
            <a:r>
              <a:rPr lang="tr-TR" sz="4400" dirty="0">
                <a:solidFill>
                  <a:schemeClr val="bg1"/>
                </a:solidFill>
                <a:latin typeface="Just tell me what" panose="02000500000000000000" pitchFamily="2" charset="-94"/>
              </a:rPr>
              <a:t>Sürekli olan toplumsal ihtiyaçları karşılamak için oluştu-</a:t>
            </a:r>
          </a:p>
          <a:p>
            <a:pPr lvl="0"/>
            <a:r>
              <a:rPr lang="tr-TR" sz="4400" dirty="0" err="1">
                <a:solidFill>
                  <a:schemeClr val="bg1"/>
                </a:solidFill>
                <a:latin typeface="Just tell me what" panose="02000500000000000000" pitchFamily="2" charset="-94"/>
              </a:rPr>
              <a:t>rulmuş</a:t>
            </a:r>
            <a:r>
              <a:rPr lang="tr-TR" sz="4400" dirty="0">
                <a:solidFill>
                  <a:schemeClr val="bg1"/>
                </a:solidFill>
                <a:latin typeface="Just tell me what" panose="02000500000000000000" pitchFamily="2" charset="-94"/>
              </a:rPr>
              <a:t> yapıdır.</a:t>
            </a:r>
          </a:p>
        </p:txBody>
      </p:sp>
      <p:pic>
        <p:nvPicPr>
          <p:cNvPr id="32" name="Resim 31">
            <a:extLst>
              <a:ext uri="{FF2B5EF4-FFF2-40B4-BE49-F238E27FC236}">
                <a16:creationId xmlns:a16="http://schemas.microsoft.com/office/drawing/2014/main" id="{23AF9A0C-25BF-4540-A695-7922524F17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7271" y="1393655"/>
            <a:ext cx="5243014" cy="1304657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EB4FD0C9-A51E-4BB4-A12F-89EC644BEB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8498" y="3180280"/>
            <a:ext cx="5340559" cy="1329043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7246E0F5-03E3-4FCE-A9A2-1FFA174B5A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4505" y="1145027"/>
            <a:ext cx="4761774" cy="6728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94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46A720EF-C0B0-4C2A-AA0F-B548FE673F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4723" y="1020786"/>
            <a:ext cx="5194242" cy="5560034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FB416B91-BB4B-4518-9AD9-A64602C7A5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387" y="1111321"/>
            <a:ext cx="4974767" cy="5523455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6E7362E2-5B06-4050-9C62-B79D4ADFFC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3620" y="295631"/>
            <a:ext cx="3280269" cy="816253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FC4E730A-13E9-44A4-8629-908F5D32DB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8113" y="295068"/>
            <a:ext cx="3413437" cy="816253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AC9BEDD2-3075-4239-99E0-916F4CF398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70944" y="2087102"/>
            <a:ext cx="2612921" cy="5363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02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Resim 127">
            <a:extLst>
              <a:ext uri="{FF2B5EF4-FFF2-40B4-BE49-F238E27FC236}">
                <a16:creationId xmlns:a16="http://schemas.microsoft.com/office/drawing/2014/main" id="{336599BB-2B4D-4C0C-920E-F78F8BAA98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889" y="4926880"/>
            <a:ext cx="3950550" cy="1761897"/>
          </a:xfrm>
          <a:prstGeom prst="rect">
            <a:avLst/>
          </a:prstGeom>
        </p:spPr>
      </p:pic>
      <p:pic>
        <p:nvPicPr>
          <p:cNvPr id="126" name="Resim 125">
            <a:extLst>
              <a:ext uri="{FF2B5EF4-FFF2-40B4-BE49-F238E27FC236}">
                <a16:creationId xmlns:a16="http://schemas.microsoft.com/office/drawing/2014/main" id="{0829BD4B-075B-4862-BA6C-0B96485344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821" y="418098"/>
            <a:ext cx="3804234" cy="1847248"/>
          </a:xfrm>
          <a:prstGeom prst="rect">
            <a:avLst/>
          </a:prstGeom>
        </p:spPr>
      </p:pic>
      <p:pic>
        <p:nvPicPr>
          <p:cNvPr id="127" name="Resim 126">
            <a:extLst>
              <a:ext uri="{FF2B5EF4-FFF2-40B4-BE49-F238E27FC236}">
                <a16:creationId xmlns:a16="http://schemas.microsoft.com/office/drawing/2014/main" id="{F0E3E82A-BA2D-47C7-82F7-ED152F327E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889" y="2653959"/>
            <a:ext cx="4145639" cy="1938696"/>
          </a:xfrm>
          <a:prstGeom prst="rect">
            <a:avLst/>
          </a:prstGeom>
        </p:spPr>
      </p:pic>
      <p:pic>
        <p:nvPicPr>
          <p:cNvPr id="125" name="Resim 124">
            <a:extLst>
              <a:ext uri="{FF2B5EF4-FFF2-40B4-BE49-F238E27FC236}">
                <a16:creationId xmlns:a16="http://schemas.microsoft.com/office/drawing/2014/main" id="{7C3A3197-C519-4387-8B75-0A271833C1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1008" y="418098"/>
            <a:ext cx="3057143" cy="5800000"/>
          </a:xfrm>
          <a:prstGeom prst="rect">
            <a:avLst/>
          </a:prstGeom>
        </p:spPr>
      </p:pic>
      <p:pic>
        <p:nvPicPr>
          <p:cNvPr id="129" name="Resim 128">
            <a:extLst>
              <a:ext uri="{FF2B5EF4-FFF2-40B4-BE49-F238E27FC236}">
                <a16:creationId xmlns:a16="http://schemas.microsoft.com/office/drawing/2014/main" id="{F1C7B9FD-6558-40EA-8419-8580E9853A7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0993" y="377751"/>
            <a:ext cx="4109060" cy="1743607"/>
          </a:xfrm>
          <a:prstGeom prst="rect">
            <a:avLst/>
          </a:prstGeom>
        </p:spPr>
      </p:pic>
      <p:pic>
        <p:nvPicPr>
          <p:cNvPr id="130" name="Resim 129">
            <a:extLst>
              <a:ext uri="{FF2B5EF4-FFF2-40B4-BE49-F238E27FC236}">
                <a16:creationId xmlns:a16="http://schemas.microsoft.com/office/drawing/2014/main" id="{ACC59873-0127-4738-BCC4-C3F7C309C8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87530" y="2557196"/>
            <a:ext cx="3822523" cy="1743607"/>
          </a:xfrm>
          <a:prstGeom prst="rect">
            <a:avLst/>
          </a:prstGeom>
        </p:spPr>
      </p:pic>
      <p:pic>
        <p:nvPicPr>
          <p:cNvPr id="131" name="Resim 130">
            <a:extLst>
              <a:ext uri="{FF2B5EF4-FFF2-40B4-BE49-F238E27FC236}">
                <a16:creationId xmlns:a16="http://schemas.microsoft.com/office/drawing/2014/main" id="{D08E45FC-BE40-44BA-A133-AD84CE98DB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59503" y="4773221"/>
            <a:ext cx="3950550" cy="1707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8041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0">
            <a:extLst>
              <a:ext uri="{FF2B5EF4-FFF2-40B4-BE49-F238E27FC236}">
                <a16:creationId xmlns:a16="http://schemas.microsoft.com/office/drawing/2014/main" id="{F1528E9E-D13C-4049-9C72-A2BD419497D0}"/>
              </a:ext>
            </a:extLst>
          </p:cNvPr>
          <p:cNvSpPr/>
          <p:nvPr/>
        </p:nvSpPr>
        <p:spPr>
          <a:xfrm>
            <a:off x="506757" y="1507552"/>
            <a:ext cx="2630012" cy="5054775"/>
          </a:xfrm>
          <a:custGeom>
            <a:avLst/>
            <a:gdLst>
              <a:gd name="connsiteX0" fmla="*/ 0 w 2006597"/>
              <a:gd name="connsiteY0" fmla="*/ 0 h 4572000"/>
              <a:gd name="connsiteX1" fmla="*/ 2006597 w 2006597"/>
              <a:gd name="connsiteY1" fmla="*/ 0 h 4572000"/>
              <a:gd name="connsiteX2" fmla="*/ 2006597 w 2006597"/>
              <a:gd name="connsiteY2" fmla="*/ 4572000 h 4572000"/>
              <a:gd name="connsiteX3" fmla="*/ 0 w 2006597"/>
              <a:gd name="connsiteY3" fmla="*/ 4572000 h 4572000"/>
              <a:gd name="connsiteX4" fmla="*/ 0 w 2006597"/>
              <a:gd name="connsiteY4" fmla="*/ 0 h 4572000"/>
              <a:gd name="connsiteX0" fmla="*/ 0 w 2267854"/>
              <a:gd name="connsiteY0" fmla="*/ 0 h 4804228"/>
              <a:gd name="connsiteX1" fmla="*/ 2006597 w 2267854"/>
              <a:gd name="connsiteY1" fmla="*/ 0 h 4804228"/>
              <a:gd name="connsiteX2" fmla="*/ 2267854 w 2267854"/>
              <a:gd name="connsiteY2" fmla="*/ 4804228 h 4804228"/>
              <a:gd name="connsiteX3" fmla="*/ 0 w 2267854"/>
              <a:gd name="connsiteY3" fmla="*/ 4572000 h 4804228"/>
              <a:gd name="connsiteX4" fmla="*/ 0 w 2267854"/>
              <a:gd name="connsiteY4" fmla="*/ 0 h 4804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7854" h="4804228">
                <a:moveTo>
                  <a:pt x="0" y="0"/>
                </a:moveTo>
                <a:lnTo>
                  <a:pt x="2006597" y="0"/>
                </a:lnTo>
                <a:lnTo>
                  <a:pt x="2267854" y="4804228"/>
                </a:lnTo>
                <a:lnTo>
                  <a:pt x="0" y="4572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30">
            <a:extLst>
              <a:ext uri="{FF2B5EF4-FFF2-40B4-BE49-F238E27FC236}">
                <a16:creationId xmlns:a16="http://schemas.microsoft.com/office/drawing/2014/main" id="{1812FB69-F98F-42AA-B36A-9104D71F0038}"/>
              </a:ext>
            </a:extLst>
          </p:cNvPr>
          <p:cNvSpPr/>
          <p:nvPr/>
        </p:nvSpPr>
        <p:spPr>
          <a:xfrm>
            <a:off x="3184354" y="1511124"/>
            <a:ext cx="2835446" cy="5246393"/>
          </a:xfrm>
          <a:custGeom>
            <a:avLst/>
            <a:gdLst>
              <a:gd name="connsiteX0" fmla="*/ 0 w 2006597"/>
              <a:gd name="connsiteY0" fmla="*/ 0 h 4572000"/>
              <a:gd name="connsiteX1" fmla="*/ 2006597 w 2006597"/>
              <a:gd name="connsiteY1" fmla="*/ 0 h 4572000"/>
              <a:gd name="connsiteX2" fmla="*/ 2006597 w 2006597"/>
              <a:gd name="connsiteY2" fmla="*/ 4572000 h 4572000"/>
              <a:gd name="connsiteX3" fmla="*/ 0 w 2006597"/>
              <a:gd name="connsiteY3" fmla="*/ 4572000 h 4572000"/>
              <a:gd name="connsiteX4" fmla="*/ 0 w 2006597"/>
              <a:gd name="connsiteY4" fmla="*/ 0 h 4572000"/>
              <a:gd name="connsiteX0" fmla="*/ 0 w 2267854"/>
              <a:gd name="connsiteY0" fmla="*/ 0 h 4804228"/>
              <a:gd name="connsiteX1" fmla="*/ 2006597 w 2267854"/>
              <a:gd name="connsiteY1" fmla="*/ 0 h 4804228"/>
              <a:gd name="connsiteX2" fmla="*/ 2267854 w 2267854"/>
              <a:gd name="connsiteY2" fmla="*/ 4804228 h 4804228"/>
              <a:gd name="connsiteX3" fmla="*/ 0 w 2267854"/>
              <a:gd name="connsiteY3" fmla="*/ 4572000 h 4804228"/>
              <a:gd name="connsiteX4" fmla="*/ 0 w 2267854"/>
              <a:gd name="connsiteY4" fmla="*/ 0 h 4804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7854" h="4804228">
                <a:moveTo>
                  <a:pt x="0" y="0"/>
                </a:moveTo>
                <a:lnTo>
                  <a:pt x="2006597" y="0"/>
                </a:lnTo>
                <a:lnTo>
                  <a:pt x="2267854" y="4804228"/>
                </a:lnTo>
                <a:lnTo>
                  <a:pt x="0" y="4572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51">
            <a:extLst>
              <a:ext uri="{FF2B5EF4-FFF2-40B4-BE49-F238E27FC236}">
                <a16:creationId xmlns:a16="http://schemas.microsoft.com/office/drawing/2014/main" id="{72FD6C7B-CBAE-4D1B-B082-9D523D4CDD4C}"/>
              </a:ext>
            </a:extLst>
          </p:cNvPr>
          <p:cNvGrpSpPr/>
          <p:nvPr/>
        </p:nvGrpSpPr>
        <p:grpSpPr>
          <a:xfrm>
            <a:off x="3294782" y="1447310"/>
            <a:ext cx="2591161" cy="5054775"/>
            <a:chOff x="3550801" y="1147082"/>
            <a:chExt cx="2006605" cy="4572000"/>
          </a:xfrm>
        </p:grpSpPr>
        <p:sp>
          <p:nvSpPr>
            <p:cNvPr id="16" name="Rectangle 52">
              <a:extLst>
                <a:ext uri="{FF2B5EF4-FFF2-40B4-BE49-F238E27FC236}">
                  <a16:creationId xmlns:a16="http://schemas.microsoft.com/office/drawing/2014/main" id="{FE595AAE-2872-4A01-9137-E85CF887B501}"/>
                </a:ext>
              </a:extLst>
            </p:cNvPr>
            <p:cNvSpPr/>
            <p:nvPr/>
          </p:nvSpPr>
          <p:spPr>
            <a:xfrm>
              <a:off x="3550804" y="1147082"/>
              <a:ext cx="2006602" cy="457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Rectangle 53">
              <a:extLst>
                <a:ext uri="{FF2B5EF4-FFF2-40B4-BE49-F238E27FC236}">
                  <a16:creationId xmlns:a16="http://schemas.microsoft.com/office/drawing/2014/main" id="{BD1FFE24-564D-4733-97C2-DFDF51D200DB}"/>
                </a:ext>
              </a:extLst>
            </p:cNvPr>
            <p:cNvSpPr/>
            <p:nvPr/>
          </p:nvSpPr>
          <p:spPr>
            <a:xfrm>
              <a:off x="3550801" y="1147083"/>
              <a:ext cx="2006600" cy="365760"/>
            </a:xfrm>
            <a:prstGeom prst="rect">
              <a:avLst/>
            </a:prstGeom>
            <a:solidFill>
              <a:srgbClr val="C3C9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8" name="Straight Connector 54">
              <a:extLst>
                <a:ext uri="{FF2B5EF4-FFF2-40B4-BE49-F238E27FC236}">
                  <a16:creationId xmlns:a16="http://schemas.microsoft.com/office/drawing/2014/main" id="{03F3E284-FCB3-4511-8B33-820A1D580695}"/>
                </a:ext>
              </a:extLst>
            </p:cNvPr>
            <p:cNvCxnSpPr/>
            <p:nvPr/>
          </p:nvCxnSpPr>
          <p:spPr>
            <a:xfrm>
              <a:off x="3550801" y="1696085"/>
              <a:ext cx="2006600" cy="0"/>
            </a:xfrm>
            <a:prstGeom prst="line">
              <a:avLst/>
            </a:prstGeom>
            <a:ln w="28575">
              <a:solidFill>
                <a:srgbClr val="C3C9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55">
              <a:extLst>
                <a:ext uri="{FF2B5EF4-FFF2-40B4-BE49-F238E27FC236}">
                  <a16:creationId xmlns:a16="http://schemas.microsoft.com/office/drawing/2014/main" id="{8E748B08-DC4E-4E28-A532-84ED7DECBFB2}"/>
                </a:ext>
              </a:extLst>
            </p:cNvPr>
            <p:cNvCxnSpPr/>
            <p:nvPr/>
          </p:nvCxnSpPr>
          <p:spPr>
            <a:xfrm>
              <a:off x="3550801" y="1629410"/>
              <a:ext cx="2006600" cy="0"/>
            </a:xfrm>
            <a:prstGeom prst="line">
              <a:avLst/>
            </a:prstGeom>
            <a:ln w="76200">
              <a:solidFill>
                <a:srgbClr val="C3C9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56">
            <a:extLst>
              <a:ext uri="{FF2B5EF4-FFF2-40B4-BE49-F238E27FC236}">
                <a16:creationId xmlns:a16="http://schemas.microsoft.com/office/drawing/2014/main" id="{2AED6875-17F4-4197-91AD-856E230B2BFE}"/>
              </a:ext>
            </a:extLst>
          </p:cNvPr>
          <p:cNvGrpSpPr/>
          <p:nvPr/>
        </p:nvGrpSpPr>
        <p:grpSpPr>
          <a:xfrm>
            <a:off x="4105365" y="-430864"/>
            <a:ext cx="975082" cy="2333918"/>
            <a:chOff x="1213628" y="-602562"/>
            <a:chExt cx="975082" cy="2333918"/>
          </a:xfrm>
        </p:grpSpPr>
        <p:cxnSp>
          <p:nvCxnSpPr>
            <p:cNvPr id="21" name="Straight Connector 57">
              <a:extLst>
                <a:ext uri="{FF2B5EF4-FFF2-40B4-BE49-F238E27FC236}">
                  <a16:creationId xmlns:a16="http://schemas.microsoft.com/office/drawing/2014/main" id="{8771E0CC-C454-46A2-B227-F21A6698604F}"/>
                </a:ext>
              </a:extLst>
            </p:cNvPr>
            <p:cNvCxnSpPr/>
            <p:nvPr/>
          </p:nvCxnSpPr>
          <p:spPr>
            <a:xfrm>
              <a:off x="1698626" y="-602562"/>
              <a:ext cx="0" cy="1280160"/>
            </a:xfrm>
            <a:prstGeom prst="line">
              <a:avLst/>
            </a:prstGeom>
            <a:ln w="28575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2" name="Picture 58">
              <a:extLst>
                <a:ext uri="{FF2B5EF4-FFF2-40B4-BE49-F238E27FC236}">
                  <a16:creationId xmlns:a16="http://schemas.microsoft.com/office/drawing/2014/main" id="{8FDB9FF0-D023-4DFB-9FF6-ED8AF7B21A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3628" y="622438"/>
              <a:ext cx="975082" cy="1108918"/>
            </a:xfrm>
            <a:prstGeom prst="rect">
              <a:avLst/>
            </a:prstGeom>
          </p:spPr>
        </p:pic>
      </p:grpSp>
      <p:grpSp>
        <p:nvGrpSpPr>
          <p:cNvPr id="5" name="Group 9">
            <a:extLst>
              <a:ext uri="{FF2B5EF4-FFF2-40B4-BE49-F238E27FC236}">
                <a16:creationId xmlns:a16="http://schemas.microsoft.com/office/drawing/2014/main" id="{D9DA339D-4CCE-49B1-81AB-43A561FA46DA}"/>
              </a:ext>
            </a:extLst>
          </p:cNvPr>
          <p:cNvGrpSpPr/>
          <p:nvPr/>
        </p:nvGrpSpPr>
        <p:grpSpPr>
          <a:xfrm>
            <a:off x="218976" y="1450893"/>
            <a:ext cx="2574847" cy="5054780"/>
            <a:chOff x="3550801" y="1147082"/>
            <a:chExt cx="2006605" cy="4572000"/>
          </a:xfrm>
        </p:grpSpPr>
        <p:sp>
          <p:nvSpPr>
            <p:cNvPr id="6" name="Rectangle 1">
              <a:extLst>
                <a:ext uri="{FF2B5EF4-FFF2-40B4-BE49-F238E27FC236}">
                  <a16:creationId xmlns:a16="http://schemas.microsoft.com/office/drawing/2014/main" id="{F4FFF870-D56E-4E9B-8260-D25BDB06A9AC}"/>
                </a:ext>
              </a:extLst>
            </p:cNvPr>
            <p:cNvSpPr/>
            <p:nvPr/>
          </p:nvSpPr>
          <p:spPr>
            <a:xfrm>
              <a:off x="3550804" y="1147082"/>
              <a:ext cx="2006602" cy="457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Rectangle 5">
              <a:extLst>
                <a:ext uri="{FF2B5EF4-FFF2-40B4-BE49-F238E27FC236}">
                  <a16:creationId xmlns:a16="http://schemas.microsoft.com/office/drawing/2014/main" id="{2AEABDDC-EE18-4290-91A9-752C0E9B0D37}"/>
                </a:ext>
              </a:extLst>
            </p:cNvPr>
            <p:cNvSpPr/>
            <p:nvPr/>
          </p:nvSpPr>
          <p:spPr>
            <a:xfrm>
              <a:off x="3550801" y="1147083"/>
              <a:ext cx="2006600" cy="365760"/>
            </a:xfrm>
            <a:prstGeom prst="rect">
              <a:avLst/>
            </a:prstGeom>
            <a:solidFill>
              <a:srgbClr val="C929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" name="Straight Connector 8">
              <a:extLst>
                <a:ext uri="{FF2B5EF4-FFF2-40B4-BE49-F238E27FC236}">
                  <a16:creationId xmlns:a16="http://schemas.microsoft.com/office/drawing/2014/main" id="{3A8E8F7B-7673-4C80-ADED-291F0892C52E}"/>
                </a:ext>
              </a:extLst>
            </p:cNvPr>
            <p:cNvCxnSpPr/>
            <p:nvPr/>
          </p:nvCxnSpPr>
          <p:spPr>
            <a:xfrm>
              <a:off x="3550801" y="1696085"/>
              <a:ext cx="2006600" cy="0"/>
            </a:xfrm>
            <a:prstGeom prst="line">
              <a:avLst/>
            </a:prstGeom>
            <a:ln w="28575">
              <a:solidFill>
                <a:srgbClr val="C9295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0">
              <a:extLst>
                <a:ext uri="{FF2B5EF4-FFF2-40B4-BE49-F238E27FC236}">
                  <a16:creationId xmlns:a16="http://schemas.microsoft.com/office/drawing/2014/main" id="{10D3CC2C-E36F-4E90-A081-D9AD4C2BDDDA}"/>
                </a:ext>
              </a:extLst>
            </p:cNvPr>
            <p:cNvCxnSpPr/>
            <p:nvPr/>
          </p:nvCxnSpPr>
          <p:spPr>
            <a:xfrm>
              <a:off x="3550801" y="1629410"/>
              <a:ext cx="2006600" cy="0"/>
            </a:xfrm>
            <a:prstGeom prst="line">
              <a:avLst/>
            </a:prstGeom>
            <a:ln w="76200">
              <a:solidFill>
                <a:srgbClr val="C9295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70">
            <a:extLst>
              <a:ext uri="{FF2B5EF4-FFF2-40B4-BE49-F238E27FC236}">
                <a16:creationId xmlns:a16="http://schemas.microsoft.com/office/drawing/2014/main" id="{A0202639-CDC2-408B-966D-9B8E52B19EE2}"/>
              </a:ext>
            </a:extLst>
          </p:cNvPr>
          <p:cNvGrpSpPr/>
          <p:nvPr/>
        </p:nvGrpSpPr>
        <p:grpSpPr>
          <a:xfrm>
            <a:off x="6280398" y="1440139"/>
            <a:ext cx="2702191" cy="5061946"/>
            <a:chOff x="3550801" y="1147082"/>
            <a:chExt cx="2006605" cy="4572000"/>
          </a:xfrm>
        </p:grpSpPr>
        <p:sp>
          <p:nvSpPr>
            <p:cNvPr id="26" name="Rectangle 71">
              <a:extLst>
                <a:ext uri="{FF2B5EF4-FFF2-40B4-BE49-F238E27FC236}">
                  <a16:creationId xmlns:a16="http://schemas.microsoft.com/office/drawing/2014/main" id="{2CF0D0A2-72AB-4D9D-B215-AA39A35EA319}"/>
                </a:ext>
              </a:extLst>
            </p:cNvPr>
            <p:cNvSpPr/>
            <p:nvPr/>
          </p:nvSpPr>
          <p:spPr>
            <a:xfrm>
              <a:off x="3550804" y="1147082"/>
              <a:ext cx="2006602" cy="457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72">
              <a:extLst>
                <a:ext uri="{FF2B5EF4-FFF2-40B4-BE49-F238E27FC236}">
                  <a16:creationId xmlns:a16="http://schemas.microsoft.com/office/drawing/2014/main" id="{24460AEF-B321-487B-94B7-425B11C554D9}"/>
                </a:ext>
              </a:extLst>
            </p:cNvPr>
            <p:cNvSpPr/>
            <p:nvPr/>
          </p:nvSpPr>
          <p:spPr>
            <a:xfrm>
              <a:off x="3550801" y="1147083"/>
              <a:ext cx="2006600" cy="365760"/>
            </a:xfrm>
            <a:prstGeom prst="rect">
              <a:avLst/>
            </a:prstGeom>
            <a:solidFill>
              <a:srgbClr val="41B0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8" name="Straight Connector 73">
              <a:extLst>
                <a:ext uri="{FF2B5EF4-FFF2-40B4-BE49-F238E27FC236}">
                  <a16:creationId xmlns:a16="http://schemas.microsoft.com/office/drawing/2014/main" id="{655E99F5-6100-4516-A5DE-46253BED10C0}"/>
                </a:ext>
              </a:extLst>
            </p:cNvPr>
            <p:cNvCxnSpPr/>
            <p:nvPr/>
          </p:nvCxnSpPr>
          <p:spPr>
            <a:xfrm>
              <a:off x="3550801" y="1696085"/>
              <a:ext cx="2006600" cy="0"/>
            </a:xfrm>
            <a:prstGeom prst="line">
              <a:avLst/>
            </a:prstGeom>
            <a:ln w="28575">
              <a:solidFill>
                <a:srgbClr val="41B0B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74">
              <a:extLst>
                <a:ext uri="{FF2B5EF4-FFF2-40B4-BE49-F238E27FC236}">
                  <a16:creationId xmlns:a16="http://schemas.microsoft.com/office/drawing/2014/main" id="{C9650667-8E08-49C0-A4F7-A8C6B54D30FC}"/>
                </a:ext>
              </a:extLst>
            </p:cNvPr>
            <p:cNvCxnSpPr/>
            <p:nvPr/>
          </p:nvCxnSpPr>
          <p:spPr>
            <a:xfrm>
              <a:off x="3550801" y="1629410"/>
              <a:ext cx="2006600" cy="0"/>
            </a:xfrm>
            <a:prstGeom prst="line">
              <a:avLst/>
            </a:prstGeom>
            <a:ln w="76200">
              <a:solidFill>
                <a:srgbClr val="41B0B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75">
            <a:extLst>
              <a:ext uri="{FF2B5EF4-FFF2-40B4-BE49-F238E27FC236}">
                <a16:creationId xmlns:a16="http://schemas.microsoft.com/office/drawing/2014/main" id="{D7FAD8BE-8F1A-49F6-9C7C-AFF175CAA232}"/>
              </a:ext>
            </a:extLst>
          </p:cNvPr>
          <p:cNvGrpSpPr/>
          <p:nvPr/>
        </p:nvGrpSpPr>
        <p:grpSpPr>
          <a:xfrm>
            <a:off x="7099877" y="-468560"/>
            <a:ext cx="975082" cy="2333918"/>
            <a:chOff x="1213628" y="-602562"/>
            <a:chExt cx="975082" cy="2333918"/>
          </a:xfrm>
        </p:grpSpPr>
        <p:cxnSp>
          <p:nvCxnSpPr>
            <p:cNvPr id="31" name="Straight Connector 76">
              <a:extLst>
                <a:ext uri="{FF2B5EF4-FFF2-40B4-BE49-F238E27FC236}">
                  <a16:creationId xmlns:a16="http://schemas.microsoft.com/office/drawing/2014/main" id="{FDE12CEE-8F0A-498B-BB65-1999C2AB494A}"/>
                </a:ext>
              </a:extLst>
            </p:cNvPr>
            <p:cNvCxnSpPr/>
            <p:nvPr/>
          </p:nvCxnSpPr>
          <p:spPr>
            <a:xfrm>
              <a:off x="1698626" y="-602562"/>
              <a:ext cx="0" cy="1280160"/>
            </a:xfrm>
            <a:prstGeom prst="line">
              <a:avLst/>
            </a:prstGeom>
            <a:ln w="28575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2" name="Picture 77">
              <a:extLst>
                <a:ext uri="{FF2B5EF4-FFF2-40B4-BE49-F238E27FC236}">
                  <a16:creationId xmlns:a16="http://schemas.microsoft.com/office/drawing/2014/main" id="{821B8E44-744B-48CE-BED1-456979ABCF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3628" y="622438"/>
              <a:ext cx="975082" cy="1108918"/>
            </a:xfrm>
            <a:prstGeom prst="rect">
              <a:avLst/>
            </a:prstGeom>
          </p:spPr>
        </p:pic>
      </p:grpSp>
      <p:sp>
        <p:nvSpPr>
          <p:cNvPr id="43" name="Rectangle 30">
            <a:extLst>
              <a:ext uri="{FF2B5EF4-FFF2-40B4-BE49-F238E27FC236}">
                <a16:creationId xmlns:a16="http://schemas.microsoft.com/office/drawing/2014/main" id="{716CC0F4-E73B-44D8-9376-28C1776B3A49}"/>
              </a:ext>
            </a:extLst>
          </p:cNvPr>
          <p:cNvSpPr/>
          <p:nvPr/>
        </p:nvSpPr>
        <p:spPr>
          <a:xfrm>
            <a:off x="9188012" y="1503953"/>
            <a:ext cx="3003988" cy="5253533"/>
          </a:xfrm>
          <a:custGeom>
            <a:avLst/>
            <a:gdLst>
              <a:gd name="connsiteX0" fmla="*/ 0 w 2006597"/>
              <a:gd name="connsiteY0" fmla="*/ 0 h 4572000"/>
              <a:gd name="connsiteX1" fmla="*/ 2006597 w 2006597"/>
              <a:gd name="connsiteY1" fmla="*/ 0 h 4572000"/>
              <a:gd name="connsiteX2" fmla="*/ 2006597 w 2006597"/>
              <a:gd name="connsiteY2" fmla="*/ 4572000 h 4572000"/>
              <a:gd name="connsiteX3" fmla="*/ 0 w 2006597"/>
              <a:gd name="connsiteY3" fmla="*/ 4572000 h 4572000"/>
              <a:gd name="connsiteX4" fmla="*/ 0 w 2006597"/>
              <a:gd name="connsiteY4" fmla="*/ 0 h 4572000"/>
              <a:gd name="connsiteX0" fmla="*/ 0 w 2267854"/>
              <a:gd name="connsiteY0" fmla="*/ 0 h 4804228"/>
              <a:gd name="connsiteX1" fmla="*/ 2006597 w 2267854"/>
              <a:gd name="connsiteY1" fmla="*/ 0 h 4804228"/>
              <a:gd name="connsiteX2" fmla="*/ 2267854 w 2267854"/>
              <a:gd name="connsiteY2" fmla="*/ 4804228 h 4804228"/>
              <a:gd name="connsiteX3" fmla="*/ 0 w 2267854"/>
              <a:gd name="connsiteY3" fmla="*/ 4572000 h 4804228"/>
              <a:gd name="connsiteX4" fmla="*/ 0 w 2267854"/>
              <a:gd name="connsiteY4" fmla="*/ 0 h 4804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7854" h="4804228">
                <a:moveTo>
                  <a:pt x="0" y="0"/>
                </a:moveTo>
                <a:lnTo>
                  <a:pt x="2006597" y="0"/>
                </a:lnTo>
                <a:lnTo>
                  <a:pt x="2267854" y="4804228"/>
                </a:lnTo>
                <a:lnTo>
                  <a:pt x="0" y="4572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4" name="Group 89">
            <a:extLst>
              <a:ext uri="{FF2B5EF4-FFF2-40B4-BE49-F238E27FC236}">
                <a16:creationId xmlns:a16="http://schemas.microsoft.com/office/drawing/2014/main" id="{4BD93AE5-AF27-4553-9922-39BEF5C983C6}"/>
              </a:ext>
            </a:extLst>
          </p:cNvPr>
          <p:cNvGrpSpPr/>
          <p:nvPr/>
        </p:nvGrpSpPr>
        <p:grpSpPr>
          <a:xfrm>
            <a:off x="9250856" y="1447310"/>
            <a:ext cx="2702183" cy="5122188"/>
            <a:chOff x="3550801" y="1147082"/>
            <a:chExt cx="2006605" cy="4572000"/>
          </a:xfrm>
        </p:grpSpPr>
        <p:sp>
          <p:nvSpPr>
            <p:cNvPr id="45" name="Rectangle 90">
              <a:extLst>
                <a:ext uri="{FF2B5EF4-FFF2-40B4-BE49-F238E27FC236}">
                  <a16:creationId xmlns:a16="http://schemas.microsoft.com/office/drawing/2014/main" id="{78F49222-87DB-4FD0-BA2B-641A3C6B7D3C}"/>
                </a:ext>
              </a:extLst>
            </p:cNvPr>
            <p:cNvSpPr/>
            <p:nvPr/>
          </p:nvSpPr>
          <p:spPr>
            <a:xfrm>
              <a:off x="3550804" y="1147082"/>
              <a:ext cx="2006602" cy="457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91">
              <a:extLst>
                <a:ext uri="{FF2B5EF4-FFF2-40B4-BE49-F238E27FC236}">
                  <a16:creationId xmlns:a16="http://schemas.microsoft.com/office/drawing/2014/main" id="{0D162F7F-499D-4D8E-BD76-3C7BCD05AF72}"/>
                </a:ext>
              </a:extLst>
            </p:cNvPr>
            <p:cNvSpPr/>
            <p:nvPr/>
          </p:nvSpPr>
          <p:spPr>
            <a:xfrm>
              <a:off x="3550801" y="1147083"/>
              <a:ext cx="2006600" cy="365760"/>
            </a:xfrm>
            <a:prstGeom prst="rect">
              <a:avLst/>
            </a:prstGeom>
            <a:solidFill>
              <a:srgbClr val="FDD1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7" name="Straight Connector 92">
              <a:extLst>
                <a:ext uri="{FF2B5EF4-FFF2-40B4-BE49-F238E27FC236}">
                  <a16:creationId xmlns:a16="http://schemas.microsoft.com/office/drawing/2014/main" id="{FFDA33D3-DB4B-4289-9CA2-678E3B1ABD42}"/>
                </a:ext>
              </a:extLst>
            </p:cNvPr>
            <p:cNvCxnSpPr/>
            <p:nvPr/>
          </p:nvCxnSpPr>
          <p:spPr>
            <a:xfrm>
              <a:off x="3550801" y="1696085"/>
              <a:ext cx="2006600" cy="0"/>
            </a:xfrm>
            <a:prstGeom prst="line">
              <a:avLst/>
            </a:prstGeom>
            <a:ln w="28575">
              <a:solidFill>
                <a:srgbClr val="FDD1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93">
              <a:extLst>
                <a:ext uri="{FF2B5EF4-FFF2-40B4-BE49-F238E27FC236}">
                  <a16:creationId xmlns:a16="http://schemas.microsoft.com/office/drawing/2014/main" id="{5783304E-DD6D-424D-9FF7-9ABEC689556C}"/>
                </a:ext>
              </a:extLst>
            </p:cNvPr>
            <p:cNvCxnSpPr/>
            <p:nvPr/>
          </p:nvCxnSpPr>
          <p:spPr>
            <a:xfrm>
              <a:off x="3550801" y="1629410"/>
              <a:ext cx="2006600" cy="0"/>
            </a:xfrm>
            <a:prstGeom prst="line">
              <a:avLst/>
            </a:prstGeom>
            <a:ln w="76200">
              <a:solidFill>
                <a:srgbClr val="FDD1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Group 94">
            <a:extLst>
              <a:ext uri="{FF2B5EF4-FFF2-40B4-BE49-F238E27FC236}">
                <a16:creationId xmlns:a16="http://schemas.microsoft.com/office/drawing/2014/main" id="{C7CD6E94-644D-4F6B-97D6-FFF27C5877A2}"/>
              </a:ext>
            </a:extLst>
          </p:cNvPr>
          <p:cNvGrpSpPr/>
          <p:nvPr/>
        </p:nvGrpSpPr>
        <p:grpSpPr>
          <a:xfrm>
            <a:off x="10114403" y="-476832"/>
            <a:ext cx="975082" cy="2333918"/>
            <a:chOff x="1213628" y="-602562"/>
            <a:chExt cx="975082" cy="2333918"/>
          </a:xfrm>
        </p:grpSpPr>
        <p:cxnSp>
          <p:nvCxnSpPr>
            <p:cNvPr id="50" name="Straight Connector 95">
              <a:extLst>
                <a:ext uri="{FF2B5EF4-FFF2-40B4-BE49-F238E27FC236}">
                  <a16:creationId xmlns:a16="http://schemas.microsoft.com/office/drawing/2014/main" id="{64E0A27C-C401-4203-8B4C-90AFC2044961}"/>
                </a:ext>
              </a:extLst>
            </p:cNvPr>
            <p:cNvCxnSpPr/>
            <p:nvPr/>
          </p:nvCxnSpPr>
          <p:spPr>
            <a:xfrm>
              <a:off x="1698626" y="-602562"/>
              <a:ext cx="0" cy="1280160"/>
            </a:xfrm>
            <a:prstGeom prst="line">
              <a:avLst/>
            </a:prstGeom>
            <a:ln w="28575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1" name="Picture 96">
              <a:extLst>
                <a:ext uri="{FF2B5EF4-FFF2-40B4-BE49-F238E27FC236}">
                  <a16:creationId xmlns:a16="http://schemas.microsoft.com/office/drawing/2014/main" id="{34FAA801-7EB3-482F-9081-BDBB960A2A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3628" y="622438"/>
              <a:ext cx="975082" cy="1108918"/>
            </a:xfrm>
            <a:prstGeom prst="rect">
              <a:avLst/>
            </a:prstGeom>
          </p:spPr>
        </p:pic>
      </p:grpSp>
      <p:grpSp>
        <p:nvGrpSpPr>
          <p:cNvPr id="10" name="Group 11">
            <a:extLst>
              <a:ext uri="{FF2B5EF4-FFF2-40B4-BE49-F238E27FC236}">
                <a16:creationId xmlns:a16="http://schemas.microsoft.com/office/drawing/2014/main" id="{FADF9EB2-6F15-4FD7-B6F6-C58C2B9177A4}"/>
              </a:ext>
            </a:extLst>
          </p:cNvPr>
          <p:cNvGrpSpPr/>
          <p:nvPr/>
        </p:nvGrpSpPr>
        <p:grpSpPr>
          <a:xfrm>
            <a:off x="1032219" y="-430864"/>
            <a:ext cx="975082" cy="2333918"/>
            <a:chOff x="1213628" y="-602562"/>
            <a:chExt cx="975082" cy="2333918"/>
          </a:xfrm>
        </p:grpSpPr>
        <p:cxnSp>
          <p:nvCxnSpPr>
            <p:cNvPr id="11" name="Straight Connector 3">
              <a:extLst>
                <a:ext uri="{FF2B5EF4-FFF2-40B4-BE49-F238E27FC236}">
                  <a16:creationId xmlns:a16="http://schemas.microsoft.com/office/drawing/2014/main" id="{0CC862A8-960C-4B01-861E-A4B61D04002A}"/>
                </a:ext>
              </a:extLst>
            </p:cNvPr>
            <p:cNvCxnSpPr/>
            <p:nvPr/>
          </p:nvCxnSpPr>
          <p:spPr>
            <a:xfrm>
              <a:off x="1698626" y="-602562"/>
              <a:ext cx="0" cy="1280160"/>
            </a:xfrm>
            <a:prstGeom prst="line">
              <a:avLst/>
            </a:prstGeom>
            <a:ln w="28575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5CDE12B1-2B77-4563-9CD4-93C840FB1FC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3628" y="622438"/>
              <a:ext cx="975082" cy="1108918"/>
            </a:xfrm>
            <a:prstGeom prst="rect">
              <a:avLst/>
            </a:prstGeom>
          </p:spPr>
        </p:pic>
      </p:grpSp>
      <p:pic>
        <p:nvPicPr>
          <p:cNvPr id="96" name="Resim 95">
            <a:extLst>
              <a:ext uri="{FF2B5EF4-FFF2-40B4-BE49-F238E27FC236}">
                <a16:creationId xmlns:a16="http://schemas.microsoft.com/office/drawing/2014/main" id="{BA187511-2509-4D98-AE8D-87D71D74C1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56" y="2031930"/>
            <a:ext cx="2523963" cy="4517528"/>
          </a:xfrm>
          <a:prstGeom prst="rect">
            <a:avLst/>
          </a:prstGeom>
        </p:spPr>
      </p:pic>
      <p:pic>
        <p:nvPicPr>
          <p:cNvPr id="97" name="Resim 96">
            <a:extLst>
              <a:ext uri="{FF2B5EF4-FFF2-40B4-BE49-F238E27FC236}">
                <a16:creationId xmlns:a16="http://schemas.microsoft.com/office/drawing/2014/main" id="{373D00E9-5196-401E-916A-7FC959C00F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2771" y="2184898"/>
            <a:ext cx="2438611" cy="4139543"/>
          </a:xfrm>
          <a:prstGeom prst="rect">
            <a:avLst/>
          </a:prstGeom>
        </p:spPr>
      </p:pic>
      <p:pic>
        <p:nvPicPr>
          <p:cNvPr id="98" name="Resim 97">
            <a:extLst>
              <a:ext uri="{FF2B5EF4-FFF2-40B4-BE49-F238E27FC236}">
                <a16:creationId xmlns:a16="http://schemas.microsoft.com/office/drawing/2014/main" id="{FA478B40-7BA4-4777-9F33-E707B205A3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1481" y="2108130"/>
            <a:ext cx="2536156" cy="4334632"/>
          </a:xfrm>
          <a:prstGeom prst="rect">
            <a:avLst/>
          </a:prstGeom>
        </p:spPr>
      </p:pic>
      <p:pic>
        <p:nvPicPr>
          <p:cNvPr id="99" name="Resim 98">
            <a:extLst>
              <a:ext uri="{FF2B5EF4-FFF2-40B4-BE49-F238E27FC236}">
                <a16:creationId xmlns:a16="http://schemas.microsoft.com/office/drawing/2014/main" id="{EAA694BC-4C64-460D-A9C6-B7F8EF8F79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69599" y="2184898"/>
            <a:ext cx="2981202" cy="4072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247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900" decel="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14" grpId="0" animBg="1"/>
      <p:bldP spid="14" grpId="1" animBg="1"/>
      <p:bldP spid="43" grpId="0" animBg="1"/>
      <p:bldP spid="4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illi eÄitim bakanlÄ±ÄÄ± png ile ilgili gÃ¶rsel sonucu">
            <a:extLst>
              <a:ext uri="{FF2B5EF4-FFF2-40B4-BE49-F238E27FC236}">
                <a16:creationId xmlns:a16="http://schemas.microsoft.com/office/drawing/2014/main" id="{24183D5D-F474-4BC6-84A7-A32A14B6B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9299" y="173469"/>
            <a:ext cx="284797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eb okul derslik ile ilgili gÃ¶rsel sonucu">
            <a:extLst>
              <a:ext uri="{FF2B5EF4-FFF2-40B4-BE49-F238E27FC236}">
                <a16:creationId xmlns:a16="http://schemas.microsoft.com/office/drawing/2014/main" id="{C5910944-F760-46F5-83F0-80FC0B50D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449" y="3822042"/>
            <a:ext cx="3213777" cy="2133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0" name="Picture 4" descr="MALATYADA OKUL Ä°NÅAATI ile ilgili gÃ¶rsel sonucu">
            <a:extLst>
              <a:ext uri="{FF2B5EF4-FFF2-40B4-BE49-F238E27FC236}">
                <a16:creationId xmlns:a16="http://schemas.microsoft.com/office/drawing/2014/main" id="{6C7334C7-07B9-420C-BC0D-9AA1B51F46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2272" y="3812062"/>
            <a:ext cx="3213776" cy="21431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2" name="Picture 6" descr="BT SINIFI ile ilgili gÃ¶rsel sonucu">
            <a:extLst>
              <a:ext uri="{FF2B5EF4-FFF2-40B4-BE49-F238E27FC236}">
                <a16:creationId xmlns:a16="http://schemas.microsoft.com/office/drawing/2014/main" id="{0660DDD9-103D-45A7-B2B6-2AE712616A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9607" y="3822042"/>
            <a:ext cx="3213776" cy="2133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6D7649E-E4FA-4ED5-A70D-F76E6B0C7B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97655" y="437053"/>
            <a:ext cx="6642620" cy="2330331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5C2AD12D-08B1-4333-93BC-DC42D2C208E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-125835" y="2298583"/>
            <a:ext cx="3696214" cy="4559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484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0210AE25-0A46-4A02-B0B6-3FB9CCA35A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659" y="685562"/>
            <a:ext cx="7090263" cy="2743438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12F93518-D36D-45FD-8733-9D87B25B4E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5141" y="419688"/>
            <a:ext cx="3433318" cy="6215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0703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28796F67-51FB-4C04-8DBA-809F64D61B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6293" y="933516"/>
            <a:ext cx="8437595" cy="5858764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649F4AA5-76C0-4DA8-B46B-842FCA6914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0140" y="465866"/>
            <a:ext cx="2340079" cy="458563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453153CC-AE93-4150-8195-B88D454194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-2580276" y="5463265"/>
            <a:ext cx="386504" cy="382958"/>
          </a:xfrm>
          <a:prstGeom prst="rect">
            <a:avLst/>
          </a:prstGeom>
        </p:spPr>
      </p:pic>
      <p:sp>
        <p:nvSpPr>
          <p:cNvPr id="3" name="Akış Çizelgesi: Bağlayıcı 2">
            <a:extLst>
              <a:ext uri="{FF2B5EF4-FFF2-40B4-BE49-F238E27FC236}">
                <a16:creationId xmlns:a16="http://schemas.microsoft.com/office/drawing/2014/main" id="{B6DE5C0A-6174-456E-8FC4-74C3D60711B6}"/>
              </a:ext>
            </a:extLst>
          </p:cNvPr>
          <p:cNvSpPr/>
          <p:nvPr/>
        </p:nvSpPr>
        <p:spPr>
          <a:xfrm>
            <a:off x="1750138" y="5541526"/>
            <a:ext cx="353967" cy="382958"/>
          </a:xfrm>
          <a:prstGeom prst="flowChartConnector">
            <a:avLst/>
          </a:prstGeom>
          <a:solidFill>
            <a:srgbClr val="FFC000">
              <a:alpha val="4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87729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B1E1B96D-20CB-4467-B230-7203C4867B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1520" y="707082"/>
            <a:ext cx="9028959" cy="5797798"/>
          </a:xfrm>
          <a:prstGeom prst="rect">
            <a:avLst/>
          </a:prstGeom>
        </p:spPr>
      </p:pic>
      <p:sp>
        <p:nvSpPr>
          <p:cNvPr id="10" name="Akış Çizelgesi: Bağlayıcı 9">
            <a:extLst>
              <a:ext uri="{FF2B5EF4-FFF2-40B4-BE49-F238E27FC236}">
                <a16:creationId xmlns:a16="http://schemas.microsoft.com/office/drawing/2014/main" id="{D645710A-B3A0-438C-A052-D7B6CB3A6D92}"/>
              </a:ext>
            </a:extLst>
          </p:cNvPr>
          <p:cNvSpPr/>
          <p:nvPr/>
        </p:nvSpPr>
        <p:spPr>
          <a:xfrm>
            <a:off x="9242322" y="5230761"/>
            <a:ext cx="353962" cy="432619"/>
          </a:xfrm>
          <a:prstGeom prst="flowChartConnector">
            <a:avLst/>
          </a:prstGeom>
          <a:solidFill>
            <a:schemeClr val="tx1">
              <a:lumMod val="65000"/>
              <a:lumOff val="35000"/>
              <a:alpha val="39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6658594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EF9BF983-DBC4-4484-B7BC-0E9EE0EED3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1990" y="274889"/>
            <a:ext cx="2955085" cy="6583111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13989DFF-3492-4EA6-9B4A-E18E020E12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322" y="1771509"/>
            <a:ext cx="9132600" cy="3767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80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rgbClr val="F6F7EF"/>
            </a:gs>
            <a:gs pos="83000">
              <a:srgbClr val="F7F8F0"/>
            </a:gs>
            <a:gs pos="100000">
              <a:srgbClr val="F6F7E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y and solidarity ile ilgili gÃ¶rsel sonucu">
            <a:extLst>
              <a:ext uri="{FF2B5EF4-FFF2-40B4-BE49-F238E27FC236}">
                <a16:creationId xmlns:a16="http://schemas.microsoft.com/office/drawing/2014/main" id="{17F99B0A-0C47-46D7-93ED-4F909686C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470" y="0"/>
            <a:ext cx="7039897" cy="7039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212B8134-BADF-422B-A4A2-8C07E604BB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8630" y="2298676"/>
            <a:ext cx="6023370" cy="274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05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57C3F3E0-CB45-402E-8567-ADDEF11A1B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847" y="209417"/>
            <a:ext cx="8590008" cy="3346994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BEEB1DC1-B6ED-4768-831E-C70ABC4739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777" y="3654956"/>
            <a:ext cx="8468078" cy="3292125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E9045DF0-95A0-4A1E-BA32-FE0D4CFFD9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1239" y="485430"/>
            <a:ext cx="2458192" cy="61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38638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7335E618-4DEC-4E90-98B0-1FA8A28575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6358" y="3534988"/>
            <a:ext cx="9559357" cy="2871465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0979994E-5296-449A-8B13-F07A627640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2193" y="242863"/>
            <a:ext cx="9443522" cy="3292125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3383530E-6B4E-4053-ACEA-37F694230D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698" y="339054"/>
            <a:ext cx="2256615" cy="627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64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35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2365" y="820621"/>
            <a:ext cx="8041885" cy="1102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3313" y="1874668"/>
            <a:ext cx="7669433" cy="755970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23312" y="2585638"/>
            <a:ext cx="7669433" cy="755970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3310" y="3322854"/>
            <a:ext cx="7759997" cy="755970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23310" y="3991966"/>
            <a:ext cx="7669433" cy="749873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23309" y="4684937"/>
            <a:ext cx="7669433" cy="1176630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23309" y="5798568"/>
            <a:ext cx="7706012" cy="755970"/>
          </a:xfrm>
          <a:prstGeom prst="rect">
            <a:avLst/>
          </a:prstGeom>
        </p:spPr>
      </p:pic>
      <p:pic>
        <p:nvPicPr>
          <p:cNvPr id="1026" name="Picture 2" descr="sağlık png ile ilgili görsel sonucu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2677" y="1586901"/>
            <a:ext cx="1839535" cy="184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nvironmental Protection png ile ilgili görsel sonucu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4098" y="3991967"/>
            <a:ext cx="1519442" cy="1677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DE8FCF2F-8A10-4AB1-8F6E-B0EF966989D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67750" y="785997"/>
            <a:ext cx="2407859" cy="5768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357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703AF09B-3343-4313-995A-D4FC2D5A14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1453" y="859313"/>
            <a:ext cx="9669094" cy="5139373"/>
          </a:xfrm>
          <a:prstGeom prst="rect">
            <a:avLst/>
          </a:prstGeom>
        </p:spPr>
      </p:pic>
      <p:sp>
        <p:nvSpPr>
          <p:cNvPr id="4" name="Akış Çizelgesi: Bağlayıcı 3">
            <a:extLst>
              <a:ext uri="{FF2B5EF4-FFF2-40B4-BE49-F238E27FC236}">
                <a16:creationId xmlns:a16="http://schemas.microsoft.com/office/drawing/2014/main" id="{BC709A0D-CC0E-45C3-8810-37095A966532}"/>
              </a:ext>
            </a:extLst>
          </p:cNvPr>
          <p:cNvSpPr/>
          <p:nvPr/>
        </p:nvSpPr>
        <p:spPr>
          <a:xfrm>
            <a:off x="1379147" y="4526732"/>
            <a:ext cx="467759" cy="461727"/>
          </a:xfrm>
          <a:prstGeom prst="flowChartConnector">
            <a:avLst/>
          </a:prstGeom>
          <a:solidFill>
            <a:srgbClr val="FB3548">
              <a:alpha val="44000"/>
            </a:srgbClr>
          </a:solidFill>
          <a:ln>
            <a:solidFill>
              <a:srgbClr val="FF0000"/>
            </a:solidFill>
            <a:prstDash val="sysDot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CAE779BE-2CE3-4567-8133-90D5B29E5D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1453" y="807569"/>
            <a:ext cx="2636159" cy="577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38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798" y="892040"/>
            <a:ext cx="8388823" cy="4560203"/>
          </a:xfrm>
          <a:prstGeom prst="rect">
            <a:avLst/>
          </a:prstGeom>
        </p:spPr>
      </p:pic>
      <p:pic>
        <p:nvPicPr>
          <p:cNvPr id="2050" name="Picture 2" descr="FOREST PNG ile ilgili görsel sonucu"/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486"/>
            <a:ext cx="12192000" cy="2811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esim 8">
            <a:hlinkClick r:id="rId4"/>
            <a:extLst>
              <a:ext uri="{FF2B5EF4-FFF2-40B4-BE49-F238E27FC236}">
                <a16:creationId xmlns:a16="http://schemas.microsoft.com/office/drawing/2014/main" id="{3B3EC192-2EFC-4D21-BABC-F5C7AE1D6F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99424" y="234976"/>
            <a:ext cx="829127" cy="630990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A1DF9BA6-3BCA-4164-A115-9E868E23BD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159" y="-512524"/>
            <a:ext cx="11095682" cy="2353260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317" y="5021256"/>
            <a:ext cx="4723809" cy="1933333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B90163D1-D27D-403D-A1B8-96DEA1EC7D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00791" y="664106"/>
            <a:ext cx="2416385" cy="5985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3355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968" y="332126"/>
            <a:ext cx="11760203" cy="62184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71703577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1F3551A1-D1C5-49E4-94C9-B1A5241A3C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8" y="1611057"/>
            <a:ext cx="10248264" cy="4651651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A61BF1F7-AC93-4C29-BFA2-B60B2D97453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407" y="1095653"/>
            <a:ext cx="2351634" cy="515404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FDB54DD9-EEC9-4006-AF81-018792F111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222" y="5670505"/>
            <a:ext cx="334369" cy="336084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4C26CFFC-A46B-4CB9-B1E4-7309C27C90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8856" y="871730"/>
            <a:ext cx="3627434" cy="96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44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601CCB00-0911-43A9-A18C-5B8D8D7B3E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8653" y="1211095"/>
            <a:ext cx="9541067" cy="5517358"/>
          </a:xfrm>
          <a:prstGeom prst="rect">
            <a:avLst/>
          </a:prstGeom>
        </p:spPr>
      </p:pic>
      <p:sp>
        <p:nvSpPr>
          <p:cNvPr id="8" name="Akış Çizelgesi: Bağlayıcı 7">
            <a:extLst>
              <a:ext uri="{FF2B5EF4-FFF2-40B4-BE49-F238E27FC236}">
                <a16:creationId xmlns:a16="http://schemas.microsoft.com/office/drawing/2014/main" id="{EA45E1FA-5F0B-4C4D-A3A2-A9DD9B502933}"/>
              </a:ext>
            </a:extLst>
          </p:cNvPr>
          <p:cNvSpPr/>
          <p:nvPr/>
        </p:nvSpPr>
        <p:spPr>
          <a:xfrm>
            <a:off x="1288026" y="4857135"/>
            <a:ext cx="304800" cy="432620"/>
          </a:xfrm>
          <a:prstGeom prst="flowChartConnector">
            <a:avLst/>
          </a:prstGeom>
          <a:solidFill>
            <a:schemeClr val="accent4">
              <a:alpha val="3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9" name="Resim 8">
            <a:extLst>
              <a:ext uri="{FF2B5EF4-FFF2-40B4-BE49-F238E27FC236}">
                <a16:creationId xmlns:a16="http://schemas.microsoft.com/office/drawing/2014/main" id="{EA1FB984-8D94-41E6-A865-5A9A167028D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8026" y="695691"/>
            <a:ext cx="2351634" cy="51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95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İçerik Yer Tutucusu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7918" y="3771692"/>
            <a:ext cx="4342857" cy="2304762"/>
          </a:xfrm>
        </p:spPr>
      </p:pic>
      <p:pic>
        <p:nvPicPr>
          <p:cNvPr id="3074" name="Picture 2" descr="LÖSEV PNG ile ilgili g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28" y="781546"/>
            <a:ext cx="5740459" cy="2877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sim 5">
            <a:hlinkClick r:id="rId4"/>
            <a:extLst>
              <a:ext uri="{FF2B5EF4-FFF2-40B4-BE49-F238E27FC236}">
                <a16:creationId xmlns:a16="http://schemas.microsoft.com/office/drawing/2014/main" id="{102FE1E3-E8E6-44AD-AEE9-008CFC6D5D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712" y="5760959"/>
            <a:ext cx="829127" cy="630990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EB1DF19F-37EC-49A7-B1A4-4550AA2B77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9621" y="1060555"/>
            <a:ext cx="6309907" cy="412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9974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Ã¶sev ile ilgili gÃ¶rsel sonucu">
            <a:extLst>
              <a:ext uri="{FF2B5EF4-FFF2-40B4-BE49-F238E27FC236}">
                <a16:creationId xmlns:a16="http://schemas.microsoft.com/office/drawing/2014/main" id="{AD018C12-40C2-4275-BA3D-4CE68D9FC1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8" t="8245" r="3758"/>
          <a:stretch/>
        </p:blipFill>
        <p:spPr bwMode="auto">
          <a:xfrm>
            <a:off x="6329789" y="295758"/>
            <a:ext cx="5270090" cy="2962962"/>
          </a:xfrm>
          <a:prstGeom prst="rect">
            <a:avLst/>
          </a:prstGeom>
          <a:ln w="44450" cap="sq">
            <a:solidFill>
              <a:srgbClr val="000000">
                <a:alpha val="14000"/>
              </a:srgb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lÃ¶sev ile ilgili gÃ¶rsel sonucu">
            <a:extLst>
              <a:ext uri="{FF2B5EF4-FFF2-40B4-BE49-F238E27FC236}">
                <a16:creationId xmlns:a16="http://schemas.microsoft.com/office/drawing/2014/main" id="{1B551B99-F5CE-486D-8B0F-CDDC66A6B2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2" b="3983"/>
          <a:stretch/>
        </p:blipFill>
        <p:spPr bwMode="auto">
          <a:xfrm>
            <a:off x="609602" y="295758"/>
            <a:ext cx="5270090" cy="2962962"/>
          </a:xfrm>
          <a:prstGeom prst="rect">
            <a:avLst/>
          </a:prstGeom>
          <a:ln w="44450" cap="sq">
            <a:solidFill>
              <a:srgbClr val="000000">
                <a:alpha val="14000"/>
              </a:srgb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lÃ¶sev ile ilgili gÃ¶rsel sonucu">
            <a:extLst>
              <a:ext uri="{FF2B5EF4-FFF2-40B4-BE49-F238E27FC236}">
                <a16:creationId xmlns:a16="http://schemas.microsoft.com/office/drawing/2014/main" id="{DBDAD2D0-4D6D-4B36-8C57-DA0D689E37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2" y="3658274"/>
            <a:ext cx="5270090" cy="2962962"/>
          </a:xfrm>
          <a:prstGeom prst="rect">
            <a:avLst/>
          </a:prstGeom>
          <a:ln w="44450" cap="sq">
            <a:solidFill>
              <a:srgbClr val="000000">
                <a:alpha val="14000"/>
              </a:srgb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lÃ¶sev ile ilgili gÃ¶rsel sonucu">
            <a:extLst>
              <a:ext uri="{FF2B5EF4-FFF2-40B4-BE49-F238E27FC236}">
                <a16:creationId xmlns:a16="http://schemas.microsoft.com/office/drawing/2014/main" id="{53478C65-4E35-4743-83CE-2E4398FC8E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9789" y="3658274"/>
            <a:ext cx="5279460" cy="2962962"/>
          </a:xfrm>
          <a:prstGeom prst="rect">
            <a:avLst/>
          </a:prstGeom>
          <a:ln w="44450" cap="sq">
            <a:solidFill>
              <a:srgbClr val="000000">
                <a:alpha val="14000"/>
              </a:srgb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6493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0" y="6378180"/>
            <a:ext cx="40990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pc="300" dirty="0">
                <a:solidFill>
                  <a:schemeClr val="accent4">
                    <a:lumMod val="20000"/>
                    <a:lumOff val="80000"/>
                  </a:schemeClr>
                </a:solidFill>
                <a:hlinkClick r:id="rId2"/>
              </a:rPr>
              <a:t>https://www.darussafaka.org/</a:t>
            </a:r>
            <a:endParaRPr lang="tr-TR" spc="3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49" y="564998"/>
            <a:ext cx="4592407" cy="141324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955" y="2633029"/>
            <a:ext cx="5085901" cy="366056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7" name="Resim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4564" y="-226410"/>
            <a:ext cx="6535478" cy="3078747"/>
          </a:xfrm>
          <a:prstGeom prst="rect">
            <a:avLst/>
          </a:prstGeom>
        </p:spPr>
      </p:pic>
      <p:pic>
        <p:nvPicPr>
          <p:cNvPr id="28" name="Resim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94564" y="2223523"/>
            <a:ext cx="6383065" cy="4377307"/>
          </a:xfrm>
          <a:prstGeom prst="rect">
            <a:avLst/>
          </a:prstGeom>
        </p:spPr>
      </p:pic>
      <p:pic>
        <p:nvPicPr>
          <p:cNvPr id="8" name="Resim 7">
            <a:hlinkClick r:id="rId2"/>
            <a:extLst>
              <a:ext uri="{FF2B5EF4-FFF2-40B4-BE49-F238E27FC236}">
                <a16:creationId xmlns:a16="http://schemas.microsoft.com/office/drawing/2014/main" id="{D27F9D79-CC96-4192-B1CD-ADFAA94F51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955" y="5807983"/>
            <a:ext cx="829127" cy="630990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B4F01049-4C53-4981-BEF0-766C31BF4EC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45092" y="535864"/>
            <a:ext cx="2422437" cy="6267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424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newsflash/>
      </p:transition>
    </mc:Choice>
    <mc:Fallback xmlns="">
      <p:transition spd="slow">
        <p:newsflash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IZILAY PNG ile ilgili g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4675" y="85508"/>
            <a:ext cx="5589409" cy="259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IZILAY PNG ile ilgili g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486" y="2684584"/>
            <a:ext cx="4180208" cy="1509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3335" y="4325815"/>
            <a:ext cx="2857500" cy="222885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694" y="2060291"/>
            <a:ext cx="5560527" cy="3018998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526" y="1765759"/>
            <a:ext cx="570486" cy="570486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983" y="4325815"/>
            <a:ext cx="1219200" cy="1219200"/>
          </a:xfrm>
          <a:prstGeom prst="rect">
            <a:avLst/>
          </a:prstGeom>
        </p:spPr>
      </p:pic>
      <p:sp>
        <p:nvSpPr>
          <p:cNvPr id="7" name="Dikdörtgen 6"/>
          <p:cNvSpPr/>
          <p:nvPr/>
        </p:nvSpPr>
        <p:spPr>
          <a:xfrm>
            <a:off x="1394667" y="5786653"/>
            <a:ext cx="25737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8"/>
              </a:rPr>
              <a:t>http://www.kizilay.org.tr/</a:t>
            </a: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Resim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7174" y="0"/>
            <a:ext cx="4621169" cy="2566638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EDCD9A2A-2D5B-4E13-8A80-4ACAEA99334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38573" y="1461675"/>
            <a:ext cx="2960069" cy="5423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58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Resim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657" y="216129"/>
            <a:ext cx="11790686" cy="6425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699046"/>
      </p:ext>
    </p:extLst>
  </p:cSld>
  <p:clrMapOvr>
    <a:masterClrMapping/>
  </p:clrMapOvr>
  <p:transition spd="slow">
    <p:comb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77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KUT PNG ile ilgili g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768" y="672522"/>
            <a:ext cx="3658168" cy="4994086"/>
          </a:xfrm>
          <a:prstGeom prst="rect">
            <a:avLst/>
          </a:prstGeom>
          <a:noFill/>
          <a:effectLst>
            <a:glow rad="101600">
              <a:schemeClr val="accent4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1273" y="218638"/>
            <a:ext cx="6574052" cy="4508571"/>
          </a:xfrm>
          <a:prstGeom prst="rect">
            <a:avLst/>
          </a:prstGeom>
        </p:spPr>
      </p:pic>
      <p:pic>
        <p:nvPicPr>
          <p:cNvPr id="6" name="Resim 5">
            <a:hlinkClick r:id="rId4"/>
            <a:extLst>
              <a:ext uri="{FF2B5EF4-FFF2-40B4-BE49-F238E27FC236}">
                <a16:creationId xmlns:a16="http://schemas.microsoft.com/office/drawing/2014/main" id="{291256FF-8B51-4E1C-8E6A-2F28C5D031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7768" y="6002617"/>
            <a:ext cx="829127" cy="630990"/>
          </a:xfrm>
          <a:prstGeom prst="rect">
            <a:avLst/>
          </a:prstGeom>
        </p:spPr>
      </p:pic>
      <p:pic>
        <p:nvPicPr>
          <p:cNvPr id="3" name="Resim 2">
            <a:hlinkClick r:id="rId4"/>
            <a:extLst>
              <a:ext uri="{FF2B5EF4-FFF2-40B4-BE49-F238E27FC236}">
                <a16:creationId xmlns:a16="http://schemas.microsoft.com/office/drawing/2014/main" id="{5F92D4CA-EE4D-4ED1-ADE7-794494D008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0403" y="6139788"/>
            <a:ext cx="2456901" cy="493819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0F4AACC0-537B-467F-8C65-6B5B55BD763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11167" y="1043056"/>
            <a:ext cx="2340409" cy="5797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732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akut ile ilgili gÃ¶rsel sonucu">
            <a:extLst>
              <a:ext uri="{FF2B5EF4-FFF2-40B4-BE49-F238E27FC236}">
                <a16:creationId xmlns:a16="http://schemas.microsoft.com/office/drawing/2014/main" id="{A81069EF-B786-41B1-9FAF-8F0F59CDB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88" y="678425"/>
            <a:ext cx="5120837" cy="2445773"/>
          </a:xfrm>
          <a:prstGeom prst="rect">
            <a:avLst/>
          </a:prstGeom>
          <a:ln w="66675" cap="sq">
            <a:solidFill>
              <a:srgbClr val="000000">
                <a:alpha val="48000"/>
              </a:srgb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akut ile ilgili gÃ¶rsel sonucu">
            <a:extLst>
              <a:ext uri="{FF2B5EF4-FFF2-40B4-BE49-F238E27FC236}">
                <a16:creationId xmlns:a16="http://schemas.microsoft.com/office/drawing/2014/main" id="{9A1CBF4E-867F-4680-BEB0-EF9E6EF70B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0"/>
          <a:stretch/>
        </p:blipFill>
        <p:spPr bwMode="auto">
          <a:xfrm>
            <a:off x="6530389" y="678425"/>
            <a:ext cx="5120837" cy="2445773"/>
          </a:xfrm>
          <a:prstGeom prst="rect">
            <a:avLst/>
          </a:prstGeom>
          <a:ln w="66675" cap="sq">
            <a:solidFill>
              <a:srgbClr val="000000">
                <a:alpha val="48000"/>
              </a:srgb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akut ile ilgili gÃ¶rsel sonucu">
            <a:extLst>
              <a:ext uri="{FF2B5EF4-FFF2-40B4-BE49-F238E27FC236}">
                <a16:creationId xmlns:a16="http://schemas.microsoft.com/office/drawing/2014/main" id="{BB08AC5D-A5E5-49B6-A628-80A91505C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88" y="3812732"/>
            <a:ext cx="5120837" cy="2445773"/>
          </a:xfrm>
          <a:prstGeom prst="rect">
            <a:avLst/>
          </a:prstGeom>
          <a:ln w="66675" cap="sq">
            <a:solidFill>
              <a:srgbClr val="000000">
                <a:alpha val="48000"/>
              </a:srgb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akut ile ilgili gÃ¶rsel sonucu">
            <a:extLst>
              <a:ext uri="{FF2B5EF4-FFF2-40B4-BE49-F238E27FC236}">
                <a16:creationId xmlns:a16="http://schemas.microsoft.com/office/drawing/2014/main" id="{F4926BD8-DACF-4492-B503-FE082B3E06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06"/>
          <a:stretch/>
        </p:blipFill>
        <p:spPr bwMode="auto">
          <a:xfrm>
            <a:off x="6530390" y="3871455"/>
            <a:ext cx="5120837" cy="2445774"/>
          </a:xfrm>
          <a:prstGeom prst="rect">
            <a:avLst/>
          </a:prstGeom>
          <a:ln w="66675" cap="sq">
            <a:solidFill>
              <a:srgbClr val="000000">
                <a:alpha val="48000"/>
              </a:srgb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576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C36C0767-ED79-4CBE-BE77-CEC61A7350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001" y="639838"/>
            <a:ext cx="11241998" cy="5578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04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0C377AB7-5784-49D1-8183-C0344175A3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571" y="2120108"/>
            <a:ext cx="10699407" cy="3627434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49C69199-546D-4EC0-9C22-F75AF3B833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690" y="4486275"/>
            <a:ext cx="344833" cy="346602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82FFC4F7-A4E0-49AD-8982-BF9B82A02F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2641" y="1500416"/>
            <a:ext cx="3194581" cy="859611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EFC4A4E5-1A38-478F-AD6E-DAF7043588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571" y="1529822"/>
            <a:ext cx="2420322" cy="560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749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0FA6445D-12EF-4221-9011-501B369083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3861" y="1051375"/>
            <a:ext cx="9791025" cy="5310076"/>
          </a:xfrm>
          <a:prstGeom prst="rect">
            <a:avLst/>
          </a:prstGeom>
        </p:spPr>
      </p:pic>
      <p:sp>
        <p:nvSpPr>
          <p:cNvPr id="7" name="Akış Çizelgesi: Bağlayıcı 6">
            <a:extLst>
              <a:ext uri="{FF2B5EF4-FFF2-40B4-BE49-F238E27FC236}">
                <a16:creationId xmlns:a16="http://schemas.microsoft.com/office/drawing/2014/main" id="{6CBB4D86-B1C8-408E-85A2-240852ACF3A2}"/>
              </a:ext>
            </a:extLst>
          </p:cNvPr>
          <p:cNvSpPr/>
          <p:nvPr/>
        </p:nvSpPr>
        <p:spPr>
          <a:xfrm>
            <a:off x="1415846" y="5574891"/>
            <a:ext cx="422787" cy="481780"/>
          </a:xfrm>
          <a:prstGeom prst="flowChartConnector">
            <a:avLst/>
          </a:prstGeom>
          <a:solidFill>
            <a:schemeClr val="tx1">
              <a:alpha val="6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24BA3BD9-F6F1-4356-9B17-4AEACBBA65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5846" y="535971"/>
            <a:ext cx="2351634" cy="51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208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>
            <a:extLst>
              <a:ext uri="{FF2B5EF4-FFF2-40B4-BE49-F238E27FC236}">
                <a16:creationId xmlns:a16="http://schemas.microsoft.com/office/drawing/2014/main" id="{4D935245-A631-4BF6-926F-4BADEF4BF7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247" y="392929"/>
            <a:ext cx="9931245" cy="6072142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5DCD3034-1257-46D0-8F25-F57951F8B6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0275" y="4645743"/>
            <a:ext cx="951058" cy="542591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BA786D35-58BF-4E86-B5C0-13F22DCB36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8082" y="2554447"/>
            <a:ext cx="963251" cy="542591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70E16FD7-076E-487E-9AD3-1567AA1381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8082" y="3639629"/>
            <a:ext cx="963251" cy="542591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BFD3AD58-C55D-4866-9462-DE1C38089A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71333" y="5810864"/>
            <a:ext cx="679300" cy="382644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6B8E89AC-012A-4085-A3FC-4A96BD1043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0275" y="1588490"/>
            <a:ext cx="951058" cy="542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294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1073</TotalTime>
  <Words>33</Words>
  <Application>Microsoft Office PowerPoint</Application>
  <PresentationFormat>Geniş ekran</PresentationFormat>
  <Paragraphs>5</Paragraphs>
  <Slides>34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7</vt:i4>
      </vt:variant>
      <vt:variant>
        <vt:lpstr>Tema</vt:lpstr>
      </vt:variant>
      <vt:variant>
        <vt:i4>3</vt:i4>
      </vt:variant>
      <vt:variant>
        <vt:lpstr>Slayt Başlıkları</vt:lpstr>
      </vt:variant>
      <vt:variant>
        <vt:i4>34</vt:i4>
      </vt:variant>
    </vt:vector>
  </HeadingPairs>
  <TitlesOfParts>
    <vt:vector size="44" baseType="lpstr">
      <vt:lpstr>Arial</vt:lpstr>
      <vt:lpstr>Britannic Bold</vt:lpstr>
      <vt:lpstr>Calibri</vt:lpstr>
      <vt:lpstr>Calibri Light</vt:lpstr>
      <vt:lpstr>Century Gothic</vt:lpstr>
      <vt:lpstr>Just tell me what</vt:lpstr>
      <vt:lpstr>Segoe Print</vt:lpstr>
      <vt:lpstr>Office Teması</vt:lpstr>
      <vt:lpstr>1_Office Teması</vt:lpstr>
      <vt:lpstr>Custom Design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</cp:lastModifiedBy>
  <cp:revision>87</cp:revision>
  <dcterms:created xsi:type="dcterms:W3CDTF">2018-03-31T17:42:18Z</dcterms:created>
  <dcterms:modified xsi:type="dcterms:W3CDTF">2021-04-15T09:57:52Z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14930907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D8.0.2</vt:lpwstr>
  </property>
</Properties>
</file>