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97" r:id="rId3"/>
    <p:sldId id="256" r:id="rId4"/>
    <p:sldId id="291" r:id="rId5"/>
    <p:sldId id="257" r:id="rId6"/>
    <p:sldId id="305" r:id="rId7"/>
    <p:sldId id="307" r:id="rId8"/>
    <p:sldId id="292" r:id="rId9"/>
    <p:sldId id="299" r:id="rId10"/>
    <p:sldId id="301" r:id="rId11"/>
    <p:sldId id="298" r:id="rId12"/>
    <p:sldId id="258" r:id="rId13"/>
    <p:sldId id="259" r:id="rId14"/>
    <p:sldId id="261" r:id="rId15"/>
    <p:sldId id="260" r:id="rId16"/>
    <p:sldId id="266" r:id="rId17"/>
    <p:sldId id="302" r:id="rId18"/>
    <p:sldId id="300" r:id="rId19"/>
    <p:sldId id="295" r:id="rId20"/>
    <p:sldId id="277" r:id="rId21"/>
    <p:sldId id="293" r:id="rId22"/>
    <p:sldId id="267" r:id="rId23"/>
    <p:sldId id="296" r:id="rId24"/>
    <p:sldId id="294" r:id="rId25"/>
    <p:sldId id="278" r:id="rId26"/>
    <p:sldId id="279" r:id="rId27"/>
    <p:sldId id="280" r:id="rId28"/>
    <p:sldId id="306" r:id="rId29"/>
    <p:sldId id="274" r:id="rId30"/>
    <p:sldId id="282" r:id="rId31"/>
    <p:sldId id="290" r:id="rId32"/>
    <p:sldId id="303" r:id="rId3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2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8DC"/>
    <a:srgbClr val="09070C"/>
    <a:srgbClr val="F0CA0A"/>
    <a:srgbClr val="FE8426"/>
    <a:srgbClr val="DF49A0"/>
    <a:srgbClr val="B76EB8"/>
    <a:srgbClr val="5DC5C3"/>
    <a:srgbClr val="B2DA2A"/>
    <a:srgbClr val="EDE5E2"/>
    <a:srgbClr val="EA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09" autoAdjust="0"/>
  </p:normalViewPr>
  <p:slideViewPr>
    <p:cSldViewPr snapToGrid="0">
      <p:cViewPr varScale="1">
        <p:scale>
          <a:sx n="105" d="100"/>
          <a:sy n="105" d="100"/>
        </p:scale>
        <p:origin x="714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F8733-E6DB-4F3A-B1D1-FD4CBEDACD16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4623A6-FE05-444C-AD98-B340D58705F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2123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4623A6-FE05-444C-AD98-B340D58705F7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83436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623A6-FE05-444C-AD98-B340D58705F7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93771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623A6-FE05-444C-AD98-B340D58705F7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6649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623A6-FE05-444C-AD98-B340D58705F7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4458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1E7E74C-9B20-443F-B2FF-67B77A525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AE20BAF-E4AD-4435-8AA4-D90FF8CD9A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ED7AEDA-78F4-42F1-9390-99EB4A681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10CA427-436A-479D-B0FD-19D16A2A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035F97B-EAE8-4CB0-AB44-BE353B8DE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535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19447EE-EACD-453C-BA32-384700ADA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457B34A-FCD3-4606-80CF-54109BA96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24A1703-8863-4C52-A3AE-2700D1E3C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733ED4A-59D3-4FAE-92DC-99BE267A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28430FC-E10F-481C-B42E-08761ED57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36713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DE05330-7305-47BE-ACA5-6AE09AAC4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4BC2B4AC-A913-468A-B064-BA3736FE5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17D6664-E4F8-4D27-B33D-3F190B672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E6D17FB-E99E-4B17-924E-26F7B6277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09D25B8-45F2-4C4C-9165-405F5918E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79070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D991430-0E21-482D-8662-54A8ED626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414D0AE-5D18-4638-9D89-F11A71A03E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C6EF2A44-C67A-4DE4-9A58-1CC1053B2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9E683AA8-36BC-4E96-ACE5-0DA37886B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D909E4E-0D1B-491F-B8FA-65419D70B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A4BE69F-5171-4046-8C52-C5F175863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18538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8461377-4F93-407E-BA13-A85A4A5FA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3D2F121-CA18-45E5-8A3D-DEFAECCF5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FC329904-C303-4D3B-AA6B-3EAE52E73C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7F194F50-7816-4358-A221-0F9B4B6BAF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C867FA5A-9485-4C6C-8D7D-E2717E7722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09675AB2-0F89-42E2-96B0-54BC3C8DE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2418D9CE-0876-42B1-97D4-4FB0944AD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09C31739-C897-4336-AE17-FF0D8DC1D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99543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DAFB740-2A00-409A-B0CB-91B8D41A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5911A6F8-60F1-4DB5-B813-33B4817BD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4129FD3C-D75C-4131-BE71-C7AF0344E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FF40E9D2-9B9D-4E86-A8B0-BE461D216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74746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37B0B505-1259-4FEA-9949-5786C0FA2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5C585C0C-4755-41EB-9EDA-900771B0D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566030CA-ECED-46E9-8293-B34F53A77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373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13F7F09-F2F1-465F-8361-9ACC5B5A5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3BF2EF8-02F5-470C-84C3-F357672C6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BF5B298C-7727-436C-9F0D-1D6357E191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238B3C2-EB2D-430C-9553-4491271B2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7DA448D-45F8-4AF5-8C0B-449764547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B009F384-DE90-4BB8-ACEF-83BD63F3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15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F62ACAB-57BE-4A95-927B-482D0C94F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275A171E-9074-4DEE-BA32-4D5A46F851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9634FD23-9C97-4AC7-B400-A17125DE4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BE939E3-A0EF-4EC1-A64C-58E30FEB7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497E3E3A-ACCF-44C6-A01D-21310974F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92C4DF38-52FE-4302-9D1A-E7B6C6DBD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18819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5E86B3B-84AF-4429-9201-04AAC2A2E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C9D95931-F4AB-4CCF-B0FF-4CAD8D0010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279A716-A474-44FD-8BA3-16ED988BC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C608900-B76D-4177-A28E-626068C06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09E6729-8E81-4C3C-9682-4276070E6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4168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73F9DC07-4543-4253-8F53-D692552B98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23F118ED-5ECF-4DAA-B06B-11060C2D22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1C899B7-2AF8-4226-BE6E-F1AE777E8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1413E3E-097D-4E8B-9F45-42B193FBD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01DEFF9-8EA1-4C8F-AB11-643DE898F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1468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63062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1046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12131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2208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36770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692026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690966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5" y="273053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0764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43442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71488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465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38D629D4-1719-4CBB-BA99-299589EA2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EE59970-1BB2-4BB2-96C2-99E785F6B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F3CFB67-D041-45C1-9799-96547F4A81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4C62A-B6AD-4AD5-B94C-ADA45E2E2F8A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A946F6E-43CA-4DA2-9A08-1F3F3DCF7D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8AB3C0C-F434-4988-BD73-AB6952893E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7AAE7-F046-4AC8-96AA-FF2619F4BA3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2729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23.11.2020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071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s://ogretmensosyalbilgiler.wordpress.com/" TargetMode="External"/><Relationship Id="rId18" Type="http://schemas.openxmlformats.org/officeDocument/2006/relationships/image" Target="../media/image12.png"/><Relationship Id="rId3" Type="http://schemas.openxmlformats.org/officeDocument/2006/relationships/image" Target="../media/image1.jpg"/><Relationship Id="rId7" Type="http://schemas.openxmlformats.org/officeDocument/2006/relationships/hyperlink" Target="https://www.facebook.com/ogretmen44/" TargetMode="External"/><Relationship Id="rId12" Type="http://schemas.openxmlformats.org/officeDocument/2006/relationships/image" Target="../media/image7.png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hyperlink" Target="http://ogretmensosyal.blogspot.com.tr/" TargetMode="External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hyperlink" Target="https://www.youtube.com/channel/UCvmbccp4GhRufkfIOWXmmhw/featured?disable_polymer=true" TargetMode="External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3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0" Type="http://schemas.microsoft.com/office/2007/relationships/hdphoto" Target="../media/hdphoto3.wdp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microsoft.com/office/2007/relationships/hdphoto" Target="../media/hdphoto4.wdp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audio" Target="../media/audio1.wav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jpeg"/><Relationship Id="rId7" Type="http://schemas.openxmlformats.org/officeDocument/2006/relationships/image" Target="../media/image6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10" Type="http://schemas.openxmlformats.org/officeDocument/2006/relationships/image" Target="../media/image74.png"/><Relationship Id="rId4" Type="http://schemas.openxmlformats.org/officeDocument/2006/relationships/image" Target="../media/image68.jpeg"/><Relationship Id="rId9" Type="http://schemas.openxmlformats.org/officeDocument/2006/relationships/image" Target="../media/image7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png"/><Relationship Id="rId4" Type="http://schemas.openxmlformats.org/officeDocument/2006/relationships/image" Target="../media/image7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png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40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100.jpeg"/><Relationship Id="rId4" Type="http://schemas.openxmlformats.org/officeDocument/2006/relationships/image" Target="../media/image9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3A172D38-9108-4DFF-AA90-18EA87CCC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E7DA078-6D58-4217-892C-BDC8F960B8E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346"/>
            <a:ext cx="12192000" cy="599530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F50EEAF-52EF-4CFC-99B3-90AD6FAEA6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1481" y="4165630"/>
            <a:ext cx="3146737" cy="191518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3898538-F988-42BD-AF32-5EA0331D7F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83782" y="2119486"/>
            <a:ext cx="12192000" cy="2865035"/>
          </a:xfrm>
          <a:prstGeom prst="rect">
            <a:avLst/>
          </a:prstGeom>
        </p:spPr>
      </p:pic>
      <p:pic>
        <p:nvPicPr>
          <p:cNvPr id="17" name="Picture 8" descr="FACEBOOK PNG ile ilgili görsel sonucu">
            <a:hlinkClick r:id="rId7"/>
            <a:extLst>
              <a:ext uri="{FF2B5EF4-FFF2-40B4-BE49-F238E27FC236}">
                <a16:creationId xmlns:a16="http://schemas.microsoft.com/office/drawing/2014/main" id="{74E1CF48-EF1E-442D-ADFA-467FC58ED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hlinkClick r:id="rId9"/>
            <a:extLst>
              <a:ext uri="{FF2B5EF4-FFF2-40B4-BE49-F238E27FC236}">
                <a16:creationId xmlns:a16="http://schemas.microsoft.com/office/drawing/2014/main" id="{A8D04389-75FB-4E17-9D5B-347B9CD8CEE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9" name="Picture 12" descr="BLOGGER PNG ile ilgili görsel sonucu">
            <a:hlinkClick r:id="rId11"/>
            <a:extLst>
              <a:ext uri="{FF2B5EF4-FFF2-40B4-BE49-F238E27FC236}">
                <a16:creationId xmlns:a16="http://schemas.microsoft.com/office/drawing/2014/main" id="{8D489304-8B10-4198-BD59-F961678F3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wordpress png ile ilgili gÃ¶rsel sonucu">
            <a:hlinkClick r:id="rId13"/>
            <a:extLst>
              <a:ext uri="{FF2B5EF4-FFF2-40B4-BE49-F238E27FC236}">
                <a16:creationId xmlns:a16="http://schemas.microsoft.com/office/drawing/2014/main" id="{7C388473-68D6-4D2D-92E9-864C46284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49F4830E-695D-4B6D-81F4-398FFA0127A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FD85ED17-A59A-4068-A465-1CCD28AD1C1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529752" y="0"/>
            <a:ext cx="1376854" cy="137882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2803577-1931-444C-B51E-371F6A2FA48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8253" y="5244546"/>
            <a:ext cx="1359526" cy="135342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D081BEA-5416-41A9-87D0-9B2488E53D9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28286" y="6657839"/>
            <a:ext cx="1930866" cy="9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3600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B1C2D6C4-5B12-4405-85B4-AF9CE1B7CA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744" y="866914"/>
            <a:ext cx="8440028" cy="47224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FC2ECAA7-B5D4-44C1-BB50-69AD71264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6889" y="254649"/>
            <a:ext cx="4907705" cy="229229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0A9F7B6-1A40-4C46-B0EC-082EDB15D0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0742" y="1934678"/>
            <a:ext cx="3865719" cy="492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56349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6E84D6EB-DF58-41C0-AB59-40A33CA210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05" y="117089"/>
            <a:ext cx="6889077" cy="20911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5BB68AF-DAD4-4493-AEC8-016ADE6908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50" t="5235"/>
          <a:stretch/>
        </p:blipFill>
        <p:spPr>
          <a:xfrm>
            <a:off x="605050" y="2490976"/>
            <a:ext cx="4887404" cy="2585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62" name="Picture 26" descr="ROAD  CAR PNG ile ilgili görsel sonucu">
            <a:extLst>
              <a:ext uri="{FF2B5EF4-FFF2-40B4-BE49-F238E27FC236}">
                <a16:creationId xmlns:a16="http://schemas.microsoft.com/office/drawing/2014/main" id="{D0A4A973-57E4-40DD-833F-57965C3E6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281" y="3247713"/>
            <a:ext cx="2503765" cy="14459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6" name="Picture 20" descr="MAP CAR PNG ile ilgili görsel sonucu">
            <a:extLst>
              <a:ext uri="{FF2B5EF4-FFF2-40B4-BE49-F238E27FC236}">
                <a16:creationId xmlns:a16="http://schemas.microsoft.com/office/drawing/2014/main" id="{D26C34DA-C194-4087-A4D6-BC691857A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827" y="3247713"/>
            <a:ext cx="394546" cy="45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74" name="Picture 38" descr="gps ile ilgili görsel sonucu">
            <a:extLst>
              <a:ext uri="{FF2B5EF4-FFF2-40B4-BE49-F238E27FC236}">
                <a16:creationId xmlns:a16="http://schemas.microsoft.com/office/drawing/2014/main" id="{71391B8B-43C8-48AB-A16E-F3AB2A833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846" b="9739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116663">
            <a:off x="471971" y="2595612"/>
            <a:ext cx="1437348" cy="112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78" name="Picture 42" descr="CAR  ROAD PNG ile ilgili görsel sonucu">
            <a:extLst>
              <a:ext uri="{FF2B5EF4-FFF2-40B4-BE49-F238E27FC236}">
                <a16:creationId xmlns:a16="http://schemas.microsoft.com/office/drawing/2014/main" id="{B4B4F31D-B11D-4E7D-A5A6-69C5BEB00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281" y="-2"/>
            <a:ext cx="9673297" cy="690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68" name="Picture 32" descr="CAR  ROAD PNG ile ilgili görsel sonucu">
            <a:extLst>
              <a:ext uri="{FF2B5EF4-FFF2-40B4-BE49-F238E27FC236}">
                <a16:creationId xmlns:a16="http://schemas.microsoft.com/office/drawing/2014/main" id="{8A6A082C-B35A-4C5B-8BB8-62D6EA9B1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7223">
            <a:off x="9477786" y="828538"/>
            <a:ext cx="1317855" cy="131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C10C0FC-1F2F-4B99-A9B8-4F84BF1B25D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13862" y="111921"/>
            <a:ext cx="2722322" cy="667832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B80821B-4C92-4F5C-83AC-4E020DC307E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4578354"/>
            <a:ext cx="6059949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6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8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55BB46F3-C2EB-4E80-98F3-C17C0AEB7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465" y="675936"/>
            <a:ext cx="5307517" cy="2787858"/>
          </a:xfrm>
          <a:prstGeom prst="rect">
            <a:avLst/>
          </a:prstGeom>
        </p:spPr>
      </p:pic>
      <p:pic>
        <p:nvPicPr>
          <p:cNvPr id="6148" name="Picture 4" descr="MAP ile ilgili görsel sonucu">
            <a:extLst>
              <a:ext uri="{FF2B5EF4-FFF2-40B4-BE49-F238E27FC236}">
                <a16:creationId xmlns:a16="http://schemas.microsoft.com/office/drawing/2014/main" id="{E0AAE84D-A77E-4216-A0C2-7EC5061C19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" t="4629" r="2287" b="12222"/>
          <a:stretch/>
        </p:blipFill>
        <p:spPr bwMode="auto">
          <a:xfrm>
            <a:off x="6978271" y="3671188"/>
            <a:ext cx="4801763" cy="2953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B953D97-C8F7-42A1-9BAF-4489EED3287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33" y="1608389"/>
            <a:ext cx="5897539" cy="3437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30" descr="Map Marker Drawing Pin Right Chartreuse icon">
            <a:extLst>
              <a:ext uri="{FF2B5EF4-FFF2-40B4-BE49-F238E27FC236}">
                <a16:creationId xmlns:a16="http://schemas.microsoft.com/office/drawing/2014/main" id="{6EA9BE40-9FF2-4C36-B23E-1CC9CA97A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524" y="1447957"/>
            <a:ext cx="848757" cy="84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374D9839-05BD-43B2-A367-429DB46C271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4CC9A25D-E983-46CB-8771-11E5ED44C4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0178" y="710247"/>
            <a:ext cx="5298833" cy="287243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3684641-AA57-4585-A4AE-1DA4B182A79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535" y="609114"/>
            <a:ext cx="6091843" cy="6834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A6B81E56-2D27-4ED9-AF64-F88E8D1FD8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8136" y="1740818"/>
            <a:ext cx="2792210" cy="5736833"/>
          </a:xfrm>
          <a:prstGeom prst="rect">
            <a:avLst/>
          </a:prstGeom>
        </p:spPr>
      </p:pic>
      <p:pic>
        <p:nvPicPr>
          <p:cNvPr id="2050" name="Picture 2" descr="Beyaz başlı kartal.  suluboya.  kel kartal kuşu.  Premium Vektör">
            <a:extLst>
              <a:ext uri="{FF2B5EF4-FFF2-40B4-BE49-F238E27FC236}">
                <a16:creationId xmlns:a16="http://schemas.microsoft.com/office/drawing/2014/main" id="{FEF3147F-09C9-4E4F-BC1A-2CBEFF4A2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164" y="-447997"/>
            <a:ext cx="2540312" cy="211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2A231469-4252-43A8-9E35-AD1C276AEA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96105" y="0"/>
            <a:ext cx="1914310" cy="755970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45EAFE81-FEC2-4B97-889F-BD43BBA8698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1404709">
            <a:off x="-12542" y="5300513"/>
            <a:ext cx="5651482" cy="128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880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8">
            <a:extLst>
              <a:ext uri="{FF2B5EF4-FFF2-40B4-BE49-F238E27FC236}">
                <a16:creationId xmlns:a16="http://schemas.microsoft.com/office/drawing/2014/main" id="{621F5DD3-097F-42A9-BEDB-DE2210E639DB}"/>
              </a:ext>
            </a:extLst>
          </p:cNvPr>
          <p:cNvGrpSpPr/>
          <p:nvPr/>
        </p:nvGrpSpPr>
        <p:grpSpPr>
          <a:xfrm>
            <a:off x="1736133" y="4517746"/>
            <a:ext cx="5001509" cy="1862072"/>
            <a:chOff x="1041009" y="2419643"/>
            <a:chExt cx="5001509" cy="1862072"/>
          </a:xfrm>
        </p:grpSpPr>
        <p:sp>
          <p:nvSpPr>
            <p:cNvPr id="5" name="Freeform: Shape 29">
              <a:extLst>
                <a:ext uri="{FF2B5EF4-FFF2-40B4-BE49-F238E27FC236}">
                  <a16:creationId xmlns:a16="http://schemas.microsoft.com/office/drawing/2014/main" id="{98EE9FF9-B1F4-4ADD-9F66-B86CF2E92CC1}"/>
                </a:ext>
              </a:extLst>
            </p:cNvPr>
            <p:cNvSpPr/>
            <p:nvPr/>
          </p:nvSpPr>
          <p:spPr>
            <a:xfrm>
              <a:off x="1712575" y="3153229"/>
              <a:ext cx="3164226" cy="1128486"/>
            </a:xfrm>
            <a:custGeom>
              <a:avLst/>
              <a:gdLst>
                <a:gd name="connsiteX0" fmla="*/ 0 w 4020458"/>
                <a:gd name="connsiteY0" fmla="*/ 0 h 2010230"/>
                <a:gd name="connsiteX1" fmla="*/ 4020458 w 4020458"/>
                <a:gd name="connsiteY1" fmla="*/ 0 h 2010230"/>
                <a:gd name="connsiteX2" fmla="*/ 4020458 w 4020458"/>
                <a:gd name="connsiteY2" fmla="*/ 1 h 2010230"/>
                <a:gd name="connsiteX3" fmla="*/ 2010229 w 4020458"/>
                <a:gd name="connsiteY3" fmla="*/ 2010230 h 2010230"/>
                <a:gd name="connsiteX4" fmla="*/ 0 w 4020458"/>
                <a:gd name="connsiteY4" fmla="*/ 1 h 2010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0458" h="2010230">
                  <a:moveTo>
                    <a:pt x="0" y="0"/>
                  </a:moveTo>
                  <a:lnTo>
                    <a:pt x="4020458" y="0"/>
                  </a:lnTo>
                  <a:lnTo>
                    <a:pt x="4020458" y="1"/>
                  </a:lnTo>
                  <a:cubicBezTo>
                    <a:pt x="4020458" y="1110220"/>
                    <a:pt x="3120448" y="2010230"/>
                    <a:pt x="2010229" y="2010230"/>
                  </a:cubicBezTo>
                  <a:cubicBezTo>
                    <a:pt x="900010" y="2010230"/>
                    <a:pt x="0" y="1110220"/>
                    <a:pt x="0" y="1"/>
                  </a:cubicBezTo>
                  <a:close/>
                </a:path>
              </a:pathLst>
            </a:custGeom>
            <a:gradFill flip="none" rotWithShape="1">
              <a:gsLst>
                <a:gs pos="8000">
                  <a:schemeClr val="tx1">
                    <a:alpha val="75000"/>
                  </a:schemeClr>
                </a:gs>
                <a:gs pos="100000">
                  <a:srgbClr val="D7D8DC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30">
              <a:extLst>
                <a:ext uri="{FF2B5EF4-FFF2-40B4-BE49-F238E27FC236}">
                  <a16:creationId xmlns:a16="http://schemas.microsoft.com/office/drawing/2014/main" id="{D241528F-6B03-407C-816A-348C88EFDB31}"/>
                </a:ext>
              </a:extLst>
            </p:cNvPr>
            <p:cNvSpPr/>
            <p:nvPr/>
          </p:nvSpPr>
          <p:spPr>
            <a:xfrm>
              <a:off x="1041009" y="2419643"/>
              <a:ext cx="4783016" cy="1009357"/>
            </a:xfrm>
            <a:prstGeom prst="rect">
              <a:avLst/>
            </a:prstGeom>
            <a:gradFill>
              <a:gsLst>
                <a:gs pos="8000">
                  <a:srgbClr val="D7D8DC"/>
                </a:gs>
                <a:gs pos="31000">
                  <a:srgbClr val="F3F3F3"/>
                </a:gs>
                <a:gs pos="64000">
                  <a:srgbClr val="F3F3F3"/>
                </a:gs>
                <a:gs pos="87000">
                  <a:srgbClr val="D7D8DC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A3C0F5C-F573-4BAC-9205-4B382E7CFE9A}"/>
                </a:ext>
              </a:extLst>
            </p:cNvPr>
            <p:cNvSpPr/>
            <p:nvPr/>
          </p:nvSpPr>
          <p:spPr>
            <a:xfrm>
              <a:off x="2017486" y="2568721"/>
              <a:ext cx="711200" cy="711200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  <a:effectLst>
              <a:innerShdw blurRad="152400" dist="76200" dir="14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32">
              <a:extLst>
                <a:ext uri="{FF2B5EF4-FFF2-40B4-BE49-F238E27FC236}">
                  <a16:creationId xmlns:a16="http://schemas.microsoft.com/office/drawing/2014/main" id="{721CAA30-2FF7-4C35-8F28-584978CE94CB}"/>
                </a:ext>
              </a:extLst>
            </p:cNvPr>
            <p:cNvSpPr txBox="1"/>
            <p:nvPr/>
          </p:nvSpPr>
          <p:spPr>
            <a:xfrm>
              <a:off x="1901371" y="2693488"/>
              <a:ext cx="943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Oswald" panose="02000503000000000000" pitchFamily="2" charset="0"/>
                </a:rPr>
                <a:t>04</a:t>
              </a:r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F83800FE-DB28-4514-BA7F-889528CD7BEC}"/>
                </a:ext>
              </a:extLst>
            </p:cNvPr>
            <p:cNvSpPr txBox="1"/>
            <p:nvPr/>
          </p:nvSpPr>
          <p:spPr>
            <a:xfrm>
              <a:off x="2752355" y="2562683"/>
              <a:ext cx="10160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rgbClr val="FF0066"/>
                  </a:solidFill>
                  <a:latin typeface="Oswald" panose="02000503000000000000" pitchFamily="2" charset="0"/>
                </a:rPr>
                <a:t>YÖN OKU</a:t>
              </a:r>
            </a:p>
          </p:txBody>
        </p:sp>
        <p:sp>
          <p:nvSpPr>
            <p:cNvPr id="10" name="TextBox 34">
              <a:extLst>
                <a:ext uri="{FF2B5EF4-FFF2-40B4-BE49-F238E27FC236}">
                  <a16:creationId xmlns:a16="http://schemas.microsoft.com/office/drawing/2014/main" id="{33BC620A-3810-44C7-B353-542D6CCC0EC9}"/>
                </a:ext>
              </a:extLst>
            </p:cNvPr>
            <p:cNvSpPr txBox="1"/>
            <p:nvPr/>
          </p:nvSpPr>
          <p:spPr>
            <a:xfrm>
              <a:off x="2750402" y="2899661"/>
              <a:ext cx="329211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Yönün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belirlenebilmesi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amacıyla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kullanılır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1" name="Group 35">
            <a:extLst>
              <a:ext uri="{FF2B5EF4-FFF2-40B4-BE49-F238E27FC236}">
                <a16:creationId xmlns:a16="http://schemas.microsoft.com/office/drawing/2014/main" id="{C349CE99-DB23-423B-8CAE-0C49B0F89F47}"/>
              </a:ext>
            </a:extLst>
          </p:cNvPr>
          <p:cNvGrpSpPr/>
          <p:nvPr/>
        </p:nvGrpSpPr>
        <p:grpSpPr>
          <a:xfrm>
            <a:off x="6751376" y="4517746"/>
            <a:ext cx="4783016" cy="1862072"/>
            <a:chOff x="1041009" y="2419643"/>
            <a:chExt cx="4783016" cy="1862072"/>
          </a:xfrm>
        </p:grpSpPr>
        <p:sp>
          <p:nvSpPr>
            <p:cNvPr id="12" name="Freeform: Shape 36">
              <a:extLst>
                <a:ext uri="{FF2B5EF4-FFF2-40B4-BE49-F238E27FC236}">
                  <a16:creationId xmlns:a16="http://schemas.microsoft.com/office/drawing/2014/main" id="{BCC45E27-D796-409F-8F19-E28F2677674C}"/>
                </a:ext>
              </a:extLst>
            </p:cNvPr>
            <p:cNvSpPr/>
            <p:nvPr/>
          </p:nvSpPr>
          <p:spPr>
            <a:xfrm>
              <a:off x="1712575" y="3153229"/>
              <a:ext cx="3164226" cy="1128486"/>
            </a:xfrm>
            <a:custGeom>
              <a:avLst/>
              <a:gdLst>
                <a:gd name="connsiteX0" fmla="*/ 0 w 4020458"/>
                <a:gd name="connsiteY0" fmla="*/ 0 h 2010230"/>
                <a:gd name="connsiteX1" fmla="*/ 4020458 w 4020458"/>
                <a:gd name="connsiteY1" fmla="*/ 0 h 2010230"/>
                <a:gd name="connsiteX2" fmla="*/ 4020458 w 4020458"/>
                <a:gd name="connsiteY2" fmla="*/ 1 h 2010230"/>
                <a:gd name="connsiteX3" fmla="*/ 2010229 w 4020458"/>
                <a:gd name="connsiteY3" fmla="*/ 2010230 h 2010230"/>
                <a:gd name="connsiteX4" fmla="*/ 0 w 4020458"/>
                <a:gd name="connsiteY4" fmla="*/ 1 h 2010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0458" h="2010230">
                  <a:moveTo>
                    <a:pt x="0" y="0"/>
                  </a:moveTo>
                  <a:lnTo>
                    <a:pt x="4020458" y="0"/>
                  </a:lnTo>
                  <a:lnTo>
                    <a:pt x="4020458" y="1"/>
                  </a:lnTo>
                  <a:cubicBezTo>
                    <a:pt x="4020458" y="1110220"/>
                    <a:pt x="3120448" y="2010230"/>
                    <a:pt x="2010229" y="2010230"/>
                  </a:cubicBezTo>
                  <a:cubicBezTo>
                    <a:pt x="900010" y="2010230"/>
                    <a:pt x="0" y="1110220"/>
                    <a:pt x="0" y="1"/>
                  </a:cubicBezTo>
                  <a:close/>
                </a:path>
              </a:pathLst>
            </a:custGeom>
            <a:gradFill flip="none" rotWithShape="1">
              <a:gsLst>
                <a:gs pos="8000">
                  <a:schemeClr val="tx1">
                    <a:alpha val="75000"/>
                  </a:schemeClr>
                </a:gs>
                <a:gs pos="100000">
                  <a:srgbClr val="D7D8DC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37">
              <a:extLst>
                <a:ext uri="{FF2B5EF4-FFF2-40B4-BE49-F238E27FC236}">
                  <a16:creationId xmlns:a16="http://schemas.microsoft.com/office/drawing/2014/main" id="{0A82D08B-32F4-4972-A96A-605AAEF703ED}"/>
                </a:ext>
              </a:extLst>
            </p:cNvPr>
            <p:cNvSpPr/>
            <p:nvPr/>
          </p:nvSpPr>
          <p:spPr>
            <a:xfrm>
              <a:off x="1041009" y="2419643"/>
              <a:ext cx="4783016" cy="1009357"/>
            </a:xfrm>
            <a:prstGeom prst="rect">
              <a:avLst/>
            </a:prstGeom>
            <a:gradFill>
              <a:gsLst>
                <a:gs pos="8000">
                  <a:srgbClr val="D7D8DC"/>
                </a:gs>
                <a:gs pos="31000">
                  <a:srgbClr val="F3F3F3"/>
                </a:gs>
                <a:gs pos="64000">
                  <a:srgbClr val="F3F3F3"/>
                </a:gs>
                <a:gs pos="87000">
                  <a:srgbClr val="D7D8DC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F570EE2-BF58-4503-9623-37899E59D7E3}"/>
                </a:ext>
              </a:extLst>
            </p:cNvPr>
            <p:cNvSpPr/>
            <p:nvPr/>
          </p:nvSpPr>
          <p:spPr>
            <a:xfrm>
              <a:off x="2017486" y="2568721"/>
              <a:ext cx="711200" cy="711200"/>
            </a:xfrm>
            <a:prstGeom prst="ellipse">
              <a:avLst/>
            </a:prstGeom>
            <a:solidFill>
              <a:srgbClr val="9900CC"/>
            </a:solidFill>
            <a:ln>
              <a:noFill/>
            </a:ln>
            <a:effectLst>
              <a:innerShdw blurRad="152400" dist="76200" dir="14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39">
              <a:extLst>
                <a:ext uri="{FF2B5EF4-FFF2-40B4-BE49-F238E27FC236}">
                  <a16:creationId xmlns:a16="http://schemas.microsoft.com/office/drawing/2014/main" id="{8C2324E3-0B3F-43CB-816C-F39BEF20E2DF}"/>
                </a:ext>
              </a:extLst>
            </p:cNvPr>
            <p:cNvSpPr txBox="1"/>
            <p:nvPr/>
          </p:nvSpPr>
          <p:spPr>
            <a:xfrm>
              <a:off x="1901371" y="2693488"/>
              <a:ext cx="943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Oswald" panose="02000503000000000000" pitchFamily="2" charset="0"/>
                </a:rPr>
                <a:t>05</a:t>
              </a:r>
            </a:p>
          </p:txBody>
        </p:sp>
        <p:sp>
          <p:nvSpPr>
            <p:cNvPr id="16" name="TextBox 40">
              <a:extLst>
                <a:ext uri="{FF2B5EF4-FFF2-40B4-BE49-F238E27FC236}">
                  <a16:creationId xmlns:a16="http://schemas.microsoft.com/office/drawing/2014/main" id="{B31EE154-44E0-4395-861E-A6E0F847939E}"/>
                </a:ext>
              </a:extLst>
            </p:cNvPr>
            <p:cNvSpPr txBox="1"/>
            <p:nvPr/>
          </p:nvSpPr>
          <p:spPr>
            <a:xfrm>
              <a:off x="2752355" y="2562683"/>
              <a:ext cx="10160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rgbClr val="9900CC"/>
                  </a:solidFill>
                  <a:latin typeface="Oswald" panose="02000503000000000000" pitchFamily="2" charset="0"/>
                </a:rPr>
                <a:t>LEJANT</a:t>
              </a:r>
            </a:p>
          </p:txBody>
        </p:sp>
        <p:sp>
          <p:nvSpPr>
            <p:cNvPr id="17" name="TextBox 41">
              <a:extLst>
                <a:ext uri="{FF2B5EF4-FFF2-40B4-BE49-F238E27FC236}">
                  <a16:creationId xmlns:a16="http://schemas.microsoft.com/office/drawing/2014/main" id="{B95B721E-CAA9-4DEC-B9D2-751E6701DCC1}"/>
                </a:ext>
              </a:extLst>
            </p:cNvPr>
            <p:cNvSpPr txBox="1"/>
            <p:nvPr/>
          </p:nvSpPr>
          <p:spPr>
            <a:xfrm>
              <a:off x="2750402" y="2899661"/>
              <a:ext cx="30301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Haritanın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dilidir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Kullanılan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özel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işaretlerin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anlamını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gösterir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8" name="Group 21">
            <a:extLst>
              <a:ext uri="{FF2B5EF4-FFF2-40B4-BE49-F238E27FC236}">
                <a16:creationId xmlns:a16="http://schemas.microsoft.com/office/drawing/2014/main" id="{C071E620-39E7-4188-B06D-500F1FA569C2}"/>
              </a:ext>
            </a:extLst>
          </p:cNvPr>
          <p:cNvGrpSpPr/>
          <p:nvPr/>
        </p:nvGrpSpPr>
        <p:grpSpPr>
          <a:xfrm>
            <a:off x="4262285" y="3503495"/>
            <a:ext cx="4783016" cy="1862072"/>
            <a:chOff x="1041009" y="2419643"/>
            <a:chExt cx="4783016" cy="1862072"/>
          </a:xfrm>
        </p:grpSpPr>
        <p:sp>
          <p:nvSpPr>
            <p:cNvPr id="19" name="Freeform: Shape 22">
              <a:extLst>
                <a:ext uri="{FF2B5EF4-FFF2-40B4-BE49-F238E27FC236}">
                  <a16:creationId xmlns:a16="http://schemas.microsoft.com/office/drawing/2014/main" id="{2B82BD33-213D-4C52-9437-74B997CC2BF9}"/>
                </a:ext>
              </a:extLst>
            </p:cNvPr>
            <p:cNvSpPr/>
            <p:nvPr/>
          </p:nvSpPr>
          <p:spPr>
            <a:xfrm>
              <a:off x="1712575" y="3153229"/>
              <a:ext cx="3164226" cy="1128486"/>
            </a:xfrm>
            <a:custGeom>
              <a:avLst/>
              <a:gdLst>
                <a:gd name="connsiteX0" fmla="*/ 0 w 4020458"/>
                <a:gd name="connsiteY0" fmla="*/ 0 h 2010230"/>
                <a:gd name="connsiteX1" fmla="*/ 4020458 w 4020458"/>
                <a:gd name="connsiteY1" fmla="*/ 0 h 2010230"/>
                <a:gd name="connsiteX2" fmla="*/ 4020458 w 4020458"/>
                <a:gd name="connsiteY2" fmla="*/ 1 h 2010230"/>
                <a:gd name="connsiteX3" fmla="*/ 2010229 w 4020458"/>
                <a:gd name="connsiteY3" fmla="*/ 2010230 h 2010230"/>
                <a:gd name="connsiteX4" fmla="*/ 0 w 4020458"/>
                <a:gd name="connsiteY4" fmla="*/ 1 h 2010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0458" h="2010230">
                  <a:moveTo>
                    <a:pt x="0" y="0"/>
                  </a:moveTo>
                  <a:lnTo>
                    <a:pt x="4020458" y="0"/>
                  </a:lnTo>
                  <a:lnTo>
                    <a:pt x="4020458" y="1"/>
                  </a:lnTo>
                  <a:cubicBezTo>
                    <a:pt x="4020458" y="1110220"/>
                    <a:pt x="3120448" y="2010230"/>
                    <a:pt x="2010229" y="2010230"/>
                  </a:cubicBezTo>
                  <a:cubicBezTo>
                    <a:pt x="900010" y="2010230"/>
                    <a:pt x="0" y="1110220"/>
                    <a:pt x="0" y="1"/>
                  </a:cubicBezTo>
                  <a:close/>
                </a:path>
              </a:pathLst>
            </a:custGeom>
            <a:gradFill flip="none" rotWithShape="1">
              <a:gsLst>
                <a:gs pos="8000">
                  <a:schemeClr val="tx1">
                    <a:alpha val="75000"/>
                  </a:schemeClr>
                </a:gs>
                <a:gs pos="100000">
                  <a:srgbClr val="D7D8DC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23">
              <a:extLst>
                <a:ext uri="{FF2B5EF4-FFF2-40B4-BE49-F238E27FC236}">
                  <a16:creationId xmlns:a16="http://schemas.microsoft.com/office/drawing/2014/main" id="{7DA21A60-0206-469C-9142-511A4A8D06FA}"/>
                </a:ext>
              </a:extLst>
            </p:cNvPr>
            <p:cNvSpPr/>
            <p:nvPr/>
          </p:nvSpPr>
          <p:spPr>
            <a:xfrm>
              <a:off x="1041009" y="2419643"/>
              <a:ext cx="4783016" cy="1009357"/>
            </a:xfrm>
            <a:prstGeom prst="rect">
              <a:avLst/>
            </a:prstGeom>
            <a:gradFill>
              <a:gsLst>
                <a:gs pos="8000">
                  <a:srgbClr val="D7D8DC"/>
                </a:gs>
                <a:gs pos="31000">
                  <a:srgbClr val="F3F3F3"/>
                </a:gs>
                <a:gs pos="64000">
                  <a:srgbClr val="F3F3F3"/>
                </a:gs>
                <a:gs pos="87000">
                  <a:srgbClr val="D7D8DC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213907D-0661-40C5-9851-979B8FFB8FC5}"/>
                </a:ext>
              </a:extLst>
            </p:cNvPr>
            <p:cNvSpPr/>
            <p:nvPr/>
          </p:nvSpPr>
          <p:spPr>
            <a:xfrm>
              <a:off x="2017486" y="2568721"/>
              <a:ext cx="711200" cy="711200"/>
            </a:xfrm>
            <a:prstGeom prst="ellipse">
              <a:avLst/>
            </a:prstGeom>
            <a:solidFill>
              <a:srgbClr val="FF9900"/>
            </a:solidFill>
            <a:ln>
              <a:noFill/>
            </a:ln>
            <a:effectLst>
              <a:innerShdw blurRad="152400" dist="76200" dir="14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5">
              <a:extLst>
                <a:ext uri="{FF2B5EF4-FFF2-40B4-BE49-F238E27FC236}">
                  <a16:creationId xmlns:a16="http://schemas.microsoft.com/office/drawing/2014/main" id="{979B8E96-DBB6-4B17-BD30-10EC768DDFC7}"/>
                </a:ext>
              </a:extLst>
            </p:cNvPr>
            <p:cNvSpPr txBox="1"/>
            <p:nvPr/>
          </p:nvSpPr>
          <p:spPr>
            <a:xfrm>
              <a:off x="1901371" y="2693488"/>
              <a:ext cx="943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Oswald" panose="02000503000000000000" pitchFamily="2" charset="0"/>
                </a:rPr>
                <a:t>03</a:t>
              </a:r>
            </a:p>
          </p:txBody>
        </p:sp>
        <p:sp>
          <p:nvSpPr>
            <p:cNvPr id="23" name="TextBox 26">
              <a:extLst>
                <a:ext uri="{FF2B5EF4-FFF2-40B4-BE49-F238E27FC236}">
                  <a16:creationId xmlns:a16="http://schemas.microsoft.com/office/drawing/2014/main" id="{B4399F1D-6364-41D2-B3E1-B7AC08F936B0}"/>
                </a:ext>
              </a:extLst>
            </p:cNvPr>
            <p:cNvSpPr txBox="1"/>
            <p:nvPr/>
          </p:nvSpPr>
          <p:spPr>
            <a:xfrm>
              <a:off x="2752354" y="2562683"/>
              <a:ext cx="224056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rgbClr val="FF9900"/>
                  </a:solidFill>
                  <a:latin typeface="Oswald" panose="02000503000000000000" pitchFamily="2" charset="0"/>
                </a:rPr>
                <a:t>COĞRAFI KOORDINATLAR: </a:t>
              </a:r>
            </a:p>
          </p:txBody>
        </p:sp>
        <p:sp>
          <p:nvSpPr>
            <p:cNvPr id="24" name="TextBox 27">
              <a:extLst>
                <a:ext uri="{FF2B5EF4-FFF2-40B4-BE49-F238E27FC236}">
                  <a16:creationId xmlns:a16="http://schemas.microsoft.com/office/drawing/2014/main" id="{FEFD4661-EE01-46D1-B415-65402EC9D6B4}"/>
                </a:ext>
              </a:extLst>
            </p:cNvPr>
            <p:cNvSpPr txBox="1"/>
            <p:nvPr/>
          </p:nvSpPr>
          <p:spPr>
            <a:xfrm>
              <a:off x="2742443" y="2842900"/>
              <a:ext cx="30259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Alanın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enlem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ve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boylamı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belirlenmelidir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25" name="Group 13">
            <a:extLst>
              <a:ext uri="{FF2B5EF4-FFF2-40B4-BE49-F238E27FC236}">
                <a16:creationId xmlns:a16="http://schemas.microsoft.com/office/drawing/2014/main" id="{8E6438BB-20D9-461C-8407-72C9D5FF14B2}"/>
              </a:ext>
            </a:extLst>
          </p:cNvPr>
          <p:cNvGrpSpPr/>
          <p:nvPr/>
        </p:nvGrpSpPr>
        <p:grpSpPr>
          <a:xfrm>
            <a:off x="1736133" y="2431366"/>
            <a:ext cx="4783016" cy="1862072"/>
            <a:chOff x="1041009" y="2419643"/>
            <a:chExt cx="4783016" cy="1862072"/>
          </a:xfrm>
        </p:grpSpPr>
        <p:sp>
          <p:nvSpPr>
            <p:cNvPr id="26" name="Freeform: Shape 8">
              <a:extLst>
                <a:ext uri="{FF2B5EF4-FFF2-40B4-BE49-F238E27FC236}">
                  <a16:creationId xmlns:a16="http://schemas.microsoft.com/office/drawing/2014/main" id="{B6BECB0B-0853-4C80-8799-1A2CB7338B66}"/>
                </a:ext>
              </a:extLst>
            </p:cNvPr>
            <p:cNvSpPr/>
            <p:nvPr/>
          </p:nvSpPr>
          <p:spPr>
            <a:xfrm>
              <a:off x="1712575" y="3153229"/>
              <a:ext cx="3164226" cy="1128486"/>
            </a:xfrm>
            <a:custGeom>
              <a:avLst/>
              <a:gdLst>
                <a:gd name="connsiteX0" fmla="*/ 0 w 4020458"/>
                <a:gd name="connsiteY0" fmla="*/ 0 h 2010230"/>
                <a:gd name="connsiteX1" fmla="*/ 4020458 w 4020458"/>
                <a:gd name="connsiteY1" fmla="*/ 0 h 2010230"/>
                <a:gd name="connsiteX2" fmla="*/ 4020458 w 4020458"/>
                <a:gd name="connsiteY2" fmla="*/ 1 h 2010230"/>
                <a:gd name="connsiteX3" fmla="*/ 2010229 w 4020458"/>
                <a:gd name="connsiteY3" fmla="*/ 2010230 h 2010230"/>
                <a:gd name="connsiteX4" fmla="*/ 0 w 4020458"/>
                <a:gd name="connsiteY4" fmla="*/ 1 h 2010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0458" h="2010230">
                  <a:moveTo>
                    <a:pt x="0" y="0"/>
                  </a:moveTo>
                  <a:lnTo>
                    <a:pt x="4020458" y="0"/>
                  </a:lnTo>
                  <a:lnTo>
                    <a:pt x="4020458" y="1"/>
                  </a:lnTo>
                  <a:cubicBezTo>
                    <a:pt x="4020458" y="1110220"/>
                    <a:pt x="3120448" y="2010230"/>
                    <a:pt x="2010229" y="2010230"/>
                  </a:cubicBezTo>
                  <a:cubicBezTo>
                    <a:pt x="900010" y="2010230"/>
                    <a:pt x="0" y="1110220"/>
                    <a:pt x="0" y="1"/>
                  </a:cubicBezTo>
                  <a:close/>
                </a:path>
              </a:pathLst>
            </a:custGeom>
            <a:gradFill flip="none" rotWithShape="1">
              <a:gsLst>
                <a:gs pos="8000">
                  <a:schemeClr val="tx1">
                    <a:alpha val="75000"/>
                  </a:schemeClr>
                </a:gs>
                <a:gs pos="100000">
                  <a:srgbClr val="D7D8DC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5">
              <a:extLst>
                <a:ext uri="{FF2B5EF4-FFF2-40B4-BE49-F238E27FC236}">
                  <a16:creationId xmlns:a16="http://schemas.microsoft.com/office/drawing/2014/main" id="{8BC0E43F-E767-49FA-9D53-A79578C9AA7B}"/>
                </a:ext>
              </a:extLst>
            </p:cNvPr>
            <p:cNvSpPr/>
            <p:nvPr/>
          </p:nvSpPr>
          <p:spPr>
            <a:xfrm>
              <a:off x="1041009" y="2419643"/>
              <a:ext cx="4783016" cy="1009357"/>
            </a:xfrm>
            <a:prstGeom prst="rect">
              <a:avLst/>
            </a:prstGeom>
            <a:gradFill>
              <a:gsLst>
                <a:gs pos="8000">
                  <a:srgbClr val="D7D8DC"/>
                </a:gs>
                <a:gs pos="31000">
                  <a:srgbClr val="F3F3F3"/>
                </a:gs>
                <a:gs pos="64000">
                  <a:srgbClr val="F3F3F3"/>
                </a:gs>
                <a:gs pos="87000">
                  <a:srgbClr val="D7D8DC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68BEB146-96E1-4FE9-91EA-A18855DF869D}"/>
                </a:ext>
              </a:extLst>
            </p:cNvPr>
            <p:cNvSpPr/>
            <p:nvPr/>
          </p:nvSpPr>
          <p:spPr>
            <a:xfrm>
              <a:off x="2017486" y="2568721"/>
              <a:ext cx="711200" cy="711200"/>
            </a:xfrm>
            <a:prstGeom prst="ellipse">
              <a:avLst/>
            </a:prstGeom>
            <a:solidFill>
              <a:srgbClr val="339966"/>
            </a:solidFill>
            <a:ln>
              <a:noFill/>
            </a:ln>
            <a:effectLst>
              <a:innerShdw blurRad="152400" dist="76200" dir="14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10">
              <a:extLst>
                <a:ext uri="{FF2B5EF4-FFF2-40B4-BE49-F238E27FC236}">
                  <a16:creationId xmlns:a16="http://schemas.microsoft.com/office/drawing/2014/main" id="{CF36E9CC-0A3A-43EF-BBB7-1CB4656E05A9}"/>
                </a:ext>
              </a:extLst>
            </p:cNvPr>
            <p:cNvSpPr txBox="1"/>
            <p:nvPr/>
          </p:nvSpPr>
          <p:spPr>
            <a:xfrm>
              <a:off x="1901371" y="2693488"/>
              <a:ext cx="943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Oswald" panose="02000503000000000000" pitchFamily="2" charset="0"/>
                </a:rPr>
                <a:t>01</a:t>
              </a:r>
            </a:p>
          </p:txBody>
        </p:sp>
        <p:sp>
          <p:nvSpPr>
            <p:cNvPr id="30" name="TextBox 11">
              <a:extLst>
                <a:ext uri="{FF2B5EF4-FFF2-40B4-BE49-F238E27FC236}">
                  <a16:creationId xmlns:a16="http://schemas.microsoft.com/office/drawing/2014/main" id="{E70C6B25-77E7-487C-8B6E-D92185ACC401}"/>
                </a:ext>
              </a:extLst>
            </p:cNvPr>
            <p:cNvSpPr txBox="1"/>
            <p:nvPr/>
          </p:nvSpPr>
          <p:spPr>
            <a:xfrm>
              <a:off x="2752355" y="2562683"/>
              <a:ext cx="10160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rgbClr val="339966"/>
                  </a:solidFill>
                  <a:latin typeface="Oswald" panose="02000503000000000000" pitchFamily="2" charset="0"/>
                </a:rPr>
                <a:t>BAŞLIK</a:t>
              </a:r>
            </a:p>
          </p:txBody>
        </p:sp>
        <p:sp>
          <p:nvSpPr>
            <p:cNvPr id="31" name="TextBox 12">
              <a:extLst>
                <a:ext uri="{FF2B5EF4-FFF2-40B4-BE49-F238E27FC236}">
                  <a16:creationId xmlns:a16="http://schemas.microsoft.com/office/drawing/2014/main" id="{DD9E5553-FB30-4DD5-B1CA-88A3262734EA}"/>
                </a:ext>
              </a:extLst>
            </p:cNvPr>
            <p:cNvSpPr txBox="1"/>
            <p:nvPr/>
          </p:nvSpPr>
          <p:spPr>
            <a:xfrm>
              <a:off x="2750402" y="2782097"/>
              <a:ext cx="29867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Haritayı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tanıtmalı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ve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kullanım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amacı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belirtilmelidir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32" name="Group 14">
            <a:extLst>
              <a:ext uri="{FF2B5EF4-FFF2-40B4-BE49-F238E27FC236}">
                <a16:creationId xmlns:a16="http://schemas.microsoft.com/office/drawing/2014/main" id="{B0502B82-D5C7-404C-928C-115A77C27226}"/>
              </a:ext>
            </a:extLst>
          </p:cNvPr>
          <p:cNvGrpSpPr/>
          <p:nvPr/>
        </p:nvGrpSpPr>
        <p:grpSpPr>
          <a:xfrm>
            <a:off x="6751376" y="2431366"/>
            <a:ext cx="4783016" cy="1862072"/>
            <a:chOff x="1041009" y="2419643"/>
            <a:chExt cx="4783016" cy="1862072"/>
          </a:xfrm>
        </p:grpSpPr>
        <p:sp>
          <p:nvSpPr>
            <p:cNvPr id="33" name="Freeform: Shape 15">
              <a:extLst>
                <a:ext uri="{FF2B5EF4-FFF2-40B4-BE49-F238E27FC236}">
                  <a16:creationId xmlns:a16="http://schemas.microsoft.com/office/drawing/2014/main" id="{E1506439-6D50-4DFA-833D-89564F8B46F0}"/>
                </a:ext>
              </a:extLst>
            </p:cNvPr>
            <p:cNvSpPr/>
            <p:nvPr/>
          </p:nvSpPr>
          <p:spPr>
            <a:xfrm>
              <a:off x="1712575" y="3153229"/>
              <a:ext cx="3164226" cy="1128486"/>
            </a:xfrm>
            <a:custGeom>
              <a:avLst/>
              <a:gdLst>
                <a:gd name="connsiteX0" fmla="*/ 0 w 4020458"/>
                <a:gd name="connsiteY0" fmla="*/ 0 h 2010230"/>
                <a:gd name="connsiteX1" fmla="*/ 4020458 w 4020458"/>
                <a:gd name="connsiteY1" fmla="*/ 0 h 2010230"/>
                <a:gd name="connsiteX2" fmla="*/ 4020458 w 4020458"/>
                <a:gd name="connsiteY2" fmla="*/ 1 h 2010230"/>
                <a:gd name="connsiteX3" fmla="*/ 2010229 w 4020458"/>
                <a:gd name="connsiteY3" fmla="*/ 2010230 h 2010230"/>
                <a:gd name="connsiteX4" fmla="*/ 0 w 4020458"/>
                <a:gd name="connsiteY4" fmla="*/ 1 h 2010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0458" h="2010230">
                  <a:moveTo>
                    <a:pt x="0" y="0"/>
                  </a:moveTo>
                  <a:lnTo>
                    <a:pt x="4020458" y="0"/>
                  </a:lnTo>
                  <a:lnTo>
                    <a:pt x="4020458" y="1"/>
                  </a:lnTo>
                  <a:cubicBezTo>
                    <a:pt x="4020458" y="1110220"/>
                    <a:pt x="3120448" y="2010230"/>
                    <a:pt x="2010229" y="2010230"/>
                  </a:cubicBezTo>
                  <a:cubicBezTo>
                    <a:pt x="900010" y="2010230"/>
                    <a:pt x="0" y="1110220"/>
                    <a:pt x="0" y="1"/>
                  </a:cubicBezTo>
                  <a:close/>
                </a:path>
              </a:pathLst>
            </a:custGeom>
            <a:gradFill flip="none" rotWithShape="1">
              <a:gsLst>
                <a:gs pos="8000">
                  <a:schemeClr val="tx1">
                    <a:alpha val="75000"/>
                  </a:schemeClr>
                </a:gs>
                <a:gs pos="100000">
                  <a:srgbClr val="D7D8DC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16">
              <a:extLst>
                <a:ext uri="{FF2B5EF4-FFF2-40B4-BE49-F238E27FC236}">
                  <a16:creationId xmlns:a16="http://schemas.microsoft.com/office/drawing/2014/main" id="{57C78382-0159-421C-B74F-26A73B298B65}"/>
                </a:ext>
              </a:extLst>
            </p:cNvPr>
            <p:cNvSpPr/>
            <p:nvPr/>
          </p:nvSpPr>
          <p:spPr>
            <a:xfrm>
              <a:off x="1041009" y="2419643"/>
              <a:ext cx="4783016" cy="1009357"/>
            </a:xfrm>
            <a:prstGeom prst="rect">
              <a:avLst/>
            </a:prstGeom>
            <a:gradFill>
              <a:gsLst>
                <a:gs pos="8000">
                  <a:srgbClr val="D7D8DC"/>
                </a:gs>
                <a:gs pos="31000">
                  <a:srgbClr val="F3F3F3"/>
                </a:gs>
                <a:gs pos="64000">
                  <a:srgbClr val="F3F3F3"/>
                </a:gs>
                <a:gs pos="87000">
                  <a:srgbClr val="D7D8DC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490B81A-E899-41F2-B3D8-2229031A278F}"/>
                </a:ext>
              </a:extLst>
            </p:cNvPr>
            <p:cNvSpPr/>
            <p:nvPr/>
          </p:nvSpPr>
          <p:spPr>
            <a:xfrm>
              <a:off x="2017486" y="2568721"/>
              <a:ext cx="711200" cy="711200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  <a:effectLst>
              <a:innerShdw blurRad="152400" dist="76200" dir="14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18">
              <a:extLst>
                <a:ext uri="{FF2B5EF4-FFF2-40B4-BE49-F238E27FC236}">
                  <a16:creationId xmlns:a16="http://schemas.microsoft.com/office/drawing/2014/main" id="{5843D08D-26E5-4466-AC32-EE37441FB1F5}"/>
                </a:ext>
              </a:extLst>
            </p:cNvPr>
            <p:cNvSpPr txBox="1"/>
            <p:nvPr/>
          </p:nvSpPr>
          <p:spPr>
            <a:xfrm>
              <a:off x="1901371" y="2693488"/>
              <a:ext cx="943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Oswald" panose="02000503000000000000" pitchFamily="2" charset="0"/>
                </a:rPr>
                <a:t>02</a:t>
              </a:r>
            </a:p>
          </p:txBody>
        </p:sp>
        <p:sp>
          <p:nvSpPr>
            <p:cNvPr id="37" name="TextBox 19">
              <a:extLst>
                <a:ext uri="{FF2B5EF4-FFF2-40B4-BE49-F238E27FC236}">
                  <a16:creationId xmlns:a16="http://schemas.microsoft.com/office/drawing/2014/main" id="{F513F8A0-DBEC-43EB-8C03-39E457971857}"/>
                </a:ext>
              </a:extLst>
            </p:cNvPr>
            <p:cNvSpPr txBox="1"/>
            <p:nvPr/>
          </p:nvSpPr>
          <p:spPr>
            <a:xfrm>
              <a:off x="2752355" y="2562683"/>
              <a:ext cx="10160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rgbClr val="0066CC"/>
                  </a:solidFill>
                  <a:latin typeface="Oswald" panose="02000503000000000000" pitchFamily="2" charset="0"/>
                </a:rPr>
                <a:t>ÖLÇEK </a:t>
              </a:r>
            </a:p>
          </p:txBody>
        </p:sp>
        <p:sp>
          <p:nvSpPr>
            <p:cNvPr id="38" name="TextBox 20">
              <a:extLst>
                <a:ext uri="{FF2B5EF4-FFF2-40B4-BE49-F238E27FC236}">
                  <a16:creationId xmlns:a16="http://schemas.microsoft.com/office/drawing/2014/main" id="{C889F6FF-B8D4-4C0E-B966-F21C4D2AD2FF}"/>
                </a:ext>
              </a:extLst>
            </p:cNvPr>
            <p:cNvSpPr txBox="1"/>
            <p:nvPr/>
          </p:nvSpPr>
          <p:spPr>
            <a:xfrm>
              <a:off x="2728686" y="2817617"/>
              <a:ext cx="30736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Harita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kullanım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amacına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göre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</a:rPr>
                <a:t>ölçeklenmelidir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.</a:t>
              </a:r>
            </a:p>
          </p:txBody>
        </p:sp>
      </p:grpSp>
      <p:pic>
        <p:nvPicPr>
          <p:cNvPr id="43" name="Resim 42">
            <a:extLst>
              <a:ext uri="{FF2B5EF4-FFF2-40B4-BE49-F238E27FC236}">
                <a16:creationId xmlns:a16="http://schemas.microsoft.com/office/drawing/2014/main" id="{C2EB4121-7A94-4876-8419-28CF339EA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49" y="1620944"/>
            <a:ext cx="2351584" cy="5165613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D4067D6C-C49E-4D11-915B-CB42178B5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699" y="45913"/>
            <a:ext cx="8516850" cy="25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3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EE3C9649-7AAC-45B1-8A96-ADAB619AC5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0"/>
          <a:stretch/>
        </p:blipFill>
        <p:spPr bwMode="auto">
          <a:xfrm>
            <a:off x="0" y="61518"/>
            <a:ext cx="12192000" cy="648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474C921A-7DB4-4C4C-B5E2-B3FBC596C0D9}"/>
              </a:ext>
            </a:extLst>
          </p:cNvPr>
          <p:cNvSpPr txBox="1"/>
          <p:nvPr/>
        </p:nvSpPr>
        <p:spPr>
          <a:xfrm>
            <a:off x="11172092" y="4967627"/>
            <a:ext cx="820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BAŞLIK</a:t>
            </a: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E4659928-7153-464D-8349-1D1F2D21F2F8}"/>
              </a:ext>
            </a:extLst>
          </p:cNvPr>
          <p:cNvSpPr txBox="1"/>
          <p:nvPr/>
        </p:nvSpPr>
        <p:spPr>
          <a:xfrm>
            <a:off x="8804029" y="5799696"/>
            <a:ext cx="820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ÖLÇEK</a:t>
            </a: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7BF233DE-734D-43B0-BE2D-1E3535D64975}"/>
              </a:ext>
            </a:extLst>
          </p:cNvPr>
          <p:cNvSpPr txBox="1"/>
          <p:nvPr/>
        </p:nvSpPr>
        <p:spPr>
          <a:xfrm>
            <a:off x="879230" y="648866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Oswald" panose="02000503000000000000" pitchFamily="2" charset="0"/>
              </a:rPr>
              <a:t>COĞRAFI KOORDINATLAR: </a:t>
            </a:r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6D69DE14-4D16-40F9-AFBD-83788DD02095}"/>
              </a:ext>
            </a:extLst>
          </p:cNvPr>
          <p:cNvSpPr txBox="1"/>
          <p:nvPr/>
        </p:nvSpPr>
        <p:spPr>
          <a:xfrm>
            <a:off x="11172092" y="5720807"/>
            <a:ext cx="11957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YÖN OKU</a:t>
            </a:r>
          </a:p>
        </p:txBody>
      </p:sp>
      <p:sp>
        <p:nvSpPr>
          <p:cNvPr id="13" name="Metin kutusu 12">
            <a:extLst>
              <a:ext uri="{FF2B5EF4-FFF2-40B4-BE49-F238E27FC236}">
                <a16:creationId xmlns:a16="http://schemas.microsoft.com/office/drawing/2014/main" id="{953CAF2A-3A62-4D5C-AEA2-C4D4233D6DF9}"/>
              </a:ext>
            </a:extLst>
          </p:cNvPr>
          <p:cNvSpPr txBox="1"/>
          <p:nvPr/>
        </p:nvSpPr>
        <p:spPr>
          <a:xfrm>
            <a:off x="8590085" y="5014464"/>
            <a:ext cx="9173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9900CC"/>
                </a:solidFill>
                <a:latin typeface="Oswald" panose="02000503000000000000" pitchFamily="2" charset="0"/>
              </a:rPr>
              <a:t>LEJANT</a:t>
            </a:r>
          </a:p>
        </p:txBody>
      </p:sp>
    </p:spTree>
    <p:extLst>
      <p:ext uri="{BB962C8B-B14F-4D97-AF65-F5344CB8AC3E}">
        <p14:creationId xmlns:p14="http://schemas.microsoft.com/office/powerpoint/2010/main" val="338454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185F04CB-DE19-4CE9-939A-54AA745DB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1025519"/>
            <a:ext cx="8602202" cy="30543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0B30F09-538F-4296-92C1-5056127901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4351952"/>
            <a:ext cx="8590008" cy="19386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" name="Dikdörtgen: Yuvarlatılmış Köşeler 19">
            <a:extLst>
              <a:ext uri="{FF2B5EF4-FFF2-40B4-BE49-F238E27FC236}">
                <a16:creationId xmlns:a16="http://schemas.microsoft.com/office/drawing/2014/main" id="{D5B7C8AB-20E1-4C42-80B1-D8D94EA0B178}"/>
              </a:ext>
            </a:extLst>
          </p:cNvPr>
          <p:cNvSpPr/>
          <p:nvPr/>
        </p:nvSpPr>
        <p:spPr>
          <a:xfrm>
            <a:off x="8382000" y="4872429"/>
            <a:ext cx="1770108" cy="1092200"/>
          </a:xfrm>
          <a:prstGeom prst="roundRect">
            <a:avLst/>
          </a:prstGeom>
          <a:solidFill>
            <a:srgbClr val="FF0000">
              <a:alpha val="6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884400A7-9A4C-4C9B-88EC-9AB79EEA633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5184" y="383066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86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B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aralelkenar 16">
            <a:extLst>
              <a:ext uri="{FF2B5EF4-FFF2-40B4-BE49-F238E27FC236}">
                <a16:creationId xmlns:a16="http://schemas.microsoft.com/office/drawing/2014/main" id="{3FFFB95A-1EE7-4471-A674-7DE3619A1357}"/>
              </a:ext>
            </a:extLst>
          </p:cNvPr>
          <p:cNvSpPr/>
          <p:nvPr/>
        </p:nvSpPr>
        <p:spPr>
          <a:xfrm>
            <a:off x="4588625" y="-635736"/>
            <a:ext cx="9443259" cy="7526364"/>
          </a:xfrm>
          <a:prstGeom prst="parallelogram">
            <a:avLst/>
          </a:prstGeom>
          <a:solidFill>
            <a:srgbClr val="F8DD5D"/>
          </a:solidFill>
          <a:ln>
            <a:solidFill>
              <a:srgbClr val="F8DD5D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2186B44D-B1C2-4DF3-8B41-FB8A7CF16C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0946" y="0"/>
            <a:ext cx="7382896" cy="307874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1E7E1BFC-ADE2-4B79-ADBA-71DF6DD5D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6298" y="2093436"/>
            <a:ext cx="7553599" cy="4468755"/>
          </a:xfrm>
          <a:prstGeom prst="rect">
            <a:avLst/>
          </a:prstGeom>
        </p:spPr>
      </p:pic>
      <p:pic>
        <p:nvPicPr>
          <p:cNvPr id="2050" name="Picture 2" descr="ölçek ile ilgili görsel sonucu">
            <a:extLst>
              <a:ext uri="{FF2B5EF4-FFF2-40B4-BE49-F238E27FC236}">
                <a16:creationId xmlns:a16="http://schemas.microsoft.com/office/drawing/2014/main" id="{164A51F0-6646-4850-AE5E-C9E301A61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4" b="100000" l="0" r="97020">
                        <a14:foregroundMark x1="51821" y1="11747" x2="51821" y2="11747"/>
                        <a14:foregroundMark x1="49338" y1="16887" x2="49338" y2="16887"/>
                        <a14:foregroundMark x1="30629" y1="7783" x2="30629" y2="7783"/>
                        <a14:foregroundMark x1="23344" y1="7342" x2="23344" y2="7342"/>
                        <a14:foregroundMark x1="18046" y1="6167" x2="18046" y2="6167"/>
                        <a14:foregroundMark x1="18709" y1="8370" x2="18709" y2="8370"/>
                        <a14:foregroundMark x1="23675" y1="12922" x2="23344" y2="15125"/>
                        <a14:foregroundMark x1="21854" y1="17915" x2="21523" y2="19090"/>
                        <a14:foregroundMark x1="21523" y1="19090" x2="21523" y2="19090"/>
                        <a14:foregroundMark x1="22185" y1="19383" x2="24007" y2="21880"/>
                        <a14:foregroundMark x1="25000" y1="22467" x2="25000" y2="22467"/>
                        <a14:foregroundMark x1="25993" y1="22467" x2="25993" y2="22467"/>
                        <a14:foregroundMark x1="25993" y1="22467" x2="25993" y2="22467"/>
                        <a14:foregroundMark x1="33775" y1="33921" x2="35099" y2="35683"/>
                        <a14:foregroundMark x1="35099" y1="36417" x2="35099" y2="37592"/>
                        <a14:foregroundMark x1="32616" y1="39207" x2="28477" y2="39501"/>
                        <a14:foregroundMark x1="27483" y1="39501" x2="27483" y2="39501"/>
                        <a14:foregroundMark x1="24007" y1="12922" x2="23675" y2="11747"/>
                        <a14:foregroundMark x1="23344" y1="8957" x2="23344" y2="8957"/>
                        <a14:foregroundMark x1="26325" y1="7342" x2="31623" y2="3965"/>
                        <a14:foregroundMark x1="32947" y1="3377" x2="32947" y2="3377"/>
                        <a14:foregroundMark x1="34768" y1="3671" x2="42053" y2="4993"/>
                        <a14:foregroundMark x1="45199" y1="4993" x2="45199" y2="4993"/>
                        <a14:foregroundMark x1="45199" y1="5286" x2="43709" y2="5580"/>
                        <a14:foregroundMark x1="28477" y1="3084" x2="28477" y2="3084"/>
                        <a14:foregroundMark x1="24007" y1="2790" x2="24007" y2="2790"/>
                        <a14:foregroundMark x1="29801" y1="14537" x2="29801" y2="14537"/>
                        <a14:foregroundMark x1="28477" y1="14537" x2="28477" y2="14537"/>
                        <a14:foregroundMark x1="26325" y1="14831" x2="26325" y2="14831"/>
                        <a14:foregroundMark x1="26325" y1="14831" x2="26325" y2="14831"/>
                        <a14:foregroundMark x1="26325" y1="13510" x2="26325" y2="13510"/>
                        <a14:foregroundMark x1="67053" y1="41263" x2="67053" y2="41263"/>
                        <a14:foregroundMark x1="67715" y1="41263" x2="67715" y2="41263"/>
                        <a14:foregroundMark x1="69868" y1="40969" x2="69868" y2="40969"/>
                        <a14:foregroundMark x1="71192" y1="40969" x2="71192" y2="40969"/>
                        <a14:foregroundMark x1="74007" y1="40675" x2="74007" y2="40675"/>
                        <a14:foregroundMark x1="75662" y1="40675" x2="75662" y2="40675"/>
                        <a14:foregroundMark x1="77483" y1="40675" x2="77483" y2="40675"/>
                        <a14:foregroundMark x1="78146" y1="40675" x2="79139" y2="40969"/>
                        <a14:foregroundMark x1="79139" y1="40969" x2="79139" y2="40969"/>
                        <a14:foregroundMark x1="70530" y1="39794" x2="67053" y2="38473"/>
                        <a14:foregroundMark x1="59437" y1="37298" x2="56954" y2="37004"/>
                        <a14:foregroundMark x1="50662" y1="34802" x2="49669" y2="34802"/>
                        <a14:foregroundMark x1="46523" y1="33040" x2="46523" y2="33040"/>
                        <a14:foregroundMark x1="76159" y1="88693" x2="76159" y2="88693"/>
                        <a14:foregroundMark x1="70530" y1="94860" x2="70530" y2="94860"/>
                        <a14:foregroundMark x1="70530" y1="94860" x2="70530" y2="94860"/>
                        <a14:foregroundMark x1="61755" y1="92805" x2="58775" y2="91777"/>
                        <a14:foregroundMark x1="53146" y1="90015" x2="53146" y2="90015"/>
                        <a14:foregroundMark x1="23675" y1="89721" x2="23675" y2="89721"/>
                        <a14:foregroundMark x1="23675" y1="89721" x2="23675" y2="89721"/>
                        <a14:foregroundMark x1="13245" y1="89427" x2="13245" y2="89427"/>
                        <a14:foregroundMark x1="12914" y1="89427" x2="12914" y2="89427"/>
                        <a14:foregroundMark x1="7947" y1="86344" x2="7947" y2="86344"/>
                        <a14:foregroundMark x1="6291" y1="84141" x2="5629" y2="80764"/>
                        <a14:foregroundMark x1="5132" y1="78561" x2="5132" y2="77093"/>
                        <a14:foregroundMark x1="7947" y1="73275" x2="25993" y2="65932"/>
                        <a14:foregroundMark x1="27152" y1="65932" x2="34106" y2="62849"/>
                        <a14:foregroundMark x1="43377" y1="59471" x2="50662" y2="58590"/>
                        <a14:foregroundMark x1="67053" y1="56681" x2="67053" y2="56681"/>
                        <a14:foregroundMark x1="67384" y1="56681" x2="85099" y2="85609"/>
                        <a14:foregroundMark x1="84768" y1="85609" x2="38576" y2="85316"/>
                        <a14:foregroundMark x1="38245" y1="84728" x2="38245" y2="84728"/>
                        <a14:foregroundMark x1="40232" y1="87518" x2="41391" y2="87812"/>
                        <a14:foregroundMark x1="42384" y1="90015" x2="59106" y2="93686"/>
                        <a14:foregroundMark x1="61424" y1="92511" x2="77815" y2="88106"/>
                        <a14:foregroundMark x1="77815" y1="88106" x2="77815" y2="88106"/>
                        <a14:foregroundMark x1="78477" y1="88399" x2="78477" y2="88399"/>
                        <a14:foregroundMark x1="80629" y1="88399" x2="81623" y2="88693"/>
                        <a14:foregroundMark x1="83444" y1="88693" x2="83444" y2="88693"/>
                        <a14:foregroundMark x1="84437" y1="88693" x2="84437" y2="88693"/>
                        <a14:foregroundMark x1="91722" y1="88987" x2="91722" y2="88987"/>
                        <a14:foregroundMark x1="93377" y1="85316" x2="93046" y2="55213"/>
                        <a14:foregroundMark x1="93046" y1="56681" x2="95199" y2="96182"/>
                        <a14:foregroundMark x1="5132" y1="56388" x2="5132" y2="56388"/>
                        <a14:foregroundMark x1="5132" y1="56388" x2="5132" y2="56388"/>
                        <a14:foregroundMark x1="5132" y1="56388" x2="5132" y2="56388"/>
                        <a14:foregroundMark x1="5132" y1="56388" x2="76490" y2="77974"/>
                        <a14:foregroundMark x1="66722" y1="72100" x2="18377" y2="53891"/>
                        <a14:foregroundMark x1="18377" y1="53891" x2="97185" y2="55213"/>
                        <a14:foregroundMark x1="95530" y1="93979" x2="73344" y2="95154"/>
                        <a14:foregroundMark x1="81623" y1="91189" x2="88245" y2="92805"/>
                        <a14:foregroundMark x1="88245" y1="92805" x2="89238" y2="92805"/>
                        <a14:foregroundMark x1="81291" y1="3084" x2="16060" y2="3084"/>
                        <a14:foregroundMark x1="17053" y1="3377" x2="19040" y2="29956"/>
                        <a14:foregroundMark x1="56954" y1="94273" x2="79470" y2="95595"/>
                        <a14:foregroundMark x1="56623" y1="39501" x2="64901" y2="40969"/>
                        <a14:foregroundMark x1="55629" y1="36711" x2="61424" y2="37004"/>
                        <a14:foregroundMark x1="63576" y1="27166" x2="63576" y2="27166"/>
                        <a14:foregroundMark x1="67384" y1="18209" x2="67384" y2="18209"/>
                        <a14:foregroundMark x1="65728" y1="13510" x2="65728" y2="13510"/>
                        <a14:foregroundMark x1="43377" y1="7342" x2="43377" y2="7342"/>
                        <a14:foregroundMark x1="42384" y1="6461" x2="42384" y2="6461"/>
                        <a14:foregroundMark x1="29801" y1="8664" x2="24338" y2="13216"/>
                        <a14:foregroundMark x1="22848" y1="11454" x2="31291" y2="15125"/>
                        <a14:backgroundMark x1="14901" y1="44347" x2="14901" y2="44347"/>
                        <a14:backgroundMark x1="14901" y1="44347" x2="14901" y2="44347"/>
                        <a14:backgroundMark x1="14570" y1="44640" x2="13576" y2="49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27" y="868097"/>
            <a:ext cx="4007773" cy="451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BE20F80-7955-4330-84E6-F36E6C55A3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9001" y="743903"/>
            <a:ext cx="3737868" cy="602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4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8596C058-279E-4CC4-B1AC-BAB869EFE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103" y="1306200"/>
            <a:ext cx="10723793" cy="5066215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5BC4D803-B520-40E9-8388-70692A017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020" y="555923"/>
            <a:ext cx="4029805" cy="107298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223D9067-3976-42C8-A1AC-BE6B0961E18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080" y="799783"/>
            <a:ext cx="2315052" cy="50641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1141977-A64A-4467-A28B-DA3F0F8ADA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103" y="4633826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5436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EE107F56-2725-46F5-8FB7-759E46508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963" y="1306203"/>
            <a:ext cx="10449450" cy="5072312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6667E2F-E631-4122-B6F2-4811843FA9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992" y="799786"/>
            <a:ext cx="2315052" cy="506417"/>
          </a:xfrm>
          <a:prstGeom prst="rect">
            <a:avLst/>
          </a:prstGeom>
        </p:spPr>
      </p:pic>
      <p:sp>
        <p:nvSpPr>
          <p:cNvPr id="20" name="Akış Çizelgesi: Bağlayıcı 19">
            <a:extLst>
              <a:ext uri="{FF2B5EF4-FFF2-40B4-BE49-F238E27FC236}">
                <a16:creationId xmlns:a16="http://schemas.microsoft.com/office/drawing/2014/main" id="{313A5EE7-8BBA-4AF6-8645-60BC5E3C652A}"/>
              </a:ext>
            </a:extLst>
          </p:cNvPr>
          <p:cNvSpPr/>
          <p:nvPr/>
        </p:nvSpPr>
        <p:spPr>
          <a:xfrm>
            <a:off x="900991" y="5561556"/>
            <a:ext cx="476871" cy="496658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1748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2F2B64B8-BDC8-4BDE-BCE7-CBD1E9F82E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5364" y="3575051"/>
            <a:ext cx="5779509" cy="328294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82EACAE-C9D9-4760-A8E2-F1E639B560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5365" y="443166"/>
            <a:ext cx="5779509" cy="313188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98A976D-1209-4903-91CE-53530EA7A3D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780" y="443166"/>
            <a:ext cx="5669771" cy="322078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44FF4A57-A4C9-434F-AADA-57A37D610CF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762" y="3663951"/>
            <a:ext cx="5669771" cy="319404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73ED8CC3-CC42-4704-8CE2-E24E3816EA3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26" r="30902" b="70285"/>
          <a:stretch/>
        </p:blipFill>
        <p:spPr>
          <a:xfrm>
            <a:off x="3409778" y="2024051"/>
            <a:ext cx="6039021" cy="2339995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1ECAA242-E191-4B5E-A91C-DFD2F09F728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293" y="1841104"/>
            <a:ext cx="6565105" cy="270588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3F3A306-E241-421D-8425-68592AC941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127" y="790015"/>
            <a:ext cx="2566412" cy="605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00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007428CB-C7E0-4E44-85A4-B7380F95C5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5" y="3429000"/>
            <a:ext cx="5169856" cy="29507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D42B0E55-638F-4DFD-AA93-315A9F429CD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5112"/>
            <a:ext cx="5627096" cy="3048264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4FEA4EDC-29EC-4C4C-B776-8A87041AC37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7352" y="178587"/>
            <a:ext cx="4604781" cy="294504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14F2254-EDBD-45E5-A1C8-4E28354F18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5425" y="295112"/>
            <a:ext cx="2349777" cy="6384301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FFF73EA2-8BF2-4713-ACCE-DEEB31BF8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353" y="3065491"/>
            <a:ext cx="2945044" cy="294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7D291AB-B653-4AA3-AA39-71223388BD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883756">
            <a:off x="7686857" y="4917406"/>
            <a:ext cx="3904844" cy="226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50725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11D5F35A-8F7B-4390-9F9F-37E33DA62B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01" y="3557964"/>
            <a:ext cx="4732681" cy="3055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2EE1C18F-2BE0-4E78-8C58-DE3F70DF5EB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366" y="244761"/>
            <a:ext cx="5305009" cy="362650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0D2BB7BB-F39C-4DEF-A0CA-8D9D376248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8365" y="244761"/>
            <a:ext cx="5322269" cy="281050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13E12AA7-4BFF-4235-8FFA-CDDDA6FEF4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076072" y="665930"/>
            <a:ext cx="2206579" cy="605042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F27F22E-567B-4029-9542-356FFCF3DB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02300" y="5989414"/>
            <a:ext cx="1773771" cy="1027241"/>
          </a:xfrm>
          <a:prstGeom prst="rect">
            <a:avLst/>
          </a:prstGeom>
        </p:spPr>
      </p:pic>
      <p:sp>
        <p:nvSpPr>
          <p:cNvPr id="2" name="Dikdörtgen 1">
            <a:extLst>
              <a:ext uri="{FF2B5EF4-FFF2-40B4-BE49-F238E27FC236}">
                <a16:creationId xmlns:a16="http://schemas.microsoft.com/office/drawing/2014/main" id="{45F9C71C-1BAB-46FD-9E85-FFC41B43EE9B}"/>
              </a:ext>
            </a:extLst>
          </p:cNvPr>
          <p:cNvSpPr/>
          <p:nvPr/>
        </p:nvSpPr>
        <p:spPr>
          <a:xfrm>
            <a:off x="1606062" y="3871262"/>
            <a:ext cx="2614246" cy="513169"/>
          </a:xfrm>
          <a:prstGeom prst="rect">
            <a:avLst/>
          </a:prstGeom>
          <a:solidFill>
            <a:srgbClr val="FF0000">
              <a:alpha val="21000"/>
            </a:srgbClr>
          </a:solidFill>
          <a:ln>
            <a:solidFill>
              <a:srgbClr val="FF0000">
                <a:alpha val="2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AE55369-0C16-4C80-8727-9A1B6B2CB8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5344" y="3055261"/>
            <a:ext cx="6779340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6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AC4E5221-B362-4FDA-9148-1B2620E37D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0431" y="2803124"/>
            <a:ext cx="5757683" cy="3221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" name="İçerik Yer Tutucusu 3">
            <a:extLst>
              <a:ext uri="{FF2B5EF4-FFF2-40B4-BE49-F238E27FC236}">
                <a16:creationId xmlns:a16="http://schemas.microsoft.com/office/drawing/2014/main" id="{0F3333C9-489A-4DD5-891E-C4CE953E27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473" y="2809420"/>
            <a:ext cx="2096655" cy="1181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Picture 2" descr="https://upload.wikimedia.org/wikipedia/commons/7/72/Nobi_Plain_and_Nagoya_from_Mount_Sanpo_2008-9-24.jpg">
            <a:extLst>
              <a:ext uri="{FF2B5EF4-FFF2-40B4-BE49-F238E27FC236}">
                <a16:creationId xmlns:a16="http://schemas.microsoft.com/office/drawing/2014/main" id="{EEC00954-D469-4CC2-BA6A-BB93A9A0B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8472" y="4446145"/>
            <a:ext cx="2096655" cy="1163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İçerik Yer Tutucusu 3">
            <a:extLst>
              <a:ext uri="{FF2B5EF4-FFF2-40B4-BE49-F238E27FC236}">
                <a16:creationId xmlns:a16="http://schemas.microsoft.com/office/drawing/2014/main" id="{B95609FD-C4DA-4B43-8296-9115AF5B3CC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7801" y="4446145"/>
            <a:ext cx="2096655" cy="1163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DA773A3B-C9E1-4ACB-BCBD-764EC9EF719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7801" y="2803124"/>
            <a:ext cx="2115303" cy="1175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16AA3D85-6F06-485A-B573-1ACB7A3719E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885" y="-193127"/>
            <a:ext cx="9833700" cy="307874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54A7A841-8A2C-4352-9B04-903C7D0EA5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85721" y="1447577"/>
            <a:ext cx="524301" cy="52430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A219F60-225E-4244-968A-0BAB2CC07A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745" y="833264"/>
            <a:ext cx="2456334" cy="593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8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4D6625B-ED75-47CD-B2A9-5736707C4D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08" t="8692"/>
          <a:stretch/>
        </p:blipFill>
        <p:spPr>
          <a:xfrm>
            <a:off x="6370947" y="3530088"/>
            <a:ext cx="4695561" cy="2674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3810960-C7F9-4790-B148-C72965F85AC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8928" y="3569111"/>
            <a:ext cx="4670323" cy="26743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Dikdörtgen 11">
            <a:extLst>
              <a:ext uri="{FF2B5EF4-FFF2-40B4-BE49-F238E27FC236}">
                <a16:creationId xmlns:a16="http://schemas.microsoft.com/office/drawing/2014/main" id="{7374C8BC-5066-481F-A277-168205561C50}"/>
              </a:ext>
            </a:extLst>
          </p:cNvPr>
          <p:cNvSpPr/>
          <p:nvPr/>
        </p:nvSpPr>
        <p:spPr>
          <a:xfrm>
            <a:off x="2316537" y="1088899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tr-T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410EE10D-0A01-4828-892B-19CE759E41E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28" y="267834"/>
            <a:ext cx="11473666" cy="268856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DB49BF2-0311-4AEA-B35E-E16AD6A759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7659" y="3530182"/>
            <a:ext cx="4944686" cy="2674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http://cografyaharita.com/haritalarim/4mdogu_anadolu_bolgesi_fiziki_haritasi2.png">
            <a:extLst>
              <a:ext uri="{FF2B5EF4-FFF2-40B4-BE49-F238E27FC236}">
                <a16:creationId xmlns:a16="http://schemas.microsoft.com/office/drawing/2014/main" id="{2D2594A1-7DEE-43CE-AAC7-0D11B180CA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3110" y="2604655"/>
            <a:ext cx="1434549" cy="4330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78E5A6D-5750-4C77-9701-84996FB76B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76868" y="2527137"/>
            <a:ext cx="1409619" cy="425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95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5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02AE411B-B6CF-4158-AEEA-8FB1B28A1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72" y="1101509"/>
            <a:ext cx="11674852" cy="5194242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C2DC63DA-85FB-43EE-9F8B-A1D7A22705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308" y="697573"/>
            <a:ext cx="2315052" cy="506417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D2DA325-62B9-4656-8F63-E72A7EA0D2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308" y="5533967"/>
            <a:ext cx="506417" cy="50641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3AE6E59E-01B2-4D8B-B043-83E1E77ED0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2294" y="466107"/>
            <a:ext cx="36274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4751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45D3605-AD33-4E5D-B8B0-F87A42FAC5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5" t="1426"/>
          <a:stretch/>
        </p:blipFill>
        <p:spPr>
          <a:xfrm>
            <a:off x="1930304" y="1541416"/>
            <a:ext cx="8994458" cy="46570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6329BAF4-F42F-4581-8818-8F87A1733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17" y="2070885"/>
            <a:ext cx="2424532" cy="465702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303F970-47D6-4BFB-9893-270575BDF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824" y="458817"/>
            <a:ext cx="9455605" cy="127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67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upload.wikimedia.org/wikipedia/commons/7/72/Nobi_Plain_and_Nagoya_from_Mount_Sanpo_2008-9-24.jpg">
            <a:extLst>
              <a:ext uri="{FF2B5EF4-FFF2-40B4-BE49-F238E27FC236}">
                <a16:creationId xmlns:a16="http://schemas.microsoft.com/office/drawing/2014/main" id="{55287795-30C9-4670-BED5-772FCC8D1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9363" y="4741980"/>
            <a:ext cx="2140837" cy="1163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İçerik Yer Tutucusu 3">
            <a:extLst>
              <a:ext uri="{FF2B5EF4-FFF2-40B4-BE49-F238E27FC236}">
                <a16:creationId xmlns:a16="http://schemas.microsoft.com/office/drawing/2014/main" id="{82B80BF9-380C-4352-AB8D-075ECD041E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309" y="4741980"/>
            <a:ext cx="2096655" cy="1163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77977C6-0637-43E7-B92B-B1B2E61B62B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5661" y="3059012"/>
            <a:ext cx="2115303" cy="1212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ŞEHİR ile ilgili görsel sonucu">
            <a:extLst>
              <a:ext uri="{FF2B5EF4-FFF2-40B4-BE49-F238E27FC236}">
                <a16:creationId xmlns:a16="http://schemas.microsoft.com/office/drawing/2014/main" id="{288C28E7-9431-434A-96DF-3F14955D9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3565" y="3007310"/>
            <a:ext cx="2167054" cy="12158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Dikdörtgen: Yuvarlatılmış Köşeler 12">
            <a:extLst>
              <a:ext uri="{FF2B5EF4-FFF2-40B4-BE49-F238E27FC236}">
                <a16:creationId xmlns:a16="http://schemas.microsoft.com/office/drawing/2014/main" id="{5A9D370B-3F7C-4EEC-B53F-3B2393F6A267}"/>
              </a:ext>
            </a:extLst>
          </p:cNvPr>
          <p:cNvSpPr/>
          <p:nvPr/>
        </p:nvSpPr>
        <p:spPr>
          <a:xfrm>
            <a:off x="2339033" y="2864223"/>
            <a:ext cx="2526398" cy="1559859"/>
          </a:xfrm>
          <a:prstGeom prst="roundRect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69FE9435-6663-439A-8AE0-67A50871B0F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139" y="1052663"/>
            <a:ext cx="7102456" cy="171922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6709D6FA-4470-4F76-88E3-3167DC1E792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148" y="699767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71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35360" y="2564904"/>
            <a:ext cx="10972800" cy="1143000"/>
          </a:xfrm>
        </p:spPr>
        <p:txBody>
          <a:bodyPr>
            <a:noAutofit/>
          </a:bodyPr>
          <a:lstStyle/>
          <a:p>
            <a:br>
              <a:rPr lang="tr-TR" sz="4267" dirty="0">
                <a:solidFill>
                  <a:schemeClr val="accent3">
                    <a:lumMod val="20000"/>
                    <a:lumOff val="80000"/>
                  </a:schemeClr>
                </a:solidFill>
                <a:latin typeface="00359" panose="00000400000000000000" pitchFamily="2" charset="0"/>
                <a:ea typeface="+mn-ea"/>
                <a:cs typeface="+mn-cs"/>
              </a:rPr>
            </a:br>
            <a:endParaRPr lang="tr-TR" dirty="0">
              <a:solidFill>
                <a:schemeClr val="accent3">
                  <a:lumMod val="20000"/>
                  <a:lumOff val="80000"/>
                </a:schemeClr>
              </a:solidFill>
              <a:latin typeface="00359" panose="00000400000000000000" pitchFamily="2" charset="0"/>
            </a:endParaRPr>
          </a:p>
        </p:txBody>
      </p:sp>
      <p:pic>
        <p:nvPicPr>
          <p:cNvPr id="4" name="Picture 2" descr="https://upload.wikimedia.org/wikipedia/commons/7/72/Nobi_Plain_and_Nagoya_from_Mount_Sanpo_2008-9-24.jpg">
            <a:extLst>
              <a:ext uri="{FF2B5EF4-FFF2-40B4-BE49-F238E27FC236}">
                <a16:creationId xmlns:a16="http://schemas.microsoft.com/office/drawing/2014/main" id="{7A9A63DB-5407-4E04-84F1-62D524377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1796" y="980298"/>
            <a:ext cx="4426364" cy="2505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CD3D824-58F4-4816-99DD-18CD6852DA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60" y="519518"/>
            <a:ext cx="7120745" cy="409077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242837DB-AC6A-4F8F-8A66-315C5ECAF2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60" y="3707904"/>
            <a:ext cx="11565114" cy="243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9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87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aradeniz ormanları ile ilgili görsel sonucu">
            <a:extLst>
              <a:ext uri="{FF2B5EF4-FFF2-40B4-BE49-F238E27FC236}">
                <a16:creationId xmlns:a16="http://schemas.microsoft.com/office/drawing/2014/main" id="{901D0ECF-9C3B-4192-AC83-0AA987F5D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7077" y="2491884"/>
            <a:ext cx="7083335" cy="3260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1B946B7-5CCB-48F5-8B21-1FC7CF6042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52" y="32163"/>
            <a:ext cx="11857748" cy="253005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4997EFC8-FDA8-40F8-8070-0E19F0CBFAA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4960" y="2079724"/>
            <a:ext cx="4267570" cy="408467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D3D9E9A-8495-43CC-AE30-A76E979BEB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478" y="1917099"/>
            <a:ext cx="2694666" cy="55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7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cografyaharita.com/haritalarim/4mmarmara_bolgesi_fiziki_haritasi2.png">
            <a:extLst>
              <a:ext uri="{FF2B5EF4-FFF2-40B4-BE49-F238E27FC236}">
                <a16:creationId xmlns:a16="http://schemas.microsoft.com/office/drawing/2014/main" id="{2D1B4FE3-B9D1-4974-A648-B3DCB9242C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9" t="1611" r="583" b="4064"/>
          <a:stretch/>
        </p:blipFill>
        <p:spPr bwMode="auto">
          <a:xfrm>
            <a:off x="3736949" y="2489771"/>
            <a:ext cx="6648637" cy="3723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DCC1F32-0224-42CA-99C8-3B0FD784B2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603" y="-265496"/>
            <a:ext cx="8657070" cy="369449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809772F-8F19-4AB2-974C-D65E02B49A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6950" y="2489770"/>
            <a:ext cx="6648637" cy="3723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B411B56-BD9E-4E01-A23C-518FBF80D3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795" y="676405"/>
            <a:ext cx="2533808" cy="603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1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7FF8E153-45AC-4C90-BA93-6D2B742D5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692" y="2300986"/>
            <a:ext cx="9845893" cy="28531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552DACA8-EA97-40DB-962E-F18DE97C0F2B}"/>
              </a:ext>
            </a:extLst>
          </p:cNvPr>
          <p:cNvSpPr/>
          <p:nvPr/>
        </p:nvSpPr>
        <p:spPr>
          <a:xfrm>
            <a:off x="4758813" y="3598606"/>
            <a:ext cx="619433" cy="629265"/>
          </a:xfrm>
          <a:prstGeom prst="flowChartConnector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101805F-7C09-4F60-939E-91F5F9FFE5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692" y="1703839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25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DB5E9A43-9F5F-4CFD-9B4D-9699A7C6F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068" y="1097578"/>
            <a:ext cx="5779509" cy="55234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Akış Çizelgesi: Bağlayıcı 1">
            <a:extLst>
              <a:ext uri="{FF2B5EF4-FFF2-40B4-BE49-F238E27FC236}">
                <a16:creationId xmlns:a16="http://schemas.microsoft.com/office/drawing/2014/main" id="{37390C47-D708-4FCA-B024-4D931078ED4A}"/>
              </a:ext>
            </a:extLst>
          </p:cNvPr>
          <p:cNvSpPr/>
          <p:nvPr/>
        </p:nvSpPr>
        <p:spPr>
          <a:xfrm>
            <a:off x="7371810" y="5993804"/>
            <a:ext cx="378691" cy="434109"/>
          </a:xfrm>
          <a:prstGeom prst="flowChartConnector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53F3C799-EA9A-471B-9A37-C51FC860B3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068" y="498767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782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7C13BAB2-39C9-4AD0-916B-BFC27233F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4049" y="3158472"/>
            <a:ext cx="12052837" cy="349940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161E2236-4E27-4B56-A530-C538B98596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465" y="933300"/>
            <a:ext cx="5858764" cy="657815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1523957-2478-4081-BF56-BAF8AEEF600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" y="1040876"/>
            <a:ext cx="5797798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527273"/>
      </p:ext>
    </p:extLst>
  </p:cSld>
  <p:clrMapOvr>
    <a:masterClrMapping/>
  </p:clrMapOvr>
  <p:transition spd="slow"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7F9AEE79-E84A-4B33-879C-EFA3F0414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0759" y="1301312"/>
            <a:ext cx="7388992" cy="212768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0E3D0CD-C905-40A1-AA01-DC3A36290C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5650" y="601297"/>
            <a:ext cx="4566300" cy="3028502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33B386D8-CC05-40AD-802A-78301C95862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734" y="3429000"/>
            <a:ext cx="11333446" cy="47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19715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101CC1B1-01A5-4E0E-9B87-6481E80ACE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15" t="-1955"/>
          <a:stretch/>
        </p:blipFill>
        <p:spPr>
          <a:xfrm>
            <a:off x="6226167" y="636365"/>
            <a:ext cx="4584589" cy="310034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A7C99C7-DB4A-40B4-AF5D-9AA88423ED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10162"/>
            <a:ext cx="11559018" cy="35116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DEA5941-812D-42FC-8AD4-9613ECE7057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8501" y="336238"/>
            <a:ext cx="6084335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84876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660325E9-5658-41E8-8C12-46146E054A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8"/>
          <a:stretch/>
        </p:blipFill>
        <p:spPr bwMode="auto">
          <a:xfrm>
            <a:off x="0" y="0"/>
            <a:ext cx="12192000" cy="648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0E6AD65-4E11-4BE2-9960-CA5FC373E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397" y="5736530"/>
            <a:ext cx="400541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35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FA09B257-F5B8-4804-9425-624E97DB1B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325" y="3374185"/>
            <a:ext cx="9528874" cy="29872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A482499A-3360-49DE-9940-8408F845E9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422" y="1321354"/>
            <a:ext cx="9522777" cy="2024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Dikdörtgen: Yuvarlatılmış Köşeler 8">
            <a:extLst>
              <a:ext uri="{FF2B5EF4-FFF2-40B4-BE49-F238E27FC236}">
                <a16:creationId xmlns:a16="http://schemas.microsoft.com/office/drawing/2014/main" id="{961ECC46-0907-4FC0-B615-00A3137AE82E}"/>
              </a:ext>
            </a:extLst>
          </p:cNvPr>
          <p:cNvSpPr/>
          <p:nvPr/>
        </p:nvSpPr>
        <p:spPr>
          <a:xfrm>
            <a:off x="1304366" y="5647765"/>
            <a:ext cx="9439833" cy="713719"/>
          </a:xfrm>
          <a:prstGeom prst="roundRect">
            <a:avLst/>
          </a:prstGeom>
          <a:solidFill>
            <a:schemeClr val="accent1"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79B615AE-AD17-4B5B-A372-53034DA56C6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7086" y="786153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11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1372131-5F5C-43FB-A192-E513D5B56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479" y="978583"/>
            <a:ext cx="9041152" cy="56149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Dikdörtgen: Yuvarlatılmış Köşeler 4">
            <a:extLst>
              <a:ext uri="{FF2B5EF4-FFF2-40B4-BE49-F238E27FC236}">
                <a16:creationId xmlns:a16="http://schemas.microsoft.com/office/drawing/2014/main" id="{940782E4-EE77-48B5-83F2-CD63EDE5A7CB}"/>
              </a:ext>
            </a:extLst>
          </p:cNvPr>
          <p:cNvSpPr/>
          <p:nvPr/>
        </p:nvSpPr>
        <p:spPr>
          <a:xfrm>
            <a:off x="1643801" y="3421626"/>
            <a:ext cx="8942830" cy="707922"/>
          </a:xfrm>
          <a:prstGeom prst="roundRect">
            <a:avLst/>
          </a:prstGeom>
          <a:solidFill>
            <a:srgbClr val="FF0000">
              <a:alpha val="79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0CD523E9-B7EA-4E98-B376-60015E5997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801" y="451271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989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6F9AB417-9EA6-4981-AB0C-2495DE02E0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529" y="984698"/>
            <a:ext cx="9882473" cy="378594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D69725C-43A7-4F56-B905-5E518D6683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218" y="4951679"/>
            <a:ext cx="9669094" cy="1499746"/>
          </a:xfrm>
          <a:prstGeom prst="rect">
            <a:avLst/>
          </a:prstGeom>
        </p:spPr>
      </p:pic>
      <p:sp>
        <p:nvSpPr>
          <p:cNvPr id="2" name="Akış Çizelgesi: Öteki İşlem 1">
            <a:extLst>
              <a:ext uri="{FF2B5EF4-FFF2-40B4-BE49-F238E27FC236}">
                <a16:creationId xmlns:a16="http://schemas.microsoft.com/office/drawing/2014/main" id="{225058EF-D88B-47AE-A2D9-60E281DE4638}"/>
              </a:ext>
            </a:extLst>
          </p:cNvPr>
          <p:cNvSpPr/>
          <p:nvPr/>
        </p:nvSpPr>
        <p:spPr>
          <a:xfrm>
            <a:off x="1242975" y="5781368"/>
            <a:ext cx="2341067" cy="412955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2807E0C0-7BA7-4E88-9CC6-1563E38D0C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975" y="474387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693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F08ABBAE-3816-482E-AA7D-83A9DD105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56" y="1124643"/>
            <a:ext cx="9582191" cy="5640541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0A0AD8CB-AC3C-47C9-8DF5-E584FBB3B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93" y="0"/>
            <a:ext cx="4283572" cy="1618857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352FB3B1-DB0E-441F-A190-69354B8820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9447" y="1041689"/>
            <a:ext cx="878233" cy="89718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521B9D7C-CAF8-4EB1-9F21-196AE971ED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8140" y="2691438"/>
            <a:ext cx="842117" cy="860292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283A4764-A0A8-4428-94B9-86DA224583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5697" y="3495850"/>
            <a:ext cx="842117" cy="860292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193AC558-52C9-4A27-9068-84F1DD5558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8140" y="4300262"/>
            <a:ext cx="842117" cy="860292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A7163494-3029-423A-90D7-C64B44D006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5696" y="5092865"/>
            <a:ext cx="842117" cy="860292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1674B7DD-56B3-485E-ABF5-1DE361010B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4641" y="1882996"/>
            <a:ext cx="842117" cy="860292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4274E494-E2AD-44E8-9BBB-566628B61D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7901" y="977296"/>
            <a:ext cx="584905" cy="897187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04564004-B3FF-4D0D-AB17-E2CE085C0B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2049" y="3429000"/>
            <a:ext cx="584905" cy="897187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8EAD0AF9-4374-41AB-9055-81873B4952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17786" y="1863083"/>
            <a:ext cx="355826" cy="863474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5CCC731D-63DD-4D54-B31B-CC106640A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7330" y="5886101"/>
            <a:ext cx="842117" cy="860292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5F374648-DE49-489D-B052-551DCBB635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8974" y="2658301"/>
            <a:ext cx="355826" cy="86347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51E935D8-17D1-4ED4-AB7A-5BFAD0628D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8974" y="4276315"/>
            <a:ext cx="355826" cy="863474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6D859541-217F-4F72-93B3-DDDFE2F419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6768" y="5069239"/>
            <a:ext cx="355826" cy="863474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A38CEBCC-16E6-4384-8418-47A3245D77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2049" y="5839422"/>
            <a:ext cx="584905" cy="89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0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1377</TotalTime>
  <Words>59</Words>
  <Application>Microsoft Office PowerPoint</Application>
  <PresentationFormat>Geniş ekran</PresentationFormat>
  <Paragraphs>25</Paragraphs>
  <Slides>31</Slides>
  <Notes>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31</vt:i4>
      </vt:variant>
    </vt:vector>
  </HeadingPairs>
  <TitlesOfParts>
    <vt:vector size="38" baseType="lpstr">
      <vt:lpstr>00359</vt:lpstr>
      <vt:lpstr>Arial</vt:lpstr>
      <vt:lpstr>Calibri</vt:lpstr>
      <vt:lpstr>Calibri Light</vt:lpstr>
      <vt:lpstr>Oswald</vt:lpstr>
      <vt:lpstr>Office Teması</vt:lpstr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117</cp:revision>
  <dcterms:created xsi:type="dcterms:W3CDTF">2017-10-25T05:12:12Z</dcterms:created>
  <dcterms:modified xsi:type="dcterms:W3CDTF">2020-11-23T15:57:58Z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8936294</vt:lpwstr>
  </property>
  <property fmtid="{D5CDD505-2E9C-101B-9397-08002B2CF9AE}" pid="3" name="NXPowerLiteSettings">
    <vt:lpwstr>C700052003A000</vt:lpwstr>
  </property>
  <property fmtid="{D5CDD505-2E9C-101B-9397-08002B2CF9AE}" pid="4" name="NXPowerLiteVersion">
    <vt:lpwstr>D8.0.4</vt:lpwstr>
  </property>
</Properties>
</file>