
<file path=[Content_Types].xml><?xml version="1.0" encoding="utf-8"?>
<Types xmlns="http://schemas.openxmlformats.org/package/2006/content-types">
  <Default ContentType="image/x-emf" Extension="emf"/>
  <Default ContentType="image/jpeg" Extension="jpeg"/>
  <Default ContentType="image/jpeg" Extension="jpg"/>
  <Default ContentType="image/png" Extension="png"/>
  <Default ContentType="application/vnd.openxmlformats-package.relationships+xml" Extension="rels"/>
  <Default ContentType="application/xml" Extension="xml"/>
  <Override ContentType="application/vnd.openxmlformats-officedocument.presentationml.slideshow.main+xml" PartName="/ppt/presentation.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Override ContentType="application/vnd.openxmlformats-officedocument.theme+xml" PartName="/ppt/theme/theme1.xml"/>
  <Override ContentType="application/vnd.openxmlformats-officedocument.presentationml.tableStyles+xml" PartName="/ppt/tableStyle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theme+xml" PartName="/ppt/theme/theme2.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drawingml.diagramData+xml" PartName="/ppt/diagrams/data1.xml"/>
  <Override ContentType="application/vnd.openxmlformats-officedocument.drawingml.diagramLayout+xml" PartName="/ppt/diagrams/layout1.xml"/>
  <Override ContentType="application/vnd.openxmlformats-officedocument.drawingml.diagramStyle+xml" PartName="/ppt/diagrams/quickStyle1.xml"/>
  <Override ContentType="application/vnd.openxmlformats-officedocument.drawingml.diagramColors+xml" PartName="/ppt/diagrams/colors1.xml"/>
  <Override ContentType="application/vnd.ms-office.drawingml.diagramDrawing+xml" PartName="/ppt/diagrams/drawing1.xml"/>
  <Override ContentType="application/vnd.openxmlformats-officedocument.presentationml.notesSlide+xml" PartName="/ppt/notesSlides/notesSlide5.xml"/>
  <Override ContentType="application/vnd.openxmlformats-package.core-properties+xml" PartName="/docProps/core.xml"/>
  <Override ContentType="application/vnd.openxmlformats-officedocument.extended-properties+xml" PartName="/docProps/app.xml"/>
  <Override ContentType="application/vnd.openxmlformats-officedocument.custom-properties+xml" PartName="/docProps/custom.xml"/>
</Types>
</file>

<file path=_rels/.rels><?xml version="1.0" encoding="UTF-8" standalone="yes" ?><Relationships xmlns="http://schemas.openxmlformats.org/package/2006/relationships"><Relationship Id="rId3" Target="docProps/core.xml" Type="http://schemas.openxmlformats.org/package/2006/relationships/metadata/core-properties"/><Relationship Id="rId2" Target="docProps/thumbnail.jpeg" Type="http://schemas.openxmlformats.org/package/2006/relationships/metadata/thumbnail"/><Relationship Id="rId1" Target="ppt/presentation.xml" Type="http://schemas.openxmlformats.org/officeDocument/2006/relationships/officeDocument"/><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91" r:id="rId2"/>
    <p:sldId id="276" r:id="rId3"/>
    <p:sldId id="266" r:id="rId4"/>
    <p:sldId id="281" r:id="rId5"/>
    <p:sldId id="258" r:id="rId6"/>
    <p:sldId id="269" r:id="rId7"/>
    <p:sldId id="282" r:id="rId8"/>
    <p:sldId id="283" r:id="rId9"/>
    <p:sldId id="271" r:id="rId10"/>
    <p:sldId id="272" r:id="rId11"/>
    <p:sldId id="257" r:id="rId12"/>
    <p:sldId id="287" r:id="rId13"/>
    <p:sldId id="288" r:id="rId14"/>
    <p:sldId id="279" r:id="rId15"/>
    <p:sldId id="284" r:id="rId16"/>
    <p:sldId id="295" r:id="rId17"/>
    <p:sldId id="290" r:id="rId18"/>
    <p:sldId id="259" r:id="rId19"/>
    <p:sldId id="264" r:id="rId20"/>
    <p:sldId id="277" r:id="rId21"/>
    <p:sldId id="292" r:id="rId22"/>
    <p:sldId id="293" r:id="rId23"/>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D71A"/>
    <a:srgbClr val="BCDE29"/>
    <a:srgbClr val="7CCCB7"/>
    <a:srgbClr val="7362CA"/>
    <a:srgbClr val="E34DA2"/>
    <a:srgbClr val="FF8A27"/>
    <a:srgbClr val="DC563B"/>
    <a:srgbClr val="EE1C54"/>
    <a:srgbClr val="6489BD"/>
    <a:srgbClr val="FFD0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75" autoAdjust="0"/>
    <p:restoredTop sz="86449" autoAdjust="0"/>
  </p:normalViewPr>
  <p:slideViewPr>
    <p:cSldViewPr snapToGrid="0">
      <p:cViewPr varScale="1">
        <p:scale>
          <a:sx n="99" d="100"/>
          <a:sy n="99" d="100"/>
        </p:scale>
        <p:origin x="1326" y="7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3B6D30-B2B5-43B1-B7FF-9429AE8161D8}"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tr-TR"/>
        </a:p>
      </dgm:t>
    </dgm:pt>
    <dgm:pt modelId="{DAD84C8B-CD06-494D-ACF3-EF62DF1383B1}">
      <dgm:prSet custT="1"/>
      <dgm:spPr/>
      <dgm:t>
        <a:bodyPr/>
        <a:lstStyle/>
        <a:p>
          <a:pPr algn="ctr"/>
          <a:r>
            <a:rPr lang="tr-TR" sz="2400" b="0" i="1" dirty="0">
              <a:solidFill>
                <a:schemeClr val="tx2">
                  <a:lumMod val="50000"/>
                </a:schemeClr>
              </a:solidFill>
              <a:effectLst>
                <a:outerShdw blurRad="38100" dist="38100" dir="2700000" algn="tl">
                  <a:srgbClr val="000000">
                    <a:alpha val="43137"/>
                  </a:srgbClr>
                </a:outerShdw>
              </a:effectLst>
              <a:latin typeface="00359" panose="00000400000000000000" pitchFamily="2" charset="0"/>
            </a:rPr>
            <a:t>Günümüz insanı teknolojinin bu baş döndürücü gelişmesi içinde iletişim olanaklarım sonuna kadar kullanabilmekte ve üzerinde yaşadığımız gezegenin tüm yerleşim noktalarına evinde kurulu bir bilgisayar aracılığı ile gidebilmekte, yerkürenin öbür ucundaki bir olayı canlı olarak izleyebilmektedir.</a:t>
          </a:r>
          <a:endParaRPr lang="tr-TR" sz="2400" dirty="0">
            <a:solidFill>
              <a:schemeClr val="tx2">
                <a:lumMod val="50000"/>
              </a:schemeClr>
            </a:solidFill>
            <a:effectLst>
              <a:outerShdw blurRad="38100" dist="38100" dir="2700000" algn="tl">
                <a:srgbClr val="000000">
                  <a:alpha val="43137"/>
                </a:srgbClr>
              </a:outerShdw>
            </a:effectLst>
            <a:latin typeface="00359" panose="00000400000000000000" pitchFamily="2" charset="0"/>
          </a:endParaRPr>
        </a:p>
      </dgm:t>
    </dgm:pt>
    <dgm:pt modelId="{50D38723-AE31-4E21-BE8C-0953EB784350}" type="parTrans" cxnId="{9932EED1-EC26-4CBD-9F91-BCE65B714098}">
      <dgm:prSet/>
      <dgm:spPr/>
      <dgm:t>
        <a:bodyPr/>
        <a:lstStyle/>
        <a:p>
          <a:endParaRPr lang="tr-TR"/>
        </a:p>
      </dgm:t>
    </dgm:pt>
    <dgm:pt modelId="{0C7074EE-441B-469B-9FD8-866E23BD25D4}" type="sibTrans" cxnId="{9932EED1-EC26-4CBD-9F91-BCE65B714098}">
      <dgm:prSet/>
      <dgm:spPr/>
      <dgm:t>
        <a:bodyPr/>
        <a:lstStyle/>
        <a:p>
          <a:endParaRPr lang="tr-TR"/>
        </a:p>
      </dgm:t>
    </dgm:pt>
    <dgm:pt modelId="{58F5BC57-B8A0-41AD-A403-FEC20C044254}" type="pres">
      <dgm:prSet presAssocID="{153B6D30-B2B5-43B1-B7FF-9429AE8161D8}" presName="linear" presStyleCnt="0">
        <dgm:presLayoutVars>
          <dgm:animLvl val="lvl"/>
          <dgm:resizeHandles val="exact"/>
        </dgm:presLayoutVars>
      </dgm:prSet>
      <dgm:spPr/>
    </dgm:pt>
    <dgm:pt modelId="{402E9CE2-7A67-45E1-8856-2A5F4A2AD6BD}" type="pres">
      <dgm:prSet presAssocID="{DAD84C8B-CD06-494D-ACF3-EF62DF1383B1}" presName="parentText" presStyleLbl="node1" presStyleIdx="0" presStyleCnt="1" custLinFactNeighborX="7249" custLinFactNeighborY="-1536">
        <dgm:presLayoutVars>
          <dgm:chMax val="0"/>
          <dgm:bulletEnabled val="1"/>
        </dgm:presLayoutVars>
      </dgm:prSet>
      <dgm:spPr/>
    </dgm:pt>
  </dgm:ptLst>
  <dgm:cxnLst>
    <dgm:cxn modelId="{E6F7143E-7D79-4D77-B562-5CD2479B6D70}" type="presOf" srcId="{DAD84C8B-CD06-494D-ACF3-EF62DF1383B1}" destId="{402E9CE2-7A67-45E1-8856-2A5F4A2AD6BD}" srcOrd="0" destOrd="0" presId="urn:microsoft.com/office/officeart/2005/8/layout/vList2"/>
    <dgm:cxn modelId="{B3ED4843-E820-4392-ACE4-9E948097C815}" type="presOf" srcId="{153B6D30-B2B5-43B1-B7FF-9429AE8161D8}" destId="{58F5BC57-B8A0-41AD-A403-FEC20C044254}" srcOrd="0" destOrd="0" presId="urn:microsoft.com/office/officeart/2005/8/layout/vList2"/>
    <dgm:cxn modelId="{9932EED1-EC26-4CBD-9F91-BCE65B714098}" srcId="{153B6D30-B2B5-43B1-B7FF-9429AE8161D8}" destId="{DAD84C8B-CD06-494D-ACF3-EF62DF1383B1}" srcOrd="0" destOrd="0" parTransId="{50D38723-AE31-4E21-BE8C-0953EB784350}" sibTransId="{0C7074EE-441B-469B-9FD8-866E23BD25D4}"/>
    <dgm:cxn modelId="{7C9DB547-377C-42F6-82F6-B3B87689402B}" type="presParOf" srcId="{58F5BC57-B8A0-41AD-A403-FEC20C044254}" destId="{402E9CE2-7A67-45E1-8856-2A5F4A2AD6BD}"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2E9CE2-7A67-45E1-8856-2A5F4A2AD6BD}">
      <dsp:nvSpPr>
        <dsp:cNvPr id="0" name=""/>
        <dsp:cNvSpPr/>
      </dsp:nvSpPr>
      <dsp:spPr>
        <a:xfrm>
          <a:off x="0" y="0"/>
          <a:ext cx="5683084" cy="327015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r-TR" sz="2400" b="0" i="1" kern="1200" dirty="0">
              <a:solidFill>
                <a:schemeClr val="tx2">
                  <a:lumMod val="50000"/>
                </a:schemeClr>
              </a:solidFill>
              <a:effectLst>
                <a:outerShdw blurRad="38100" dist="38100" dir="2700000" algn="tl">
                  <a:srgbClr val="000000">
                    <a:alpha val="43137"/>
                  </a:srgbClr>
                </a:outerShdw>
              </a:effectLst>
              <a:latin typeface="00359" panose="00000400000000000000" pitchFamily="2" charset="0"/>
            </a:rPr>
            <a:t>Günümüz insanı teknolojinin bu baş döndürücü gelişmesi içinde iletişim olanaklarım sonuna kadar kullanabilmekte ve üzerinde yaşadığımız gezegenin tüm yerleşim noktalarına evinde kurulu bir bilgisayar aracılığı ile gidebilmekte, yerkürenin öbür ucundaki bir olayı canlı olarak izleyebilmektedir.</a:t>
          </a:r>
          <a:endParaRPr lang="tr-TR" sz="2400" kern="1200" dirty="0">
            <a:solidFill>
              <a:schemeClr val="tx2">
                <a:lumMod val="50000"/>
              </a:schemeClr>
            </a:solidFill>
            <a:effectLst>
              <a:outerShdw blurRad="38100" dist="38100" dir="2700000" algn="tl">
                <a:srgbClr val="000000">
                  <a:alpha val="43137"/>
                </a:srgbClr>
              </a:outerShdw>
            </a:effectLst>
            <a:latin typeface="00359" panose="00000400000000000000" pitchFamily="2" charset="0"/>
          </a:endParaRPr>
        </a:p>
      </dsp:txBody>
      <dsp:txXfrm>
        <a:off x="159636" y="159636"/>
        <a:ext cx="5363812" cy="295087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74134F-C57E-4938-BBEB-603EBD32E6F4}" type="datetimeFigureOut">
              <a:rPr lang="tr-TR" smtClean="0"/>
              <a:t>15.01.2021</a:t>
            </a:fld>
            <a:endParaRPr lang="tr-TR"/>
          </a:p>
        </p:txBody>
      </p:sp>
      <p:sp>
        <p:nvSpPr>
          <p:cNvPr id="4" name="Slayt Resmi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465931-A116-494B-A6BC-D7F2C9FA3D70}" type="slidenum">
              <a:rPr lang="tr-TR" smtClean="0"/>
              <a:t>‹#›</a:t>
            </a:fld>
            <a:endParaRPr lang="tr-TR"/>
          </a:p>
        </p:txBody>
      </p:sp>
    </p:spTree>
    <p:extLst>
      <p:ext uri="{BB962C8B-B14F-4D97-AF65-F5344CB8AC3E}">
        <p14:creationId xmlns:p14="http://schemas.microsoft.com/office/powerpoint/2010/main" val="841156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B3465931-A116-494B-A6BC-D7F2C9FA3D70}" type="slidenum">
              <a:rPr lang="tr-TR" smtClean="0"/>
              <a:t>1</a:t>
            </a:fld>
            <a:endParaRPr lang="tr-TR"/>
          </a:p>
        </p:txBody>
      </p:sp>
    </p:spTree>
    <p:extLst>
      <p:ext uri="{BB962C8B-B14F-4D97-AF65-F5344CB8AC3E}">
        <p14:creationId xmlns:p14="http://schemas.microsoft.com/office/powerpoint/2010/main" val="2379650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3465931-A116-494B-A6BC-D7F2C9FA3D70}" type="slidenum">
              <a:rPr lang="tr-TR" smtClean="0"/>
              <a:t>3</a:t>
            </a:fld>
            <a:endParaRPr lang="tr-TR"/>
          </a:p>
        </p:txBody>
      </p:sp>
    </p:spTree>
    <p:extLst>
      <p:ext uri="{BB962C8B-B14F-4D97-AF65-F5344CB8AC3E}">
        <p14:creationId xmlns:p14="http://schemas.microsoft.com/office/powerpoint/2010/main" val="4260213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3465931-A116-494B-A6BC-D7F2C9FA3D70}" type="slidenum">
              <a:rPr lang="tr-TR" smtClean="0"/>
              <a:t>4</a:t>
            </a:fld>
            <a:endParaRPr lang="tr-TR"/>
          </a:p>
        </p:txBody>
      </p:sp>
    </p:spTree>
    <p:extLst>
      <p:ext uri="{BB962C8B-B14F-4D97-AF65-F5344CB8AC3E}">
        <p14:creationId xmlns:p14="http://schemas.microsoft.com/office/powerpoint/2010/main" val="3469968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3465931-A116-494B-A6BC-D7F2C9FA3D70}" type="slidenum">
              <a:rPr lang="tr-TR" smtClean="0"/>
              <a:t>10</a:t>
            </a:fld>
            <a:endParaRPr lang="tr-TR"/>
          </a:p>
        </p:txBody>
      </p:sp>
    </p:spTree>
    <p:extLst>
      <p:ext uri="{BB962C8B-B14F-4D97-AF65-F5344CB8AC3E}">
        <p14:creationId xmlns:p14="http://schemas.microsoft.com/office/powerpoint/2010/main" val="2117730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3465931-A116-494B-A6BC-D7F2C9FA3D70}" type="slidenum">
              <a:rPr lang="tr-TR" smtClean="0"/>
              <a:t>15</a:t>
            </a:fld>
            <a:endParaRPr lang="tr-TR"/>
          </a:p>
        </p:txBody>
      </p:sp>
    </p:spTree>
    <p:extLst>
      <p:ext uri="{BB962C8B-B14F-4D97-AF65-F5344CB8AC3E}">
        <p14:creationId xmlns:p14="http://schemas.microsoft.com/office/powerpoint/2010/main" val="31043669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7FD4F485-B4F8-41BC-A405-D6E5FC8C0DD4}"/>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18E18632-17B9-4F72-AFD8-C3921FD604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06C82D54-62B9-4B7F-9A1F-8317CCD69000}"/>
              </a:ext>
            </a:extLst>
          </p:cNvPr>
          <p:cNvSpPr>
            <a:spLocks noGrp="1"/>
          </p:cNvSpPr>
          <p:nvPr>
            <p:ph type="dt" sz="half" idx="10"/>
          </p:nvPr>
        </p:nvSpPr>
        <p:spPr/>
        <p:txBody>
          <a:bodyPr/>
          <a:lstStyle/>
          <a:p>
            <a:fld id="{088269AD-8968-4CE2-B725-8F41482E2D21}" type="datetimeFigureOut">
              <a:rPr lang="tr-TR" smtClean="0"/>
              <a:t>15.01.2021</a:t>
            </a:fld>
            <a:endParaRPr lang="tr-TR"/>
          </a:p>
        </p:txBody>
      </p:sp>
      <p:sp>
        <p:nvSpPr>
          <p:cNvPr id="5" name="Alt Bilgi Yer Tutucusu 4">
            <a:extLst>
              <a:ext uri="{FF2B5EF4-FFF2-40B4-BE49-F238E27FC236}">
                <a16:creationId xmlns:a16="http://schemas.microsoft.com/office/drawing/2014/main" id="{305795AD-0F75-4AC5-A577-D8F48C105245}"/>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5E3D46A-69F4-499A-8BD5-F8014B00F379}"/>
              </a:ext>
            </a:extLst>
          </p:cNvPr>
          <p:cNvSpPr>
            <a:spLocks noGrp="1"/>
          </p:cNvSpPr>
          <p:nvPr>
            <p:ph type="sldNum" sz="quarter" idx="12"/>
          </p:nvPr>
        </p:nvSpPr>
        <p:spPr/>
        <p:txBody>
          <a:bodyPr/>
          <a:lstStyle/>
          <a:p>
            <a:fld id="{F71DC673-D882-4495-8CA9-B1880D29BCC0}" type="slidenum">
              <a:rPr lang="tr-TR" smtClean="0"/>
              <a:t>‹#›</a:t>
            </a:fld>
            <a:endParaRPr lang="tr-TR"/>
          </a:p>
        </p:txBody>
      </p:sp>
    </p:spTree>
    <p:extLst>
      <p:ext uri="{BB962C8B-B14F-4D97-AF65-F5344CB8AC3E}">
        <p14:creationId xmlns:p14="http://schemas.microsoft.com/office/powerpoint/2010/main" val="3077349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AD0DB0BE-4384-4B10-A084-49F368FACE53}"/>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352C44A2-5E70-4A63-87DF-5741AE9FFC18}"/>
              </a:ext>
            </a:extLst>
          </p:cNvPr>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E5D6A2F9-5154-4115-A1F0-6BC0E115862D}"/>
              </a:ext>
            </a:extLst>
          </p:cNvPr>
          <p:cNvSpPr>
            <a:spLocks noGrp="1"/>
          </p:cNvSpPr>
          <p:nvPr>
            <p:ph type="dt" sz="half" idx="10"/>
          </p:nvPr>
        </p:nvSpPr>
        <p:spPr/>
        <p:txBody>
          <a:bodyPr/>
          <a:lstStyle/>
          <a:p>
            <a:fld id="{088269AD-8968-4CE2-B725-8F41482E2D21}" type="datetimeFigureOut">
              <a:rPr lang="tr-TR" smtClean="0"/>
              <a:t>15.01.2021</a:t>
            </a:fld>
            <a:endParaRPr lang="tr-TR"/>
          </a:p>
        </p:txBody>
      </p:sp>
      <p:sp>
        <p:nvSpPr>
          <p:cNvPr id="5" name="Alt Bilgi Yer Tutucusu 4">
            <a:extLst>
              <a:ext uri="{FF2B5EF4-FFF2-40B4-BE49-F238E27FC236}">
                <a16:creationId xmlns:a16="http://schemas.microsoft.com/office/drawing/2014/main" id="{45C39F52-EAF6-4A83-AE9F-C57A8CC66B53}"/>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A37BD49A-D478-4681-B2C9-DBC4628CDA96}"/>
              </a:ext>
            </a:extLst>
          </p:cNvPr>
          <p:cNvSpPr>
            <a:spLocks noGrp="1"/>
          </p:cNvSpPr>
          <p:nvPr>
            <p:ph type="sldNum" sz="quarter" idx="12"/>
          </p:nvPr>
        </p:nvSpPr>
        <p:spPr/>
        <p:txBody>
          <a:bodyPr/>
          <a:lstStyle/>
          <a:p>
            <a:fld id="{F71DC673-D882-4495-8CA9-B1880D29BCC0}" type="slidenum">
              <a:rPr lang="tr-TR" smtClean="0"/>
              <a:t>‹#›</a:t>
            </a:fld>
            <a:endParaRPr lang="tr-TR"/>
          </a:p>
        </p:txBody>
      </p:sp>
    </p:spTree>
    <p:extLst>
      <p:ext uri="{BB962C8B-B14F-4D97-AF65-F5344CB8AC3E}">
        <p14:creationId xmlns:p14="http://schemas.microsoft.com/office/powerpoint/2010/main" val="1171715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0D6E0D5B-7BB8-410B-AB44-D6F003D669C9}"/>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5DE78F9C-0A3C-4DCE-A8FB-87DB813BD6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Veri Yer Tutucusu 3">
            <a:extLst>
              <a:ext uri="{FF2B5EF4-FFF2-40B4-BE49-F238E27FC236}">
                <a16:creationId xmlns:a16="http://schemas.microsoft.com/office/drawing/2014/main" id="{C48D8081-A22F-4EC8-8811-BA99C6788A64}"/>
              </a:ext>
            </a:extLst>
          </p:cNvPr>
          <p:cNvSpPr>
            <a:spLocks noGrp="1"/>
          </p:cNvSpPr>
          <p:nvPr>
            <p:ph type="dt" sz="half" idx="10"/>
          </p:nvPr>
        </p:nvSpPr>
        <p:spPr/>
        <p:txBody>
          <a:bodyPr/>
          <a:lstStyle/>
          <a:p>
            <a:fld id="{088269AD-8968-4CE2-B725-8F41482E2D21}" type="datetimeFigureOut">
              <a:rPr lang="tr-TR" smtClean="0"/>
              <a:t>15.01.2021</a:t>
            </a:fld>
            <a:endParaRPr lang="tr-TR"/>
          </a:p>
        </p:txBody>
      </p:sp>
      <p:sp>
        <p:nvSpPr>
          <p:cNvPr id="5" name="Alt Bilgi Yer Tutucusu 4">
            <a:extLst>
              <a:ext uri="{FF2B5EF4-FFF2-40B4-BE49-F238E27FC236}">
                <a16:creationId xmlns:a16="http://schemas.microsoft.com/office/drawing/2014/main" id="{98370D69-E9F8-4E42-B916-F8F20F7DE87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9A7BDBA6-F993-4DB7-8DB0-1F648AFD81D3}"/>
              </a:ext>
            </a:extLst>
          </p:cNvPr>
          <p:cNvSpPr>
            <a:spLocks noGrp="1"/>
          </p:cNvSpPr>
          <p:nvPr>
            <p:ph type="sldNum" sz="quarter" idx="12"/>
          </p:nvPr>
        </p:nvSpPr>
        <p:spPr/>
        <p:txBody>
          <a:bodyPr/>
          <a:lstStyle/>
          <a:p>
            <a:fld id="{F71DC673-D882-4495-8CA9-B1880D29BCC0}" type="slidenum">
              <a:rPr lang="tr-TR" smtClean="0"/>
              <a:t>‹#›</a:t>
            </a:fld>
            <a:endParaRPr lang="tr-TR"/>
          </a:p>
        </p:txBody>
      </p:sp>
    </p:spTree>
    <p:extLst>
      <p:ext uri="{BB962C8B-B14F-4D97-AF65-F5344CB8AC3E}">
        <p14:creationId xmlns:p14="http://schemas.microsoft.com/office/powerpoint/2010/main" val="1451587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AD37E1E-5EDF-4B6E-AE26-0B907E2E213E}"/>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55310612-C421-4A2E-A0A3-29B5FB1F34A3}"/>
              </a:ext>
            </a:extLst>
          </p:cNvPr>
          <p:cNvSpPr>
            <a:spLocks noGrp="1"/>
          </p:cNvSpPr>
          <p:nvPr>
            <p:ph sz="half" idx="1"/>
          </p:nvPr>
        </p:nvSpPr>
        <p:spPr>
          <a:xfrm>
            <a:off x="838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F00A959C-6B71-405C-8EE3-AFDB295ECD0F}"/>
              </a:ext>
            </a:extLst>
          </p:cNvPr>
          <p:cNvSpPr>
            <a:spLocks noGrp="1"/>
          </p:cNvSpPr>
          <p:nvPr>
            <p:ph sz="half" idx="2"/>
          </p:nvPr>
        </p:nvSpPr>
        <p:spPr>
          <a:xfrm>
            <a:off x="6172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20767BC7-7F8F-4935-852C-B9F0BF7DC2F4}"/>
              </a:ext>
            </a:extLst>
          </p:cNvPr>
          <p:cNvSpPr>
            <a:spLocks noGrp="1"/>
          </p:cNvSpPr>
          <p:nvPr>
            <p:ph type="dt" sz="half" idx="10"/>
          </p:nvPr>
        </p:nvSpPr>
        <p:spPr/>
        <p:txBody>
          <a:bodyPr/>
          <a:lstStyle/>
          <a:p>
            <a:fld id="{088269AD-8968-4CE2-B725-8F41482E2D21}" type="datetimeFigureOut">
              <a:rPr lang="tr-TR" smtClean="0"/>
              <a:t>15.01.2021</a:t>
            </a:fld>
            <a:endParaRPr lang="tr-TR"/>
          </a:p>
        </p:txBody>
      </p:sp>
      <p:sp>
        <p:nvSpPr>
          <p:cNvPr id="6" name="Alt Bilgi Yer Tutucusu 5">
            <a:extLst>
              <a:ext uri="{FF2B5EF4-FFF2-40B4-BE49-F238E27FC236}">
                <a16:creationId xmlns:a16="http://schemas.microsoft.com/office/drawing/2014/main" id="{327286E7-25D5-4570-B642-81CB25C4657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3680A3E-CBD5-4E4F-9BB0-5DB42CB20D5F}"/>
              </a:ext>
            </a:extLst>
          </p:cNvPr>
          <p:cNvSpPr>
            <a:spLocks noGrp="1"/>
          </p:cNvSpPr>
          <p:nvPr>
            <p:ph type="sldNum" sz="quarter" idx="12"/>
          </p:nvPr>
        </p:nvSpPr>
        <p:spPr/>
        <p:txBody>
          <a:bodyPr/>
          <a:lstStyle/>
          <a:p>
            <a:fld id="{F71DC673-D882-4495-8CA9-B1880D29BCC0}" type="slidenum">
              <a:rPr lang="tr-TR" smtClean="0"/>
              <a:t>‹#›</a:t>
            </a:fld>
            <a:endParaRPr lang="tr-TR"/>
          </a:p>
        </p:txBody>
      </p:sp>
    </p:spTree>
    <p:extLst>
      <p:ext uri="{BB962C8B-B14F-4D97-AF65-F5344CB8AC3E}">
        <p14:creationId xmlns:p14="http://schemas.microsoft.com/office/powerpoint/2010/main" val="2874829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3E1C1D16-7B76-486B-8A2A-0625E2D63734}"/>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C5665EE6-721D-4FE3-9B5D-8D4D9AA2C8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İçerik Yer Tutucusu 3">
            <a:extLst>
              <a:ext uri="{FF2B5EF4-FFF2-40B4-BE49-F238E27FC236}">
                <a16:creationId xmlns:a16="http://schemas.microsoft.com/office/drawing/2014/main" id="{ACAF58C2-4F5A-4F1C-847D-16C619319B27}"/>
              </a:ext>
            </a:extLst>
          </p:cNvPr>
          <p:cNvSpPr>
            <a:spLocks noGrp="1"/>
          </p:cNvSpPr>
          <p:nvPr>
            <p:ph sz="half" idx="2"/>
          </p:nvPr>
        </p:nvSpPr>
        <p:spPr>
          <a:xfrm>
            <a:off x="839788" y="2505075"/>
            <a:ext cx="5157787"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F8D31794-4EB8-4277-8962-EC0EF1E920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İçerik Yer Tutucusu 5">
            <a:extLst>
              <a:ext uri="{FF2B5EF4-FFF2-40B4-BE49-F238E27FC236}">
                <a16:creationId xmlns:a16="http://schemas.microsoft.com/office/drawing/2014/main" id="{8584F61D-D8BA-478B-9FF5-CDDE9E106A5B}"/>
              </a:ext>
            </a:extLst>
          </p:cNvPr>
          <p:cNvSpPr>
            <a:spLocks noGrp="1"/>
          </p:cNvSpPr>
          <p:nvPr>
            <p:ph sz="quarter" idx="4"/>
          </p:nvPr>
        </p:nvSpPr>
        <p:spPr>
          <a:xfrm>
            <a:off x="6172200" y="2505075"/>
            <a:ext cx="5183188"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869BABCD-AAC1-4F6F-94D8-F425E9E76A4F}"/>
              </a:ext>
            </a:extLst>
          </p:cNvPr>
          <p:cNvSpPr>
            <a:spLocks noGrp="1"/>
          </p:cNvSpPr>
          <p:nvPr>
            <p:ph type="dt" sz="half" idx="10"/>
          </p:nvPr>
        </p:nvSpPr>
        <p:spPr/>
        <p:txBody>
          <a:bodyPr/>
          <a:lstStyle/>
          <a:p>
            <a:fld id="{088269AD-8968-4CE2-B725-8F41482E2D21}" type="datetimeFigureOut">
              <a:rPr lang="tr-TR" smtClean="0"/>
              <a:t>15.01.2021</a:t>
            </a:fld>
            <a:endParaRPr lang="tr-TR"/>
          </a:p>
        </p:txBody>
      </p:sp>
      <p:sp>
        <p:nvSpPr>
          <p:cNvPr id="8" name="Alt Bilgi Yer Tutucusu 7">
            <a:extLst>
              <a:ext uri="{FF2B5EF4-FFF2-40B4-BE49-F238E27FC236}">
                <a16:creationId xmlns:a16="http://schemas.microsoft.com/office/drawing/2014/main" id="{27DA05D1-6735-42A8-A925-07F21000DF6A}"/>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579891AF-9A1F-426C-9916-59921AD3D48A}"/>
              </a:ext>
            </a:extLst>
          </p:cNvPr>
          <p:cNvSpPr>
            <a:spLocks noGrp="1"/>
          </p:cNvSpPr>
          <p:nvPr>
            <p:ph type="sldNum" sz="quarter" idx="12"/>
          </p:nvPr>
        </p:nvSpPr>
        <p:spPr/>
        <p:txBody>
          <a:bodyPr/>
          <a:lstStyle/>
          <a:p>
            <a:fld id="{F71DC673-D882-4495-8CA9-B1880D29BCC0}" type="slidenum">
              <a:rPr lang="tr-TR" smtClean="0"/>
              <a:t>‹#›</a:t>
            </a:fld>
            <a:endParaRPr lang="tr-TR"/>
          </a:p>
        </p:txBody>
      </p:sp>
    </p:spTree>
    <p:extLst>
      <p:ext uri="{BB962C8B-B14F-4D97-AF65-F5344CB8AC3E}">
        <p14:creationId xmlns:p14="http://schemas.microsoft.com/office/powerpoint/2010/main" val="2022522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76CDE22E-8026-4BF7-B593-0184D87A300C}"/>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2C96A168-C596-43A9-9FD9-633877805BFB}"/>
              </a:ext>
            </a:extLst>
          </p:cNvPr>
          <p:cNvSpPr>
            <a:spLocks noGrp="1"/>
          </p:cNvSpPr>
          <p:nvPr>
            <p:ph type="dt" sz="half" idx="10"/>
          </p:nvPr>
        </p:nvSpPr>
        <p:spPr/>
        <p:txBody>
          <a:bodyPr/>
          <a:lstStyle/>
          <a:p>
            <a:fld id="{088269AD-8968-4CE2-B725-8F41482E2D21}" type="datetimeFigureOut">
              <a:rPr lang="tr-TR" smtClean="0"/>
              <a:t>15.01.2021</a:t>
            </a:fld>
            <a:endParaRPr lang="tr-TR"/>
          </a:p>
        </p:txBody>
      </p:sp>
      <p:sp>
        <p:nvSpPr>
          <p:cNvPr id="4" name="Alt Bilgi Yer Tutucusu 3">
            <a:extLst>
              <a:ext uri="{FF2B5EF4-FFF2-40B4-BE49-F238E27FC236}">
                <a16:creationId xmlns:a16="http://schemas.microsoft.com/office/drawing/2014/main" id="{D80B7E72-0C15-4E25-8838-0C5651467382}"/>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C3839404-C9DA-4FFC-AD1B-B1FF3D94CBAC}"/>
              </a:ext>
            </a:extLst>
          </p:cNvPr>
          <p:cNvSpPr>
            <a:spLocks noGrp="1"/>
          </p:cNvSpPr>
          <p:nvPr>
            <p:ph type="sldNum" sz="quarter" idx="12"/>
          </p:nvPr>
        </p:nvSpPr>
        <p:spPr/>
        <p:txBody>
          <a:bodyPr/>
          <a:lstStyle/>
          <a:p>
            <a:fld id="{F71DC673-D882-4495-8CA9-B1880D29BCC0}" type="slidenum">
              <a:rPr lang="tr-TR" smtClean="0"/>
              <a:t>‹#›</a:t>
            </a:fld>
            <a:endParaRPr lang="tr-TR"/>
          </a:p>
        </p:txBody>
      </p:sp>
    </p:spTree>
    <p:extLst>
      <p:ext uri="{BB962C8B-B14F-4D97-AF65-F5344CB8AC3E}">
        <p14:creationId xmlns:p14="http://schemas.microsoft.com/office/powerpoint/2010/main" val="3157841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ACF43E23-1C58-4C88-BF68-D820456B5FA8}"/>
              </a:ext>
            </a:extLst>
          </p:cNvPr>
          <p:cNvSpPr>
            <a:spLocks noGrp="1"/>
          </p:cNvSpPr>
          <p:nvPr>
            <p:ph type="dt" sz="half" idx="10"/>
          </p:nvPr>
        </p:nvSpPr>
        <p:spPr/>
        <p:txBody>
          <a:bodyPr/>
          <a:lstStyle/>
          <a:p>
            <a:fld id="{088269AD-8968-4CE2-B725-8F41482E2D21}" type="datetimeFigureOut">
              <a:rPr lang="tr-TR" smtClean="0"/>
              <a:t>15.01.2021</a:t>
            </a:fld>
            <a:endParaRPr lang="tr-TR"/>
          </a:p>
        </p:txBody>
      </p:sp>
      <p:sp>
        <p:nvSpPr>
          <p:cNvPr id="3" name="Alt Bilgi Yer Tutucusu 2">
            <a:extLst>
              <a:ext uri="{FF2B5EF4-FFF2-40B4-BE49-F238E27FC236}">
                <a16:creationId xmlns:a16="http://schemas.microsoft.com/office/drawing/2014/main" id="{F10DC470-17E5-484C-A9D8-A54C7BD5DA6E}"/>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3452C02B-891D-421B-8760-D87FA8DF6AF9}"/>
              </a:ext>
            </a:extLst>
          </p:cNvPr>
          <p:cNvSpPr>
            <a:spLocks noGrp="1"/>
          </p:cNvSpPr>
          <p:nvPr>
            <p:ph type="sldNum" sz="quarter" idx="12"/>
          </p:nvPr>
        </p:nvSpPr>
        <p:spPr/>
        <p:txBody>
          <a:bodyPr/>
          <a:lstStyle/>
          <a:p>
            <a:fld id="{F71DC673-D882-4495-8CA9-B1880D29BCC0}" type="slidenum">
              <a:rPr lang="tr-TR" smtClean="0"/>
              <a:t>‹#›</a:t>
            </a:fld>
            <a:endParaRPr lang="tr-TR"/>
          </a:p>
        </p:txBody>
      </p:sp>
    </p:spTree>
    <p:extLst>
      <p:ext uri="{BB962C8B-B14F-4D97-AF65-F5344CB8AC3E}">
        <p14:creationId xmlns:p14="http://schemas.microsoft.com/office/powerpoint/2010/main" val="938952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807F378B-673F-408D-A3C9-36DB1A750B9C}"/>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299A0DAF-4112-426C-B091-458B6D9D51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255F562E-800B-44D8-9EBF-E44EAD1C79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a:extLst>
              <a:ext uri="{FF2B5EF4-FFF2-40B4-BE49-F238E27FC236}">
                <a16:creationId xmlns:a16="http://schemas.microsoft.com/office/drawing/2014/main" id="{4F2829EC-E917-4CDA-B8DF-ACD8AB5D6A3D}"/>
              </a:ext>
            </a:extLst>
          </p:cNvPr>
          <p:cNvSpPr>
            <a:spLocks noGrp="1"/>
          </p:cNvSpPr>
          <p:nvPr>
            <p:ph type="dt" sz="half" idx="10"/>
          </p:nvPr>
        </p:nvSpPr>
        <p:spPr/>
        <p:txBody>
          <a:bodyPr/>
          <a:lstStyle/>
          <a:p>
            <a:fld id="{088269AD-8968-4CE2-B725-8F41482E2D21}" type="datetimeFigureOut">
              <a:rPr lang="tr-TR" smtClean="0"/>
              <a:t>15.01.2021</a:t>
            </a:fld>
            <a:endParaRPr lang="tr-TR"/>
          </a:p>
        </p:txBody>
      </p:sp>
      <p:sp>
        <p:nvSpPr>
          <p:cNvPr id="6" name="Alt Bilgi Yer Tutucusu 5">
            <a:extLst>
              <a:ext uri="{FF2B5EF4-FFF2-40B4-BE49-F238E27FC236}">
                <a16:creationId xmlns:a16="http://schemas.microsoft.com/office/drawing/2014/main" id="{F4C29F8B-85AA-48D9-A107-878C0510BA95}"/>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D317BD4-5873-4EE0-BA03-60E9F69FD1EC}"/>
              </a:ext>
            </a:extLst>
          </p:cNvPr>
          <p:cNvSpPr>
            <a:spLocks noGrp="1"/>
          </p:cNvSpPr>
          <p:nvPr>
            <p:ph type="sldNum" sz="quarter" idx="12"/>
          </p:nvPr>
        </p:nvSpPr>
        <p:spPr/>
        <p:txBody>
          <a:bodyPr/>
          <a:lstStyle/>
          <a:p>
            <a:fld id="{F71DC673-D882-4495-8CA9-B1880D29BCC0}" type="slidenum">
              <a:rPr lang="tr-TR" smtClean="0"/>
              <a:t>‹#›</a:t>
            </a:fld>
            <a:endParaRPr lang="tr-TR"/>
          </a:p>
        </p:txBody>
      </p:sp>
    </p:spTree>
    <p:extLst>
      <p:ext uri="{BB962C8B-B14F-4D97-AF65-F5344CB8AC3E}">
        <p14:creationId xmlns:p14="http://schemas.microsoft.com/office/powerpoint/2010/main" val="3346697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E9BE2390-96C5-4130-B9F8-D49FE9BA00B0}"/>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292B9162-5E90-4F18-B017-158E53A50C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0ECFD5C0-65AA-432D-AECC-C950BD6261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a:extLst>
              <a:ext uri="{FF2B5EF4-FFF2-40B4-BE49-F238E27FC236}">
                <a16:creationId xmlns:a16="http://schemas.microsoft.com/office/drawing/2014/main" id="{24C71D7F-6C06-4690-8CB3-FCD428D67D18}"/>
              </a:ext>
            </a:extLst>
          </p:cNvPr>
          <p:cNvSpPr>
            <a:spLocks noGrp="1"/>
          </p:cNvSpPr>
          <p:nvPr>
            <p:ph type="dt" sz="half" idx="10"/>
          </p:nvPr>
        </p:nvSpPr>
        <p:spPr/>
        <p:txBody>
          <a:bodyPr/>
          <a:lstStyle/>
          <a:p>
            <a:fld id="{088269AD-8968-4CE2-B725-8F41482E2D21}" type="datetimeFigureOut">
              <a:rPr lang="tr-TR" smtClean="0"/>
              <a:t>15.01.2021</a:t>
            </a:fld>
            <a:endParaRPr lang="tr-TR"/>
          </a:p>
        </p:txBody>
      </p:sp>
      <p:sp>
        <p:nvSpPr>
          <p:cNvPr id="6" name="Alt Bilgi Yer Tutucusu 5">
            <a:extLst>
              <a:ext uri="{FF2B5EF4-FFF2-40B4-BE49-F238E27FC236}">
                <a16:creationId xmlns:a16="http://schemas.microsoft.com/office/drawing/2014/main" id="{87D3AE48-6FF9-4417-88F2-AD8967691A8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7E477BB8-FF7A-48F1-85A6-C4ADA95D2D28}"/>
              </a:ext>
            </a:extLst>
          </p:cNvPr>
          <p:cNvSpPr>
            <a:spLocks noGrp="1"/>
          </p:cNvSpPr>
          <p:nvPr>
            <p:ph type="sldNum" sz="quarter" idx="12"/>
          </p:nvPr>
        </p:nvSpPr>
        <p:spPr/>
        <p:txBody>
          <a:bodyPr/>
          <a:lstStyle/>
          <a:p>
            <a:fld id="{F71DC673-D882-4495-8CA9-B1880D29BCC0}" type="slidenum">
              <a:rPr lang="tr-TR" smtClean="0"/>
              <a:t>‹#›</a:t>
            </a:fld>
            <a:endParaRPr lang="tr-TR"/>
          </a:p>
        </p:txBody>
      </p:sp>
    </p:spTree>
    <p:extLst>
      <p:ext uri="{BB962C8B-B14F-4D97-AF65-F5344CB8AC3E}">
        <p14:creationId xmlns:p14="http://schemas.microsoft.com/office/powerpoint/2010/main" val="2802736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77B36DF6-D23C-44E8-BB23-1E09DE84652E}"/>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58D11FB3-8E54-4A08-847F-1D92F4FB52E9}"/>
              </a:ext>
            </a:extLst>
          </p:cNvPr>
          <p:cNvSpPr>
            <a:spLocks noGrp="1"/>
          </p:cNvSpPr>
          <p:nvPr>
            <p:ph type="body" orient="vert" idx="1"/>
          </p:nvPr>
        </p:nvSpPr>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750D935-8606-43D6-AE00-C0B73AEEFCC2}"/>
              </a:ext>
            </a:extLst>
          </p:cNvPr>
          <p:cNvSpPr>
            <a:spLocks noGrp="1"/>
          </p:cNvSpPr>
          <p:nvPr>
            <p:ph type="dt" sz="half" idx="10"/>
          </p:nvPr>
        </p:nvSpPr>
        <p:spPr/>
        <p:txBody>
          <a:bodyPr/>
          <a:lstStyle/>
          <a:p>
            <a:fld id="{088269AD-8968-4CE2-B725-8F41482E2D21}" type="datetimeFigureOut">
              <a:rPr lang="tr-TR" smtClean="0"/>
              <a:t>15.01.2021</a:t>
            </a:fld>
            <a:endParaRPr lang="tr-TR"/>
          </a:p>
        </p:txBody>
      </p:sp>
      <p:sp>
        <p:nvSpPr>
          <p:cNvPr id="5" name="Alt Bilgi Yer Tutucusu 4">
            <a:extLst>
              <a:ext uri="{FF2B5EF4-FFF2-40B4-BE49-F238E27FC236}">
                <a16:creationId xmlns:a16="http://schemas.microsoft.com/office/drawing/2014/main" id="{C848E33E-7B6F-47C0-B32A-906910EB8D54}"/>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DFF42858-0B8F-4396-9A03-635E0F6A9199}"/>
              </a:ext>
            </a:extLst>
          </p:cNvPr>
          <p:cNvSpPr>
            <a:spLocks noGrp="1"/>
          </p:cNvSpPr>
          <p:nvPr>
            <p:ph type="sldNum" sz="quarter" idx="12"/>
          </p:nvPr>
        </p:nvSpPr>
        <p:spPr/>
        <p:txBody>
          <a:bodyPr/>
          <a:lstStyle/>
          <a:p>
            <a:fld id="{F71DC673-D882-4495-8CA9-B1880D29BCC0}" type="slidenum">
              <a:rPr lang="tr-TR" smtClean="0"/>
              <a:t>‹#›</a:t>
            </a:fld>
            <a:endParaRPr lang="tr-TR"/>
          </a:p>
        </p:txBody>
      </p:sp>
    </p:spTree>
    <p:extLst>
      <p:ext uri="{BB962C8B-B14F-4D97-AF65-F5344CB8AC3E}">
        <p14:creationId xmlns:p14="http://schemas.microsoft.com/office/powerpoint/2010/main" val="1206826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5E752AFF-9B2D-4C79-B1CD-C1B817F26D22}"/>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762802A7-7984-49F2-9277-164E901C6679}"/>
              </a:ext>
            </a:extLst>
          </p:cNvPr>
          <p:cNvSpPr>
            <a:spLocks noGrp="1"/>
          </p:cNvSpPr>
          <p:nvPr>
            <p:ph type="body" orient="vert" idx="1"/>
          </p:nvPr>
        </p:nvSpPr>
        <p:spPr>
          <a:xfrm>
            <a:off x="838200" y="365125"/>
            <a:ext cx="7734300" cy="5811838"/>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3D1B16E2-36AB-4C40-886D-668C3AC7F3E4}"/>
              </a:ext>
            </a:extLst>
          </p:cNvPr>
          <p:cNvSpPr>
            <a:spLocks noGrp="1"/>
          </p:cNvSpPr>
          <p:nvPr>
            <p:ph type="dt" sz="half" idx="10"/>
          </p:nvPr>
        </p:nvSpPr>
        <p:spPr/>
        <p:txBody>
          <a:bodyPr/>
          <a:lstStyle/>
          <a:p>
            <a:fld id="{088269AD-8968-4CE2-B725-8F41482E2D21}" type="datetimeFigureOut">
              <a:rPr lang="tr-TR" smtClean="0"/>
              <a:t>15.01.2021</a:t>
            </a:fld>
            <a:endParaRPr lang="tr-TR"/>
          </a:p>
        </p:txBody>
      </p:sp>
      <p:sp>
        <p:nvSpPr>
          <p:cNvPr id="5" name="Alt Bilgi Yer Tutucusu 4">
            <a:extLst>
              <a:ext uri="{FF2B5EF4-FFF2-40B4-BE49-F238E27FC236}">
                <a16:creationId xmlns:a16="http://schemas.microsoft.com/office/drawing/2014/main" id="{06A43F13-3CBD-4ED3-A79B-780C9FBC0EF5}"/>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E2B4FE2-A83A-4B64-A11E-05E16472759F}"/>
              </a:ext>
            </a:extLst>
          </p:cNvPr>
          <p:cNvSpPr>
            <a:spLocks noGrp="1"/>
          </p:cNvSpPr>
          <p:nvPr>
            <p:ph type="sldNum" sz="quarter" idx="12"/>
          </p:nvPr>
        </p:nvSpPr>
        <p:spPr/>
        <p:txBody>
          <a:bodyPr/>
          <a:lstStyle/>
          <a:p>
            <a:fld id="{F71DC673-D882-4495-8CA9-B1880D29BCC0}" type="slidenum">
              <a:rPr lang="tr-TR" smtClean="0"/>
              <a:t>‹#›</a:t>
            </a:fld>
            <a:endParaRPr lang="tr-TR"/>
          </a:p>
        </p:txBody>
      </p:sp>
    </p:spTree>
    <p:extLst>
      <p:ext uri="{BB962C8B-B14F-4D97-AF65-F5344CB8AC3E}">
        <p14:creationId xmlns:p14="http://schemas.microsoft.com/office/powerpoint/2010/main" val="44425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3178B361-0CF4-4CCF-A037-1BBD4165A6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D0681B0A-F65E-48B7-BB61-5C00EE17AD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9E4625AD-EDD7-4AF5-B9DA-72557FE8F7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8269AD-8968-4CE2-B725-8F41482E2D21}" type="datetimeFigureOut">
              <a:rPr lang="tr-TR" smtClean="0"/>
              <a:t>15.01.2021</a:t>
            </a:fld>
            <a:endParaRPr lang="tr-TR"/>
          </a:p>
        </p:txBody>
      </p:sp>
      <p:sp>
        <p:nvSpPr>
          <p:cNvPr id="5" name="Alt Bilgi Yer Tutucusu 4">
            <a:extLst>
              <a:ext uri="{FF2B5EF4-FFF2-40B4-BE49-F238E27FC236}">
                <a16:creationId xmlns:a16="http://schemas.microsoft.com/office/drawing/2014/main" id="{005FA16B-01A2-4C5D-836F-BBAE76BBE5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947EB683-4348-4CE4-8126-F1C04BA9FB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1DC673-D882-4495-8CA9-B1880D29BCC0}" type="slidenum">
              <a:rPr lang="tr-TR" smtClean="0"/>
              <a:t>‹#›</a:t>
            </a:fld>
            <a:endParaRPr lang="tr-TR"/>
          </a:p>
        </p:txBody>
      </p:sp>
    </p:spTree>
    <p:extLst>
      <p:ext uri="{BB962C8B-B14F-4D97-AF65-F5344CB8AC3E}">
        <p14:creationId xmlns:p14="http://schemas.microsoft.com/office/powerpoint/2010/main" val="22752917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arget="http://ogretmensosyal.blogspot.com.tr/" TargetMode="External" Type="http://schemas.openxmlformats.org/officeDocument/2006/relationships/hyperlink"/><Relationship Id="rId13" Target="../media/image7.png" Type="http://schemas.openxmlformats.org/officeDocument/2006/relationships/image"/><Relationship Id="rId18" Target="../media/image12.png" Type="http://schemas.openxmlformats.org/officeDocument/2006/relationships/image"/><Relationship Id="rId3" Target="../media/image1.jpeg" Type="http://schemas.openxmlformats.org/officeDocument/2006/relationships/image"/><Relationship Id="rId7" Target="../media/image3.png" Type="http://schemas.openxmlformats.org/officeDocument/2006/relationships/image"/><Relationship Id="rId12" Target="../media/image6.png" Type="http://schemas.openxmlformats.org/officeDocument/2006/relationships/image"/><Relationship Id="rId17" Target="../media/image11.png" Type="http://schemas.openxmlformats.org/officeDocument/2006/relationships/image"/><Relationship Id="rId2" Target="../notesSlides/notesSlide1.xml" Type="http://schemas.openxmlformats.org/officeDocument/2006/relationships/notesSlide"/><Relationship Id="rId16" Target="../media/image10.png" Type="http://schemas.openxmlformats.org/officeDocument/2006/relationships/image"/><Relationship Id="rId1" Target="../slideLayouts/slideLayout2.xml" Type="http://schemas.openxmlformats.org/officeDocument/2006/relationships/slideLayout"/><Relationship Id="rId6" Target="https://www.youtube.com/channel/UCvmbccp4GhRufkfIOWXmmhw/featured?disable_polymer=true" TargetMode="External" Type="http://schemas.openxmlformats.org/officeDocument/2006/relationships/hyperlink"/><Relationship Id="rId11" Target="../media/image5.png" Type="http://schemas.openxmlformats.org/officeDocument/2006/relationships/image"/><Relationship Id="rId5" Target="../media/image2.png" Type="http://schemas.openxmlformats.org/officeDocument/2006/relationships/image"/><Relationship Id="rId15" Target="../media/image9.png" Type="http://schemas.openxmlformats.org/officeDocument/2006/relationships/image"/><Relationship Id="rId10" Target="https://ogretmensosyalbilgiler.wordpress.com/" TargetMode="External" Type="http://schemas.openxmlformats.org/officeDocument/2006/relationships/hyperlink"/><Relationship Id="rId4" Target="https://www.facebook.com/ogretmen44/" TargetMode="External" Type="http://schemas.openxmlformats.org/officeDocument/2006/relationships/hyperlink"/><Relationship Id="rId9" Target="../media/image4.png" Type="http://schemas.openxmlformats.org/officeDocument/2006/relationships/image"/><Relationship Id="rId14" Target="../media/image8.png" Type="http://schemas.openxmlformats.org/officeDocument/2006/relationships/image"/></Relationships>
</file>

<file path=ppt/slides/_rels/slide2.xml.rels><?xml version="1.0" encoding="UTF-8" standalone="yes" ?><Relationships xmlns="http://schemas.openxmlformats.org/package/2006/relationships"><Relationship Id="rId3" Target="../media/image14.png" Type="http://schemas.openxmlformats.org/officeDocument/2006/relationships/image"/><Relationship Id="rId2" Target="../media/image13.png" Type="http://schemas.openxmlformats.org/officeDocument/2006/relationships/image"/><Relationship Id="rId1" Target="../slideLayouts/slideLayout2.xml" Type="http://schemas.openxmlformats.org/officeDocument/2006/relationships/slideLayout"/><Relationship Id="rId5" Target="../media/image16.png" Type="http://schemas.openxmlformats.org/officeDocument/2006/relationships/image"/><Relationship Id="rId4" Target="../media/image15.jpeg" Type="http://schemas.openxmlformats.org/officeDocument/2006/relationships/image"/></Relationships>
</file>

<file path=ppt/slides/_rels/slide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arget="../media/image29.png" Type="http://schemas.openxmlformats.org/officeDocument/2006/relationships/image"/><Relationship Id="rId7" Target="../media/image33.png" Type="http://schemas.openxmlformats.org/officeDocument/2006/relationships/image"/><Relationship Id="rId2" Target="../media/image28.png" Type="http://schemas.openxmlformats.org/officeDocument/2006/relationships/image"/><Relationship Id="rId1" Target="../slideLayouts/slideLayout2.xml" Type="http://schemas.openxmlformats.org/officeDocument/2006/relationships/slideLayout"/><Relationship Id="rId6" Target="../media/image32.jpeg" Type="http://schemas.openxmlformats.org/officeDocument/2006/relationships/image"/><Relationship Id="rId5" Target="../media/image31.png" Type="http://schemas.openxmlformats.org/officeDocument/2006/relationships/image"/><Relationship Id="rId4" Target="../media/image30.png" Type="http://schemas.openxmlformats.org/officeDocument/2006/relationships/image"/></Relationships>
</file>

<file path=ppt/slides/_rels/slide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0.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51.png"/><Relationship Id="rId5" Type="http://schemas.openxmlformats.org/officeDocument/2006/relationships/diagramQuickStyle" Target="../diagrams/quickStyle1.xml"/><Relationship Id="rId10" Type="http://schemas.openxmlformats.org/officeDocument/2006/relationships/image" Target="../media/image50.jpeg"/><Relationship Id="rId4" Type="http://schemas.openxmlformats.org/officeDocument/2006/relationships/diagramLayout" Target="../diagrams/layout1.xml"/><Relationship Id="rId9" Type="http://schemas.openxmlformats.org/officeDocument/2006/relationships/image" Target="../media/image49.jpeg"/></Relationships>
</file>

<file path=ppt/slides/_rels/slide11.xml.rels><?xml version="1.0" encoding="UTF-8" standalone="yes" ?><Relationships xmlns="http://schemas.openxmlformats.org/package/2006/relationships"><Relationship Id="rId3" Target="../media/image53.emf" Type="http://schemas.openxmlformats.org/officeDocument/2006/relationships/image"/><Relationship Id="rId2" Target="../media/image52.jpeg" Type="http://schemas.openxmlformats.org/officeDocument/2006/relationships/image"/><Relationship Id="rId1" Target="../slideLayouts/slideLayout2.xml" Type="http://schemas.openxmlformats.org/officeDocument/2006/relationships/slideLayout"/><Relationship Id="rId5" Target="../media/image55.png" Type="http://schemas.openxmlformats.org/officeDocument/2006/relationships/image"/><Relationship Id="rId4" Target="../media/image54.png" Type="http://schemas.openxmlformats.org/officeDocument/2006/relationships/image"/></Relationships>
</file>

<file path=ppt/slides/_rels/slide12.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png"/><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jpeg"/><Relationship Id="rId9" Type="http://schemas.openxmlformats.org/officeDocument/2006/relationships/image" Target="../media/image63.jpeg"/></Relationships>
</file>

<file path=ppt/slides/_rels/slide13.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64.jpeg"/><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1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15.xml.rels><?xml version="1.0" encoding="UTF-8" standalone="yes"?>
<Relationships xmlns="http://schemas.openxmlformats.org/package/2006/relationships"><Relationship Id="rId8" Type="http://schemas.openxmlformats.org/officeDocument/2006/relationships/image" Target="../media/image78.jpeg"/><Relationship Id="rId3" Type="http://schemas.openxmlformats.org/officeDocument/2006/relationships/image" Target="../media/image74.jpeg"/><Relationship Id="rId7" Type="http://schemas.openxmlformats.org/officeDocument/2006/relationships/image" Target="../media/image64.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 Id="rId9" Type="http://schemas.openxmlformats.org/officeDocument/2006/relationships/image" Target="../media/image79.png"/></Relationships>
</file>

<file path=ppt/slides/_rels/slide16.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 Id="rId5" Type="http://schemas.openxmlformats.org/officeDocument/2006/relationships/image" Target="../media/image84.png"/><Relationship Id="rId4" Type="http://schemas.openxmlformats.org/officeDocument/2006/relationships/image" Target="../media/image83.png"/></Relationships>
</file>

<file path=ppt/slides/_rels/slide18.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5.jpeg"/><Relationship Id="rId7" Type="http://schemas.openxmlformats.org/officeDocument/2006/relationships/image" Target="../media/image89.png"/><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image" Target="../media/image88.png"/><Relationship Id="rId5" Type="http://schemas.openxmlformats.org/officeDocument/2006/relationships/image" Target="../media/image87.jpeg"/><Relationship Id="rId4" Type="http://schemas.openxmlformats.org/officeDocument/2006/relationships/image" Target="../media/image86.jpeg"/></Relationships>
</file>

<file path=ppt/slides/_rels/slide19.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xml"/><Relationship Id="rId4" Type="http://schemas.openxmlformats.org/officeDocument/2006/relationships/image" Target="../media/image93.png"/></Relationships>
</file>

<file path=ppt/slides/_rels/slide2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94.png"/><Relationship Id="rId1" Type="http://schemas.openxmlformats.org/officeDocument/2006/relationships/slideLayout" Target="../slideLayouts/slideLayout2.xml"/><Relationship Id="rId4" Type="http://schemas.openxmlformats.org/officeDocument/2006/relationships/image" Target="../media/image95.png"/></Relationships>
</file>

<file path=ppt/slides/_rels/slide21.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2.xml"/><Relationship Id="rId4" Type="http://schemas.openxmlformats.org/officeDocument/2006/relationships/image" Target="../media/image98.png"/></Relationships>
</file>

<file path=ppt/slides/_rels/slide22.xml.rels><?xml version="1.0" encoding="UTF-8" standalone="yes"?>
<Relationships xmlns="http://schemas.openxmlformats.org/package/2006/relationships"><Relationship Id="rId3" Type="http://schemas.openxmlformats.org/officeDocument/2006/relationships/image" Target="../media/image100.png"/><Relationship Id="rId7" Type="http://schemas.openxmlformats.org/officeDocument/2006/relationships/image" Target="../media/image104.png"/><Relationship Id="rId2" Type="http://schemas.openxmlformats.org/officeDocument/2006/relationships/image" Target="../media/image99.png"/><Relationship Id="rId1" Type="http://schemas.openxmlformats.org/officeDocument/2006/relationships/slideLayout" Target="../slideLayouts/slideLayout2.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10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5516DD14-3F60-4049-B93B-E788E78A1136}"/>
              </a:ext>
            </a:extLst>
          </p:cNvPr>
          <p:cNvPicPr>
            <a:picLocks noChangeAspect="1"/>
          </p:cNvPicPr>
          <p:nvPr/>
        </p:nvPicPr>
        <p:blipFill>
          <a:blip r:embed="rId3"/>
          <a:stretch>
            <a:fillRect/>
          </a:stretch>
        </p:blipFill>
        <p:spPr>
          <a:xfrm>
            <a:off x="0" y="0"/>
            <a:ext cx="12192000" cy="6858000"/>
          </a:xfrm>
          <a:prstGeom prst="rect">
            <a:avLst/>
          </a:prstGeom>
        </p:spPr>
      </p:pic>
      <p:sp>
        <p:nvSpPr>
          <p:cNvPr id="36" name="Dikdörtgen 35">
            <a:extLst>
              <a:ext uri="{FF2B5EF4-FFF2-40B4-BE49-F238E27FC236}">
                <a16:creationId xmlns:a16="http://schemas.microsoft.com/office/drawing/2014/main" id="{D7EB6155-18D6-4F83-9D8E-A8D5AE771860}"/>
              </a:ext>
            </a:extLst>
          </p:cNvPr>
          <p:cNvSpPr/>
          <p:nvPr/>
        </p:nvSpPr>
        <p:spPr>
          <a:xfrm>
            <a:off x="709683" y="756537"/>
            <a:ext cx="800219" cy="92398"/>
          </a:xfrm>
          <a:prstGeom prst="rect">
            <a:avLst/>
          </a:prstGeom>
          <a:noFill/>
        </p:spPr>
        <p:txBody>
          <a:bodyPr vert="vert" wrap="none" lIns="91440" tIns="45720" rIns="91440" bIns="45720">
            <a:spAutoFit/>
          </a:bodyPr>
          <a:lstStyle/>
          <a:p>
            <a:pPr algn="ctr"/>
            <a:endParaRPr lang="tr-TR" sz="4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10" name="Picture 8" descr="FACEBOOK PNG ile ilgili görsel sonucu">
            <a:hlinkClick r:id="rId4"/>
            <a:extLst>
              <a:ext uri="{FF2B5EF4-FFF2-40B4-BE49-F238E27FC236}">
                <a16:creationId xmlns:a16="http://schemas.microsoft.com/office/drawing/2014/main" id="{7B76C296-1F44-4D91-9C34-0B1845F784B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07022" y="6109797"/>
            <a:ext cx="507878" cy="507878"/>
          </a:xfrm>
          <a:prstGeom prst="rect">
            <a:avLst/>
          </a:prstGeom>
          <a:noFill/>
          <a:extLst>
            <a:ext uri="{909E8E84-426E-40DD-AFC4-6F175D3DCCD1}">
              <a14:hiddenFill xmlns:a14="http://schemas.microsoft.com/office/drawing/2010/main">
                <a:solidFill>
                  <a:srgbClr val="FFFFFF"/>
                </a:solidFill>
              </a14:hiddenFill>
            </a:ext>
          </a:extLst>
        </p:spPr>
      </p:pic>
      <p:pic>
        <p:nvPicPr>
          <p:cNvPr id="11" name="Resim 10">
            <a:hlinkClick r:id="rId6"/>
            <a:extLst>
              <a:ext uri="{FF2B5EF4-FFF2-40B4-BE49-F238E27FC236}">
                <a16:creationId xmlns:a16="http://schemas.microsoft.com/office/drawing/2014/main" id="{9487C2EC-0FC4-463B-9BB2-EE3C9A87F06C}"/>
              </a:ext>
            </a:extLst>
          </p:cNvPr>
          <p:cNvPicPr>
            <a:picLocks noChangeAspect="1"/>
          </p:cNvPicPr>
          <p:nvPr/>
        </p:nvPicPr>
        <p:blipFill>
          <a:blip r:embed="rId7"/>
          <a:stretch>
            <a:fillRect/>
          </a:stretch>
        </p:blipFill>
        <p:spPr>
          <a:xfrm>
            <a:off x="10106530" y="6064597"/>
            <a:ext cx="548688" cy="548688"/>
          </a:xfrm>
          <a:prstGeom prst="rect">
            <a:avLst/>
          </a:prstGeom>
        </p:spPr>
      </p:pic>
      <p:pic>
        <p:nvPicPr>
          <p:cNvPr id="12" name="Picture 12" descr="BLOGGER PNG ile ilgili görsel sonucu">
            <a:hlinkClick r:id="rId8"/>
            <a:extLst>
              <a:ext uri="{FF2B5EF4-FFF2-40B4-BE49-F238E27FC236}">
                <a16:creationId xmlns:a16="http://schemas.microsoft.com/office/drawing/2014/main" id="{C23D16B5-D39C-408F-92A0-B514FF0B880D}"/>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087641" y="6087538"/>
            <a:ext cx="548688" cy="54868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wordpress png ile ilgili gÃ¶rsel sonucu">
            <a:hlinkClick r:id="rId10"/>
            <a:extLst>
              <a:ext uri="{FF2B5EF4-FFF2-40B4-BE49-F238E27FC236}">
                <a16:creationId xmlns:a16="http://schemas.microsoft.com/office/drawing/2014/main" id="{6B0B57A7-68C1-4166-A483-B6CF5F599994}"/>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609070" y="6116743"/>
            <a:ext cx="478602" cy="478602"/>
          </a:xfrm>
          <a:prstGeom prst="rect">
            <a:avLst/>
          </a:prstGeom>
          <a:noFill/>
          <a:extLst>
            <a:ext uri="{909E8E84-426E-40DD-AFC4-6F175D3DCCD1}">
              <a14:hiddenFill xmlns:a14="http://schemas.microsoft.com/office/drawing/2010/main">
                <a:solidFill>
                  <a:srgbClr val="FFFFFF"/>
                </a:solidFill>
              </a14:hiddenFill>
            </a:ext>
          </a:extLst>
        </p:spPr>
      </p:pic>
      <p:pic>
        <p:nvPicPr>
          <p:cNvPr id="14" name="Resim 13">
            <a:extLst>
              <a:ext uri="{FF2B5EF4-FFF2-40B4-BE49-F238E27FC236}">
                <a16:creationId xmlns:a16="http://schemas.microsoft.com/office/drawing/2014/main" id="{81B79F69-FE0B-4AB8-A2EC-7134B6FE0219}"/>
              </a:ext>
            </a:extLst>
          </p:cNvPr>
          <p:cNvPicPr>
            <a:picLocks noChangeAspect="1"/>
          </p:cNvPicPr>
          <p:nvPr/>
        </p:nvPicPr>
        <p:blipFill>
          <a:blip r:embed="rId12"/>
          <a:stretch>
            <a:fillRect/>
          </a:stretch>
        </p:blipFill>
        <p:spPr>
          <a:xfrm>
            <a:off x="10619321" y="5964684"/>
            <a:ext cx="1719221" cy="652329"/>
          </a:xfrm>
          <a:prstGeom prst="rect">
            <a:avLst/>
          </a:prstGeom>
        </p:spPr>
      </p:pic>
      <p:pic>
        <p:nvPicPr>
          <p:cNvPr id="15" name="Resim 6">
            <a:extLst>
              <a:ext uri="{FF2B5EF4-FFF2-40B4-BE49-F238E27FC236}">
                <a16:creationId xmlns:a16="http://schemas.microsoft.com/office/drawing/2014/main" id="{5F5383A6-57B9-47D4-BC0B-C0B4157F387D}"/>
              </a:ext>
            </a:extLst>
          </p:cNvPr>
          <p:cNvPicPr/>
          <p:nvPr/>
        </p:nvPicPr>
        <p:blipFill>
          <a:blip r:embed="rId13"/>
          <a:stretch/>
        </p:blipFill>
        <p:spPr>
          <a:xfrm>
            <a:off x="10231655" y="139497"/>
            <a:ext cx="1619170" cy="1405891"/>
          </a:xfrm>
          <a:prstGeom prst="rect">
            <a:avLst/>
          </a:prstGeom>
          <a:ln w="0">
            <a:noFill/>
          </a:ln>
        </p:spPr>
      </p:pic>
      <p:pic>
        <p:nvPicPr>
          <p:cNvPr id="7" name="Resim 6">
            <a:extLst>
              <a:ext uri="{FF2B5EF4-FFF2-40B4-BE49-F238E27FC236}">
                <a16:creationId xmlns:a16="http://schemas.microsoft.com/office/drawing/2014/main" id="{226FAA34-D157-48B8-BD62-86C2546B2EFC}"/>
              </a:ext>
            </a:extLst>
          </p:cNvPr>
          <p:cNvPicPr>
            <a:picLocks noChangeAspect="1"/>
          </p:cNvPicPr>
          <p:nvPr/>
        </p:nvPicPr>
        <p:blipFill>
          <a:blip r:embed="rId14"/>
          <a:stretch>
            <a:fillRect/>
          </a:stretch>
        </p:blipFill>
        <p:spPr>
          <a:xfrm>
            <a:off x="2275924" y="1331987"/>
            <a:ext cx="9082117" cy="5752936"/>
          </a:xfrm>
          <a:prstGeom prst="rect">
            <a:avLst/>
          </a:prstGeom>
        </p:spPr>
      </p:pic>
      <p:pic>
        <p:nvPicPr>
          <p:cNvPr id="16" name="Resim 15">
            <a:extLst>
              <a:ext uri="{FF2B5EF4-FFF2-40B4-BE49-F238E27FC236}">
                <a16:creationId xmlns:a16="http://schemas.microsoft.com/office/drawing/2014/main" id="{B7E5359F-76D8-4768-B0FB-8597AFEFC252}"/>
              </a:ext>
            </a:extLst>
          </p:cNvPr>
          <p:cNvPicPr>
            <a:picLocks noChangeAspect="1"/>
          </p:cNvPicPr>
          <p:nvPr/>
        </p:nvPicPr>
        <p:blipFill>
          <a:blip r:embed="rId15"/>
          <a:stretch>
            <a:fillRect/>
          </a:stretch>
        </p:blipFill>
        <p:spPr>
          <a:xfrm>
            <a:off x="9259588" y="3740335"/>
            <a:ext cx="2791259" cy="1868421"/>
          </a:xfrm>
          <a:prstGeom prst="rect">
            <a:avLst/>
          </a:prstGeom>
        </p:spPr>
      </p:pic>
      <p:pic>
        <p:nvPicPr>
          <p:cNvPr id="37" name="Resim 36">
            <a:extLst>
              <a:ext uri="{FF2B5EF4-FFF2-40B4-BE49-F238E27FC236}">
                <a16:creationId xmlns:a16="http://schemas.microsoft.com/office/drawing/2014/main" id="{98EE6970-8C56-48A3-88BC-B939DEE54EF0}"/>
              </a:ext>
            </a:extLst>
          </p:cNvPr>
          <p:cNvPicPr>
            <a:picLocks noChangeAspect="1"/>
          </p:cNvPicPr>
          <p:nvPr/>
        </p:nvPicPr>
        <p:blipFill>
          <a:blip r:embed="rId16"/>
          <a:stretch>
            <a:fillRect/>
          </a:stretch>
        </p:blipFill>
        <p:spPr>
          <a:xfrm rot="21187448">
            <a:off x="671377" y="743965"/>
            <a:ext cx="2222602" cy="2561202"/>
          </a:xfrm>
          <a:prstGeom prst="rect">
            <a:avLst/>
          </a:prstGeom>
        </p:spPr>
      </p:pic>
      <p:pic>
        <p:nvPicPr>
          <p:cNvPr id="21" name="Resim 20">
            <a:extLst>
              <a:ext uri="{FF2B5EF4-FFF2-40B4-BE49-F238E27FC236}">
                <a16:creationId xmlns:a16="http://schemas.microsoft.com/office/drawing/2014/main" id="{8F5CE46F-61FA-468E-96F5-69483A6FB757}"/>
              </a:ext>
            </a:extLst>
          </p:cNvPr>
          <p:cNvPicPr>
            <a:picLocks noChangeAspect="1"/>
          </p:cNvPicPr>
          <p:nvPr/>
        </p:nvPicPr>
        <p:blipFill>
          <a:blip r:embed="rId17"/>
          <a:stretch>
            <a:fillRect/>
          </a:stretch>
        </p:blipFill>
        <p:spPr>
          <a:xfrm>
            <a:off x="5315223" y="0"/>
            <a:ext cx="2361718" cy="2361718"/>
          </a:xfrm>
          <a:prstGeom prst="rect">
            <a:avLst/>
          </a:prstGeom>
        </p:spPr>
      </p:pic>
      <p:pic>
        <p:nvPicPr>
          <p:cNvPr id="3" name="Resim 2">
            <a:extLst>
              <a:ext uri="{FF2B5EF4-FFF2-40B4-BE49-F238E27FC236}">
                <a16:creationId xmlns:a16="http://schemas.microsoft.com/office/drawing/2014/main" id="{5CEA3340-E384-4070-8102-D37B692F6A64}"/>
              </a:ext>
            </a:extLst>
          </p:cNvPr>
          <p:cNvPicPr>
            <a:picLocks noChangeAspect="1"/>
          </p:cNvPicPr>
          <p:nvPr/>
        </p:nvPicPr>
        <p:blipFill>
          <a:blip r:embed="rId18"/>
          <a:stretch>
            <a:fillRect/>
          </a:stretch>
        </p:blipFill>
        <p:spPr>
          <a:xfrm>
            <a:off x="369128" y="2297547"/>
            <a:ext cx="3409524" cy="4438095"/>
          </a:xfrm>
          <a:prstGeom prst="rect">
            <a:avLst/>
          </a:prstGeom>
        </p:spPr>
      </p:pic>
    </p:spTree>
    <p:extLst>
      <p:ext uri="{BB962C8B-B14F-4D97-AF65-F5344CB8AC3E}">
        <p14:creationId xmlns:p14="http://schemas.microsoft.com/office/powerpoint/2010/main" val="17065194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12" name="Resim 11">
            <a:extLst>
              <a:ext uri="{FF2B5EF4-FFF2-40B4-BE49-F238E27FC236}">
                <a16:creationId xmlns:a16="http://schemas.microsoft.com/office/drawing/2014/main" id="{502940A1-B345-43AC-9E9D-B113A955CC12}"/>
              </a:ext>
            </a:extLst>
          </p:cNvPr>
          <p:cNvPicPr>
            <a:picLocks noChangeAspect="1"/>
          </p:cNvPicPr>
          <p:nvPr/>
        </p:nvPicPr>
        <p:blipFill>
          <a:blip r:embed="rId2"/>
          <a:stretch>
            <a:fillRect/>
          </a:stretch>
        </p:blipFill>
        <p:spPr>
          <a:xfrm>
            <a:off x="-311052" y="2552687"/>
            <a:ext cx="5763458" cy="4252204"/>
          </a:xfrm>
          <a:prstGeom prst="rect">
            <a:avLst/>
          </a:prstGeom>
        </p:spPr>
      </p:pic>
      <p:pic>
        <p:nvPicPr>
          <p:cNvPr id="2" name="Resim 1">
            <a:extLst>
              <a:ext uri="{FF2B5EF4-FFF2-40B4-BE49-F238E27FC236}">
                <a16:creationId xmlns:a16="http://schemas.microsoft.com/office/drawing/2014/main" id="{8F9CFA8C-7C07-4DA3-984E-DBF18786269F}"/>
              </a:ext>
            </a:extLst>
          </p:cNvPr>
          <p:cNvPicPr>
            <a:picLocks noChangeAspect="1"/>
          </p:cNvPicPr>
          <p:nvPr/>
        </p:nvPicPr>
        <p:blipFill>
          <a:blip r:embed="rId3"/>
          <a:stretch>
            <a:fillRect/>
          </a:stretch>
        </p:blipFill>
        <p:spPr>
          <a:xfrm>
            <a:off x="4067840" y="473964"/>
            <a:ext cx="7760881" cy="2566638"/>
          </a:xfrm>
          <a:prstGeom prst="rect">
            <a:avLst/>
          </a:prstGeom>
          <a:ln>
            <a:noFill/>
          </a:ln>
          <a:effectLst>
            <a:outerShdw blurRad="190500" algn="tl" rotWithShape="0">
              <a:srgbClr val="000000">
                <a:alpha val="70000"/>
              </a:srgbClr>
            </a:outerShdw>
          </a:effectLst>
        </p:spPr>
      </p:pic>
      <p:pic>
        <p:nvPicPr>
          <p:cNvPr id="4" name="Resim 3">
            <a:extLst>
              <a:ext uri="{FF2B5EF4-FFF2-40B4-BE49-F238E27FC236}">
                <a16:creationId xmlns:a16="http://schemas.microsoft.com/office/drawing/2014/main" id="{D77E7710-D6F9-4501-96FA-A520E0BBDF95}"/>
              </a:ext>
            </a:extLst>
          </p:cNvPr>
          <p:cNvPicPr>
            <a:picLocks noChangeAspect="1"/>
          </p:cNvPicPr>
          <p:nvPr/>
        </p:nvPicPr>
        <p:blipFill>
          <a:blip r:embed="rId4"/>
          <a:stretch>
            <a:fillRect/>
          </a:stretch>
        </p:blipFill>
        <p:spPr>
          <a:xfrm>
            <a:off x="6004303" y="3218767"/>
            <a:ext cx="5108891" cy="3407959"/>
          </a:xfrm>
          <a:prstGeom prst="rect">
            <a:avLst/>
          </a:prstGeom>
        </p:spPr>
      </p:pic>
      <p:pic>
        <p:nvPicPr>
          <p:cNvPr id="6" name="Resim 5">
            <a:extLst>
              <a:ext uri="{FF2B5EF4-FFF2-40B4-BE49-F238E27FC236}">
                <a16:creationId xmlns:a16="http://schemas.microsoft.com/office/drawing/2014/main" id="{FEBF462A-4A66-4265-B6E0-D1BFB9F825FC}"/>
              </a:ext>
            </a:extLst>
          </p:cNvPr>
          <p:cNvPicPr>
            <a:picLocks noChangeAspect="1"/>
          </p:cNvPicPr>
          <p:nvPr/>
        </p:nvPicPr>
        <p:blipFill>
          <a:blip r:embed="rId5"/>
          <a:stretch>
            <a:fillRect/>
          </a:stretch>
        </p:blipFill>
        <p:spPr>
          <a:xfrm rot="21389266">
            <a:off x="-618661" y="307373"/>
            <a:ext cx="5517358" cy="2566638"/>
          </a:xfrm>
          <a:prstGeom prst="rect">
            <a:avLst/>
          </a:prstGeom>
        </p:spPr>
      </p:pic>
    </p:spTree>
    <p:extLst>
      <p:ext uri="{BB962C8B-B14F-4D97-AF65-F5344CB8AC3E}">
        <p14:creationId xmlns:p14="http://schemas.microsoft.com/office/powerpoint/2010/main" val="137770890"/>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6CA3906A-B809-43AC-8BC8-2A5EE08B44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6627"/>
            <a:ext cx="12346004" cy="6944627"/>
          </a:xfrm>
          <a:prstGeom prst="rect">
            <a:avLst/>
          </a:prstGeom>
        </p:spPr>
      </p:pic>
      <p:pic>
        <p:nvPicPr>
          <p:cNvPr id="9" name="Resim 8">
            <a:extLst>
              <a:ext uri="{FF2B5EF4-FFF2-40B4-BE49-F238E27FC236}">
                <a16:creationId xmlns:a16="http://schemas.microsoft.com/office/drawing/2014/main" id="{96AE07AE-8CBC-46FF-BF8B-5D64E5263453}"/>
              </a:ext>
            </a:extLst>
          </p:cNvPr>
          <p:cNvPicPr>
            <a:picLocks noChangeAspect="1"/>
          </p:cNvPicPr>
          <p:nvPr/>
        </p:nvPicPr>
        <p:blipFill>
          <a:blip r:embed="rId4"/>
          <a:stretch>
            <a:fillRect/>
          </a:stretch>
        </p:blipFill>
        <p:spPr>
          <a:xfrm>
            <a:off x="-768208" y="3625516"/>
            <a:ext cx="6297714" cy="3694496"/>
          </a:xfrm>
          <a:prstGeom prst="rect">
            <a:avLst/>
          </a:prstGeom>
        </p:spPr>
      </p:pic>
      <p:pic>
        <p:nvPicPr>
          <p:cNvPr id="10" name="Resim 9">
            <a:extLst>
              <a:ext uri="{FF2B5EF4-FFF2-40B4-BE49-F238E27FC236}">
                <a16:creationId xmlns:a16="http://schemas.microsoft.com/office/drawing/2014/main" id="{8F225FD0-1F74-4798-9A8F-1FAD99C8A3F0}"/>
              </a:ext>
            </a:extLst>
          </p:cNvPr>
          <p:cNvPicPr>
            <a:picLocks noChangeAspect="1"/>
          </p:cNvPicPr>
          <p:nvPr/>
        </p:nvPicPr>
        <p:blipFill>
          <a:blip r:embed="rId5"/>
          <a:stretch>
            <a:fillRect/>
          </a:stretch>
        </p:blipFill>
        <p:spPr>
          <a:xfrm>
            <a:off x="-214717" y="268541"/>
            <a:ext cx="5383235" cy="3779848"/>
          </a:xfrm>
          <a:prstGeom prst="rect">
            <a:avLst/>
          </a:prstGeom>
        </p:spPr>
      </p:pic>
      <p:pic>
        <p:nvPicPr>
          <p:cNvPr id="3" name="Resim 2">
            <a:extLst>
              <a:ext uri="{FF2B5EF4-FFF2-40B4-BE49-F238E27FC236}">
                <a16:creationId xmlns:a16="http://schemas.microsoft.com/office/drawing/2014/main" id="{EFE04FF1-7E4F-489B-BF9E-BC20B6603F77}"/>
              </a:ext>
            </a:extLst>
          </p:cNvPr>
          <p:cNvPicPr>
            <a:picLocks noChangeAspect="1"/>
          </p:cNvPicPr>
          <p:nvPr/>
        </p:nvPicPr>
        <p:blipFill>
          <a:blip r:embed="rId6"/>
          <a:stretch>
            <a:fillRect/>
          </a:stretch>
        </p:blipFill>
        <p:spPr>
          <a:xfrm>
            <a:off x="8463739" y="3385686"/>
            <a:ext cx="3600000" cy="3523809"/>
          </a:xfrm>
          <a:prstGeom prst="rect">
            <a:avLst/>
          </a:prstGeom>
        </p:spPr>
      </p:pic>
    </p:spTree>
    <p:extLst>
      <p:ext uri="{BB962C8B-B14F-4D97-AF65-F5344CB8AC3E}">
        <p14:creationId xmlns:p14="http://schemas.microsoft.com/office/powerpoint/2010/main" val="4775393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12" name="Resim 11">
            <a:extLst>
              <a:ext uri="{FF2B5EF4-FFF2-40B4-BE49-F238E27FC236}">
                <a16:creationId xmlns:a16="http://schemas.microsoft.com/office/drawing/2014/main" id="{E8E0B917-269B-4C0A-80E5-D861979597B2}"/>
              </a:ext>
            </a:extLst>
          </p:cNvPr>
          <p:cNvPicPr>
            <a:picLocks noChangeAspect="1"/>
          </p:cNvPicPr>
          <p:nvPr/>
        </p:nvPicPr>
        <p:blipFill>
          <a:blip r:embed="rId3"/>
          <a:stretch>
            <a:fillRect/>
          </a:stretch>
        </p:blipFill>
        <p:spPr>
          <a:xfrm>
            <a:off x="9203896" y="0"/>
            <a:ext cx="2880156" cy="6858000"/>
          </a:xfrm>
          <a:prstGeom prst="rect">
            <a:avLst/>
          </a:prstGeom>
        </p:spPr>
      </p:pic>
      <p:pic>
        <p:nvPicPr>
          <p:cNvPr id="16" name="Resim 15">
            <a:extLst>
              <a:ext uri="{FF2B5EF4-FFF2-40B4-BE49-F238E27FC236}">
                <a16:creationId xmlns:a16="http://schemas.microsoft.com/office/drawing/2014/main" id="{F2D1D9AE-CFA9-47F3-BC60-07763FE8D128}"/>
              </a:ext>
            </a:extLst>
          </p:cNvPr>
          <p:cNvPicPr>
            <a:picLocks noChangeAspect="1"/>
          </p:cNvPicPr>
          <p:nvPr/>
        </p:nvPicPr>
        <p:blipFill>
          <a:blip r:embed="rId4"/>
          <a:stretch>
            <a:fillRect/>
          </a:stretch>
        </p:blipFill>
        <p:spPr>
          <a:xfrm>
            <a:off x="2173496" y="0"/>
            <a:ext cx="7580197" cy="4144694"/>
          </a:xfrm>
          <a:prstGeom prst="rect">
            <a:avLst/>
          </a:prstGeom>
        </p:spPr>
      </p:pic>
      <p:pic>
        <p:nvPicPr>
          <p:cNvPr id="24" name="Resim 23">
            <a:extLst>
              <a:ext uri="{FF2B5EF4-FFF2-40B4-BE49-F238E27FC236}">
                <a16:creationId xmlns:a16="http://schemas.microsoft.com/office/drawing/2014/main" id="{C7EFB9AE-83AC-44AB-84C2-EFBEAF850D2A}"/>
              </a:ext>
            </a:extLst>
          </p:cNvPr>
          <p:cNvPicPr>
            <a:picLocks noChangeAspect="1"/>
          </p:cNvPicPr>
          <p:nvPr/>
        </p:nvPicPr>
        <p:blipFill>
          <a:blip r:embed="rId5"/>
          <a:stretch>
            <a:fillRect/>
          </a:stretch>
        </p:blipFill>
        <p:spPr>
          <a:xfrm>
            <a:off x="358204" y="0"/>
            <a:ext cx="2268839" cy="6858000"/>
          </a:xfrm>
          <a:prstGeom prst="rect">
            <a:avLst/>
          </a:prstGeom>
        </p:spPr>
      </p:pic>
      <p:pic>
        <p:nvPicPr>
          <p:cNvPr id="31" name="Resim 30">
            <a:extLst>
              <a:ext uri="{FF2B5EF4-FFF2-40B4-BE49-F238E27FC236}">
                <a16:creationId xmlns:a16="http://schemas.microsoft.com/office/drawing/2014/main" id="{C14D6F85-604A-4BC8-BDC3-6E835242601A}"/>
              </a:ext>
            </a:extLst>
          </p:cNvPr>
          <p:cNvPicPr>
            <a:picLocks noChangeAspect="1"/>
          </p:cNvPicPr>
          <p:nvPr/>
        </p:nvPicPr>
        <p:blipFill>
          <a:blip r:embed="rId6"/>
          <a:stretch>
            <a:fillRect/>
          </a:stretch>
        </p:blipFill>
        <p:spPr>
          <a:xfrm>
            <a:off x="6096000" y="3595987"/>
            <a:ext cx="3849283" cy="3262013"/>
          </a:xfrm>
          <a:prstGeom prst="rect">
            <a:avLst/>
          </a:prstGeom>
        </p:spPr>
      </p:pic>
      <p:pic>
        <p:nvPicPr>
          <p:cNvPr id="3" name="Resim 2">
            <a:extLst>
              <a:ext uri="{FF2B5EF4-FFF2-40B4-BE49-F238E27FC236}">
                <a16:creationId xmlns:a16="http://schemas.microsoft.com/office/drawing/2014/main" id="{B120BD5B-F169-432E-8287-5AEE8173A79F}"/>
              </a:ext>
            </a:extLst>
          </p:cNvPr>
          <p:cNvPicPr>
            <a:picLocks noChangeAspect="1"/>
          </p:cNvPicPr>
          <p:nvPr/>
        </p:nvPicPr>
        <p:blipFill>
          <a:blip r:embed="rId7"/>
          <a:stretch>
            <a:fillRect/>
          </a:stretch>
        </p:blipFill>
        <p:spPr>
          <a:xfrm>
            <a:off x="3021214" y="3853793"/>
            <a:ext cx="3074786" cy="3886888"/>
          </a:xfrm>
          <a:prstGeom prst="rect">
            <a:avLst/>
          </a:prstGeom>
        </p:spPr>
      </p:pic>
    </p:spTree>
    <p:extLst>
      <p:ext uri="{BB962C8B-B14F-4D97-AF65-F5344CB8AC3E}">
        <p14:creationId xmlns:p14="http://schemas.microsoft.com/office/powerpoint/2010/main" val="2419920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7984E163-F196-4B58-9ACD-812BCE5352DE}"/>
              </a:ext>
            </a:extLst>
          </p:cNvPr>
          <p:cNvPicPr>
            <a:picLocks noChangeAspect="1"/>
          </p:cNvPicPr>
          <p:nvPr/>
        </p:nvPicPr>
        <p:blipFill>
          <a:blip r:embed="rId2"/>
          <a:stretch>
            <a:fillRect/>
          </a:stretch>
        </p:blipFill>
        <p:spPr>
          <a:xfrm>
            <a:off x="1491916" y="259380"/>
            <a:ext cx="10603831" cy="6066252"/>
          </a:xfrm>
          <a:prstGeom prst="rect">
            <a:avLst/>
          </a:prstGeom>
        </p:spPr>
      </p:pic>
      <p:pic>
        <p:nvPicPr>
          <p:cNvPr id="9" name="Resim 8">
            <a:extLst>
              <a:ext uri="{FF2B5EF4-FFF2-40B4-BE49-F238E27FC236}">
                <a16:creationId xmlns:a16="http://schemas.microsoft.com/office/drawing/2014/main" id="{74F5570E-33F7-4267-8FB9-B7D9C3B9166D}"/>
              </a:ext>
            </a:extLst>
          </p:cNvPr>
          <p:cNvPicPr>
            <a:picLocks noChangeAspect="1"/>
          </p:cNvPicPr>
          <p:nvPr/>
        </p:nvPicPr>
        <p:blipFill>
          <a:blip r:embed="rId3"/>
          <a:stretch>
            <a:fillRect/>
          </a:stretch>
        </p:blipFill>
        <p:spPr>
          <a:xfrm>
            <a:off x="96253" y="875899"/>
            <a:ext cx="3596184" cy="5722721"/>
          </a:xfrm>
          <a:prstGeom prst="rect">
            <a:avLst/>
          </a:prstGeom>
        </p:spPr>
      </p:pic>
    </p:spTree>
    <p:extLst>
      <p:ext uri="{BB962C8B-B14F-4D97-AF65-F5344CB8AC3E}">
        <p14:creationId xmlns:p14="http://schemas.microsoft.com/office/powerpoint/2010/main" val="415462265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9" name="Picture 16" descr="technology addiction ile ilgili görsel sonucu">
            <a:extLst>
              <a:ext uri="{FF2B5EF4-FFF2-40B4-BE49-F238E27FC236}">
                <a16:creationId xmlns:a16="http://schemas.microsoft.com/office/drawing/2014/main" id="{E8B62711-D7BF-4B65-880D-1A33662708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1673" y="3972165"/>
            <a:ext cx="5877403" cy="2756399"/>
          </a:xfrm>
          <a:prstGeom prst="rect">
            <a:avLst/>
          </a:prstGeom>
          <a:noFill/>
          <a:extLst>
            <a:ext uri="{909E8E84-426E-40DD-AFC4-6F175D3DCCD1}">
              <a14:hiddenFill xmlns:a14="http://schemas.microsoft.com/office/drawing/2010/main">
                <a:solidFill>
                  <a:srgbClr val="FFFFFF"/>
                </a:solidFill>
              </a14:hiddenFill>
            </a:ext>
          </a:extLst>
        </p:spPr>
      </p:pic>
      <p:pic>
        <p:nvPicPr>
          <p:cNvPr id="6" name="Resim 11">
            <a:extLst>
              <a:ext uri="{FF2B5EF4-FFF2-40B4-BE49-F238E27FC236}">
                <a16:creationId xmlns:a16="http://schemas.microsoft.com/office/drawing/2014/main" id="{A5619E3B-410F-469E-AD7E-8C279DD65643}"/>
              </a:ext>
            </a:extLst>
          </p:cNvPr>
          <p:cNvPicPr/>
          <p:nvPr/>
        </p:nvPicPr>
        <p:blipFill>
          <a:blip r:embed="rId3"/>
          <a:stretch/>
        </p:blipFill>
        <p:spPr>
          <a:xfrm>
            <a:off x="-243196" y="1886552"/>
            <a:ext cx="3970002" cy="5897482"/>
          </a:xfrm>
          <a:prstGeom prst="rect">
            <a:avLst/>
          </a:prstGeom>
          <a:ln w="0">
            <a:noFill/>
          </a:ln>
        </p:spPr>
      </p:pic>
      <p:pic>
        <p:nvPicPr>
          <p:cNvPr id="2" name="Resim 1">
            <a:extLst>
              <a:ext uri="{FF2B5EF4-FFF2-40B4-BE49-F238E27FC236}">
                <a16:creationId xmlns:a16="http://schemas.microsoft.com/office/drawing/2014/main" id="{F183966A-F400-4D14-AB28-3393ECBBF42D}"/>
              </a:ext>
            </a:extLst>
          </p:cNvPr>
          <p:cNvPicPr>
            <a:picLocks noChangeAspect="1"/>
          </p:cNvPicPr>
          <p:nvPr/>
        </p:nvPicPr>
        <p:blipFill>
          <a:blip r:embed="rId4"/>
          <a:stretch>
            <a:fillRect/>
          </a:stretch>
        </p:blipFill>
        <p:spPr>
          <a:xfrm>
            <a:off x="2451667" y="129436"/>
            <a:ext cx="8858256" cy="3718882"/>
          </a:xfrm>
          <a:prstGeom prst="rect">
            <a:avLst/>
          </a:prstGeom>
        </p:spPr>
      </p:pic>
      <p:pic>
        <p:nvPicPr>
          <p:cNvPr id="3" name="Resim 2">
            <a:extLst>
              <a:ext uri="{FF2B5EF4-FFF2-40B4-BE49-F238E27FC236}">
                <a16:creationId xmlns:a16="http://schemas.microsoft.com/office/drawing/2014/main" id="{3C40DD96-2FB8-4FC7-9EC2-ABDC37F5AA67}"/>
              </a:ext>
            </a:extLst>
          </p:cNvPr>
          <p:cNvPicPr>
            <a:picLocks noChangeAspect="1"/>
          </p:cNvPicPr>
          <p:nvPr/>
        </p:nvPicPr>
        <p:blipFill>
          <a:blip r:embed="rId5"/>
          <a:stretch>
            <a:fillRect/>
          </a:stretch>
        </p:blipFill>
        <p:spPr>
          <a:xfrm>
            <a:off x="3588908" y="3645130"/>
            <a:ext cx="2219136" cy="3212870"/>
          </a:xfrm>
          <a:prstGeom prst="rect">
            <a:avLst/>
          </a:prstGeom>
        </p:spPr>
      </p:pic>
      <p:pic>
        <p:nvPicPr>
          <p:cNvPr id="10" name="Resim 9">
            <a:extLst>
              <a:ext uri="{FF2B5EF4-FFF2-40B4-BE49-F238E27FC236}">
                <a16:creationId xmlns:a16="http://schemas.microsoft.com/office/drawing/2014/main" id="{E7AF488A-CBA2-40D7-A108-B6A5AB5E474B}"/>
              </a:ext>
            </a:extLst>
          </p:cNvPr>
          <p:cNvPicPr>
            <a:picLocks noChangeAspect="1"/>
          </p:cNvPicPr>
          <p:nvPr/>
        </p:nvPicPr>
        <p:blipFill rotWithShape="1">
          <a:blip r:embed="rId6"/>
          <a:srcRect t="26491" b="1"/>
          <a:stretch/>
        </p:blipFill>
        <p:spPr>
          <a:xfrm>
            <a:off x="5971673" y="3848318"/>
            <a:ext cx="5877402" cy="2880246"/>
          </a:xfrm>
          <a:prstGeom prst="rect">
            <a:avLst/>
          </a:prstGeom>
        </p:spPr>
      </p:pic>
      <p:pic>
        <p:nvPicPr>
          <p:cNvPr id="16" name="Resim 15">
            <a:extLst>
              <a:ext uri="{FF2B5EF4-FFF2-40B4-BE49-F238E27FC236}">
                <a16:creationId xmlns:a16="http://schemas.microsoft.com/office/drawing/2014/main" id="{59365492-6BDE-466B-BD0E-A22A7E263411}"/>
              </a:ext>
            </a:extLst>
          </p:cNvPr>
          <p:cNvPicPr>
            <a:picLocks noChangeAspect="1"/>
          </p:cNvPicPr>
          <p:nvPr/>
        </p:nvPicPr>
        <p:blipFill>
          <a:blip r:embed="rId7"/>
          <a:stretch>
            <a:fillRect/>
          </a:stretch>
        </p:blipFill>
        <p:spPr>
          <a:xfrm>
            <a:off x="582776" y="69485"/>
            <a:ext cx="1868891" cy="1817067"/>
          </a:xfrm>
          <a:prstGeom prst="rect">
            <a:avLst/>
          </a:prstGeom>
        </p:spPr>
      </p:pic>
    </p:spTree>
    <p:extLst>
      <p:ext uri="{BB962C8B-B14F-4D97-AF65-F5344CB8AC3E}">
        <p14:creationId xmlns:p14="http://schemas.microsoft.com/office/powerpoint/2010/main" val="201306491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C14AE8F4-31D6-4C16-852D-64AF103AD73F}"/>
              </a:ext>
            </a:extLst>
          </p:cNvPr>
          <p:cNvPicPr>
            <a:picLocks noChangeAspect="1"/>
          </p:cNvPicPr>
          <p:nvPr/>
        </p:nvPicPr>
        <p:blipFill>
          <a:blip r:embed="rId2"/>
          <a:stretch>
            <a:fillRect/>
          </a:stretch>
        </p:blipFill>
        <p:spPr>
          <a:xfrm>
            <a:off x="8814704" y="4571477"/>
            <a:ext cx="2757662" cy="1993560"/>
          </a:xfrm>
          <a:prstGeom prst="rect">
            <a:avLst/>
          </a:prstGeom>
        </p:spPr>
      </p:pic>
      <p:pic>
        <p:nvPicPr>
          <p:cNvPr id="3" name="Resim 2">
            <a:extLst>
              <a:ext uri="{FF2B5EF4-FFF2-40B4-BE49-F238E27FC236}">
                <a16:creationId xmlns:a16="http://schemas.microsoft.com/office/drawing/2014/main" id="{7205A500-D804-476C-935C-9936A207976A}"/>
              </a:ext>
            </a:extLst>
          </p:cNvPr>
          <p:cNvPicPr>
            <a:picLocks noChangeAspect="1"/>
          </p:cNvPicPr>
          <p:nvPr/>
        </p:nvPicPr>
        <p:blipFill>
          <a:blip r:embed="rId3"/>
          <a:stretch>
            <a:fillRect/>
          </a:stretch>
        </p:blipFill>
        <p:spPr>
          <a:xfrm>
            <a:off x="9483297" y="185628"/>
            <a:ext cx="2203638" cy="3985421"/>
          </a:xfrm>
          <a:prstGeom prst="rect">
            <a:avLst/>
          </a:prstGeom>
        </p:spPr>
      </p:pic>
      <p:pic>
        <p:nvPicPr>
          <p:cNvPr id="5" name="Resim 4">
            <a:extLst>
              <a:ext uri="{FF2B5EF4-FFF2-40B4-BE49-F238E27FC236}">
                <a16:creationId xmlns:a16="http://schemas.microsoft.com/office/drawing/2014/main" id="{1B1DAAA3-F101-421F-A0EB-B4A3E54EA137}"/>
              </a:ext>
            </a:extLst>
          </p:cNvPr>
          <p:cNvPicPr>
            <a:picLocks noChangeAspect="1"/>
          </p:cNvPicPr>
          <p:nvPr/>
        </p:nvPicPr>
        <p:blipFill>
          <a:blip r:embed="rId4"/>
          <a:stretch>
            <a:fillRect/>
          </a:stretch>
        </p:blipFill>
        <p:spPr>
          <a:xfrm>
            <a:off x="-363794" y="3668"/>
            <a:ext cx="12192000" cy="1481376"/>
          </a:xfrm>
          <a:prstGeom prst="rect">
            <a:avLst/>
          </a:prstGeom>
        </p:spPr>
      </p:pic>
      <p:pic>
        <p:nvPicPr>
          <p:cNvPr id="6" name="Resim 5">
            <a:extLst>
              <a:ext uri="{FF2B5EF4-FFF2-40B4-BE49-F238E27FC236}">
                <a16:creationId xmlns:a16="http://schemas.microsoft.com/office/drawing/2014/main" id="{8509096B-D9AD-4418-BC08-AE4CAA647947}"/>
              </a:ext>
            </a:extLst>
          </p:cNvPr>
          <p:cNvPicPr>
            <a:picLocks noChangeAspect="1"/>
          </p:cNvPicPr>
          <p:nvPr/>
        </p:nvPicPr>
        <p:blipFill>
          <a:blip r:embed="rId5"/>
          <a:stretch>
            <a:fillRect/>
          </a:stretch>
        </p:blipFill>
        <p:spPr>
          <a:xfrm>
            <a:off x="505065" y="1602002"/>
            <a:ext cx="8681456" cy="2395936"/>
          </a:xfrm>
          <a:prstGeom prst="rect">
            <a:avLst/>
          </a:prstGeom>
        </p:spPr>
      </p:pic>
      <p:pic>
        <p:nvPicPr>
          <p:cNvPr id="7" name="Resim 6">
            <a:extLst>
              <a:ext uri="{FF2B5EF4-FFF2-40B4-BE49-F238E27FC236}">
                <a16:creationId xmlns:a16="http://schemas.microsoft.com/office/drawing/2014/main" id="{074A0BB9-E273-48A1-92A8-3AB8D28545BE}"/>
              </a:ext>
            </a:extLst>
          </p:cNvPr>
          <p:cNvPicPr>
            <a:picLocks noChangeAspect="1"/>
          </p:cNvPicPr>
          <p:nvPr/>
        </p:nvPicPr>
        <p:blipFill>
          <a:blip r:embed="rId6"/>
          <a:stretch>
            <a:fillRect/>
          </a:stretch>
        </p:blipFill>
        <p:spPr>
          <a:xfrm>
            <a:off x="426203" y="4171049"/>
            <a:ext cx="8681456" cy="2408129"/>
          </a:xfrm>
          <a:prstGeom prst="rect">
            <a:avLst/>
          </a:prstGeom>
        </p:spPr>
      </p:pic>
    </p:spTree>
    <p:extLst>
      <p:ext uri="{BB962C8B-B14F-4D97-AF65-F5344CB8AC3E}">
        <p14:creationId xmlns:p14="http://schemas.microsoft.com/office/powerpoint/2010/main" val="401914575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9" name="Resim 8">
            <a:extLst>
              <a:ext uri="{FF2B5EF4-FFF2-40B4-BE49-F238E27FC236}">
                <a16:creationId xmlns:a16="http://schemas.microsoft.com/office/drawing/2014/main" id="{C9087358-9502-40B2-81D9-B1E894FFAC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75511" y="-39392"/>
            <a:ext cx="2244142" cy="3686003"/>
          </a:xfrm>
          <a:prstGeom prst="rect">
            <a:avLst/>
          </a:prstGeom>
        </p:spPr>
      </p:pic>
      <p:pic>
        <p:nvPicPr>
          <p:cNvPr id="4" name="Resim 3">
            <a:extLst>
              <a:ext uri="{FF2B5EF4-FFF2-40B4-BE49-F238E27FC236}">
                <a16:creationId xmlns:a16="http://schemas.microsoft.com/office/drawing/2014/main" id="{67AF2637-7DBB-4E58-BD9C-437E4CE85CD3}"/>
              </a:ext>
            </a:extLst>
          </p:cNvPr>
          <p:cNvPicPr>
            <a:picLocks noChangeAspect="1"/>
          </p:cNvPicPr>
          <p:nvPr/>
        </p:nvPicPr>
        <p:blipFill>
          <a:blip r:embed="rId3"/>
          <a:stretch>
            <a:fillRect/>
          </a:stretch>
        </p:blipFill>
        <p:spPr>
          <a:xfrm>
            <a:off x="8337755" y="3523463"/>
            <a:ext cx="3419256" cy="3082845"/>
          </a:xfrm>
          <a:prstGeom prst="rect">
            <a:avLst/>
          </a:prstGeom>
        </p:spPr>
      </p:pic>
      <p:pic>
        <p:nvPicPr>
          <p:cNvPr id="2" name="Resim 1">
            <a:extLst>
              <a:ext uri="{FF2B5EF4-FFF2-40B4-BE49-F238E27FC236}">
                <a16:creationId xmlns:a16="http://schemas.microsoft.com/office/drawing/2014/main" id="{C15A1C33-DF55-44FC-A502-6FE0AB9D5AC7}"/>
              </a:ext>
            </a:extLst>
          </p:cNvPr>
          <p:cNvPicPr>
            <a:picLocks noChangeAspect="1"/>
          </p:cNvPicPr>
          <p:nvPr/>
        </p:nvPicPr>
        <p:blipFill>
          <a:blip r:embed="rId4"/>
          <a:stretch>
            <a:fillRect/>
          </a:stretch>
        </p:blipFill>
        <p:spPr>
          <a:xfrm>
            <a:off x="274894" y="507215"/>
            <a:ext cx="8297375" cy="2292295"/>
          </a:xfrm>
          <a:prstGeom prst="rect">
            <a:avLst/>
          </a:prstGeom>
        </p:spPr>
      </p:pic>
      <p:pic>
        <p:nvPicPr>
          <p:cNvPr id="3" name="Resim 2">
            <a:extLst>
              <a:ext uri="{FF2B5EF4-FFF2-40B4-BE49-F238E27FC236}">
                <a16:creationId xmlns:a16="http://schemas.microsoft.com/office/drawing/2014/main" id="{765364CD-DF5A-43A6-8B19-641619D009A8}"/>
              </a:ext>
            </a:extLst>
          </p:cNvPr>
          <p:cNvPicPr>
            <a:picLocks noChangeAspect="1"/>
          </p:cNvPicPr>
          <p:nvPr/>
        </p:nvPicPr>
        <p:blipFill>
          <a:blip r:embed="rId5"/>
          <a:stretch>
            <a:fillRect/>
          </a:stretch>
        </p:blipFill>
        <p:spPr>
          <a:xfrm>
            <a:off x="274894" y="3964461"/>
            <a:ext cx="7949873" cy="2200847"/>
          </a:xfrm>
          <a:prstGeom prst="rect">
            <a:avLst/>
          </a:prstGeom>
        </p:spPr>
      </p:pic>
    </p:spTree>
    <p:extLst>
      <p:ext uri="{BB962C8B-B14F-4D97-AF65-F5344CB8AC3E}">
        <p14:creationId xmlns:p14="http://schemas.microsoft.com/office/powerpoint/2010/main" val="217003099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par>
                                <p:cTn id="13" presetID="2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D26071B4-AA12-47C0-BB23-06F0BBA1E380}"/>
              </a:ext>
            </a:extLst>
          </p:cNvPr>
          <p:cNvPicPr>
            <a:picLocks noChangeAspect="1"/>
          </p:cNvPicPr>
          <p:nvPr/>
        </p:nvPicPr>
        <p:blipFill>
          <a:blip r:embed="rId2"/>
          <a:stretch>
            <a:fillRect/>
          </a:stretch>
        </p:blipFill>
        <p:spPr>
          <a:xfrm>
            <a:off x="95765" y="78627"/>
            <a:ext cx="6492803" cy="3822523"/>
          </a:xfrm>
          <a:prstGeom prst="rect">
            <a:avLst/>
          </a:prstGeom>
        </p:spPr>
      </p:pic>
      <p:pic>
        <p:nvPicPr>
          <p:cNvPr id="8" name="Resim 7">
            <a:extLst>
              <a:ext uri="{FF2B5EF4-FFF2-40B4-BE49-F238E27FC236}">
                <a16:creationId xmlns:a16="http://schemas.microsoft.com/office/drawing/2014/main" id="{B92F27F7-FF44-4C64-BEC2-A24E6D235492}"/>
              </a:ext>
            </a:extLst>
          </p:cNvPr>
          <p:cNvPicPr>
            <a:picLocks noChangeAspect="1"/>
          </p:cNvPicPr>
          <p:nvPr/>
        </p:nvPicPr>
        <p:blipFill>
          <a:blip r:embed="rId3"/>
          <a:stretch>
            <a:fillRect/>
          </a:stretch>
        </p:blipFill>
        <p:spPr>
          <a:xfrm>
            <a:off x="892722" y="3102793"/>
            <a:ext cx="5428877" cy="3974195"/>
          </a:xfrm>
          <a:prstGeom prst="rect">
            <a:avLst/>
          </a:prstGeom>
        </p:spPr>
      </p:pic>
      <p:pic>
        <p:nvPicPr>
          <p:cNvPr id="9" name="Resim 8">
            <a:extLst>
              <a:ext uri="{FF2B5EF4-FFF2-40B4-BE49-F238E27FC236}">
                <a16:creationId xmlns:a16="http://schemas.microsoft.com/office/drawing/2014/main" id="{7771020A-72CC-479A-AFA6-819E4E0B6FB7}"/>
              </a:ext>
            </a:extLst>
          </p:cNvPr>
          <p:cNvPicPr>
            <a:picLocks noChangeAspect="1"/>
          </p:cNvPicPr>
          <p:nvPr/>
        </p:nvPicPr>
        <p:blipFill>
          <a:blip r:embed="rId4"/>
          <a:stretch>
            <a:fillRect/>
          </a:stretch>
        </p:blipFill>
        <p:spPr>
          <a:xfrm>
            <a:off x="6905000" y="481114"/>
            <a:ext cx="4804064" cy="3828620"/>
          </a:xfrm>
          <a:prstGeom prst="rect">
            <a:avLst/>
          </a:prstGeom>
        </p:spPr>
      </p:pic>
      <p:pic>
        <p:nvPicPr>
          <p:cNvPr id="10" name="Resim 9">
            <a:extLst>
              <a:ext uri="{FF2B5EF4-FFF2-40B4-BE49-F238E27FC236}">
                <a16:creationId xmlns:a16="http://schemas.microsoft.com/office/drawing/2014/main" id="{94105F68-4822-4887-BC9B-ABBC215E05A4}"/>
              </a:ext>
            </a:extLst>
          </p:cNvPr>
          <p:cNvPicPr>
            <a:picLocks noChangeAspect="1"/>
          </p:cNvPicPr>
          <p:nvPr/>
        </p:nvPicPr>
        <p:blipFill>
          <a:blip r:embed="rId5"/>
          <a:stretch>
            <a:fillRect/>
          </a:stretch>
        </p:blipFill>
        <p:spPr>
          <a:xfrm>
            <a:off x="9575674" y="4399113"/>
            <a:ext cx="2347163" cy="2359356"/>
          </a:xfrm>
          <a:prstGeom prst="rect">
            <a:avLst/>
          </a:prstGeom>
        </p:spPr>
      </p:pic>
      <p:pic>
        <p:nvPicPr>
          <p:cNvPr id="2" name="Resim 1">
            <a:extLst>
              <a:ext uri="{FF2B5EF4-FFF2-40B4-BE49-F238E27FC236}">
                <a16:creationId xmlns:a16="http://schemas.microsoft.com/office/drawing/2014/main" id="{65617122-62B3-4784-B22F-56BBBE740CF5}"/>
              </a:ext>
            </a:extLst>
          </p:cNvPr>
          <p:cNvPicPr>
            <a:picLocks noChangeAspect="1"/>
          </p:cNvPicPr>
          <p:nvPr/>
        </p:nvPicPr>
        <p:blipFill>
          <a:blip r:embed="rId6"/>
          <a:stretch>
            <a:fillRect/>
          </a:stretch>
        </p:blipFill>
        <p:spPr>
          <a:xfrm>
            <a:off x="6843239" y="4556636"/>
            <a:ext cx="2200847" cy="2865368"/>
          </a:xfrm>
          <a:prstGeom prst="rect">
            <a:avLst/>
          </a:prstGeom>
          <a:ln w="0">
            <a:noFill/>
          </a:ln>
        </p:spPr>
      </p:pic>
    </p:spTree>
    <p:extLst>
      <p:ext uri="{BB962C8B-B14F-4D97-AF65-F5344CB8AC3E}">
        <p14:creationId xmlns:p14="http://schemas.microsoft.com/office/powerpoint/2010/main" val="254124252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graphicFrame>
        <p:nvGraphicFramePr>
          <p:cNvPr id="8" name="Diyagram 7">
            <a:extLst>
              <a:ext uri="{FF2B5EF4-FFF2-40B4-BE49-F238E27FC236}">
                <a16:creationId xmlns:a16="http://schemas.microsoft.com/office/drawing/2014/main" id="{BB57F1DC-DB97-4220-B8FB-C215160CA815}"/>
              </a:ext>
            </a:extLst>
          </p:cNvPr>
          <p:cNvGraphicFramePr/>
          <p:nvPr>
            <p:extLst>
              <p:ext uri="{D42A27DB-BD31-4B8C-83A1-F6EECF244321}">
                <p14:modId xmlns:p14="http://schemas.microsoft.com/office/powerpoint/2010/main" val="130735772"/>
              </p:ext>
            </p:extLst>
          </p:nvPr>
        </p:nvGraphicFramePr>
        <p:xfrm>
          <a:off x="6304220" y="111096"/>
          <a:ext cx="5683084" cy="33179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Resim 4">
            <a:extLst>
              <a:ext uri="{FF2B5EF4-FFF2-40B4-BE49-F238E27FC236}">
                <a16:creationId xmlns:a16="http://schemas.microsoft.com/office/drawing/2014/main" id="{933DC6E9-7A1A-416E-94AC-2C780A11044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1096" y="85264"/>
            <a:ext cx="5683084" cy="33179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4" name="Picture 2" descr="Conference video call via huge tablet computer Free Vector">
            <a:extLst>
              <a:ext uri="{FF2B5EF4-FFF2-40B4-BE49-F238E27FC236}">
                <a16:creationId xmlns:a16="http://schemas.microsoft.com/office/drawing/2014/main" id="{8518CD05-699F-4E2E-A107-5B209BF3528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304220" y="3429000"/>
            <a:ext cx="5683084" cy="33179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8" name="Picture 6" descr="youtube ile ilgili görsel sonucu">
            <a:extLst>
              <a:ext uri="{FF2B5EF4-FFF2-40B4-BE49-F238E27FC236}">
                <a16:creationId xmlns:a16="http://schemas.microsoft.com/office/drawing/2014/main" id="{B73D4EC2-81AB-43C2-A724-45A121F4123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flipH="1">
            <a:off x="231095" y="3441916"/>
            <a:ext cx="5683083" cy="32920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Resim 6">
            <a:extLst>
              <a:ext uri="{FF2B5EF4-FFF2-40B4-BE49-F238E27FC236}">
                <a16:creationId xmlns:a16="http://schemas.microsoft.com/office/drawing/2014/main" id="{3D4A1A66-BF4C-4D0E-A802-ED4EDC85B88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545557" y="1164657"/>
            <a:ext cx="5115190" cy="5693343"/>
          </a:xfrm>
          <a:prstGeom prst="rect">
            <a:avLst/>
          </a:prstGeom>
        </p:spPr>
      </p:pic>
    </p:spTree>
    <p:extLst>
      <p:ext uri="{BB962C8B-B14F-4D97-AF65-F5344CB8AC3E}">
        <p14:creationId xmlns:p14="http://schemas.microsoft.com/office/powerpoint/2010/main" val="4053202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9D11A683-F672-4070-BE43-2436F4DFD5AC}"/>
              </a:ext>
            </a:extLst>
          </p:cNvPr>
          <p:cNvPicPr>
            <a:picLocks noChangeAspect="1"/>
          </p:cNvPicPr>
          <p:nvPr/>
        </p:nvPicPr>
        <p:blipFill rotWithShape="1">
          <a:blip r:embed="rId2"/>
          <a:srcRect l="1256" t="2435"/>
          <a:stretch/>
        </p:blipFill>
        <p:spPr>
          <a:xfrm>
            <a:off x="6567286" y="2202048"/>
            <a:ext cx="5360879" cy="35223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Resim 1">
            <a:extLst>
              <a:ext uri="{FF2B5EF4-FFF2-40B4-BE49-F238E27FC236}">
                <a16:creationId xmlns:a16="http://schemas.microsoft.com/office/drawing/2014/main" id="{20523663-3248-4D23-9EBB-2FCEBF71E54A}"/>
              </a:ext>
            </a:extLst>
          </p:cNvPr>
          <p:cNvPicPr>
            <a:picLocks noChangeAspect="1"/>
          </p:cNvPicPr>
          <p:nvPr/>
        </p:nvPicPr>
        <p:blipFill>
          <a:blip r:embed="rId3"/>
          <a:stretch>
            <a:fillRect/>
          </a:stretch>
        </p:blipFill>
        <p:spPr>
          <a:xfrm>
            <a:off x="263835" y="2096169"/>
            <a:ext cx="5636451" cy="35291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4">
            <a:extLst>
              <a:ext uri="{FF2B5EF4-FFF2-40B4-BE49-F238E27FC236}">
                <a16:creationId xmlns:a16="http://schemas.microsoft.com/office/drawing/2014/main" id="{1AB0A35E-86CE-46F3-BDD6-654E578E80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8354" y="1270535"/>
            <a:ext cx="4607072" cy="5587465"/>
          </a:xfrm>
          <a:prstGeom prst="rect">
            <a:avLst/>
          </a:prstGeom>
          <a:noFill/>
          <a:extLst>
            <a:ext uri="{909E8E84-426E-40DD-AFC4-6F175D3DCCD1}">
              <a14:hiddenFill xmlns:a14="http://schemas.microsoft.com/office/drawing/2010/main">
                <a:solidFill>
                  <a:srgbClr val="FFFFFF"/>
                </a:solidFill>
              </a14:hiddenFill>
            </a:ext>
          </a:extLst>
        </p:spPr>
      </p:pic>
      <p:pic>
        <p:nvPicPr>
          <p:cNvPr id="8" name="Resim 7">
            <a:extLst>
              <a:ext uri="{FF2B5EF4-FFF2-40B4-BE49-F238E27FC236}">
                <a16:creationId xmlns:a16="http://schemas.microsoft.com/office/drawing/2014/main" id="{088C9989-E7D4-4F20-BBC8-D57886CF7AF4}"/>
              </a:ext>
            </a:extLst>
          </p:cNvPr>
          <p:cNvPicPr>
            <a:picLocks noChangeAspect="1"/>
          </p:cNvPicPr>
          <p:nvPr/>
        </p:nvPicPr>
        <p:blipFill>
          <a:blip r:embed="rId5"/>
          <a:stretch>
            <a:fillRect/>
          </a:stretch>
        </p:blipFill>
        <p:spPr>
          <a:xfrm>
            <a:off x="263835" y="144782"/>
            <a:ext cx="11607790" cy="1847248"/>
          </a:xfrm>
          <a:prstGeom prst="rect">
            <a:avLst/>
          </a:prstGeom>
        </p:spPr>
      </p:pic>
    </p:spTree>
    <p:extLst>
      <p:ext uri="{BB962C8B-B14F-4D97-AF65-F5344CB8AC3E}">
        <p14:creationId xmlns:p14="http://schemas.microsoft.com/office/powerpoint/2010/main" val="1175748207"/>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effectLst/>
      </p:bgPr>
    </p:bg>
    <p:spTree>
      <p:nvGrpSpPr>
        <p:cNvPr id="1" name=""/>
        <p:cNvGrpSpPr/>
        <p:nvPr/>
      </p:nvGrpSpPr>
      <p:grpSpPr>
        <a:xfrm>
          <a:off x="0" y="0"/>
          <a:ext cx="0" cy="0"/>
          <a:chOff x="0" y="0"/>
          <a:chExt cx="0" cy="0"/>
        </a:xfrm>
      </p:grpSpPr>
      <p:pic>
        <p:nvPicPr>
          <p:cNvPr id="10" name="Resim 9">
            <a:extLst>
              <a:ext uri="{FF2B5EF4-FFF2-40B4-BE49-F238E27FC236}">
                <a16:creationId xmlns:a16="http://schemas.microsoft.com/office/drawing/2014/main" id="{F8B7691D-AA9B-40F2-A4C9-7CF3EB31CB5D}"/>
              </a:ext>
            </a:extLst>
          </p:cNvPr>
          <p:cNvPicPr>
            <a:picLocks noChangeAspect="1"/>
          </p:cNvPicPr>
          <p:nvPr/>
        </p:nvPicPr>
        <p:blipFill>
          <a:blip r:embed="rId2"/>
          <a:stretch>
            <a:fillRect/>
          </a:stretch>
        </p:blipFill>
        <p:spPr>
          <a:xfrm>
            <a:off x="3251419" y="0"/>
            <a:ext cx="5175953" cy="5901439"/>
          </a:xfrm>
          <a:prstGeom prst="rect">
            <a:avLst/>
          </a:prstGeom>
        </p:spPr>
      </p:pic>
      <p:pic>
        <p:nvPicPr>
          <p:cNvPr id="15" name="Resim 14">
            <a:extLst>
              <a:ext uri="{FF2B5EF4-FFF2-40B4-BE49-F238E27FC236}">
                <a16:creationId xmlns:a16="http://schemas.microsoft.com/office/drawing/2014/main" id="{71702F98-D72A-4F3E-BAB9-5BEB7A608439}"/>
              </a:ext>
            </a:extLst>
          </p:cNvPr>
          <p:cNvPicPr>
            <a:picLocks noChangeAspect="1"/>
          </p:cNvPicPr>
          <p:nvPr/>
        </p:nvPicPr>
        <p:blipFill rotWithShape="1">
          <a:blip r:embed="rId3"/>
          <a:srcRect b="45875"/>
          <a:stretch/>
        </p:blipFill>
        <p:spPr>
          <a:xfrm>
            <a:off x="8519254" y="2316383"/>
            <a:ext cx="3579349" cy="2225233"/>
          </a:xfrm>
          <a:prstGeom prst="rect">
            <a:avLst/>
          </a:prstGeom>
        </p:spPr>
      </p:pic>
      <p:pic>
        <p:nvPicPr>
          <p:cNvPr id="16" name="Picture 6" descr="technology addiction ile ilgili görsel sonucu">
            <a:extLst>
              <a:ext uri="{FF2B5EF4-FFF2-40B4-BE49-F238E27FC236}">
                <a16:creationId xmlns:a16="http://schemas.microsoft.com/office/drawing/2014/main" id="{F3D2DBF7-4DB8-47E3-BE21-E8DCC9A54E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50469" y="4685103"/>
            <a:ext cx="3553277" cy="20902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Resim 16">
            <a:extLst>
              <a:ext uri="{FF2B5EF4-FFF2-40B4-BE49-F238E27FC236}">
                <a16:creationId xmlns:a16="http://schemas.microsoft.com/office/drawing/2014/main" id="{0C3E3B24-5732-4FFA-B602-520EC1606209}"/>
              </a:ext>
            </a:extLst>
          </p:cNvPr>
          <p:cNvPicPr>
            <a:picLocks noChangeAspect="1"/>
          </p:cNvPicPr>
          <p:nvPr/>
        </p:nvPicPr>
        <p:blipFill>
          <a:blip r:embed="rId5"/>
          <a:stretch>
            <a:fillRect/>
          </a:stretch>
        </p:blipFill>
        <p:spPr>
          <a:xfrm>
            <a:off x="161490" y="268213"/>
            <a:ext cx="8047417" cy="2225233"/>
          </a:xfrm>
          <a:prstGeom prst="rect">
            <a:avLst/>
          </a:prstGeom>
        </p:spPr>
      </p:pic>
      <p:pic>
        <p:nvPicPr>
          <p:cNvPr id="18" name="Resim 17">
            <a:extLst>
              <a:ext uri="{FF2B5EF4-FFF2-40B4-BE49-F238E27FC236}">
                <a16:creationId xmlns:a16="http://schemas.microsoft.com/office/drawing/2014/main" id="{8F3D389F-177B-4F28-8E34-9738BF4E0B9A}"/>
              </a:ext>
            </a:extLst>
          </p:cNvPr>
          <p:cNvPicPr>
            <a:picLocks noChangeAspect="1"/>
          </p:cNvPicPr>
          <p:nvPr/>
        </p:nvPicPr>
        <p:blipFill>
          <a:blip r:embed="rId6"/>
          <a:stretch>
            <a:fillRect/>
          </a:stretch>
        </p:blipFill>
        <p:spPr>
          <a:xfrm>
            <a:off x="252937" y="2320315"/>
            <a:ext cx="7955970" cy="2225233"/>
          </a:xfrm>
          <a:prstGeom prst="rect">
            <a:avLst/>
          </a:prstGeom>
        </p:spPr>
      </p:pic>
      <p:pic>
        <p:nvPicPr>
          <p:cNvPr id="19" name="Resim 18">
            <a:extLst>
              <a:ext uri="{FF2B5EF4-FFF2-40B4-BE49-F238E27FC236}">
                <a16:creationId xmlns:a16="http://schemas.microsoft.com/office/drawing/2014/main" id="{4EFB9B8F-1287-4764-8726-3033989440FB}"/>
              </a:ext>
            </a:extLst>
          </p:cNvPr>
          <p:cNvPicPr>
            <a:picLocks noChangeAspect="1"/>
          </p:cNvPicPr>
          <p:nvPr/>
        </p:nvPicPr>
        <p:blipFill>
          <a:blip r:embed="rId7"/>
          <a:stretch>
            <a:fillRect/>
          </a:stretch>
        </p:blipFill>
        <p:spPr>
          <a:xfrm>
            <a:off x="112853" y="4545548"/>
            <a:ext cx="8023031" cy="2182557"/>
          </a:xfrm>
          <a:prstGeom prst="rect">
            <a:avLst/>
          </a:prstGeom>
        </p:spPr>
      </p:pic>
      <p:pic>
        <p:nvPicPr>
          <p:cNvPr id="3074" name="Picture 2" descr="Hard think on the analysis in the work. Young Asian business man is working on pressure in the bright office.  Premium Photo">
            <a:extLst>
              <a:ext uri="{FF2B5EF4-FFF2-40B4-BE49-F238E27FC236}">
                <a16:creationId xmlns:a16="http://schemas.microsoft.com/office/drawing/2014/main" id="{1B7CD89E-72A1-4779-B2AB-FAA1A09B165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40877" y="82683"/>
            <a:ext cx="3589633" cy="19924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2" descr="disadvantages of technology ile ilgili görsel sonucu">
            <a:extLst>
              <a:ext uri="{FF2B5EF4-FFF2-40B4-BE49-F238E27FC236}">
                <a16:creationId xmlns:a16="http://schemas.microsoft.com/office/drawing/2014/main" id="{3212CD79-6615-43EC-92D2-C8534DC3EDB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40876" y="82683"/>
            <a:ext cx="3589634" cy="19924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346271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nodeType="clickEffect">
                                  <p:stCondLst>
                                    <p:cond delay="0"/>
                                  </p:stCondLst>
                                  <p:childTnLst>
                                    <p:animEffect transition="out" filter="wipe(down)">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wipe(down)">
                                      <p:cBhvr>
                                        <p:cTn id="19" dur="500"/>
                                        <p:tgtEl>
                                          <p:spTgt spid="307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down)">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barn(inVertical)">
                                      <p:cBhvr>
                                        <p:cTn id="41" dur="5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
                                          </p:val>
                                        </p:tav>
                                        <p:tav tm="100000">
                                          <p:val>
                                            <p:strVal val="#ppt_x"/>
                                          </p:val>
                                        </p:tav>
                                      </p:tavLst>
                                    </p:anim>
                                    <p:anim calcmode="lin" valueType="num">
                                      <p:cBhvr>
                                        <p:cTn id="4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27" name="Picture 4" descr="technology addiction ile ilgili görsel sonucu">
            <a:extLst>
              <a:ext uri="{FF2B5EF4-FFF2-40B4-BE49-F238E27FC236}">
                <a16:creationId xmlns:a16="http://schemas.microsoft.com/office/drawing/2014/main" id="{7B42098D-6383-4B3D-A309-D62F6019D4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0963" y="71871"/>
            <a:ext cx="3164795" cy="2111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AIR POLLUTION CAR ile ilgili görsel sonucu">
            <a:extLst>
              <a:ext uri="{FF2B5EF4-FFF2-40B4-BE49-F238E27FC236}">
                <a16:creationId xmlns:a16="http://schemas.microsoft.com/office/drawing/2014/main" id="{859FB96D-D1FF-43BC-8F80-FB468E800C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0963" y="2408222"/>
            <a:ext cx="3223805" cy="2111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8" name="Resim 27">
            <a:extLst>
              <a:ext uri="{FF2B5EF4-FFF2-40B4-BE49-F238E27FC236}">
                <a16:creationId xmlns:a16="http://schemas.microsoft.com/office/drawing/2014/main" id="{965F1B26-7097-4306-B3C7-19792B876F24}"/>
              </a:ext>
            </a:extLst>
          </p:cNvPr>
          <p:cNvPicPr>
            <a:picLocks noChangeAspect="1"/>
          </p:cNvPicPr>
          <p:nvPr/>
        </p:nvPicPr>
        <p:blipFill>
          <a:blip r:embed="rId4"/>
          <a:stretch>
            <a:fillRect/>
          </a:stretch>
        </p:blipFill>
        <p:spPr>
          <a:xfrm>
            <a:off x="104101" y="-267113"/>
            <a:ext cx="8053514" cy="2651990"/>
          </a:xfrm>
          <a:prstGeom prst="rect">
            <a:avLst/>
          </a:prstGeom>
        </p:spPr>
      </p:pic>
      <p:pic>
        <p:nvPicPr>
          <p:cNvPr id="29" name="Resim 28">
            <a:extLst>
              <a:ext uri="{FF2B5EF4-FFF2-40B4-BE49-F238E27FC236}">
                <a16:creationId xmlns:a16="http://schemas.microsoft.com/office/drawing/2014/main" id="{192B394F-2943-4F93-9F1F-DAE5C0EC5EBC}"/>
              </a:ext>
            </a:extLst>
          </p:cNvPr>
          <p:cNvPicPr>
            <a:picLocks noChangeAspect="1"/>
          </p:cNvPicPr>
          <p:nvPr/>
        </p:nvPicPr>
        <p:blipFill>
          <a:blip r:embed="rId5"/>
          <a:stretch>
            <a:fillRect/>
          </a:stretch>
        </p:blipFill>
        <p:spPr>
          <a:xfrm>
            <a:off x="-243401" y="2051990"/>
            <a:ext cx="8401016" cy="2645893"/>
          </a:xfrm>
          <a:prstGeom prst="rect">
            <a:avLst/>
          </a:prstGeom>
        </p:spPr>
      </p:pic>
      <p:pic>
        <p:nvPicPr>
          <p:cNvPr id="30" name="Resim 29">
            <a:extLst>
              <a:ext uri="{FF2B5EF4-FFF2-40B4-BE49-F238E27FC236}">
                <a16:creationId xmlns:a16="http://schemas.microsoft.com/office/drawing/2014/main" id="{7A8A6342-A376-4F96-A291-7F267E715412}"/>
              </a:ext>
            </a:extLst>
          </p:cNvPr>
          <p:cNvPicPr>
            <a:picLocks noChangeAspect="1"/>
          </p:cNvPicPr>
          <p:nvPr/>
        </p:nvPicPr>
        <p:blipFill>
          <a:blip r:embed="rId6"/>
          <a:stretch>
            <a:fillRect/>
          </a:stretch>
        </p:blipFill>
        <p:spPr>
          <a:xfrm>
            <a:off x="-655125" y="3754447"/>
            <a:ext cx="9077731" cy="4560203"/>
          </a:xfrm>
          <a:prstGeom prst="rect">
            <a:avLst/>
          </a:prstGeom>
        </p:spPr>
      </p:pic>
      <p:pic>
        <p:nvPicPr>
          <p:cNvPr id="1030" name="Picture 6" descr="DOĞAL ÇEVRE ZARAR ile ilgili görsel sonucu">
            <a:extLst>
              <a:ext uri="{FF2B5EF4-FFF2-40B4-BE49-F238E27FC236}">
                <a16:creationId xmlns:a16="http://schemas.microsoft.com/office/drawing/2014/main" id="{64FD3B52-90F7-42FE-9E12-37EB75237E5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0964" y="4697883"/>
            <a:ext cx="3164795" cy="2111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32" name="Picture 8" descr="ATOM BOMBASI ÇEVRE ile ilgili görsel sonucu">
            <a:extLst>
              <a:ext uri="{FF2B5EF4-FFF2-40B4-BE49-F238E27FC236}">
                <a16:creationId xmlns:a16="http://schemas.microsoft.com/office/drawing/2014/main" id="{B803AEAB-7D69-4139-97BB-436FA1BC0C7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0963" y="4671354"/>
            <a:ext cx="3229003" cy="21115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349698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down)">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down)">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wipe(down)">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wipe(down)">
                                      <p:cBhvr>
                                        <p:cTn id="22" dur="500"/>
                                        <p:tgtEl>
                                          <p:spTgt spid="102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wipe(down)">
                                      <p:cBhvr>
                                        <p:cTn id="27" dur="500"/>
                                        <p:tgtEl>
                                          <p:spTgt spid="3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030"/>
                                        </p:tgtEl>
                                        <p:attrNameLst>
                                          <p:attrName>style.visibility</p:attrName>
                                        </p:attrNameLst>
                                      </p:cBhvr>
                                      <p:to>
                                        <p:strVal val="visible"/>
                                      </p:to>
                                    </p:set>
                                    <p:animEffect transition="in" filter="wipe(down)">
                                      <p:cBhvr>
                                        <p:cTn id="32" dur="500"/>
                                        <p:tgtEl>
                                          <p:spTgt spid="1030"/>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1032"/>
                                        </p:tgtEl>
                                        <p:attrNameLst>
                                          <p:attrName>style.visibility</p:attrName>
                                        </p:attrNameLst>
                                      </p:cBhvr>
                                      <p:to>
                                        <p:strVal val="visible"/>
                                      </p:to>
                                    </p:set>
                                    <p:animEffect transition="in" filter="fade">
                                      <p:cBhvr>
                                        <p:cTn id="37" dur="1000"/>
                                        <p:tgtEl>
                                          <p:spTgt spid="1032"/>
                                        </p:tgtEl>
                                      </p:cBhvr>
                                    </p:animEffect>
                                    <p:anim calcmode="lin" valueType="num">
                                      <p:cBhvr>
                                        <p:cTn id="38" dur="1000" fill="hold"/>
                                        <p:tgtEl>
                                          <p:spTgt spid="1032"/>
                                        </p:tgtEl>
                                        <p:attrNameLst>
                                          <p:attrName>ppt_x</p:attrName>
                                        </p:attrNameLst>
                                      </p:cBhvr>
                                      <p:tavLst>
                                        <p:tav tm="0">
                                          <p:val>
                                            <p:strVal val="#ppt_x"/>
                                          </p:val>
                                        </p:tav>
                                        <p:tav tm="100000">
                                          <p:val>
                                            <p:strVal val="#ppt_x"/>
                                          </p:val>
                                        </p:tav>
                                      </p:tavLst>
                                    </p:anim>
                                    <p:anim calcmode="lin" valueType="num">
                                      <p:cBhvr>
                                        <p:cTn id="39" dur="1000" fill="hold"/>
                                        <p:tgtEl>
                                          <p:spTgt spid="10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8" name="Resim 7">
            <a:extLst>
              <a:ext uri="{FF2B5EF4-FFF2-40B4-BE49-F238E27FC236}">
                <a16:creationId xmlns:a16="http://schemas.microsoft.com/office/drawing/2014/main" id="{53F4EAC3-C942-4A5A-8103-3583591457B3}"/>
              </a:ext>
            </a:extLst>
          </p:cNvPr>
          <p:cNvPicPr>
            <a:picLocks noChangeAspect="1"/>
          </p:cNvPicPr>
          <p:nvPr/>
        </p:nvPicPr>
        <p:blipFill>
          <a:blip r:embed="rId2"/>
          <a:stretch>
            <a:fillRect/>
          </a:stretch>
        </p:blipFill>
        <p:spPr>
          <a:xfrm>
            <a:off x="1712596" y="1207066"/>
            <a:ext cx="8766808" cy="5188146"/>
          </a:xfrm>
          <a:prstGeom prst="rect">
            <a:avLst/>
          </a:prstGeom>
          <a:ln>
            <a:noFill/>
          </a:ln>
          <a:effectLst>
            <a:outerShdw blurRad="190500" algn="tl" rotWithShape="0">
              <a:srgbClr val="000000">
                <a:alpha val="70000"/>
              </a:srgbClr>
            </a:outerShdw>
          </a:effectLst>
        </p:spPr>
      </p:pic>
      <p:pic>
        <p:nvPicPr>
          <p:cNvPr id="9" name="Resim 8">
            <a:extLst>
              <a:ext uri="{FF2B5EF4-FFF2-40B4-BE49-F238E27FC236}">
                <a16:creationId xmlns:a16="http://schemas.microsoft.com/office/drawing/2014/main" id="{C74A947E-6F31-4DA8-A921-CBC982D50EB0}"/>
              </a:ext>
            </a:extLst>
          </p:cNvPr>
          <p:cNvPicPr>
            <a:picLocks noChangeAspect="1"/>
          </p:cNvPicPr>
          <p:nvPr/>
        </p:nvPicPr>
        <p:blipFill>
          <a:blip r:embed="rId3"/>
          <a:stretch>
            <a:fillRect/>
          </a:stretch>
        </p:blipFill>
        <p:spPr>
          <a:xfrm>
            <a:off x="8016948" y="5650934"/>
            <a:ext cx="645786" cy="649098"/>
          </a:xfrm>
          <a:prstGeom prst="rect">
            <a:avLst/>
          </a:prstGeom>
        </p:spPr>
      </p:pic>
      <p:pic>
        <p:nvPicPr>
          <p:cNvPr id="6" name="Resim 5">
            <a:extLst>
              <a:ext uri="{FF2B5EF4-FFF2-40B4-BE49-F238E27FC236}">
                <a16:creationId xmlns:a16="http://schemas.microsoft.com/office/drawing/2014/main" id="{AE7A5E46-DEB4-47DC-B36C-4A1710F5C4A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712596" y="674170"/>
            <a:ext cx="2580968" cy="532896"/>
          </a:xfrm>
          <a:prstGeom prst="rect">
            <a:avLst/>
          </a:prstGeom>
        </p:spPr>
      </p:pic>
    </p:spTree>
    <p:extLst>
      <p:ext uri="{BB962C8B-B14F-4D97-AF65-F5344CB8AC3E}">
        <p14:creationId xmlns:p14="http://schemas.microsoft.com/office/powerpoint/2010/main" val="6595578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5122" name="Picture 2" descr="technology addiction ile ilgili görsel sonucu">
            <a:extLst>
              <a:ext uri="{FF2B5EF4-FFF2-40B4-BE49-F238E27FC236}">
                <a16:creationId xmlns:a16="http://schemas.microsoft.com/office/drawing/2014/main" id="{34574E54-2E6F-46AA-80C5-43F8F134F6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1493" y="105334"/>
            <a:ext cx="3878941" cy="290971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5138" name="Picture 18" descr="İlgili resim">
            <a:extLst>
              <a:ext uri="{FF2B5EF4-FFF2-40B4-BE49-F238E27FC236}">
                <a16:creationId xmlns:a16="http://schemas.microsoft.com/office/drawing/2014/main" id="{9A12C5A1-0958-4545-AC7B-DD1A2680A6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333" y="107115"/>
            <a:ext cx="3872294" cy="290793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5140" name="Picture 20" descr="technology addiction ile ilgili görsel sonucu">
            <a:extLst>
              <a:ext uri="{FF2B5EF4-FFF2-40B4-BE49-F238E27FC236}">
                <a16:creationId xmlns:a16="http://schemas.microsoft.com/office/drawing/2014/main" id="{AD0CBF2E-C7CE-445C-A797-7A9CD43BE7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4812" y="107115"/>
            <a:ext cx="3795511" cy="290793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5142" name="Picture 22" descr="technology addiction ile ilgili görsel sonucu">
            <a:extLst>
              <a:ext uri="{FF2B5EF4-FFF2-40B4-BE49-F238E27FC236}">
                <a16:creationId xmlns:a16="http://schemas.microsoft.com/office/drawing/2014/main" id="{C334C831-2195-4090-8F77-931B37F4B13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24785" y="3638571"/>
            <a:ext cx="3865649" cy="297036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5124" name="Picture 4" descr="technology addiction ile ilgili görsel sonucu">
            <a:extLst>
              <a:ext uri="{FF2B5EF4-FFF2-40B4-BE49-F238E27FC236}">
                <a16:creationId xmlns:a16="http://schemas.microsoft.com/office/drawing/2014/main" id="{E807D375-69A6-4B66-AA1B-80E242D4587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3333" y="3626220"/>
            <a:ext cx="3865649" cy="297036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6" name="Picture 10" descr="Technology Takeover! ile ilgili görsel sonucu">
            <a:extLst>
              <a:ext uri="{FF2B5EF4-FFF2-40B4-BE49-F238E27FC236}">
                <a16:creationId xmlns:a16="http://schemas.microsoft.com/office/drawing/2014/main" id="{5FFB1596-662A-481E-84CD-00F436D386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67215" y="3626221"/>
            <a:ext cx="3690707" cy="297036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4" name="Resim 3">
            <a:extLst>
              <a:ext uri="{FF2B5EF4-FFF2-40B4-BE49-F238E27FC236}">
                <a16:creationId xmlns:a16="http://schemas.microsoft.com/office/drawing/2014/main" id="{DB80DA30-801A-4EB9-9FFB-624F1BA38E09}"/>
              </a:ext>
            </a:extLst>
          </p:cNvPr>
          <p:cNvPicPr>
            <a:picLocks noChangeAspect="1"/>
          </p:cNvPicPr>
          <p:nvPr/>
        </p:nvPicPr>
        <p:blipFill>
          <a:blip r:embed="rId9"/>
          <a:stretch>
            <a:fillRect/>
          </a:stretch>
        </p:blipFill>
        <p:spPr>
          <a:xfrm>
            <a:off x="917977" y="2653142"/>
            <a:ext cx="10675021" cy="1347333"/>
          </a:xfrm>
          <a:prstGeom prst="rect">
            <a:avLst/>
          </a:prstGeom>
        </p:spPr>
      </p:pic>
    </p:spTree>
    <p:extLst>
      <p:ext uri="{BB962C8B-B14F-4D97-AF65-F5344CB8AC3E}">
        <p14:creationId xmlns:p14="http://schemas.microsoft.com/office/powerpoint/2010/main" val="36402975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BD3C4542-937A-4ED0-A0D0-590F67B6A6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38092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4102" name="Picture 6" descr="http://3.bp.blogspot.com/-Ogzqdk5jS9g/T1ijNo5N6dI/AAAAAAAAAAQ/Td6W5f-ockY/s1600/Ads%25C4%25B1zd.jpg">
            <a:extLst>
              <a:ext uri="{FF2B5EF4-FFF2-40B4-BE49-F238E27FC236}">
                <a16:creationId xmlns:a16="http://schemas.microsoft.com/office/drawing/2014/main" id="{639B65DB-F74F-49DC-A133-48BF523BE0D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76" t="3173" r="1677" b="2276"/>
          <a:stretch/>
        </p:blipFill>
        <p:spPr bwMode="auto">
          <a:xfrm>
            <a:off x="752688" y="3559897"/>
            <a:ext cx="4862997" cy="30781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100" name="Picture 4" descr="sanal arkadaşlık ile ilgili görsel sonucu">
            <a:extLst>
              <a:ext uri="{FF2B5EF4-FFF2-40B4-BE49-F238E27FC236}">
                <a16:creationId xmlns:a16="http://schemas.microsoft.com/office/drawing/2014/main" id="{8A92EFBB-1FB9-4917-B092-39572827A3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3473" y="3559897"/>
            <a:ext cx="4862997" cy="30781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1" name="Resim 20">
            <a:extLst>
              <a:ext uri="{FF2B5EF4-FFF2-40B4-BE49-F238E27FC236}">
                <a16:creationId xmlns:a16="http://schemas.microsoft.com/office/drawing/2014/main" id="{2678B9BB-56E9-4481-A516-910AC151E735}"/>
              </a:ext>
            </a:extLst>
          </p:cNvPr>
          <p:cNvPicPr>
            <a:picLocks noChangeAspect="1"/>
          </p:cNvPicPr>
          <p:nvPr/>
        </p:nvPicPr>
        <p:blipFill>
          <a:blip r:embed="rId4"/>
          <a:stretch>
            <a:fillRect/>
          </a:stretch>
        </p:blipFill>
        <p:spPr>
          <a:xfrm>
            <a:off x="752688" y="589343"/>
            <a:ext cx="10699407" cy="2316681"/>
          </a:xfrm>
          <a:prstGeom prst="rect">
            <a:avLst/>
          </a:prstGeom>
          <a:ln>
            <a:noFill/>
          </a:ln>
          <a:effectLst>
            <a:outerShdw blurRad="190500" algn="tl" rotWithShape="0">
              <a:srgbClr val="000000">
                <a:alpha val="70000"/>
              </a:srgbClr>
            </a:outerShdw>
          </a:effectLst>
        </p:spPr>
      </p:pic>
      <p:pic>
        <p:nvPicPr>
          <p:cNvPr id="28" name="Resim 27">
            <a:extLst>
              <a:ext uri="{FF2B5EF4-FFF2-40B4-BE49-F238E27FC236}">
                <a16:creationId xmlns:a16="http://schemas.microsoft.com/office/drawing/2014/main" id="{1B687950-131E-4EE0-9EAD-70C0B6451817}"/>
              </a:ext>
            </a:extLst>
          </p:cNvPr>
          <p:cNvPicPr>
            <a:picLocks noChangeAspect="1"/>
          </p:cNvPicPr>
          <p:nvPr/>
        </p:nvPicPr>
        <p:blipFill>
          <a:blip r:embed="rId5"/>
          <a:stretch>
            <a:fillRect/>
          </a:stretch>
        </p:blipFill>
        <p:spPr>
          <a:xfrm>
            <a:off x="3556124" y="1927122"/>
            <a:ext cx="5407621" cy="5456393"/>
          </a:xfrm>
          <a:prstGeom prst="rect">
            <a:avLst/>
          </a:prstGeom>
        </p:spPr>
      </p:pic>
    </p:spTree>
    <p:extLst>
      <p:ext uri="{BB962C8B-B14F-4D97-AF65-F5344CB8AC3E}">
        <p14:creationId xmlns:p14="http://schemas.microsoft.com/office/powerpoint/2010/main" val="24464650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ppt_w</p:attrName>
                                        </p:attrNameLst>
                                      </p:cBhvr>
                                      <p:tavLst>
                                        <p:tav tm="0">
                                          <p:val>
                                            <p:fltVal val="0"/>
                                          </p:val>
                                        </p:tav>
                                        <p:tav tm="100000">
                                          <p:val>
                                            <p:strVal val="#ppt_w"/>
                                          </p:val>
                                        </p:tav>
                                      </p:tavLst>
                                    </p:anim>
                                    <p:anim calcmode="lin" valueType="num">
                                      <p:cBhvr>
                                        <p:cTn id="8" dur="1000" fill="hold"/>
                                        <p:tgtEl>
                                          <p:spTgt spid="28"/>
                                        </p:tgtEl>
                                        <p:attrNameLst>
                                          <p:attrName>ppt_h</p:attrName>
                                        </p:attrNameLst>
                                      </p:cBhvr>
                                      <p:tavLst>
                                        <p:tav tm="0">
                                          <p:val>
                                            <p:fltVal val="0"/>
                                          </p:val>
                                        </p:tav>
                                        <p:tav tm="100000">
                                          <p:val>
                                            <p:strVal val="#ppt_h"/>
                                          </p:val>
                                        </p:tav>
                                      </p:tavLst>
                                    </p:anim>
                                    <p:anim calcmode="lin" valueType="num">
                                      <p:cBhvr>
                                        <p:cTn id="9" dur="1000" fill="hold"/>
                                        <p:tgtEl>
                                          <p:spTgt spid="28"/>
                                        </p:tgtEl>
                                        <p:attrNameLst>
                                          <p:attrName>style.rotation</p:attrName>
                                        </p:attrNameLst>
                                      </p:cBhvr>
                                      <p:tavLst>
                                        <p:tav tm="0">
                                          <p:val>
                                            <p:fltVal val="90"/>
                                          </p:val>
                                        </p:tav>
                                        <p:tav tm="100000">
                                          <p:val>
                                            <p:fltVal val="0"/>
                                          </p:val>
                                        </p:tav>
                                      </p:tavLst>
                                    </p:anim>
                                    <p:animEffect transition="in" filter="fade">
                                      <p:cBhvr>
                                        <p:cTn id="10"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effectLst/>
      </p:bgPr>
    </p:bg>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74A68345-0A1E-4C1A-A2D0-1936C7B5A5B4}"/>
              </a:ext>
            </a:extLst>
          </p:cNvPr>
          <p:cNvPicPr>
            <a:picLocks noChangeAspect="1"/>
          </p:cNvPicPr>
          <p:nvPr/>
        </p:nvPicPr>
        <p:blipFill>
          <a:blip r:embed="rId2"/>
          <a:stretch>
            <a:fillRect/>
          </a:stretch>
        </p:blipFill>
        <p:spPr>
          <a:xfrm>
            <a:off x="537333" y="1070145"/>
            <a:ext cx="3579349" cy="4111281"/>
          </a:xfrm>
          <a:prstGeom prst="rect">
            <a:avLst/>
          </a:prstGeom>
        </p:spPr>
      </p:pic>
      <p:pic>
        <p:nvPicPr>
          <p:cNvPr id="5" name="Picture 2" descr="INTERNET FAMILY ile ilgili görsel sonucu">
            <a:extLst>
              <a:ext uri="{FF2B5EF4-FFF2-40B4-BE49-F238E27FC236}">
                <a16:creationId xmlns:a16="http://schemas.microsoft.com/office/drawing/2014/main" id="{76D04358-1427-47DD-B6FD-FDD7C41085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724" y="3314018"/>
            <a:ext cx="3571289" cy="25883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4" descr="Otomatik alternatif metin yok.">
            <a:extLst>
              <a:ext uri="{FF2B5EF4-FFF2-40B4-BE49-F238E27FC236}">
                <a16:creationId xmlns:a16="http://schemas.microsoft.com/office/drawing/2014/main" id="{B68D5942-1D05-4326-9706-C30D7198F4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867" y="955640"/>
            <a:ext cx="3823418" cy="52344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descr="Otomatik alternatif metin yok.">
            <a:extLst>
              <a:ext uri="{FF2B5EF4-FFF2-40B4-BE49-F238E27FC236}">
                <a16:creationId xmlns:a16="http://schemas.microsoft.com/office/drawing/2014/main" id="{AE8D48EE-DAB4-41A3-B9BB-C7AAF637B0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0867" y="955639"/>
            <a:ext cx="3823418" cy="52344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Resim 2">
            <a:extLst>
              <a:ext uri="{FF2B5EF4-FFF2-40B4-BE49-F238E27FC236}">
                <a16:creationId xmlns:a16="http://schemas.microsoft.com/office/drawing/2014/main" id="{86C43F4F-FC8E-4481-AEAB-9CE92B67E6F0}"/>
              </a:ext>
            </a:extLst>
          </p:cNvPr>
          <p:cNvPicPr>
            <a:picLocks noChangeAspect="1"/>
          </p:cNvPicPr>
          <p:nvPr/>
        </p:nvPicPr>
        <p:blipFill>
          <a:blip r:embed="rId6"/>
          <a:stretch>
            <a:fillRect/>
          </a:stretch>
        </p:blipFill>
        <p:spPr>
          <a:xfrm>
            <a:off x="6096000" y="149489"/>
            <a:ext cx="5977358" cy="3665979"/>
          </a:xfrm>
          <a:prstGeom prst="rect">
            <a:avLst/>
          </a:prstGeom>
          <a:ln>
            <a:noFill/>
          </a:ln>
          <a:effectLst>
            <a:outerShdw blurRad="190500" algn="tl" rotWithShape="0">
              <a:srgbClr val="000000">
                <a:alpha val="70000"/>
              </a:srgbClr>
            </a:outerShdw>
          </a:effectLst>
        </p:spPr>
      </p:pic>
      <p:pic>
        <p:nvPicPr>
          <p:cNvPr id="9" name="Resim 8">
            <a:extLst>
              <a:ext uri="{FF2B5EF4-FFF2-40B4-BE49-F238E27FC236}">
                <a16:creationId xmlns:a16="http://schemas.microsoft.com/office/drawing/2014/main" id="{E1D6D842-2AFD-4C1E-A851-07B82F7208FC}"/>
              </a:ext>
            </a:extLst>
          </p:cNvPr>
          <p:cNvPicPr>
            <a:picLocks noChangeAspect="1"/>
          </p:cNvPicPr>
          <p:nvPr/>
        </p:nvPicPr>
        <p:blipFill>
          <a:blip r:embed="rId7"/>
          <a:stretch>
            <a:fillRect/>
          </a:stretch>
        </p:blipFill>
        <p:spPr>
          <a:xfrm rot="21338216">
            <a:off x="7340449" y="4036819"/>
            <a:ext cx="4460966" cy="2181032"/>
          </a:xfrm>
          <a:prstGeom prst="rect">
            <a:avLst/>
          </a:prstGeom>
        </p:spPr>
      </p:pic>
      <p:pic>
        <p:nvPicPr>
          <p:cNvPr id="10" name="Resim 9">
            <a:extLst>
              <a:ext uri="{FF2B5EF4-FFF2-40B4-BE49-F238E27FC236}">
                <a16:creationId xmlns:a16="http://schemas.microsoft.com/office/drawing/2014/main" id="{6457E27D-E8E9-4A2F-9DCF-68898994D71A}"/>
              </a:ext>
            </a:extLst>
          </p:cNvPr>
          <p:cNvPicPr>
            <a:picLocks noChangeAspect="1"/>
          </p:cNvPicPr>
          <p:nvPr/>
        </p:nvPicPr>
        <p:blipFill>
          <a:blip r:embed="rId8"/>
          <a:stretch>
            <a:fillRect/>
          </a:stretch>
        </p:blipFill>
        <p:spPr>
          <a:xfrm>
            <a:off x="3694078" y="1754727"/>
            <a:ext cx="4223639" cy="5968185"/>
          </a:xfrm>
          <a:prstGeom prst="rect">
            <a:avLst/>
          </a:prstGeom>
        </p:spPr>
      </p:pic>
    </p:spTree>
    <p:extLst>
      <p:ext uri="{BB962C8B-B14F-4D97-AF65-F5344CB8AC3E}">
        <p14:creationId xmlns:p14="http://schemas.microsoft.com/office/powerpoint/2010/main" val="413069105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C216ABC4-C21B-4EDD-B36F-A20DDDC88991}"/>
              </a:ext>
            </a:extLst>
          </p:cNvPr>
          <p:cNvPicPr>
            <a:picLocks noChangeAspect="1"/>
          </p:cNvPicPr>
          <p:nvPr/>
        </p:nvPicPr>
        <p:blipFill>
          <a:blip r:embed="rId2"/>
          <a:stretch>
            <a:fillRect/>
          </a:stretch>
        </p:blipFill>
        <p:spPr>
          <a:xfrm>
            <a:off x="349827" y="780485"/>
            <a:ext cx="11492346" cy="5590090"/>
          </a:xfrm>
          <a:prstGeom prst="rect">
            <a:avLst/>
          </a:prstGeom>
        </p:spPr>
      </p:pic>
      <p:pic>
        <p:nvPicPr>
          <p:cNvPr id="10" name="Resim 9">
            <a:extLst>
              <a:ext uri="{FF2B5EF4-FFF2-40B4-BE49-F238E27FC236}">
                <a16:creationId xmlns:a16="http://schemas.microsoft.com/office/drawing/2014/main" id="{E431B1BB-A4FA-45D1-AE46-865485818B90}"/>
              </a:ext>
            </a:extLst>
          </p:cNvPr>
          <p:cNvPicPr>
            <a:picLocks noChangeAspect="1"/>
          </p:cNvPicPr>
          <p:nvPr/>
        </p:nvPicPr>
        <p:blipFill>
          <a:blip r:embed="rId3"/>
          <a:stretch>
            <a:fillRect/>
          </a:stretch>
        </p:blipFill>
        <p:spPr>
          <a:xfrm>
            <a:off x="261337" y="780485"/>
            <a:ext cx="11580836" cy="5883150"/>
          </a:xfrm>
          <a:prstGeom prst="rect">
            <a:avLst/>
          </a:prstGeom>
        </p:spPr>
      </p:pic>
      <p:pic>
        <p:nvPicPr>
          <p:cNvPr id="14" name="Resim 13">
            <a:extLst>
              <a:ext uri="{FF2B5EF4-FFF2-40B4-BE49-F238E27FC236}">
                <a16:creationId xmlns:a16="http://schemas.microsoft.com/office/drawing/2014/main" id="{9892564B-3802-4258-8019-232C124DEDCE}"/>
              </a:ext>
            </a:extLst>
          </p:cNvPr>
          <p:cNvPicPr>
            <a:picLocks noChangeAspect="1"/>
          </p:cNvPicPr>
          <p:nvPr/>
        </p:nvPicPr>
        <p:blipFill>
          <a:blip r:embed="rId4"/>
          <a:stretch>
            <a:fillRect/>
          </a:stretch>
        </p:blipFill>
        <p:spPr>
          <a:xfrm>
            <a:off x="3108871" y="-6022152"/>
            <a:ext cx="6062748" cy="12659016"/>
          </a:xfrm>
          <a:prstGeom prst="rect">
            <a:avLst/>
          </a:prstGeom>
        </p:spPr>
      </p:pic>
    </p:spTree>
    <p:extLst>
      <p:ext uri="{BB962C8B-B14F-4D97-AF65-F5344CB8AC3E}">
        <p14:creationId xmlns:p14="http://schemas.microsoft.com/office/powerpoint/2010/main" val="14513451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1000" fill="hold"/>
                                        <p:tgtEl>
                                          <p:spTgt spid="14"/>
                                        </p:tgtEl>
                                        <p:attrNameLst>
                                          <p:attrName>ppt_w</p:attrName>
                                        </p:attrNameLst>
                                      </p:cBhvr>
                                      <p:tavLst>
                                        <p:tav tm="0">
                                          <p:val>
                                            <p:fltVal val="0"/>
                                          </p:val>
                                        </p:tav>
                                        <p:tav tm="100000">
                                          <p:val>
                                            <p:strVal val="#ppt_w"/>
                                          </p:val>
                                        </p:tav>
                                      </p:tavLst>
                                    </p:anim>
                                    <p:anim calcmode="lin" valueType="num">
                                      <p:cBhvr>
                                        <p:cTn id="15" dur="1000" fill="hold"/>
                                        <p:tgtEl>
                                          <p:spTgt spid="14"/>
                                        </p:tgtEl>
                                        <p:attrNameLst>
                                          <p:attrName>ppt_h</p:attrName>
                                        </p:attrNameLst>
                                      </p:cBhvr>
                                      <p:tavLst>
                                        <p:tav tm="0">
                                          <p:val>
                                            <p:fltVal val="0"/>
                                          </p:val>
                                        </p:tav>
                                        <p:tav tm="100000">
                                          <p:val>
                                            <p:strVal val="#ppt_h"/>
                                          </p:val>
                                        </p:tav>
                                      </p:tavLst>
                                    </p:anim>
                                    <p:anim calcmode="lin" valueType="num">
                                      <p:cBhvr>
                                        <p:cTn id="16" dur="1000" fill="hold"/>
                                        <p:tgtEl>
                                          <p:spTgt spid="14"/>
                                        </p:tgtEl>
                                        <p:attrNameLst>
                                          <p:attrName>style.rotation</p:attrName>
                                        </p:attrNameLst>
                                      </p:cBhvr>
                                      <p:tavLst>
                                        <p:tav tm="0">
                                          <p:val>
                                            <p:fltVal val="90"/>
                                          </p:val>
                                        </p:tav>
                                        <p:tav tm="100000">
                                          <p:val>
                                            <p:fltVal val="0"/>
                                          </p:val>
                                        </p:tav>
                                      </p:tavLst>
                                    </p:anim>
                                    <p:animEffect transition="in" filter="fade">
                                      <p:cBhvr>
                                        <p:cTn id="1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BA0E1212-9903-461B-A011-9B51D92EA4F8}"/>
              </a:ext>
            </a:extLst>
          </p:cNvPr>
          <p:cNvPicPr>
            <a:picLocks noChangeAspect="1"/>
          </p:cNvPicPr>
          <p:nvPr/>
        </p:nvPicPr>
        <p:blipFill>
          <a:blip r:embed="rId2"/>
          <a:stretch>
            <a:fillRect/>
          </a:stretch>
        </p:blipFill>
        <p:spPr>
          <a:xfrm>
            <a:off x="797322" y="1048950"/>
            <a:ext cx="10002224" cy="5704713"/>
          </a:xfrm>
          <a:prstGeom prst="rect">
            <a:avLst/>
          </a:prstGeom>
        </p:spPr>
      </p:pic>
      <p:pic>
        <p:nvPicPr>
          <p:cNvPr id="8" name="Resim 7">
            <a:extLst>
              <a:ext uri="{FF2B5EF4-FFF2-40B4-BE49-F238E27FC236}">
                <a16:creationId xmlns:a16="http://schemas.microsoft.com/office/drawing/2014/main" id="{DECED131-A0FE-4361-9C05-0700D9F64E6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0065" y="516054"/>
            <a:ext cx="2580968" cy="532896"/>
          </a:xfrm>
          <a:prstGeom prst="rect">
            <a:avLst/>
          </a:prstGeom>
        </p:spPr>
      </p:pic>
      <p:sp>
        <p:nvSpPr>
          <p:cNvPr id="10" name="Akış Çizelgesi: Bağlayıcı 9">
            <a:extLst>
              <a:ext uri="{FF2B5EF4-FFF2-40B4-BE49-F238E27FC236}">
                <a16:creationId xmlns:a16="http://schemas.microsoft.com/office/drawing/2014/main" id="{6ED4FCB2-B051-46F5-8930-D60F50EDE739}"/>
              </a:ext>
            </a:extLst>
          </p:cNvPr>
          <p:cNvSpPr/>
          <p:nvPr/>
        </p:nvSpPr>
        <p:spPr>
          <a:xfrm>
            <a:off x="797322" y="5171228"/>
            <a:ext cx="457200" cy="493144"/>
          </a:xfrm>
          <a:prstGeom prst="flowChartConnector">
            <a:avLst/>
          </a:prstGeom>
          <a:scene3d>
            <a:camera prst="orthographicFront"/>
            <a:lightRig rig="threePt" dir="t"/>
          </a:scene3d>
          <a:sp3d>
            <a:bevelT/>
          </a:sp3d>
        </p:spPr>
        <p:style>
          <a:lnRef idx="2">
            <a:schemeClr val="accent6">
              <a:shade val="50000"/>
            </a:schemeClr>
          </a:lnRef>
          <a:fillRef idx="1">
            <a:schemeClr val="accent6"/>
          </a:fillRef>
          <a:effectRef idx="0">
            <a:schemeClr val="accent6"/>
          </a:effectRef>
          <a:fontRef idx="minor">
            <a:schemeClr val="lt1"/>
          </a:fontRef>
        </p:style>
        <p:txBody>
          <a:bodyPr rtlCol="0" anchor="ctr">
            <a:sp3d extrusionH="57150">
              <a:bevelT w="38100" h="38100"/>
            </a:sp3d>
          </a:bodyPr>
          <a:lstStyle/>
          <a:p>
            <a:pPr algn="ctr"/>
            <a:endParaRPr lang="tr-TR"/>
          </a:p>
        </p:txBody>
      </p:sp>
      <p:pic>
        <p:nvPicPr>
          <p:cNvPr id="5" name="Resim 4">
            <a:extLst>
              <a:ext uri="{FF2B5EF4-FFF2-40B4-BE49-F238E27FC236}">
                <a16:creationId xmlns:a16="http://schemas.microsoft.com/office/drawing/2014/main" id="{872FE65F-84B7-4194-B8A6-7AD3B1D7DE9B}"/>
              </a:ext>
            </a:extLst>
          </p:cNvPr>
          <p:cNvPicPr>
            <a:picLocks noChangeAspect="1"/>
          </p:cNvPicPr>
          <p:nvPr/>
        </p:nvPicPr>
        <p:blipFill>
          <a:blip r:embed="rId4"/>
          <a:stretch>
            <a:fillRect/>
          </a:stretch>
        </p:blipFill>
        <p:spPr>
          <a:xfrm>
            <a:off x="5576242" y="2015983"/>
            <a:ext cx="3542083" cy="4346825"/>
          </a:xfrm>
          <a:prstGeom prst="rect">
            <a:avLst/>
          </a:prstGeom>
        </p:spPr>
      </p:pic>
    </p:spTree>
    <p:extLst>
      <p:ext uri="{BB962C8B-B14F-4D97-AF65-F5344CB8AC3E}">
        <p14:creationId xmlns:p14="http://schemas.microsoft.com/office/powerpoint/2010/main" val="25361631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pic>
        <p:nvPicPr>
          <p:cNvPr id="12" name="Resim 11">
            <a:extLst>
              <a:ext uri="{FF2B5EF4-FFF2-40B4-BE49-F238E27FC236}">
                <a16:creationId xmlns:a16="http://schemas.microsoft.com/office/drawing/2014/main" id="{029CBDA1-3AFB-45CB-855F-435AF4630A06}"/>
              </a:ext>
            </a:extLst>
          </p:cNvPr>
          <p:cNvPicPr>
            <a:picLocks noChangeAspect="1"/>
          </p:cNvPicPr>
          <p:nvPr/>
        </p:nvPicPr>
        <p:blipFill>
          <a:blip r:embed="rId2"/>
          <a:stretch>
            <a:fillRect/>
          </a:stretch>
        </p:blipFill>
        <p:spPr>
          <a:xfrm>
            <a:off x="2255520" y="0"/>
            <a:ext cx="7485888" cy="6728171"/>
          </a:xfrm>
          <a:prstGeom prst="rect">
            <a:avLst/>
          </a:prstGeom>
          <a:ln>
            <a:noFill/>
          </a:ln>
          <a:effectLst>
            <a:outerShdw blurRad="190500" algn="tl" rotWithShape="0">
              <a:srgbClr val="000000">
                <a:alpha val="70000"/>
              </a:srgbClr>
            </a:outerShdw>
          </a:effectLst>
        </p:spPr>
      </p:pic>
      <p:pic>
        <p:nvPicPr>
          <p:cNvPr id="14" name="Resim 13">
            <a:extLst>
              <a:ext uri="{FF2B5EF4-FFF2-40B4-BE49-F238E27FC236}">
                <a16:creationId xmlns:a16="http://schemas.microsoft.com/office/drawing/2014/main" id="{4F530904-4475-438B-8420-CF16F062ABE7}"/>
              </a:ext>
            </a:extLst>
          </p:cNvPr>
          <p:cNvPicPr>
            <a:picLocks noChangeAspect="1"/>
          </p:cNvPicPr>
          <p:nvPr/>
        </p:nvPicPr>
        <p:blipFill>
          <a:blip r:embed="rId3"/>
          <a:stretch>
            <a:fillRect/>
          </a:stretch>
        </p:blipFill>
        <p:spPr>
          <a:xfrm>
            <a:off x="2578590" y="5666214"/>
            <a:ext cx="402371" cy="402371"/>
          </a:xfrm>
          <a:prstGeom prst="rect">
            <a:avLst/>
          </a:prstGeom>
        </p:spPr>
      </p:pic>
      <p:pic>
        <p:nvPicPr>
          <p:cNvPr id="4" name="Resim 3">
            <a:extLst>
              <a:ext uri="{FF2B5EF4-FFF2-40B4-BE49-F238E27FC236}">
                <a16:creationId xmlns:a16="http://schemas.microsoft.com/office/drawing/2014/main" id="{31B188E3-E9DD-47B0-8B76-E22AC80F5948}"/>
              </a:ext>
            </a:extLst>
          </p:cNvPr>
          <p:cNvPicPr>
            <a:picLocks noChangeAspect="1"/>
          </p:cNvPicPr>
          <p:nvPr/>
        </p:nvPicPr>
        <p:blipFill>
          <a:blip r:embed="rId4"/>
          <a:stretch>
            <a:fillRect/>
          </a:stretch>
        </p:blipFill>
        <p:spPr>
          <a:xfrm>
            <a:off x="8360065" y="3364085"/>
            <a:ext cx="3408825" cy="3321333"/>
          </a:xfrm>
          <a:prstGeom prst="rect">
            <a:avLst/>
          </a:prstGeom>
        </p:spPr>
      </p:pic>
    </p:spTree>
    <p:extLst>
      <p:ext uri="{BB962C8B-B14F-4D97-AF65-F5344CB8AC3E}">
        <p14:creationId xmlns:p14="http://schemas.microsoft.com/office/powerpoint/2010/main" val="29012180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14" name="Resim 13">
            <a:extLst>
              <a:ext uri="{FF2B5EF4-FFF2-40B4-BE49-F238E27FC236}">
                <a16:creationId xmlns:a16="http://schemas.microsoft.com/office/drawing/2014/main" id="{470909AF-A8C3-412D-AED0-8AF51FC89857}"/>
              </a:ext>
            </a:extLst>
          </p:cNvPr>
          <p:cNvPicPr>
            <a:picLocks noChangeAspect="1"/>
          </p:cNvPicPr>
          <p:nvPr/>
        </p:nvPicPr>
        <p:blipFill>
          <a:blip r:embed="rId2"/>
          <a:stretch>
            <a:fillRect/>
          </a:stretch>
        </p:blipFill>
        <p:spPr>
          <a:xfrm>
            <a:off x="526057" y="1634005"/>
            <a:ext cx="10254361" cy="4706520"/>
          </a:xfrm>
          <a:prstGeom prst="rect">
            <a:avLst/>
          </a:prstGeom>
        </p:spPr>
      </p:pic>
      <p:pic>
        <p:nvPicPr>
          <p:cNvPr id="15" name="Resim 14">
            <a:extLst>
              <a:ext uri="{FF2B5EF4-FFF2-40B4-BE49-F238E27FC236}">
                <a16:creationId xmlns:a16="http://schemas.microsoft.com/office/drawing/2014/main" id="{6F865644-6ECD-4973-B8EF-0FCE5B357A32}"/>
              </a:ext>
            </a:extLst>
          </p:cNvPr>
          <p:cNvPicPr>
            <a:picLocks noChangeAspect="1"/>
          </p:cNvPicPr>
          <p:nvPr/>
        </p:nvPicPr>
        <p:blipFill>
          <a:blip r:embed="rId3"/>
          <a:stretch>
            <a:fillRect/>
          </a:stretch>
        </p:blipFill>
        <p:spPr>
          <a:xfrm>
            <a:off x="6497260" y="1032176"/>
            <a:ext cx="384081" cy="384081"/>
          </a:xfrm>
          <a:prstGeom prst="rect">
            <a:avLst/>
          </a:prstGeom>
        </p:spPr>
      </p:pic>
      <p:pic>
        <p:nvPicPr>
          <p:cNvPr id="16" name="Resim 15">
            <a:extLst>
              <a:ext uri="{FF2B5EF4-FFF2-40B4-BE49-F238E27FC236}">
                <a16:creationId xmlns:a16="http://schemas.microsoft.com/office/drawing/2014/main" id="{8AC709A3-95FF-4775-A5FD-1700521AC47F}"/>
              </a:ext>
            </a:extLst>
          </p:cNvPr>
          <p:cNvPicPr>
            <a:picLocks noChangeAspect="1"/>
          </p:cNvPicPr>
          <p:nvPr/>
        </p:nvPicPr>
        <p:blipFill>
          <a:blip r:embed="rId4"/>
          <a:stretch>
            <a:fillRect/>
          </a:stretch>
        </p:blipFill>
        <p:spPr>
          <a:xfrm>
            <a:off x="250703" y="157814"/>
            <a:ext cx="6426021" cy="2008529"/>
          </a:xfrm>
          <a:prstGeom prst="rect">
            <a:avLst/>
          </a:prstGeom>
        </p:spPr>
      </p:pic>
      <p:pic>
        <p:nvPicPr>
          <p:cNvPr id="19" name="Resim 18">
            <a:extLst>
              <a:ext uri="{FF2B5EF4-FFF2-40B4-BE49-F238E27FC236}">
                <a16:creationId xmlns:a16="http://schemas.microsoft.com/office/drawing/2014/main" id="{37EC16B2-2B35-4A34-9AD6-6770D2D79A83}"/>
              </a:ext>
            </a:extLst>
          </p:cNvPr>
          <p:cNvPicPr>
            <a:picLocks noChangeAspect="1"/>
          </p:cNvPicPr>
          <p:nvPr/>
        </p:nvPicPr>
        <p:blipFill>
          <a:blip r:embed="rId5"/>
          <a:stretch>
            <a:fillRect/>
          </a:stretch>
        </p:blipFill>
        <p:spPr>
          <a:xfrm>
            <a:off x="10776869" y="1626003"/>
            <a:ext cx="681730" cy="696442"/>
          </a:xfrm>
          <a:prstGeom prst="rect">
            <a:avLst/>
          </a:prstGeom>
        </p:spPr>
      </p:pic>
      <p:pic>
        <p:nvPicPr>
          <p:cNvPr id="20" name="Resim 19">
            <a:extLst>
              <a:ext uri="{FF2B5EF4-FFF2-40B4-BE49-F238E27FC236}">
                <a16:creationId xmlns:a16="http://schemas.microsoft.com/office/drawing/2014/main" id="{AB1A3182-2212-4449-AA25-95E2DD4FE8FD}"/>
              </a:ext>
            </a:extLst>
          </p:cNvPr>
          <p:cNvPicPr>
            <a:picLocks noChangeAspect="1"/>
          </p:cNvPicPr>
          <p:nvPr/>
        </p:nvPicPr>
        <p:blipFill>
          <a:blip r:embed="rId5"/>
          <a:stretch>
            <a:fillRect/>
          </a:stretch>
        </p:blipFill>
        <p:spPr>
          <a:xfrm>
            <a:off x="10795842" y="2278624"/>
            <a:ext cx="681730" cy="696442"/>
          </a:xfrm>
          <a:prstGeom prst="rect">
            <a:avLst/>
          </a:prstGeom>
        </p:spPr>
      </p:pic>
      <p:pic>
        <p:nvPicPr>
          <p:cNvPr id="21" name="Resim 20">
            <a:extLst>
              <a:ext uri="{FF2B5EF4-FFF2-40B4-BE49-F238E27FC236}">
                <a16:creationId xmlns:a16="http://schemas.microsoft.com/office/drawing/2014/main" id="{3C84E90D-DE9A-4CEF-BB1B-F7B62B6CFF9F}"/>
              </a:ext>
            </a:extLst>
          </p:cNvPr>
          <p:cNvPicPr>
            <a:picLocks noChangeAspect="1"/>
          </p:cNvPicPr>
          <p:nvPr/>
        </p:nvPicPr>
        <p:blipFill>
          <a:blip r:embed="rId5"/>
          <a:stretch>
            <a:fillRect/>
          </a:stretch>
        </p:blipFill>
        <p:spPr>
          <a:xfrm>
            <a:off x="10795842" y="2937125"/>
            <a:ext cx="681730" cy="696442"/>
          </a:xfrm>
          <a:prstGeom prst="rect">
            <a:avLst/>
          </a:prstGeom>
        </p:spPr>
      </p:pic>
      <p:pic>
        <p:nvPicPr>
          <p:cNvPr id="22" name="Resim 21">
            <a:extLst>
              <a:ext uri="{FF2B5EF4-FFF2-40B4-BE49-F238E27FC236}">
                <a16:creationId xmlns:a16="http://schemas.microsoft.com/office/drawing/2014/main" id="{6DC50FD9-49A5-4AA3-86D5-0A639390FAF5}"/>
              </a:ext>
            </a:extLst>
          </p:cNvPr>
          <p:cNvPicPr>
            <a:picLocks noChangeAspect="1"/>
          </p:cNvPicPr>
          <p:nvPr/>
        </p:nvPicPr>
        <p:blipFill>
          <a:blip r:embed="rId5"/>
          <a:stretch>
            <a:fillRect/>
          </a:stretch>
        </p:blipFill>
        <p:spPr>
          <a:xfrm>
            <a:off x="10795842" y="3599658"/>
            <a:ext cx="681730" cy="696442"/>
          </a:xfrm>
          <a:prstGeom prst="rect">
            <a:avLst/>
          </a:prstGeom>
        </p:spPr>
      </p:pic>
      <p:pic>
        <p:nvPicPr>
          <p:cNvPr id="23" name="Resim 22">
            <a:extLst>
              <a:ext uri="{FF2B5EF4-FFF2-40B4-BE49-F238E27FC236}">
                <a16:creationId xmlns:a16="http://schemas.microsoft.com/office/drawing/2014/main" id="{B34D56A4-FA08-44B4-9616-7634056C1CBC}"/>
              </a:ext>
            </a:extLst>
          </p:cNvPr>
          <p:cNvPicPr>
            <a:picLocks noChangeAspect="1"/>
          </p:cNvPicPr>
          <p:nvPr/>
        </p:nvPicPr>
        <p:blipFill>
          <a:blip r:embed="rId5"/>
          <a:stretch>
            <a:fillRect/>
          </a:stretch>
        </p:blipFill>
        <p:spPr>
          <a:xfrm>
            <a:off x="10780418" y="4295560"/>
            <a:ext cx="681730" cy="696442"/>
          </a:xfrm>
          <a:prstGeom prst="rect">
            <a:avLst/>
          </a:prstGeom>
        </p:spPr>
      </p:pic>
      <p:pic>
        <p:nvPicPr>
          <p:cNvPr id="24" name="Resim 23">
            <a:extLst>
              <a:ext uri="{FF2B5EF4-FFF2-40B4-BE49-F238E27FC236}">
                <a16:creationId xmlns:a16="http://schemas.microsoft.com/office/drawing/2014/main" id="{A32C92F8-06D8-428D-A639-B30B5D733FE8}"/>
              </a:ext>
            </a:extLst>
          </p:cNvPr>
          <p:cNvPicPr>
            <a:picLocks noChangeAspect="1"/>
          </p:cNvPicPr>
          <p:nvPr/>
        </p:nvPicPr>
        <p:blipFill>
          <a:blip r:embed="rId5"/>
          <a:stretch>
            <a:fillRect/>
          </a:stretch>
        </p:blipFill>
        <p:spPr>
          <a:xfrm>
            <a:off x="10795842" y="4972911"/>
            <a:ext cx="681730" cy="696442"/>
          </a:xfrm>
          <a:prstGeom prst="rect">
            <a:avLst/>
          </a:prstGeom>
        </p:spPr>
      </p:pic>
      <p:pic>
        <p:nvPicPr>
          <p:cNvPr id="25" name="Resim 24">
            <a:extLst>
              <a:ext uri="{FF2B5EF4-FFF2-40B4-BE49-F238E27FC236}">
                <a16:creationId xmlns:a16="http://schemas.microsoft.com/office/drawing/2014/main" id="{3E404A58-4754-4A77-95E0-0E1C20151EBB}"/>
              </a:ext>
            </a:extLst>
          </p:cNvPr>
          <p:cNvPicPr>
            <a:picLocks noChangeAspect="1"/>
          </p:cNvPicPr>
          <p:nvPr/>
        </p:nvPicPr>
        <p:blipFill>
          <a:blip r:embed="rId5"/>
          <a:stretch>
            <a:fillRect/>
          </a:stretch>
        </p:blipFill>
        <p:spPr>
          <a:xfrm>
            <a:off x="10795842" y="5644083"/>
            <a:ext cx="681730" cy="696442"/>
          </a:xfrm>
          <a:prstGeom prst="rect">
            <a:avLst/>
          </a:prstGeom>
        </p:spPr>
      </p:pic>
      <p:pic>
        <p:nvPicPr>
          <p:cNvPr id="27" name="Resim 26">
            <a:extLst>
              <a:ext uri="{FF2B5EF4-FFF2-40B4-BE49-F238E27FC236}">
                <a16:creationId xmlns:a16="http://schemas.microsoft.com/office/drawing/2014/main" id="{EFFABC8E-A185-4551-8B09-65C7486142FF}"/>
              </a:ext>
            </a:extLst>
          </p:cNvPr>
          <p:cNvPicPr>
            <a:picLocks noChangeAspect="1"/>
          </p:cNvPicPr>
          <p:nvPr/>
        </p:nvPicPr>
        <p:blipFill>
          <a:blip r:embed="rId3"/>
          <a:stretch>
            <a:fillRect/>
          </a:stretch>
        </p:blipFill>
        <p:spPr>
          <a:xfrm>
            <a:off x="10923321" y="3769878"/>
            <a:ext cx="426772" cy="426772"/>
          </a:xfrm>
          <a:prstGeom prst="rect">
            <a:avLst/>
          </a:prstGeom>
        </p:spPr>
      </p:pic>
      <p:pic>
        <p:nvPicPr>
          <p:cNvPr id="34" name="Resim 33">
            <a:extLst>
              <a:ext uri="{FF2B5EF4-FFF2-40B4-BE49-F238E27FC236}">
                <a16:creationId xmlns:a16="http://schemas.microsoft.com/office/drawing/2014/main" id="{BFB63B59-090D-44F4-A270-EB048942D6E1}"/>
              </a:ext>
            </a:extLst>
          </p:cNvPr>
          <p:cNvPicPr>
            <a:picLocks noChangeAspect="1"/>
          </p:cNvPicPr>
          <p:nvPr/>
        </p:nvPicPr>
        <p:blipFill>
          <a:blip r:embed="rId3"/>
          <a:stretch>
            <a:fillRect/>
          </a:stretch>
        </p:blipFill>
        <p:spPr>
          <a:xfrm>
            <a:off x="10923321" y="3095616"/>
            <a:ext cx="426772" cy="426772"/>
          </a:xfrm>
          <a:prstGeom prst="rect">
            <a:avLst/>
          </a:prstGeom>
        </p:spPr>
      </p:pic>
      <p:pic>
        <p:nvPicPr>
          <p:cNvPr id="35" name="Resim 34">
            <a:extLst>
              <a:ext uri="{FF2B5EF4-FFF2-40B4-BE49-F238E27FC236}">
                <a16:creationId xmlns:a16="http://schemas.microsoft.com/office/drawing/2014/main" id="{30E6A862-D2A2-4E84-BF83-32AD0C46A073}"/>
              </a:ext>
            </a:extLst>
          </p:cNvPr>
          <p:cNvPicPr>
            <a:picLocks noChangeAspect="1"/>
          </p:cNvPicPr>
          <p:nvPr/>
        </p:nvPicPr>
        <p:blipFill>
          <a:blip r:embed="rId3"/>
          <a:stretch>
            <a:fillRect/>
          </a:stretch>
        </p:blipFill>
        <p:spPr>
          <a:xfrm>
            <a:off x="10923321" y="4465780"/>
            <a:ext cx="426772" cy="426772"/>
          </a:xfrm>
          <a:prstGeom prst="rect">
            <a:avLst/>
          </a:prstGeom>
        </p:spPr>
      </p:pic>
      <p:sp>
        <p:nvSpPr>
          <p:cNvPr id="36" name="Dikdörtgen: Köşeleri Yuvarlatılmış 35">
            <a:extLst>
              <a:ext uri="{FF2B5EF4-FFF2-40B4-BE49-F238E27FC236}">
                <a16:creationId xmlns:a16="http://schemas.microsoft.com/office/drawing/2014/main" id="{BF8A0405-F3DD-40E1-B1D7-DDB7AB5FE169}"/>
              </a:ext>
            </a:extLst>
          </p:cNvPr>
          <p:cNvSpPr/>
          <p:nvPr/>
        </p:nvSpPr>
        <p:spPr>
          <a:xfrm>
            <a:off x="4620126" y="1713297"/>
            <a:ext cx="1001028" cy="453046"/>
          </a:xfrm>
          <a:prstGeom prst="roundRect">
            <a:avLst/>
          </a:prstGeom>
          <a:solidFill>
            <a:srgbClr val="F9D71A"/>
          </a:solidFill>
          <a:ln>
            <a:solidFill>
              <a:srgbClr val="F9D7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7" name="Resim 16">
            <a:extLst>
              <a:ext uri="{FF2B5EF4-FFF2-40B4-BE49-F238E27FC236}">
                <a16:creationId xmlns:a16="http://schemas.microsoft.com/office/drawing/2014/main" id="{F82F0F5A-92DB-4082-B421-301FD0A459A8}"/>
              </a:ext>
            </a:extLst>
          </p:cNvPr>
          <p:cNvPicPr>
            <a:picLocks noChangeAspect="1"/>
          </p:cNvPicPr>
          <p:nvPr/>
        </p:nvPicPr>
        <p:blipFill>
          <a:blip r:embed="rId6"/>
          <a:stretch>
            <a:fillRect/>
          </a:stretch>
        </p:blipFill>
        <p:spPr>
          <a:xfrm>
            <a:off x="10938272" y="1782262"/>
            <a:ext cx="384081" cy="384081"/>
          </a:xfrm>
          <a:prstGeom prst="rect">
            <a:avLst/>
          </a:prstGeom>
        </p:spPr>
      </p:pic>
      <p:pic>
        <p:nvPicPr>
          <p:cNvPr id="26" name="Resim 25">
            <a:extLst>
              <a:ext uri="{FF2B5EF4-FFF2-40B4-BE49-F238E27FC236}">
                <a16:creationId xmlns:a16="http://schemas.microsoft.com/office/drawing/2014/main" id="{694D95A0-FE50-419A-A766-45CBAF49FDAC}"/>
              </a:ext>
            </a:extLst>
          </p:cNvPr>
          <p:cNvPicPr>
            <a:picLocks noChangeAspect="1"/>
          </p:cNvPicPr>
          <p:nvPr/>
        </p:nvPicPr>
        <p:blipFill>
          <a:blip r:embed="rId6"/>
          <a:stretch>
            <a:fillRect/>
          </a:stretch>
        </p:blipFill>
        <p:spPr>
          <a:xfrm>
            <a:off x="7065221" y="1010830"/>
            <a:ext cx="426772" cy="426772"/>
          </a:xfrm>
          <a:prstGeom prst="rect">
            <a:avLst/>
          </a:prstGeom>
        </p:spPr>
      </p:pic>
      <p:pic>
        <p:nvPicPr>
          <p:cNvPr id="39" name="Resim 38">
            <a:extLst>
              <a:ext uri="{FF2B5EF4-FFF2-40B4-BE49-F238E27FC236}">
                <a16:creationId xmlns:a16="http://schemas.microsoft.com/office/drawing/2014/main" id="{F485E5F9-88CB-427D-AFAF-63E319093BCB}"/>
              </a:ext>
            </a:extLst>
          </p:cNvPr>
          <p:cNvPicPr>
            <a:picLocks noChangeAspect="1"/>
          </p:cNvPicPr>
          <p:nvPr/>
        </p:nvPicPr>
        <p:blipFill>
          <a:blip r:embed="rId6"/>
          <a:stretch>
            <a:fillRect/>
          </a:stretch>
        </p:blipFill>
        <p:spPr>
          <a:xfrm>
            <a:off x="10944666" y="2454181"/>
            <a:ext cx="384081" cy="384081"/>
          </a:xfrm>
          <a:prstGeom prst="rect">
            <a:avLst/>
          </a:prstGeom>
        </p:spPr>
      </p:pic>
      <p:pic>
        <p:nvPicPr>
          <p:cNvPr id="40" name="Resim 39">
            <a:extLst>
              <a:ext uri="{FF2B5EF4-FFF2-40B4-BE49-F238E27FC236}">
                <a16:creationId xmlns:a16="http://schemas.microsoft.com/office/drawing/2014/main" id="{45892D50-9BE2-4BB8-8D88-67DE9C02F9BA}"/>
              </a:ext>
            </a:extLst>
          </p:cNvPr>
          <p:cNvPicPr>
            <a:picLocks noChangeAspect="1"/>
          </p:cNvPicPr>
          <p:nvPr/>
        </p:nvPicPr>
        <p:blipFill>
          <a:blip r:embed="rId6"/>
          <a:stretch>
            <a:fillRect/>
          </a:stretch>
        </p:blipFill>
        <p:spPr>
          <a:xfrm>
            <a:off x="10938271" y="5804362"/>
            <a:ext cx="384081" cy="384081"/>
          </a:xfrm>
          <a:prstGeom prst="rect">
            <a:avLst/>
          </a:prstGeom>
        </p:spPr>
      </p:pic>
      <p:pic>
        <p:nvPicPr>
          <p:cNvPr id="42" name="Resim 41">
            <a:extLst>
              <a:ext uri="{FF2B5EF4-FFF2-40B4-BE49-F238E27FC236}">
                <a16:creationId xmlns:a16="http://schemas.microsoft.com/office/drawing/2014/main" id="{B5A99A25-6CBD-49A0-BF58-682C4B7E6915}"/>
              </a:ext>
            </a:extLst>
          </p:cNvPr>
          <p:cNvPicPr>
            <a:picLocks noChangeAspect="1"/>
          </p:cNvPicPr>
          <p:nvPr/>
        </p:nvPicPr>
        <p:blipFill>
          <a:blip r:embed="rId3"/>
          <a:stretch>
            <a:fillRect/>
          </a:stretch>
        </p:blipFill>
        <p:spPr>
          <a:xfrm>
            <a:off x="10923320" y="5133076"/>
            <a:ext cx="426772" cy="426772"/>
          </a:xfrm>
          <a:prstGeom prst="rect">
            <a:avLst/>
          </a:prstGeom>
        </p:spPr>
      </p:pic>
      <p:pic>
        <p:nvPicPr>
          <p:cNvPr id="44" name="Resim 43">
            <a:extLst>
              <a:ext uri="{FF2B5EF4-FFF2-40B4-BE49-F238E27FC236}">
                <a16:creationId xmlns:a16="http://schemas.microsoft.com/office/drawing/2014/main" id="{0732129F-2FB0-4A20-9608-63667B85D09F}"/>
              </a:ext>
            </a:extLst>
          </p:cNvPr>
          <p:cNvPicPr>
            <a:picLocks noChangeAspect="1"/>
          </p:cNvPicPr>
          <p:nvPr/>
        </p:nvPicPr>
        <p:blipFill>
          <a:blip r:embed="rId7"/>
          <a:stretch>
            <a:fillRect/>
          </a:stretch>
        </p:blipFill>
        <p:spPr>
          <a:xfrm>
            <a:off x="4425672" y="1596239"/>
            <a:ext cx="1505843" cy="755970"/>
          </a:xfrm>
          <a:prstGeom prst="rect">
            <a:avLst/>
          </a:prstGeom>
        </p:spPr>
      </p:pic>
    </p:spTree>
    <p:extLst>
      <p:ext uri="{BB962C8B-B14F-4D97-AF65-F5344CB8AC3E}">
        <p14:creationId xmlns:p14="http://schemas.microsoft.com/office/powerpoint/2010/main" val="19258194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00"/>
                                        <p:tgtEl>
                                          <p:spTgt spid="34"/>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barn(inVertical)">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p:cTn id="29" dur="1000" fill="hold"/>
                                        <p:tgtEl>
                                          <p:spTgt spid="35"/>
                                        </p:tgtEl>
                                        <p:attrNameLst>
                                          <p:attrName>ppt_w</p:attrName>
                                        </p:attrNameLst>
                                      </p:cBhvr>
                                      <p:tavLst>
                                        <p:tav tm="0">
                                          <p:val>
                                            <p:fltVal val="0"/>
                                          </p:val>
                                        </p:tav>
                                        <p:tav tm="100000">
                                          <p:val>
                                            <p:strVal val="#ppt_w"/>
                                          </p:val>
                                        </p:tav>
                                      </p:tavLst>
                                    </p:anim>
                                    <p:anim calcmode="lin" valueType="num">
                                      <p:cBhvr>
                                        <p:cTn id="30" dur="1000" fill="hold"/>
                                        <p:tgtEl>
                                          <p:spTgt spid="35"/>
                                        </p:tgtEl>
                                        <p:attrNameLst>
                                          <p:attrName>ppt_h</p:attrName>
                                        </p:attrNameLst>
                                      </p:cBhvr>
                                      <p:tavLst>
                                        <p:tav tm="0">
                                          <p:val>
                                            <p:fltVal val="0"/>
                                          </p:val>
                                        </p:tav>
                                        <p:tav tm="100000">
                                          <p:val>
                                            <p:strVal val="#ppt_h"/>
                                          </p:val>
                                        </p:tav>
                                      </p:tavLst>
                                    </p:anim>
                                    <p:anim calcmode="lin" valueType="num">
                                      <p:cBhvr>
                                        <p:cTn id="31" dur="1000" fill="hold"/>
                                        <p:tgtEl>
                                          <p:spTgt spid="35"/>
                                        </p:tgtEl>
                                        <p:attrNameLst>
                                          <p:attrName>style.rotation</p:attrName>
                                        </p:attrNameLst>
                                      </p:cBhvr>
                                      <p:tavLst>
                                        <p:tav tm="0">
                                          <p:val>
                                            <p:fltVal val="90"/>
                                          </p:val>
                                        </p:tav>
                                        <p:tav tm="100000">
                                          <p:val>
                                            <p:fltVal val="0"/>
                                          </p:val>
                                        </p:tav>
                                      </p:tavLst>
                                    </p:anim>
                                    <p:animEffect transition="in" filter="fade">
                                      <p:cBhvr>
                                        <p:cTn id="32" dur="1000"/>
                                        <p:tgtEl>
                                          <p:spTgt spid="35"/>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nodeType="clickEffect">
                                  <p:stCondLst>
                                    <p:cond delay="0"/>
                                  </p:stCondLst>
                                  <p:childTnLst>
                                    <p:set>
                                      <p:cBhvr>
                                        <p:cTn id="43" dur="1" fill="hold">
                                          <p:stCondLst>
                                            <p:cond delay="0"/>
                                          </p:stCondLst>
                                        </p:cTn>
                                        <p:tgtEl>
                                          <p:spTgt spid="40"/>
                                        </p:tgtEl>
                                        <p:attrNameLst>
                                          <p:attrName>style.visibility</p:attrName>
                                        </p:attrNameLst>
                                      </p:cBhvr>
                                      <p:to>
                                        <p:strVal val="visible"/>
                                      </p:to>
                                    </p:set>
                                    <p:anim calcmode="lin" valueType="num">
                                      <p:cBhvr>
                                        <p:cTn id="44" dur="500" fill="hold"/>
                                        <p:tgtEl>
                                          <p:spTgt spid="40"/>
                                        </p:tgtEl>
                                        <p:attrNameLst>
                                          <p:attrName>ppt_w</p:attrName>
                                        </p:attrNameLst>
                                      </p:cBhvr>
                                      <p:tavLst>
                                        <p:tav tm="0">
                                          <p:val>
                                            <p:fltVal val="0"/>
                                          </p:val>
                                        </p:tav>
                                        <p:tav tm="100000">
                                          <p:val>
                                            <p:strVal val="#ppt_w"/>
                                          </p:val>
                                        </p:tav>
                                      </p:tavLst>
                                    </p:anim>
                                    <p:anim calcmode="lin" valueType="num">
                                      <p:cBhvr>
                                        <p:cTn id="45" dur="500" fill="hold"/>
                                        <p:tgtEl>
                                          <p:spTgt spid="40"/>
                                        </p:tgtEl>
                                        <p:attrNameLst>
                                          <p:attrName>ppt_h</p:attrName>
                                        </p:attrNameLst>
                                      </p:cBhvr>
                                      <p:tavLst>
                                        <p:tav tm="0">
                                          <p:val>
                                            <p:fltVal val="0"/>
                                          </p:val>
                                        </p:tav>
                                        <p:tav tm="100000">
                                          <p:val>
                                            <p:strVal val="#ppt_h"/>
                                          </p:val>
                                        </p:tav>
                                      </p:tavLst>
                                    </p:anim>
                                    <p:animEffect transition="in" filter="fade">
                                      <p:cBhvr>
                                        <p:cTn id="4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1018</TotalTime>
  <Words>42</Words>
  <Application>Microsoft Office PowerPoint</Application>
  <PresentationFormat>Geniş ekran</PresentationFormat>
  <Paragraphs>6</Paragraphs>
  <Slides>22</Slides>
  <Notes>5</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22</vt:i4>
      </vt:variant>
    </vt:vector>
  </HeadingPairs>
  <TitlesOfParts>
    <vt:vector size="27" baseType="lpstr">
      <vt:lpstr>00359</vt:lpstr>
      <vt:lpstr>Arial</vt:lpstr>
      <vt:lpstr>Calibri</vt:lpstr>
      <vt:lpstr>Calibri Light</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kazihiro kazihiro</dc:creator>
  <cp:keywords>teknoloji,sosyal,internet,telefon,bilgisayar,bağımlılık,aile</cp:keywords>
  <cp:lastModifiedBy>kazihiro kazihiro</cp:lastModifiedBy>
  <cp:revision>118</cp:revision>
  <dcterms:created xsi:type="dcterms:W3CDTF">2017-12-17T16:35:36Z</dcterms:created>
  <dcterms:modified xsi:type="dcterms:W3CDTF">2021-01-15T11:19:53Z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NXPowerLiteLastOptimized" pid="2">
    <vt:lpwstr>13057702</vt:lpwstr>
  </property>
  <property fmtid="{D5CDD505-2E9C-101B-9397-08002B2CF9AE}" name="NXPowerLiteSettings" pid="3">
    <vt:lpwstr>C700052003A000</vt:lpwstr>
  </property>
  <property fmtid="{D5CDD505-2E9C-101B-9397-08002B2CF9AE}" name="NXPowerLiteVersion" pid="4">
    <vt:lpwstr>D8.0.3</vt:lpwstr>
  </property>
</Properties>
</file>