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drawingml.diagramData+xml" PartName="/ppt/diagrams/data1.xml"/>
  <Override ContentType="application/vnd.openxmlformats-officedocument.drawingml.diagramLayout+xml" PartName="/ppt/diagrams/layout1.xml"/>
  <Override ContentType="application/vnd.openxmlformats-officedocument.drawingml.diagramStyle+xml" PartName="/ppt/diagrams/quickStyle1.xml"/>
  <Override ContentType="application/vnd.openxmlformats-officedocument.drawingml.diagramColors+xml" PartName="/ppt/diagrams/colors1.xml"/>
  <Override ContentType="application/vnd.ms-office.drawingml.diagramDrawing+xml" PartName="/ppt/diagrams/drawing1.xml"/>
  <Override ContentType="application/vnd.openxmlformats-officedocument.drawingml.diagramData+xml" PartName="/ppt/diagrams/data2.xml"/>
  <Override ContentType="application/vnd.openxmlformats-officedocument.drawingml.diagramLayout+xml" PartName="/ppt/diagrams/layout2.xml"/>
  <Override ContentType="application/vnd.openxmlformats-officedocument.drawingml.diagramStyle+xml" PartName="/ppt/diagrams/quickStyle2.xml"/>
  <Override ContentType="application/vnd.openxmlformats-officedocument.drawingml.diagramColors+xml" PartName="/ppt/diagrams/colors2.xml"/>
  <Override ContentType="application/vnd.ms-office.drawingml.diagramDrawing+xml" PartName="/ppt/diagrams/drawing2.xml"/>
  <Override ContentType="application/vnd.openxmlformats-officedocument.drawingml.diagramData+xml" PartName="/ppt/diagrams/data3.xml"/>
  <Override ContentType="application/vnd.openxmlformats-officedocument.drawingml.diagramLayout+xml" PartName="/ppt/diagrams/layout3.xml"/>
  <Override ContentType="application/vnd.openxmlformats-officedocument.drawingml.diagramStyle+xml" PartName="/ppt/diagrams/quickStyle3.xml"/>
  <Override ContentType="application/vnd.openxmlformats-officedocument.drawingml.diagramColors+xml" PartName="/ppt/diagrams/colors3.xml"/>
  <Override ContentType="application/vnd.ms-office.drawingml.diagramDrawing+xml" PartName="/ppt/diagrams/drawing3.xml"/>
  <Override ContentType="application/vnd.openxmlformats-officedocument.drawingml.diagramData+xml" PartName="/ppt/diagrams/data4.xml"/>
  <Override ContentType="application/vnd.openxmlformats-officedocument.drawingml.diagramLayout+xml" PartName="/ppt/diagrams/layout4.xml"/>
  <Override ContentType="application/vnd.openxmlformats-officedocument.drawingml.diagramStyle+xml" PartName="/ppt/diagrams/quickStyle4.xml"/>
  <Override ContentType="application/vnd.openxmlformats-officedocument.drawingml.diagramColors+xml" PartName="/ppt/diagrams/colors4.xml"/>
  <Override ContentType="application/vnd.ms-office.drawingml.diagramDrawing+xml" PartName="/ppt/diagrams/drawing4.xml"/>
  <Override ContentType="application/vnd.openxmlformats-officedocument.drawingml.diagramData+xml" PartName="/ppt/diagrams/data5.xml"/>
  <Override ContentType="application/vnd.openxmlformats-officedocument.drawingml.diagramLayout+xml" PartName="/ppt/diagrams/layout5.xml"/>
  <Override ContentType="application/vnd.openxmlformats-officedocument.drawingml.diagramStyle+xml" PartName="/ppt/diagrams/quickStyle5.xml"/>
  <Override ContentType="application/vnd.openxmlformats-officedocument.drawingml.diagramColors+xml" PartName="/ppt/diagrams/colors5.xml"/>
  <Override ContentType="application/vnd.ms-office.drawingml.diagramDrawing+xml" PartName="/ppt/diagrams/drawing5.xml"/>
  <Override ContentType="application/vnd.openxmlformats-officedocument.drawingml.diagramData+xml" PartName="/ppt/diagrams/data6.xml"/>
  <Override ContentType="application/vnd.openxmlformats-officedocument.drawingml.diagramLayout+xml" PartName="/ppt/diagrams/layout6.xml"/>
  <Override ContentType="application/vnd.openxmlformats-officedocument.drawingml.diagramStyle+xml" PartName="/ppt/diagrams/quickStyle6.xml"/>
  <Override ContentType="application/vnd.openxmlformats-officedocument.drawingml.diagramColors+xml" PartName="/ppt/diagrams/colors6.xml"/>
  <Override ContentType="application/vnd.ms-office.drawingml.diagramDrawing+xml" PartName="/ppt/diagrams/drawing6.xml"/>
  <Override ContentType="application/vnd.openxmlformats-officedocument.drawingml.diagramData+xml" PartName="/ppt/diagrams/data7.xml"/>
  <Override ContentType="application/vnd.openxmlformats-officedocument.drawingml.diagramLayout+xml" PartName="/ppt/diagrams/layout7.xml"/>
  <Override ContentType="application/vnd.openxmlformats-officedocument.drawingml.diagramStyle+xml" PartName="/ppt/diagrams/quickStyle7.xml"/>
  <Override ContentType="application/vnd.openxmlformats-officedocument.drawingml.diagramColors+xml" PartName="/ppt/diagrams/colors7.xml"/>
  <Override ContentType="application/vnd.ms-office.drawingml.diagramDrawing+xml" PartName="/ppt/diagrams/drawing7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95" r:id="rId5"/>
    <p:sldId id="296" r:id="rId6"/>
    <p:sldId id="297" r:id="rId7"/>
    <p:sldId id="299" r:id="rId8"/>
    <p:sldId id="300" r:id="rId9"/>
    <p:sldId id="259" r:id="rId10"/>
    <p:sldId id="270" r:id="rId11"/>
    <p:sldId id="289" r:id="rId12"/>
    <p:sldId id="271" r:id="rId13"/>
    <p:sldId id="291" r:id="rId14"/>
    <p:sldId id="272" r:id="rId15"/>
    <p:sldId id="266" r:id="rId16"/>
    <p:sldId id="301" r:id="rId17"/>
    <p:sldId id="260" r:id="rId18"/>
    <p:sldId id="298" r:id="rId19"/>
    <p:sldId id="261" r:id="rId20"/>
    <p:sldId id="262" r:id="rId21"/>
    <p:sldId id="263" r:id="rId22"/>
    <p:sldId id="264" r:id="rId23"/>
    <p:sldId id="273" r:id="rId24"/>
    <p:sldId id="276" r:id="rId25"/>
    <p:sldId id="277" r:id="rId26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563B"/>
    <a:srgbClr val="FFCF47"/>
    <a:srgbClr val="767E5F"/>
    <a:srgbClr val="FF787F"/>
    <a:srgbClr val="F2E257"/>
    <a:srgbClr val="FAF4C0"/>
    <a:srgbClr val="66D660"/>
    <a:srgbClr val="EE4B9A"/>
    <a:srgbClr val="FFD700"/>
    <a:srgbClr val="20B9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8A1B835-59C1-4474-98F7-5329C1B3588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3F43B60F-4C92-4632-A83F-204017F30BCE}" type="pres">
      <dgm:prSet presAssocID="{F8A1B835-59C1-4474-98F7-5329C1B35882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748E8181-428A-4DE3-8B51-0A99BB007563}" type="presOf" srcId="{F8A1B835-59C1-4474-98F7-5329C1B35882}" destId="{3F43B60F-4C92-4632-A83F-204017F30BC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1588B22-DF7F-4DDD-81BA-D560DA81695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675DD304-A3DC-4EF1-A642-9DB761AE8A7D}" type="pres">
      <dgm:prSet presAssocID="{71588B22-DF7F-4DDD-81BA-D560DA81695A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DF845FBF-1DE6-465D-B72A-ED1E04D0B5B4}" type="presOf" srcId="{71588B22-DF7F-4DDD-81BA-D560DA81695A}" destId="{675DD304-A3DC-4EF1-A642-9DB761AE8A7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7782719-06CC-450E-9A88-B637BF88CD7F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tr-TR"/>
        </a:p>
      </dgm:t>
    </dgm:pt>
    <dgm:pt modelId="{5A701BD1-6746-44EE-BA65-835B973BC414}" type="pres">
      <dgm:prSet presAssocID="{77782719-06CC-450E-9A88-B637BF88CD7F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D3AF4DB8-A258-4A48-A906-2FDA3C0FE2D7}" type="presOf" srcId="{77782719-06CC-450E-9A88-B637BF88CD7F}" destId="{5A701BD1-6746-44EE-BA65-835B973BC41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C862A80-5117-4122-B4F5-32F19774A28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27887C9A-15DC-4116-9125-8FC5F2B573F4}" type="pres">
      <dgm:prSet presAssocID="{AC862A80-5117-4122-B4F5-32F19774A285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F7889E54-2DD9-4466-82B2-DBD479567E79}" type="presOf" srcId="{AC862A80-5117-4122-B4F5-32F19774A285}" destId="{27887C9A-15DC-4116-9125-8FC5F2B573F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94412BB-286F-4769-B6B9-1E0E8E98D90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9305038D-E6A9-4014-A111-60E9E2B35CE2}">
      <dgm:prSet/>
      <dgm:spPr>
        <a:gradFill rotWithShape="0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rgbClr val="EB5997"/>
            </a:gs>
          </a:gsLst>
          <a:path path="circle">
            <a:fillToRect l="50000" t="-80000" r="50000" b="180000"/>
          </a:path>
        </a:gradFill>
      </dgm:spPr>
      <dgm:t>
        <a:bodyPr/>
        <a:lstStyle/>
        <a:p>
          <a:r>
            <a:rPr lang="tr-TR" dirty="0">
              <a:solidFill>
                <a:schemeClr val="tx1"/>
              </a:solidFill>
              <a:latin typeface="Just tell me what" panose="02000500000000000000" pitchFamily="2" charset="-94"/>
            </a:rPr>
            <a:t>Dünya gül yağı üretiminin yüzde 65'ini </a:t>
          </a:r>
          <a:r>
            <a:rPr lang="tr-TR" dirty="0" err="1">
              <a:solidFill>
                <a:schemeClr val="tx1"/>
              </a:solidFill>
              <a:latin typeface="Just tell me what" panose="02000500000000000000" pitchFamily="2" charset="-94"/>
            </a:rPr>
            <a:t>İsparta</a:t>
          </a:r>
          <a:r>
            <a:rPr lang="tr-TR" dirty="0">
              <a:solidFill>
                <a:schemeClr val="tx1"/>
              </a:solidFill>
              <a:latin typeface="Just tell me what" panose="02000500000000000000" pitchFamily="2" charset="-94"/>
            </a:rPr>
            <a:t> karşıladı. Gül yağı üretiminden 30 milyon avro gelir elde edildi.</a:t>
          </a:r>
        </a:p>
      </dgm:t>
    </dgm:pt>
    <dgm:pt modelId="{386D4C5A-2A79-408D-AE0D-DF958E41B295}" type="parTrans" cxnId="{3BF219D5-C5CA-440B-8E31-D2C7AC850E18}">
      <dgm:prSet/>
      <dgm:spPr/>
      <dgm:t>
        <a:bodyPr/>
        <a:lstStyle/>
        <a:p>
          <a:endParaRPr lang="tr-TR"/>
        </a:p>
      </dgm:t>
    </dgm:pt>
    <dgm:pt modelId="{22300578-0607-4119-9FC3-5DA1468A35C6}" type="sibTrans" cxnId="{3BF219D5-C5CA-440B-8E31-D2C7AC850E18}">
      <dgm:prSet/>
      <dgm:spPr/>
      <dgm:t>
        <a:bodyPr/>
        <a:lstStyle/>
        <a:p>
          <a:endParaRPr lang="tr-TR"/>
        </a:p>
      </dgm:t>
    </dgm:pt>
    <dgm:pt modelId="{017A87A9-D7AC-48F5-A354-C867F54E48D1}" type="pres">
      <dgm:prSet presAssocID="{C94412BB-286F-4769-B6B9-1E0E8E98D909}" presName="linear" presStyleCnt="0">
        <dgm:presLayoutVars>
          <dgm:animLvl val="lvl"/>
          <dgm:resizeHandles val="exact"/>
        </dgm:presLayoutVars>
      </dgm:prSet>
      <dgm:spPr/>
    </dgm:pt>
    <dgm:pt modelId="{9E14BAD9-C9F7-4EFB-8486-9ECE04DD71FB}" type="pres">
      <dgm:prSet presAssocID="{9305038D-E6A9-4014-A111-60E9E2B35CE2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155B316B-99E1-4477-993A-6808131542BD}" type="presOf" srcId="{9305038D-E6A9-4014-A111-60E9E2B35CE2}" destId="{9E14BAD9-C9F7-4EFB-8486-9ECE04DD71FB}" srcOrd="0" destOrd="0" presId="urn:microsoft.com/office/officeart/2005/8/layout/vList2"/>
    <dgm:cxn modelId="{B3DA4ACB-369C-45EC-88BE-C8476F8D7635}" type="presOf" srcId="{C94412BB-286F-4769-B6B9-1E0E8E98D909}" destId="{017A87A9-D7AC-48F5-A354-C867F54E48D1}" srcOrd="0" destOrd="0" presId="urn:microsoft.com/office/officeart/2005/8/layout/vList2"/>
    <dgm:cxn modelId="{3BF219D5-C5CA-440B-8E31-D2C7AC850E18}" srcId="{C94412BB-286F-4769-B6B9-1E0E8E98D909}" destId="{9305038D-E6A9-4014-A111-60E9E2B35CE2}" srcOrd="0" destOrd="0" parTransId="{386D4C5A-2A79-408D-AE0D-DF958E41B295}" sibTransId="{22300578-0607-4119-9FC3-5DA1468A35C6}"/>
    <dgm:cxn modelId="{FF165F0A-292C-48FA-9B22-8F0F3C450BBF}" type="presParOf" srcId="{017A87A9-D7AC-48F5-A354-C867F54E48D1}" destId="{9E14BAD9-C9F7-4EFB-8486-9ECE04DD71F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4B9530D-62A9-46A9-9AAD-83EACA90558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F0DA2491-BFC9-43BC-94B9-5D625D6513EF}" type="pres">
      <dgm:prSet presAssocID="{94B9530D-62A9-46A9-9AAD-83EACA905583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D44EB40F-7D04-46F2-B2FF-00C986BCC269}" type="presOf" srcId="{94B9530D-62A9-46A9-9AAD-83EACA905583}" destId="{F0DA2491-BFC9-43BC-94B9-5D625D6513EF}" srcOrd="0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D66EACC-B2C2-4E87-BB06-5CA5BF029B3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CC83E17A-DB86-4562-AA16-4AAA625E15D9}" type="pres">
      <dgm:prSet presAssocID="{2D66EACC-B2C2-4E87-BB06-5CA5BF029B34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750A0C69-80DE-4183-888D-0201FD40432E}" type="presOf" srcId="{2D66EACC-B2C2-4E87-BB06-5CA5BF029B34}" destId="{CC83E17A-DB86-4562-AA16-4AAA625E15D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14BAD9-C9F7-4EFB-8486-9ECE04DD71FB}">
      <dsp:nvSpPr>
        <dsp:cNvPr id="0" name=""/>
        <dsp:cNvSpPr/>
      </dsp:nvSpPr>
      <dsp:spPr>
        <a:xfrm>
          <a:off x="0" y="5122"/>
          <a:ext cx="7293390" cy="1374750"/>
        </a:xfrm>
        <a:prstGeom prst="roundRect">
          <a:avLst/>
        </a:prstGeom>
        <a:gradFill rotWithShape="0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rgbClr val="EB5997"/>
            </a:gs>
          </a:gsLst>
          <a:path path="circle">
            <a:fillToRect l="50000" t="-80000" r="50000" b="180000"/>
          </a:path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2500" kern="1200" dirty="0">
              <a:solidFill>
                <a:schemeClr val="tx1"/>
              </a:solidFill>
              <a:latin typeface="Just tell me what" panose="02000500000000000000" pitchFamily="2" charset="-94"/>
            </a:rPr>
            <a:t>Dünya gül yağı üretiminin yüzde 65'ini </a:t>
          </a:r>
          <a:r>
            <a:rPr lang="tr-TR" sz="2500" kern="1200" dirty="0" err="1">
              <a:solidFill>
                <a:schemeClr val="tx1"/>
              </a:solidFill>
              <a:latin typeface="Just tell me what" panose="02000500000000000000" pitchFamily="2" charset="-94"/>
            </a:rPr>
            <a:t>İsparta</a:t>
          </a:r>
          <a:r>
            <a:rPr lang="tr-TR" sz="2500" kern="1200" dirty="0">
              <a:solidFill>
                <a:schemeClr val="tx1"/>
              </a:solidFill>
              <a:latin typeface="Just tell me what" panose="02000500000000000000" pitchFamily="2" charset="-94"/>
            </a:rPr>
            <a:t> karşıladı. Gül yağı üretiminden 30 milyon avro gelir elde edildi.</a:t>
          </a:r>
        </a:p>
      </dsp:txBody>
      <dsp:txXfrm>
        <a:off x="67110" y="72232"/>
        <a:ext cx="7159170" cy="124053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DC70B3B0-0668-4BF1-9BB2-C9375E85AA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19D544A8-FF71-4B4C-B38F-A1C51C8AAF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81904988-8A99-460B-9274-BFC792BA5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7AE7C-E145-4917-8C57-3BC26DA0B377}" type="datetimeFigureOut">
              <a:rPr lang="tr-TR" smtClean="0"/>
              <a:t>6.05.2021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4D3CAC43-4652-41CB-BF1B-E9EDB79623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3FED941A-D5C8-40DB-8AE2-CB8E35FBF2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3B19A-1AB0-42DA-821B-2056B364F68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385089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55D8AEF4-ED86-4495-B241-6C5705C999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3D8B72F1-2E42-4B7D-91E6-60B7CB650F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0858F475-92C4-4F30-A220-8C67F92117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7AE7C-E145-4917-8C57-3BC26DA0B377}" type="datetimeFigureOut">
              <a:rPr lang="tr-TR" smtClean="0"/>
              <a:t>6.05.2021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5C06E722-1C2A-4394-B1E2-0CE26414B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922FE1B7-9797-497E-846C-3C60B81942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3B19A-1AB0-42DA-821B-2056B364F68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1532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B1AF1AA-DD82-47F2-BAA4-017FDD745B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E20A1D01-95CF-4ABA-968C-23CF737858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F27B7C93-02CE-432D-A24C-378742313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7AE7C-E145-4917-8C57-3BC26DA0B377}" type="datetimeFigureOut">
              <a:rPr lang="tr-TR" smtClean="0"/>
              <a:t>6.05.2021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ED3F0C93-9DCF-4424-A509-915FA01D0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A3A1AC6E-6F9D-4791-B583-A1AA7B6DBB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3B19A-1AB0-42DA-821B-2056B364F68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26464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BEDDB8E5-0E10-4CEB-A7ED-82B0EAE7F0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DCE4BC0E-7869-41EC-8663-577C78A36F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24F0D3FE-D502-43B7-8A45-CCA71779F3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EC885FFD-9A59-4757-AED5-CE71D19037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7AE7C-E145-4917-8C57-3BC26DA0B377}" type="datetimeFigureOut">
              <a:rPr lang="tr-TR" smtClean="0"/>
              <a:t>6.05.2021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5C995CF7-5B8D-4F0C-8A85-5FEC16E5D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E9542D82-34CD-41B5-9BC6-8307BB5F4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3B19A-1AB0-42DA-821B-2056B364F68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35317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7BDE6726-4859-435C-9DE7-05B714E41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BFA1614D-9978-42DA-BAF9-05A27C6663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6C111204-6E14-4220-87FB-F5B17BC17C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>
            <a:extLst>
              <a:ext uri="{FF2B5EF4-FFF2-40B4-BE49-F238E27FC236}">
                <a16:creationId xmlns:a16="http://schemas.microsoft.com/office/drawing/2014/main" id="{D33950D1-8D48-40FA-B1E9-C8D8D7BA67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14F9DC40-6C49-48E2-81C3-9CE1A4FAB1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>
            <a:extLst>
              <a:ext uri="{FF2B5EF4-FFF2-40B4-BE49-F238E27FC236}">
                <a16:creationId xmlns:a16="http://schemas.microsoft.com/office/drawing/2014/main" id="{B2E214DF-2D77-4483-A113-E7F24CBE2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7AE7C-E145-4917-8C57-3BC26DA0B377}" type="datetimeFigureOut">
              <a:rPr lang="tr-TR" smtClean="0"/>
              <a:t>6.05.2021</a:t>
            </a:fld>
            <a:endParaRPr lang="tr-TR"/>
          </a:p>
        </p:txBody>
      </p:sp>
      <p:sp>
        <p:nvSpPr>
          <p:cNvPr id="8" name="Alt Bilgi Yer Tutucusu 7">
            <a:extLst>
              <a:ext uri="{FF2B5EF4-FFF2-40B4-BE49-F238E27FC236}">
                <a16:creationId xmlns:a16="http://schemas.microsoft.com/office/drawing/2014/main" id="{626B95DA-AC61-424F-81D7-87F7322514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>
            <a:extLst>
              <a:ext uri="{FF2B5EF4-FFF2-40B4-BE49-F238E27FC236}">
                <a16:creationId xmlns:a16="http://schemas.microsoft.com/office/drawing/2014/main" id="{5DF57717-E278-4F7A-8AC6-7D82610C4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3B19A-1AB0-42DA-821B-2056B364F68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399939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6901C548-BE68-4889-AB1F-54C2BECDF8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Veri Yer Tutucusu 2">
            <a:extLst>
              <a:ext uri="{FF2B5EF4-FFF2-40B4-BE49-F238E27FC236}">
                <a16:creationId xmlns:a16="http://schemas.microsoft.com/office/drawing/2014/main" id="{EA772B0B-FEE3-42B7-B549-217E7572D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7AE7C-E145-4917-8C57-3BC26DA0B377}" type="datetimeFigureOut">
              <a:rPr lang="tr-TR" smtClean="0"/>
              <a:t>6.05.2021</a:t>
            </a:fld>
            <a:endParaRPr lang="tr-TR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12EAA826-7E63-474D-BA53-DA69634A18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5C87A41D-F05D-4F52-BDFE-6A0E31BE0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3B19A-1AB0-42DA-821B-2056B364F68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58400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>
            <a:extLst>
              <a:ext uri="{FF2B5EF4-FFF2-40B4-BE49-F238E27FC236}">
                <a16:creationId xmlns:a16="http://schemas.microsoft.com/office/drawing/2014/main" id="{501A9D7B-E3D2-4240-BCBF-E5039677A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7AE7C-E145-4917-8C57-3BC26DA0B377}" type="datetimeFigureOut">
              <a:rPr lang="tr-TR" smtClean="0"/>
              <a:t>6.05.2021</a:t>
            </a:fld>
            <a:endParaRPr lang="tr-TR"/>
          </a:p>
        </p:txBody>
      </p:sp>
      <p:sp>
        <p:nvSpPr>
          <p:cNvPr id="3" name="Alt Bilgi Yer Tutucusu 2">
            <a:extLst>
              <a:ext uri="{FF2B5EF4-FFF2-40B4-BE49-F238E27FC236}">
                <a16:creationId xmlns:a16="http://schemas.microsoft.com/office/drawing/2014/main" id="{9D3E957D-37A2-432A-9171-135969CEF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42B37004-09C6-446B-A448-917B011F4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3B19A-1AB0-42DA-821B-2056B364F68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882034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637FE4BD-0DE7-4B5E-B1A7-E94DD2789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EEF2985C-6DC4-4B12-B27B-4887DF59D0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F5C398F2-BFC3-4842-94DB-CD9F4A03BA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D1386ACC-0714-4818-9980-6457C33EC7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7AE7C-E145-4917-8C57-3BC26DA0B377}" type="datetimeFigureOut">
              <a:rPr lang="tr-TR" smtClean="0"/>
              <a:t>6.05.2021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EBCBB037-ED06-474F-BBE3-7B4A1485D0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DE23EBBD-2D66-4496-901D-A17282B24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3B19A-1AB0-42DA-821B-2056B364F68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55805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A414BF2-9738-4C42-BDC6-05BC736E05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9415C2B8-B6A9-41B0-B629-B3DD5513F8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1AB7E045-A1C5-44F9-9A3F-D0CEE26179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FFF0E521-8C85-487E-98C6-726758742C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7AE7C-E145-4917-8C57-3BC26DA0B377}" type="datetimeFigureOut">
              <a:rPr lang="tr-TR" smtClean="0"/>
              <a:t>6.05.2021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42C20B11-CA39-49C9-989B-42931A00B9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21101D82-C763-48B7-BDAC-4B18436206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3B19A-1AB0-42DA-821B-2056B364F68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30440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414B67DC-2A64-4862-86DB-942D7F737E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BDF940BC-01EB-458F-81DD-05E394E03D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45993DCD-A42D-4A3E-AC26-3BF46E48AF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7AE7C-E145-4917-8C57-3BC26DA0B377}" type="datetimeFigureOut">
              <a:rPr lang="tr-TR" smtClean="0"/>
              <a:t>6.05.2021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6B32FDF2-303A-45A4-938F-5F5584ED96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8977FEE3-3F57-4D9B-A1F2-B7DAF303B7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3B19A-1AB0-42DA-821B-2056B364F68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41967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>
            <a:extLst>
              <a:ext uri="{FF2B5EF4-FFF2-40B4-BE49-F238E27FC236}">
                <a16:creationId xmlns:a16="http://schemas.microsoft.com/office/drawing/2014/main" id="{AA07028A-BABB-458A-BFFA-872041695B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196F4BB5-6AB0-4CB1-AB52-41F464EECD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1B499FE8-D065-4451-B8C2-09645916C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7AE7C-E145-4917-8C57-3BC26DA0B377}" type="datetimeFigureOut">
              <a:rPr lang="tr-TR" smtClean="0"/>
              <a:t>6.05.2021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366788B8-8AF6-4A76-8147-2E37DEFD93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A82AF7B9-AF6B-4CBB-93D3-4E6FD9178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3B19A-1AB0-42DA-821B-2056B364F68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931862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F68C597E-27A5-493C-9102-CEE3038EB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959F2DF7-9DC0-4AC5-9529-1B79874EDF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6A5190C6-13F7-4B6D-97D0-E15236BB8E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7AE7C-E145-4917-8C57-3BC26DA0B377}" type="datetimeFigureOut">
              <a:rPr lang="tr-TR" smtClean="0"/>
              <a:t>6.05.2021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0B9CF43E-BADB-49DE-B54C-BAFE414738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F2ACC54C-C4EC-4CF9-AA51-CE6E453B7D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C3B19A-1AB0-42DA-821B-2056B364F68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42789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8" Target="http://ogretmensosyal.blogspot.com.tr/" TargetMode="External" Type="http://schemas.openxmlformats.org/officeDocument/2006/relationships/hyperlink"/><Relationship Id="rId13" Target="../media/image8.png" Type="http://schemas.openxmlformats.org/officeDocument/2006/relationships/image"/><Relationship Id="rId3" Target="../media/image2.png" Type="http://schemas.openxmlformats.org/officeDocument/2006/relationships/image"/><Relationship Id="rId7" Target="../media/image4.png" Type="http://schemas.openxmlformats.org/officeDocument/2006/relationships/image"/><Relationship Id="rId12" Target="../media/image7.png" Type="http://schemas.openxmlformats.org/officeDocument/2006/relationships/image"/><Relationship Id="rId2" Target="../media/image1.jpeg" Type="http://schemas.openxmlformats.org/officeDocument/2006/relationships/image"/><Relationship Id="rId1" Target="../slideLayouts/slideLayout1.xml" Type="http://schemas.openxmlformats.org/officeDocument/2006/relationships/slideLayout"/><Relationship Id="rId6" Target="https://www.youtube.com/channel/UCvmbccp4GhRufkfIOWXmmhw/featured?disable_polymer=true" TargetMode="External" Type="http://schemas.openxmlformats.org/officeDocument/2006/relationships/hyperlink"/><Relationship Id="rId11" Target="../media/image6.png" Type="http://schemas.openxmlformats.org/officeDocument/2006/relationships/image"/><Relationship Id="rId5" Target="../media/image3.png" Type="http://schemas.openxmlformats.org/officeDocument/2006/relationships/image"/><Relationship Id="rId15" Target="../media/image10.png" Type="http://schemas.openxmlformats.org/officeDocument/2006/relationships/image"/><Relationship Id="rId10" Target="https://ogretmensosyalbilgiler.wordpress.com/" TargetMode="External" Type="http://schemas.openxmlformats.org/officeDocument/2006/relationships/hyperlink"/><Relationship Id="rId4" Target="https://www.facebook.com/ogretmen44/" TargetMode="External" Type="http://schemas.openxmlformats.org/officeDocument/2006/relationships/hyperlink"/><Relationship Id="rId9" Target="../media/image5.png" Type="http://schemas.openxmlformats.org/officeDocument/2006/relationships/image"/><Relationship Id="rId14" Target="../media/image9.png" Type="http://schemas.openxmlformats.org/officeDocument/2006/relationships/image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3.pn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microsoft.com/office/2007/relationships/diagramDrawing" Target="../diagrams/drawin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image" Target="../media/image23.png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22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21.png"/><Relationship Id="rId14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9.xml.rels><?xml version="1.0" encoding="UTF-8" standalone="yes" ?><Relationships xmlns="http://schemas.openxmlformats.org/package/2006/relationships"><Relationship Id="rId3" Target="../media/image34.png" Type="http://schemas.openxmlformats.org/officeDocument/2006/relationships/image"/><Relationship Id="rId2" Target="../media/image33.jpe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35.png" Type="http://schemas.openxmlformats.org/officeDocument/2006/relationships/image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 ?><Relationships xmlns="http://schemas.openxmlformats.org/package/2006/relationships"><Relationship Id="rId3" Target="../media/image49.jpeg" Type="http://schemas.openxmlformats.org/officeDocument/2006/relationships/image"/><Relationship Id="rId2" Target="../media/image48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52.png" Type="http://schemas.openxmlformats.org/officeDocument/2006/relationships/image"/><Relationship Id="rId5" Target="../media/image51.png" Type="http://schemas.openxmlformats.org/officeDocument/2006/relationships/image"/><Relationship Id="rId4" Target="../media/image50.png" Type="http://schemas.openxmlformats.org/officeDocument/2006/relationships/image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Relationship Id="rId9" Type="http://schemas.openxmlformats.org/officeDocument/2006/relationships/image" Target="../media/image5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diagramLayout" Target="../diagrams/layout4.xml"/><Relationship Id="rId7" Type="http://schemas.openxmlformats.org/officeDocument/2006/relationships/image" Target="../media/image57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openxmlformats.org/officeDocument/2006/relationships/image" Target="../media/image61.png"/><Relationship Id="rId5" Type="http://schemas.openxmlformats.org/officeDocument/2006/relationships/diagramColors" Target="../diagrams/colors4.xml"/><Relationship Id="rId10" Type="http://schemas.openxmlformats.org/officeDocument/2006/relationships/image" Target="../media/image60.png"/><Relationship Id="rId4" Type="http://schemas.openxmlformats.org/officeDocument/2006/relationships/diagramQuickStyle" Target="../diagrams/quickStyle4.xml"/><Relationship Id="rId9" Type="http://schemas.openxmlformats.org/officeDocument/2006/relationships/image" Target="../media/image5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jpeg"/></Relationships>
</file>

<file path=ppt/slides/_rels/slide20.xml.rels><?xml version="1.0" encoding="UTF-8" standalone="yes" ?><Relationships xmlns="http://schemas.openxmlformats.org/package/2006/relationships"><Relationship Id="rId8" Target="../media/image74.png" Type="http://schemas.openxmlformats.org/officeDocument/2006/relationships/image"/><Relationship Id="rId3" Target="../media/image69.jpeg" Type="http://schemas.openxmlformats.org/officeDocument/2006/relationships/image"/><Relationship Id="rId7" Target="../media/image73.PNG" Type="http://schemas.openxmlformats.org/officeDocument/2006/relationships/image"/><Relationship Id="rId2" Target="../media/image68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72.png" Type="http://schemas.openxmlformats.org/officeDocument/2006/relationships/image"/><Relationship Id="rId5" Target="../media/image71.jpeg" Type="http://schemas.openxmlformats.org/officeDocument/2006/relationships/image"/><Relationship Id="rId4" Target="../media/image70.jpeg" Type="http://schemas.openxmlformats.org/officeDocument/2006/relationships/image"/><Relationship Id="rId9" Target="../media/image75.png" Type="http://schemas.openxmlformats.org/officeDocument/2006/relationships/image"/></Relationships>
</file>

<file path=ppt/slides/_rels/slide21.xml.rels><?xml version="1.0" encoding="UTF-8" standalone="yes" ?><Relationships xmlns="http://schemas.openxmlformats.org/package/2006/relationships"><Relationship Id="rId8" Target="../media/image82.png" Type="http://schemas.openxmlformats.org/officeDocument/2006/relationships/image"/><Relationship Id="rId3" Target="../media/image77.jpeg" Type="http://schemas.openxmlformats.org/officeDocument/2006/relationships/image"/><Relationship Id="rId7" Target="../media/image81.png" Type="http://schemas.openxmlformats.org/officeDocument/2006/relationships/image"/><Relationship Id="rId2" Target="../media/image76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80.png" Type="http://schemas.openxmlformats.org/officeDocument/2006/relationships/image"/><Relationship Id="rId5" Target="../media/image79.png" Type="http://schemas.openxmlformats.org/officeDocument/2006/relationships/image"/><Relationship Id="rId4" Target="../media/image78.jpeg" Type="http://schemas.openxmlformats.org/officeDocument/2006/relationships/image"/></Relationships>
</file>

<file path=ppt/slides/_rels/slide22.xml.rels><?xml version="1.0" encoding="UTF-8" standalone="yes" ?><Relationships xmlns="http://schemas.openxmlformats.org/package/2006/relationships"><Relationship Id="rId8" Target="../media/image84.jpeg" Type="http://schemas.openxmlformats.org/officeDocument/2006/relationships/image"/><Relationship Id="rId13" Target="../diagrams/colors6.xml" Type="http://schemas.openxmlformats.org/officeDocument/2006/relationships/diagramColors"/><Relationship Id="rId18" Target="../media/image89.PNG" Type="http://schemas.openxmlformats.org/officeDocument/2006/relationships/image"/><Relationship Id="rId3" Target="../diagrams/layout5.xml" Type="http://schemas.openxmlformats.org/officeDocument/2006/relationships/diagramLayout"/><Relationship Id="rId7" Target="../media/image83.jpeg" Type="http://schemas.openxmlformats.org/officeDocument/2006/relationships/image"/><Relationship Id="rId12" Target="../diagrams/quickStyle6.xml" Type="http://schemas.openxmlformats.org/officeDocument/2006/relationships/diagramQuickStyle"/><Relationship Id="rId17" Target="../media/image88.png" Type="http://schemas.openxmlformats.org/officeDocument/2006/relationships/image"/><Relationship Id="rId2" Target="../diagrams/data5.xml" Type="http://schemas.openxmlformats.org/officeDocument/2006/relationships/diagramData"/><Relationship Id="rId16" Target="../media/image87.png" Type="http://schemas.openxmlformats.org/officeDocument/2006/relationships/image"/><Relationship Id="rId1" Target="../slideLayouts/slideLayout2.xml" Type="http://schemas.openxmlformats.org/officeDocument/2006/relationships/slideLayout"/><Relationship Id="rId6" Target="../diagrams/drawing5.xml" Type="http://schemas.microsoft.com/office/2007/relationships/diagramDrawing"/><Relationship Id="rId11" Target="../diagrams/layout6.xml" Type="http://schemas.openxmlformats.org/officeDocument/2006/relationships/diagramLayout"/><Relationship Id="rId5" Target="../diagrams/colors5.xml" Type="http://schemas.openxmlformats.org/officeDocument/2006/relationships/diagramColors"/><Relationship Id="rId15" Target="../media/image86.png" Type="http://schemas.openxmlformats.org/officeDocument/2006/relationships/image"/><Relationship Id="rId10" Target="../diagrams/data6.xml" Type="http://schemas.openxmlformats.org/officeDocument/2006/relationships/diagramData"/><Relationship Id="rId4" Target="../diagrams/quickStyle5.xml" Type="http://schemas.openxmlformats.org/officeDocument/2006/relationships/diagramQuickStyle"/><Relationship Id="rId9" Target="../media/image85.jpeg" Type="http://schemas.openxmlformats.org/officeDocument/2006/relationships/image"/><Relationship Id="rId14" Target="../diagrams/drawing6.xml" Type="http://schemas.microsoft.com/office/2007/relationships/diagramDrawing"/></Relationships>
</file>

<file path=ppt/slides/_rels/slide23.xml.rels><?xml version="1.0" encoding="UTF-8" standalone="yes" ?><Relationships xmlns="http://schemas.openxmlformats.org/package/2006/relationships"><Relationship Id="rId3" Target="../media/image91.jpeg" Type="http://schemas.openxmlformats.org/officeDocument/2006/relationships/image"/><Relationship Id="rId2" Target="../media/image90.pn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92.png" Type="http://schemas.openxmlformats.org/officeDocument/2006/relationships/image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7.xml"/><Relationship Id="rId13" Type="http://schemas.openxmlformats.org/officeDocument/2006/relationships/image" Target="../media/image99.PNG"/><Relationship Id="rId3" Type="http://schemas.openxmlformats.org/officeDocument/2006/relationships/image" Target="../media/image94.png"/><Relationship Id="rId7" Type="http://schemas.openxmlformats.org/officeDocument/2006/relationships/image" Target="../media/image98.png"/><Relationship Id="rId12" Type="http://schemas.microsoft.com/office/2007/relationships/diagramDrawing" Target="../diagrams/drawing7.xml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7.png"/><Relationship Id="rId11" Type="http://schemas.openxmlformats.org/officeDocument/2006/relationships/diagramColors" Target="../diagrams/colors7.xml"/><Relationship Id="rId5" Type="http://schemas.openxmlformats.org/officeDocument/2006/relationships/image" Target="../media/image96.png"/><Relationship Id="rId10" Type="http://schemas.openxmlformats.org/officeDocument/2006/relationships/diagramQuickStyle" Target="../diagrams/quickStyle7.xml"/><Relationship Id="rId4" Type="http://schemas.openxmlformats.org/officeDocument/2006/relationships/image" Target="../media/image95.png"/><Relationship Id="rId9" Type="http://schemas.openxmlformats.org/officeDocument/2006/relationships/diagramLayout" Target="../diagrams/layout7.xml"/><Relationship Id="rId14" Type="http://schemas.openxmlformats.org/officeDocument/2006/relationships/image" Target="../media/image10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7" Type="http://schemas.openxmlformats.org/officeDocument/2006/relationships/image" Target="../media/image106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5.png"/><Relationship Id="rId5" Type="http://schemas.openxmlformats.org/officeDocument/2006/relationships/image" Target="../media/image104.png"/><Relationship Id="rId4" Type="http://schemas.openxmlformats.org/officeDocument/2006/relationships/image" Target="../media/image10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404EE60B-A0E6-4F9A-8903-3EBF2E3ACA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184" y="0"/>
            <a:ext cx="12231231" cy="6858000"/>
          </a:xfrm>
          <a:prstGeom prst="rect">
            <a:avLst/>
          </a:prstGeom>
        </p:spPr>
      </p:pic>
      <p:sp>
        <p:nvSpPr>
          <p:cNvPr id="6" name="AutoShape 2" descr="data:image/png;base64,iVBORw0KGgoAAAANSUhEUgAABTcAAAedCAYAAACkrHICAAAgAElEQVR4Xuzd+Ztk133f9885d6nqZWbQM4ONBDAAsRIkuIAEQYprYtGyJW+yTXqJ7ch2fsiP+R/i3fGeyHby5MkTR/HyxLGfyFooiaIkioRIghC4YAex78vsvVTVveecPN9zq7p7BsvMVHcXuqffRUHVt6fu9jq3qqs+9T3nuH/3wutJ41tKknOS/cJJmma5UtTPn358ssk9f5/klFyQN5tUKrikqgiK9ZL8sTuUyl624oYAAggggAACCCCAAAIIIIAAAggggAACsxVw/+tLp9J6iJmSnHMboeYUy0txqD9LuDnbVmRvCCCAAAIIIIAAAggggAACCCCAAAII7EOB88LNceXmpIJzfD8p5ZyEoBOnt1teigPCzX14IXHKCCCAAAIIIIAAAggggAACCCCAAAIIzFpgPdyc9EOfVG6ev5y7q19EJSeVm7NuQvaHAAIIIIAAAggggAACCCCAAAIIIIDA/hS4qMrNjW7rb1/ZufnfqdzcnxcSZ40AAggggAACCCCAAAIIIIAAAggggMCsBdy/fvHU+oRCG1MJTQ5jMrXQpuXJjEP5V5tmIBovU7k56yZkfwgggAACCCCAAAIIIIAAAggggAACCOxPAfevXzqV8piak1ueJv3il7vu6huPp3Jzf15InDUCCCCAAAIIIIAAAggggAACCCCAAAKzFhhXbnYVmpZyum6wzamWbb2lMNSfPfP4rM9jx/ZnIskFeStSTaWCS6qKoFgvyR+7Q6nsZTFuCCCAAAIIIIAAAggggAACCCCAAAIIIDBbgfO6pW9951Rubt2QLSCAAAIIIIAAAggggAACCCCAAAIIIIDAhQVyuDmp2FyfDX1cwTnN8uFI5eaF2XkEAggggAACCCCAAAIIIIAAAggggAACCGxVYBxuWqd061TedUufTCM0zfJhuqVvtU1YHwEEEEAAAQQQQAABBBBAAAEEEEAAAQQuQqALN21GoPHMQM45bWXZZkv/c4y5eRH0PAQBBBBAAAEEEEAAAQQQQAABBBBAAAEEtiIwDjcn2WZSDjfzdEI2C/qlLxNubqU5WBcBBBBAAAEEEEAAAQQQQAABBBBAAAEELlbA/asXTyVtqtycVHBOe0+4ebH0PA4BBBBAAAEEEEAAAQQQQAABBBBAAAEEtiJAuHkBPRuFNLkgbz33U6ngkqoiKNZL8sfuUCp7ucqVGwIIIIAAAggggAACCCCAAAIIIIAAAgjMVsD9qxdOJZtKyDqiTyYQ2sqyzZbOmJuzbUT2hgACCCCAAAIIIIAAAggggAACCCCAwH4UGFduTk59MrHQ9Mt0S9+PlxHnjAACCCCAAAIIIIAAAggggAACCCCAwOwFcuXmpGJzO+6p3Jx9I7JHBBBAAAEEEEAAAQQQQAABBBBAAAEE9qMA4eYFWp0xN/fj04JzRgABBBBAAAEEEEAAAQQQQAABBBDYCwJduJlnS1ceatM5p27ZyWZRv9Rl65b+588+vhfO/aKOkXDzoph4EAIIIIAAAggggAACCCCAAAIIIIAAAjMXoHLzAuSEmzO/JtkhAggggAACCCCAAAIIIIAAAggggAACFyXg/qXNlr6pUnNSsTntPZWbF+XOgxBAAAEEEEAAAQQQQAABBBBAAAEEEEBgiwKEmxcApHJzi1cYqyOAAAIIIIAAAggggAACCCCAAAIIILBDAjnctDE2x0Nu5jE2cyVnNwTnJS/bbOmMublDrcVmEUAAAQQQQAABBBBAAAEEEEAAAQQQQGBdgMrNC1wMVG7ybEEAAQQQQAABBBBAAAEEEEAAAQQQQGB3Crh/+fyplLSpclNOW1mmcnN3NjRHhQACCCCAAAIIIIAAAggggAACCCCAwOUmsCncnISal3jvnLpu7d16hJuX2yXC+SCAAAIIIIAAAggggAACCCCAAAIIILA7BdwvPn+yG2DTbnmQzU0Hev7y25zDZKzOyT8Rbu7OhuaoEEAAAQQQQAABBBBAAAEEEEAAAQQQuNwEtl65ud6NncrNy+3i4HwQQAABBBBAAAEEEEAAAQQQQAABBBDYzQJd5eakQnPa+8kZJmkpDfWVs4/v5nO+pGNjQqFL4uLBCCCAAAIIIIAAAggggAACCCCAAAIIzEzA/eLzp1LXH33SLX1TR/Mcdl7aMuHmzNqOHSGAAAIIIIAAAggggAACCCCAAAIIILCvBXLlZkpdhrkd9zbm5leWqdzc11cVJ48AAggggAACCCCAAAIIIIAAAggggMAMBLrKze1INcfp6BLh5gyajV0ggAACCCCAAAIIIIAAAggggAACCCCAwEbl5qZe6TnrnHKZyk0uKgQQQAABBBBAAAEEEEAAAQQQQAABBBCYhUCu3LR+6Rvd0p22sky4OYtmYx8IIIAAAggggAACCCCAAAIIIIAAAggg4P6X506OZxPaHgzCze1xZCsIIIAAAggggAACCCCAAAIIIIAAAggg8O4C7hefO5XSZLZ0mxxdTm+3vNFNfVzZud5t/dxlwk0uOQQQQAABBBBAAAEEEEAAAQQQQAABBBCYhQCVmxdQThb2uiBv45CmUsElVUVQrJfkj92hVPby+KTcEEAAAQQQQAABBBBAAAEEEEAAAQQQQGC2AoSbhJuzveLYGwIIIIAAAggggAACCCCAAAIIIIAAAtskkMPNPDu6k7bj/nAa6KvLT2zT4b33m6Fy871vA44AAQQQQAABBBBAAAEEEEAAAQQQQACBtxM4p3JzEm5OHnipyzZ051Ia6qvLj1822oSbl01TciIIIIAAAggggAACCCCAAAIIIIAAApeZwPZXbsaBvrpC5eZldp1wOggggAACCCCAAAIIIIAAAggggAACCOw6ge0PN6nc3HWNzAEhgAACCCCAAAIIIIAAAggggAACCCBwOQq4//nZk2njxOzHzXN/X/ry4TikcvNyvFI4JwQQQAABBBBAAAEEEEAAAQQQQAABBHaZwHrlZs40N00sNO1yF24y5uYua2cOBwEEEEAAAQQQQAABBBBAAAEEEEAAgctOgMrNCzQpEwpddtc8J4QAAggggAACCCCAAAIIIIAAAgggcJkInBdubv2sqNzcuiFbQAABBBBAAAEEEEAAAQQQQAABBBBAAIELC+RwM8nqE51SSnLOaSvLh9NQf4HZ0i8szyMQQAABBBBAAAEEEEAAAQQQQAABBBBAYEsC51RuXvr0QW+dfugIY25uqUFYGQEEEEAAAQQQQAABBBBAAAEEEEAAAQQuTqCr3JxUbG7DPZWbFwfPoxBAAAEEEEAAAQQQQAABBBBAAAEEEEBgawLjcFNyTkqbZkufdvlwGtAtfWttwtoIIIAAAggggAACCCCAAAIIIIAAAgggcBEC7l88ezLlVFNO0qZ081KXx2kolZsXoc5DEEAAAQQQQAABBBBAAAEEEEAAAQQQQGDLAuuVm5eaZb7T46nc3HKbsAEEEEAAAQQQQAABBBBAAAEEEEAAAQQQuAgB9y+eOZlyxeYkrdzi/eE41F9YfeIidr03HmLzyCcX5K2oNZUKLqkqgmK9JH/sDqWyl8W4IYAAAggggAACCCCAAAIIIIAAAggggMBsBcbd0ic7nXRLn36ZcHO2DcjeEEAAAQQQQAABBBBAAAEEEEAAAQQQ2K8CuXIzyeoTnbbj/giVm/v1WuK8EUAAAQQQQAABBBBAAAEEEEAAAQQQmKnAONycdErvQs7JbRJ2Xsoy4eZM24+dIYAAAggggAACCCCAAAIIIIAAAgggsG8F1is3J/HmpILz/OWLrey0bul/kTE39+0FxYkjgAACCCCAAAIIIIAAAggggAACCCAwK4Ft75ZOuDmrpmM/CCCAAAIIIIAAAggggAACCCCAAAII7G8B989ttvQ0mUho6/eHE5Wb+/uS4uwRQAABBBBAAAEEEEAAAQQQQAABBBCYjUAXbiopd0OfhJzvsuxcN/HQ5PHnLCuJys3ZNBx7QQABBBBAAAEEEEAAAQQQQAABBBBAYL8LnFO5mVKShZWTkPNCy29X8Unl5n6/pDh/BBBAAAEEEEAAAQQQQAABBBBAAAEEZiNAt/QLONv88ckFeeuxn0oFl1QVQbFekj92h1LZ2zS//Gwajb0ggAACCCCAAAIIIIAAAggggAACCCCAgOT++dMnk3Uzd5p0Tu+6nU+7fMRmS1974rKxJdy8bJqSE0EAAQQQQAABBBBAAAEEEEAAAQQQuMwEcuXmpPv5dtwfYUKhy+wS4XQQQAABBBBAAAEEEEAAAQQQQAABBBDYnQLrlZuTw3PWDTtPGNTdLnWZys3d2dAcFQIIIIAAAggggAACCCCAAAIIIIAAApebwKZu6ZPu6Fu7J9y83C4RzgcBBBBAAAEEEEAAAQQQQAABBBBAAIHdKeD+2dMnNso07ScbbHNym2LZZkv/S4y5uTtbm6NCAAEEEEAAAQQQQAABBBBAAAEEEEDgMhJw/+zpk2kyldB23B+OhJuX0fXBqSCAAAIIIIAAAggggAACCCCAAAIIILBrBbpwM6VcsZnv3OSH6ZZtQiEqN3dte3NgCCCAAAIIIIAAAggggAACCCCAAAIIXDYCm8JNp8ls6eOU8y3Lk9+/5T5PQNSFonRLv2yuDU4EAQQQQAABBBBAAAEEEEAAAQQQQACBXS2Qx9wcF252EeV6BeekcvPS7qnc3NXtzcEhgAACCCCAAAIIIIAAAggggAACCCBw2Qjkys1JxeZ23BNuXjbXBieCAAIIIIAAAggggAACCCCAAAIIIIDArhZw/+ypE1a4uX6zydIvaXlc6TnZAOHmrm5vDg4BBBBAAAEEEEAAAQQQQAABBBBAAIHLRmC9cnNyRjahUO6nPr5d7PIkFCXcvGyuDU4EAQQQQAABBBBAAAEEEEAAAQQQQACBXS3g/ulTJzYXam75YA/Hof7y4Iktb2e3bCDJKbkgbzPJp1LBJVVFUKyX5I/doVT2bColbggggAACCCCAAAIIIIAAAggggAACCCAwYwH3T586mS6xI/q7dlyncnPGLcjuEEAAAQQQQAABBBBAAAEEEEAAAQQQ2KcCuXIzz5JukaVVJ24qQ5xm2cJNKjf36dXEaSOAAAIIIIAAAggggAACCCCAAAIIIDBDgXO6pU9Czsn+p1k+Qrf0GTYfu0IAAQQQQAABBBBAAAEEEEAAAQQQQGD/CnSVm+OKze24p3Jz/15MnDkCCCCAAAIIIIAAAggggAACCCCAAAKzFLi4cPO8buvndmN3SrJpd7pu7YSbs2w+9oUAAggggAACCCCAAAIIIIAAAggggMD+FXD/xGZLX08rJynmO9/bmJwbg3R2Y3RuXibc3L8XE2eOAAIIIIAAAggggAACCCCAAAIIIIDALAXWKze70su3hpUXCjMJN3uZjhsCCCCAAAIIIIAAAggggAACCCCAAAIIzFbA/ZOfnLC6zfFtmimENkd7SYfTSP/N4InZnsUO7s063CcX5C34TaWCS6qKoFgvyR+7Q6kk3NxBfjaNAAIIIIAAAggggAACCCCAAAIIIIDAOwpsdEufPGRcwbm+xiUu0y2dqw0BBBBAAAEEEEAAAQQQQAABBBBAAAEEZiGQKzc3hty0OkWbIEjjXurnL09+f+795EBtPQs3qdycRdOxDwQQQAABBBBAAAEEEEAAAQQQQAABBPa3wDnd0rfeKZ1wc39fTpw9AggggAACCCCAAAIIIIAAAggggAACsxPoKjfXJxJKcs7l2c+7iYIuffmIjbk5ZMzN2TUhe0IAAQQQQAABBBBAAAEEEEAAAQQQQGB/CpzXLf3tu51vdFO/8L/TLX1/XkicNQIIIIAAAggggAACCCCAAAIIIIAAArMWcP/YZktfTy8nJZuTQTcvfZnKzembcNO09dNvhDURQAABBBBAAAEEEEAAAQQQQAABBLYoYPPQbE5q/Ba3x+o7JXBeuLk+k9B6iWbXPX3j9xdazpWbdEvfqfZiuwgggAACCCCAAAIIIIAAAggggAACOy5gYdgk3OyCzTyu46Z7G9rR/uP23gqMw80uvbQSztwo4zTz/OXcqBdIN7tw88n39qy2ce85p3dB3k49lQouqSqCYr0kf+wOpbKXZ5bflluK27IZNoIAAggggAACCCCAAAIIIIAAAgggsAWBHPZQrbkFwZmtesHKzZzcXcKgm1RubqXtNn8rsJXtsC4CCCCAAAIIIIAAAggggAACCCCAwLQCVuymNClnGxcDTrsx1ttRAfePnzyRcoXmpHJzi/cWbv4VKjenbDTCzSnhWA0BBBBAAAEEEEAAAQQQQAABBBDYNoGUnOI43MwRp+v6PG++0SV927i3tKFxuDkZYnMScl7a8uQILCQ9mkaMuTllk+SZnZhVaEo9VkMAAQQQQAABBBBAAAEEEEAAAQS2R6ArP9sYiNB+6pYmwU2XoeXhG7m9pwLrlZu5iVJXZrs+ffqFlt+m4pPKzenb00bcHI9NO/1GWBMBBBBAAAEEEEAAAQQQQAABBBBAYGsCFpOtB5rnjb5peVmel8Z2wbicW4Pe+trbUrm5MSRn0pE00l9htvSpWqaJUiDdnMqOlRBAAAEEEEAAAQQQQAABBBBAAIHtFehqN+2/Ihdp5lpNOTep3tyo59ze/bK1SxFw/+jJEymXC05mQd/i/REx5ualNMDmxy43SWdHSSFZ7p8U7cmSxpW0uYp28o3A7EqeJ/NJ5eMcL6wPp5uSCjuulBS9Hap9W7ExAkU3lutkxWlVWA8BBBBAAAEEEEAAAQQQQAABBBCYsUCy/rVBhZy8k6JzWqgKzReToDOnnJtqO2d8fOxuXaALNye3Sci5hWXCzemvrteG0pNnLOAMWiyDRi4qxVKtD/JtUlVYSXShkGZT8uzzNxJOyaacsuEKcrhpR+DkkxSaVnPDgfqx1UqvUNPvSSqVB921J35+bJeJ2ksCNwQQQAABBBBAAAEEEEAAAQQQQGBvCAQ5taqSU5mcXpHXnQdq3TQf1R+PtZlrvDaNy7k3zuvyO8pzKjctxMozPY1DzmmWj9ps6aMnLxupPIqCCznMc6lUcBYyBsV6Sf7YHUplb9su4zdHSc+ejRo2SUfnnFyRVMZSsZRck1QWsSuw3bY9XqCZLNSMUdFGYc1jsXbhZimf6zMt3CyXV1SOhhou9KTFRXlf5fEmQg43g8r8Dcf584ldNpcHJ4IAAggggAACCCCAAAIIIIAAApehgEWb9p8PUtsmPT2K+sCC1w0WbuaKTa8u3OT2XguMw81Jl+NJ9/Tpl4+IMTenbdQ3R62eXwmyPt7HFkrN1U69lBdz6aN3sesZnksoZ3DbvJtN4Wb+tR1D00onTykuLyseWlS5dFAq6u7Acrhpx+vy0LoMJTqD9mIXCCCAAAIIIIAAAggggAACCCCwLQLWIzVYiBmllVXpRyuNbug7vX9R6hWWdPicfcwoodmWc7pcN5LDzVyhmWvxxrOlb2GZys3pL5VXx+FmlbxuWay0UEk+Sqmw7wpyraRc7pJunb1neJsMV5D7l28KwC3cPHFKaWVFWjoot3RoY5awybcXtm6ecYqn+wxbjF0hgAACCCCAAAIIIIAAAggggMAWBCzKsLouG3rz7CDpD0+u6f1zXjccKDRXFko53OzyNG7vrcDFh5tWuTfutv5u94Sb0zfoK6Og589G1cnp1oOlFq2Hd5BSaV3D7cuCIJ//N6Nw03LJnE123dJzl/iYVHR945VGrdKJU9LqqtKRgyqvsHDT5Se+VZvahEg24VDXLZ0n+/RXBmsigAACCCCAAAIIIIAAAggggMAsBVJOYZJidFoeJj1wcqDr+4WOHbRJhSzc7Mo2CTdn2Spvvy/3j544YSMrrk+FPangnEyNfanLR9JQf5UxN6dq2dcHKYebVZJuO1hozubnaSX7hXXwDoq5i7dN6DOr2+ZwM+9zHFbaRO6xaZWOjys3x+GmfXNhAWj0NlZpVPddRjcWBTcEEEAAAQQQQAABBBBAAAEEEEBgLwi0CmptFpJU6sxAevDMQNf3Kt206DVf+G5ektwDmrzjvW7P9XBzvVv6pHv6xd5PKjrHjyfcnL5J31yTnj9rk/BIt+ZwM0mtk6yCc9y7uyt53pjgfvq9XeSa49x78x4t2MzH01q4eVrJBp84fEBF7pZedLOr2wxMOZKdlGjzZL9IcR6GAAIIIIAAAggggAACCCCAAALvsYD1oQ2WbMRCp4fSD842uq5X6sYFaa7oJuN2FpC4GfWufY89dvPu3f/0xInJoIjrs6SPB0l86/KmCs9JZef594Sb0ze3VW4+t9yqVNIth0rNVUlF8EqF5PNAD1Zga0+c6fdxSWuuJ5rjcTZz4eY4rLQAcxSUTpxRWlmTO3JQfunAuALYxqXIndntVSCXaDtPuHlJ9jwYAQQQQAABBBBAAAEEEEAAAQTeO4FxP+cQvU6vST9Yjt2YmwtJcz5PSiKXC7sIN9+7Rur2fG64eRHh5TuFmpPfE25O36SvDqOeXW5UOuVwc75IKlORu3f75OUs4JxVsLnpNHLGOd6vdVPPMWUeczN0lZtr43DzisXugeMZ3vN6oZvh3RNuTn9hsCYCCCCAAAIIIIAAAggggAACCMxYoKsFDNHlcPPB5aDr5gpdv2iVm3YocTx3MsVcM26Yt+yuCzfzbNiTQs3JD9MtHxVjbk7bqK8NrXIzqEpOtxz0mq+TiuiVbMp0m6HHss1Zhpvjys1cgTnesf3cVZFa5eZ4QqG1VenIIbmDi3LOOtV3M4p1meik/HOWBz5tC7AeAggggAACCCCAAAIIIIAAAgggkJONzNBGp5O5crPVdTah0II0n8PNSc9aws33+nq5tG7pOQS1kGoyEONbl48Qbk7dpoSbU9OxIgIIIIAAAggggAACCCCAAAIIILCNAoSb24i5o5vK4WYeR3FT5eZWlqncnL69CDent2NNBBBAAAEEEEAAAQQQQAABBBBAYPsECDe3z3Jnt7Qp3HTdZDGT2c+nvCfcnL7BCDent2NNBBBAAAEEEEAAAQQQQAABBBBAYPsECDe3z3Jnt+T+4ePH1+fEtl1NOp1Pdnupyzah0F9rntzZo57h1m1u8OSCbAIsl0oFl1QVQbFekj92h1LZ27Y5fgg3Z9iw7AoBBBBAAAEEEEAAAQQQQAABBBB4RwHCzb1ycWx/5WYa6q8Sbk7V/oSbU7GxEgIIIIAAAggggAACCCCAAAIIILDNAoSb2wy6Y5t7S+XmVvdE5eb0goSb09uxJgIIIIAAAggggAACCCCAAAIIILB9AoSb22e5s1ty//DxE2l99vPJLOhbuCfcnL7BCDent2NNBBBAAAEEEEAAAQQQQAABBBBAYPsECDe3z3Jnt5QrN5ONJ7k+W/qmqHPy+8lYnOPlySFN1tu8bBMKMebmdI1GuDmdG2shgAACCCCAAAIIIIAAAggggAAC2ytAuLm9nju3NSo3L2DLhEIWdm+k2vazT10Snkat0olT0tqqdOSQ3MFFOVdmUXuI3VyuAu5+4oYAAggggAACCCCAAAIIIIAAAgjsDQHCzb3RTtLbV26eX8l5CctUbk7f9FRuTm/HmggggAACCCCAAAIIIIAAAggggMD2CRBubp/lzm4pV25av/SNbulOW1km3Jy+wQg3p7djTQQQQAABBBBAAAEEEEAAAQQQQGD7BAg3t89yZ7fk/sHjx3Ov4/Wb9R6eZnm8HuHm9A1GuDm9HWsigAACCCCAAAIIIIAAAggggAAC2ydAuLl9lju7JSo3L+DLmJuMubmzT0G2jgACCCCAAAIIIIAAAggggAACu0+AcHP3tcnbH5H7B48d31ynueXjPpKG+m/bJ7e8nd2yAcJNws3dci1yHAgggAACCCCAAAIIIIAAAgggMCsBws1ZSW91P9vXLX18JHRLn75J6JY+vR1rIoAAAggggAACCCCAAAIIIIAAAtsnQLi5fZY7u6VcuWnNNRlqc6v3R6ncnLrFCDenpmNFBBBAAAEEEEAAAQQQQAABBBBAYBsFCDe3EXNHN3VOt/RJyDnZ4/nLF3MkdEu/GKW3fwzh5vR2rIkAAggggAACCCCAAAIIIIAAAghsnwDh5vZZ7uyWzq3cTJJz3WTpuYJzimXrls6Ym9M1GuHmdG6shQACCCCAAAIIIIAAAggggAACCGyvAOHm9nru3Na2Fm6+TXd2uqVP31iEm9PbsSYCCCCAAAIIIIAAAggggAACCCCwfQKEm9tnubNbcn/fZkvfSqnmeaWeRzWicnPKNiPcnBKO1RBAAAEEEEAAAQQQQAABBBBAAIFtFSDc3FbOHdxYV7m5aUahnFVexPLkceff0y19+tYi3JzejjURQAABBBBAAAEEEEAAAQQQQACB7RMg3Nw+y53d0kblZt7PpkE2L7T8DoNyUrk5fYMRbk5vx5oIIIAAAggggAACCCCAAAIIIIDA9gkQbm6f5c5u6bxu6W8ziGYOMS/+91RuTt9ghJvT27EmAggggAACCCCAAAIIIIAAAgggsH0ChJvbZ7mzW3J//9HjyQbddHLajnur3PyF9smdPeoZbt1kkgvyVtSaSgWXVBVBsV6SP3aHUtnLM8tvx41wczsU2QYCCCCAAAIIIIAAAggggAACCCCwVQHCza0Kzmr9c7ql5wLNSaXmpGDzEpetcpNwc7rmI9yczo21EEAAAQQQQAABBBBAAAEEEEAAge0VINzcXs+d29r2V26mkX4hULk5TZO9NpKeO9uqSFE3Hyp0oLKE2cu7KJd8Hh4g2YRPOYHe+dvmvdhTuntaS95C8CTFppVOnJRWVhQOH5K/4qC883IxyspZo3w+1tkcbXdsti87tsmkWOfsezK8wiwPaOebiT0ggAACCCCwBwSCYv6fvS9wKux9jZyCva+ZvLfY9F5jD5wQh4gAAggggAACl7mAy8FCUhuSTg4KPbwSdM2C17E5qW9vZRTkcz5TXOYSu//0xuFmFwpdwtCa7/j4o2lIuJttwoUAACAASURBVDllu78xlF443eYBAj6wVOhAaQMFeBUu5ntF6xs/Ka+dcieXulpONO04Nm5dgJiU2lY6fkppZU3hyCH5pStU2CNDmxPQmJ/gXm5zOfCl7v9SH29EcZJydh+jbGgBP/4wldNhOx5LQLkhgAACCCCAwGwEQvcXOY7f+xehGxIpenvn4OTHX4zK8w3kbBqEvSCAAAIIIIDAhQS6OCQpxKjjg1KPnh3pqkWvm3qF+oXFM7Hr/ewINy9kudP/7v7eo8dTLnOzFtmG+zzmJpWbU7XbaxZunrVIMOnmQ14HLdxMFg6GLtxMVhHpxmHhVLu4tJXeJticVFfYtZKaVvHNk4rLa0pXLqk4fEUOZrsPKONANh//OGy8tL1P9Wi7hO0/n8PLrkok5Dy4yFUizsJNu9kgqtwQQAABBBBAYDYCwd7TJMXSvvzswswi2rjmhaJVPsS26xlSlLM5HvaCAAIIIIAAAghcQMDeu9g7lxClE4NCD50adOHmfKW5Mr+BGdef5TJObu+hwHrlZj6GScY5OaDzlzdNmj55yKYhOfOvqNycvjVfaqTnl5OqlHTLAa8rcgBnwkHJT544tjzjJ864y1h3Zmm96NHCzfD6SYXlNenqI/JLi/lofUw5XOyy0e5YZ9STPu/Turh1EWbI91bwama5etPCTzuHGRNOf1WwJgIIIIAAApeBQLKvGoNifk9RWL8U+ehk34eGwt5wjlRY6Jnqy+BkOQUEEEAAAQQQuDwEolIK+f3KyUGph06v6srFQjct1OrlcDOXoeXeKNzeWwEqNy/gP8vZ0l8dJL2wnFRGpw8sSodKq2iwYDApFDbWZlKRuoBuJrdJImlVmpNuYskCwy7ttHBTJ05LqyPFo1coHVroDqttVeQS7XEQm6slZ3TQeaxPqXVWIC7ZsKU+jHuhm6NP+YNVyYvPTC4hdoIAAggggEAWyKlmlFv/o2w9Usrx2wN7j9CMv9ClcpMrBgEEEEAAAQR2h0B+++KSYrIxN70eObmqqxcKHZuvx5Wb48Iqss33vMHG4eakJHNTqWbOoy59mW7p07fpa4OhXl6NqlTq2KLXgcqSTfseIKgbibNRkasdZvfGf9LN2xJVe2LbWJs2YG43oVCj9Pqb0vKqwlVH5Q9fkQPFMl823cCX693AZ/Rkt07oMUWVNt5n8jlSzZXk3o4pSFY5Em2Cphkd0PSXA2sigAACCCBw2QgEm2QwV2am/CHBl7Zc5PcTLn9yCF3HFM+YVZdNo3MiCCCAAAII7HEB63diX7/GmHRyTXr05KquWXS6aaGn+TJXdFE2tUva2P29R47b28xcZXdR987lMZPWH3/e8lEN9dfDT3bJ6W39MGZZufnm2qpeWQ1yqdB1C4UO9XvdCUxC5th0z5yZDbY/CQA3JhTqfpP7ducKTR0/Lnf2jNLSkuLhK5W8xYp5yoD8yI3y7NlUblq5eAxepXXjT1Ibo5oi5erXwrr3r61KZ5dVjQZbvzjYAgIIIIAAAghclIB955mCU+sLxYV5FYcPKvlKLtnYmzY+dyHl7und+wduCCCAAAIIIIDAey1gI4KP7AvaKJ0ZSj9ZbnXVotOx2suyzVzcJcdc6e91Q1n21E0o1FVu5tAyTyw0/fKVTCg0dbO+2iQ9vSydXm01n0YqvDRylUIcyRe1ChdydYOFn7O45QpN6+adSx+7LvIWtBbjgSxj0+rK4aqW4khv1D2d7i+osWOLVn3RzfReFmW+pmKw7zx2/tY6r5ErVBet+qM3tPjqMzr04lM68OYrqldPS3GYx8yoWj487XxrsAcEEEAAAQQ6ASvOtPcSPtq0iaWaqtJwblGrVx7T8evu1Bvv+4BSb0HzzWzeL9AuCCCAAAIIIIDAhQRssLvCjVRaAVea0xsx6gNXVLqx79Ufz+NhuQnlmxeS3Pl/v/TKzQtUeFK5OX2jvd5IzywnnV5r1HeNyrJQLHuKbVBReBXBKiKtwnY2XaonIxPYXjfG3LQKSMsuk+Ko0VWDs1pqV/R63dfZ+UMKZS9Xa9o85W20ILRQMa7unV7m4tes22XNnX5WzfNPqXrxJzq8clwHmxUVo5FiaxWnpU3FqqT24jfKIxFAAAEEEEBgSwLO2QA7IQebydl0Qq2KttGoWNDJq27Um9fforUbP6J05ANb2g8rI4AAAggggAAC2yWQ67xCqyI1iqmn4ynqpqVKH+hJdTeTUM47ZpPQbNdZXZ7b2YFwc6S/Hp68bLRm2S39tVHSc8tRKSRdNy/NVVY5WSjZAPx5ru9J1+7ZPXWsmnfz8JRWj2mzmdoU5DahUHXqlOrBqoZXHFA4cECyLmZyijZbuvUum8yUvg1jXOZjsXzS27BcUS5Pg14oehsqoZU784b8kz+SHvmewsqK/NqyKnshGneRzy9MtrKFrbOa4OiyeSZwIggggAACCEwv0E3zNxkE294fRPloX596NXVfTX9B6YN3y939JaWDV6mwv/G+WycPhmTjaNt7CfszPv1hsCYCCCCAAAIIIHDRAjk3sMKumHR26PX4WtD1C4VunJf6echN6/1smxuXcV70lnngdgu4v/vI8fEAirlfeg5+NvVLv+Tlo44xN6dtpNeGFm4GVcnploNe83XK41Ale3Mfu3fzkwnMp93HJa03zlLzE3q849zZ3D5cWNA4apVOnJJsHMsjh+QOLsq5brKjSZa5nYGsfc6xjzn5ZcOlHG5GC33DqtILz2j45MNqn3tM1Rsvr5+mBaLcEEAAAQQQQGB3CuThkCa3G26Wv/ePqLj5bpU205DNrJ5jUPtCM/cbIdzcnc3IUSGAAAIIIHCZCnR5QhtdnlDoB8utrusXOrYgzefRAscVXYSb73n7nxtubppYqPtefGPioItdttnSqdycrl0JN9/dzYJNG//T22i+uWu5lYivKDz9kPTD76t57mmFwaoq+0A0vhFuTnctshYCCCCAAAKzENgcbjaLh6S7PqMDP/Wzcr1aycYat74a0bq0W3lEN6YVnb9m0TLsAwEEEEAAAQS6wj/Czb1wJXTh5rhic2NCoXGl3qSS8xLu85ibkdnSp2l8ws13V8u9yu1ajFE+Wcf0kZpnfqz0wDelZx+TRkOpqHPHecLNaa5A1kEAAQQQQGD2ApOAc2Sx5e0f1cGf+YtKi4fyEDdF7o5uX2/akDf25aYNSDObiRVnL8EeEUAAAQQQQGB3CRBu7q72eOejOSfc3JZu6Va5GRlzc5oLgHDzwmo5Z7fPOG3Q6KXHNfr2b6n30hNqR2cUylK+6EsNM6FfWJJHIIAAAgggsMsEYlB5852q/vhfVlq6Uo2kOhVy42Gs2vwbqVS1yw6cw0EAAQQQQACBy1OAcHOvtGsON7uKzcmQmzY5y/TLV1K5OXXbE26+O52N92nd0os2KZ45qTO/+h+08PwjUhpoIKfWVSp8oTJ2H364IYAAAggggMDeEShjUHXTHYo/81W5q94v64xetd5KNfMtulG+L1TvnZPiSBFAAAEEEEBgDwsQbu6VxtsUbk5CzQvfv1M3dgtFr6Ryc+q2J9x8dzqbUCCkoGJlVaM/+Lbc939brjmuQVkopjnVoVShoOC7Dz/cEEAAAQQQQGDvCBQhyt/0QcWf+YrKq9+fZ1IvQzenYh5u27W5itOpm7yQGwIIIIAAAgggsLMChJs767t9W3d/9+HjNu/1+hZt3KPNk7C80/L6nOrjx0+WbczNv8GYm1O1EOHmhdiSUhgovfK0Tv/S/6W5ldelg6Wa6BRjoapxKtugtmaG9AtJ8u8IIIAAAgjsOoHo5G/5qMqf+6rcoSU5izdjoWDd0m3ydJs1PU+uPu6nvutOgANCAAEEEEAAgctLgHBzr7TnRuVmfgtp3dHHlZtTLhNuTt/0hJvvbpe7pb/5qtLvfk3DR76jIo1U9uY0TI1SCvJ5aAUvF5loYPqrkDURQAABBBB4jwR8reLOe1T/7FcVqp5iO1BV9NV6mzNd8jZskh1al3ByQwABBBBAAAEEdliAcHOHgbdt8+7vPPzmeWVukxrMyT4ubZlwc/q22c/hZhiPp1lGybLJHE8GK9OwGYScGpsttRmoeOpRNb/y/8qtvKi2LlSkXh6HM6YgeZ//84EJhaa/ClkTAQQQQACB7Rfw8gpF1Egj1U1SVc2raa2beVJbSHUopIPXK939afXu/YSackFVKGTrReuSbm8MnL0nsP8j3Nz+FmKLCCCAAAIIIPBWAcLNvXJVuL/z8PGU+/rkN4pbvyfcnL7p93O4Ga1uOKWcZQYXVdqgWpZROvu9/egUzxxX+sEfqPnWb6uMp9RUhXxrkwpY1XFUstJNJ/lIt/Tpr0LWRAABBBBAYCcEvKKLeVKgIiY535dGQSqimsqrbArVN3xY/qe+JHfLjWpdT3Ws8ltT+7OeZ0y3Nwn5rz7h5k60ENtEAAEEEEAAgfMFCDf3yjWxKdzcmC29CzkvfdlWO+oYc3Paxt/P4aZdc3ns1+SUQpAviy5qtw81sQs+w0tPafitX5N/6jEVxUCNK1Q2Vf7Ek3JFR1CyD0x86Jn2EmQ9BBBAAAEEdkQg5HRSqlKr4JNSLFS2UamICmUhWZj54c+o/uxPKy0dVKtKlXXlsPcB9t1lrtq0rzot2GTMzR1pJDaKAAIIIIAAAucJEG7ulUuCys0LtJRFZcmFrnd0KhVcUlUExXpJ/tgdSmVv26K0/R5udoG6k0JULK0j2jjctNLNtVU1D9+v1W/9F/VWTimVUTHZJEIWbhZKpUWjjRSC5JhFda+8AHGcCCCAAAL7Q6B1hVxyqi3cLO1vvRVt2vAzQdFX0tJVKj/5RZUf/4xiWSqlQmWeSagbria5aB3b1Y2+ydja++Oq4SwRQAABBBB4rwUIN9/rFrjY/ecxNy07srHZt+P+SpstPf3kYve/6x9HuNnVVE4G77efvQWQKSmNWqUTp3LwqCOH5A4uyo2DRXuI3azD+OSnd2vsrmrTijK6NQZFUi85+SglHxVffkmj731DzY+/qcrG5/I2+VWpqq3yJELRButcDzerXX9dcYAIIIAAAgjsJ4Fg7w+SU2WTABZeVXRqXMgVmSn1Vdz+IRX3fkHp+ltzN/TC/tdayWZULFzu0m6zpXdffRJu7qdrh3NFAAEEEEDgvRMg3Hzv7C9tz7lyM8+SbjGUzUJps6VvYflKuqVfWgtsevR+rty0MTet+3nZeqVSWvVRc8F1QaobavTwD9R+++vybzwpFaVaG5+zLFWGQik6tc5mG2jlk22Jys2pL0JWRAABBBBAYCcEXNl93ZlaeTn1XallDXPvF1cdVv2Zz8t//NMKC0fyF6N57O3WvviMSqX1oslfN4/DTbql70QTsU0EEEAAAQQQOF+AcHOvXBPrlZuT+YQmFZzTLlO5OX3T7+dwM8+WHpOqxivVUuNaVcHnsF2rJzX83u+pvf+bKtvlHF6mNsj1u25tCl5tV/ap0tnM6Xzomf4qZE0EEEAAAQS2X8DZ+NjWxVxBRXQqXam1NMi1mMW1t6r/hS/L3/ohJVfnukx7rPUoKmI3YWAed9O+2MzTpTOh0Pa3EFtEAAEEEEAAgbcKEG7ulauiq9zM/dG7d5K5cvNtlje6rU8qPDcmHOoqPrtlws3pm34/h5tWLRztQ0u02VSTCjfqJgqyys2nn1Dz3a+reeYhyRdSW6jXJsW5VsMwVBlrBRuQyyeV3rYzfRuwJgIIIIAAAgjsgMD4vWV+vyjrcSHVTVDjK9X3fkHlJ74oHb52PCG6s+8tZQPOVOO3qPZzrvK0QyPb3IEGYpMIIIAAAgggQLi5d68B97cfenNbo6CjGupvMubmVFfEfg43Dcw+uOQeaCGqTsM8qZB9Fmq/9x2l739d8dSLaty8irbUgZA0ml/TcrOmXuorWV/2wqu0D0PRyjm5IYAAAggggMBuEQgpyKWoflFqVHidVdCVQ69h1Vf9p39e6fZPyvnFPMmQvTFtbLxtX6hn4Waw8be7UJNwc7e0KMeBAAIIIIDAfhCgcnOvtLL72w8ft5HcN453vV/6+FcXuzyu/CTcnL7p93O4GRWVUpRv7dPLQKNyTt61Kk6fUvvb/0Xh4e8oRZuEoM7jwzoLQW0SgvH4sNOr7+yadpw+SEMF+bmeQgyqQitvIaz9v1DKNUnRr6qoDqqJUVURleJIKVq4azPGBvnCZlZiAoWdbS22jgACCEwvUMQid58OvlWyMaDtD0BwCvY6bpPjlLVcGNk3eNPvZC+vWVi39KQ4DGqt63kZ1WuHch/8hMov/Jx0zQ3SeERNO82Lm45wL4Nw7AgggAACCCCw+wUIN3d/G3VHeE7lpjXb5p4+0yxbt3QqN6dr/v0cbnazpSe54GRTpEcbX0tO4ZE/VLzvt6RXnpbLXc731nia3fhiSSoLlU3MFSmhcgo2ylhIcr5SLG1SpFUVaU6pTap8UNsM87m6qq88P5JrlfvwcUMAAQQQ2JUCrb2y58ntbDxJryK5/JpuY03K/qZF+zf7v/35Wj758+3a7u+7K71iEzT/0z+n4iM/pXjgcH4Xurf+yu/KS5GDQgABBBBAAIFtEyDc3DbKHd7QtoabdqxUbk7fYvs53DS1FKNiinK+UJ4iKCStfP0/SQ9/X8XgbP5waL/bUzcbw7ZwSk1QSElzyVshT65JsTNp7d9sXqQiTwovl4LqyipTk2TjiLpCwQWLeeWo3NxTTc/BIoDA/hKwjgfdF3W5f4FccvI2lvR4rMncSWZ90Mj9ZWNnm4PfPIZmmWc9D95rNH+lFn/+z6m49mbFai4Hwfsz+t1/1wNnjAACCCCAwN4QINzcG+00rtzM77vHEwJNdT9+v54nFHJUbk7b+Ps+3ExWmRnzpEEujeRfe02D3/gPii8+qdxt3WZU3WPZ5njaBEWVGtoZ1F79QVAhp6Yq1KSQzyn5eVVNqzaNFOskbwFvLKUQFUOjyicFZyWc3BBAAAEEdqWAvUbHmMeV7Eo0nQrridCOlHyhUPTzF1jdv++/W/I2vEqSD06F/XkLpXTX51X/V39E/sAVcqryRIKkm/vv2uCMEUAAAQQQ2L0ChJu7t23OPTL3tx86nrpxC7vxjazaYCvLdEufvukJN82uu/qSWvn7v6n4nW+oOfOKRvmfCpWWvu+pm3VDbOW1oFFMcnVU3Y7yh7vGFWq9U1GUcqOe5sNIrR9pzdsH4VKlq2RTv6fQqHY2uQJjbu6ppudgEUBg3wl0VZpWa+8VlFTboMvNslRUGpQLKsO4knPfydiXeEku2iyBQanv5OIB9f7UX1G69U75usq9E3IX/r32Z34ftiWnjAACCCCAwP4RINzcK23t/pbNlj7pKrWpgnOSdq7PJzROPy+0TOXm9E2/78NNizWtj7aNWzYaKP7yL6l4+gkNmlNq8nQMNpnQ3irdTGWldORKzV17q0ZyKl55XvHUa/mbBHfkKqVrrpULSeHFV1S+/oq8W9XABaUc5FY2t4KirNIz2Sid019crIkAAgggsKMCyYYP6dVyR65WWrpKrSvkz7yp+PJPVIdWrZvLf+PysCP78GZ/3i3ctMrV4Vyp3oEb1PvqLygdujr/rbMO6XnETcLNfXh1cMoIIIAAAgjsVgHCzd3aMucfVx5zc30cKMLNt7RbriJ0Qd5sUqngkqoiKNZL8sfuUCp72/Y+fH+Hm93M53msMpsp/OXnNfjlf6Py5EmN4ihPMlT4UtGqPvbS7dBhuc/8tOY+/hmN7EPbQw9q9N375OtS9ac+JXfHhxWX16THvqvV+35fxeqbis7Jh1Jl8HmC9LaybnxRLvKJby81PceKAAL7S8DZGMtHj6r66Cfk7/i42mpReu5JrX77a+q//rKKUCu4qDQee3J/6eSOCDZ0tryXBv1FLXz4M3Jf+qMqygN57OlusqX9O+HSfrseOF8EEEAAAQT2hgDh5t5oJ2mjcjMf8STdnBz+hZYng21unK5NKPTf6Sd75fwveJyEm+MJEsbdwS2A9PYpxAYzGLVKJ05Ja6vSkUNyBxflxuNC5g8q+fKYhJEXCuZsTE0bWdOrGI00+ubXtPbg76ocDnPQ53wjFa2iTbKzh27+2ver/spfkz9wg9rGya++pNXf+GX5fqX63i+ovebWPB5b77WHtfyr/1nu1CtZrWhrFY3NKRQVbAxOm1m9m4mIGwIIIIDALhTwqVBx7Jj8Jz+j0c0fUVMs6sDxV9V+4z+pffIRJZs5rrShSvbnmJuy6dJ9yl/aaeFazf2ZPy+97yZ59ZW8X59wyKYU5IYAAggggAACCOwOAcLN3dEOFz6Kt3RL3zT45mQQzku6p1v6hdHf6RH7u3LTws1g8+eoWB1o5d/+otoTL8i3jfppQUlDtW5FTr08nlkuNx5n73k5V32+fW+2yXiym90nIzFMtjV1bJjHabBZYMehbw5zu63nkWwXFqQPfkz9T39Zp4tK/ft/T+Ujf6DWB7mP3qveRz6nuNxq9MDvq3nwe1pIZ9WWXi7W8tHlxzU+KLVJle/lLvvd0BDrZ5BPK7/kTk5i7GD776pgomXRSnkss3HXf5eUbGb69ZUmP23ayProu+cKTsbltW115TYbZ7xubBW4uV3GE2ucc9F328v/fzyLcPfP9oH2PD+r5Ek2ct149uHJua7v89xn0/ltvXE23RbW637XH2gO3YRqHexkextb6n41WXsyisdky93jNsb2eOtkyBu1xpP9d6PKdrfprjzbgl/f62SU5I1tTQYx6PYycd1sNXns+e0zOS7rIGo24zGYrdwqX3Mbx71BaNXtG9fVW1qka+iuvTe5b1wF3WZzl9XxFdl5blxZG1KTK2rjXM9p80lbbjrSc49nk/v5393lKn1b0Z4XkxYfv7ac01Lj595kEr53eEHvhthI44q0id/GgyfHfX4t+uYrwn6eHI3Pz4PJU27yfBhL5UM69zVhYtb1gE5KfjKDt2F3x5XGX1p1q24+xo1rqjseO4r81damdpnsYVMLjE8m7yv/HMaPt6t1c1XeptFwbL9VLVdUUgqKw4F8irmCveu+PXm2vNNzcNNT6W0K+9/OuTuL7rlvE9jk63dyua1vbtL24yt1fI1ORihff+VbP32Xx4QeHViUbv2QerferaI+pPTsk2q++zX5tRMa9Rfk2rYbd3K8v64Juouxa6vNrw6T14rud+OjzK/p0752vMPlOpNf+1Qq+iibR6h/9HZVf/NvKMVaLlX571PrYr4MS+2tLzFngsdOEEAAAQQQQOA9Eujet7XR6eSa9IPlVtf1Cx1bkObzW5ZJCMGXs+9RA63v1v2tH7+5uVf6RWWbk7XP/yhlyzahEJWb0zXrfg83bZZZrbTScz9S8xv/Tr5Z1tpaUKhLeZtEtbFZZiuprjUajeRGrcq6lupCIbWSLVtRjE3DattKUaXz8uMPjSGHbV7B5jOw+ctLL184Nc0wf1gsbcKePJmrz7OVJ9vmu9ycfYAvSzVROltGHRjUqsKqCg01LGoNip7qolXPKlIHTr1ipBWrbG27ChVfeJWyAHNNvi000kEtlEllu6omJo1cq8IPVdkHwnhEw3JJ/eYN+bmhBiHIt6XKWKhVq2EV5eoyV86G5UZlr1KrQnMxqj9a0VqIWl48pNq36g0rFfWaVprTKmTd33uyD51lVeZJm7xqRbemQgMN7Fj9nLzBhFF+XOFqRb+qQS+ov+bU1pVGalUqqHTWDEnFsFCvP6+2XZYvi/zHINoc8d6O0UILa5ukZjhQW1q+kFTKQmwbAmIgH2qd9otK/aBDq69qxc9rPtg4pFJTSk2RrHnlciVQYUW9qsNQ5VxfoyQ1TasiJvVszFIfNWhG6pVzGljo6p0qC5BT1Gg0UNs2Kute/q9po1xbqHaFom81clZNbNP6Fir9QJUf6Wzj1a/L3MU0BadUjNQUrUZWVewK9X3UXHRyQ5/Pq3VBIxtSoOgp2Kz3WlVpXsHiCbuw3/2DfFEENckpmqvFTHWtMPA64JJCNVDRRDVlT01ZZTe7wFeLN3Rl4zXyUU11REVro9Y2am22YlfYlSHX2ERX1j6l2lgoFUFtWpNcpZ4/oGoUtdoWaqzlFudUhZNqY7Anj2q7TspaQ9+qWutr0BuqHvXy8fgi5CEUYqjkXKVUS9VoRd57rZZ1fp72YiNvx+8rRV8pDFsN+1LPV5ofeTVxpFA2ckVUam1shr4W7Od4RmeKWr7sq2gaVTZBiV1f9pw241FSv6pycN/a1VRY+7V5nMPS1yriQE2wZ0adn3O2/VAmBddTcH01fqRi7bRq59R382pcpVVnVeNJlW0/BiVvz4NCsddXaJPqoV27Trmo3I5HUcMoLaz2VPhGK7VX6Jf5eK2tbDOptEnCKg1lbdsFi/aH2Hun2nkVdm00rUrvdbKaVxFrLY7eUKOhRlUllYuqQqVeGGjNrufhSGEu5EAwpn6OiKs0VNkmtaHOY/meOjCnfuhrvl2RGw00Kr3W5vtqUqkDq0O53rxSM5T39ooS1Ni1qTmVwakOZ1X7sxqUSypSoRAHOaRrKqu466kXWqUi5ms+xFKjA05ldPLD1+TsOVQeytdwnZx6cV6FW9XQWxFj0MqBQ3J33qsDt3xEzYmXtfqNX9FC86bOVrWKkFRGr5GNP+xK9UMjhVWt9Qr14oJiarsvaQp7ze7eUIYQlez1Mb/PdJpzpYZpqEHPq41S3SQdKAu5MNRwlNT2ltTWAxWuUNk6adjk90HVXE+D0OavEdrRID+nh0WlNfuSqJD6vlGhtXzeoS1VxL5CXyriUHEUFaPP24xFqVpntZp6CuWcimZVdfIqYpmr8Uu7rtNQxXyplYFTKhfzq6n9Regne6wNy1KpiX2djl72Ml2mFXl77dtFIWD3hZtdyl3sO7nf/Cd0NP7CZP7gVarv/ZLCvZ9XUCXfSsGuB2d/JbrAmRsCCCCAAAIIILA7BAg3d0c7XPgocrj5bmHl5iqSSXHHpKjm7ZYJNo8fqQAAIABJREFUNy+M/k6P2N/hZleXEs+cVfM7v6rm0d+XSyO5xgIi+4CY8ofknmUzocgfiAZWTVQ7lRY/jathLLgc+ZQ/5Cdf5PAy2oeuNuau3YWNZ1lYuODyB8vBWquqqtQrvWLb5ArM1nu1KeUP4u9+s1KeoBiShlXQwbigEBs1C33pAx9Ufefdqg8dVHzhGb3xk8d18IVn1IzWVBSFKut6bt3OkxQWK7lbPq76c5+TO/Waznz3PqWXX1c1auTnCrmbb1H5ic/Jn17VqW99Te70i6qsEm5oH5B97ulnYYR3PodNvSDVFrpa378mKJVe6cZb1P/UF+UPLSg99ZjWHntSzYlXVAyWVZmVfQhvLJCIGtY5HVRbedVX36z+Rz+t8sgRtU8/oeGD35cbnNGgjJqPQdWa7b/S0JyLlMNHVxQ5tGosaHrfEengQa3WPVVXX6P599+o4tDhXE0YR0FvvvSyFmz4gTdek1+JCqlRKoOKo++T+8QXVNzwPg0efVDNjx7Q3Omzsuo1Czdbux6sKCx110fRumzfWrhUdAGRBd0WelsVWZOSeq7K490NY1B9cEn14SvVzh9Ue/CIFm+8TTp8rVTWSm6g9uXn1Dz6Q4Vnn1SxelalzWzfruUAxYclDW67VT2rvL3mBqXCLqhxWVcYafjcwyqef16j08e1evIVubMntNCO8vGorjTw3TFbaJQr6C4wSVZlAa01Sa62s/OzKqeeyuGqarU66/uqr7tRvbvvka6+RumZn2jw4/vlX39Dq7Xyvuum1NC57JaD6lFU36KRXqtBm7Tm5hXnF9T/8MfU/9C9Kg5dlb8gsGsot+lwoLWH7lN55rRGx1/T4I2XVLcDVWlVfdfXoEpKjYXTrXwY5AMORZXD7J68VtNqd31YgmFhrgVQvVq69XbVn/6iyv4hLf/w29J3vq1qbU3qz0mFy4F6sglI3JzUrKnsRa3lYMirTEmthb6uVHVgSfHOuzR/z+flysVc1daefUPh2cfkHv2R9NJLinZ91EP5opCzRD15Bbs2Fg+quvkWLdzxYTV+Xqcf+H25Z57QwSbKhaBYtjkUtqpyC20tlLUwJlo32lSob09AlzR0QcEFFVYJaG1sAeuhm7TwU59Ucf37FF9+WYMfP6D2xedU2bZjsNg1D0Jo6+RXm9hdDXl43YOH1PvUF1XefLtWHnpC+vG35JaPd1+6JK8qFarDQKPeospRUFM3XZ1krJSibX+k0sYpPnCNyts+rvJjtyu8cVJrj9wv98LzKleW87AXNunZQtMqDIPW5g8qXXmN+jd+QOVtd6g9cq2Sq1Usn9bKjx5Q/cxjGrz5qubjWaUUFCprpyq/zkTXk274oBY+81npQF/LDz+i+Mh31TtzQmUq1YSRlBopVaqLSqeKkUKVtPixu1V/7EuKS8fkTr4hfevX1Dxyv2Lbk3Mj9VJXhzyy556SqhDV2Jc4qadYN1o4clRaOKjR3EH5K69V//qblQ5fnV+DRvaUe/YhNfffp9Gp51XGgXpDm708aaUuFcsDqm+/Q/1PfklpbknyZX59dvbl2OpZNc89qvjqUwpvvKx46kQOpy14tqFZrK/BWhiptzivZjBQZa+7bZtfb5tDRxUOXSXXn1NsRvIvPqpiGFQmp7U6KlZJPbuWVGn5wCHFq6/R0WO3Kd32Qak6qBSD1l54WuGxH6l44Snp7HGL47ValqrD+LXNhXwMu/mWq/c3T57krZa3kLvqRi3+sZ+Xrrsp1wQ3suezPQ8mXyiWu/m0ODYEEEAAAQQQ2FcChJt7pbnPrdy0wCRXt3UdnrqOaZe2fKVGVG5O2fr7O9y0LKVReO15jf79LymsPZc/4PdilT9MthbgFVFFanKgkFyVQ4qqbaVBq2BBw4EDKo4cUX3wCsVgVXcph5vJZl4/e1ru7GkVw1XJZq31UpX6OQhonXUntOKsoBiDBlZd563C6N2rR+z5EVPUXFFq6Afqjcp8HO5916u4+4tKH7xHoSxUr61o+cVHFX/1l3NVWJR9YJeqaNFUobh0SNUf/YqaW+9UEZelB+9TfPBHiq+/KR29QumTn5bu/rx6o7Na/s5vqHnwO5obDVTYhEN2jIUFKcqBy1odVDZBhVX7FL3ch7VdOCh95NOa+8Kf0Kh0mhscV3zxFQ1+55tyx59TKNdygORH3ZzsrlhTneaUbv2wik9+TnrfzXK+lyd5ah74XQULR6yYMTlVbZHDJXflYcWlg4r1vKoj16q+/UOKaS5PnGRpcrTwpqrk655klbUW2Fl41gxV/eC3NLj/+/Inli2SUqqT3G0fUv3H/5JUL0pnljX81f9N/sUXFEejHNBZbustybGAwHdBj712jewasg/9MSla9e2hK1QfvUpaOJBDtuLOexUXDnUBV1nkYDZZCFf3c/Bo1b2FvQ6OVpWef1ijH3xTzROPqj8IinN9NXferrkPfUnx6JLSwlG5ajFXGllBZNfPNyqGZbnhquJoTfHka2qfeUzp6cdUnzqeQ+OmqNUmC7irHAZaLee73awC1c4tB3E2nICdW1WqH0fyo1Lx9rtU3f1Z+RtukcpKbnVF4c2XtPYr/6fimYHKOLRyMkUrobTwxgU5C/sVNXBDpSuu0dxtn1Jx0wflr7pGaWExB7b5+eAsUrFyZimdeT2HLikMlF58TuHHP9boxUeUymEOunrhsIqmVfSjPAmb7SF5q7ZzWvZBbdnogBXepUpx/goVt39U5cc+reLqa6WiVjpzQu2D35J75H6N3nxV9rWFK72CM6O66y5uOXJMqs3Ahm1YOKzyto+q/9FPKC5dobR4SJUrFe04LDocrMifOq341JMa/fg7Gq29ojQcqigW8pclbTWv6sP3qP7oJ5SOXqWkntzrz+r0f/q36p0+rjlL0JuBmtLC+1ouWDAtVa3UtkHJqvIKC9paGzhD0ScVFiC7pJW5a7X4R/+C6uvepzg/r2CVsk8/Kv3h72r0zBO5cs9e46xa0yrMizh+TsiqbQu5627U3J//79X05lWfXdXyr/9b6bnHVVl4bEWksc3P8+gWVAdpWFlwaMNj9LrKdQuaFxdV3vwRlZ/9ioaH+qrtC5xH79PgD7+r9sUXVbuu+t2NGpWpVvPxe+Q/do/i0lXyvUV5ew3J7wKC4uqK3Nqban/ykJof3y+9+Vp+DsbKqam9iqXrNf/zf1mjxfcpWVX66bNqv/sb0iM/lF8ZKKSBWjeU6p6K1VKhlxTLRr2rj6m+58vyd96jtHJa7qH7dPbrv6yFUU9pPqgdruRZx4ulK9U/fKVS3dfgiiX17/yQWj+vquznED2/Fpa1fH8+Pw+sy735hmZV/pEHFb7/DY3efMYG9pAvr1B5512qP/kpxd4hFYsWbHq5HDL7PByDhdNx7Wyu8IztUO6FRzR48jG5l15Vb2VFqW01sC9QKqvqttfzkHsXNEuH5D/+GdV3fMLKP5VWzkh/8OsaPv9M/qLEqZ+7ZVtFt1+6WtVd98jf9mGV9RUaHlzIlfrevhxoB0prJxSOP6u1x3+k8qGHNTccKLbSSl2rcCm/Vu2Vm4WchX3x2D+geOvdWvyZPyNV83nIg4EvVAX74sCqVHPd8V45LY4TAQQQQAABBC57AcLNvdLEU3VL3wg/JyHoxj2Vm9M3/X4ON3MF4+pp6dHvK/zKf1boreVKnZ5VqQyjGu8UrOthsoovK3BqVEeXu6wWh6+Rv+lmueuvl5aulK+uyAF9Y02RrAtfIzdakU6+ruGrL2rt5eflX39Rfevmm5xCXagNMXcVtA+VIwW1Lqm6QJe/PB5h8uqXXkO3ojJY6OpVXHu9yk99WfGDn85dTp0PKs+8rOG/+T/kzryh5IfdeInRuvzah/bD6n3+T8rd+cn8WP/Qt9Xef5/Cqy9LV18l/8kvSnd9QY0bqXrmQa39xv+n8vSbeTw6Cw3z2HTWvdEqWqtCRWgVw4pUlrnbdjx4WP7jn1fvs39Co5jULxvplWc1+NpvKr3ylEbubA5nqljJl5UUBipuuEXV5/609P6bcjdoq5j0J95U88PvaeX+r6tqV3IloXML6t1wm6oP3S13zXXjoLAnf8UhWUPl4M4CF2fBaTf2Yh5UzXfj2eUqtfv+vZrv/6HimWV5C976hXTHx1T87C+oCj25kNT+2i8qPPWk2tXVHCBZVZ91Wc3phXO5KlNWZWfdwIukke3n0FH1P3y3ipvvkuYWVdiM80tX5/H9uvBnfbDNHITYsVjMaNdNrUblYw8qfuf3FF54Jrfr6Kqj6v+JP6Vw1e15SAMbIiEmM7bu3SEHwN3YkStqcjFfKT9qpeVTap97QsMffU/hxWe1YAW1VsWVu2R3E2m9283CvMICpnG4GS1ELaIqiw8Pvl/lF/+YdPOHpd6B7GuVyuVoWeG+r2n1ge+pjqe1ZlXQbc8GIZArrILZq0lRq3XSFbfdpfrjf0SrV9+owq4faxPrHq2Bgubyc8QCH8VBrhxtLd1bG6p47RU1T/5IK0/cr+LUG6psGIGmkfwod8fvRnt1eRIwX5S5O3ffvlhI8/K3fEjl3Z+Xv/6D+TqNpU2iFRUtQP2d/6zBUz+UG7YqSvvyoc1DPxRVX+0o5GEerHZ71F+Uv/ku9T/yGfnrb1ZbOw2l/MWBHbON31fYYxundOaURk89oDP3fV1XDIZaSU4+riodulq9z/6s6rs+oVhUiqOk8vSzOvl//+8qhyfzsAbF6lCNfXnieyrsOV52Vd2htapOu5att7r1I7eqWvuuIamYm9fgk39Sc3f/lFKvlwM1C86r1WWVj96v9r5fU3tqJQel1q52Ddj1bPPM5GuwX8l94BbVX/kf8vU4Z1/w/PZ/VPvwA0rLZ3KObl/2pDjM3esrV2hYjHIMWadeF8wVQf7Kq9S7+7PSx38udwOvU1D7wG9q9Q+/o3T8dfXytVtK1aLCbTdr7q7Pyl3zAaX+3HgcVav0tcpun4N1e/31p05p+INvq334frmTr+VvVXIYvnCt6r/4lxQO36KmsPA9yn3/tzT43u8rHD+Vu1MHP1IoSvl2TtJQpRvKl0sq7/ljKj7300qjZaWnH9CpX/9/dGBQqqmHakYDuWver95dn1B9w21qy0Wlek7lFVfIOpDbQBr5Gs1fdoyfSfZ8ti+28uCprdID31a6/xsavvGcmmpevRs+qN6Xvyx/9CalYCGzjRFs48baTOb2HLbXcqcUGxX2t8fS5LWz0unX1Tz5sMLDP1Tx+quqbGgLS6Xttda+hGidiptvVfHp/1rppru6KsVTJ1V84z9q5flHVQ5Oq4x1HjojXHWV6jvvVXXHPRodOWLPNLXW1d1eL8fdt/NLZjNU88pzGtz/Oyqe+LHmbJ++Hg+Bu3snJjqnYnPSLCmouOZ6+U//jNxd96rMXetbjcaV7M7Cb3tO2Nja3BBAAAEEEEAAgV0hQLi5K5rhIg7C/Y/WLX09rdw0w8J4Eoj1STY2L082vKnSM/8qJV3pqNy8CPe3fcj+DjejwmsvKP3eryk+9kDubj5wPnf1801UsBDPKuwsPCq6ceFS2Vf9gbtU3PohhWtvUDq4pKLq5Y+7Nm5gngLDKhqtYiSFXMXVnj2l5rXnFR//oVafeVIH4qraOMrjKta+nyfxaaz6L1n4dIFJDXJA4vIH/lE5VFX0FWJUOnxU1b0/repjX1BIhdpmoPid31S4/1vyA5sUqc1ddIN1GbXu03VPC7ffI//lrypY9/gf/o5G3/896Y2X/3/23gNKsuu87/zdd997VdW5J+ecc84Jg0wSiSBN8lDUirQCLe2xj9Zer4937bNnfTbIZ9da21rJlm2JomQxAEQGAQwmAxMxOec80z2hZzpVV7285/teDxQszmBhLQxa9UZUo2eqq199775bdf/3//1/+IOH4i5YC/MeI85SvPbTlN/4Eend6wraEdFIBc4ICtIWmqY4IvBRITFW62UGDFIhyVvypLpejUmofvAm8YkDuB0dkAbEUmhxEzoNMGYEdvk6suGzcb0Cyc3zZF3tGGljvXyF6NRhoqyi+Wi+bcIuWoY7dyXpwNEqCFixFkkdbIHw2hGS7m4Kok519+p/SzuudQ3VJMQt+gQ3TlNou00cRRjPwfouyeRZmGe+TSkp5W7IDf+e4Mxpkt7e/rzS++JmDiopGMk+FWHNqCsqkrqOnEj9qidgzAwC61KQLD0vR7QEd28Td9zErZZxK2XCex24sUjNhiDziNwMp+smbvsVdV6lxsM0NVNatY6wZSJmyChMqQ6n0k16+STxhRO6UM9cn1ReQ1MrzrBxOANHkJbqSPp6SS+dITy8C3vlFH4oDiVxJeZokAcdIryonituReOQuOJrEv8vlJavx8xbrUKuYoPkHETskRbg29foe+fHeHcuafusZIRqO61Jca3kVGaEXkZp2HCYsohs+iJoGqhikdN1C07tJrrbQ1FEF2n/b2kibW6EYWOxA0di40wFsuDcfoJ9OyiWe7WNPLaSSylCmOKvCFKHemmjl3Efh5gWGV9rMbMWg9+CkyakEmugWaBVsj2bqB7eCXc69DUlVqIfUqzcX6Gh4OSCkhk3icL8lZhxs4gLJdzwLuHF43DhKjZNqTY34A4fiz9kIml9E/Hd62Tb36N0+gw9aYiX9ZAMHI637nn86YtUWBR3YnrxIypv/wTHSkIgFAK5n/LMWC+1Er/a75jLiH3JcZRWfNkcySFashngj5lG9vRXyZqb88zfRCIF5N6z0HaZdOcGIhHIBKDiGkJp105TPNlgEbCK5IaOn0Txa39PEntVvGP7q4QH9kBXr7q1RdyUCmdJiuf46sKVmrtia5aayjcjRlFa9Rhmykp9DW4aU932MsHRfdqWLvEWkjfqDJlA9sWnoWWUZtM6vR2EN86R3LyGUwmgWMQdPRwzYZFK/2lHO+G2t4nOHVDR2898PLeZZO0yvEWPq4Ao97nZv4Fw73bSji4KkolpJGNUlOoGkqgba0NcdyB26RdgzZNk1W6SUzvpe/dVSpoDK2m+jm6eFBatgyHj82xZkWRTybUsE96+CV1deEEVyj2EPXfJJDJB9jCyCDeoJ75zjezeFZJqH1lWxB80Fn/5MqIBYzDDxmAcD9t9m+DcMbJb13ETqYslK9VjBw/FDh4FrUP0eouDmVNHMVLD9itEWR+Riptyf7n4c+ZhlzxCMmySXAace3fIXv8e4d3LEPVQiF11HDN3Mc6CVSTNQ3UTqHTjHOGN85jeXqJqjNcyGHfCVJLho0jDKlw7QeW1H+FVunAccTLnULjPy3E/Y/O+qPmXxU3tCpJ5edoc3EefI2oZQVE/eyakMr/InyzIN7+M/3l5WbXzqFWgVoFaBWoVqFWgVoG/8RWoiZs/L0PgY+dmLk7+JWDwp/heaOk1oNCnu/x/E8XNjxdAUR/puaPEP32dKLqtLdeSaScuFnmMiDZqi0qlRT2Bpnr8GXPxpy6CoaM1+y1TGE7eny3yT04r7h/XuojqJ4RXe0mvX6R8fC/Z5ZPY3rtql3Ldes3pVJFMgDcPI1mrcphqK2Lipni2niRJSJoH4C1bj79wTZ7rV+6m8gf/F1TuqhjqymPEhWel/THBdxyKwydiv/Z3CfwC2ZGtxPu3ws2r2NaB2AVrcBc/jSOwi5unKL/+Y6LO61jJvFTBxNHcT88WiJMK0iMpOJA0FSiFxR06VNvLzby1KtCIElr93m+TdVzCq2a4kufoSZZlgULreOy6VaQT52Eyi710nvjEXpKOq2I3xPSWsb1lAsk5tH3YuETyyGOY2SswjUMhLGPbLhFfPKstxbEIJH19ClPJxHXZ14eTJFjJNU1ibSkPPEupIoKvaNK+/l0ycSp85ZcpCkVXFvAbvkf11CnSnl4yqbk46sTpljdNq8s2EBeauOBs7i70Rk+mbt0XyUZMI5C81jvtpJdOEvfcI+q+p23QNijjVivEPd0QhepodBKXqiduwgwrYyERic7N3VTDR8OkRThzlmKaW7D32kkPbqe6d5vm7UlbbGwNTlMz7qAR2LHTYPwMkkHDoNKHOXeI3vdfpqnao3ATcXblqPaffcROLm6KU1k8TYGTUnAMQctg6p/5CumwyXpNk7ZLZL0VCsMnkLW0QBwRv/l97LkzCnaSHEFxfabSMqyCuDjOMhw3Ixo+gcKqL2LGTAMRTq6dprL5B8TttyhKPqa0xTc2kDY1YIeMwR8/CztqIkmxEberjd7N7+BfPoEjLcT9FGq5ZcVxLSbZQiLZlOLVc/BmL8BZuoZkxFiSnl7ca5dxgoRs3jwVQ91bFwk3vwcXTmsanzS4GxE3kbZwgVKl9DU1UFi6EnfWEpLGIdDbjXvmAOHx3WSXr+KkKWFDA+nwiRTmr8JOnU0SVCmcP07yxqtEQTeO00s6cBju2i/jimta3JflTqLjHxBvfZfMiYnEmZ3KXCTCsrQeCzDHaku4I9mKngDKUgpRhp+Iww+iQUOpX/EFzOw5GgNhr54judeJHS5i93DSSoX0zBHCn/4IJwqwnmzk5BsqRck4FWCPRDmMmUj9N3+TVCMmfJJtLxHt34XT3acQqFRcziJ9imBkCgrNEQ+oiLSZuLdlfhoxlrpHvoAzflE/aTuluuH7cOIQXl9VoyHCxlaK89fhrHmcyHHxuzvJTuwnOP0R6e3r2DAl84q4o4bjrv8CyaDJCvfJtr1NeHQ7cbkbL/Hx3RLJ5JEUv/RtInFXmpRs99sk+z/EdJf1mmRJpBm4svlksqqClUxxIGbpFzArH8cpd5Ec2kKy8W3NPvbEdWl83EWrcBetJ2kaQSqgtY42kpOnMPQQ3blJ2tONGwaYah9xXzeZ5I16MjcIIEpAPpJBGut7iObV2iLe8JEkM+Zg5izBKZQw187Ru3Mj6YUzFKXdXt4/fA/T3Io7aCTO+JkkEyeTNDXh3LuLc3gf8UebMdVbCg1Kk4LGXBQWzFe3fTp4vLrr7d12wj/9NwS9N3OQmDzv+Gk4ix8lmzCbOEvwbl/D7NlM3/XzOD19xHGMbRmInb0Q5i7BNg7ECzoJf/QfCdrO65yd0+9+PsRNhcjJPNc4ADt/Be7Kx4hMEb+fFC+uW0kVEBe8/pUQBGtHrQK1CtQqUKtArQK1CtQq8LmoQE3c/Fxchk9wEv3Ozfsq5n/+15pz8xNU/Wc85G+auPkXnB332sj2byPY8QFhMcYJ8xxMEbHE3SaHiFniPAubW2H6DAqLV0PTcBzJBVQhUwQIcUSKvTN3V4lYpa3CKgKIe0oWUAZHnHM3L1I+tBPOnsCKo1DcUK5FOC/i4BM31oMOcaeJ41FajwVi46QlJVVra/yyR3AXrdY2d9N5m75/+89yyrIkP0YigUh+Yt726Itbc+hI6r7xDwkLJZzjO4j3bNVWxGzgAOziNRQXPomVoNCOU1RefYmwqw2bCKBCnul+e7a0pUcqnEo2IomkOnr4I0bgLF5FMnuFZsnZoJfw938Lp+saaZ5EiQKpB46gfs4azJLFJE4R23aOeOd2kktnSIMeTBrhCYXYLVIVWjVlqLgkTzyFnbMSt34g5u41kn1bqOz7ULMHvShvp05UoupP8RUBUYVoSyKk74LBFxegtueKHGtwJ08n+9qv6n+rPv3OH1I9dRJ6y0qkFqFaro+0u0t7vCuwnDRW8I8URSpsR06ksPaLZCNngA2Ij+0k27GF6PYtdb0Kr0ZGhjZdW0sopHTXw08kx9AjlsxOySKVYSCPjSsEhXr8Fetx56/GNLRi2i4TH9hO9cRHeEmML86+OCAoFfO28ZZB2FnLMHOWEwutvqudnjf+kLr2q0SBjEfJ+XvwnHEfFuVp631GVbI260r4IhIsfxwEhNJ+nmCfOOTuUT9vGen8xRixsO56Fz7aS9J7C9JQ82UTz1MWc1ZN1UHrJBVCESwffQFnwizN5UwuHqf33T/E9lTwxNFqHaoy0iQu1fHwho3BW7iCZNpChXnFpw8RbpW4hA6MqNSpxEiIM1TuCwF6JZqfG7cOpbB2PWbqHGJxLl86CR9tw61GOC9+i6BxBAW5Vu+9QXJ0D4S9KjKJkO9mHo6Qs21KPGEyhZWPwZhpmq/rXzpNtvl9Imk7NhmuOOkCcZHW4y5Zib9yHWmpFafzFsH3fg+3+w6J7cO0irj5AmbmQgX1mK5Oqgc2wd6tEtZIZERSlYBXGZ/9FHhx3iURbsEl1BZaQyl2dPMhKHmkk6fRuP5vkdTXk1XKsPUV4hvXcOeuwcxaQlZXwty8TPWVPyC5c5eiSQm9WOMwJBrDk3gJUYbHTKL+W3+fVDJT3QLR9h+QHNoDPX15y3SWO40l11SwTQLsEdd2ogKnOLEN2bCxlNZ/CTtugbrY5dJU3vx97MnDeEFCaB2iMWNpevJvkQ0an7eYnzhMsncz0Y0z6nx0jLTju1DwsEvmY5a8QFLXhHv4Q6JDWwlutmFjF08AbgOa8X7x7xN79eqiTne8RXJgO1lfWZ2GSVTFuiIOG3wRjJ0I6gdjlj6BXboO291F8tH7pDs2I1Ktb2My2aRZtApnyaNkzcPJgk6SIx9S2fK+xkfo5kM/GV2d/coZk90PyfoV8Jh4P2W+kL+XjF1XN0xsoR5v9RqYtwIKJTh7hOquTWSXr+g1158l0MgBmQ/d4WPwlq4lmjSbzKvDvXiOYMvreDfPigmbIPE0f7iwcJ6Km9mQ8XKXQcdlqn/4/xAFXQo6o2CxS9bgzFlL1jiErHwXe/hDkt0fEEg+aJjD8yS3NBs1Qef/wpT5IK7nLRsoH9mFjaoqbj4MRvbpP438f//Jn+XcvC9syldn3HTs4vWYSdN1rlclXny4sQDI5P09j0HQgtaOWgVqFahVoFaBWgVqFahV4HNRgZq4+bm4DJ/gJP5SW/rHJKH/NEwz144e+vc15+YnqHpN3MwFqz8HQ8jOHyPZ/gbRtSuabycLn5KAHER0E/qwZGCKwOHVkU6Zhb/qUaoDR2PF1SNmJXSRAAAgAElEQVStf9LYJ0Ko9ubKc4tTR9o1xdkoLhz1k+n41UWV+DLTANt2mfKW97HXzkHcQySLLeMhQpK4sx4sboqAYyAIcD1Dmng4QnIeMBiWPYJZuBphfHDzOn0//N9IgzLGFNVtIw4wcRFJLqAsZMPhI2j+xj8iKxRxju0k2LmJsP06Zvhw/CVr8ec8osT3+M4xsldeI+i6qZAPcQbp65LW7UzEgAKhkJ2zEJv5Sin2RgzHWbKadNZKFcfce7eo/uBfk3ZdJ3FEGHagsRlmLqa4+DGyhiac9kvE+zYSnz2h+Ypyuqm4TBMh2lp6vUhdqOLYch59HG/2Cmz9AJJrZwl2vENw8bjKlNJA2p+8qLAmvebqNhXGfd5CLS36IoBJe3+cSJympTR9Nnzlu1p+JzFE7/x7gtMncSpVzXOUcxEBR3IrAyHFa1BerG298nziZrOjp+KJc3PYJKxToXfzT3COH4dyWbP1hHSv4qYIDo7kroqLURxlFWwq10YSGzNcaQcXMcRExJTwn/sydvJiHK+R6Nxxwn3vk149rpl9BSE4V2LCukbctEIiguuYyRSWPE4yZS6m2kn4watw/DBZOW8rzhf4P/sQIVZcg6nj5bRukYqHDaLh6a+RDJ2qIKls3xaigx+SiRN1xmzcp7+h7bfmziWiN39AcuO6wmc0j1To8vI8IsgJRCUtk4yehLf+KzhjJ2HimOTUIao//QNKkZDFUxV/qyIci6gsDc7idJs6F++J50kK9WRhD5U/+le4NyUuQeIQ5EZMESi5ELmdWHjIJZzZS3CXr8EZNAputZEc3EZyeCepZymu+SrJzCW4RY9431aq+7eQdNzM3cfiOU5zJ3fZt9gFKylIXMPAkWT32nAObSX9cCdZ2kfVKykkx1Z7ZGcEZ/oM7IrHMKNmkfTeI/rh7+Hcvq7k7qx1KHbtszgzF+Xvb50d9G59DffUHt08SBzJr3TzrF+9VrlZTlyWnu8SCNRHBK1YNkVcohED8Rcuwpv5aJ5NevIwZssr+rzMXAZLH4GRo9R5GG95hfLpC9RFAVlBiPWR3osibooz0si4+eZv4kjLunGpbvkTzIkDpL1VQnVBBviOp2KmwMlyNymEKhLJHGNJB42h8MiXYPJsvY+kxb3vld/FOXVYNxgEwsas2RSf+DqZBBBUO6lsfgt7fI+KiFURIhOfusTBsQnJ0JEUXvx10pbBmMtHCfduJBI4ktynUYpXbMT57j/GlFrVecmHbxEe2EJU6cU6LkajH6AiEDc10ye4g0bhLnsUZ84SuHuHYMe7OEf3Y8RAX4pVCHXnLcdd8himZThJ1w36tr1OemovbuLn7cwaXprHkGi7tt5O+i/qqvSjmNgTzd1go3zzI6tvofTs86Rj5+F4luTgdszebdgbN3QuFVeuccOcei/znAfurKWYBY9gho7F3L5OuGsD2fE9+EJOF/hS7FCcPw93sbTQT1CnanTzHMn3/g1QxUpix8CBOi+ZaYt0nsrazpFseBVz45Juxkn8iLyn6e9tHqDvI/7qp0kkg/bER/RueQOneq//Hvv8iIB/lbj554VN+W93wRqcZU9BY5POl4mRaAFPN5ry8AcJHNAdg9pRq0CtArUK1CpQq0CtArUKfE4qUBM3PycX4qGnoeKmCA45Fb2flv6f8b04N3+Fcw/9xT8vD5DKCPk3N4u5JCKySQac34ozdhqZKxmPfz2HODev9kq+GkxscmjwxDAkzpz7zjy5Pvmi7TM71AmTO3rz21qgC6pxkAo8pOMe9PUp1ds0NeXCVT84On94/zn3t4jf18dlkS1jTo8oJD60g3DLqypQCfkiLriUggqxI8xj7VfDSAvtoOGU1jxJOn4embiy+km+IhCJw1Na011t3+2HS8jaL+/mvX86aq5UschkFOOA9PBeKrs3YbqvqVPJJD6e8ZVm+6BDFmKafhiGuL6cp9V2azt4OOmSdTBnOW4lhssX6H33d3C6uzXb0xY8fFULjQqR+mfwEJp+6X/SrD17ZBvh3g9Ib93CDhmJu3C1AoGIY8pnP8R7ZwOx5MppTSQAUMosCpdDXaVIYKUpvYpjhajrYEcMV6dQNmMVWZjgXj9L9a0/pbvnGr71KfglvMnTsEsfIxkwHtN1l+S9l6ncOIlf6cMTAUWAOqrBWXy5+OEdAqekYnPxiedwpi8Br5Hs8mmSD98ibr+A/EDkFhXRo6Ag5BxFHMtlB3GRCtFcWslTacMkz1aV11SYOpf0+e9qjbzYEL79e0TnzuIEkskmFRNxM9PMUREDdA4TF6I4gMS1Jhmbk+fhP/4iNA3WcRW++32qJ09CNdDFtGSPqs9NFtaOQySEbWvwTaJwJhVfJZ9Sf4+cJ5RDl7rv/CrusClKaK6e2Eey6z0Kty6q4CqwlFgcmX5B3Z8ikBUGDcFfuA4WrCWOKiSH3iPa/QFOr+BQ/jwF5a8ebRITKiAo8Wp51tLg+0RzZuOv/zLYJtLrNwi2vUd88SD4Ac746RSf+3WMVwITUn35DzGXz+AEfSqmS7qBlRKJE1j6QtMy2YRpmDVfwR0xBleo5cf2EX74hopHcSibBGhGpytZnq5HaEswajz1z3xDydoiMHsv/566fOXxmv0obfAYwkKCLxmQXjO+EJInzcZxS6Qn9xLvfAfnZgeVuhLNkxYSPfkcbrGEuXqaYO9GgnOndA50RdCOY3xj6CsVKSx7DGfmCmzjYLh+lmDPO8Snj+njbOwTxRGZL9mOFnf0eLzFazFTFpGUe7HvfJ/KuaMqNGWtgzHrnsWdsTgXyO/eIdz4EtnlQ7gSN2EKpOIYjXMCukQeiGNSAwU8n0Ao4wI6i12iYh1m5hRKK1eTNU/CKd+j+/1X8M+dIxWn3bjRuEvX4U2cp5Cp5Mg2+j7YTanaJ/spVJxI7wnZkLBuAWfsFJyv/wY2EXHTo/zWv8M7e5K0EuZuZdHkk4zICXHTQt52/bG4KYKnJRswCm/d0yQzZuWiaV+Z+K3/QHbhBInAsJpacYU0v/oFFWmd2+fpffMlCrLZY2MCK89bwBfzbRaQDB5E/dd/A6dxGFnHZcId7xKd2E9mRYSM8YqtFL7+XcygyaSeT/LBq4QHt5CUy9jMpZBK7ENM1fdUTJY8UoaP1oxKb/p8slvtxOKGvHCeOIope31q369b/Aj+kkdBrndHG+m7P4arxwgzXwVL2XyQFnuZ5iUr2RUXuNDpNXJDfldMJPVNM7zEwToeTutI7C//GpEdjGtTqh++jXtkN7bzHkFmqGrvd4U6oZLHRRITkoydTmHRY/gTppP23iHcv4Xqnq3UZxm9fgkbOZTmLcBd9AgMnkBc6aV86TD1b75MEPaoY9qMm4Cz4imccTNB8pjPHCB49Yd6Dm6UEhTFke7rvJN5BbJZy/Gf/ComTKDtLJW3/5ig5yo283QD63Nz6IcTeXOVmTMn1asrU+jnUsq6RuzKp3AlO1W+F5ewTD+pfNCRx0Qq2Gou7Wf4EedzU7/aidQqUKtArQK1CtQqUKvA57IC97fN49TQWYEjPREj6yxj6gwlRXTc12g+P5vOn8tCfgYn1S9u9mdt3gcEfdydnoud9x2bKiA85PuauPnpr9qdAK73yuIAxjQaWmTdIiJMv6yoliEV6j6rT/6a4NZPtb5/W/eTmwUWEoUK/ZAcxmzgQMzAAfp4cVf165r6NRey8nWPCCueLDhtjJXWZHHZSEajOM+O7X1g8bJSHWb6LApfeJE0bVFXpKyLcqNH7szM25ofMrH0u3tEIHOckDCuEL/0EvGl/ZpV6WYlCqk844PFTXVxSdd7Iq8j0OvmCBhlxBjs0icozFgK3XdJD2+mvHMrTpS3eObthOJky0nfAmCpGzAc5xf/CZHgmY9tI9y9lezmLdzh41QQsTMXYaKM9Mjr9O3YidtT1qxJbb+WEojgpyeTKRxDnl9J5OLqGjWWgrR0TluOiQPis9sI39lMWrlDURyUEyeRLnkEf+x8nHudsH8Llf2bFErywCNJSd2U4tf+Loyfm88Tl44Rb/kxzs1bZFFC5A0gpQtjy9p2bqXFVXrgQwFCucR+AUdoyDq2+6ESvouZMQ/zxV9SknFB3Lt//H8Q3bym0KEslfxFAa/IuJIRJ2U0hMbHilMvqZJKBMCcpZSe/W4OaBfX62u/Q3zpLFTF8epodqO0xUrmnZLOJRHPBNSJYzNzVWfPBJDjJ+A3EAchxvdp/PZ/DwMk+y8iOrSRaNc7OL1lSqGILDFJ2EpUCnK3p5PiDBqCO3cdhUWPkwVVsnM76d74Mm7QhyMDWF2OP/uQ66xAI2m3zgKclgEEz/8S9cOmYrM+heSER/cR9XSpq9UfOhgeewFv1Dxt7+zZ+hLm0G6Frchmgbj66oRYntTRXYpxojJ2yhzMqi+CjLe2C5iPNlA9vhsnlhxT8dj5BOL2tFJ7abZ1YNRYGp78JulAiYawZD/5bYKLp6kqHEQEIck49HGdmKpxYegoGp/5NmbQILjdTrz7faLDO1Q4lo2CwqhxhF/+O7j1daTdd4m2vQ2H94juQUxEKI5eGfOuT2ntF0hmLsPUtWIunSDY8QbmynlccflqfqzBjVzNrzRjxqtz2Zkyj7hSJtjyE+zxfdpGbhoacR95gWy2AHfAv3Md89P/QHfbDUqBUN5zgVaydFOxyFqBNVm8uIeg0EgUuhRLfSRC3G4dpVEU7sK1ZFEF99xOwrffwvQJBCrAG9RCunQ98dw1OFFGeOU07p/+WxzEHSjzgMQUGAUKOZ6PHTcN/6vf1ZlN7vLsld8lOSv5qVXNkhSXp8QwpKnEY6CCvLhRlWwvrkzp7hUi97qnYMpinMjB3L5GZctLBFdPqDuw1DhY3bTJ6i+rkzK6d5LktVcxbVf0dySywWMNrlfElFOyJkvhO/8Y0zCCNAoJd72lLfwSGRJSIbX11D/+NMnMtVi3gWjXq0QHNmO7y7hOkSy1VEw3flanrj0jYKgJU/AWPoYzYS6xZE++8e9J2zp0TpfHVD1DYf0LFBY/mrvAb98gfPMPCNqvaV6xRFuIICbAJoEVpY6h4MmmU0yd41NOyhpT4MWuCmmJkN0lt3PQELy//U8kWUPdr85bP8Kc2AvVMo64pQU8JhsdEjUQSlxFRjx+At7ytRQmzCTt6iI6/AHlA5uoDwKqaQE3BX/hUlj8KAwej1e+R3ZqB+GGn5KKe1QSDkZPJlv9Jbwx03ArHSQXd8Kbr5DFJapO7hCX/GNXohxks2zmMuyTv5Rv6vR10fv9f47t6cgFw8+RCigbVSL8u3GFgikRSuZp4mMl0iEMSOatxVv2CL4AzGpHrQK1CtQqUKtArQK1CtQq8HNSAV0LyHosyeisGE73BgytdxhT9PDVMaP7tJ+jT2U/J4X9/+E0zT87cqe/iSvfdb/v4Lzff/6xo/O+s/MhXwcT8ium5tz8NNfqehCrc9PDML7B0CrCnToZBMIggoEsv2UJ+hmF7ecaZX8r95+9onxRJSvhhOTOTQVKMGgQbusAbSkTAQ2bQ0hkUS7QFJkUpHVPlMj7gpzyHbKI6pG9RHs249699sCyOYOG4i1cqRlkGSWMiE/qWpTnldZdWaJaPBFSHnT0C61q6xFYh7g+N71DfGoXYW+XUFDwlSL8kKv4l8RNESg04nPkWBU3fXEzdnWQHnif3j3bNZvQkQW+trj+RXHTbxmG/+1/SlKwZMe2Eu7eRtp2E2+ULKYf1RZgETeTA69S2b0L29un4mZe0U8ubgrAJDm+k/i9NymnGSVZrC9dgxk/HSOurgsnYNvrxF3dKpQ+6PA9QxgEFL7+90inzFMhlQtHid//Mdmtm0otFycpRXGoCik7wYsyPBU1EnUjxlkBI220ageWdmaDKRZwZs7DPP0t0lQyDyH6o/+V6NZ1FZn+KnFTh2MWqpNT8xElj3TqUoovfFfp1m4ace+lfwFXbuBH0s4ek9lc2IyrRp1ZhTqPwPbixpY4NmSx0QxDOQHrlogFCFQqUfed/wEzcASmWtZswGTnNkyQ5/olnuR11hMWetTJ6TiWwsBReHPWwsKVSj02O35K77G91HVXNItU3OAPHK5K4RabG5hikdKEKfDMr+W5dPdu0LfhNRIRbSVzUcSYAQNh9VMUpq/Ve7dv7zvabuvc7VC3cioCpwgxsUu1GFESt+OMxZhlT5IK3f3iCdjzPly8SCrCvYq9Iu5Jbm0VV3IIXY948gIanvllFT7l/7r/5J+RXL+AG+Q3hjiLJWLA+BrUSemRZzAi+NfVExw/QLJ3C9w4TyLxERIH0DAA95f+IaaxAROWibe/o644ydR0fclJdCiFEV1JQsPTz5LNXoVTNwjvyhmiPW9TvnAaG1isfMhwKti4QlIokk5agF2wHnfUZB0H5qONlPdtI+4tU2htxl/7As6MZaoxp3eukbzx+/TeaqcudDGOzCsC/pLMzVghWV7mkwQ9ZIUGHSOZE6jD15u8AH/pU2SjJ0DvXfq2v4I9epAscvN5pqEOs+Jxba8WYTW9fZX0B78H1W6lwUvmYC7Vg1Mo4I2fhf/ir8gWjN7j0U9+h/jsadJEKO6JxkLYfmDTw8RNZ8piTOqSnj1K8MGbZHcuqPPZNgzAzl1GtvZF3SQx3ee594M/pXDzBm5RwEYGKiFemFJu8KgfOhL7wt/B1LdqjnG456ekOzbilqvEtqq5su6ClbhLnsYtNJHtf4foo03EQr4XUJU43d0+3LRIKBmSTkJh3lLcxU9gho5XKFblJ78LdztV5JW5OSu4uOueV6CQjCNzu43Ka3+EKxtrBLhhojEXFc8hsBIjkeIHIUkSEhRlaLoq0AuMKpO4EXG8pgFm0DCK3/mfCWV4Sh7tT/6Y5NQ+/fgqrlx5b4kqobopi6aRwOmDqTNxVjyau2pv3yTdtZGuA1toqi+QhIJnj3AXLiJb/Bhm8HiF1aUnPyB6/12yWJzdBm/SVOyKL5COngZRL+b8Pvpe/SOxxuJKlECppFEn0iFimkowYxmF1d/Ks4ZtSPf3fotC+019Pp1zPyeHCMyarZxGFDKPSNz+xtKgm0gO7vpncOetAr/+c3LGtdOoVaBWgVoFahWoVaBWgVoFPkkF8gi4JM24G1iO95QZUu8yruRTsjnf47Nurv0kZ/038TH94uYDojRlndp/wbSl+CHfS+ZmrS390w2lq2HGlT6QRt7JDYam+4YucYOJK0La49Xv99lYnu9rLn/BICIGu/7uM3Hmxfe6SKoBjoBvGgvaUq9939K6L/ASXSrKkj2hIEuxzKXXONSL+CHjqdJBdddmov078cK+B4ubYyfhrf0izuipSsZQ4UHqkVOC8tb1XBp46AVQ3U7aGEXQiBPM6X307X2PpO0GbibAm1zUeOAh94KIRYnFFaVV4EFSnDHjsEsfx522BDrvqPAS7N+J1d9XVEektr/3E2QTN8NrGUHh2/8jsW9xVNzcTtTWhjtuCsXVT8PYqZgoJd79Q6r7P8KWg/9E3BR5TQFGD3BuiksyO7CJbPuHlP1EITJm+gJ1UTq3rhDvepPsxD4QONJDjkwI8Y6L9/yvYybNloRFwouHCbe+TOHmLfxUYCAOfTZQ8IpPvbYMS/am4IgTJySNBVLUoLtdct00c62+DmfmfHj8GwpFccOQ4I9/i+j2DRWB5KHi2lTnqxwiPOkFDcFzc2iUtLNPW4bz3N8mcDLqsjLVl/4VwbXTUJZKFRQYFEqWo/Gpc+rI4gpGnJAyNqWdWXIPhSMk8CFxLaZVaB6A94v/gHTACOi8S7ZjA9GBrcSOuNxyZ3UhaiF0pX1e6OtF/OmL8Zc/CgOGkUVdhO+/DsePk4l7VVszH5y5qU7JTKjhMQwcjrfkMZj3CL5NqH60kWDPduju1C0ER3YMGltxFi6huOqreav8mX3E235K0nYNx3PIih6BuIyrMZ6fKJjJnb0Mu/RpGDKG8Oxhoh1v4LVfFoOtXhtXSOJegVBiMtIKbnML3rz1OKue0XHo996l8wf/nOLd2yoixeKYlHzOTNy7Rbz6egrf/G81IsCUy5R3byQ9uge30kOQxJTcIn2OQ/Ov/FMQF7i83t2bCPZsIamK688lroQ0irG9YEmXrSSetwq3ZRSeuKOPfkCweSOxiIKBjIU+MqeCIwQkERPXfQnPbYZqBXZspOfIDqKgjD+omeKaZ3GmCVAoI73dRvjq7xDcu0tdXCCTjSXNdBQRUzZsMs1jlbZ3AWvpPBGnpA0O/rIn8Rc/ncccXDvD3Xd/SOlumyjS6mKVyAl31aMUhaQuzx3cIf3RvyW6c12hOCJ86Xut6Nh1dbiT5+B96b9RR6IJq1Rf/V2S82fz0E8d4/2+enF9PsS56UxZikkdokN7SHe9A5031Oee1jfgzFpA8dGvQexTsR14G9+jemI/caVT81MdsRsaS9FzMdPmED/2Ik59EzaJiXa/S7JzE25fhdSpktU1kE6eQ2n9V7EigB7dTrJ3E2HbDRIjQrmLNSIGi+MyxngOhZVPYhY+qhEvAvUpv/sDbF8vBceVRF5i18OufxEj7nPRre+0Ebz2h9i2G0SS5yrxFmlGJGKtYylJOGYgec0pfW5MgzjEpX0/EoHawZpMoyfs6DHqls8Sh7TzPPG7L5FcPquCrswfrgDLUkPVywh8nzpTR3HFoySzl5IVm/DbrhDv3Uh49CPqUofALZI5Ee6ChRhxbg4ajyPgqqObSbZt1veHWNzrgwbjr30WM2VB/mZ6+zLh+/8R5/xFytI6bxqpl60SG5EOacaZv5J0/hd1vitSoedP/m/cq1c1gznfQPycHGlKJG3mnktRNjGrELhQn4WkAiBb9xTexDlk6pKvHbUK1CpQq0CtArUK1CpQq8DPSQVkDS9rKpPREXgc6uxmaL3LpLoi9RIR97Fx6ufk9fxXfJrmfzlyp58v+gmJQXmi4s8kC9Wcm59+tLRXAq6XEyW1jmu0NErYnhJFpT1PWjdFKsz/fCbH/Rv148xKJfXk114IyFFC1tFJVq5oW7rT2pgLnwpA7Yeg6Eo/b1XPZU5x11gKAuUwCdHZg5jdm+DyuYeKiXbmAvynv4YpNKuAKjlvIpZKi7EKWuIIVCvjg0VJXdRLZVNZFIuYkJHeOkV1+9tk58/hqAgpnhgN0XjgoeJm2i9u9l8ZM3YCdsnj2KkLye7dJtjxOvHhveq5xRTIRBBJQ320ZGImnsEMGEndt/8Rsetij24h3LudUMTNiTMpPfIc2bDRECYkW75P9dghbDXUSyH/0wxLkygA52Hipgn7CPa8irvrMGbBHJwFq6F1VA5/aTtDdfPruG1nycSF9JCjSkJTfQPul34Fxk0TogjRxaMEm16F27fVQec0DMJMmqB0XFs/kPjGLYLjhzDXz+FHIgAWtRVchOqck2uxjY3YOYtg3VdUyLFdnVR++C8VLnO/DV0b2O8v7O+LmwLKEWd5mij53p27nPSLv0CViMYsJPvR75JevawiWdLYSDpyFGbcVAojJyu8JDqyG+/UR1TiKokjZyNvVrlwItgSz03JBg0mffE3sAJUaW9X52Z8/CNSX1RAGfYRbrWexJfWUhd/3Az8+as101IgNPbmebpf/QGFvi6yJBfE8/n0Zx9W82pjJF5PaObuE79M1NBAIY3oee13cM6f0zYJcXaLgC7Ci5k6heKzAmSKoP0K4Xsvk1y7oPeJ0MYja0RfxkYVbektrHgcO/9RaBlG9fRBwu1vULh5Xfjd+mbup1Vi11CVFvK6ARRmLsBZuoZqwzDqol6i9zcRnNtCsa+CWGUlOxXZjEkjEreOwow5mMe/DpJLeeYkkWwkXDlFlgj8CQrGQ7zIdS/+HdzxU3EKDunBHYR7txJ33sGKQzJKKZlEIWPhxMnYFU9gR07PoVo3zhBufFOvSRYFWInx08xMH2fpKszax0kKTbjdnaSb3yO5cFzzT2mso7D2OTyhmMs8cPM65Zf+JWlfD6VIePexus7FRSi0dAFEGbF0i9M0FSE9VkCNGT8CZ8WTuJOX4nR1kBzYStfezdhKF16hQV15skHlLVxKYfkTmNJwCO+RvPE9qpfOaJ2E4q0Cv8yVDfW40xdiH/s6Ruazntv0vfEfyC5dzGMYJFNSMhmF8J7Zh4qbTFmiMSDp/g+J92wgvtsvbhaKMG4yjY++CM2jqboJ3rmjlD/ahL16XiMjKgrccqkT0NqMecSPPgv1LbhdnYQ73iM9slfd2JWohwIlbd2u+9K3ME1D1QmZ7d1EcvWiguIcFR57VECUa05dEWfts2RzV5N1d+Ie2Eblo21YyQwWwJcxRK6P+8hXcBc/mueC37lB32u/D7eu60aE3zgYO1rmmGmYwUOhq5v44D6y80ewTieB8Yn0HhIHp4NLgnwOZcIEePG/w6YeTttReP+npFcuEEtUSL9rtCidB9YhSCL8ecvxFqwhGTIaogBzRlywG/DuiYsyFeIXmZfiLliEs2g9mQCFOm+SHNhAuusD3YRTAdvzNTPWm7OatL6VJOjEntxBumUr5fgepbBILBEZ0rI/uBFvwTK8xU9hRGy9fY2e1/4A587N/k29h2/kPWwe/+v6d41GMQ6RCNgS4dAHma+7h3irnyadt1LnzZq0+ddV8drz1CpQq0CtArUK1CpQq8BnUQFZC8iSTbpPO0I4dq/C0HrLpJJHnZs7/1Sf+TxtOn8Whfkc/o5+cfP+md0XLX/293mb+p/9+1/+viZufvqrfDuMudITEyUZw+qg5DrERlrdRCi0+jV3+302CxpdRAtUOu+Oz4/sfuZmpkCh0r1Oin1lepsaCVuadYGu97UAQNIcGiOAH2EzZFZS3FIQl6CKil24OzdSd2QXXrlT3V4PFHnmLMV75ls4mafiZuJJ/qKLFXFTz0+cYmrre+DzyAJZpDRXFqP3X2PQRuW9V+DECXW/JUaclZ+s/T/R7DuJDMhR7Xb8JHVumknzQcjk235Celxv5dIAACAASURBVOwAMvelTkHbqsW5qV2G4k2SUMkhYyn9wm9qnqA9vInwow+IbrXjTp1H8bEXyZoHQRQRvf3viM4ex4SCEtZC52KISZSC7YrI9aDMzbCP8t4f47fHuEtX4gwdDU5JXWnJnctEH2wgOXMQR3o3H3JIW3lDUzM88x2y8VOwAg26doHoow+Jo5TCqCEg4J3GFrKWFhKvAOU+OH+KeO8W0utnFU4UilPKEVCVvDm42NYBePOXwMpntc3TabtG3yv/jlSI0/3u8ZyQnF9nbRmWmrolPHn9aUjqO5h5K3Ce/gUVbr0sJdr4CqajHWfwELKRYxSE49QPxC0157T52+fp+2ADzuXzZNWuHCImbbRKyHZIfYs3dDju89/BtrZA2zWiXdsIT+wHJ8C1Js/2TOuJG328MTPwZi2FMZNAIDn3bhLtfp/q0T34WayCiLbhP+SNUDYGRBDPWuqxc5djV31DRbfs/GnCLd+ncOceoWSEmkhfZ+o2YsaMoPiNf6Bub9PbQ/D2fyQ5exxH2vql3daircbirowdn9LKx7BzV0NjC9HZA4Q73oL262RuiSQJKNhcZHIamvCmLsWZs4J04ABMEGDvnKX6xrvQdQkbZEReQZpTcbIYRzIqC00Unvs62bgZCnqKt75HdngbdN/JifTi6k1dQifBW/sC/twVUFciPbGPaN9W4rYruGF/mI0TYaKYqLGVwuI1eLOXE7cMJg578a6cJt69h/DSUUomxgktkUBtRo3BnTsfO34s6bXrBNu2Y++2Y0RoamrEW/s87qwl+s6WtF2l/KPfln5kipGvGbxJloubGl8h41Hud79AElkVoIoCUFmyAhatwWkZgbl2hWTTj6m0XSALyxS9ekKdaCz+pOl4S9ZjRs8iC7qIN/6I6tH9WIEUuZK/6mLE2dzUgJ29DG/di3lUzK0LlN/5Y8zVa7ohIg5EHfcKYfkk4uZSdf2nezcR7d9CeKc9ny+thebB1C1cR7J4LYn18HvKxGcOkB3ZBW2XSMV5Zw2JA7ZuKGbNevwRowguXiU5uBe3/bI6MMUp6VQgHTaE0ovfIRs4mvTyGW3dTs4fJ3HzbNWs0k3qOtTbInHrQBBa/fQlONcvYLa/SfXiaawXURXRWCIGiiWKq1/An/+IbqxlnXeobn+dLOzGHTYVb9hw0tYBZI0tmEIBE1bIbpyjvGsj/sVTRBIvYQXl4+VCuLyfFgo4UybiPf9rSJKrOb+XaNsGkvYrap0Vc6zEh0hmbLlpIC2TxpLNW4cdMkbF5uTqOaKPtpGeP6nvF1GaUidCvTXY+YuxKm6OJ77bRrLnbTiwWzcqNZfSzXAnzMRbsBbGTxPdm0LXTdKDB+g79AGl3kBDS2TsZSUXO3EqxflrwC/Qs38v5uQeCgIi0gTSz89hJVYhNbLnSeaFFBNXxekOCiTPfotw4lywBbyHxJ18fl5R7UxqFahVoFaBWgVqFahVoFYBETVzs4t0TZVDh8uViFGNlgklh6K0rRrpBMzX5bXjv2wFcnFTe+H64Rwf950//Pv7P/fnvypQqJa5+amu6s0w41x3Sk+Q0OzHeI4hFOeU2AuFC56oIqhgls/iUEdgzjfKdTTxzQilV1qC04wkihhU7qUlDLldKtDd0KDOw1zik9xD8b6p/00FJnEoRpIJKGKBgAfunmfI7m20XD2DzaoqhD7ocOYsxvvSL2ClcT8hFzczizjb7v9oDul5cHU+Fjfvt8bLCyxfI9j4OqnQtFXcDHE+YbZpIoR2sf7pK09xJ0xVcRNZzN29SXXrS3DioP6r0JfF7Sm0GhGO9dxLPs7oKbhf/VUyW8Ae2EC4bwdxxy3cWYspPP41smKDUuXDn/xrbZ0Ucro4Vu+Lm+KSC8QZ9jBxM6oSn9oGTRNg+Egcr6AOKYUTVe7iHN5FZcuG3HnzkEPcgm5rC+aZ72DHTtXXJcKF29FOnPr4zc2kTc3qdBMxJhARkwiv7TzBhxuIz53Qdl2h3DtOLvQhBOBBQygsWAZLntIWaHP+NJWf/oCspzNvD+4Hm/0FcVMyUsXhJbmmJiYueJjZKyg9+S2dnqQt3m2/iFMJcZqaVdTKXA9HAjlTEYeELt1Dz/tv4x87gCnfUdiVtNEKAT3w6olbB9EwbCR27ReImxrVPcXBvURCTO8V4TXF1DXC8Ak4k8fDsKmYgaNwigUdB8nRj0gPfkg57qChKvdWPhZ0PDzg0LxNES1HjMJZ9jiFKSuIkzLZpteJTu2i2Cf0bFcBR9Jymzl1mCEDKf7CP1Bqu0kSqj/9Ezh1BBsEKu0rfivMSJubMc1DKS1dg504g6xYILlygnjvZtJLF8gE0ENMceBwGD4GO3I0Zux0sgHDsWEZc/080cEPSM+dI4vKShZPRVwX8VayC/0S/qCRuN/8NRWekq5Okg2vk507lIvQxtU5wU88IqoUFj6Ku+Jp0qYmknNHSPZtIb1wGjd2SF1D7Kb4oYgoDvGosfjzlukGQNTYoi5De/Eq4YH3iK+fwqsmuTPaLeQi2uBWTGcP3pUrIOTvoqtwJmfV8zgzlmg6cHL9CuUf/gvNYPQiX2MD4kSmFMk+li0RyWsVIdkhjh119RWKHs7653FmLcSGIdnJY0SbfkIS9erjPTwCmQkzQ2HESKyQ22euIg16SXe/RWXXdmxa0XZdESpF0M+aG7HzV1Fc9YLuLmWXD9O78cc47e050EnOQUWiQAXRh7WlM2WpzhXRh2+QHtlJ3HlPXcPiYjS2RDZ8Iu6yVaSTpuObekxvJ9nFE8SnDhBdP4epdOLKOIx9wpHjoLmVqLMb7+4tilFZN4tCaTJIPbKSR/1XfoV0xGRM110iIaof3o1xJV4hxYlFLLUUJZNx9GSclV/AE7fu+aPE7/2EsOMWphARR0XNebX1PsXVz+HPW6ebfHFYxWm/pOKf1zwSp6FencgaUSJziQDCum7Ru/UdzTy1aYwIbyaWTCRDWldPNng47oQJ2NVf0g2MpF3G/E7CC6c1S1cyOpPGIu6wcSRTF1M/bDBxy1DNOM2uX9H2/vj0QdKwR1+LbLBJDEeKizdXxM1HyIaMI+64TrLjDTi2X3NBxZEpGdqxREdMnY0/ezHO0PFCLsO720FwaDvRxYs4nR2YoFud16a+BTtkAnGxSHD1Kl71Lm4Q66bAZ/VZ4GHvBfoOLxsKiexrOsR+TFGE6NDQPngineu/TDB4HIlkitY++H+SctYeU6tArQK1CtQqUKtArQKfkwrIStmksea6Z0mJjhTGtTqMK4HXL272h6t9Ts74b+5p/EXnZr/I+XE5PsX3NXHz0w+m2yFc7MroDRJaCwm+LOax2s4sraMqQmnr12cDEeg3Qyq0IF9EqZ1FBUtt5Q5DWnr7aAwj7tWV6G2sJxbnZn8WnKy+PCH/khGI+CTt1+LuiSXDL8Ac+oAhx/dR13mTVNpn1Xb5sw9nxly8p/4WtjhIxc3ME3yBydvL+9EKem4PdW7m4quKadLwm6TYm6eJtr5FcvFC3nUv3pmHOEnzMxWxTbLkxOnpkAocRYARyx4nGz9HRa1oy4/JTh7S2sXiBlWRT/LcBGSBtmZ6kln5zDdVaLB73yE8sJOkswNXWiGlndf62goZ/Olvk7ZdVGCOLCIVOKXnkVB1Lb64AR+UuSmusHvXiFpH6mLb6boN1pLWiwgZYq6fofrO6wqqeRhQSESYtGUA7rO/jD9yqgKYUjfCi7oJO/o0ssCYCtzrxIShtmk7dQX8oIvw7FG4eYM4DJUKJVRqcYtmIm4OGU5h0XLMgvWkaZns2EGCzW8o7ft+KEYu7OSUdDm0pdi12DhSmFVaLGJnrqD0+DfV1VlxLSURIu7dIu0pg4hQlbLmPzqJIWjwKDX6RAcPEl+7CmFXnl8pYQr19TBiEu60hRSaWklGjldQja1UMDfbSG/dIA169NpLVqIzcChm5DAyr56kXCZtv6oCHeeO49y5RugnuIlPISv1A4UeTKXPxBHlWMzUBfhrvoRbP4Ckr4Pw5X8DdztwwphUxoIAb+SxWQGnpYXC134dWodprmx1ww9Jjh9QaJQKj2qSbVL4iRWq85iJKkSLWGe6O3CuXSLruKfCmmbmtgzEDByCI+5sEWu7u8kunCI4dxT/4lmqSRVf3LPW63dsJzpnuKUB+NPmwRe+qqT36Mg+0t2bSW9fz2n3BoIsppBI63CZ0syl2PVfUSGZq2dI924mPnlYp4ZUqNbWwQ/FCZ5SFsjQiHGUZizS+IZUckCrLumNo1Qu7Ce+eAnbdRc3lE0Qh1hJ5yl1QYWKlxEXLIUBQ7ErJHd2oXrlpH1anJviOrWhxXgmFzc1azhRh7EVQVaELGlLF7f02NE4a57FHTsF236FeM9W4sO71MEe+RZX3Lx4StJ2B7biLF6Js+hJJUhzbAvVTe9iol6VQSUj1GQxaWsTZuFa6pZ/SRIJSM58SHn7G7h37mAzbaxWUdyYQAvzcHFzWZ58vOUl0mN7SHr6NJzDpqE62KtePcURo8mWr1SKN8VmKPeS3bxIdO4I2anjmJ5OvDgkNkVSm4urQnq34irOMioyF3tFme2pf+YXySbN1xrEO98j2r1ZN+lSETfF1Y+AwhKSuauxi9bhtTbnTt1Nb5OUe0lsSCFp1izbrM6hsO453Pnr1ekrtS9VuogqvXgdnaRRmVBiHiT7WZzfxRLWNfSeOIS5eF6FTSTCRGD3pUbc8ZMwk+fgDBxGMmyC3uOxtIa33dDMVeS+tpa4sYA7aATxsMmU5F2s9xbBjYvEZ0/gXDqH03lb3yci38VaDxtJprSDP3eRwo+yYeOIb18l+eA1zKnDClOK5HUnMhd6xC0teBOn489eCkOHqYM0uXuFqP065swxFZXp6aAQZThOHYFn5c0qB5z1yZuHTJ2fzUbnJ/lUE6eSCY7mMCeyWaXxHvX0LXmKzpnLSOpadQNTsrhrR60CtQrUKlCrQK0CtQrUKvDzUgHVQuTTa5KQJiVuxTC2xTCqKJ97+jP5c3LEz8tL+q/2PFXcvO+E+uv4OqTm3PzUg6UjSLnakwpbghEN0ODJ4l/ETVnICOQgR/Pcx+Z86l/0CX/wvolXW9/64TkiamreoYgNUYS914ktVwhamklaWnJggyxgFR5k1OUpIlko4qYIE46DLIL8sEL05st4l49gor48+/JhDraJU7Drn8UfMlkX/EIvEkCDI/RxWWBr458Qjh++eFJpTBxR0hYtFO/zB9VhlN64pq8hFdeZ9CM/9MhbqY2JdSEv5Ge/X9xMx8/BdNwk2foS6alDZGmcO3Gto3RwzZST111fwp+xkPCJF7G2DrvrbcKDO0l67uXk4ce/oY6uLA4I/+j/JL19SQU7EV/V6aUvJKHqPVzclNETSUu8ccnaLmPOH1PSvZk4C+vWk/XdJTmwQ7P0dCA+4MhMBVM3EO+5X8WOFudmStrVTnruMPHNW4T32ihI63PnbQjKRI6HbWjG932Scpe27Ibanl/EWrHiSo6gjx06ksLiFZi5a0jTHpKDu4k/2ICplP9MyMwHzMdQJhEWhcgrKYkiTad+EXfWCvwnv06WBkqcTo8fImk/Ch1dmL6IuNKtDrVCApWSjze0VQW9qJI74hyhUotjcsAA3FnLKS7/gooYsYx/yQ/UfE+5/pKBmAusEo8owrOCj25fIbp8kujCKRBQVVBVkrAI25rHiUQUyLh9cHNpamNoaMGftx5/+VMgJPFLR+h96/uUYo9YnKzimLLi5pI8VxenvoXiC7+IGTVVxetg68vEh/ZCT7fCvuQuzlpH0vDiV8lax6qoLiHZ8nJkXHpaX0smYqfcDdIKnWakvXfIOq7BpXOkZ04S3r4uTb2UbUqD5ODK+NL4BbkvLX7TCOy6Z0hnLcBkFbK3fkh85ghxVWA/cv0SQpNSTHySrBd//Aycp75FMngEzu2rsHcz4cFduqkj0QnG+JjA4rmxZrVGThGnZTT+5OnYGVOxgyarEhl3t1O9eAbOH8O9fgV6Kgp8kpYRPwrp9Q2pzSg2D8Ff9WWYuUjF/eTyRXp//NtYuZ+FvF5089sgEVFTNg7yTRGZz6RVXdzTdtVajLQstwwjO3uQcMvLmFu38FKXrqKDl8RKp/elPq0lssXLKSx/Lp8/z++h+tM3yKr3SDIXJxO2d0I6sBUWr6O48AmNTY2Pb6S86x38u/dUwJPHqnHbBpj4k7SlLyeVcxZx88hukt4qsc63VbwUYuNSyBySSRMxsxZjJszGqRugu9Smq43k5AmqVy9hrx/HqQoQTaQ6iLIY+SObSvL/fadAYnrx1ryAM2e1ku/Zt4X4w/dIenr1fUzGqGxiFNwMZ/2LODMWaot+dGgX2Ue7ycShTpX6pI7EJsR1Lt665/EWrNeIgKS3E3NiF+m9DpzbtzVCIum5g1MRcdMnLTbiNDcS9d3D6bmHkVxfL9br6A0eRmHBcpizMh/zsSdxoipSCkjufiC8zPyJKztoCdVqSt2Na8RXT1C5dJqs4yZ+UMWTTgqZ092UxHUxUR5jUpy7EFecm8PGE9++TLL1Vcy5oxJASZRZPFFZjYh8kEmsx8QZFGbOw4yeo9ESTioi+zmq54+TXTxN4Va7ul0rjtwnKUHRw43cj9+/HvoW9Rk9QN7v82YCB5O4JHE3ZtBI7Bd/iXjYOIwjm4B5l1DtqFWgVoFaBWoVqFWgVoFaBX5eKiBdhtrTmCb0VC0XyxHDmxzGyOd8bXUVDeIz5KL8vBTuv8B51sTNhxRdxUQBYyjF1lUBwBMSuN+KM3aaEl7/uj6qtwcxV3ulsc1hQpNDk6yV1JknLZ7iahN3oNw6iqb5TI6PcScfv8hc3JRFoCzO0zt3SMUNNmgATnOrik2yOJcHyGI6v81FvhHXjsUaS9VEFG5dJnztJaI75xUu4aQursJVfvaRSRv1skcozVhBElsVkmIRG0SI1B8TsFDu7fvzDKT8GfN29Y9/gzr/BH4gj40w+z4k3b+NtKNdYe/SBvxJqPSyQBWB0co1kiw2ETfHTcEV56aQYe+1k257hfTkAaWzR6k4S22eCyouWHG5iuA3fyXx6ifEWoSz/TXSwx8p1MRZsBz3sa/puUi9kz/434nuXteKijgkTf8KVMoiqtbgybpZqW1S//x1eKPG4C99jGzacl1XVsz/y96bBdl13ed+3xr23uecnrvRDYBozAAxDyRGAhQnkBJFWZLpaLiW7di5Lts3LxneUnUrVU5SechD8pI4qXtTiRMNvpI1UaIkzjNBgACIeZ6IGQ2g5+GcPa6V+v67QSu3KgQvSdGgcraLghvoPmfv/1p7nd6/9f2/z6E6MoDGzuegL5yCnj8PesMjsLOWi6oPwzeRPvNd5IPXoRn6w+uahtRsKiS6LjRTjxsIgg6Yp/8aauEyIKsjP7oPyQvPANkkXDVFlLbASjgTfek4DAEsfRYLNjsT8mmEDA0i9KByk/NgVj+izQ/Br94Oz7Ca916E370LqE+VY0jgyLYA+ptS0UwYXTikyqNCyJBTxRlCr3sA+svfhPaTwOQE4n/4AYqxSwiofgItHwgac0TOok51VGcrXBIDRSgeqlZCnxzyjg74xesQ3fcQAhsg6+yDCUr7hWnqX86rwoEqS8Ivn2RwR3ciP7IHxa3L0EUMy/Zhtm0XOQpLj8UQtuBGAa9kGo5Oz1OuMzx4t9PzUPcvQrjxSZhlG+EaQ6i/9hPUj76LVlo0cOND/EE5NjlcrsXnNHriK9DLNkMFIZKdv4Lbv0fCbthqnVH51z4LtUcfge+6B6p9BkzUIspLSagnLxcQRY0dg7uC0k90+CriY7vhTryHYHQQofOIVSBznzEohU+RUcGsqUI0iGYuQvD0n0tKej5xHerH/weyW1eJjqXt3xCOMVymCJCaBoLefoRf/XO4mQulFdrvfRX52y/LZgNHzYja2cj/o9kmTiZeWEnpDpYvRrjuQaBtFlxnl4AxfeEE/JFDSC5dRDExhDBPYF2GRhSKopweoubhp6FXbZG2dipsJ3/ydzDaw+eEqNRzKngmynOtYE34nvRWFPCrEHz9O+KvS2cKd+gtpG/+HCYrYHyAIZNLQJylTQMT0dtD+A1bUPvCfwSfe+jB00j+8YfAxHUB8PyMEUvlvl6YjQ/Drt8BlQLFgecQ730JAdvJ2UbNzQlZk1NRPKemHDPnc1iqwwkquck0c6akVKt7t8p6bF7/EdzhvXATdQG0vC9pf0IFINcOQvesexbC9dtg562Aau+GqgQAVXg3byI7+gayC+fF/7bCEB16thI8yy98GpGP4OwU/JqHET7wRaCnDzi2B57qzRvXpX70p+Q9UuvsBJ76U6gFS5FdOo5k72sw58+X7fZ5LEnlsBpeQof+CPb+R6DyHO7yaSQ/+bdQTGi3BGYFrKMFAdu+A6QFPVJ5azYQ2hQ2a0dqErle09ULs3I9sGIjdNQGU+mDjqgaj8X6hdCY66Zk0hkqWxP4+hTyfa8gPnYUmBhBUKQyD7nxCMPU91i8NDPRdxaorrsfAeHmzPnIb15C/vrP4M6fhPWBrIEMpjK5Q6gUCqtRj1pQXXgv9JqHEHT3wbV3igJbjQ/CvX8G+eljcDcuIJsaQjXL0Aj4edNSerPyBrhLDm4t5VQrq1zAvtM5gtWbEDz2DZhauyiSZXKzbs2jWYFmBZoVaFagWYFmBZoV+JxUQDre+PTtHIYaGsfG6pjVYrGgZlChp/wHrnifFhX6nBTmLjxN9d8eGpx+tL4NhYii/ikNvURTH/1rtqX/ddNz82MN9Y3E4+JkgcArLGnXqIWEXwyPKJNYP/MQrmkSKON/u/1XQntKMOfTHH54FGjUgZ4OqPZWaXXmcdsD8/bs4RMjU5c9H4Co3Hnn1/B730Q+OS6p5KWg4w7xCAQRK+9H+OhXEJt2VJi4bghUyuZ9gj627IsvXtkwXibYCoMqVSVElgR+4pnBsAjtUcvGEL/wa+jTh6DiEThH7zD66X04ROYjfSbvZRB6ticGouSLehfDbn4cWLMObvQ63JvPIj2xV9pSCd74EJ1pi1zTgc3DtN+D4NGvwSxbi4Tecb/+Huypk6Vycv0mBI9/vQwQiT3wv//XaIyNSnAFmNRMGOgDeKrYqAQl6AwdfM58byr6HIJ75iLY+hj8iu3ibUkFqXv7GaQH98LUR1B0dABrt6Gy8XGoqB1oFMDZPRjf+Twqg1flvWO2RSNH1RdInUbDdqDGlPMwgPnDv4KdvwSYGEZxdA+SnS+jnidoZXsiNwZYfgnPKdVuJA+5J66iAJcJ2HUYX0VOP1KG/8yaA7vpcfhV26DrCeK934Xefxr55KSo8vhsLInzBE7aItQhiixHPUgQMDgkDwVu+vWboL70bQT5BPzN92F+9D2kk/VyjhDI8LXkM4iSW4XQhCjSQoJzQrBdPinxpQmRV1pQmdED3dWDxiPfRtTSAU2oMTkGn8TwhHnaoKgomLYZperx6hlkp48ju3AKavgybNKAzixytrtXef0BQoJI1oHnxLEiLjMKU1QOQqFGbM/U71X3wWx7EkHvQhTjAxj5zXdhR0ehW9pQ9Zm0R/M9CdhypwTU6mVLRXEKGyE7th/F4X0wV89JC31DhQhVK8KqA2Z2Q9//BZjZa5DVOuHSKQTjI1BUGnLZqUZAS4/YHUipLp9CdugN+AvHYesJ6s7BZBBDbWdTJC6CpwqxGsDcuxqVr/wpdBzCn3od6dsvS4t30lIhuQXFcQR1prCYCFO0VlsRPfwkwKRpqkWP74V7/dfQo2OIpWV7HKGPoXwbHNVhdHmwZTI61xzb3g0sWwe19n40embDmBDh+ASK988gPb4H9uIphMUEJk2ECkFWRxV45GnYVQ9CNSZRnN2P7BffF4VmqgPYtIALys0DK37DFeRcG4IUOgyQtbSgSs/Z/oXQVy4C+3bCnTsGV6vAVSPEeYpQ18SLkfOJP2OXrIXd9Mh0WFWM4kc/hLp0BLqoo6A/KpVvs/pR27Adav0O6Nwje+eXYuOhRkdQqAAu4M6Xk3lPTFtXCsF0mnuoK7Ke5kUO1Tcb9rEvwi6jclMBr/09shNH4ccn4VKuyRYmMMjdBKxpExWmwNywDZX5yxAuXwPfPx+uvVvC4qyLke55E+r0QWQDV6DSBIabH7yfOZY2QsSY7LkrEHLdmrUQ7sJJ+L0vC+CjctlnIYxKEK3YivShp6B7e4HDO5G+/RzcxLCsNZ1JisxUxBeUSm/32NPwmx4VP0yGHdmffw+F7QSKERTGI/BW5n8qmwT0RQVilSLSGtW8A7Efk3tM6RC6pRXB7Fnw/YsRPvC0hLvRi7YYH4OjH6jVsq5FlRYgaEOuY6RXj0AdPQdcOCOewlSDp9xEclpsB6iatwU/L3JE6zcg2PQQ0DcXxbUrSN/8GeKLF1HjiCX0ns5hqI72AXILJCpDaAMJAovWPgC3Yj1M9wzosCLXVNwaQH7gHZjTB5CO3xRltPbtIE7lxtzdcmgXysZXbuowOkZe6UH1K38Gs2C1BDrJWitws/mL/90yZs3zaFagWYFmBZoVaFagWYGPUoESivAZa6QBHJzM0V8xmN8C1GTPVlQmzUChj1LK3/H3fOrKzSbc/Pgj9vsKNz+oSNk9DeWmMPnL70NfPA4XM163VEDdsS3dRrBzl8Ls+DLcrMUwfDhne6rIdKgEKwOQ6OF4+/HpdhjS7R0XfgOhjc3oy2ilRdteOo3GKy9IOApTr6nKItwUiPshB/+Z7bI6V7CGnnMOVR1CzZyPYtNjMKs3IRy5BbfzVxg78g5CRW1LCJcrsFHa60za9G33QoTf+pdwnTOgiglM/PTvoc6eQxSG0Bu3wT/6dVEzBY0Mjb/7r6AbmXjeESi4vAxUCiwf63UZuGFy5JlHELD9HbCzZsNueAh+xYMwvgE3fB31X/0EevgW8mQMBWHAvOWItjyO8N7Vogzz8TDG334RwemjsBPjyF3pRb8W+QAAIABJREFUuxpyq4NxuHmIuJJARwGip/8SdtEKYHy0bCHf+aIo7XxaoAjKsaASio/+DJNiCHFaOPFnZYIyigaMC1FFJGofN7sXAUNX1jwMk8bIXvke8hPHkMdTyKahJK+rDKviz2sUbAMPHEzChO6apPKa5ethv8ZAoRT62nlM/PTfIoxTaSso26xpU1kqqEJjkDqqDgsEzsMUOWKeeRAhshZxXipYKzPmwT79N1BdHciunEP67mvIzxyBr0YIZvUhWrMMev5mqGqPwGcOQHH1Mtx770KfPYU0HYFVU3Ap9c0tkjBPdaSYKhCeyX2gyw0AMEVcSdo4Nm6F3/ggFMHp5ADqu95AW8tsYOUm+GpF2uRZCu6BECczYd24AhnTyaHKdPZrZ5Axpf7YgdJPtNKCNJmENTVEDzwBs24bXGcPklPvIX/9WYQ3byIPQqilq1BlO3x3H3KmTNO7cuQGitOH0Th7Evnw+whGx1FFKMDeKapJHVRPFfq+B4ENTwlwLgZOwZ07h6CnF3r+HKCtGwqR+MXyylOXIWSbPiHztLrLxBPA+SOId72MkYEB1MICrfSqdJHM9SynojOHCZkST+WjQV5YhAuWINq8DWrOEqhKhzCVYugK4tdeQnDmiHizZpQ6drYieOiPYFc+AB+PIz99EMWv/p0EfmW0BCkUcvE1pBITMCoq1eeYEDheXb4W5sE/hJ9xD9zwTfgLZ4AkRXHvBlQ6ZsAH0yYi3HQQil1Q4Is05BhlSLMEtWQUjTdfQHj6FExjHAXTvLtnQz/wMIL7viAKvYk3noU5+i7M6CQYYJaLaLBUbnMeE3Ox3ZmMWya4LLQeuqMX9sFHodc/CLgQ2WvfRX6ccLO0eOBco7+os3XkKaGog60a8cjVmQY6Z8GtWodg/Wagew5yy+t30NcvIH3jZWQXj0O7Bix9QXlP8Z4PAXT0ofqVfwE9ZylAf9UDr8EdfAe5qM0jUW9GX6ZidpO0hMf0Yd39FkKVo26BWpwjD2rweQZTNTCPfhW4fwdcowF/dB/88/8A+AgIpphBJkpIFphAXH6/lMA5qo09gqwFSZBSZCkBU7QjoN2CYYjSH/8X5WfG+/sx/MZLcNevImhtQTh3ASrL18EvWI0iqsrWGS0UspN7URzajeLaJbikLgFuXGdHVY4o5xppEXADbtMj0LMXobh+GY3XfoT8ygUEmTTuI6cqkwpztthnGVCUQWDcAEKtBWp2L7BuOwxtTapdsoZolwAXj6Dx0o9RjNXhVSwbW6JivluOomzIQpAKcHbd89H2x38FFc6A571Z0s07Bv7dLZfTPI9mBZoVaFagWYFmBZoVaFagrEATbn5eZoL6bw4N8qm6/KXzU/izCTc//tD//sLNskVaHjz5gHf5LEaf/R5sfEtAI+FU+aD94bUT5WOtHfX1G9Hx+FdQIIJOKQYxcOwTpM+noqckg4yCslX9g776f3pt/hVVl0yXDrJRjP3yFwjOnoJOJpDbAgWVU2zNvYOQtPQh5YO1gbIejTxBzQTIZsxGvvlRVNY+iGhkHMXxVzC460VESQORrsFotpVm0pqswxrsPWsQ/uHfIKMi8eohJC89g+D6IE0Uoe57APZL30JC1WQcY+zv/jVqcVqGgyiHlJ2JORCyBVce7A2CikUcx7CG2KBAMWsWqpt3IFz7OFQ6ifzAm8DunZganUChElRVDhdUkSxege7HvgjfMw91VMQ6YPLd16FOH0d1akyUtwm1rzaUUBPvUng+1H/7L2GWrkM+WUe2/23g9WdgdIFARRhnEFJaQDPnh+dnLRwpA+vG8CWv0FCJtNKGqUGiC+TzZqKy+SGEqx6CzxooXvgBcPI4fNJA5jJkTEO2BlYsIbQkelOxmuoEAYOCbAUqjBAuvx/6y98pHS2vX0L9mf8VemwK2pbzxREYMIAok4xjaROnRQIVewzFoqKYKchBHiMrEtjWKqKZc+G//lew7T3w1y+g2Psi/IndMBlb2CNMWSDvX4b2++9DtmgNTNgDS31uPA597hCKfW8gvnEVVZ0gj9tlHmQmkzAmogHWQ24WQ1BdtrrX75mNYNsjaF2+GYrtqMSXjknKNSQ6RMDWdiHI9MYs5z9BckDARQWiaIsVDOpI9r2J7JXfIIjHkFdCxGmOWl5BtO0xuE0PQnV0QZ8g3PwFisFLUO1VkCUGbgbCFeuRbd0Mf898aOoFCVAnRpDu/g3iA++ISpgehGEeIrMKbukCtH3hq3D3LJd5GpgMNk9E5ZpQBeqYMM2AGfqlWoGHYr6bZMgDKy3HsilBj899v0Z+8DCiyQRpZOB0hAqb8H0CRuMoFSDyBs4XaKgGrFEIqz2oLN8Eu+4BZLPmIoVDZfIGhl74KWYcPYlU1ZG01FB57FsI138Bvj4GR7D73A8FDCeKs0Ihl14Tqhw5HpwTQKonQfbX8eQfwyzbjrylA/m0Sjnw9Oyl6bgRZR7TujlPU8I/RXUutZEyivJfgxreo7vh334N/tb7ND2F6uuH3bYDZtVW8ba8+cYvYY+8i9rEuCiyU5+KXQHbvHUQoWA/MEPGggi6YCo554OFbZ+JytaHgPs3Ab6CqVd+CMd7aXJCVkGeKbIYGSYRmRriwqM1rEHlmdSS4DTXEbLZcxBs2Yzq4scRVwwqvJ8HziA78CqKE4ehUyrXQ/gkgRM4DbR+6VsIVt0nczA79CbiV34st5sKalC2G61/9pcwvXOQXziJfNdr0KdOSfhPxuA5DzRoPaIKhB0Bgoefgln/iKjX1ekjcL/6ewmmmwyrSIscNXqictOFvQG8d+jzXCnX8dGQ62SMWgpUeG9YB1MJoPqXoPj2fykt1OrEu8jefg7+1vlpD+MqUOlFMnc52jZsh58/G7muSPu/mbwKc3If8n0Hoa8PIrQTaIRTSE0XPJWci1ehsmkHgnkr4G9eQf7mT9E4c1A8TZ2nqpkbK2VLv2HIGoErISc3IyQ0y8NVZqC2ZA0q6zYin7O4fN98CtG540hffBZq8iYKeuCKyeXdcdAehZsATINXLR3wa7cjeuSr5QaGJOeVm5Cfmo/P3XHZzbNoVqBZgWYFmhVoVqBZgd/7CjTh5udliJtw8w4j9Vl6bv6+wk22iYv/I1vW2cL78m+QHH5dwmKsJUiiZ+KH+20K/EQmnoZpRz9qDzyOYM0m8ahUkoLCZ9JMWs69jgSKSA7I9PgSdBJKlAifPnFU9IzBvfsmGu/uhGHaNR/M6LfmFAr6hd4xdZ3tzR6BqsjDau4SVLxD3NoJPPAIWrY8DsQa/sIpjL70Y7TVBxEXmajrIvrceYW8/R60bngM2PpwmUy971kke9+AHqGyykCv24bwye+IAowJ38Pf+58QDFyDySdhAkKhAM5bCW6iH2tGb0erJUGbifTeWiS9s+HXfwGVTU/BNaZg3/kF8kN7oRKHrMhgdSoBMFOVDtily9Gx5Qvw3UvhiDLHLiE5tgfp8cPA0Ij4+7GtuGYDxKykyxA8/R2opZsBtt+y/fnZf4A1MXQDCCqERGzFpFqLIJZelqWPoyFIpsTKtEHHKUySoahEKObMR7B2O8L1j8AVMdJ3fo7iwB6Y+pT4skrqsnj9aeQMVHIM96F9AyuWSqu6WAosWYFwxzehWnvF83Lif/tbqPFxgcuEP5wLrBttCKjAzemlyzq7qgApElmep2WrMBOpK22o9c1F8PX/GHlnL/TQELJ3X0Hj0JtQeYKKqcHlMayOOMCw81fCb3kcbv5iAX82jYGpq4jfegH2/WvIpm4KZOd1UJ1F+GvZCl44GGNEzyiaRl7H5kdh5q8SVa3McRMjTh10WEVAb0XpHy/b7VldzToxgCkIkYaR+EXqmxeR7XsL+eH3oNMpZAhgggCBrUBv3gK/7gGgsw/F+RMCetTls3ABELsUYZFL27Lq6AeWrYJZuRamdx5SbRDGk1CndqP+3h4EN6+KYLUIWqBXbET02Nfhqwwr4jhPh5FJ6zBBPBFf6cdKuEnYZosYRZzDmQiavqZU412+gPTNnyC7cA6WY97SDjVrNqKogBu+Ajc8Kunz9Fr0IX3/Ekn1Dmg7EXXBLFuHtvXb4HvnSdu8G7mI4Cc/RzZyBbHSCB/7JqL7Hwa4uXFmL6Z+8V20KSA19A31ojakVQBBmSNI5o1qU2S1drR96z+D6psvIJGbJeKjSw9QsRUIkRCkuVz8IGXCkRSnnL9GAmt81IIgjjH55nNwJ/YhnLwhMNB3zUZ17YNQm58QdWW6/w2ku19FOHRL2sBz7hPJ1oVHSEgfWvExTahEpvKYwVJUJ3bMQrRhO8ItTwmsL155BsmBd6CnxmXu8+8yqpwjLph15FNso2fAV+nf6ThuVIAzHZ3r3I7HEKzcCh10InUx1PmDMHvfQnLhHOreoSVsRU5PSt5f9z8MteEh6J5e4PxBFG/9DOnN68iCKuyiB9D66B/AtEfArtfg9u6CGx8VP1ouu1kUQGUeiKioTuC3PAy75QlElS7g+nmMfPd/RKubhC1akCp6bGp4JpyL64hDUABJQRdMBa0ttPGIAyUt4AS3FR3BLLoX4Tf+cwlTKm5eRvLCT6CuHIPJc5jMwgYhxkINxTCvxfNQ3fxV6PYeAbdUW6pr55DvehH23HFRv9dVUHouLViGcPOXEC1aAzd4Dfnbz8Cf2iObMJmtwrpA1gPO04TWHi5DO31SnUZhKygK2pxoFBUDLFqC6L4HUSxYgthWUckLmN0vYXL/LqjxoRJO3yWHwH8GwymPsG0u8I0/ge5bjJzdCa70DedcvtMm5l1yOc3TaFagWYFmBZoVaFagWYFmBaYr0ISbn5ep8FtwU57LpluHygH8OF/3qQR/rc99Xq7/jufZhJslDPwknpvELXwNQkM/fhPuB9+HH38faV7CFwaPgC19d1Bu0l/T6QzVtAY/czHCrQ9DLVyOoqVVHqDYimspY6SkRwKYqC4sI8xu232J2jIv4MZGkFJJ997bCEauIQ88cir4MvUBPGCb+4cdYixMpiTefHx0yyVdmLBAr7oP4fbHkffORz4xBv/yzxGdeQ+pryPTuXgE6uoM6NXbET34RaS1LlTSBPELfw9/5hh0gypUDb1iA+yOb6Bor8BODSN+/efIT5+FqU/CqkIe5ikCYhu1D0Pk9y6DSlKkN66jdWIMAdvU+2YD67fDbPkysqQB/86voA+8jaBOPahHpkuVlihh2zsRLVmF6ME/QdFCeDgJXZ+AmkqZFCEACuk4cPkIst18YM8QPvwlYC2DXHqlVTl+4Qcwk9elZdMXIZSmx6iG6eoBZvTBze5HdRFTranosZg4vhPB2ZNQQ9fLMKjeuTCrvwCz5QmkBEOXDyL/xU/hxkegAzbiAi7NkOcOulaF6utC0daCbDhBMHoLUZqJYNexNfmJp6H6logCcuL//B8QDF0B9ac5IQeZuKMKsIZw1nxMzboHbatWQgddUEWO/OZFFCcOwhCqpUBO782eHlS+859Adc6Gqsdo7HoB8XvPw1JFV1Tg0hQVNu8HhCo15DPZ1rseAduXOzrgnIe+NVqGzlw9ioLegpJKpQVuMqkcOcNrqPQjFLaItuyAXr8d6OhEMHwNxbF3UTCoZCIWH0SXJ9KeT30mLQrgLbIghJ+3ANUHnoAPW4CbN5AeegfF8X0wY4MCexiYQ4DIzla/YTPshh0w7bORXjiO9L1fI7h0Aioh3DSo1Qx8lsCbCEW1Hbp/AaK1m+EX3wdPz8z6CLL3jyI78Cb0tatA0A7c9xDsw0/C5g0UFw8iu3gB/sYgEE/J+DCkih64VMdWco2Yyk629W58EHrRariWFvhLZ6F3vwxcOAiXZ2iEAdyi1ahueBxBRzcweAXuxGEUp08imarLhkSMBK3WIKRXJSzyzi4E67dK0jzv0sLXYX/9M4ye3w+VJKg99keSxA2mdF88hNGf/Bv0cBgCWkjQ01dBE27S09eZMsyLXr/9S9Dytb8U4OWvnUdy7TimblyDG5pCh8qRs708L1D1oXyuFoiRUZXZvwiVjV8AOnqlPbrxyqtQR/dCNYYE7tJmw7Gte9kmFDu+Jl3m4YXDmHz91zCXLwkAp6kk4SVde3mfRb3dKKotiJMUwfAIgmScIlO49j6oVRsQPfQ0HBWRrz6L9ODrSKeGBaQF/UtR2fwgUGkFxq5g8p33YG9egVN1FIaetKb09M00DAOwOhTSh5+AXbIVutoJM3YDxZ5XEe96TUJwqq6GNEiQZQXCxWthH/wK9NwlUNffR/7Oc4iP7QFau1H92p/B0WKkMQz9xgvIjx0qfWfZaJ+lyOhhyTWJANZ5BBu3I9j6BFTHbLhbVzHxj3+H2vBleN2ClJsaFA1bhmR1wPTMRtHJ+q2CDugDPYnizAnUzxxHMXgNYZrBVtqBJcsQff2vkRoDk9aRP/sjqNPvySYSi+dtgSnTQI0wsq0VfsYCBKu3QS9eDt/WAqQZiqsXMfXKj9F+8zwy34bcxTALFkFvegJYvA5+bAj5W7+GPvwGbBBgKqigtnYHzKIl8JxD588iO7QfeuqW3JPKE9KHCGwhUJxeumrBEpjtTyKduxIB7QiunMboiz+CHrh6xxC+O/6C8yl+gxdLCQ9TqcHOXAn7L/4CzlblMyZg+JGoNkurlObRrECzAs0KNCvQrECzAs0KfH4q0ISbn5exaio37zBSTbj5yeEmH1kFlMeTyN8/DPvzZ5CzrbNIpQ2Yyk1Jxr2TUlJklx6VwiMNqsh7CclWQK9Zi2LGTECzXZocNitb/6iWEnVYmSRNZacvUvjBIfgjRzF+/hgqI9fg8nHkoYbOtfh4FoFGERlEyR1UMQSLTP+FRyVVsJIaTDWjge+bBb1xM+x92+FUDerWBfGiVBfeR9aYhO9pR7ByPeyq7VAz+hH7HJUb72Pi2R+IOiugrx7FVHMXw25/Em7BIkSUPp7ei2TPTqhbV6Sx1RHwzJyLcGY/0DsTvrULSBJMnTiE4NRRqLFRqI4eBPdvg9r+FFLW4Mx7KH71Q1QbdaRso6a+dTr9l8njlUoX4hX3orpyE9TMhfBhVVRrbK3le/pkHMn5Iyie+ymSNEVt6WoEWx+HvmcJ/MBlpPufQ+PUQYBhKq09CGbMlhZQM2sBfEsXXLUFQXu7KFOpUmuM3AJ2vgR/bj8wOQLUuqFXbZNAErYGR/EY8NwPEF+6hLyRw4Y1BN29UHPugZozF6q9U2Kd/OQNZHtfg7tyCZbp572zgS3bRZWX+xDu3eeRHnwZ6cggwlobbFcvPNt/Fy2Hae1FXu1A0NYJsJWe49gYgzt7EO69N1Bcu1oqr7p70Pon/wq+u19a7f3+t5DufhbF1CCUbYGj6m4qgyGUYOgWg0LaO6AXLkZE38I5S8vAoyN7UX/3p9CjI9L666g+o2Fi7mDyUmUcMyOoo0WUhXr5BiCuS8t4/M6v4JJRWE+VF20RpkEIYSi9/GxY+kUuXIXql/8Uea0FpjGKdNdLKPbvBuIJATeyqSCUkcFVWxFs/TJsTz/8wJWy3fjI21JHtuOGJheVr6R0Q8GGBlFfH7Kl9yFcuwVpywwE8SSSN38hvoRBZx8CAp6V98NMloAnOX8aemyyTKCfBhziyOoNKnGBuEovTYvoy9+EWbYZvtYOf/Us8j2voHHuAEySipIUq+5DdevT0DPmoMgaUENXYM6fQHHmfWRXryBHAwFhepIjJTC7pwuVjQ8iWEf1okbsM+jnf4z41F7YxhiibU+UAWBhB7Kr5zD6zL9FJwN3Qos8Z7AUVdGlFyqosBNbXwe3YQeCB76IIGpFQSX6yV3wNwfgxhvQXBeMR+FyVFxVlIVaxRKg5RevQXXHH8F3z0FGb9J3XoF/5w0JeqLW3HknY6YXr0btq3+B3GgEEzcwtfNF5GdOA/U6LL1u29ugZtwDtWwzTNUi4bydGoPb/y6K9w9D5VMwLZ0IVqwHvvRnSLVH9NbLwIFXkTP8y7ZALd+A4EtfRyNoQUtaR3bhNJJD78BfLoOn6DPL5nzLAbMWqS8QPvI4gtUPoWjvgZ4ahdv3BpJ3noP1CRTndpCJ4bpq60FlxzcR0Bd2cgz5yfcQ738L1TnzxUOTKej5oT0o9r4JN3BFQB7vF12UmtSQSnoOuDIwC5bCbnwEevEa+KlJZO++gPqBXdDZGGxPD9AxC7p/MUz/IqDWCVWpQbe3g2efE9IOD8Ed3IX8xF644VsSYBbOXwL9x/8pUqqXqVN//icoTuyBThowBdWGqdhGqEwhr1TgqDrsmYXg3lWwK9bDzZyHYrIB994uZG8+A6ZqmaKAnd0PvfWL8Cs2wzXqUEd2I33tZwg10DAB8Ad/isriNeLB7EeGUJw6hOzALgRjN5BYonP6CHsEBUOyFDB3EaLtX0G+aJ3YHFRvvY/0lz9AMXCl3IG+Sw6Zt9QCd/ehhd0Im3YgYzs9lfoi6yy9tZtt6XfJgDVPo1mBZgWaFWhWoFmBZgU+YgWacPMjFuqf/dsEbjKshL9D31ZqfpKvm8rNjz+mv79t6ZTRFfAjVxG//RyiwwfEr45Wm2wJVgzvYYCIPAB9yMF+QP4XMACDmKIKXeuCWzQfav5CBH3zYdpnAlFNYFFKcFrms8PwIfzGdWQD1wRU4fJFuMY4TFFHSs9JxfAWKwqghL5ngUKFGT0fdgg1VUh8iqiwEljBdlNVKBShgVo4D7VNjwHz75OgHH/pEtToMLKsAbRWYPruATpmCyxCMgi3/w1ku3dBN5g2q1FoD9fVA7tuC8yWh1GoNmByGPbqZUl2lgyaag1o74JpL9WLJSgukJ8/huztF4FrV0slzer7oR/7ugT4qPFhTH3/f0Y0OiQBPdS2ano1UkfnPFp8CxqtWtJ+gwXLYOYuhJoxB6h2APUpuIsnEJ/aB3X6EBxDLdq6EGx9FGbFJlHmFCNXkd24LgFPuqUGVW0p039r7Sg0G70l/kkecsUxLsuQvPgM/Jn90PVhAWiYuwwtO74KN3uRjAkun0AyMY4iY8t2iKClTVSmvHYqVsmhg3wMxRs/R4Nqy6kUNmxFumwR2h7/GtLqHARjV5Bfu4yiEcOGVWiq1UTp1StBIBnbmmXOZKKcZB3Ts4fR2Pkc1MBFhN4gNRFav/EXwLwVKIIa9IWTKPa9jPjccQSS8pKLepPhNnKVcoEOiFoQzr8XZv02uMX3wY7cRPL890uIxO/nAmzoH0qVk5IgFLbRRnP6EDz8TWDBGniGU+1/C8mu56F0hiBoQZEX0uYPl0lrLOhTGURI2CbdvwidT30HSdsMWMTAnldQvLcLxeQwMjDl2qLIFGrOoViyCsEDT8Les7QMxDl7GPGu52AHhyRl29pU2rN9HsqgBSaW1uekvQ966VrYjY8B7TOAg28iOfAK9Ox5CLb9AXxHH4Lh6yh++Y+IB8+LLQUDiQjKCULYXm28QZR6JEEGTe/MR74Ks2IrPEHz6DUUh3dict9O2CST6y46e1Hb8CWYZWvhOtrF59NMjsMPDsKND4syV4GQjL60tCatwM6YBd3Vj8In8Gkd6c++D3v1HHw2DrthG/SWJ+C750IN3kTy0r+DOncBheVGRTodVMZdE85Zwl0H3VqB/tpfAf1LYU2A5J1fwh/cKfCWXpiFpt8pPUM9TMrQH7a25wKn/NylqD34FQT9q0XFbc7uQ/bCC3CjIwI3tc/grEI6cx7av/gnKGb2QzFg6vpFuJERUZ4z4VxXIwHAtm8BCpchthZhFsO//TLSw28grw8hCFtRWbIS+MN/iRQG0cXTSF77OfKrF6GZHD53KfS2HcDCpTCqAgY4ZTcvAsM3Re3rRgYlOIf2E6B6deE6RAvvhemZizQK4K++Lz6y6Ym9sLRkCCpwhOXSn21g1j8kUBJdM5CzjXrgAoLOHvi+BVD1G6i/8hukZ4/BJHWxZeT6oKwWBWRIiO4ryH0hGwTBuq0INj4CF7YCw1dRDFyEzguollb4oAWGgWydXQJJNdd/2hw43s309k2Bd99CduBtuPFbUD5A0NEH8+2/guvuQU6f3UNvI93/unxG2IL+nA6e/xF9isybtighVFs7gvnLYFY/gIJA9cYVNH72b6CnhqALh6LWArv1i9AbHoPTBvb6eaTP/wPyW7fAzSN9/yOw6zZBzZgF7w30xAjcwAXoyVvIr19DNjEuynRuO5kZMxAsWgk9Zwmy9tnymakPvQr95stwo8OlL+9dchDEcpNJzVuMtiefhutaAAbIc33iv8mUkHO9i076Lqld8zSaFWhWoFmBZgWaFWhW4G6uQBNu3s2j89vn9ltwkx6AhJwf40/BM+XP9akUf63Pfl6u/47n2VRufnLlJiGcKxIUV0+g8bPvIWwMo8gCuEoAW5Rw0yu2exJ7/X8f9KhkGysBkiWESpW0ZiYVBd3Rhah7LoLOWfCtNQkZ4oMyFTCaISaTQ3CDN0S14ybHobK4TEOnfx2VWI4PYWVLOoFE7nNpybzTUeYop1AEcmwn9WGphtMJVK2CYN4agH5x9yyW4CGePoNHSpDL1nkFxKPwpw4gf+91BANjolpyNC70BUwUwsxbAv/gl6FmLpeU5Apb/ORBkTUTB8DSG9DQ34+KwRzZpSPI33oe+sqlsh1w0UqYJ/4QAVVOucXkP/4vUFcuCsiyrKouSgc/dryiFZ5+m3wQ7+iA6psJ1T0LOmyFqjekXbsxdBE2nkIlq0j7q1q2BoYJwXMXCwxzjo6DTEPn2DPsiDpNj3RyFPnQTRgquUZvCkDIvEFx8iAwPDDtMqmga50I122F3voQTNghSkqJC+F1S7gLwVMZUKGkPVdBN2L4nT8X0KLGY2nUTvraEG3/IsyKh2F8KopeGVeCOmJHAdT0SYwRX70EE0+hGL0pASk0ii1uXkFx8Tg85wsbvxmOtOkLMBu3w/f0Q115H37vK0hPHylb1xkSJan1pcJRDCgVw2WUwEjcu1pajQnI8PwzwPsMSqoLVOV85RrKYBwsG3g1AAAgAElEQVQalMaRQW3JXNgHvgo/ZwWK4QG4/a/B7XpFOJvWrcjEG7RMsqclgtgTcETDKibbquh58FG4nvnw9Lo99h78uWPw8UTZls8W2DxAp3KY7OlA5b4vwFAhWmmBO3cUjbefRTA0jITB6lS/aSt+oGybVpoWDlRyBjCtHXDbnkC4agtw+giyw69BLVwGu+1rUMZCDw8g++EPkE69L/cdX0dAFhOtCUpJwR03CTxMGMAuWoHg3vXwnd3IxweBU0egTh+Fpu8pA5icQ2X2UgRLVsimhu+dI4pgpn4TrzBUSRGyFKXHH+9vBswYKsWHL0OdOwW3+1V4hmu5DGbJWgT0tly4AmpyDNj7Ihrv7Jbkd6XoEUuf12kVHcdGFbA97dB//q+ho5qA1Pytn8Dt24W8niGLMlhHxZ8FQgVN70gXoLBMXmeCeSeqS9YgWLxOlIGNK8dg9x+En5iCZ1gWN0K4sVHtgln1AMItj8G3tsv9IyHoHHyGztAnlnEthLgM2rIRgiQGdr+M9NhbyAjbECGYuRDht/4VnKlBuQbiV3+K4sQhmMYkTLUK1b8YbvVqmJ7lsDO6JVBN08d1fBxuZAh5OiUeolxGbP8KqKhWargHLiE9thf56cPA6KC0kdMWwLsQWqUwuUc+qx968+NQqzahCAwCBhUx6Ihrw6HXUN/3OjA8iKBwUBk18Aq+EiHxUwgd/YQjaN63tCxdcC/sxsdhFq+Ve4pjzfRxtq4zhb4M1QJQn4S/dQ15Y1TOn/9G2w1cvgR17QKQT4mdAzdJ3NanUF27GmlLN+zpA0h2v4bs2hUYKqnZFu89ChsgyDkmDAHi5lUO3dIBu3o7zAOPwtWHED/z98DwkARRcU3xyzfBbOZmQT/0+C1kL/8DktPn0UKbg64ZwNJlUIuWQ/XOg2nvFr9g5RK4GzfhpsbERoO+wrqtA2HPLFG0FnkOXDyHZM/L0FfOSDgft/juloP+rarWAbtyPcwTTwFok08n+rZyzeUGWok1755zvltq1zyPZgWaFWhWoFmBZgWaFbibK9CEm3fz6Px7cPMWn6c/OG4rOG//xQdfT4ep3+nrXpXgb5qemx9r/D+vyk3P4JLuDujOstVYHmDEP41/MNFVwU2NwB3bieT5n0IHDqqoomDoiitgcivQqWCf74ccbAGnx6XxDoHT4uvGXj/CRYIogwgmiACKywhQCJgKD5flKAg4qcLiQ7EEr1CFBnnAZciztMvRD5HBLgRpRYGCUsw7HLw+wg6qhajuYUs6n7KVSqFITMNO6KVLYJdvBjpnQrGNPIygGH5UH4OnMurGJWSHDgA3LiAsrLTyFdP+nZJy3daBbPFahCu2QnV1wLS1wwUMr6CnqAeSOtTkKLKpMdjCIRsZhrtxFubSSbjhIeSFguubC7v5IbQsWybgbOK1X8CdO4+wTr/GHIXKRSlKR0u2cBNOSDAPx+92zi0vlQm9DHWiP1xRoIVjx4Tzjm6oZesQLFsL096HvL1HgnvgphAPDsI06tBTE8hvXJPWdTs5iGTwKkLkSHQLTBaLdNwxYIoPwvRG7JmFyoaNCLpnAXOWM51IwLPE7PgcRVxHNjSISp7CTU3BjU3BndkHdf0iTEL4oRBXFIp5S9Cy6WHYlha4njlQDKEipKtPIB0fAZJJYHQA9vJ52NEhpMND4oUpQ+vo2sj07kDCiyp5jrxzBvTylTBds6Bu3YQ/fxRu+GaZiG05Dy2UY0AOz5QAgriRDFLDtXZCrb0PGdtTTx6FGR6QgBPOR85vvid9UtmengUa0aweqE2PQy1cCU9Isu8t+IN7YanydIEkx8uUMwGMZyo9/QKZoB2igQy1OXOgO3qRN1IUtwagJkaZ/10CURcgdxZV7TAVOESzqYBeAl+pAdcuIjt7GKbIkBQWEaE3U6iRIRWVv4YV3sX0aY3GrH5Ul66Hu3kNbuCcKALthkdgeloFYtd//Avoiaswit6utMUtgS9Bnda5JJJTGaqtgo+qsN198C0tyOt1YPAWKnWmhAfSZl54tv2HMC0d0DNnA/0L4WfMgaGKuaUdumuG1IM+vlTNxvEU8olBBOM3kL5/Gvb0GYTjN6TtP+Ms6Z6DyprNCNduFAUgTh/A+EsvwDdGEdjSR1cS0fztFPICIe/BJ/4Y0ZyZUCZCtutFuAPvoYhjpJUcEf1pE8rBRaMs505oKHFPSsG2ton/LM9vYvQ6qqPjUAWvjT6+bjpgKoRr60Fw33boOQthemeJfypVxkKHub6kMczAOQkqSklxCSTPHoO7fhY+q4v1AAO17BPfgZ23CK5qUbz7CooDu4Ghq1BMXQ+rYrcQzVmDoLcLefcMeNMO29kH3d4m61uZFl8Ao1eRNWK4iUng9Ank508BE8Oc8VBaS/iPQrUM9ioc0iiCX7oOZvUW6Fn9MK2dSKFRuXgM6buvIL5+HiYjDKZQkRsKNBgNkSqu16EEHlXpZ4sEKW0KFq5HtHYrbHcvXFsnNNcY3mWjQwKmVX0Cxc3rwNXzUPURpLeuyzxLObcU/V2nY7rYLs2ls2s+WpYvhW/tgLp6Efn7Z+CnpkQ9ynAj6jYzoyVQS7ZwqUZnHUwgYNLeuxJFNon4yD6g0YAlFOY2XccsYMFKRPfMlfUlP7UXbqD0A24Q1La0ynjqmXNhZ8wGOnvg0ALVz/XJiQ0I1w9u2OixUbj6KNLRAeijh1AMDMDn4+VOz2cMCuUz/Tak5BTk1fJzT4KcPII5CxFu3QG3ggA6kM1Fql+p1i7h5md/znf6DG/+e7MCzQo0K9CsQLMCzQo0K/DhFWjCzc/LDPl0lJu/pfhsKjc//tB/XuEmwRI9JG13pzzsCBLkg7f0TTN5HCiuXwBe/yWKcwfgDNO9IzAgKCeoTANYwsrgw5WbH7+y/3w/SUVloOjVOBNu3hKo/gVQtTaYIoEauobsyjkBfmai/uEnyYCY/vmozKK3Zj9c1Fq2X1L5SnB86wrSwQF5eE8uXkGLkFs26DoUDFYK24CZ96C6Yhl8Poqpk2ehbgyiJaOykHi4ELhmqR5MqdK7s2o1dw4h22OJvLyTQBPb149o7r1wvf3IbQVRMYKxM6cRsCWVKqoxJq5n0NYg9WyFZ320wDzCQUJpwmG+NmFQ1EZvzE7oNQ/BV1tL5S4VTVToTQxh6vQxdOYNxFTlpjF8ksFSJSnp1FQDFmiEBmFfNyr3zISatwGK7eQuQzJ4A8mVCzDjw4hvXEMXQXk8BadDURLfLYdbtAp28WLotIH05Cm4awOohkBcEEyTZRI8lY6od8uhaj0w8xdBLepFMjGC9L2TqI1OwIdebCCCIpcgIVFXf8JD0We0pRWqqw+udw7COUuAIBIQznkSDw4guXYG4ehVJDeG0caNCPoDcs4yQTyKYGf3IVq0AuhaBDt0E2N7d8KMDSAK+X2E6UxuD8VGw+kUVdWKvLMX9r7VQBggPnUWuMiwnykU1kFTzvwJD7HUYAp31Ao7bwmCxSul9Z+tzpLKzs/dOr0s34KKE2RTdTjC4CQTJTfV0mJjHEQo5twLe/8G+DCCP3NKlLBuYlA2UnhPydJrA5hiCvqemUjaFiBc+xCiJStkU8hPDAq4Vtf2IhkeQzo4Aj82BZtwHL0oibl+cIOE+zaB5nx0Mjdzwuq+OYgWLAP65omPbmXPr5AM3kRWrwvwomJeADJVspJ+riR9nKrekCrYYjr8rNoG1TcPEdvpZ85FYSMJkWtcOg0zeBV27JasBcYxBCosN2bks+juOTIJDystU5xzsFEIT//gyiKET31VbDZ8PAmM3IIauCxq02LwCupDA7CNBIGO5DO1JMGfjeemQEmqWLnWUMHLXRi6YfD+oXeouBAoBCvvR/jw14DWGRJIxc2DiN4T4lFC8NuEm3fPTGyeSbMCzQo0K9CsQLMCzQp8tAo04eZHq9M//3epvz1461P97bip3Pz4g/q5hJtDo/BTdWBGB3Q3lZtUt/CxrVRHCm5JGshOH8bUq8+gNj4AH1VQxB7KEorlCItA2hTpP/f7dhAdaGkBZrs4DfdsqdKjAk2x9ZBKIi9w904HX0tuVv78dFu1PCpSTjS9waB0G3Q8BctQJKox2SoqLbqBpF4XtSoKlUAnCSoUSdFr02fiTwdjxBPOpQWCjwCdUqUZ2gxDmlEkotCR9nxTQa6oClRosVVMTY4jokqXCd1s2+TpTidPUw2HIIYnpKW3I9uYDeGTQsrEcnloDhDlE5IKTxjlVQAbROJn2ZgYQ2dLCJ+nqAdsY2VyMr36ysfo3HlkVJtaDRuEZbuwc3KdeZ4jy+ldGUg7eBCGyDKCIc7buwcUSkBVEIhIy3DcyBW0RuxyhEEVKaXHVPqquwfiWIF7ARoV2jA41JICUc45XyCzHCRdrhMcsE94UB/LVm6qOSlctaZKG0545RCEBlmeIs0ShNbA5A5RLULdZZJcb5VFwfZppeHoR+sKtNsA2cQoDPk4VYTS2lBuyHDTJvcNVHQNRVYgDkNRW/J+iri1E9LjkW9+5/v5TpfN8QxMhiSjmjOCMhWxseC9whZ8K2uHw5Rl4JcTJSJBIytPQMi7jPjWUR2fTSKrdCHzAaIiQ0Va3wn/qVAEqsrApQ1klVBsJsziFQg3P4Fg7kqoqVHkx/cgfuNVmLQh97msNySnwrzKEKTppUlCoajuM0zGonJZ1JIaSrN+Vq4nrGokKQOkvGyoCNwUYFbCTZ59RtdNUULyemltUX6m0JOX3o45uwSKXNaWPJ6EpVUCRc9sUTcRnKZfpxL1cWlCcZccquC+E1xuyvWMc6a9irbFG2EfewowNbiB8/D79yE/fRJ5MlQqYbmOseYOEoDHS/qsbvmyY4ddGLSeZXdDKefn/cv7iIux7u5FsO4B2A0PA2GL+M7yc6VSBP9kJyLz8u5ZW++SGdE8jWYFmhVoVqBZgWYFmhW4qyvQhJt39fD81smpvz00WEZZyy+cEjU9ncD58b7uVSn+pum5+bHG/3MJNwdHgakG0NsB391StmC6Ek5J+AHVQ7euIt73Bib2vYk2BptELcgaBayly2ZOJ0OBm1RI/b4d0jXOdj2rEDLBmXdZQeDA53gDxdY9aeuLP/zSqWZiCnaewPkE2hIkMpCJr0c4ECHQIdibyv/jAyg9+XhPU8VoXAktXe6ZcwJjmfQAgcv0bfRKI7CM8NAo8qz0r7vDoXQgadAEKBKEIko5CkEJjahOsuK9mRYpVKjgqRIj2MwVVKYR+gpCHSGuTsEVTLIn2NASdMM/C/px5vS9czCVWOYS05MZBsJKSmhUlkAF9BykD6uV1liuZdJSTrDBtmnCStoTsG+XNFZ8hQmKy6ALYwxsYASKEHaWydgfoQB3KtCn9O+aQFDnoo7l9UQmkIqzi7dCKwZvxIuyHIe75NBswGZqtoOiZyHtBhKmupftywmr79mu/8nrTHxPH8fQaiimmxNec+Og4Bhz0mhRiXIeEMIVxiMRBRrnoJV0eoE0DBazDbG2yKb9fXlf0DOWkI3WAuLVSt9FQzBLvFZuLJR+sPQVpM/vp4NvqIZjsBmtLywXU0Js+tdqhmpxYSW4d3Cevp+324XL4BbZPCnRpsxzhqpFPhQLWMJmFxD3GTjuHhRlq7z2rfBdMXT7bNgHv45swQo4a2En2ep+Ev74HpiTx0QRq0gRaY2gCLeK6Roxc4gQM5R1hSFqLBohLW0gDMOyuOngFcanNYdsVzbTSlRfLoof3HuRm/bFpV0DvZCp/mOLvM/g+V+Ro4rSXzkVRS2ZMtcCfu6U60TpBU67k7sHbhKG0/GEELkoNCJbg1mzAuGXn0bhuiVkKxk4BXPqOHD2FLLBy9BFAusNgrAm/r8MBGNxuWn22Rz09S1/T1S8h8XLlkCdn9+0UdEwS1Yj2LwDWLBcPkdoVxIjR8VF5e+VtH9pCjc/m+FqvkuzAs0KNCvQrECzAs0KfIoVaMLNT7GYv9OX+n8pN28jzk/yjk3l5sev3ucSbt4ahZpKgJmdcF0V8fPTBdNl2a7G528Hf3I/0rd/A3/rCpDHyIKKhOtYhmYYoglCKz6EfnLQ8fGr/7v7SaoEqXohAGEb4gfQjeBtGqLF6sP9RinODHM+EDOURMmfoowV8OFh6S/oPeoRkFHhJME0JdARyEG1EC0AvUeYUyULpIQc1HUqxnJQBcXzE+QnLYV3OireImcyO9GB+ACW7b4MneGPszU1D/l6BDCMnqdisnwwZjGohDPGInNUcE27GJBKUgnHh2UmJ9+uDxWXdHSV9uDS+07cQDUDbhji4aQdXRLAtRLoU1CSxpZbJhYTCzqHSV4x/d+m/WCFl7C93jI5nJSLc7Ks7d1yEOIIuOG4T28AWLZiUz1HlS0hFWt/t5wwVXdMDPepWA4YE8BTjcsA8ZxKPIKP0qtPPGs/4UF25TNfAnS2ketc5pmoQjNCyQDWhhL0kiYJ8qJAGIYCtSVwjMIzQ6CuBG5T6SuhOo4RUk4UgZ6+oPQE9mzhjpByznHtouJYgA0Rj4EpOM9Kb+BP4+B6wfWD50ZQzPuLAFX8dnkPOIdaUAZRcb6Lum7a71jEo1JjwMcVRAHdIFPk02CXXpQkgd5kcKFDXFDN3EA0dyFadnwVtn8NUqokdYqIY1ov4P6v/x5FvQGfJCWwFDuE0vqR9eV5hlRt54WophnAw3uQ18E7lkCZYDY3DN4qNxHknItC1g15qenrdahL+BQ3UajwLpxDLt6XBRS9bY1GFFfhPOcTde1cRtiOz5Fwcr8z1itlq/zdcztLkJcuaM1RwEcWRVRFtX8p8JVvIAl7pPWb2ze2mERyeDeSt15DQE9lKnm55hYNhCqFBz1JBbn/zg/ZOGEYFudermVjLvZU/+eoRhUwvs3c/wiCLY/DtXWJypT3TKI4d6gs5gSZPs3Pisf+zqvSfINmBZoVaFagWYFmBZoV+P9HBZpw8/MyzupvDw4KJvhAuXlbwfkx/2wqNz/+0H8u4ebgKFQ9AXo7UXRFAjdNUSnDUfiwOzUuKeD5uy8hchnipIEEASIVgYo0b8sHdj47lbrG37ODZMFQqUngqKEclU3T7ZyEftI/S6Uj8cGHH6wXH/aphiQHINyQFHLJMOJrlYpQH4WigKKPHgEEPQ4z62AYGJQTIhhJbibAYVsu07kZDuMYlkMIEErE+Z1OR1orCag01VpMu6foW8BqDu8YkkN02iKqMAY6Sbox7QJpscn2XknSVdA529utQA0eAkKmIbCAb6rlwmkVHkGG/HMZcxQyRdjlJUPJqB8qlYECaJkgT9gq4j36eRI8JQJ5ec58hUJCXKiCpaKznH93V1M62+yZXs3zZ186a8dWX44nIS7bqwnYCOc+G9Bxx4kxHSsmbqzTsJsQy4QWKROo89vj9Ck1C1vFTmiB0xxbQjIJZKF9g8CuUmVIbauA1bwQmM+5Qjhf5rIoqbNxRr7PBAE0wWeeSbs3BXIpa89pwjAkBj/Jvci88hKOEu5lYrtAAPlp0DReDDeK6IfL8yz7kGV+iu0C1xMGo5Xgv1xXfstQgR/r010ZgYuQ2QSZTkUBGDKFnDYVvhBoy5C3IPUYVxqhqsAsWAS75j6ohcvh27pgCiq/Y9T/7/8OOW1IGgwM8gh4Xxldqg3Be9qhlrPKpT1JGYzD3zDYUs1NCIavUU8bfgA2BWpO22oQON/e0EiQCJi1HDXeA9PRTPK7Cu9XmV9TAnUtW96JNFkiUWvyc4VjQ8jGQfsos/az+R4q8HVSzqssVGggRq3SiskVG9G57ovwPTPEx5VrVX5oN7I3X4SdGEKiHEKqYpEhYB0dN80+owvjui7KTYifLC1HClvA5jG0qQA9sxA88GXoNVvg2AXAIaWXs2rAqkoZbMUbhMfv4cf8ZzNzmu/SrECzAs0KNCvQrECzAv88FWjCzX+euv+Hv6soNz9Am7e70m+jzo/xdZ9upqX/hw9D+ROfS7g5NALUE6gZXaLcZCuqLeh3xvbDDPrKeWR7X0d+4j1Y8XcsQzwMgYPnA9O0ZE8Syz8ludPHHYDfxc8RQDIxlgolXl5J1srWacldYhjMnUMvBA5I+yhBYvlf+RolGBCI5B1qWiOzpaKSrdh8J7Y/uoCQwMNQUcUACEMlVJlJwXZRCV9mym+g4JjSndxZUUeFpJwHx5EKMFJHYYQe3pRtsWEawhI2TkOg0uyi3E/hczlhRpoV09dUQt8yBISq3zK0gqAzZygygdF027m0RtJbkz+Q0icTyCqlCkx48jR0nc5WLwFnYOGnFa4fABfWaVpZy3ORn/8UfCA/zalECO0lXZwXVrbjE1pbtuDSxpWwiPPobpJuircs1ducG/R8zKGYhB4SgntojrkYpH4K9zwV4IT79HJERM1bWQvZYOG9UUI1THt9cqNBVIuO8JvjTxVx2S+bQyOT72WNMxgqY7khQSJjLAprSmVoXEB7i4LeodLSzQldwFnOfS3enp/44KQltZ3WJBJma6qKCYip4pxWPornJ+/FacWjqGHF/6GcE5zTDSbdRxmULmASnh/tMIy0tjMF3fD1ggoyV4euzUTl0Sehl64CojZ5bUwMotjzFrLDO+FTppqXFhTcJOAtKJsVYvVQ5neXreb0vOXfTftzUgEr3pwOJrfys6WP47TakjsfwmNL5Xmg6GJKBXZeboCJ1wRrLe8g75RVY1Gv0naArQKyBBFqc1m6Da25Dt55OfvEw/VRX8DRVmJ6PWTjPPW0xexZCJ/+Nmy0CN6GgK7DnT+Fxv5dSC4cR5TXRc3pVCjqVWeZ9s5afNR3/WTfx8+dgqn0oFLcIssVbNVApVOY8hXU1m5BZfOj8LMXyLiL8J+2CSqW+5H3Srnh0LTc/GQj0fzpZgWaFWhWoFmBZgWaFfjsK9CEm599zT/eO4pyUx4+pkUe0iZ2++tpFdO///Vt/6ppB6YP/Kz4dZ9qws2PNxSfT7hZMAF7KobtmgHfU5PHH1ME0hqs4zHgyG5kB95BfmtA2n9FXcQHcSaoTz/Ilt2TpU/i79vBO4vKId5VDMWYducrcQXVjtLOqmDzD1dKikMeWzdZJ3IDwpjbtrjTYItfWh2ggaJUqVGNJirG0muQsJNqS/4PvQRF9UNF4LQClEAgM/zZAi15eMehSMRTlQ/ZJYD8IAyEUEnek5AlK/09CSW0RkGgRN9AUVfRe45+iPxRwbQfAAlem+ALgZw8lWk1lsBP+vKVC5aEA01/T1aJSoUslYECOKeVoOKtWSrbpEVXgMs/2fBR0cm/IZApFaF31+EMx83BMreJCkFDD9XS8zEXmCbd+XcVlDUcPWVEnStxPJy73NhgizDXhmkI/ZHMXe8wHGXeNxWTnFWca+KEWb60+NIWlHUKRMr53kzhpg0DgNQT1zCehi2//I4AuXbIDNW8/Hs1XVu2VnPKlYCRgI0OqBmhIa+PgI3rm4SE3f7E/GTziGA253lwfotaVJWbQqJKLue0JmzNy3W1tFK47TcrET5ylVQ8ZmwV11MCYE1B+BvIpgd9EXkP0dYiUB4TkUNY6UZl2//D3pnASVZV9/+8V9XV3bNvzAAiw6qIG4iJqFHRiEbBLUbFqElcARUVd0UFtxg1ESEY16jRxBj3GLe/YKKJGjAIuIsCIqLAwGzMdPd0V9V7/8/3vjo9l2d1d/Xr6p5u+D2YT3d1vXffvb9z7rnn/O659/6JpUf/gdnOEct+cZlNbLvSkhtutGz7raHfhgzRTqZo2Kq7I0/6+Fi7afUBMolZ9Y4loN5kmZIQHlL6wqSWH1ITenfHPtD/2uxxGjJQBwuCulbsGxpIXohQtp8Ih34VGaPBFIb3hOmiQGyGfyFz12xgkZGb6Ch2NuFAsGZiVm9Y64CDLPmTk21g0xFmP7jSxndebXbd1Va/4QazbLQ4MIy9XAcGAwzY+EDxLtCYGZbDW9smUraaqFvWTK0+TLrumI0u38+WP+Qkaxx9nNnw8nDoVpioJGPf2I6ELGkmO53YXKBs07l1Pz0tBISAEBACQkAICIEOAiI3l4oqFJmbFc4T8nOHyj8DuVm7eqm0f8Z6hpApKcgSTrsO+2GxzLix1tLNR1leZyl2f66lmLnZ2n6L5aOj1lizn9n6lSEAStvs02ZW23mDtb79NZv48aXFYTGQWSFLpzhxowVRR6YNgWqHVO8PkouolHA4DRmBrOEmOO/sPReWVvrpCsWEwoxXwK3I2AxEiyczBgUsMrXYX3BPeyKkPkJuFstja5azJLDNUtoBs9oea7UKAgZiLyzj7OxfGZbAhkyumZfJT9oNyKXO4UUFlQFJBHlanNhe/IUDhsjgLMgL9oxkSSxEUSMrDg8Ke5KGQ0GK7C2wCjsZkgXWBkOWmhbLiDsryEMWU73Onnxke/lenPEqVNpZZIKFPf8C3dMhhjs/Q1Ys5ExHBhBX/erTM8q0hxtY/glBU28l1qzVrdU59dtaLcsbiBX7BEm9eNZ7Bo1G5Trn05FJy/6v4eCekLHdObSpDzMaQZM5nZt9KEPWbbFvbFjGHfZiLIh9suSgWtKkbgOQSiwj51AzdDRvWyMcPMVBW4mNk1nH5ABHpnf2gQ1VJesTG0Z2dJigKEh8CMKCjC90LUdn53iFrOOUJdc1y4uXFYR96Mr0g2ICI6UvUw8O7OpMKlCHQG6GQ7UKMradjHY6BgQZBDAHibEfCL8PmKXjHDVuDfZI3O9gyzYdYOn4HstuvM5GxrdaowkBXLSX9xSZsR0Bd96HvSFbk6xiahkOCQpZ1J1D5si4Zn9Tsvo72IW6drJOsQ3YiIEBshsLWxkyMDsdMix1D0veiz+1wzYfiKgVDpEisTvoV8fuLaqNaDv6AOUHsYwMai2I3tzy5QOWHny4NVesscZ111s2ut2y8T1WH4dgT0OGMDpJHi8Z5mTmF/ZsYSzVQAvfJ7OJxkQ4LC7sq20TYdsG23wPSx/yGKsffJdwqFw4tYp1Asg89JKwSd59xYMAACAASURBVEGwr0Vt+5CtPce+pceFgBAQAkJACAgBIdA7AiI3e8dq395ZZG6G/a581Vdnaed0n6fK9MzNtCy9ukCXIrnZ3naLZaOjVt+w0dI1ZG7mlk7Uwmm86dU/sOZ3v2oT1/7SrMZJ3CwlDuF3iG+KLeE6gSr6Vh26RftkEZdD9HWyBTtxerw6LyQ49hDvZSGFsThtGBInJFDBdYRMySKriYy5sOTR+bvO+4s6dIjCpGXtcJI0vIO/uLM9QEivoeyZyRmq41RSZ239ZPjaOTd9MkOyoGTZL7N4DwF6WGoKCc4BLB0SI2SmdsjIgqApDhhhf7miXgWrEbLGArmRWRo28iQVuLPX4eR+hwWxGajfSRJt755+nfTPggrrkFLFEuOFogx6U9ss7WSnss8dZF1nWXrIlmN7VJZWs6fdIiINipPoO9h3CA2WfvsyadpQHHYz915fJPZ2iL8O6RP4SDIowz6wxTYHYWltILHTQAgG/WG/zrCPJQfQFEaI5d0FsVZkG9+2hgWRyaFUIcc3rHso9KvQ8Y4h68uem2HfinAaeDF3wRL4vX0uUIyQutiDwBnRFl+R3tnuwrOfQ1Z0q7MlBiRw2Jy0syclB1LVw3L7wfFW2IuT1rA9BeXTZydIMGQf387BPT6x4dgEH6JDXfmUDeVPTtqELMqQv24J+2p2sjO9X/o+m545XWwRURyQtFdFOoR41G3CHpvYP9rChE5HFgWZVuDmWz321tsW4i5I5ZBnXxy0w8nvKRnugzae5dbIWsEGcUgYMidTlex/MurTjH2LaVdnD+KFqG7oKIxROVvAht0d2AMVvcjyhg0++ETL7/1AS1ZvCAc5hU7OyoAgjaKehW4U+8Uuqg1QFwo/vUcICAEhIASEgBBYcARIcAgH2nZWKxb8g0+2MmHfmXadca5Y5OaCC6/iC5Ozr7j5tkljnaWuvuR1tj85Lf00ZW5WEsdSJDfzrVvD6bntjettcNVwccDMBPklEzbx7a9Z+4fftnz31hDI6RICQkAICAEhIASWGAIQzTW2IuC0dEjnttVrDWtlq2zwMSdbcue7WDIwPHkY1BJrnaorBISAEBACQkAI3A4RaIWDLBMbqLPVUSPs9V/sWl9QnCHJimSGGZMSRG4uFfXYS25WJDU949NJUJGb1UW/FMlN27bDWqNj1tywxoZXLzdygUJuxo3X2+7//JLlv/6J1bOJRZVVVl1CelIICAEhIASEwB0LAfb2JEO2zT6arYlwQBf7JSftIasfdx9L1h5Y7Hd7u1x/cceStVorBISAEBACQuD2ggB+SzYwaLXlKy0ZWm71oeWWrFxh+bIhazNhy176rCqaXMk4VctFbi4VnUjOvvzmyVV3k/u9d2o/2888JnKzuuiXIrmZ37LD8j3jlm9aZ8mKZeFU51Z93PL//oY1f3ix2a6tYY+6fiw/rY6snhQCQkAICAEhIAQqIdDZx5Tl8WRtZjW2ccgsHZmw1prVlucNqzcnLM3Y1VaXEBACQkAICAEhIAT2PQLFNlV1a9cHLR9cYcs2HWDJ4Udauvkws3UHmCXDxb7vMy4wFbm576XZWw2mXpbuz3tGZ4+fRW72Bny3u5Yiudm6eZvZyJjVNu1nzbXLbZBzc2yrjX7so9b63S+txqnXnELMgTq6hIAQEAJCQAgIgSWFAAdyhVU6abHXbNaoG8e3Dzbb1rTMau0s7PubpzNGB0uq3aqsEBACQkAICAEhsHQRqGVNq2XtsLd8k/Ul9cRG2pk17nSEDd/vYTZwyNGWDK/o4axDkZtLRQtC5mZ0WPpst9j8vfs5LV17blYT/1IkN9vbdpiNjltt/Vprr10eNu2tX3eZ2Ve/aCNbr7ckaViNU+YzTIouISAEhIAQEAJCYCkhwHnnHFgVXPtWbns6B201OACu3bRGOLwrsdaMe1YtpVarrkJACAgBISAEhMBSRiBl6TmH0o4n1hgasrHWDhuwccvTIdux8WBb9qBH2qq7HdvD2SAiN5eKHojcnEFSYbPZpG2cDJ1A0iW5DdTaljXWWrr5KMvrg50zYucu8qVIbra27giZmwNr11i2aoWNN0Zs9GMfshU3XWXt8VFrZamlSd3SHk4DnzuCKkEICAEhIASEgBDoJwLtPLd2LQ9LtxpZzdpJzSyrF75Pa8KSWgsHyaKj7fv5epUlBISAEBACQkAICIFZIzBRa1rb2rZ8fNjqtSEbScetkYxbvWk2vmyD1Y++jw3e5wFmBxwyIyMUXJ4sse1jZlfsbtlBQzXbvNxsWY1vIIr4KcJj1kLq8wMFuTmZusnSI06O4kQY5DT7zxvTCWVuVhTSUiQ3s5C5OWrp2jWWrFlpmW2zkfPPtdrIFrbnDQcMoU7q6hWVQo8JASEgBISAENiHCNTyxLIksyxt20CWWJON99uNsMSrbm1r1ZuWJLnV8+DZ6xICQkAICAEhIASEwD5HgAQ1iMeaDVi7XrORfNyWtzMbGstsT23QWgceYEPHP9yG7vkQkZv7XFr9qYAyN2dUZWVu5mE2ogha+D0lgOGAgYmWZdu2mY2NWbJ+nWXLG1b7xQ9t9GufstroTsvZg4tNN5OM1eq6hIAQEAJCQAgIgSWGQD1PrZ1k1konbMByy5Ka1dsNm8hya6RmzXQcz8DSbGCJtUzVFQJCQAgIASEgBG6vCLSTuuVZYvV8wtKBlo0nbatb3QZbDWu3E2sPNqx+/4dZ4yGPmZER4gZlbi5+TUnewGnpUaZmsWv83szN2X7eL52w02tXL/6W91hDLUsvCM3pyM18dI/ZhvWW19uWfuIDNrb9WqtnE9ZqZUXAk4Qdu3QJASEgBISAEBACSwwBRnBG8yxpG6uv2F+TgwLbmVktIauzZXnO+gyt0VhiolV1hYAQEAJCQAjcbhEg0YotBS1p2mBWs2aaWz1phq0Gk/agZWlu6fEPtcbDnyhy83aiBSVy00nN6j83pjpQqKpuLMll6Vu3WTa2J2Rupu1Ra7/nHNtTb1m9nlir1bS8nVotqTs3WhUaPScEhIAQEAJCQAgIASEgBISAEBACQkAICIEZESC5Kktya9VzG2wNWsvMatluYxFqLRu2bLBh6f0faoMPfrzIzRnRXBo3dMjNIlWTDD323PRNN6t83phM2Ol1ZW5WEf/SJDe3mo2Nhv02k13brPWJc20sb1mtVrM8a1uSJ5YmNSs2dtUlBISAEBACQkAICAEhIASEgBAQAkJACAiB+UMgrDzpkJsD+YDl7cSy1pil9dzq7bq112+09Pg/tsHjHipyc/7EsKAl9z1zc790XMvSK4pwKZKb+VbIzV1myxpm119nzW9+3PZMZFZLBizJW5YmiSVJalkmcrOiWugxISAEhIAQEAJCQAgIASEgBISAEBACQqBHBNK8OPajVTfjLMR6s26tdmb1etNqWWr54Udb7fiHW/2we4jc7BHTxX5b8obLbuZoGEs8c7NzunU4LH3y753D03v4rMzN6iJfiuSmBXLzVg5OtfaVP7f25f9uzQk27m1YkrQt5TAhZk10imp1xdCTQkAICAEhIASEgBAQAkJACAgBISAEhEBPCCRZcbRMs87y9MyGmw1rpw1LkxHLk7rV7/sQG/iDh1mydqPIzZ4QXfw3dchNJy/n/nNjMq5l6RXlviTJTU5LH7nVmvW2TVz5M7MrvmhZi3PIGmYJy9LZ3YItD3TQQEW10GNCQAgIASEgBISAEBACQkAICAEhIASEQI8IJDlbLpo108Qm2k0bbjcsbSyzdrbLmitW2dCDTrahez/ArD4ocrNHTBf7bZOZm4HWDApQ7L1Z6bPlpszN6iJfsuTm6C5rDqS257prrPatT4SZkDScqdo2Yzk6WZupzkuvrhl6UggIASEgBISAEBACQkAICAEhIASEgBDoBQHYhzRNrJ0kNtFs2TCnpDfqNt4at9bmI2z4gY+2ocNnWpLOm4rt9VpZYtvHzK7Y3bKDhmq2ebnZMigPvg9Uh5K5epHLfN6jzM0ZefrEcpZXo7N53dpJbgO1tmWNtZZuPsry+mChy324liK5mZO5OTpq7ZUrrLlji9U+eZ61BsxIA7ecJel08rTT4fsAkooQAkJACAgBISAEhIAQEAJCQAgIASEgBITAFAgk7LiZkmdVN5uoWZ0Uvvoem0galh5/gjWOebDV1x3QA5cjcnOpKFny+stuzsPp6H5K+hx/bkx1WnpV4S9JcnMr5Oa45evXWbu9y+rveatNNJqWZc0wi5EmDcvz1PKwna8uISAEhIAQEAJCQAgIASEgBISAEBACQkAIzB8Ced4Oe20mSd0GWsvCWSDtZKvlg2tt4NFPsdpR97WkPtxDBURu9gDSorilIDf9cpJzDp9FblaX641jmV2/K7cBMztsldmKBgc9kfWYWWa1sGUAmwYs7FVsUrA39ZI6kZXJ7rwty7fusGxk3PJ1aywdyC39n6/bzp9eaoOj24IByZI6i9MtS1qWhv86ea55YnmeWwaZXvy/D9q2sEjqbUJACAgBISAEFgwBfLrIZUiSzgf/SUXyuuV5WFOlSwgIASEgBISAEBACtxsE0qwdEqza9TRkbTaSzMaypuV3PtqGHvIYqx98hFlaj3iO7k3He4IBaWVmW8fNfnxr0w5YVrNDlyW2rJYYe3sWdEm/1vPebkSw4A0J5CYkU9hrc4qfntnp30/3GXLz+fWrF7wh8/XCQOUt2LL0tl0/klk9z+2QlYmthuXs7F2ZJ7WwJ2rBBC5Mx/G3FB26uPjJQnM6cd5smd2yw7LRcWvtt86yZQ0b3r7FRr79dbNf/8zSsZ2W5xCzRdUhNvlXlFvQtFlS/ONK3TDMlzBVrhAQAkJACAiBOxgCYfIwDOJMVuLVlP34hfEp7mCwq7lCQAgIASEgBITAPkSAbfKSJLWsXjNjVWlzwnYPrrQVf/hwG7z3/S1Zu4FNOXusYW6tLLete1L72a17bNPyuh0yXLfhmjMbM3KkPb5Ht80Fgc6y9I4wJpenV/+8n8jNyvK4qZnZdbszs3ZuBy1PbFU9tTyBEMwsSVNL2MMyW7iTxz3cYfvMyYTLDt0KuZk1W5Zt32r52Ii11+1ntmqVNaxt+W9/Ztl1P7Xxq6+09OZbrN4slqgHA5Nngd4M/GzaITc7xaccPKRLCAgBISAEhIAQmDMCeVJQmYHY7MxQdv7SKZvJ0qz4p0sICAEhIASEgBAQArcjBEiyylk5WmuEc44n2pmN7n+QrXvwoyy/810tbywreIkZ2ow/RQFZ1rad4wP2y917bP8Vdds8PGCDIevLz06eqaTbEbiLtCl7MzdDJl2UwVnxszI3q0v6pqbZNbea7RnPbcNgboM1s1bIdmyHBE5Sq4tMzl5nGKrXhSdDV8858DykXYaL7N16+Ca3bKJpy0a32dDEiO0eXmPjy9Zb3iA3c4/VxrbZ+LXXmP32Jls2ss0G2zstb7XMWk1Ls9xqIdJC4zLLMwKrxFI2+9UlBISAEBACQkAIzBmBML6yyiJhe5vE8jS1jAyFtFZ8ntwoZqG3u5lz01SAEBACQkAICAEhIASmRaBleeBS6jZgKQdDDwxa6+DNZkfdw8aXb7Aka1g9JHFN7wcVE8OtwMXsaQ3ZbyeadvDqum0eSm2wFtaiWpoUa1R17VsEqpObUyxjF7lZXaBbmrldvTO3XWO5rWL/ytRsnMN48nHLa6kl2bglCUeRN6q/ZBZP+lK2sJANeZPdATGZpGEJeXuiaQeM77b1zT32u9qwbR9eY8nwgE00w9HyVoOHzVo2PLrVlo9tCcvY84mmpe2W1TMyODnLqm1Zu2V5nlgS9rzQJQSEgBAQAkJACMwdgc6e2WlqeVqzvFazjIE5HbA8JWsT/6KYxNQlBISAEBACQkAICIHbEwLtNLF2mlotS63WTi2pD1m2YZ1tbwxYlg7YQLMWkq6ydKYVLKw+bdtAllmWDdrN7cwOW1Ozw5YlNlgj+azdOVlEXMa+1p/kdd/nQCFfdzz7n0UO397nNiYT9vwB7blZRbBbx1t23a1t29PMbcNQYkONujXTmqV0uLAsfdzSjD0jFqbjFORmId08LfIs+ZxysFGWW7vZsqHdt1p9ZMRG6kM2uGGjpQ2zsVZuzVoWkkxDnml4uGZ5Ow9ZmmSiJmy+W0ssY2k6y+5JDuWDLiEgBISAEBACQmDOCGQ1JiUpprO5dfD2+L3YB9v34ZwpY2HOFVEBQkAICAEhIASEgBBYYATShGSxDs/QxhuqWTaQ2u5Wyxr11BpZannbrD0DBTGRmI1bbrV2ZnsmanbDnrYdvDq1Q4asIDcT+A0yNxeGo1lgGJfU65LXf//mQF85STnXnyI3q8v/lj3j9tvdrcAkHryybqsHB0JgErKduTjdi80qe974tnpdOuHQZAFFwjUdt7P9JsvVWy3Lb9luNjpm6cZ1lq9cbu1Wy+p5rcjC7NSzOC1979Ze8J63zdrm1HQzAjFdQkAICAEhIASEwNwRSNu5pcF/YAAuysOnaIeZy73T2hp55461ShACQkAICAEhIAQWFwJM4oaTzBMIzuLAD3bJy9PMarXEivM+cssLZ2nKq21JcUByZrZ9zOwXu8Zt0/LEDh5MbaDO6lNK1rL0xSD922Zu+oFCnok50+cuGZ8iN6uL9TccKDSa2UCS2GEraramM4vAHEBIluY0e98Ls/prZvUkKuCxUacKFlazkfkxkQVyM989YtnGlZasXxnqVyNTM8RTScgOgRRlI97Q5ScPNuiEU+FkIQwGBOdMKeGzqrpuFgJCQAgIASFwh0UAp33SX3cGM5CaTDk6uVnTHlF3WA1Rw4WAEBACQkAI3H4RaJlZ02Azx20gwd9haz9oyGZYe2wh0zIsT53hgvhoWbvdsm1jA/aTnbtt48q6HbJ82Ibq9eJAoZmK0PcLgsCcl6UX6QBalt4Pad0wbnb97twG8twOXZnb6nonxZFpghqdD6wX+GRT7+yT23IVBCvpH2EPza27LNs9bvm6YauvW2XNNjMhDcsCsdnqHH/E0jiozb2nkTnHSQtDK3MrNvTVJQSEgBAQAkJACMwZAVZEFMvSC+8BR75w5rk6k4lhMlIu+ZzBVgFCQAgIASEgBITAokIgI0krbKkXTkhmEaylQzVrJ3sKzycfKPiJmRKswhZ7ibVzs23jZj++ddw2rqjZocN1G2blKfQM5cmd2ufyD+QmQieBrkjUhJSq/pkDhV6gPTcrCfbG8dx+szsLJN8RqxJbzqFCHCgUOlyxIDyZ4TSvSi+e7qGQuRkUI9zF7yGFm80MArm50/KxMUvWrbRk9criNPdw+FBxdxFMddbAld5T5jK1NK7v0lOBQkAICAEhcAdFYPoxNpq5vIPio2YLASEgBISAEBACt2MEYlenQ3QmKexEMcG7l6PoIcMqN2vlSViW/oPdLbvTcM02LzdbVrCkBYisT9e1TxG4TeZmQWpGmZgzLUvv8n04LV3kZiWh3jSe2693t20gT+yIVakta+ThdC/2hQgn77AcfCEZwE4/nZLcnGhZvm2H2dio2frVlqxaYUlSbKS7N1tEAVQlZdBDQkAICAEhIASEgBAQAkJACAgBISAEhMA+RKDgM1pZQW5esbtlBw11yE1OTw6JYPwUubkPhVTwy71nbnpG5/Q/lblZXaQiN6tjpyeFgBAQAkJACAgBISAEhIAQEAJCQAgIASHQPwREbvYPy/ktKSI3eyMv9y5b736/yM3qAhO5WR07PSkEhIAQEAJCQAgIASEgBISAEBACQkAICIH+ISBys39Yzm9JyVmX3uznYXfe5MvS/cWz+yxys7rARG5Wx05PCgEhIASEgBAQAkJACAgBISAEhIAQEAJCoH8IiNzsH5bzW9Jk5qafeu6ZmX7C0EyZmuXvRW5WF5jIzerY6UkhIASEgBAQAkJACAgBISAEhIAQEAJCQAj0DwGRm/3Dcn5L6n/mZjJhL2hcPb+1XsDSw3nfSdtS9onN69ZOchuotS1rrLV081GW1weL/WP7cInc7AOIKkIICAEhIASEgBAQAkJACAgBISAEhIAQEAJzRkDk5pwhXKACInIzOiU9HGdf7bMyN6tLTuRmdez0pBAQAkJACAgBISAEhIAQEAJCQAgIASEgBPqHgMjN/mE5vyUlZ126Jc/JSkzMpvzpVKffN83nTakyN6uKTORmVeT0nBAQAkJACAgBISAEhIAQEAJCQAgIASEgBPqJgMjNfqI5n2XdJnMzNxZh783YnO1ns9w2all6ZXmJ3KwMnR4UAkJACAgBISAEhIAQEAJCQAgIASEgBIRAHxEQudlHMOe1qN4yN2fK7Iy+Z1n6C7XnZiWhidysBJseEgJCQAgIASEgBISAEBACQkAICAEhIASEQJ8RELnZZ0DnrbiQucm69L3L0hOby2eRm9VlJXKzOnZ6UggIASEgBISAEBACQkAICAEhIASEgBAQAv1DQORm/7Cc35KS1166hdXney9fle5/meXnjem4vbBxzfzWegFL12npbDbQSc214vc0LzZozSdalm/bYTY2arZ+tSWrVliS1IN0uIUrmVSufp0pv4DC16uEgBAQAkJACAgBISAEhIAQEAJCQAgIgTsoAiI3l4rgJzM3favNJCkyN6t+VuZmddErc7M6dnpSCAgBISAEhIAQEAJCQAgIASEgBISAEBAC/UNA5Gb/sJzfkpLX/t+WOG9zzm9T5mZ1CEVuVsdOTwoBISAEhIAQEAJCQAgIASEgBISAEBACQqB/CIjc7B+W81tS8tpLb85ZYjx5+eab/odZflbmZnWBidysjp2eFAJCQAgIASEgBISAEBACQkAICAEhIASEQP8QELnZPyznt6SQuYm4fGvNuf7cpD03K0tM5GZl6PSgEBACQkAICAEhIASEgBAQAkJACAgBISAE+oiAyM0+gjmvRSWv/b+bc46J4SpIzr0nCFX5vCmdsBc2rp7XSi9k4TpQSAcKLaS+6V1CQAgIASEgBISAEBACQkAICAEhIASEwGJAQOTmYpBCL3UoMjc7h2FP/vRMTv/7LD6HzM1BnZbeC/jle5S5WQU1PSMEhIAQEAJCQAgIASEgBISAEBACQkAICIF+IyBys9+Izld5t12WXoHMDFtyRsvalblZXVQiN6tjpyeFgBAQAkJACAgBISAEhIAQEAJCQAgIASHQPwREbvYPy/ktKXkNp6X3cdNNTks/Q5mblaQmcrMSbHpICAgBISAEhIAQEAJCQAgIASEgBISAEBACfUZA5GafAZ234iaXpftWm5OHo3e23pztZ05LP2NQe25WkZjIzSqo6RkhIASEgBAQAkJACAgBISAEhIAQEAJCQAj0GwGRm/1GdL7K25u56W/Ye55Q8ZdeP3fuU+ZmdVGJ3KyOnZ4UAkJACAgBISAEhIAQEAJCQAgIASEgBIRA/xAQudk/LOe3JC1LnwFfnZau09LntwuqdCEgBISAEBACQkAICAEhIASEgBAQAkJg8SEgcnPxyaR7jZLXfG8Lh6R3EjSh8pJoC87Zf+ZAIe25WU38ytyshpueEgJCQAgIASEgBISAEBACQkAICAEhIASEQH8RELnZXzznr7SQuQm76avPfY/N+HNgO61zKnq0TD2QoqXPm3SgUGVpidysDJ0eFAJCQAgIASEgBISAEBACQkAICAEhIASEQB8RELnZRzDntajJzE2nLz1zs/y54DBnzuRU5mZ1eYncrI6dnhQCQkAICAEhIASEgBAQAkJACAgBISAEhED/EBC52T8s57ek0rL0KIPTMzVn+VOZm9UFJnKzOnZ6UggIASEgBISAEBACQkAICAEhIASEgBAQAv1DQORm/7Cc35KSV39vS25hXXpi/fi5sTZhLxq8Zn5rvYCl60AhHSi0gOqmVwkBISAEhIAQEAJCQAgIASEgBISAEBACiwIBkZuLQgw9VKIgN/3yk4V6/Tx5ENHeNylzswfUp7hFmZvVsdOTQkAICAEhIASEgBAQAkJACAgBISAEhIAQ6B8CIjf7h+X8lnSbzE1OFkqiDM6ZPnfL9NyYTtiLhpS5WUVsIjeroKZnhIAQEAJCQAgIASEgBISAEBACQkAICAEh0G8ERG72G9H5Kq9DbnoKpi9Pn+pzlKo5eZz6bTfl3JiOi9ysKC2RmxWB02NCQAgIASEgBISAEBACQkAICAEhIASEgBDoKwIiN/sK5zwWlrz6ki353lPQ/TT0WfxMEgsZnpaE09Q5LV2Zm9UkJnKzGm56SggIASEgBISAEBACQkAICAEhIASEgBAQAv1FQORmf/Gcv9JC5mYfzxMy9twUuVlNYCI3q+Gmp4SAEBACQkAICAEhIASEgBAQAkJACAgBIdBfBERu9hfP+SttMnPTrFhn7hmYVT8rc7O6sERuVsdOTwoBISAEhIAQEAJCQAgIASEgBISAEBACQqB/CIjc7B+W81tSh9z0lzi56dTm7D+L3KwusJvGM/vN7sxqudnhq2q2YsAszRPL08wsh3zOzBLo57T6S2b7ZA7lnVvOQVPhyi1ha1b+3mxZvm2b2eio5evXmK1eZYnVOhsUoDvFFQ6pmvw02wrofiEgBISAEBACQkAICAEhIASEgBAQAkJACCwsAoELMbN2ZrZjzOxHuybswGV1O3hZYkO1JNAcbNC4oBzNwkKwZN6WvOqSLYG+ClLx9elz+Lyppj03q0r/5vG2Xbcrs7yd2EEraraqAZ2ZWJJkxalN+YQlVjdLBqq+osJzOZRq0IiC2syoQaAqs2bLatu3Wm10t42vWWftNes73TqzJG9bklP71JKkZpYsICFboZV6RAgIASEgBISAEBACQkAICAEhIASEgBAQAo5AG2ITVqbdtl3jNbtq96gduLJmdx5u2EAttSwpaE04El37FoEOuemV6JCck3Wa/WdlblYX6E0TZlftzG3XWG5rBtrGRMAeq1ua5JbUUquFrMk8cNALcSVJMU/RdrI7kJt56LhpwHfxJwAAIABJREFUnlu72bL9Rnfb2ua4bRtebruWrbQmxCvPpbm1s0J/Ugjahar0QgCjdwgBISAEhIAQEAJCQAgIASEgBISAEBACt2sEsoSEMxK8Wpa1B21Lq2mHrx2wwwYTG64VTQ8rVn3Z6u0ajcXduILc7GRshlPPWUI8h89kbr546JrF3epZ1I4E4zxpWxqWYtetneQ2UGtb1lhr6eajLK8P9k2PbxjP7KqdLds53rSVDbIezUazuuVZZmk6aPWsbe00sVa6MFmQA5lZnRXxEKoJOIQPVktSS7LcsuaEbRwbsw3Npt0yNGQ7hpfbhNVgPs3S1CbyzDKW06eJhbX2uoSAEBACQkAICAEhIASEgBAQAkJACAgBIbAEEKhniTXamdWyprWTYdtmmR2+rmZHDJkNpcWSdOgOsZv7Xpi9kZudzL1J8nOaZetall5dqNv2NO23u9rWys0OXJHYykbdsoSMzaKzJFmr2PuSZd4LcIU+GrIvISv50CEoISwhwJtNq23fYcnImDXXrLb22jWBHK+FjM9WR0uoKw9rKmMBRKZXCAEhIASEgBAQAkJACAgBISAEhIAQEAJ9QIAt+tp5blnbbOdEYr8aa9n+K1Pb3Eis1sk5q3eWpvfhdSpiDggEctNJy378ZFn6i4eVuVlFJje2crt+JLdaZnbIisTWDBSEYJJDasItNkP2qNkC7rkJj1lwq+GC0yx4ztzyZtOyrdutPbbH8vVrzdZwoJBZPSfDsxUyPtkjNF0gMrYK5npGCAgBISAEhIAQEAJCQAgIASEgBISAEBACZQRYvZonLWtnmW0fq9vPdozaphV1O3i4YUN1zhbhjBSlci0Gzek/uall6ZXl+rtxs9/szq2Rmx22PLHVDS8qC4wih/l06M7K75jdg0UvLc4H23uFOoTMzbblW2+xbGTEsvXrLCVzM2SYdrI9Aw3KjpuQo8x56BICQkAICAEhIASEgBAQAkJACAgBISAEhMASQSDJQ/bmjvGa/XjbmG1cntrmZQ0bhtwMRyqzh+HCbB24RBDbJ9VMXnXxFnLwOql5CAbRTPOZvRfD4TAhlTAsQ44/K3OzuhxvGM/teshNMzt0RWKrBpAE5GBu7bDnJVQhf1mY/Ss73TTog78Rqfu/vNk227rVbGS3tdettXTN2tD4NIOMTSwLNeVAIfahWJg6V0dfTwoBISAEhIAQEAJCQAgIASEgBISAEBACQqBAIM8TY2Eq5Oa2icR+smPCNq5I7dDldRvmBGgS0MLZNQuzdaDkMjUCk5mbU5GVZfJyqs9OiorcrK5uN05kdv1IFvbYPGSFBXLTrGYpB/N0Ogvdp5MLWf1FPT4Z8i/z4t/eLTMLAhyuMm+2LN+2w/KRMcvWr7a0syw9zVoFuRmIb9K0k86+oT2+WLcJASEgBISAEBACQkAICAEhIASEgBAQAkJgHyIQ+JAsC+ei3LIntZ/fOmEbV9bs0OG0c1p61jlQSOTmPhRTeHXyyou3IK6oHkVG5t5rdp9FblYX6U3juV030rZantshK81WDkBk8h9Lutlrk3Rnz5us/p5enwzJlnHKZiA7WRrPGvncbKJl2bYdlo3uMduwxtI1KwKRmbDbblhGH+d59vpW3ScEhIAQEAJCQAgIASEgBISAEBACQkAICIF9jUBBirQzs1vGUvvprgnbf1ndDhlObLgGP5MFDoSkNF37FoGI3HQSc24/RW5WFyjk5q93t20gT+yIVakta3C4UGp5mpllacieDP1moS4/HH2SVC3230w7p6XnE0Xmpo2Nmq1fbckqyE1IWCsOQAoJnyV2dKHqrvcIASEgBISAEBACQkAICAEhIASEgBAQAkKgMgIFn9HKEts+ZnbF7pYdNFSzzcvNlgU+E4KTn9pzszLEfXowkJsQVoHSDImBxZ6b8WdP3/Pvp/u8PwcK6bT0SuIRuVkJNj0kBISAEBACQkAICAEhIASEgBAQAkJACAiBPiMgcrPPgM5bcbfJ3CxIzb2Zm1U+75+K3KwqLZGbVZHTc0JACAgBISAEhIAQEAJCQAgIASEgBISAEOgnAiI3+4nmfJaVvPLim8Jh5yx37sfPTbUJe4kyNyvJTORmJdj0kBAQAkJACAgBISAEhIAQEAJCQAgIASEgBPqMgMjNPgM6b8UVy9LD0fWcbN352cngrPJZ5GZ1WYncrI6dnhQCQkAICAEhIASEgBAQAkJACAgBISAEhED/EBC52T8s57ek5BUX38Tq82IT1B5+eoan31/+LHKzusBEblbHTk8KASEgBISAEBACQkAICAEhIASEgBAQAkKgfwiI3OwflvNb0mTmpq9L9wzOqp9FblYXmMjN6tjpSSEgBISAEBACQkAICAEhIASEgBAQAkJACPQPAZGb/cNyfktKXvG/NxXS6tO1KZ2wlyy7pk+l7ftiOGIpT9qWsi9pXrd2kttArW1ZY62lm4+yvD4Yklj7cYnc7AeKKkMICAEhIASEgBAQAkJACAgBISAEhIAQEAJzRUDk5lwRXKjnk1dcvCUPJwlNtc58pnXopZOIlLlZXXRLktzcvsNsdNSytSutvna1mdUCADkHVIW9W/kH/buXAva9XMN9Qfc40Kr4Pv6ujORUz033zFTSKJfl759JeuX6znT/Yv4+y7KAexn7KnhOh7N/1yvG1Is61GqFLum6/SKAnPmXpunvNfL21NduvxK8Y7UstpllO1m2p4sFmbgflevczz7Wz7LK2Dm2sx1Lpiqn17FoschQ9Vj6CHTre5Mr5SIfOG5pVT916aO1uFtQ9lti+1TVtlT1u+fT7s5VCuDSzbeba7l6XgjsGwREbu4b3Gf/1pC52cNWm9NuyemvpZz9lbk5eyl0nliK5KZt32HZyIi116ywxoZ1Znka9m7NAlfJAVV5sZcrFGdEYIa/JImVg0Uf4GOnrzx481273Q6D5kzO4VTCiA/RcnJluiAwtKZDxHjd45+Vhb4PHnTMu2FNdfi+X8SiYxaTqI5luemxTKhDvV6fluzeB9DplX1GAJnHDnAcGCxmp73PMKi4JYIA407Zlk36P50DGasGt/MFAf2Li/HS+9R81Lk8fs5lfCwH+j7ex+/oBed4TCn7G/OFt8oVAt0QKPcPH/diP6zsG8W+afk+oTz/CMQyi2OVsk3FPuEzl33qXmyUt6I8qV+21fGhv7H9jm3lbN43/+gVsUR53Cn7eIutzguBi96xVBEQublUJJe84n+3QNlE5KWfLOTnC83us8jN6qJfiuRmtnW75aMjZutXW33dmklys53ntmPndvv1tb+yHTt22H77bbS73OUu1mg0bGxszC6//HIbHR21O93pTnbwwQfbihUrAnCx0+C/e2Djg6STm05+xYjPZqCMnYeYJO0mwTgwcgd0qiC3ugYszJOtVis4Yt3IZpdBP2dbu2WIeuDbTd6xnBcGEb1lXyJQnjTwvqhgbl9KRe+ejqDw71xX+zkh1G/kpwqSPfCczZg5U93id01F3sxURjy+diNM/W8zjVHlibWY6KzqM/RSd90jBKZCIO4fZaLeP3ebZI99qH72V0lqegTchmBryn6z26l4LPDfZzsx6/fzDuIajzfcT+5GYJb9Jr93Mcm0TA7HdZQeLyZJqS69ISByszec9v1dReZml1XppdXmfr7QjD9Zln6m9tysJNmlSG62btkalqXX999gycrlZjmzl8Wy9G9+67/sne94u1188SX2+Mc/3t761rfafvvtZ9dee6392Z/9mf3sZz+z0047zU4//XS7613vOjnD12w2bWBg4DZZmeVg0me0cQZ8wGSwnCngiQUTZ4xNFQDGgdZUZGAlYe/jh8qz0O48zQa/XpuAjCjXSctus9vdCK7YUZQj1CvaS+u+2Gmn5v1afrq0UFBtlxIC3Qi3xW6fFqLOsQ33cYS/eVbTbDGKyZ5uWUu9lFcOrqmXZ9/Ox1i3lPRYdV04BGJdLvta3j/Kq5jiyQH3d3vR+YVr1e3/TTNtNRJPoHRDoxd5eRndZFwmw2Ob5X61v6OXdy20xDwb1VfZuY9Hu/q1Omyh26T33ZERELm5VKTfNXOznMk5m8/K3Kwu+qVIbtqOnZaPjlq+dqXV2HOTZemdPTe/+c1v2gUX/L1d9v3L7E/+5E/sda97nW3atMmuv/56+6u/+iu78sor7ZnPfGb4/fDDD58c7MrZfPEsJoNknCVTlQyZKujywTjO5PTlJk50Opka/6wu9X37ZOxYUZPYCel3zVyulItD7zPUfI4JUMfZg4DFnBXVb4zuiOUh53IWWWwD7oiYqM2LD4FuYw1/4x+2bDFe3eo8F8JxNm3kPXEm0myzmeJ3xdvQzKYOulcILBYE4r7oRJaTPWXSvdtEwWJpxx2pHm7DSLaI/dGy7x/7r/HKE/epe8Us3vaknEzh+uMxkPtMcdLAYp+woX1cTmyWJ7d7xUn3CYF9g4DIzX2D++zfmryc09Lnuulm9LwyN2cvBH9iKZKbzZtvsXxkxBoHbLB8xQpL07pl7TxkbrayluVZO2x5kKa1QJw5UTgxMRECH5yGOEszHtCn2mPGya5ywDOb4MkJFR9k3TlxWTihyvdOtJTrVnZwqkt+4Z/s5lR0I5n6WbPYsfH3d/tZxlUOUD+lsHjKKvfXuJ+VJzQWT61VEyHw+whg2zwbZTFm0HSTmROznlXfD7n6GBJPVjhx44H+TPj4BKOPzfEKCyeDZksacL9nyMVjvTKI+iF1lTEbBOJsP5/kLWdtxn5RTHwu1a2QZoPPYr03lknsk8Zxgf99JhsXt9H1wYnJbsvf/f7yhNFixSquF7odZ8s7NvF2Y0uhHaqjEOgcIGKtLLHtY2ZX7G7ZQUM127zcbFk4/zbvnJ38+wekCr2FRWBGcrPXw9J9006Rm9UFuBTJzXz7TrM9Y2ZrV5qtXG55XrM0Sc1SszbEZmKWJklYqu6OmQeCDOZ79uyx97///fb5z3/e/uiP/sie9axn2b/+67+Gf8cdd5y9+tWvDlmdfP+P//iPAdwzzjjDHve4x4Xfqx4sFDsUXgblffe737UPf/jD9pOf/CS8g/eXnRfuW+pOJg7Hrl277KMf/ah99rOftQMPPDBsEXDCCSdUV+AuT8aO/H/+53/aRz7yEbvmmmvCNgUvf/nLw36sb3rTm4wsX7J7//Iv/9KOOuqo2xw0NRtHsa+VV2ELgkA80fC+973PPvaxj9n+++8ftqs48cQTF6QOeokQmAmB3bt32wc/+MEwFh100EH2vOc9zx70oAeFsWCx7hPMvtZf+MIXgp2nni94wQvspJNOCk2Ns3z6YWMZyz/1qU/Zueeea3e+853tne98px122GG3OWij18yiOHPNx9vZLm+Pxx4nSMHjpS99qX3nO9+xJz7xiWHMO+CAA2YSvb4XAnNGwCfzQgjcWa3gBP4//dM/hT66cuXKYFdOPvnkyW2Z6Jts1RSvdJlzZVRAzwiMj4/bv/zLv4SY5LrrrgsxB2cFsLXWc57zHBseHp7M6oxlPBub6vrgdtnJbs4n+NznPhdsKj76O97xjnB2AboQr4RajDEJ9cO/P+WUU+ymm26yl7zkJfaYxzzG1q1bF7DXxFLPKqgbFw0CytxcNKKYoSJ7yc2Ccw5kVHG69e9/Dn+Mvu/2eVNt3M5c9qul0v4Z68lRS3nSthRyLq9bO8ltoNa2rLHW0s1HWV4fDJD041qK5Ga2bXvI3ORAoWTVSrvpxlvsZS97mf32ht/ZmrWr7RnPeJqdfNLJNjQ0XKhLIDr3LkNl8P67v/s7e8973mN3u9vdAnH5rW99KwSRBEj8vPvd727nn39+GOCPOOIIe9e73hWCyni5eLcsz+lk0m25CX+78MILw3sIfv74j/84BLLlzMHZZIj2Qy/6XYY7TjfccEMgb3GeHvrQh9o555xjxxxzTN/3wnHy+Mtf/rK9+93vtssuuyw4OR/60Ifs5ptvtkc84hF21VVX2Yte9CJ79rOfHchsJwu0L0+/pb94yis79PRhCJG///u/D87761//+rBlxWyChMXTOtXk9oYA9vIVr3hFGBMe/vCHB/089thjb0NsLjZdveWWW8J4ecEFF4SgmN8f8IAH/N7Jvv2QFcQhkxOvfe1rQ/DPuA5JE291Mlt8br311jDZyAGEp556qt3rXveyZcuW9by3dnnPN4LtP//zP7eLLrooTF4izz/8wz/sR/NVhhCYEQFfvRKT/IyD+EX0UX7HJ4PgjPvKUvc5ZwRmkd3gEyPYT2IPJm3YTosVZ3zHwaj3ve99w+TIU57ylN87oDOenOnVh41l7D46xCpJHWeeeWawqX/zN38T7NbQ0NAkYotVN9B18Lvf/e5nv/3tb4N/j14zDnXLfF1kKqDqCIEuCIjcXCpqMWPmZnSMuh+fPu1PZW5WF/1SJDdzyM3R0UButpcvs5/++Of22Mc+NpCbRxx5uL3urNfaU5/6VKvVij3JfLlpTHJ+4hOfCEEXhMaLX/xiu+SSS8Is9vHHH29vf/vb7R73uEdw/v76r/86EJ0f//jHQ0YIV3nJWq/BU3nm3J0Rgh4n4J70pCcFosWdh3hArrL8pLpm9PdJrzvBKHh/8pOfDA7T2972tuBA9TMrNZ7JhtyEOP7FL35hT3/608MBU2T7kLHL4VKQq5BZHDoVZ0JNt0ynv8iotIVGIHbMcYYhN5noYG/e17zmNfanf/qnIjcXWih6X1cEmIhj8s3tJePRwQcfPHlvr2PPQsJLcPy3f/u3IePnnve8Z8icZ4LQr37WeWRkxP7hH/4h9FsCWDKwISPLhwPO9M7YJmzfvt3e8pa3hMwpxqqnPe1pk2PUTFmgceamv3Pbtm3GuM4EKvt9+8qQhZSJ3nXHQ8B9rli3/W/4sE5urlmzJhDuEGbuh5Un1+946C18i8GciRDiAZI1+P25z32u3fve9w5EJkkQv/rVr8JKI3xW3wfT7Uy8Z/hM9o7WxfoRl+HkJsTgoYceasRK97nPfSYP6Oyl7IVHr3gj/hzJC9SXn29+85vtGc94RsiUd9tdjt/2VV31XiHQGwIiN3vDad/flbz8uzfFh6XPlsv8vfv312nplaW6NMnNHZaPjli+flXI3Nxy4y32oAc92H7162vt0Sc/2l7+0jPtwQ9+kOX53pPMfVbSB/RvfOMbgfS68cYbQwDzf//3f2G2EqeBJWQEY+9973sDGUZWH8uoN2zYMElu8ouTpfzebYPtmGQr3x8/65mbEHAvfOELw1IKJ2S7BYT+XbdAK3ZK40G8PNNK0PyjH/0oBM2Dg4OBHCYQXb58eXhleQbfP5fL6dUJju/DkYZIhtwk04ZlUXH5jmW5Ht6eMuEb3+fBpWPj5Obvfve7IGecRb4jc/Piiy8O5DXOInXwq7z/mv+92yx3mXAu31OWURm/soy6EdjlAzq66VK3wy96kdVM9Y3b3s2pLb+D+2frPJaDL9/fNjZqZbnGznk34zeVXnZ7l5ObOMT0/Qc/+MEhq5fMia1bt4aJjic84QlGEFjuF5TXC+ExXUbMVBh26xOxXSjLg8/lU3Bj+9ENw6kwLi9J/O///m9jiwfKByfwmM3lbfSfU9nLcpvi56aaAOlV3+LA3m12uf3d5NTNBpf1qFu/jftO/H25z5fbXLZzbKXBElJsNPYSPezV7nYbA8rtKdvTmerTi9yZLMC2Qjh++tOfDmNnuc6OYdnOe9/uhntsX3iecczJTbKavva1r9mKsA93OjlB2K1/Oi7dbCtkJBmy//zP/zyZ2b958+YZJ+AYYyAwmShlOSekKD937twZJkzYfuaVr3xlIDfJBO02nrhfEGM13Xg/k72Nyyn3k9gelO/rZuvLtoexlTGUjC4ycx/2sIf1ohrBhuB7sHUBk52s4Lj//e8f9LqXq5u9/NKXvhTqgi9DXVgBU75ifetmt6fqUzPtvzqVXseynMkPKMuxm15OZWPKeMTtLPetuK74v0yksyUPWXpkhsfXVLYwxm66d3Xz12Yaq71+rpux7sc+83TtivcSLb9vuu/id0/l/3p5ZfnE5GC5zuUxxv2bbnr84x//OEys/Pu//3sYY1/1qlfZXe9610Bu8t1vfvOb8Jl/XO73lcvy+sT7TnbrD45p7GtgU1m9hi+E78P2TatXrw6Ps+KKVVDYWFaykSTgsphuTOpm67u1v4xVWc7dxvq4HNqLzwYhjN1lpRa2F7vg44q3tdx2/z72P2Od6DZOdcO0m23pxa7pHiHQHQGRm0tFM+ZObpaWsYvcrC76pUlubreMZekbVlt97RrL2mb3vMe97BdX/dLOePEZdtqpz7Ujjzgy7LkZB9Gxw/Ltb3/bzjvvvDATCun1/e9/P+zDSeDBMmWWpzMwQm4S2LAskAG+G/ESD+4+sLlzVnYWfUCNnSwnN1lGwenu7KsTD8DxjGzsXMWZhrEz6PfEdYkHdspmLzcwgOzDCYBwZIaTtpadldh5KAcIUxEOUzlS/P2ss84Ky/5YJo6Dzf5BcTAav6+Ml99XdlJj58wdIP7my9IJWMGWfTf5O++GsCG76C/+4i9CHcrYOu7expj09O94Jq47n11HpiMWHOP4nrhML9fL6xZsxs5kGTOXdzkg4rNjV+4b3Zy6WJdijOPfY9z8MKyZCL9uTmxcZ19WOpVz6freLWjs1uZyH40dVZZdMZHB/qvPf/7zg2OMPXjDG94QCL0/+IM/CJnb2IS4Xl7fbmR8OTiLcSn3525OfnyCaVm2sV7G/bqse9PpTNxH4vLcZnjmsssJopdM96uvvjos+2VyoterXL7rdvnvcX276VfcF+JAdzY2KJZLrDvlvl4O2ssBS7fvvR7l78q2t9zny/Uv14WsROwltgsZMAHVLUgvv9eDbEg6llo/8IEPDKsQyGp0/Y/3fo7lGcuiXJ9e5M5ScbLymSSExGLyqJvel/vxVHKfqj5k4UNu0lchyf7jP/6ja0ZSbMc846lst91uEBxD9jDmn3322WFJOSRltzEtzp669tprQ5YqfgREHZMmj3rUowIBC1EBocfyeTKiYvvjcop1LLZ75XG+Wz3KOjSdDsa2MNajbvWIbXssA+oEgY3dJMOMCUJ8pV4uJk6YTGYS98orrwwrKtjrGN3shRjo1jbqgR54XdhT2/t3WadinSvrVdyHvZ/G46z3ZbdhZfsbf+94ejlen27193unGmP9ex9/Yn328sr67PfEbYztH5mbkJuQVOgkk1ZxuVONH972qWxHrDO+jVPZXse2oJvdimUUT9z6c4zP//u//xvGZMZtyKvYn4nbHrdjqjrHPkPZ5+iGY7mcbjpWHg8cA/ezvN3+Ppaf/7//9/+CD8K9TGixkgzftFy+f3bdivuxlxvb7ZnI9fhebCrkJuMOYwYTRt4WbBpxEdmdxA7cE9dtqsSEWMbl/jSVzS/bkriP/PCHP7Tvfe97tnbt2rBUn9UM/j02AFKWulBXbLD7DmW7W/a9+Bz7Rq6H8XPdxsly+xzveKzvxTbqHiHw+wiI3FwqWjFJboYK53mRAbd3VL3tZ2MHyuj76HPBcea2fzphZy7XnptVFGApkpvsuWmjo5ZsWBMyN8f3NO2e97yX/eq6X9ub3/Im+6u/fIbtv2n/sFlr2anyQQhiC+eOzboJZC699NIQlEB0sDyHw0VicpMAbdWqVWGmlKXssVPr74gdUHc24vtix91PT+WZr3/964FoJaiCbMPZdAfAg6fYmY4dUB90p3IWY4cgHsh5P/u5EYyBAe9k5p4l4t2c5XLgFd8zW72DZCRLFpIEGZDFUg4yys5EGfdumYqUUZ6pJqODdxBgEmyTlUfdyYJiRhqyAHIT5zh2Nrs5Vu7o+H5GsZPWjSCKneRuTlTsAHULQKYKDFynYtnHQXbZGS87wOVTJOOAp1u74/fFZcdt4h38874xW52Incg4mC+3Ndb9shPq38Ukbbe6l/suGWb0ffo9+zORqc1m9GR3/9d//VcgKsi4Wr9+/aSTH/f5bu8oY4Ms4yyLWN7lssptdofb5R0HybEOlgO06WQQH5RSth1le0Y5kBDYKQ49Y59ibGYvl9edMqeqdyyPbvoV2wLslpdV7o8z1SfW87KNi4MQt5n+Xsejmw30oC+WWSz7bv06DjTjoCjWbf7udoYAEjtNpjv2CnsZjy/xO7we8fMEqMiPSSWWRXuGHPe4Xe1WjxjPuK/NhDPfT0dudsPVMe5mE2Mdj/s49xKIQ7Jh25mwAqfpAsq4rDiodjwpk+WMHILExBiEGWNFOavQ9dptNJ/JQsSPgKCgXo9+9KMD4erkJuMsk6esDuF+bGVcn3hCI9anmfQl1k/Htjw+l+XbzT5NNw5062tkcNFW2sUeoujWTJfrHGQ7Wwj8/Oc/D6QmKymOPJIJ6ULvvX6xTYv7R0wUgc8PfvAD+8pXvhLqAiHERK3Lt0z6lX1CLzceF9EH7xvd8J3KTnVrf6xb3Wx7N/0uy7FcbrlOfF8eN2MbEZfn/cP3nUe/0XfwL2Ncts1xW7pt3VO2sXGdyj6xt7ub71LG122v6wWkLEuOOQD0Ax/4QCA5Y1+X5+nH6NeWLVvs6KOPDuMWExDoCv2ZjNWNGzeGVyFrJn1iWXTDL7Y/bvvjvlTGayY95n5/D/4/BwgxAYIOkyVJzDFTLOHfl+sxlc12GcV22H0A/gbJSuzDhBE2jMkxfweTEvR5VryRtelbGcT6Wa5HWedjIja2weX7ymXG4xx2nq1PiFfwRWIC08lNthlivMQGl+US94fyeF227fF44voR63mZ0I3Lcz9rJruo74XA1AiI3Fwq2jH3zE0/eKjzU5mb1UW/FMlN9ty0sTFL91tj7eFh27lzxO59zL3txi1b7IILzrennvIUW7lihVmSTjo85VnzMrnpmZtkAEC6cboeBBzZCIccckhYJoKjEQcJsSPkzleZwIgD5W6zmgycZG5CwJFByQbvzKDHm8DHznjs9PmgW64JVnx5AAAgAElEQVRH2REsO8/lOpWdJ3d0nKgqO3nuGMxW67weMblJ5iaZSOUAnXfGgU2ZcCk7RV4nskI8M4m/eeYmeIIx+7FRNpk0kJs4+JCbbNbeTbYxuRxjXyYtYizKgVeMV+xYuk76EuAyro5BObiNCRV3jrtlhcSYucPmmR8u49hB76ZncZ1iB3i6LJHpgoLpdGaqICF2hsvBR0yGeF3jfsHfyvfEGR78zoQGBMmznvWsyaztOHiMMYrr4m3x/ub4xEFb7LDH+lP+O89OdwiAB9s8N9XkSrndZT2JHfOyTsZtifUmxrTcrpn6/1S20nGK2xsHgd3q1o1ELPe5XutDWQTmXDGREvezuO85Hh6oxO0q24EYo/J9fO4W7MT3dbOtLJH2THfP3PT3+Djh+Lhtd33ie8hNAnrK4TAKSHq3Q1P146naWLbTU2EO4UC/Ys82MiB97CyPPbHeeZ8o6990fcgzN8koYsUDpEe5zLLulPtaeUIMMoRJDsYH6k4Q78SH1wXcYnIntqf+u9vaXbt2hfGGCROWmbJcPbYZZb2L+1y5j0xno70dMY7diFHXf37693G5sYzK42w3+ce61It+uO6WbWnZXlC36TKLu41pjqtjGI+3sf0t17PcB+N7y/WN9dGxKve/su9S1u2pxrp43PE2lMdxCNxf//rXYRKOSfjyuBHbhrh/x0Qj90AOQd5DUGEXPPttKvvrbYj7z3Qy7OYHxXLhdy8rHptiWbj/5fe57nLgDuQbxDiEYLwfvsuCiQaSBujH7GHJ3sUQhjzHFkys2GILA7fLcR8v27VYr7p9F38f24Ju9tF1ptw32QoHuwlxR1YkWePul3bTV5e7J0p4f+DvZZsS+zCOdYy/y5bvsKmQm5DH2C0mft23KNvv8jhSlmOZ3I4/dxs7Y98stj1xv6B9ZJYyFjKWsXzet8nBXhBHIV/GHiauSdzoNqbE40TcX2MbP5V+Ow5lexP3kdi+zuSb6HshMDUCIjeXinYkL/vuTSRcdk5B50jwJDowqMfPey2TcaDQS5W5WUn+S5HczLZuN9szaul+6yxbNmTbtt4alibs3L3LPvKRD9vjHntycZp8F3LTB6v/+Z//uc2y9CuuuCJkm5BNcOKJJ4Yl6JCb7H/DUm2Wu/ksauz8MZiShcAhBJAOBx10UJADgx4zsfydmVCcFPYdY3ke98UOKRlRDNQsFWfQZoY5HlQ5NIETAHkPgz9kIDPPlFV2FspOM3XgWcrjfkhblrnE98UOOu/iGRwmNuHmXtrA31iKQoYj5YCF7xvWS0DjjhT3EmR75mZMbsZOF+/ivWBCe3HinRigLiwz5x4u9vxieQp1AmcuCEMwJpuDd/BeiGPfq4hsBXSAw6N8WXrsHFIGWPAe5Ef5YFfGlzoxi01dkAl6g3NIViw/cZjZnwgnzOsWB5I4YjzPskfu47PjT7v9sCXkTGYQ91Iv5EKZvv9eN+Kc+11v3Dmlfjzjp/92c9qpN7Pf6Bvtot7+LnTXsS0HxK4H4MV9rsMzndzpmLqj7IRTWd7ejzj8CXnEsiiTC7QBrMCAeqEbyM+zhGNnl2xpSBECPLakQNfismO99MxB/oZuoh/IjPZSJ3Dy/Z3KxABZI7SN+vMd+g3OyI66kUXi70VulO39lnKReTljmfvBxfsoeovOxf0hllPsuPNu3kNmGfX3fo0eTtWne+3r8WDEe2gL5aN/YBBnJXMv7aIuEEHIKt6j0fsI2NPXkSF19P2BZ5MtXCbeKdPtNzrDRflgTV353TGj7dQTkopnkDP1pB7ej+Kfbk88yIn1gbbyj/dzH+9BB8DIJ2e8rmTyEPD6npsun1hH6ZNgDH6URdYKeoUtIVudvdogBMiu837Gu+nbvMd1gf7O9+BMfcCgXJ9edCDO3GS/asop94cYe97BOMv70Q36lusm9eF7t0F+WBD1pn8zIYmNZ/k4JKePz44/76E8H8P4TH18HAWDuG7YjVNOOSVkeUGGQCLxLO/yfsLzyMptQ5nQiAkMZPLEJz4x9FFIFsgk6gDmZJcRhIM3esXfeJb+i265XacMvgcf5Mt39JN4XI3bTV3dNlGG9xnXrzKx4qQGbacf0B70LLaZTtbGq07K42EvuhETIGWCI7YbYEMbXE+pj8vN2+3kV5m84Xue47Rp+izjKBi7nnuZZVvjuMR1jMm8eCzgd/odZDjlUjdseHyYFc+6fYpJ9HhSgjLQdfTDL9cv5OZ+g9tJCBv6Fz/RJZ4HKx/rsEv0f/S7TBa5H0D7mdBj3CPL9TnPeU54Jral6Bp+DP4GbaUelOnjxN4QLJ/0d9FT5IR+0kbwZ3yhT7tN8YkOx7LsR7hsY0LTbTA/6cv0c8Zt9lZlArs8RoMHe7B+8YtfDLYPH49JBVZiYAfJUuUzW9DwfjCEMMbugwNjKmXQdvDE9rj/x/3sr8u4xO/4U/TX2I54H3GMXD/9czfS7PLLLw8xCStGIJ79YMN4pRB90/t1rCu8P14BFfcr5ODjAzrG7z6OIk+ejfsRcicOQb+wgyQAlMvzMc1tMFtqgRk2PN6/PrYzLteyz0l9sK/YN/oOMqBe9IFY92OfjboRQ5AIAmnNBJ7rupObZOsSv5FVHl/un6OrPMN7PC5yG+ryKmfT08+xkT5mkzHsWw7FMgYXtzG3ebk+CIFZIyByc9aQ7aMHCnJzcmTskJxz+FyQm9fso+b0/7UsxM+TtqXwvHnd2kluA7W2ZY21lm4+yvL6YEHe9eFasuTmWLEsfWKwYT/9yZV20sknWX1gwN7z3vfYSY9+lKUQ5p1l6TFM7lT4npvXXHNNOMSH/bAIkjghleXZOGCeucmMNhkcDIDuYHqgi/PGd74nH78zYOIY4YAxq4wjxMwyxAmnpkKAxgSIk5sMtszcQm66A8AAibOD08PeNzhSbL5PdimZKnzmfT6w45gweFM/nB3K4x8OEUtMyE673/3uF9rBvThvODo4FAzSEH5kOOLoQbgee+yxYX89ZnJpB3vZMNt9wgkn2EMe8pDbOB/TqaMHmtTTM5Fog++5GQeDtJnDlVgOQ9tZokOdeBZHGecU5wvZUS7Li3Bemb1FVrTH8fNl6ZQPucm9XCzxxNFFRuU9Nz3Qg/B2LMjkgRigbgQROD3gC360h5PX2XcM+bIX1Bvf+MagU8idpVM8e8wxxwS5O7GDvNEPCFacNRz1f/u3f5vM4gUfllv6Se5ggUw4tIJymd3nndTDZ+vdyUe2LBskgOEdHnwTDD35yU8ODp8HM7Gzye9kPKDPEPoE+ATf6A1tw5lzch554NCCB885cd9LgBvrSpxFV36Wsgnk0GGW1kI0sD8Y9cEB9qzX2Imm7Wy+z0EsBDh8Zl8uAjiIHifY3PkEe/o+5CZygtykXN7tkwlevtePoI/+SL9A3vydIJElpwRM2A9fduqOLgdu0PdZ4k75tMsPKiObhL3neA/fEbiRrYeOsGST7AT0hzLjYJA20FZsFRkWPM9ED8u02KORPQ8JENw+eHALJvRr+sRPf/rTEPyDzUknnRRINJ8AQa94H1hgVyjLbUWvww/tYP8w6gQ+Th6X9Y5METLkCeog9LgIJtBFvoMAIGChnixBxgbR18sB1HT1iol57oOYIDgmmGQJI3UCP/5BSBE0efaMB/5knoMdtgQdQ7d4Ll7ijdyQDc/wvMvAM0uwe+g07+ce7Cx9ExvtZJe3g+XkkJvYA/QCvffJA+RDm7CXYMwesWSqUD6yRrbgiZ2ijbwjJgKQLXJFF+kDv/zlL4Mt4SAgAlt0CCIAnGfTr+PMTQ4Uctvg+gcO2JbPfOYzwT7xDn7noj6Mw2SVYcOQL/pJfag/9/qhQdxLvQnAsU/Ycw+8HT/IDewqbWTMADvsH/+w/eiUExNgw/1gBg5eB94B+YAtZtzje8YQ7nHyF1voxCB9xDHzA4UYu9AXMIUMQKaUi8+ALmHraTf1g3iBCIV4ACts8TnnnBPkyfjLMmL6AO+IiRInatiPjr7NgYFghR4zvoAfBFzZJlBvDjwCR+wZ+styTuwsdssJEJ7zCRZsgttf1/GZbIL3E/oG7wQ/sHJbyfPcw/sZF7Fr+FLYVCad+Uf7nchxoh7Cy5cWe9vIcGSso/2Mm/Qr+gg2G5KHMRRZ4v9BxnWbJHF9jfuMt5Hv6C+M/9hx7D9bSKCfZaIDrHxyOLaf6Az2Gz8DO0cdaAc2GH2nrdhLJ0z5jkxifBPsPTro2xqxDyG2AcIH34C2+XYKPp5RZ8cb/UD/0DX8Gyaz3U/jPpYgQw595zvfCfLAt8L3RAboP7g6Zr7qiDERO4/uMl6zlzv9Bp3DD0L/sNu+xzl6QNtiHXaZ+k9/B23AFuCHIk/GFd7Fad6+YofvGZsZ0/H98JGxCV6Wy4X7nYCkfOpKf2Jsoc2MBfQF7CnjLhnXfM/zyIysT/otdcfu4Nvjt8dL28ttcr1xOxpPtPE3+iw2Gv8LO8Be37FOUmf8GdrONlk+pvP+pz71qcGeYZ/K213wXuwo9u+rX/1qIOeIZZAlvvWpp54afCKfvOA9+NeMuUwYgYOT8UzqgSV+LLYHncZecB86gJ0lfvKJR+/P3Ecf4HLfiN/BgIxV6kYfwB4wFmKr0DHiDffn3V+jLmzvgW1Dl+i/YOUELUQpZWBTaQPt5D3841l8dfb7BW9sMjrkvqFP/tBG6uJ+D5gid/ADfzAkOxQbTv+M+3uZtJ/NuDmT/dT3d0QERG4uFal3MjeLDM1Jp4HTX27zuSA9937f/TN7dipzs7rolyK5ybL0vLPnZmto0K644seB2Fq1do2df/677WEPPSEAkqZFYB47o/zO3yCIGEwJZNizhWXpOHo4mJAJDPa+5yZOnS9LjwcxBnWINhxbnEiCYcpgAMWpY6BnNhId5mKQJkMPxw9nxGfW/eR2HAfeSXahk30EMxAfvJ+LQdYdQoJYAiKWWvN3gn+cIogBghEcPJwgPuPoE5BDTvEZ5wQHhmAZp42/4ZwRiPI3HAHflB/nF0xw8CgXRwTHF6cI53GmzDx3YlwWTg74HnIeWPr3LNOnDmwdAPY4jjgzOBc4qgSc4EodnSDxbDXqSJDhwRhBIYE+jg9ZCrSRiwATxxVnkvY5SUJ5OHfIjqCFINRP0caJRE9oN0EyhDPlUTc+I3OcMXDDKcIpJChDDjisBCv882ww5A1xgc7hbOH0IWeId+pBG8CX+lM/HDDk6RkDBGQ4ZjhY7kS6rlMG+k157pjynWfNIXNIQpx5d/zQIerEhvYQPu7Igh3P4fjRV2g/deOi7siKYAVdRE+4nETqlXjyPuLPekaZn1pMP3VZk0VB/ZFnnFnnbSdYBE/0x4lT6kEwRmBG+3CKvW4E0eg05CbkG6QvASMBIkEZfRpH1glkgnL6Cf2SyQ0PnPgeDLEDONw41d4egmDIAoIPlusiH8oFY/SewBLZ8h6yTdBLdK2wY2kgKQlmISmcHEduHIhGP0bW9A8uJ+MIJiFFIcyQj2fCcB+2gL7E8x7AUy46SGCBDkMGeFnIFsKKNrFczicJpht5fOymT9KfIAzROeyW18Wxo40QKQQsyIC6obcEy3ymzl5P8CJDBDKYPlfes3eqOsVZr97Psd3oA8G79xOfLOId2B6+92wjviOQYpk3doP2EEh5//N20a8h7cCL55lQot70XWQLlhAscQCM7oA5gTN93YlsP4ANcpPAyjNjPLOZPdBcp7CX4Mgz6D59gDYwPhHoQV77GOhEBvqPLmLr4sAMfSAIps9TH37vNVCjfegM7SH70UkWby9jJzqLzmNLsK2QLVzUhd8hGHxSxmWCPoI5Noi20hfpF9hiJzfj8QY7DN78g+B1OTlpj/1GPxkPPCCHPAEnJ5nQQcikmODCP8DuQwrxO99BDlJv+i2kKeMcZfBe/BP6OuQmhBtkCn0MbOi/jM9M5kFSc6F7TFxRBphjp9E5JwjYKgc5M267znmWET6DT6xih93uo0/orgf8vs+0k+OMNYxjnp3Oe51swGfhe75z7LCXjNW0jewpz2KazibwHUQHMmN8xN6BPzbBZQPhj/5yiJm319sAkYB9pR+4PeA7DiSiH0AKUhfug5Rzch6/Cp8Pu814Th9Dl2gXE79eFzABR+QZk0Tebh+n3A9E1o985CND5hm4MjmGjxfrLSQ+usKYSt3QGeRLGTxPP6CtLivaw7vReeROXdFH93fwKeir2HDsFoQtYxv9HLIKfwG9wiZANPGdL8emHfQFJmQYP/mHHaU/+aFZ3INtwnYxvlGv2O/F/lAvxn6fZKCNjAvIAN3HXtBPOYDO95FHv1lJw7OMzzzrfcptUTwx4X+LM+PABnIK+VMWfQn8XHd4HgIQ28MYzvfg5BNP3kcgqSBd6f+QwJdcckkg05jogFDnecr3CU7sN/2USR9IVb7HJ/HxmQkA8IYIxSbFk0E+rsTjdtxO72/4o0xgQJyhp8jZCUewIPGAeAP/wHWFsc/lwzgP5vg2bqd5N/XB76R8yDzH3CcW6IP4P7SN91Ef2og+85zjS1vxrelX4Mq4xv30ZT94lfEUDPzie+wf4xD2mX7JGM+YSR3RY1bLkQxAvXxCkOeQBf2FWMknWz0uog/h21MPfC1iJp73yUP8cLYsoA30CZ7je+wrGJHYwLvcp8T2+0QHPqzjh31g0o3y8QWpv5++zgQTPhaT1YxFsW2Ix9GZ7KG+FwLTIyByc6loSGlZui9Pr/5TmZvVRb8Uyc1s67ZAbrLn5p6BAfvGRd+0Zz/n2XbEkUfa297+NnvQHz2wk9laHCjkV+xI4fgwaOPYMtuO4+vkJs4qwSwOMQ4LA5ufwuoOCoQkjiFOEeQiTi3ECYTTRRddFIJuCDj+RlBAGThlBJI4ggzaOIE4lH5aOsEPQSGDsgfiOIw4rzhLBNM4ojgLODi+hyQBEDP8OKQQXQQ8kH2Ug9Pi+0wy0NNOnGCcZRx6nCWIE5wZHDjPIiXAIGDAWeHCmfMTCHFgyQjEqYJojDein0oT4wwIJ6wIigjCPHDlWRxgyibYwwmmvRA6ODcEdzgzONzMUkM+kcWAg4TDhPNJAE6gi6OHDAko+IwexMvSIVaZuSUQoEwu7iFIwRnGeaZeOHc4ZT6DjONMUIeTBLnFswQfBJQEXbwTJ9KXw1AGzipBLfKhzrSb4IWsNPQAAhKnFsKYZ5EXOkhwjxNOYAI5BlZk/qE36IDv04qOUE90hIvMBTCkvQRrEKCUT/uQL98RdBD4US9fmsX36AuY8L3PaOP0+p599BdvN4ScZzfTL+hHEFGO5WwcPA/cPJChDAhA+hHYkvHhB1bgbBJYUQ/aDdnpRCW6AamErtMXcUAJ8CiXABIyBYKR4IpAmH7m5Cb3Un+IGLIycOQJwMAdh9azpKkXfR+54PDimKOr9Bkwh+RAZ5EtASLBBQfxEFDSJ3G2IXfAGD0ksCeYx6kmSMBZhgxH7+jX6DBy4XfqH2dFEBhQf7KbaA/lgCV9FFuCDHD+aYsv8SIgJhiDBCZ7CWefukFsUB62DgKAvogzT1YURAy2gvqjS5DLvV4E09SfIArcCSLKNpnPkDXIzslNSCaCbgIjnoEgwNaQoYT86b/oKPIh4J6JeIuJGd4HRjyLLMABewcBDfmCzcXGolfUB5vq5UMQkZWNnOjP9Mnyu5EFfRmZ0mZkDI7oDsEaMkAP0G/6HzoO9sgXQpB6QTLTp3k3k1boA1h6oEbd+Dtyoc+jg5SN7mGHsM8Qc8gX+0nQC6nCmEN9qDftoFwCdeSDroABmftkRDEuYFOpD+QqfW2mC51D3jyD3aRNXmd+Qhow1kIY8k7wpY/yHsZIMEX/fbUDdpWJOwJ+7DL9EEywvfRxxiBwoe2MaW53IMTRJ95FudhVdAxdYqxl0onxEB3HhkMmUj+wBAMnVxhL6afYSy70gvZ5YE/dITjRJ2wyYwRY024u7D4+AO9E3tQb3CH18COQITYXwhO7DyaQXug/siXrivaCPxlSjBPoP+9EBxlPYt32/oYdABPwBAtsGljQXuqBD4B+IWtfoswzBPS8i7GDsYmxFdn4ASPggk3DHlMmtoR68LOXi/7lW4FAzqAnyJiLMRH7A6HORIAvO4VEgFTBJ+Pv9CnaxUXbqAu+Cv4WdcEvwJ5BtJDtz5gNoYHtp59DnHjWGDaEvoM80Fe/vE/HE2/lZarIhndSb7BCb+JluTyL7jF+MIYz3kLM0MfRafw1bD73YSuw38iVtiIr9MQnlvF5kDP6AUmFvuInMUbRPsqknzNGo6/ID98QfQcbyoas4yfY4Rchd7DjebChHvitjGnoGG3B78SeMelHvXgGHxYbwviPTcC2Mf7zHnTYV9vQHxgDkTPtpX9C0uHXMT6Wr5gI5LuY4PR7ISXpL4yL2GLsJLYO/UN+YIbfjl2n7twbT0yAIeM0Nh47ydhIG/Ax6MtMwtEO7uM7cAQL+hn9kH7DWI8O4gPxHT489gEf1Cfs3ObFpJdnW7puMW4zvpG9iL6CDX4Bdo3xmklEfEk+43NAJNJnPSEBv8b9cSYqqSN9B71Hv/Ez8Q+REzrDOI/PRDyCvUH3GE/RLXDiOT9QiPd65iZY0G8ZK4hv8K+ZOEXn0FP6M/2AMjw5w+WH/4sNQfeZyCKjFrmBATJE12g/cuSdtA+7jP9CX8dmo5++/QvPYdfwjSFJ6evIj7ENPQVT7Aa6gB9I28ACu45ciT/oY/h79C3ex9/xK6kfeun2CBlTd9pPndEnvqNeyAN7hP1mzC2vbnA96HWCvxfbqXvuiAiI3FwqUg/kZkjU7Jx2XgwC1T9zoJD23Kwm/qVMbtY2rrPRWmpf++qFdtrpp9k97nUve8tb3mwPeMDxk+SmD7D8dIeCgc6XKzNgM7gyyPqydAZpnB4cFRxvZndxXD3DDUeBwI+gBccYB4BMCgZMLgZNBkoGTgZmBkUGZoIbHC53ppywYMNzJ6oY0HEOcFogH3BUINIIABngcTAZaHEUGbgJFAlEIAEIWnCWcTIZaAkIyJji7wyw1BvHEAeINuEAUgfaC0GCM+B7kRJA4ahzP84sToTv0+jLSCCLeC/O8kyXk5v8JEgi6MThxyniwvEicKVM5ITzS7tYjgh2OBPUFWcM5xNccNrBHBkSKNMG5ApOBDgE7zhAOPG8F4cWog7jQ7AJMc07cWq5wJm2ElzhLBHsIDsILHdcIFQITrgXWSF/CAGCcUgD/vEMuHhmAg475DCyoM7ghVNMEEJQjWOMwwTm6B2BB9hDiPlSTAIk5E5GBI4tz3r2nZ+s6ftvEsShTwTIYIyDhn6CqxPgPEubqLsTkmBAYAIBg5OLHiMDAiYCHkgE8HInlHtw7iAJkAN9BV3yK85K60U/uMcdQWSEHkP4EIhC0FA3lxMyxQGmjpAFnnVC3SHiCDp53pdhUi6BIPKl7xII0b8945S+TyYCgR5tgbikn/I7BBEBpWcPQDiga5RJ34d0I/hHD3GSqRvkM+VRP/5OwEVggU2AtABPsAV/5Ep52BgmHng39/I7BA9kCQ45/Y56gj/1IsAkWMTWQKYgB+4HO/QD2dDP6Ae8B/wIQiEkIDCoI0Ql7cRGEPiCH/rAfTj1BLDYIvosOkUgQYA1m8xN6kHQAzGJvntmSTzZxKQCeg/5Tl0hX8Cd36kbusfkC7YAYpAAi7+BAf2UQD8+SKybvnmgjNwI4GgH/RIbA3bYS4Ib9JZy+Rv2CJlhe/xkXc/cxHZh32MywwNazwaiv9IG7K2TSPQhgmjaSODl21tAioMxYwTPQUxQH/QYWaDn2GzqB7lEORB+vBMZEnCCFXqCjtIG9ICg2TOXCZiRAzJG/3wCD+KPoM51C3uMztKnIek8e94P7pipP4MX9aNc6uj2n78TDGLPsZ30TybX0Gf6AfVBJmCNnYWkIbCnD9F/sf/Uh7Zi49FD+jS4EXj6qgPaSxvA0Jd4ovMQyWDKuyCUKQPcY7yZICE49i1bsD3YYWwol09S0u8gNAjIGVec3GTc9v0/0Tn0FTsMAYbMaTOEAnrLeALujNvYcfoA47BnbyMPyqM99FX6ACQZ7WWcYixnHHL/hgkxxhfGNsY42kz/R995P/hQNv2YMQpdpg5gR7sZW8AMm8s7sT2MmxD1nl2LvuHLoPvYEvQSuUAi9nKhu8gYXaBf8D7a6dhCINE2yArsBsQj4yJkDPYP+w2e9F/3HdBn5IGc/BBIX86Oz8R4yxiBPtGffaLHSULGSp+0YRz1SezYb3Rf0u0IOOAf0ZfBA8zRr9gOcQ+yZjznHvolYz3+ha/8YRyDlEEX0TEIKfoH7WSMQlexIcgLOdKnqDd9BvuBPmFv4lU9jPmMJ4xNyBZbil5QdzBlnKbf8I/v8ZmwHbwLnLENjAH4xowb2EhIPuw05aJX6Ae+BhNe/M4YQV9zPwg/ljYhO8+4w+/gnZQHOUR7yxn1rkOeVcdP8MCeoKuQZYyh6DM+Fv+QF7gyvqDH6Bf9m35NP4sn1ykfvwK95t2+WgN9ZhzBd+B94A2Jhh2lv/F3vgc/78fYJsZ86kYbmVhAH9z3iftDTHbyO//oy+DBuAe22Apk67EK/RA9xxbxXnxC+jU2w306YgF8e7BlLAID7A91oDxsJTYLGdMebDhjDvJFZ7mXPsnz+B2827NX6U+0DRmgv9gAbAF+EvrEvdSfe/gbfdkn+5zIJfmA8vDL8Bn53bOPaRv/8Onxm7AhnmSALkEcoz++TzHjoGdg4sviD3j2MDbbJ50oH73ENmMzeQbdQUfx1dFL2obO02/QGcYe/nE/78XfQ3d4J7bE7Sl+AvJg3GA8pk97zBaT13FmeS92UfcIge4IiNxcKpqxl9wMy8475wnN4ef+tXGRmxWl7+RmzcyOWFWz5QO51fPUsiSzJOe08eLsp4J6nv8rEN55cb6Uv5LfUz5mZtlEy9rbyNwcsWT9GptoDNiXv/JVe/7pL7B7HbJKNBIAACAASURBVHtve9Ob32T3v98fWpIXy9L9cmfDZ1HJSvq7d/1dICUYoP71k5+09/7De0O20oknsudmcaDQO/+2IDc//alP2y1bt9r73/feEBzsv/8BdvLJJ9mJJz7CDjv0MEtSsOIQmtHgDOIQMZg/+UlPioLfPDhlOKQEnQzEcQbhrbt22Qc/+KEQKNVqqX3sYx+3t//N2+3OB9/ZXnrmmXbiIx5RzEBzAEeWBYcLh4CB9dVkHXT2gHndWa8L7yQoe+nLzuyQrkkIDnftutUO2P8AGx/fEwgVggUCKpxVHAscF8qFPMB5OvERjwztKJbQFw4ZzheOx6tf/Ro79phj7MKLLgwwt9vZ5D2TgUCWW1pLg1B9o12cok9+8l/tz/7sSfbmN78pOHjMon/+c58PjjsOFM66k7K0mbrjhF515S/s3PPOC875GpYDdiZImJX92D9/3F531lkh4KRthx92uH3py18O7UE2OLNHHnmX0IY/fcITApmIw4jzR6CB7PkbGXI4fMfd9762csWKwkAVO7jaJZd8z5536vPsql/+0r5+4YV29N3vZs965jPtG9/4z+CEPerRjwpO350POshqtXqhfnkeAhWceQInHCYIHpxZghAc27Xr1oegGyeOd5NFcdVVv7QnP/kptn3bNtuxc6c9+1nPDs76UXc7ypoT4+Gdf/XMZwYnFlIa+Q3U63b++eeFjCv0FmfOl+J7XyBbCNICTJE9RDEXjjCOHcTty17+cjv1tFOLgD63QHxddNGF9hd/8Zd2xJFH2HsueI/d//7H24c+WJARyIr+AtngTnzxvmRS7pNJ1H6YXNhzqdDnJC0muLi5nbVt+7bt9tjHPbZDXr0ykDcbOlljOJYEhGCFIw1JQtDBuz/zuc8GHdiwYT/73Oc+awcccODk0i4CGXTgDa9/fbgX4o/MAwJ+HHQnN5GD76FGoAZx7tscoPtMKrzjne+wY4+9j5133rvt+OPvPxmMEOySKXHFFZfbc5/7vEBKjk+MhwCXjI/9NmwIjvLDTzzRXnTGGQHvrVu3BULzBS94fggMly1fbm88+xw76eSTAwENOXX+eecFAsSJe/TDM74J9gho6B+g6Th/+tOfCUHH6Mionf7800Owtn17sQST9h5996PtbW8tThNNa7VO0HClnXbqaUGffE83AiHaBHb0Ffr+0PBwz4PBhV+/sJgASZKga0895RTDGmRtln6mQX8JvmgDgbVn1VJH9Ph5zzvNXvXqV9r69RsmJ0QvvfSygP1Xv/IVOyVk7P2tDQ0O7R2mOmNIcbBcoVfxNjcEvu8+7932rW9+y5729KfZK172chteNhz6OBdBPn0E+0qQhJ30vfQIxMhkpj8T0HU70RZMIQfRFYhB7CfBMVljyMsz5eNsFOQMUQVpC8lE0LR+w4ZAbv7bp/7NnvLkp9g5Z59tV/7iF/aRj37E/v0LXwg6SND1oAf9URiT0PHLLr/M3vfe94X+/Ktrf2VX/vxK23//TWGcwhYw/ng2FZNIvBd7Cenj201gc9FTAl5kB9kRVjF09iyeSfjvfz/k5rkhiMX2/e6G34U2f+Fzn7cD73Qne+xjH2MP/+OHB/viZBDZVwScEE3oCaQZdsXHEgJwbDQBNOVCRhHQ+qQLNoI6+hhPEMs9W7bcaM977nPt6c94RtCRLOynVhyMdsYZLwoENmPGOeecHZZWM3ZTru87CdnGmDAw0Ag6BPHxH1/8kj372c+yTZv2t8989tMBU/Scseaaa64OuoyssYV+WjrBeEGKnGI/+vGP7LWvOcu+893vBLIBHWKMf8QjHxHGEcioV73y1bZ121bbdeut9oazz7anP/1ptt9+G21sbDTY3Te/5S1217scOZmNDk7YEWSJ3aAfQX6GPdw7+819+MMfCXVct35dyLx67GMeYxdedJE9/vGPDXYSWeHTOGEPFgT89P2HnnBCIDOd3ET3mRTGJoF72BtvJsUIE5mj9td//Tb74Ic+GMZxsLrvccfZ2NieMMZAMkFcveTMM+3Ml5xpBx54QOi8O3fuCKQU/s0JD3uofe6znwt1Hh0dCbYPv+y00063d7z97WH/9d9c/xs79t7HBt8Mvaa9T3nKkwOx6HFHc2LC3v7Od9h7LrjAnvrUPw9j+1F3veve/dr9xqCEHRuS7T0P9dJLvx/6DTpx+eWX2T3ucfff2/MQW8F4j03BZh9z7DFWq9ftnz76T3bBBX8fxqh3vvMddve7kzUaLHhAkSxJ7DdjCuM+eojOYo/wdw459BB74QvPsCc/+Um2evWajg/WCrYc2/Tuc8+1JzzhT+3000+zK674gZ111mut0RgM+n6Xuxxp5513fug7z+gsS4cAhiiDvIQ8o//xTiecgilNkuAjud1g8jhslVKvh3s/8IH324oVK+24+x5n577rXDv00IKsdcNcjFnvCn7wOW98oz3+cY+3LM8sTfDwzfKsyHKJ4wD68/9n763jrKq79v/rTNCNkpKCgFKCNBIC0mBQgopBS3eJYADS3SEp3VLSIogoSCjoLR3SDTMwM+d8X++19z5z4PZWH3/Pc//+8fjyBcycc/ben1jrWte61vrcuH5DY8aO0dEjR3Xu/DkdP3ZM0ffvK89TeYwEL1K0iN1H4UKFdODgQX06eLB+/vloENuGEqg8A4lmbDtzgn2GKMZ+YB9Z8+Ai/geLnzx9SrM++0yDBg/WE+7BVNOnzzAbBOELaTZq1Egju95r21Y9uvcwDBPOM4VUjnlbI1RFyt4++vPP+u38ecM04GBINRJrfDd4ETKNn+P/C+QvYIQz92VtScLCFPDJ1hX7/sLFC2rd2kmqYi+3btuqFs1bqFDhQmZ7sPtgRGewZUlW4hUwOGuGpAHX95LWDV9rpJEjRgT3H2tix46vLF7o+35fXbp4SRNcchN84YkKPAyIb+ca+E/ujzHGn2DzWN/MAfiK9daufXsHD/ocXIhwY/So0Tp95rSRrtmyZtWu3V+bfYdU9w4OypMnr61REiSlSpY0rMrcQAx7ZemMFbYKW4NtQwSRIWPGYC9bK8WfOUPduna19bR8+Qply5rd1vT8+fN0+84dderU0Z4b++yVv/989KjFLGA2B2uExMkhtsPtTOa+J8RIujbFWe/OwVwe8c27Qiuafs+0eokWfue1BwtVCnu+09u73u8evU7o2vy93/2RCtX7Hd8RKk7wvtMj6r178VpWeQkkz5qGvi+4QOWzvYRN5ByNR98Tuq9Dn9X7e6hq1nv20DkKBPzyebYn4Lf5sxl0HZl3vdA9+3vX8d4X+v7Q+fJ+7s1nsN3Ev01qfHDEuDgnhziBUZw/TNeiAvrhVqyyJA5X1mQ+JQl3wa3dtGND/3n9/zcCvi5fX3SpDmdiWE4hx6f/j//9j3Lz70/mxft+nboTJ2jAJ5OHK0kCKYFHbvrZLC7Y+B0n/fev+iefJDCF+A55m23bgENu+um5yYFCaVIoKiJc69ZtUJvWbZS/cEFzZqVLlnS3ebwxDBo2F6ABGgnyny3yrAWxkIqTJk7ULO+0dMrSITeHDrGgkcBj+YoV+vrrnRZQ4uQJYNOle9zuC+cVE/NAu3btNnCeLHlyjRg+XFVedJVsAcqn7lupMcQdShSygxAzgCJItpu3blmm3so6rI9UGy1bvlwvv/SS2rVvZ6DWejlZ4B4wkAMIKVz4WXXv3s0CMr6zQ/sOSp8+nebMnauyZcoYSPKcqwMcfRZsEgQAOnD4KANw6h5hAuHGfcyZM9ecNwGCNyMY6rVfrFWnzp1thjasX6fMkHlh4UZkxrt3t6euEVeOoWZO33+/r+bP/9yIHYDVF1+s0YEDB1W6VCkDzfw8VA3FNSjVIcDOlD6Dpk6fridRqJnHdhYJwdCGLzcaMVijenUNHz5CT+XO7Sh0R48y8Ax4s948HChUp46RDQQNZH55bghn5gYAhnoGwG7LLgRwQ26+26yZThw/bp9/PN1jds+odvLle9oCiTZt3gtGQt5YoIjzWhIQDDLeBLv8SYBw9949U1Dw2SJFnrU5Ijjr1bOXKZ8gQSDDa9SsoaRJktr3QwI0a9bcCKHFSxZbAMXvPvxwgAUoBLaQa6EOl3mA2CGjTdDkEdtelh/ihrFmrCBOkyZ1TouGINu+wyEU8+bJq7HjxqpEiZKa7io3IRm9w3EeJjfjJwkg4exDX3CdQDQ4g+wCu7BwPbh/Xzu/dhSEmTJm0ieffGxqiFBgBmAmMYCqCeALcEcNMnXaNE2eNEnPl3vegjgH8DlZNMYbMA2ZiRKZcYU8wRbwvJARBOwEFDwL14d8gZj0DqkAOEOYYDsqVKyghQsXKS29CEluSDp0+LCtb+aGoKIv5KZ7uBNrDvVDtuzZDUQ3eq2RkiVNpntRUdq791t7RsAaz9W7V28j17lvnhVC0SsxZM9DwmAzCE65R+6pTJmy7lA6zfMJwMZPmKDIyAi1a9vOCOBr169q0KDBmjoV1XENI9oLFSwYBHUEOaxJkhuQ1SiKsB+Q5JCdkEAQDH+lz64HAi9cvGhjQRAD4dK5c6f4deDaBpIqrFXIY95DsEIZmwVd48ZbIomx8tbyVzt3mv0iKcFzsUYSJUocHxi7/iIEpdr8sN74c+fXX9v4QeCRYKlQvoLZBX9cXBCge4pTlF+QOwRLzCV2FhWmdxhHKID27o8gkuQBvgW1DD/nXllT2FmC69ATxLldSh1Zs5CZkMiQu489/rhDbi5caPaRNULC5uDBAypTuozZqueKFVPy5MnMZjDvEGKMW2xsnBYuWKAFCxeq2HPP2d7lviDQsXncH8QMz+f1eg71zKxVSDbsEnuMfUPw/+9ByL/7c1NujhxhyQds2sqVK+z5izxbRA0bNdTzz5dTOrcM1iyEz2dEAyo9r1VEaPsC3oNqjYAYe0tyAv+HvWIPsB+5T++0dN5PcEzi5YknMql7t656tkhRN4B0gmdHDfmhEbiVK1dSv37v29wwtyiMUDZhsyFcIX4sCPJJsTEx+vnnX8xX3Ll7V0uXLFalSpWDfbxPnz5l9oh1yTU85SbBOGua5N3BQ4csObh1yxZ7dn7+zrvvKHu27HYNFJMfffiR7UMSsGvXrVO+vHmVIGEC82WQ3R/0+8D2NoS4d/gISj0ISrAJ34mdY81zH3GxcTY+k6dMUbZsWdWlcxcjU9evW69XXn3ZfMfub3Yrd67cjrLR59PZs2fMjkCUsfZQR2KHGRtIIcYYe8E4/5V1wR6Ljo4ychMirGbNWmrXrq0KFixkhNfn8+cb+cGaXLR4kWGtRIkSmg2PundP8+bPV9euXfTCC5XsXgh477rk5hdfrDWSBLvAGjpx8qQKFihoexbfiH0pX76cYyO9kue4OMN14CdHadhDFcqXdxKyxCWWaXfT+xYEu0laNwm3e9fuoNpt377vLQHyaECN/6BSgCQRpEyOnDntHvBFEFbVqlW1vQXO8JJ82CgU2CgBwWLYDWwwzwU2gYDDrrRt187wAp+1YNgN1BnbIZ8OUdnnn7ckN4R7r169jbji+zKkT6+Ro0ZakpI2N17lj6eyYz49JZ/XU9bb5aE9rSGU2bOMUM+ePUwgQDKe7/xwwIfBuM4jfg4eOKDRY8bYuvZ6A0dEuCIEd6iddeTgAeYAmxZjitKjunvnrtkRfDfJYXA4/hKfSvIzPCJc3+z+RoMGDxLEE/iGfRCqpOR7+TzJIxIrXu9I9iW+Dt/DfKC2JYkHqb5i+Qq98+67JjrA/gwY8KERneyRY8d+Nd/42WezDKPiN+1AU/53CS4jrP4k7AG7Q8Bjg8CLnrqYz5JcBMuiTgUb8DNHGehchzmBLCZp0rJFC3Xq1Nn2KPupd5/e6tKlq9lHR1UZT96Am1lb+F9sA2OAbyAO+WTgJ2rU6DWNGMGBQn7duXPbfAj3hp0Bj5w4fsL8KO/HDpCUAoeFEl4k8/Bl2FLIQq+/K2sfu82+4HcVX3jhoQrOzz9foLFjxhiJSWKKRMyt2zcNIxDvsT9Y/5D7mTJlVvZs2WyEwXmhPTeJJ1jXEMRgPRTyK1autLk0Ut3HZ27YHIKd8+XNZzbhicxP6ONPPtbMGTOVPEUKsxHMvWcPLKZxcd8fTa23jj08xPVYHywNiH0jqF386/nCRzG7h6l/jzz0cPHv/c67r/9EuoUSoaG4/VEMH0p4Ptqa41FS9lEy89Gx8VqocL8Wz9oSdmi84H6JX6KWmPPi1lDSHAwaei+/9ywervg3vOr2YMXOsAY8khj7azY0aPOdXRuqwg3lEkJJz9AxC/357xGjwflwByd0fD07YePqWEATmcX6w3XdyM2YILmZ2PwUdp93xou5/sTU/PPr/6MRcMnNhwQVXlL09//01rxHGTzy73+Um39/pi5FB3TaIzdThCtxgoAiA2QD/VKcu3EcnPffeRmOdAGkR6haQOpMesDIzRsKULqRNqWiIihL32hE4DMFC+ijjz9SWcrSjQB8+KY9g4LThwQlKKhRvYYBc4DOhIkTLEMb33NzuikSoqKjlOepp6w3TtWq1dS+Q3uVKlnKOWTCYzYVsOze7FmzLOhKnCSpunbpovoN6ptSEuISMgmAAqgleCJgJisL4DVy8+ZNA/wE0Rg2MpHf7tljQQXES7ny5Q2MoWrzmosfPnzIIWXeeceAC4FNs3ebKWvWLNrz7bemdjIA5IJ5A1luI+9PPx1ihJlHbtIUG9DJvfD9gLvlyx11hIFDN6XO5xmLD/r1M9XP2HHjVLlSJSVOkiT4Xq73kLOFrXZ3N0EkQA7wBnCmVxDP2LVbNyNwvd6R3oJjLFAUAD7u3blrYD0jTfvJtLmBMWq+bdu3GRlTq0YtDRs2VLmfekpfQG6actOnMWOcA4X4vrov1TWQzDMz7vwMYAe55ZWu27h5oMMdN8p4COoAdT8c+EFp06Q1ggESoEaNmgaACNwt0wZRYuSaQ85CQDG+AH/AM8ASYM2aQCHaf0B/uwevvQHqDAjycePGm9pj3NixRnh5zhWSEnKK7+T7AF5p0qS1ewGA8qz8zHOcHhBgvFmjPItHbvIeQAfqQsj2Xj17GombIX0GB/xdu2ZKx27du6t6tWrq33+A8hfIb2osVAasPZ4DYPzwy9277uFwzjpyMtwesPTAA/cACGEuIRuHDRuumjVrGGAuVKhw8Ll5P0QHz46SC9DOHrDPjRmrJUuXmKL40yFDVLxYcUUmiLQ19tWOHZo7d54OHjpoQQLAmjUIqGcvPqrchJxAYcC+JehhPZN1du5tmBHskEJP5ckTfJaNGzYYeXjjxnUD3qyV+9H3jeysW7eOBWTcr6mVnivmkCWxsaYERnnNHH380ce2Rp7I8oQ9880bN/TF2rUWhLBeCU4p5SVo4/r8HYIA1QVJAUgAyDsCDvYpwTrzVrRIUd26ddvGB3IVku7Djz5SieIlHFzpD+jAgR/UxFXzcR0UadwTxAC2AnJz7tw5/wNy04nxUJKgKiM4Qllrh9MYqHcUCxCm2B2IN8hN1gnjDzHRpUtnvQ3RTTBJWfBPR7Rg4QIj/FgvRrxUqRI8WTZUQREqvDKywk1UQA6sWL7cgprmzZtZQMZeDVX4Y6OwHai+WB/sJwg/CDWISOwRxFdoYOLZPAIo5hrfwrzwgkzkOVHUEOSF9k7l9wRllFxD0BAkc83HH3PIzbnz5ipxokQ2v8dPnFBN63nWRc/kfyZeOYqFNpvljOmDmAemYBo3fryROwTOBHrefuN6EIP4QwJTCPPQl3cQBCpSyFYjN1Fu/gUsMGnSZA0dMtQSeqijIesgUln3JUqWNN/p+STPhjP2rAHIfOwWrSBCX+wTVHCQGRBR2DD8p6fc9ErBve9DDcwcololAIYws9Sezzk0g7UzZMhQTZs23ZSvJCUgFrAV+CFsA/OBatM79M6wid9v8/98uXI6dfKUps+Ybkrb3SQp7ZDCs0Zu4kvwO/gX7A3jzJ7l74cOHTSCgD2WOVMmzfzsMyOesTO8IMSwMSSpwBrz5s8zxaGHYSAVsbsXL14y4oN9hUKOP/kd94w9g7RNkjixqZl2fPWVqfVQGDJWrVu1sj7l+Ip33n7HnonnRYmeJGkS8/fc5/jxE7Ry1UqzSZAQvFgbkFOoodjb/NwjpR5xAP/2z/vRDzRo0EBLDtSoWVPt27U3ZZmpoe2AxmV68cUqtr9SYyc80v7qVZvPT4d8qtcavWbkHHMB2RF/L20Ns8XFxerEiZP2vfejo9W1W1fzdU8+mSsYNltgzVgfOGjqb/YNiQ7mxxKb7j7yMJ6VnIak3FF9MqbVq1VXypQp9P2+/WafvSDX87seuUkibfWqVbYfWIPbtm3Vps2bLTkFZgPPeEIPvoNSWXwTBCK2n3lm3YIdz545q08/HWz2B9Xmo4G9Q/gPU6lSpQ0vQdhjR1Cn79i+Q6lSpzJFHraBvUbCFQIfTIL/x3d4bU68NentV/YVBDRzz73ZYVBuGxmuW7Toc/qg/weqWcM5vMxTV2E3zp09a3gGnAte+mzWZ4oIj4j37T43Ce4SP4Y9Q3AU38c1qWTATrD2wP7BzLlP2sOBQoMH68iReHLTW4TeYVEkL/HjYC3UeB5Rik3gO7GH+FXmA6yxYcN61albVwkiI90k38vOQWIK6OKFC0ZSM14kmjZv2uy0NTBb4Snx/jyGgkyGlAT/g7+DuNvnswQ4eJXfoeAPYmt3PeLPSKR+9/13lkjs0qlzMKlKbAMOKVHSaevCM9kalVNqjr9lPNjDVAHwHitLHzgo2Mc4NjZG9+5FqUHDBnZvPXv0NExgB0YNHWLPj2qTsfPat3jqNJIWkJvsS9Yz641yfnwjNo59QRVL48avKYXbZoq4B5tIlRFEZR9Tz5exdcIaJZkEjhs6ZIhat2mjhAkSBv0S9pbP4K+93vfYFtYmeBG/wtpnnZI4OXXqtD3T55/P197vvlPdOnU1esxoSwQMHfKpJk+eYsm0jp06WpziLTbuJUhi/yej5yZBgkq93yHN4olHh+QLtR98rVfq7vm1UDLR8+W/l2wOJeG8a/xeu4RQcvQ/kXihPvo/lduHluR7w+F9t2drPbWmdz9mG+yZ3cTRQ4kkzArEnkPghz6PqZbd2OpR8jCUyOXvnlI0lHT17s+BMs5e8Paqh28eJXh/jyC2NUDiMCQpHvxu954fJUAfGpugtsNJbD10j67/oWSVIYj1hwXJzSdc5WZiqxj9h9z8M8zx3/q9r/PXF+OLxoLRhyfH/Z//+Y9y8+9P3ZVo6fQdv3DFOVOEKUmCgMJRbIa55KYlVACBf6Xg6O/fx0OfhFByIlQ3+ekSJGSnY2Llv3pDgXuQm6n0IFECbVy/2bKBT+XLo08GfqyyZUq7RNy/Z134VvrWAES2bN6i15s0MXBjp3BPnKDZs2YHyU3IT/o3ATJ5kRVGLQGRmDFDBlfNaJCPIksjgPgeSICbN2+rdOlSptzMSfP4q9dM1UkgQWAH4AREAwQgpwiib9FXcvJEC6wcB15JPx7+0UqUCU69g3UuX7pkpOORIz+rVKkS6t2nj2UjGa9FCxcakKFk6acjRx4ylqEA+NzZcxr86RADatwLYM4jNyFfAQNvvPG6BSEEELYrQ8oCAB+Ak2++2aPevXvZmHjElpNpe0Q1C2HullxAnAHkLl+5bOOa5YksNget2rQOnsT6aPYP54ECBmAOEXjt+jVTO3rO5UFMjH786UeNHjVKdWrWNtCU88kntdY9UAiHNW7suGBZJeXjABoCI14ElgSe3qERzr06az70eXhuyo0BdQSJ6dNlUJMmr2vDxg0WYPXt+76T0fdAfXi4OS3AM4QGBCGKC2eN3LSggiCBPrEoMwhKvewlpUoQcBMnTlKjRg0NPEKk2Ty4PUKZg/nzF6hbty5GpqVPn9HAOKXlBDQEJoDLUAdMEEt5Iao1T9ngjTcBJ2AY1SvlyRDc1mvr2jUt+PxzI2cIjFFMQDAT2LOXIEaMpE2ePHhSrLNefsduuKdaGkD/nVITxqXZu+9q/fqNVkpH2fATT2QxAOQBOwALewYyBNIGwHz0yBEDrQT3yZMlN0IG0gti4sfDh7V9xw4bi6LFnrP17vV+ZAwBvhCkzCFkFkQc5BqBJ3sBoOu9IAwJwgmKsTstWrZ0ggaCkLVrLQBH/UlAWqx4cZuPAz/8YITVrdu3jPRhDCk59tYJZXaUiTMmSxYvsfv2enyyRnd8tcM+T0AFUYTd4LlJZqB8oKyzZq0aSpUqtaKj7lkASCniE09ktjVG8E5J7oMHsWbPsHsEZUa21Ktn38ceg8xo37Gj/R11CwEvRAaBDGPE/qClRHyzgT+w+W5yijljXxIkoGwiAcB+c8hEh4jDzhIgUabKPEDc03ORec6X9ylrYQHZy97A5tCnGMAMYcxnEyRM6Ng6TynjoPHgzbGHfT5K7+O5ubPnzun0qVP2rKhLou9HBz/Dd6MSRJGNkodnJ+nB2oQgJPGAfwglN7m+B/DpaYgNJ7iCjPNsL+pwfABrjOAc8ta5VZ+NMyQ4c4qin70IuQkRjeoEG4KnQVGCLfFOVPdUaDxcaHCETRw8aJAmTppoRBzrJfTkWO4Jwg07yB7nfr3Tqfke7o1KA/YYyk1sar68lOz+GRYIM0Js0MCBNk7cM9//ft/3zd7gz4xMf2TpcE2CbcpeIXG4F+4vNDkDQcy+p+yQdikQ9IwTPgu76pFvfBfziqr92rWrRvReuXxF0dH3H0rAofbbvn2Hqlevpr59+5gPRPVKcMz/KKbxx8HlFAjYuuM7q774on46clQT2Rcvv2yJyBEjR+q0S25iS3gxrhDcPAukZ/369XQ4SG7Sb/kVC/whVmk3w6pF2Tl82DBxf2+//Zbe79cveOI847F92zbDGgcP/WjfCanAdViP7A2IUPACSsWUKZLbukXpePTozypYsID5WwL1yAQJdPLESY0dM84IrbffeVtt32trSjjKVynxnTtncIUqBwAAIABJREFUju1H/DM2yFur2DdsPmS8o5gF1juE4X9++RQd/cDUlRAeNWs55GbhZ5+1JC8JU+YMuwQ5m9Q9URuCC9uN31q7bq35Jsacn7NO2AtfrP1C77V5z3BJbFycTp44ocLPFrK1xF7FVqRMlSpoJ2xP+ny6+NslVapcyUps8beoxELVlw7Ci4u3L+5iwK7T1gI/kypVSn2/7wfzg4yPV37I31HVMdYkAJctWWpjy8/5PMnhf/3yi9lwqmks+eImo5lPsAF7EF9EchQbwZoHK06fNt3mw/OJoeQCPpw94R1sd/LUKSOIEiVOpF1f7zJ/xb4eNyGe3IRk4rvY95Rak2QGI4C7PFKQR8dWkliCtKU3KraOEmzIevYiNpzEDCSu+TcUhq4t5ruwR6g6uTda+3gtixwyAez4MO4yu2aVQ47thvDn2SD2aeXCOonfoLL1P3TIMP3r118NC4f23PRIFq83Nv4NopYxxiczD+x5lLZWPWQVWTHauHGDJc6pHoD8BYchNGC8KC2HNMO+QoL9cOBA0GYFS6bMFf3x3qANVcdOnS1xwzVCMTBzwr7A/iWIiNSFSxftkT3byDzxTOBi/H3H9h1tXHlekth8FzaAhBZ+wVwlFTn37llPSebbU26yNrxezE1ea6xhw4fb95A0hfzEX/To2VPv9+1riTZad2E7mH/sEPbd84X8yb7Ff7IvIZQ9hSz2GxsAPsPWvvrKy0Z60rYCDEdSmTWJnaGKiORewO+zZC/zg0oVdTLkpieIYDyuXr9minXmAhEL/hpfznonecP3sG9eqPiC7QNsGy0BrI1F4WcNR7NffWEBS5yOHTvOEpodELWAz11/7U7An9g7d/0bCRWSFQzWqXuknXvuyCPkphffeBd5NInBv9mbJLZCf+etjUdvLpTcDCXrvOs8Slw+ej1PIGGr2ZTDznM9SiiGEpHee/nTs6ve+z3RTFCt6Ny4s9+9OIEYyiXjvbH/PeI29FlDbeK/EbpuW5Ggjfdaprn4yasI9MhNj0j9PXIz9D183x8R0Y9+3sOrjht6eG14vsn5uV8BX0Ax/jDdjJJ+uB0jyM1sSX1KHO6kwxxC9p+y9D/djP/Hb3DJzeB2fSSlFd9zwHnHn//7H3Lz788Y5OaZ236RkzZyM6FHbpI6dTdcmNPz4b/y8hrvueRmcA14t2Dk5k0F7kZJaVIqNkki7dm9V41fe02PZUhnpXAvVKzwENjxAIBnECGYAH/RUdFqy6EptWtbBnDCxIkG5OltmSJ5Cuvx88nHH9t3AThOnT5tSiYyoyVKFLcso3d/kJuQjpAma9eutz5ROBwCWNRBBHePPZ7OAC7BDYGPp9Bz1JKjdPvWTU2ePNEIOMgYQMC5c+ct6OHeKa2IjopSsqRJrE9TgQL5LWtdpGhRJUuOYs6n5cuWqUWL5noyVy7t2r37ofKYoKMKCzPAMWTIMAMdqGkAJVmyZNXmzZsMOKJ66NWrp954o0kQQAU/LxnhA1hYvfoLderUwfpjGbn5sFQq+O9AHAY8zNQJlM2jREmRIrmpaW7evKXSpUqra/duRiR45TjeesO+O4H2z9qz5xvLrqLe4ucQQF6gQPaaOar8QiUjMlHdrV+/zgAVtzVu/Dgj7RinMs+XNXIyZ84njVBNkCBS1apVt+A7CySKvZysoZGbLqABBBJIHT9+Qj/+eFipU6dV49caGxgF3AKk6fcVJObdYIX7ZzwJsgh0IXIIdiHH1q1br7feekNtWrcOkq8sf+aIoJf38j5Aq/W/cstYjv36q5XZTJ8+Ux06tLM2AbRQuHDhogUelNDzjCdPntLjjz8WzAgDhCE+UXw0a/aue9CAY2shPgGhkMjFixULnhSfKnVq63MF+VKsWHFbk4kSJ7QycMilbNmyW6BDeezDL6eHkmPK43UvoWMadPru20gSEDAdO3bcVIIQK0mTJlOY28PUC8C8U6RZhxBIqCaHfjpEP/70k3Jmz2FkFc9JcMJeAzijfG3U+DVTqHpAZOjQYRaMtWzZIkhuoh5ij/KcqBkTJkxkCmiPEPpizRemEiUYY88XL1FCWbNksWCQsSdIKliokF2X6x86eMhaCkSEh2v6jBmm9nEWlVPmytp+tkhhI2XXrl2nkqVIVjgvgvM93+4xQM8e27nza/s5a42gizlPkya1Tp44bgEM106bNo21k4DwAahT3uysZQhiv2ZMm2bBccpUKfVqvfpm8zJlzKg7t29p87at9l4U7IB/FBuQmwSutDpA4fBngVroGgBcbtu61RSt2MM2bVqreYsWbubdIaxpr/DllxstUH311XpasWK5+ljv4GRGqKGmu3Llqq0l1m3up3KZghiVKYQU68lRyzjJiCDgdglPpz+ZE4zyYj9Cbn63d68FwyS8UJ6TiOB+KenG3kIEU/I7diwnxed3lZtF7TkI6CCTPNvgLPGABYzM1Z07d43cfOklyE1H7UYQTQsC9iYkGnaHIJn7hcQmeL18+YqVepIASp8uvQXw+CwI8/Tp0tk9lC5TxkoNn8yZw1GsesqGAL238OaOutlpPTJJZZ7n/V2slYQzBo5Sm/JqbCr3Q/DM2vAOT2Pdnj59RidPnjB1FnaUnoJ/2qEm4NPwYSOsNBSCLFeu3Dp77oyKPVdM7dt30LPPFrYeZV59ZKjL+Ne/ftV33+3V11/v0pEjP9k8sZ49tYxzPydNvUZShb6/qETpecdcYC89e8J44scotSYhAZGEipFe3H5/nH03P2O8TVHct4/td9YCqh76ghLwQ8i7BixYrsY+f7FyJRs/1kHtunUccnPEKJ04dVrdunU1+8ELkgpSAD/Hz1GR0lage7du2rZtu5VC8l6SHZ7q+If9+025ji3o2rWz2RhP7cp3QliAGXZ+vdvKtCEYUdShFv3xx59sT7C2sH9379xRkiSJTNVfvHgxe0/JUqWsZzVz8OBBjI4e+dnuh/e//fY7ZjPoy8heOHL0qO2FMmXLWI9Rxg6b8M47b2v1aofcRNXrrIs/ITcDUnTUfUctP368atV0DlVjPiEtu3bpaqp3bAXtCyzB4/pfxpFnZO9BoCVNltyuefvWbSNlSUS0a9vW1gWE2pnTp1Wg4DO2fkjUQKY5vdGdJAh/d0ib+3q+bFn9+usx6wdJotZKFb3+l8EEv+PDHE/p7C+qASA3IcL27T/gYjXP+rHH4qwdB8kK1taypUuVNUtW+26SFfTlpYwaP02Z7WP4aZfI43lRldF6oHHjJtZ6g7UKuZkyeQqNnzA+vl2LG5h7dgBSZ9rUqXZv2FTWaZ++fWw8v9rxlZIlS2r7eczYsXojWJae3oiSa9eui4ogCCbaBWETPF/JeEGQsU9pLwChVr58BdvnkFufzfzM1je4EuLcs41G2ipg5eVTp0wxQp5qDNqLhKNYMjKDdlSQ+w7pzLw7/XGdftBm18PCDGeQLIPcpGIBbORFJ8ztmtWrNXzESJ09e86wGklh2lBgF22F+uN7oLPGKTEH15BAzpz5CfOp4H1vommTg3ISPJ4uXXodOHjAsIQXmmInFy5YaMk4sOPhwz86Jc9u8jb4Rb+X6A1xlJCbqPFJopEA88bOIQh/s8Qj+PP7fft05vQZ65tr9VBuf2R8R5q0adW8WXPby4ZVbt8x8g4FJHYezAm+Zlz5Dx919OgRI7CxN+AFMIun3CWugvDnWfFfr9Z7Vbu+/tqwB/gL+zl0+DBrXdGjR3drQZIxI32S44Up+FDiLVpFOeRmPbuPjz762BJ5tPaicgKSnzWfKFECS86gUiWJjir+8XTpXCW1T7dv3FS58uVM+IHdMeUmcYBbLXX56lVT9DOH+F98xJo1X2jgQE6GP6TcuXMp+l6Uta1gPSOWwPbyGfqB16pV2zk7IFzWdok4qUSJYtYTlPd4tiO0QiQU7zz6dy/+DP78kWowJ2ZyqkZC59ypanFaOXl4xlMI/lvyxSWy+XxoxZz3uVAyMPT72AveNULJuUfJydDv5e8Pl6Z7c+1YRs//eu8JJfw8jOSoklE9xlea2LZ3Ezve3iJ5ZTbb+3nI4IbiBscsB62AIziycze8qkXPhTt2JPg8LpjhOsGxN4V+vA33yFGv5Yf33Y6g1G259sifQbv3ULuBh8lHxw2ZRJ0HD+IqbCU+luf2qgX8VpbukJsH70BuRihrUimJ16/vH3Lzj7bgf+13Drnprszgxv//8G/IzS7JTvzXHuD/+kLWAN4XJzhFXyBCcb6AIsPj5E+QWmHZ8ioQkfCvVIb9pdu8HBXQ6SC5Ga4kiaRIv08BRFVBW/HfJDc9KOCeMOVYQ8dgovJ5EKPAtVum3PSnTi5fiuRWBla5UhVF3Y/SqNEjVbd2HadMwcFLJiYAZ8TG+s1BkzGcO2+e9Zrr06u38uR9SoMHfWrE05SpU4z4IJBAqTJ40GBT0wHWKNWYNn2aypYpqzbvtbFAAeDslC3FmbqtdavWWr9hvXr36mUOe/OWrfr+exR+6VWufAULWgHZ96Lu2XMlSZLYlCMcvnDLyM0J1rsRIINj5z0ACcgVAPrFixfse+lPQxCSOFFCI08JSJMmS2qZSYIFek1RShYRQeDslJw6WXGnHPj8b79pyBDnYBFIsffatDbVwZdfOipSsvNDhnyqKlVecEo1MfghzpcgHXUO4ASCmLJXAPNDJaFuHyjHuTmTQd8vlFncJ+XclLoBpFBk1Kxdy1SkgA8a3weJiAfRLpAZaqX2kAWUqABaIJR4H0AWEpBSxcIFC2nOnNnKmy+f9RMDWNGUmubkHABE/yBKIyEXIHJRrZGp5pkIQtu3b+scOuCnrNwJhuxeAgEjAQhECbIP/3hIKZOnNoKFzzpqk9ZOqa2NmUVFQUeJMhMijsCRMtO42Bi1adPWwHr37l3U9M03bA48lSzKOsomKeHioAQI6Bw5cwTHhUCUZ/NO+qaHWkRkAs2b97mtFYKC2nVqGyH/fNnn3cOepA0bvzT1IIEVc0BfWcYE0iRhogS68NtFa8/AHEGmNWrYSLVq11Ty5CmV9jGnTNBrkTNt+gx98slAm4fVq1c5vf9MueKaeCOI41V0XqDkgZxgPZnbR5Z1ev3GdRUqWEgXKZNcvtzUz5GRKPMcAAAwv3njpqn5eAYIUMoYly1briGDhxi5RD8ogDLKUsqACxcqbIQpvTgZQ94DKURPrVEjRxnopucdhzalfSytHVZh5Gb2bDp44AcbVwIWen6xFgh4vt65y/q5EnDXr1ffys2zZc9qqryEiRK5gYesLP3wj4dNLYAdGD1mlMqXK++AqTCn1yDBJwF+yhQpteaLNSpZkhM+HVvIM9PLk3YHnrKNeSGYJNhxTsqurilTJhqJSrCAUg91JiohnpU9zCFpcTEBXbt+XY89lkbTp83QnLlzzCZCFqDKRKlKKWjChJGmquTajB+KZGzFSy+/pAX/Q3KT8aKtxPvv97P5fPmVl21dO311fbp+/aaNjVeujX1E/YpSiT0+edIE258cZBAW7jNVBiQryluImStXLpuKGHUQ9sXpY+X0//Uwr61B1OMQm9HROnjgkPVXhpBi3FE0vtvsHVuO7AUOecIucV0SMBAm9FikRQl9AEk8TJww3tQ+Vh7lHoIRExtniRdU+dg9EgUvv/ySBXO7dzsnT+/bv9+ScZCmlENb4CbpxInjmjJ5qnOIUf78WrN6la0XSoZRyKFC4nr4IfoRUvbZpWsXs5eUdpptDwHzlIQPHvyp+a7yFSpYeT/XtPX74IF+OvKT+T16B+PzsIllSpdyyGKbs8uaOXOWJT8INCFbixQp/Ptq7BC04Y+TBn4y0ILZylUqa9hQgt/p5lshSSGgKN+kRNZ174qNi9GZ02dtnCm/RNnLe0ki5smbx+wJ80ZbCfY2bQ1I7LxQ6QXr8zdk6FA1bNDAgt0ECSOtRzB7A7UwJHaBggWtPQOBNc8GoUIih+AXW0kpNmW7jDtkE/sBcn/06JHW3sQNkdw2JX7zj/S6pg8diRDuY8vmzRoxcpTOnv3NLUtvas9HFQe+/NLly9aqpnHjRjp06ICRzV/t2KmJkybYevZOleYzljwcMVKr16wxpXOb996zINzDy5AxlJhv2bLd/L3XnxaVE6QZhCPzyGEYJ47/y9YwNoHkHWPHemR9RkZEGsmLfz5+7LiNP4kUMA92n4NaUqdO5exVO+jDCWzZq5CktEDBL1Hh4ay9PyM3fYqOemClrHZwVq3aRr4VKlzQknzdunZzThUfO8aIOa8kOjTXzfV5z6WLl5U9RzZT47I3HHKznfUKtJ6bx4+rSNHCZsMhKUhA2XoLwSVW8uxLYH6BA6g4wJGD9BImTGAHnmGfvefy1DQAGT4HqbX7m29UrWpVS4x8//1+5cjh9NP01jXJJloPeH28VyxfZuTmpUuXTYH4+YLPLalRv149s0Pgw0hsb0CWYAQvoDrDnnD4EGQ9doi2KwP69w/uZ+yaUyILxvIb4bdq9SobD8aG5Cv7BnJz85bNSp0qlbXpGTNurBH7EHO0b2BdQ6hDPNOCgmQg+8o5mZvDoKIs8QAmxe9hq7g38DbJW6/iwSp+rIex2xcy5KA72kCg1iUB//XOnabODQ93MIOTUHaVTG5S1DB8nINB+R1VCWA5Izfbu+SmSwSBPcB8I0aO1tlz560ChHJiO5DEbaUH8T1m9BjD+9gZ4gGSBVQ3kBBcvGihnnwyp3s/Eu0H6OuP7aDF1L793xu56bQ4cbAQ+BU8zj6hYiJ16pSPqH8tmPvDmGzWLMjNrlZOTTImJjbGiO0rly9r1qzZWrJkqeF8Dlqk3QBVW7xYpxDR2EMSVBwQRWsb+lNu27rdbCNJMdTuqJed1kay74dQJ9FIMoU5feutpmYrOIMA21jvlVc1fvy4YHKuXv16Zp85NAn8cfzEcVN20p4Ie4YtoLWMmz8wewXO5r3WTmDMGDVoWN/sM6Sy10eUxPLYMSNtD4Ex6SfNfDAWKDnxV6ns0Kwws6f4hp9++tGUmyT9TeRga8hvSVD2Em0FBg8epNJlSpsC+pNPBtlYkoynvRW+/eatm3rm6WcsGVmhQnnDhthGsGGyZEk0a9Znon0XWIOY72mv57RVT7ltYP4k0nYIOtSHXjzqxNOeOtEB/O7vH10ihlseKkJ5yL54+DBoc36n+0GoPAx84vQadQ/wDClw8chCw53udR/9fu86zsFPzp61/eqSlKFDEU+iBnNCLqB1ninYe9P9Hn7p2bBHNTIOEA75Hotpnbje+EHrV2yUenDfOgfgOpf04hHuCT7Q6akc/3qIKHV7s3tkq9udzOIOfsY1wYh8F/vTbL03ZI+MXagvcN4XbCwcVLM7CmsZJqFiFTNhxLCRm27JvJWl+3QzWjpwJ05PJApX1qQBJbZn9mzLPz03/2Qr/p//+mHl5n9Qej20gx+R7D4kHQgElP4fcvNvT9rl+25ZekDKYWXpUgSbi6bHoRv2b1/hf/ZBZ6oDTmbRcyBuBt3nDyjuQYx047YUFS1/qqSKTJ3KDM3LL9fT1h3brDz1vVat9MwzT7skkXN9L7Ozbr3TE+/bb74xpQcKArIkToP7KRo4aJBl7wg0APpkLVGOrVy53MBs167dLVtNBo8Aolz5553yFElXr16xn9FXicb0Td9qqmxZnSbX3j1gZLneggULdf/BA1UoX86ynwQyFy9d1KDBA+0U2f0HfrAAmGejt1K9V52gzOvLRBNqSq8gDZYuWWrPi8O3ky7bd7CsOH8Pj4CUdJxj6DZCEQqQpzwachNSjkMGIDftXi5eNNBSsaJDwthBHG45NM8KWWP9DRcvVstWbdS7V49/OwTI5QODQAenQM8/VFqAMa4JgYo6oVfvPlq1YoXq1a9vQXjevPlEo3nGas+evaaKpLSXPoqvv97YAjRUEbxQw6GKITtNEPn0M89o/vy5VuqCwm7kqNFWUgOogeC6fee2HWwBGT19+lTLyG/dus1AzOFDh9T0rbesDxFqOKcPSnxSEHL13Wbv6uyZMxaApkyZWq+//oaO/PSTEQ2oLz3/FhMTq8hIp6QC50XPLMqmaTcwe84cc2AEIQSItFMgyDBFgAi+wy3QoL8YZY+t33vPAhVKvZwMb8BUqgQX/N5r5j550hShAADIolh4/nn6FFFaFWuAjTlAEUnPTIJB9svw4UONAFuxYpWVAQHw06ZJbb+nPxaBNMENQQxrGsVtwgQJjGycOs0pSyeQdsjQpHad0LVma94IBSc48Ug7mzyXFPIAAn+iiqJXGkpoCEuCR04q9lwFwSzqSPYle2Lx4kWqUqWyVq5cZWCXwBeSgx5/rH+mD1DnASeIxC1btpqKGnUW9oB9wPMR/DPGkHBvNm1qf4f84WAl1iKqyVu37yj/M08rZ47sppLl8yjrWJMEno2bNDF1GgEf6qn79x+YGqxqtarKkT2Hho8YpnL0KXOXFevg12MnlP/pp03tsmnTRgtevJeRm4cOqWzZcrpz+7a+2bPHSGcSKN99/71atWpp5fsGmQPOYUIGjOyk5jvW9oIgu0mTxrp6+YqmTp2udu3eU7JkKUxVtHDRImvfAMkBydWseXPlzJldCRKgVuU0YgKRAUZu1q5dy8b7oTn8DybeAfOOQhACkABtzJjRjsqnV28jdPiiZctWWI/XkqVLq327trbWILFQi0KyrFmzymysnZoJwe0U6hjBjIIIcrv/B/3d1gEh5T1uUof1x6nsDBBjs3//D1auBpnBIRGQBN66dM/jMDAMmQeBhHoV2+HZQlR9qOPYzyifLdC13ks+RUVHa9SoMda2gDlib0BuYpsgd+2U4P79jeBKmBDVefzgmS1fusyCRIKzZcuW2MnDTZu+pfXr1rkk0iCdPXtavXr1scAQFTi28emnHXvp2WoC3ri4GA0ajP2YaKQJdh7SnIFgDFD979+3T8NHjAjaHs9PML+oeTZv3mK/w55MmzbVbMOfvaiIgDAgSVazVi0tWrjADtvr0rWbHcxBsgV7VaZsWdsfrNlTp84YWfbN7t3q0rWrjSvrwEyEazP4jm+//c7URSQQ6KuMz5swYaLNJ6XljqpY2rx5q9k/1n33nj2M4PECNjtg1D08CjsB8cqBNj179VK+fHm1fftXRvSjkJsxY3rIIUrOIScorfHZjAmJRkp0KVtcv2GDJUrOnD1n5CZEAfdOMP7qK68YkcA1WrVqYWXnKJ1QNM///HPz+ZA8Dj/ls5JMyj2xwRAD+AmqSbwjBijdx/Zv27JNbdu1NQL02LETlixkjdE/lDE0m+kGfdY8h5L669ftQECSILmezKX9P/ygbFmyqWTJ4jYuI0eOtjYItFAA5+BTUZ3Tn86rqkC52fTNpqZoQ9E0aNAnQYzzZ+sD0n3QQMfmosqyA4UKFdTWLVttj1gf77FjVatWDbP7Qd/hRpmQxIsWLjYyB9IiY6aMplaze2nX1hTDsTFx9j1FnnvWKlJmzpxh5aluEZ97i/Enk5cuU1bffbvXejVyKCBJZ7PPIcSCg4Gc+fH0m1SRVH2xqpHcGzdssrXtKJ+ddYuvwYZAroJLwJEkAocNH6FJEyfZQYzY8erVqwaHzSg+v0yhTGsC7DP7HGIIv1erZk0j3rt172pJ7CCR5KZS79+Psd/TmoY2CQ3q1zPMytqjrJoTtNOkTmVKPVTPtEBBHY4yHOyAzWLtY3dJaIbaBNY/vqxDh45GwJGsgfTjmbHpXOfNN99w2xk5REBMjEOoeOorDmjh8+BNepamTsU1fI6A6eFuIkFxAuvWvgNyc/Vq8yO0vCBRDqHmlI5G2Pr+du+3+nTQpzp86LBhNUhX7+Wp4bp06Wb2HR+EraJlzTtvv21rhCQ5/s9ToFHGvXHDl1YdwhgdPfqTHnvscecrXfyydNkyvfXW20qVIqXtp9RpUhneCV7Xc/Z/sDnwj9hy2mBQTQDhC/7v3buPlcozJ9gVFNSPCtlYZ7TMoryaBEfPnt21es1a61VNefacubONEPcwuceYcVhSy5atrZ0O+JXP4s+mTJmqDwcMsHW0cOHnth7BAbSwgZDm8CiU7mfOntWkSVOsHQhrFDsAwe+RXth2iOMaNWpZ+T5KYd5HLIXNxoeRFB42bMhDIxMbF2siDNr4QO6TyG/ZoqX5f9So4HjWoSk3W7cOlqXTBuna9ZsqkD+/qDbCB9F3GIxND1HiGvoiU/VhSS53TTlxmd8qRNav36BMmTMZNiT5S99qxCQkYUjygc1D19Of2bsgweaqZZ017gkA/E5i0rNIj5CbDnHnN/zy70rF+JjO+51HOnrXdObbVUhaFZCDoUKJP/OF1h7IKzN37B5rj+/xFM+PPqdDGMarSj075CQpHNUkPwslFkOVpF5CwxNLeI/+6Np2xI3OdUzB7SoyQ4lL53udO7Q4GbLQdfShcWhoLBc6Rg+N16M2yB0Lb6383lw5ynAnzgvFdA9TV/GqVm9ePCPirEX3884ZV0H/Y7iepFVAunVfOnDLrycShRm5mcjsjycg+Yfc/LO9+H/9eyM3vU3xv/HnP8rNvz9llx5Ip+8GTCWaI7mUKDKgiECYqUXDAo7BCIm//v6F/uIng5vafT80Dj8zohUjF+NXzJWr0r07ing8jXzJkykmzqdpkyeb0jIiYaT6f9BPbzRu7Ab7jrGJiwtY1pksHw4VhRxBAYem/HbhginZpkyaqN59+5qDh6gA5EFGVatRw05ExchERUUb4Tn7s8+sfKRdhw6qUuVFM74A3AnjJxjofq1xY7Vs2Up58+axjIwdahigHPKB9cyjXIbMYt++va00BOUmQUmffh+oQYNXzaE9X66CZWIpm0XVZ44iIBGne6/27TtZtpz+mO+1bWslKBCF3gngkRE+xZHhCiE3Maxnz57XqOHDNMFVbkKQZM+ezUgfyt0ALQT01Ws65bPR92MUSfDsEpxHfz6q8eMmaNHnC9S8dWv16N7dycDHHzRnwNZ7xWG8fT4d2RcqAAAgAElEQVRF379vgIs5aNWmjQEHnpXSsn59+lpfMBQbKDghiAiwV6xYacEpKo4t27ZZOT7KCsucu47u13/9amCJ/kFPFyxgmWRAIsEhRAOlzn379VPtWjV1+85dPVugoG7cvGmnRter54w3Af/HH3+izZs22Vi27dBR6dO7INZ1eHu+3auWLVrp+L/+pR8OHVTaxx/T66810uEff7SgHBVraKYUAjqCEje/c7o9ASnKTXpXsh4J8lF29H6/n5XhZcqYIegcIc6GDhuhSePGqQWnsNMLLVs2G2Mc7clTpzVh/ESNHTVKLdq0saCiX+/edvI7qsMBA/pbe4TgHMQ5IAfwTtk+pYaoTrkviJ7atWrp2SJFNG7cGD2Tv4DiAk4JGoQewdnWzZuVxQ4/eFcNGjZU1iee0Ew7UGiQkZuoF1As8AIYca24gBMIemvXKrWMLHfWpBfQsH+MhAoP08VLV0yRcuniRVNVVa1WRYkhU91gE9ULgR57k/JWwHfFii+Yigbw/P1331uLgxbNmz1kdVj3Z86c0ezPZpnalcCaPwHmBNqUDhLksWeXLl2uN994wzL5lJASvP3yy7/sxFl6qLVo2UKdOneyfQ/ZgaKGa69eudIIwUpVqphaB1IJlRNAvFb16sqaPbuGjxhu5KYH2mL9cRbIQhxxHQINp4eua3sDAR06cMj6n9JrjXYT7A1IMJIkqPmwSb4Qw+CBLIif8RMmmroPsgNFLt9vQcbLL1mwBvENaT9n9hxt2bpFd27eMgLeaTeQ1dZpv34f2FihmkZt9Ged9bh3b469/bB373dmWzhwoe7LL2v8uHGKDPNZ0ICqA4UgCSf610FUoIShf9e+A/v/rVUF34kyD6UL5aT0JqQMLWkSDn76d1VCcCwlU/OREAAQo4gjAAb0k4UHHjJ2EI3Yf4gvkiSoWBh/1vG77zbTqpUrbY6xU6VKlnDWehyKvosWBKNqgvhCOcJ+nzHzM3Xt3Nn8zpatW5U16xMPHcrE2kfhz1rENmK71qxZreQpU+qtpk3ttGznVOqBio3z68b1G1ZmunzJEtWEIMJeFi78kIKCeRs6bJgmTZyoEsWKGwFWtmwZI/9XrVpjZCJrlUCa9eScSu2B6oCRZawBbBVBHYRX4SKFQ0q2ft+po1T+6MMPTXVm5OaiRVYmTECLonPe3DnK/0x+a4dC4El56+7dBMA1TCW1ZOlSU2KTUIi/H1m5LLaK+0FdRCl6KLnJ/KxatcI+wino3C92iX1K2bingLGjCwLSb+fPqVXLlrYe8fFUHzjEwnabQxKcJBogLi1Ac5XWVEqsWLlKrZq3UL0GDdS///vKkTOXfQ+ky+mTJ41YJWgnKCWhh7KbXnwQle07dNDBH39U3z59tXnjRn02d65efLGyJY08G/fDgUPW723tmjXq2ae32bLQlh+Upo4dPdY+D6bp1bu3+YRXXnnVVHqosDp27GAKFfYqGIBnxnf0H/Ch5s2eY8kWehmPHzfWel/SlsdpXRGnc+fPG9E+f948nTp5UkWKPqd3337byKAECSJ0926UrR+HUGxnJZ8WsP2Ftl8kJYYMHabxY8eqdp065mvZY7TiwcYsX7pUPXr3VquWLdyWBI4yBlU2CWGSis4J4MftWVkLjAEJU4gO1NJkdE+cOGVVHE/ly6fJUyZaX2JwoAWSbtLL7JRkdpokHp8lwUVfPpJD/M57JCMATF0UH8DSTgS/vHPbdiOH2rWlvQ8HwTkqx40bvzRCijGkTcmSpYuNbUZpi78ksQoBmT59uqBYylSK8pnvg+SFFIcQGjVqhPbvP2C9H3M9ldv6sNJT1dStLgmLr9m0eYtaNm9uZOoHH/SzJALfxSnbSRMn1tYdO4xQHDV6jCaOn6CyZcqobdv37PCvgQMHG3n1WuPXjDgiWRn6IlnGM6H0xI6Q8KpX7xUlTJLE1hzXocwdXPcQDnKrfvguVPn0Ec6cMaO+2rVLyZMmlYcPH+o9F6KI4nMxMX5T7lNiPHb0GEswN2/ZUl26dAzeYmxcwHzxxwP6W8KOhB4tRXhRucUeIWnctm07G/+mb76pjz7+2NYR/hq/O2vWTEusGMGjgO7HxFhyijkgLjh04ECwX7aDZQJatny5YXp+TzIU/B1Kbv6VGGrO7Nnq3NHpuQmhB1YCp3OP2GjKr6n+eSyd26sbtZpbbj9t6jSbCwhfEtAtW7cyZSQVaiRtOSjL2mu4DBJ+LMaSrj/ZeqJKqDuHSL77tqlTUW6iZC9bvpzWrv3CxgJFY8P69W2surtl6TeuX9ea1WuMGOZwMiq5Chcu5LRGCTjk/vgJEyzOIEGJirRRowZKkzqtkcqQ4ySp582bqwd+hAouJnTjzrlz55sAJVWKFJo0ZYr13+b8Anzqj4cOmT/Ah6Mudwi5ON26cdMST7xIyJHkBntwLTsMqWdPNW/ZPKR821k+9LydO2eu4cradeuaLd+2fYd69+hle7dt+7YqWrRIMLH7O5XSv+8Qgz41XlYZuh4sprP2RCSB3XYGro9yiDwnfuXlVWaANXhZ0tbFLF68FU9g/2ei7Q9vNOSXDrnqKE29UnKPbPWYgVCSERyFf3DuKZ6QDL33R+8XPGNxpYfbXDKWnxMPsL9IaXuJj1CS17sO9xL6/N61WQ8ITLwXdsaJR7wep/EiVeOi+J5gpWM8QYr58r7fI2/5TvOpLonKHDE/jAF/euX4XjurqKj7SpyYisT4HpvcS2zAb+uWw8rMTlkLJafKyLOHFmf4fbpNWfrdWGVJRM9NKZHFU85p6vLFk+R/dX7/ed//7gj8Q27+yXj+N8vSf4sO6OSdOHOS2SE3E/gVERum2LA4ye+oZHyOkPt/dxX8h29zqJD409JppAvChBgL8wcU+yBGvlu3FBZ9T7HJEyssRQqFRyTSrRs39MngQVq5YplyZMuqRg0aqXLlKqbOInhCgQIQ53+yd5A6HTp11FN581gZF702P/noI3Xo1MnAGWXJw4YO1ZTJk1WrTh1NnjTJlZBIN27eMBJuwfz5BnJatW6jipUqW3kUjf5btWihfM88Y0CEUj8r5/bHKe7+fSNXANAoDjp17GRABJIJAu7wkSPq3qevlY5gZGnavXLFCgPAqKmyZ3NUoD63v8qiRYvtHiEoOnTsaKor+rnRy+ZBbJyRdGZskdCbbN9t/ByQlbdPnzzBTuMmW0ygAnFGNh4CjsChT9++qvHSS84hP26K2gyzpJ9/+cXGZsmChWrfqYsFFYBsgobQjJ6TNSRrH2fjwKnxbVu30te7dqll69bq2bOX/Z6Sw3s3blmpCMGw9TZt0Vx58uQ14gPwhKrt9aZvGuhCYRgRFm6nb3LPEDYQmXfu3lW5FyraSaqo7gBiBEz0IyKggNACpJUtUcoITQhxxo0XpS/04eEeli5ZohZtOcGxsXNqNaphDlw5fFjv9+mjvbt3a9fevUqZMrmdtkwfJuYTAsJTqnFKtzl7hSkuNtZp4D9unPVIhSxE4cj1GcdW7drrtSZNHLUSpF8ch1ZcM8A6buRIdUQJ9PbbVvJjpwuG+aw0HnJx1LBhatupk6mNPny/r7Zu2mTKL8AwAbatGZ/PDuoApKPo5fAdSnk5qACSjDHhcCnUy5QF12vYQCVKlTSwztxQIv79d99p1OjRunD2nN54q6loNv/Dvn1GWEEEoDBJkTy59YuC1OH+qlSvqcavv2ktIFATcoptksSRioqOcfuaeRljnxOIx/l1795dU/du/fJLdevZ0xIFmTNmUJjfb3OEqokT1FExEoRT7lqnTl2dPXdWk6dMtoOPIB1Q+YIkHFDmrL31a9dpysRJpiIYPWaMBbUQ4cwDagDUxKiGSRigwqWcFbKY9hMoFyCiGaMr166q4WuNjLxhXzrK7av6+ejPmv/5fO3Yvt2CFEfdXd4C1GocKpE1m/WoohzODuqi5x1KsGPHVKrYc8qUNZuVS0OoeD3HIsLCdOzoL9Yygfdt3bbNlE70N6N/GaXn/fr3V978BZxSbNaq36+tW7do/Ogxlrxp8sYbdhrpgf37DLT/cvSoWrRqZaq8J7JkMdUmxCn3OWncBOtf+kKlSk7Zc67cZrMglbgHiNHYvwCk6EOM/TGlsSV27tteJtjh7927dlWOJzIHT4GnbNIOGgoLM7Id5SaEx5RZs21uIH4tg2/252fNnD5dixcsVPnKlTV82EgrtfTUadgsb95ZUxwG54+LNlv2+fz5mkggeOGCqlarZraPg58MKD+I0Yb1G6wkHfKU5ErRIkUsAEZFSoDGeoFMxrahasNGQFqirkVhw+ES9+7etfI/ngk1EERbzx49rJ8ZynCUtkmSJLVgBvUpe4YxR2XL3EHUsR/DE0YaAYe9hAQmMOO6vOfqlavW3mLBvPnWo/Xtd961dRH6Yo0MHviJChUoZCQLZf4OQbHRxp0X948KB1+JqoMeadwPtgISF9tQoWJFe+anns4PlP5DLHDv7i27JqpHSGwSB14pMDbNynHnzFW6x9OZ34BQYL4JQlnzqIO4VwgvAifKDL/+eqeRjgsXLLA5wT8M+NA5lATVNEQMyQHUWMw7Pgy7yr58pV49s61PP/2M4Yiou3e0eMkSTZs6WT8d/tHKHrEfXbv3MBIXkouydOwsPhB1OwdzEWIFfGE6dvyYEUXr136hgYM/tROEH388nQXO48eO0cnjx8xHQYbgM3jxnKwnSLgWrVrr6LFjpspbunixRowapbov1Q0eSoZiCXIcUnrl0qXq9cEH1g8QBbG1WwgLs7U2aeIEbV6/3og+7AxjRYJv3rz5FvxTfZDjyScV5/buYjCWLluqkcOGG5Zp2aqVqVLxRZs2rlOjxo0Na+TOlctOC4coO33qtJEbkBbhVB/076+qVV80TNGyRQvrv4efgdiCtIsL+7MAK6D7Ubc1ecoUjbHnfslIoXxPP21kICQOhwpRssyckiAg6GO9cy+oDlFhnT933rATpfNUs7Ru2dLGH5vG2PM6cfyEShYvqYxZsmjS5EmWMHNKSR3lkhOcmk7SysK/2r7NCEP2EW1FjJwK9n4kWA13yzkdgpTXhYsXjAgaMWSICuV/xjBL1ar0iE5qSWzWI8kK/C97etykCXb9bl26WHVAnnz5DNuxLrzWN/v2fm8EI3sPQjxtmjTmA1GK8++XX3pJd+7eUcXKlezwE3yYU2bqtBwhsbBw/nz1eb+f6jeob+Qvpeb07GQ9ckI7WA3F8fBPh6hokaJmW7hH9g2kIMQo44jNg3TncVEbg5PBRlc43Mzvt/J1EgG+yAi9/0E/w8UNGzUyXIpfYwzBbVQ9uENm1+3bp7fSpEypjZu3WFKcX3IoHC0tnMScQ2bgzyiztz9dJdlXX+2wUumfjx41TETywggdt9cy+Gva5EmaPGGC9V0Hs+RwVeBOpcdi69kJSf7yq69a70jIZ8rv6WWM3QWHWe/lgF/342K1+csv9ebrTZTzqTyGNWklAqbjxcF4rElO/A4L+LVrz7dKniKFVRTFrzFUp3+8N1YsXaI+PWnvlEzbtm83YvnihYuGfVFkghsh8ugZTqKIMTq4/wfDJ6wllLrsl3eavauX69cze01vbXr4k/yqUb263TdjcObUaX0+b775UMhe1gX2lOSiHXy1bJn69f9AufI8ZRU5jAX4gJJ3Dhnr3KWLJacYg7MnT5sPpeqJ/czPObQMYpNE+mczZxoRzv3i+2vVqqm0aR+zdUCSmrU4eMgQPVeqtBHs2DjukWdmLrCF+AQUzokTRti6wu/u/Oorx562bOmUwrtEc+BBrCXKSFA6FTxVrHUZ9wJ2I0EzdNQIp/cobSnCw62FEfEDcd7F337TsJEjVaFiJe3+Zo/69uypp/LmNTEGWMDD0w7x9OdxcUzMfXtGxpAes/PmzNGJY8dUvXYta4PEeQlzpk8330bcSWUCJ9vv+36f4X9aHfC8JJyxyeAwyG9spNfOghiS5DC+GkzKYXc8P3gE3F6tenWLTVhbS5Ys1ry58+xwsQYNGtrvwNKMD5UPFSpUtAQPdsMOcFu71vBN4yaN9VzR50zwgC1i3eB/ian4PfdEfANOw/dBWrPv58yZqy1bNtueAm/ih8FD4DDwStN33lbhIkUsJgH7EqfQJqBzp85KkjSJ2c/5s+ea7361fj1VqlRZp06esIopBEUc6EoMRzzFmiIpzBkAzDM2F8KfpDECgpJlSqvOS3XtvcROmzZuVMVKjh3lcLEvN260xB/xwUsvv6KGDRvYQZzMA7YNQRK4CczCobKsbbASOJJ1yIrgvSjsaZ/EoXd58+QxkRK+mX2LvWR9ElMsX7VSi5cvs7HG975QseJDPVO9BBG+J84fpjv3fTp8N1ZZk0QoezK5BwphMFmV/yg3/ysk1R9cxNdpZ8hp6fHdCoKNHpyyj/jmBX/273+Um39/Si/cl47dDujO/TiliIyxEqbYsEgpEGN9mMKt0WW4/H8lJf/3byP4Se9URYOObok6jg71m49Su5gYZbh/R2li7uliRKTupkir+z768QV05OABbVyxQPu2bVTM3ZvmKCwbEpBl+/j/1p1olaxUWfXfaKrnSpZSgiTJdOvOPe3ZtEkfdmqnSjWq6o3OHZUlZ24tnT5Lc8aNVs7cWfXJ6AlKnjGb4iITiuzwnWtX9NW6ldq6ZpkpXevUe1MvvFRLV+/d0tjhI7X/y62qWqmqXmrUQJmeyqmLV85p/7ZN2rV9l06fvahCJUupyst19ORTuXTh5EktmjJNu7ZuVf233lbjNm0VHZ5Ah77bq/kTRinyQbSq1qyp4pVeVFjSFLp08pS+2bBW61YsVop0GVTrzbf1bNnyeix1ah35ZpfGDvxIFy9e1vRFi/RYpiyKC49UHDPpSvshS25cuqBlM8Zrxvgxat6+k2o2aao0GTLqp+/2aNGMqfr5px/1Vss2qtHwTQXCfYpRmPxhPsswhvtjdObXI1o25zOtWbJEr7brZYGGU57vUzh9Pu3QBqcc2UowrNfIA0Xev6cxHw3QhhUrVb5aVbXu3VdJHksvfyBCCf1xuvzbea1eulh7Nm1U5gzpVeeVl83wT5k6VeuWL1fa1EmVNWsW53Rkt38ewARQD/hirZSpVk1d+w1S+ixP6ddfftHCGRN1+JvtavTm62r4TmvdCUuiLvUr6ecjR/Ver/dVrV4TRSZLZcSa/8F9nT/xq5bMm6MDu3ereIliqtOkkbI+U1BxgQidOvyTJg38SHt27dCCTRuUOksGDXl/gHau/VIv1W+gd7p2lpInVVh4pBL5w0U6OiY8TIkVowWTxmjW1EnKlb+I+o8cr4iEibV6/kzNGD5QNRq9pVdfb6osOXMoFtAU5tODqCjt3LRJE4cPVe1q1VXntSZKkzWbYsMjjOC+dvqUvpg3W9PGjtbbHTuoZqNG+mbLl1o6a5bOnTyuDOkeU8b0Tj8/yhpu3r5j6qcbV6+YEjfzk3lV9/W39UaLNgqER+jKb2f15ZoVOvLDPl07d9YcedEypZQ9Xx5lz53byNYP+ryvA1t3qnHj11XnjTcNkMweP1qJEoRp9GefKdHjmfXdt/u0fPZn+nbLemXInE2vv9taNeq+pECCBHqAbXcz0WE+1LxeDQgpFBIZsXpw7652btuiieNGKfeTT+qVl+qqwHPFdO9+rA7u+VaH936n1EmSGhG9Zetmdf/kY5WvVUP+sAjt++ZbLZ8+Rb8d/0VtOnZWmVp1FUiQSEd/+E57N23Q4X3fKy5hYpWuWlcvvvSqUkRG6sedX2rwB331WOasatyqowoUf05bVi/RoG49VCB/AU1e8LniUqayht63rl3T/m+/1f6vturSsaOK8cepYo1qypInt/IVLiRfnF+LZs7T8rmfK+3j6fVWl24qWekF3bt6VR1eq29BRLv+A1SgTFlTctOZkz1z7fJlDf5ogCUVKNEuXLSowhImVJz1avLpzM9H1aP5Ozr5yy+avnyNchd7TqeOH9PyObN07NBBPV+psl5o1EAZ06TW7QsXtGvzVq1dsVJ3Y2JUvmZtvfjSK0qdIaPuRUfp/K+/asmMSTp24DvlyZNbzzxbVAWLl1XOAs/qt8vXtGL2bM0a+aHKvlBRbfp8osczZdHkoR9r3eL5qlr3VfUaOFr33MDtP5l8pjUiEKcYstCJElhPRUK7K2dOa/3SJVq9cIES+AJKljBCPx07rdfbdFDd199U+ixZLRF058olfbVxrWZMGKfSRYuoYcvWSpcrj/XK+tf+vdq2eoUOHjqo3EWKq37LNsqeI0/wQCGvfssJj+NLp/yBGCWMDNfZE79q1eKF2rZmpe5dvaT06dIqdYqUljyLCYQZaXj+/DndvXfPemE9U6So2vXspefKlpM/IoFu/XZZU8eP1o4NqxUWG2X7LDJBYt2+F6WrV2+pZKWq2r5qsZ58+mk169RVz5Yso4Pf/6A5kyZp58Z1Sps2qbI/mU0JOL1d0t17Ubp+45au37ipW7fvKlHSpCpbqZL6fTBAkenSaNiHH2vz8hWqXK26WvbqrfBUaeTzJVBihevKhXNat3iBdm/dpAzpHledBvX1XKXKuiuf4h7E6scdX2lojx5Kmz6DWnburCIVyynKH6ezJ09p/qRJ+mLubKV5LIWyZcusJPSppjoh+r7dz40bN3X95i2id7ufbt17Kn3eQooJdw4K+Y+vwD0tmjFF8yZMVN6n8qj/mHGKSPu4FJZQiRSmW1cva8ea5dq+drUlw+rUe1XFShTThHFjtWrJUiUMj7BgKYUpN/2m1rtx85b1Zr16/YbdT9HSpdWuQ0cVLP68Haoza/wwRV2/rIGjxilT7oI6cuykFsyaoX3b18n34J7SPfaYU/Zt6p5YXbx8WefPnbPWBrwq1HhFTdt31dMF8+nCmRNq07iJAlEPVKL883q6WDEVLVVGWbPm1MWz57Rx6QItnD1DxctV1GvtOytdzlxKHBGug7t2aOHksTp38oTe6txT5eq8onBfpBJBtoweoS+WL1TJcqXVpHVr+RWhFXPmaM6EierYu6+qNWysyFRpFBYRpkh/nK6fO6etmzZo3vz5qluvnl5t2DB4ejOW8tej/9Kiz6Zrz8Yv1KhNW9Vr0coC7V/279OCaVN048oVValRXZUo7U6eXNfO/aZdX27W6iVLlDRJMtWoX08lq1aRL2Vy/fzLUe1Zu1onfvpZdy5cUrnKlZS7UH7lzv+00qZKre927taEYcN15uRxdRgwRBVqvSR/zH193Pk9Hdq7S2+820xN23XRXSU0rPBHL0P2UXe0dPY0zZ40QVWq19CrbzdX1rz57bCZa+dOa8/mDdq1YZ2dbE4LiJSpUltiir6AEJa58uRV+cpVlL1EeSVPk1QPbl3VJ1266PD336vBW2+pyXttFRueUHeu3FbHV6rptwu/6eOx41TshUoKJEykWPksMRqOu3kQK4VFqXfr1tq7Zbuadeyi2m82VWTSJEoQFqYIX4RiYkjOBhxFj1HcTiN3FK4QLadPndTI4cP1685NSp0qhdKmTm22iJYIJDiz58ihDRs3Wt++joNGKHXqNPryizVaNHOmfj180OxPlswZFebjAB3aGNzS9Zv3dO3GLUXfu6NMmTKo7muN9E67Djp08LA6vfmGChYppkQpUijLkzn0/AsVlL9QQTtFet3K1Zo9fqLKV6ioV5q1VqbcT5k6/vvtm/XZ2FG2nyctWKJkaR/Xd7t2avwHvZUmbSq93rq18hYurJ1bd2jR9Fk6feQnZc78uFKkSm6JIchgKozOnbugq1eu2SiEhUVqwIjhqlC5isJTJdb0CZO0dMYcPVe0uPqOHC6lTC5fhIODfDF+RflQTvq1Y9UKjR4wwPqUjl+6RMkez6gIv0+RtFoKhNn8BOG/d1CHGxPym1OHv9eCaZO1Z9ceVX+prjr06m2qvzAOZfGFKzYiXAe2bdHiyRN04swpNXrnbb3+VlMru/1y7Xr9+MMBnT91RkcP7teT+fLovR7vKyYqWt1bNVOylGn04cTpypjjSbFSwCgx/oB+OfKTJowZZX5h1KjRykRv9IhI+ZFCh8Vp1+YNGtKrj/z3/Zqz/kslyZDesAzPRU/XOPDzn/Tc3PnFEk36qIdiFamBU2YqV4EiVlWxctF8rfhsii6e+FUZ02ewAwRp0UKARKLn2tWrdko6CUOSGQ2avqs6Td7Vd9/s0tzpU/Tzvr1KkzqF0uGn3PYu96OijZz67fwFRfoiFBvwqW3PHqresIHSZcykvV99o2mjRun65TP6eMIMZctfRLevXdX7bd7RiaOH9U7rtnqtZTvFRETq3vUr2rBqhcZ+2F8Jwn3K8kQGI9HuREUrxi+lTZdevuhofbXrG/UaPkrla9RS8pSpDKOuXjBfe7du0gsvVFTld1soQ+rUirp8Wd/u2GH45cqNmypZ+UXVaviaMmTNppi4WKUM82n4gH5at3ypylUsr8bNmil7voK6H6DFSYTCArEa+n5Xfb12pd5p1lzVGryuiFSPWwJt4dQJOnf0gNp27aOyVV5QwmRJdPTwT/p601Yd/G6/SdtLV66gynVrK2HyVNq/fZvGDxqoTJkz67XmLVSgbDk9CIuQLyZWScLDdf8vxMWRrOcwmhVHacvq5VowZap+OfijcucroGadu6nEiy9qyid9tHrRIkXdu6sXa9dUxWov6vi/jmnSiFGKDI9UgeeKqNOnI/Xg9lXNGDlEu7ZvUap0mVS5dgO1eK+9vt+9Qx91b6vom7eVI19Bvduuq8IiE2rm5DE6vOcra4XRrntflahUS4umjNSSz+fp2o3bKlPlRb32zjtKn/YxjRk0UJvXrlHy5EnVpFVbPZP/GX25aqXWrVqllGkfU7matdSxTy8d+maPhvTuqUvnzyhzrjxq0qydSpYtp7UrFmnS8IEK9wVUsHgp9fhouO7cv62ZY0Zp98YN1uqqUq3aat6xkz756BPDNEkTRKgu5GSjRiEg61sAACAASURBVDp/6YKmjR2lw7t3KEOmzGrRo6/KV3pRi+fO0+rZM3Tt0iWVqPiiatR7TbeuXNCQft0UiI1TgeKl1KnvQGvzM3fqOK1fvlCpUiVXmYov6IOh47Tzm+804oNeOn/sqLJkz6kGzVooV/6nNWX4cIszU6VJpTY9+qpC7ZratGK1ls2YrrNnTilf8ZJ6vW1bFSlYSCM/HKBNq1YqEOZTnYYN9XLjt3Tz+k1NGzVY3+7cpnQZMqplt35Kmz6TZo4fqaP7vlW6rNlU8/U3LYGy88sN+rRXNyO48xQvpbbdetqBfotnTNWaRQuUJFUaFS1bXv0/HaHIJMmFW/IHsB0++cP88ofFKJKWU3EJdTHWr1wpI5Uzsc/iB6uutdLWv6IP/18gaf75iv84Aq5y0+ul5EmX//6//yE3//5qu3Qf5WZAdx/4lTIyThH0eQmPlA9VUcCnCMXaznH0Mv/3Lx8sjPWWRI8f34A3HDCFfDsmVqnu3lby6Hu6kiiBolOmUVxEYotnY+/f07WzJ7Vn8zrt/XqHNbL++egRp9deQCr9fHkVf76Cij1fXjnyPaOkHLARkB7EBXT73Hl98F4LRSRNqBZ9+ypfoWe1edlKzRg5XGERAX04coyeKlxM0YCv2DglDAvozqXz2rlxrb5YvkK37txX1Xovq/SLFRUeJ21csETnj59WVOwDRYf55YvwK3nCCKVMmlqVqtRU5ly5lSJTBiVInEAxt29p28pVWjp3nnLnL6genwzWg4iEir13V0f27NC+ndv1y6/HdPN+rHyRiehwrhxZMihFogQqWb6CnixaQhEp0yjSF6aj335jjv/EsV81Zup0FShWXJHJkulBwO3nYfmdgO7dvK49W9Zr9KBPVO7F6nq1WRs9kTOHrpw+rjXz5mrr5i9V45V6er15O/nDwhXD/FOVTkmXP1ZXzp7Q6oVzNXv6DL3eqZepW8hExbknv6HhZ/14TZgJSH0+v5L44jRrzCh9PvMz5Xzmab3Xu69yPl1Afj/Z2lhF+qTrF87ri8ULtHndWjskqfKLVZU+Uyb9+vMvOrzvG8vYAup4Ubaa68knTb2GypBy03LVq6rHh8OUOUceRd+7q43LFumLxXNVqEhhdXr/Y90JT6oRnZtq/RdrVa9pc73yZnOly+woJsMDhJ0xOn3sVy2YOk17du9U7sKFVL7uKypUpLjibtzQ/LFjtODz2Rozb7aeLV3CAP3SmfNUouzzatmru5JmSC+/P0yJ/KxZ6UG4TxFx0UZkLv58rnLkKaBeHw9TWESEdm/+f+xdB5hdVbX+b5mSSTKpk0x6Ib0HCBA6SK/SiwVBiqIPUJoiKvaGigIqUkQEQhelNykBEkJCMum9914nM3Pb+/619rp3z+FOZjJMEtBzn7zJzL33nH3W3nuVf/1r7Zfx4+uvxufOOB9fuOxK9OjXV8FN6aWQxI6NG7BwxnR069ABbbv3BFq0RA0ZJBlg49LFeOq+v+Khe/6Mb95yC067+ELEEylMnfABJo57F5PGj8O0ismS8WQRS48+fdCrT18M7rcfJn44EUvXbsa5l1yOy795DRJpAtdpbF63ChtWr8CbL7+EismTsXnrFkRiMZR16ozuPXpKgNOzS1eMHn0YuvYbgKkfTcYjf74Ta9Yux2133IHew0dh64Zt2LRsMV56egzeeXssjjz2BFx97XUoKC1FdSaCJEs5WE6TSspazDArKXTVjMx/JJ1A1bZteH/sW5gxrQKL5s7BzuoEWpeVSylbj/JOOGr0aDz+5BPCXLv21ltxwplnollpa2zfuAmzPngfr//7GWyrqUFVKsIQBcVFMZTGgIH9+mDEYUeifc8BaNGuA6LJJNIbV+C3P7sNS1etw1lfvALHnnIyKj58F3/+6c+wctkyPPz882jWpavsPfYjrt66BRtXL0fFB+/iofv/hp3bd6C0dRu06tABPXr3lj5xLZqVYOCgIRg86hC0LO+IaE0VfnbNN7Bm9SpccsONGHLYEZKwKSSpm3smlcKCObOwY9tWYU41b90aYCAiJ8UCy+bMws2XfhktmzXDT/96P9r07I10ogbLZkzFh2+/hWnTZ2Lttu1oXlQkiZ3unbugtLQFBh8wCiNGH442nbuiJgVEkhmUxCNYNHsqxr7xIubNmY3FS5YhmYmjVftyxItK0LlrVyTWzseZ55yFHiMOR2HzlnjpiX9IkqCsUw/88Hf3oE1HLY3b1SuaiiATSwtAyxYHnO8Ikwfz5+A/z/8bb77yMmZUTMaJZ5yDy665Ht0HDhUAnPFiPFWDDSuX4b03XsOMCeOxfPMOZAqKkUzUoFXzIpS3bSVtNA4+7kSU9xuEWAOy1mnGoYggubMSa1csxYfvvCmg4KJ5czF39kzZU8loHCP3PwA9u3cXFiNbEUSKinHtLd/HwUcdg3QsjlgijVVLFuC155/B26+8gLmzZ0jCa8Dgodj/oENx3Kln4sarvoJ2nTrjqptuxugjj0X19iosnjET7732CmbNmoT/vPM6kpU1Ypc6lJejd5++2K9vf9EJjz32BA468ihhRDcra4cH7rwTzzz4IPoPHoqrybAcOBjJJBMmTPglsWHlYjz/1BN445WX0ay0FT539rkYcfgRUvpes2otfvPdm7GjKoELL/8qDjzmaFRHgJodlVi/cBEmvP4Kpk37EO+88ya2EjjMROTEXY6nd99+KCvvhLv+eBdGHXEEfvzTn6F7/yFIWGPSOpHtJF5+6nH8/Q5l5dxy+2/R58ADkEjExBmPptLYtnYF3n71RTn0jofrHX/qSRjQry8WzpmLWdOm4f2x72Lt6lVSckUWlIynT1/0HzRYWr9079tfSpdHHnyEsOkfv/8ujH/nDdx4649w1KnnIRGNY9Xi+XjvlX9hyrh3MX/uPOlRTKYOWYlkXpD9z2QDGVy9Bx+AS6+7CUP3H4yta1fiN7feisWz5+Fr112DVHEzrFy/EUsXLsa8qdNQtXk99h8+GBdfdiXa9BkAlDQX4H753Jl44ZEHMXnCOBxzzkU469KrJDAtSiTxxr+exv333IXSsrb48tVfR79+g/D6P5/FL2+9Ff9343dw+pe/InaDZYZx6qQdldiyYR0WLVmCDp07o2OXztlD1ZCOYNaMGRhz/18x6T8v4/KbbhFALsM9sH0H5kyagA/eG4vZc+dga2UlYkzIVldLG5GWLUpw6OFHYNDIkShp1x6JWBzVNTtRuXoZ1i5ejn+NeQKrN6zDlsptKCopRpeu3dCudVvEk2n07tUdBx1/BlqWd0EmmcRDd92OF555DKOPOBJX3/R9FLbpgDg3UT2vTDKBKWPfFN+jd//++Pwll2PggaP0kIfKSlRvXIvli+fj1ddelf550VhcgDDuXjLPjjrmGPTo2RuRorZIFqSQqd6OR9gS5MknceBRR+Lq730fzVq0RXJrJf70/W/hn//+N2795a9xzOlnoqBlqezVCEtgIxGxN6loDX5904346N338eWrr8Vx518AFMRACD+SisieN1alVjIp0Engi4zkmkQ15s6ajRcfvV8OKFuyaJGsWTKJDz/icJR37Chl0Dx06qbf3In27Ttg+8YNmPnRJEwY+xYmTRiPqVMmIp1mWWoEvXr1Qafu+6Fv/0FiE6hfzrjoIlx143cwvWIavnnh+Tjm1FOlZHjTho1y2OKmTRsQo90paY7mJc1w/kUXoXO/IYg2b0FYDXM+/ACP/uUuVEydjl/89QEMOWAktq5dj3t/8RMsXrYYp15wIU4880zs2LId8z6qwEtPP4kli+Zg6vQK2Z9MsJF5NWjQUDRvUYoNm7bizTf+gx/8+nacdMbpaNG+JV544mk8cve9aNuuDD+443co7dEVqXREwE2yfmtirKJIY8KrL+HB3/0esaIi/H7Mo4iUtEI0QQKDJj4ZAuzqVb1lHZ5/8nG88sLLwvb72revR4Z9vlN80qj4W1Ub12LG+LEY9/44bNm2VXUbMpI0ZIkx2en/emKMAOfX3fpjFMUK8Ntbv4ONW7fih3fdh/LePRFPVktFWyYaR3VlJZYsmI+qHdswZOhQxIuLgcICsW0sXh//2ku444c/QvcuPfDrBx9GqqQZopxPwSBjyAgLeNfNXD4a+wbu/+3PMX/ZSnz357fjyONPFH966/q1mPHBWHz03lhMmvABZkydniUM8LAzzku//v2l1+i6Detx7hcvlSRtsnI7ls2bg38//ijmzZ6B2bOmS595AvTty8ow8oADpGd8amcNXnv9TVxy9dU47QsXoVPX7lg4Yy6euO9evPnGv3DNrb/A8WddIL7xA3f8Ai8/+zSOOv5EXHbtzSihD5Wpxo4N6/DKU0/ig7Fv4qMPxwuzt2v3Xjj5jDNx+JFH4q1XXsTfHnwYt/z6dzj+zLPRsnUbpJloXTAHk8a+iWlTJmPppp1oUVyEROU2dO7YAW1alaL/0GFC3OjQvReq6ELwYMRYBP969GHcd/cdOOjQ0fjClVeie9/BSEUKkE5Fhfr77D/uwYN33Y6jj/0czrnkKvQcNBw7dmzHnEnj8fzjf0cqUYTtiSqkkEZhUTM0LyxG/z59ccgRh6F9z24oatca8UgRJrz6Kn7/kx9KVcgXr7oao08+BamCQtYSo5ipt/qJm0glo4iy3VskifFvvoqH7r4b0z6cjEMPOxpf+b9rMeCgg/DPv/0J9955pyTfzv7ChTjutJOxbOFi/PGXv8HihYtwxnln46vfuw0t4xEhvDw95hEUt2yLC7/6DXzhK5di7fKl+MH1V2Py+PE48IhjcOk3rkesqBgP/fVuvP/qcxg16kBc9e3vYtBBh+KNpx/GvXfehU3bKnHCmWfh7C99Ee1atcajrNy68w4MGToQF17xDYzcfyTefvklPPzAA+JDn/fVy3HZNd/AtjVr8JubbsLYt99A/xGjcMnV1+HA0Ydh0vtv4c5f3IZZ06fhrIu/hK/d8AMUtSgSssy/H/o7CgviOP+yy3D2F7+MB+59AP/485/RrWN7nHfJpTjqtDOwZv1aPHTPXRj7/LMYPnIkLr3hFowYNRpvPP8C/nHX77Bp4wZ87vRzcNq5FyGS2Imff+9bmDmtAid9/gJces3NKO/YGS889Qj+ce+dqN5ZiQu/cgm+et0tWL9pK371ve9g3OsvYODgobj4699Elz698cif/oIXxzwsIO4VN34XI3io3Jtv4eG7/4hFCxfIXF/8tauxX4+e+Mfdd0kyrlXbtjj3S1/Ccaefg61btmHMvX/Ey88+gcHDRuJrN/4QXXv1wd//8ke89uyTKOvSDRd97Zs45fNnYvHMafjVjddhckUFjjrzXFxx7bfRvUtXvPLU43jwT3diW1UNzrvkq7jyum8jyhg/HuMZxVK1mo5mkGZiKJ1CMlmA1YkUerWKoWdRVA4UkpJ+NUzhax9LoF7mZq4LgjIv6vs9BDcbP6Nrq5NYtoM9H6Lo1CyCFgV0MKKSaKKTQdjBtflu/E1255vONxbmrjtdTrhN7P9J0JOlLpu3ihOcaNUCYI8/lkIRSJPPpbBx1UqsXLYUq1etwupVK/Xu6Qz6DRiIHn37o02HDojROXEdkFlmx4BiwpuvobK6CkMPPgStO3TEyoWLMGvKZGEfHXL4EZJNqkoS5tO+HFGeKLtmNca++R/888knMXfJEhx90nH41jXXonrLdskOr1qzGtt2bkdRsyJ0LGuP8o5dMGToCHGYWS4mSb1MGquXLsXsadNQUFyCw48+RlhibBVStW0Lli1egLnz5mHtug0yZh7C0LdfX7Qva4vOXbsh3qyFZIZZPL5xzWrJ2G5Ztx5HnXA8yjp1Qay4SGbR684uQfG6tasx6b130b68K/YbPhIt2LemcgeWzp2DRQvno0uv3hg6fH/J0rMAR2LaNHuxZlC9YxsWzZ+N6VOnYPCIA+Vkcm2MrUw07bRuTQYYlrCPK9sLZDB32lTMnDoVzUtLMeKQQ9C+rCP9Q9REpSEDiiIRLF+0AC899xxeeulFbK+sxPEnnYwLLroY61cuF4o/S9j4atWqVJidbPDOUjCWdXbu3hkHHX6MZOE55OUL52PujAq0btMaBx52FKoQx/Rxb2DenDnYr99g9B80TDLJLBHmi6Q0lg8smDkdzzw+Bm+NfQ9Fbctw9vkX4fTjj8fyObMwbdokHHo8y4x7YtncBZgzdSbad+wgrL84T7VNZVDIxt3soSI9XJJYPH8WFsybg1Zt2uOgg4+Q/bVm5TKMffNldO/ZHwOGDEfLNm0EiNShZCRojvDUTLIaIlHURPiTe4Eg21bMnzYVs6dVYOToQ9Gjfz80KypG5bZtWLNyBRbPn4/lS5fIGHivdpRTx3J07VSGxQsXYvXajeg7cAiGjRipvS9ZQiwrKYOlixdgwZy5WLtqDaoqd6KgoBhlHTugfYcydO3FE7XbIVpQiPWrVmFOxRRs2bYZBx5OEK0LYmmCdim88cqL+MPv79DeXz/5MYpblCIh+1R7hjKBEkmnkGa5umQy9NAh3p9j3r5lE5YtWYK5s2dh04bNaFnaCt16dJMsdNv2baTM/96/3oubb/kezj7/ArRuyxNMU9i5dYsAVitWrsC6NetFL/AAkg7t26JX7x4o79YdCRQgwhMqyQrP1ODD8e9iw8at6DtgCHru1wcbN67DrIkTpe3BKWefhYJWrSXIlvYYTLIka/DO22/hmiu/jurN2zF86DC0bNsOR5/wOfQdPEBK/ss7lqOkpAVq2A4inUbFe29h29Yt6D/yQJVTJIqYlBhrP9pUdULKrrhPEwL6ssxTD1rYuWkj3nv5RbRq2QL7H3McIiXNIceY7dyBNSuWY+6sOVi6ZBXReSCTRO8+veSgDQYqpa3aIY2Y9BwjO7GggH14U1i9ZiWWLV0iMmafKi6S4uISdOvTD+1bxKRlR6KgBZForF66ALMrPhI2/+ijT0CrUp50Xh+KEQEXcEJb40rWWmRXXYW1K5ZhwZzZcv/h+4/CwKHDUVDcXD5LtUgCWKKmGts2bcSi2bMxd8EiORmdaqV9WTv06N5NZNyuvBzpWAHiDWgCSuZ5OkltLwXG2LhuLZYuXoR1q1cJI4dbLhGNoluPnujYvr2Az7QhO6trMPLgQ9CxazekXHsUYvMrly7G/DkzsXr5cgGou3Tvju699kPL1u1wyrFHC/P2ez/6kfRzFP1XVY11tEkrl2DGrGlI1RDSj6BV61Yo61COsvJyKVkd99776NCls5ShMYieU1GBuVOnorRVawwbPRqtOnbgFMtUa41LEssWzcdrL7wop/purKzCiWeeJT3CmkUimPju26iuSaDvwEEo69JVbQEP6GB/svXrsXzpfDkko7KSLMaosG7KOpajrGNHlLZuLeXyZPOwv2XrNm3rPUyKDCUmh2ZOmiSnHI86+mi07dpFSk45T2IVMmkB+t9++y3pV7dw4QLpAXnRBRciWV0lYOTWLZtlTngSboeO5WjXoYMA76+/9hqaNW8hbTPKyrtI0DN/ZgWWLJiLEaMOluQRWVVkDq9ZtggrlizF6tVr5cA/PTQhJqx0MgNZysrDKoqbtxYGc/tO7VGzcxtmTPwQ61aswuFHH4WqdARLVqyU62xetxbNmxdjxPDh6DtoiJRhU3/xqXZu34al82Zh9bIlKOveC/2H7y8lZvFUCquXLsHUCmUGDRg2HB07lGPFwoUY987bGHHAKPQYMBiFLUukpyD3aIytFDi3tB3U+0wMSFm0Hoy1Yf16zJ5agfUrFmLYIYeje/+B4iPxe4kd27ByxVJpHcOSvAjbC0Uj2G9AP5R16oiu3XqgqFkzLf+l38D9xgWVSmPWtBlYumwp1q1fi5pEDVq0LJX2AeUdOqB7j65oVlqGtBzqlRHAZNZMHp7SHgccdBiKm7dEvJ6OrNQDiUgG29etxcT330ez5s3Ra9AQtOvUSWyCPHeKnQ5TuP/+B/DwI4+iQ8eOGDp0GIaPGCmlfl278jRmnlQTQUIqfVNYPGuW+E+tysqw/6GH6mFdVUnMqhiHaTNmYdShh6F77z6IF7nWFpQxq0zYKzeaxuR338PaVavQf/hIdO3TRxRb3PVZpU6wnu9W+sqf9BOI5bIsnnZn/uxZcljf+vXrZM127dZdGMhiQ046CQePHo27//Z3KaHl3FZt34E1q1ZiyaL5WLR4oVubEZR36IjSdh1Q3qkL1q1YgWWLF6HXgAEYsP8BAk5++YzTcezpJ+Pqr1+N0uJmmDNjlpQvs5qlU+dydO7ZAz326404k0GuUdy2tasxb+pHWLlqLQ4+9nh07NYFBck0pk2cgLXr16PbfvtJyTVtUnLnTiyYPQtr16zCihVLpRUMV0pZ+zLp0UowaNuOSsyYMR0HHX4EevXpg+JmhVixYBFmT5kmdvLgo49EUetSpJL0gyIia/pBXDfrli3B7CmTRdGTDZYkizZpB5PUT6NIZ5JYtGghFs9fgHZlZRg8Yn9JwAqQaP5WJIUdWzZJC501y1di0bwFYjsOOPgg9O7fF+s2bcSsqZNRXFCIkQcfLsSAKePGorKmBgcdczyK2O4qlXQnSsXFXmQSKRQX8dAiatwMMjFlmcozLV6IinHjpVrj4GOPQ00EKGBLHPbKY99x/l4P+EA7NH3KR1izYSMO5nrt2Uu0O23hjq1bsXblCiEtLFu6TNu9ZIDyTuWS4C/v3Enam6xbvx59Bw1Gv+H7oyhKfZDCgtkzZZ1xHW6v3CE7tHnLFujZuzealbRAoiaBWdNnoP+gIcJkbVFaih2bt4r/O2/eNIw48DD06T9E9ufsmVMwZ+Y0dCjvjKH7Hyx7XjYH2/6sW4Ml8+Zi0YJ50vqkbfsyDBo6THon//H3t+Oee+7Db+64E2eeda4k0CJCVqnCxnVrMHvmDCyav0wNfyaBHj27o3PXzujUpRtaty0TpjuTEtxwlOPCeXMxZfJElHftgv5D6L+3AQkwUmiYyWDxgjmomDQeHco7YsCg4WjTvpP41NWVWzFv1jSsXbUeq9asQTJZg9Zt2qFDh47o3bMXuvXqKfqphr53JI41i5Zg0rh3pQJw4PAR6NJ7P6QJPDE5wiR9PWxcWY8pFj9qT8i1q5djxpTJ2LB6LXr17I0Bg4ehtG07LFo4Bx99MEESb/2HDEJ3ntq+ZSsmj/8QG9avxaDhw9Fr2HC0LCrEgmlTJAEYjRdjyIgD0LtvX2RSSbz71htYtmSBAGz9h44QuzF7+lQsXzhPEsGDR45CcZs2WLd4ASomTkJNIo3e/QegZ/++EruxOmjCuPfRpXtn9BkyAh0ZAy9ZhBkVFUik0hi4/wHoPaA/CpHBpLfHYuGCeejQpSsGDBsh7NzN69ehYsL7EnMMO2AU+gwdgaJmxVg0a6b4LyQZDRwxAl169cLCufMwZcJEtG9dioFDh6KsW3ds31mJudMqZBxde/TAwAMPQss2bbF6yTJMn/SBsOR79h+Inn36iR856f23sWLZEvQfMgK9Bw1Dq5alWLF4AaZ+NAFVOysx4sCD0KP/INFHH773LpbOnS1+Tb/hI1DUvAQLps/AvKkV0pd70IGjUFLWHptWrcLsjyaBB2116zcAfYYMRUlxMRbNnImpEyeIPew/ZAjKu/WQNnQLZk6V9dStR28MOeAgNG/VBrOnTpG/88DOASMORKcePZDcuR0fvf0mFi9ajN7DhqH/0OFoW9oKKxYuQMVHE7GjulpkxmQfA20m+phY4b7SA4VIBmGFbQQLd9Sgc8soujeLo4illC5eDLHN+gKSPf9+CG7WFxPSXEZS4jhFMnE53KcglkK6sA2iPQYgE9eS3KZ4raquwfIdaRSAPRxiKOVmkcNvtB9cRDhVDUinNsVgdJvqlYKZCOuSnEgitXELUpU7EW1XiljrFvr5NOnbPMCETqueFCwvNhAmIOc6rpM1Rmp5Wspd0gJuSNBAY8ZUSYpgS1waiQvwKMGEskmZqU+nEhIciZsmx5BGsHH9BkwcPw5jx41Hx84dpel2u7btsqfgycnvhBciVFT0BBgCBA694HtyEhwdbm2eb0257UAWfQZFf3mdBAM14SIZnOh6wDBokUgyJmUh2gHfSVb632ljdTrl0QSDpkIk2dOIDjubWxMOYomUzL8bc4Y9g7SvkzWvj0TYRynNqhwpFcywv5grozVwM7ssSKln02w5WIhOCGWSQYRKXJxAsqaUqUvp8nc6Y+w9NX3mTOzXrz/OP/9CFEv/JoGxtW+WO4GQQaS9MpkaZJgtlykUZFHARenjJCX6Cijz7yo/BdYEgOEzSnNmsgBqsGj2XLz9n3ewav0mjBg1CscfeyxKCgSylPVGxinXiCTluT4EkNe1FbeO43Kojvb24jrQkJL9JVOI0JmLEJTneJUhrfPtes+mtTm1Cp1jco2wXd8GsW3sZ8U2AC6AkCbX/E+gCtcfjM26CaCJTPjcLoiw/SHlD/r8sv1cb0MRhdyLbQ20P5Ge1c7/uH8IWHEfELwmNJoSoI47aswjY/Dg3x6QvjzfvfV7AobK/QUl1+BSGOIOfPWK0RwaxvtpMM/xWDdeymx75XbpB/nk40/jx7fdJr2i2rUrU50lJ6/qTtO94U6CoPxIEJXftZOwosgZASulp5pITb/FHp9CKBW5KCNA1BLXcSqN2bPm4LFHxqCEzKhMCrPmzsMFF18gJ6azD67Izs26rIeY7hc66inuJ7mWzJDuYu556wXnWCzUvnw/zj0rezeFmliBjCfOveTWsapM2gqelM7gKylgB9empD3S2uA/E2GaghRG7n+9Nh100S0Z7YuWRiGhUHlQZuxlPclnVG7cW5yPXb4cOC99RaU5ut7L5OeUtvubZrE0TDRulMaVcuIm+wXrolRVL2pdA0b5hiSIXCZsF4PiRwhuWs/aYBkPfckarTn19o/uR65Sri0GtQSfpG+fWykqWG4B9nZNYe269Tjm2OMkIPjlL3ha+pluVFqRIKGyhKQd4QAAIABJREFU6KNcL2PZTW6Na59S7nvd7wTAqc9l/cv+c2uXy5NZfUnqpbF6xQqMe28cps+Yhf36DcDZ552LoqICpFI1YCsSmTu3V2XVy16kbBmiyyrTteFMp9ktaYzPtc+5kCTjrqeeSSyxRLRBXO9x2lPqBKfGqCeFnhXBho0b8MGHH2Lce+/JydHnnn022rdr66otLEmm/oC0OaEdlaoAh2aLjeLz085zdrgY4jJXCkhxDHwmlh1kXQL5p9iy7GkIejBIOkq5U3+y+Z++r7vD9qsIXeSkbytQK88joJ/uUc6t6VLaGt0OXENu32Ug5cISJbsZcB/y04N6aB5tszucwQ5C4GIQnlqEtq4A5MDTZnLYMSYJo7JidQ9Rd8s+FDcp1yeOpbxyeZOnEglE07r9mHWj5IbUk9yTemq1WnCdB5ld0bm7pjLJqa/m26ZVV3O9iM2lvuJ/9OUiKXwwfgLuvvtPwv4lsF/eqZMciHXooe6wtVQaSR5AIhUXLvnt2FTU3SwJzsTdSbviAOVOO5T5lzWte0zniACc2kn+zn1O36kKBKacDXZr2HwgVdcqCZbEytZw64pzxwMUyR489ZSTMWz4CDzx1BNySJszZqrtxB3iGtK+6AQ+ZUfSFxN/lrY5im3V1Zg6dTrOO+UUnHTaydIrfcigQbonnR2h3ojEdRzyPGJbtdqG/4n1jxeKBxBnmyfuTPGdVM/X8rt5LdoTWdeq7Qy7ls+6cZs64DhlDXKdO1+CrX4KXKuCNOdbbJ76DZQZmY/cs2ztJFvI2fpdaRjGQzZU84v4B7GPru2N+veqq61yi3tADi1hnCA6ijEWR0S9lwaSVcKcT9GOSgyRkvGIJyFGICOHeYq6N3/KDZT2mfqOdjkh12Z7CT3FWJju3O+7VpvqqTiVpMvNnYLsNILNj9nQ7MnMUvTiWkBJXMJ1rH503K1t2dIukBB/xvmP6q+qBER1UWdz/bvYj35uVHqFqr5LcWVKXOS8S/5NDbHEN+pHcCwqN+oK9jP9yU9/jL//7UHcfefdOOfsc9C+rH1O91q7BzIznf/CdSkqp5b/ouXdfH459Zv9xd3+pdaSZJ8IUJNC4o87H99OOqO+ppeqa9qdeqideLOMYZUT/VnaXrK3ZRfpRrXY0elIytf2RJ3TG2G/fjsV1+k6F+OoT0m/VPeGDEl8VMWMuZ/EH2BSSHwB6jq1d+an+mAA95YcmkN9YH1r5arc66oPCqjxZII0hnXnsqJQTCRb8ySlTRjXAGNe1ej6XSEmiG1X28ffc3llZyVp08TXdrGM6DBVLZRp1gKJe616l3/nc1NvM8HFD6fijES5ryl28dqzsYdYNWd75Rk4cn7X+QPiH0QJiFO/RSTmZKzBz/FeHAZ1qxAshFwB1LhDTrlPKV/aAnsGIZk4GyGj1tDT/Y0J0ziScuqQO6GEn02LhhG5xWNMWHJNZ4TYpDbHdWx1S4jei4arXJ+K84tfI/srjnQqg81VwKzNO1HWgqelF6Iornpz752KUo8S+x9/W8BNC3TUD8gFPnX9rhpEDZY28s39Xh6vwQ0tFv3XiHVvHii0ojoh4GZRJI7eAm5aAJDUUgoHbhJ82VsvFys6R8scbT1YiOVQ6Y2bgcqdiLUvRaS0uTQaj7nSD4aAyqx0zhgDIpaiyel9zrlxhkwOOeB6YsBI8IE6JEGATgM8daLIrqIzr0GMWTIJOqgwxTlT50KDBNdj0k5lM6ExWM0ag5gqW5dppvNJ9oA46RJEUQm6dgD0zqWvBp+LT6cOKr12CboEuGVA5tw9B5IZVZ1MKOdbZUFEAwoYZMTFbsdEk0pgaGygaFodDQZqErhQppSTPpA45HR1MmkUpigHNYEWUMmYtUmVs/0EhdlTiZ/SPoJ8R4NBOkXusUR+LkDilLMPJp3UeIEYYq5CcWxoeF1QJuALQTA5pZuAmAYucn0HQEtwR+PH8iWZL3VoxPxKEO4ezOYwGkcVqlHA+ac3SOdbHFqNICWo4bxJXYoFznRGXYdg55iKg035qi9hYZCOgWXZ0gNJAXnn+tsGlMBRAEUGKyIXh+84x1RBVMd4kOCNvVHVcaWcJKYQ45jRg2YoH3cioMhGxqjAibwpFlKbuXMxyhw5wyvOg+wj9vt0Q+TdZDFxfOK6iAu2ZcsmVEyZgfvu+7v0WvzCFy/GKaeertCuBdMMPhkki1Cc2+Kcb7moO8jB2NU6l4osco5XrFqBc849B9OnzcQffvc7acbdpm0b50LpntQlRcAugYgAHAp6CChLNFr/V+tUU13gAs2IvhBwQNaWlo47j9ttqoiwCRcuXoi//eMhaTh+9dXfwEXnXYDO5Z3cwrcNQ1SA8ldAPSMog0sYOJ2VdbYdpiNglrON4r6JrFLC+BZdISxqdxvXeCdF0CzG0n8GJbqmhDcjwDmfPCm6UifW7UED0kVWDBKKskCQ2FwH8qqddmuwnv4+Gn5qsigih4w4b9DtcwFXxeGmPAhg6p5W11dBOAU3KSsNiOV6dDgJWlAn05GUQIZAbn2howaLuYXh1phmQEQPEHhnwkLCHrJMVaE5uxFFIp1ExfRpaNeylbBGi4ub5QI0pzeTyWpMmvghLr7kq2jWrDl+/pOf4IzTTtFUgBJLpIQ+k1RHWJ7WohoBSKhbCJIm9YAtsbv+xjctoRNvFQ4+MqHT6YA5Ou62z3kgB1l83AdOV9PocX5Fjl7/MGOOy3gcaCsgAddOPX3GNF2hC0X8PAFfVMa5MTtoWPSTA1DcSd2yDgScqJ0AlE4d1Jmio3Ut2HoRfSFEBz1pVJebgntqTwx0c6CHAMi21w2go+6k/eBndD3KhcRoMbCVSFfCw0yGfQj5kGyORSNKGxCXsknaRdFtDvhyhlFbtLhEMZciexlaIOOWvVujunvkAlz71D8eMCf+kdh1HY8m57LIpYxTwk5XBmtnzYod0MWuKtfdQ74vSSZNaIoOyNoj7i+N+jTQcnrYeULmr+ujcjy7PjRFn6waEZGhS1xRphyr/B5TtVGgfgcPLJo4aSLefe89YYPxdPWvf+3rsraiyQQycWX9i/tDf86pNfotcVYJsEJGfC+3rx34oh/XZB3vKTrOARcCd1FAcr2MJDw0mHeBuQs/Nm3aiOXLl0lvd7IxuS4ksWbJGB4yt3GjHIjBw5cOOWQ0Hn74IWFz+ri67hZl8AtwTL/KqUthh7mDrCprqjCtYirOPvU0nHbKqbjuW9/CwKGDteJE/qdfknFqFtH5LGpfCRyIbRcbzvKUNFJxTRxJgpJGhT4qW1NJwCwOt+gLsT1uScq+krFqEld0mwTgnh/kesHJPnK6hkQN+bfobH5HQSbehgAa97t7FLc48/+gr66ugMWBzqgQhJILmP+gG0X8NgKayZSUvltswAS+AhTSbwmRiNRLOFvCawjcIHtd7agyFG2QaptzrpPEDMigJpNCcSSGKJkFcoaBjocA7q5eBjKp3yY3y13d7Uvza1T2toe5n10m1SXiuJ+Eye1smYBNtujku9oGiIxCzctraiudVBIAEyqcWyFSOmWhALrb5ohgB9u7rF6Dqh07MWjIIGSYaMsCQKqTKDUeLHTtddfijddfw4P334/TTj0Frdu2dYZPwVidwTSSnv8iPr4jH8gcSX5F4yKRjqw5/U/jCAP9tPxDHtElpHXO1SaIfWICS7aFClGICm49SaIEbMXFdak+lyTxbW05Rr3QPjLSUXOXL0lVyOQqGYbAM9cJE9mSqmSMw0Sns3s2TrEW1nPWrTXniqkeN/PlqBMSj3JfuWe2473VjmriRD2GlFSWqX+oLFRJcksMSICea0flrTGAI5HYNcz/FzviEnfZceZIMILqmHPjyBJOUWVjCF0vCsTKHuT13OnpJOcIGcbib2kDogl4sjGV2Kh6SOIp50OSpKDrNINkolpiPvmb2QfnwwqRwO0JTZyqgtOkqPouuqcV7Oe9xY44MN+IKOaeaULa6WGx3c6HUQWLKMkDov8Y9zhCDO/pSD0C38p9tOuwPJclV7jC0wQ3o5i+aTvaN4+hZ4siFBco2URTDeFrX0sgZG7Wqwz3InOzKo3l2zMoRAS9W0bR0sWI7H/IchEaSc3b1qfCm25ZSZCSVdwaKol7IWXpSaQ2bEJ0x07EOrQFWrKsIqknMrpYRDMs1M3K4JSTwiW2JUvRARWOnUcHm8qcTcPj0bhm6sRryCDBIIEZV8cyMdaE6C13CqpcT/WYOtgWvzDsEcXP5vVOSVHZOnYgTaIwHsUZSYszS81IZ5aedCrD06RJS3COldiyFFLicFHBxsVZStFISWqLAJWCnuImUOmLsVIFLY4N5eCaFEvMFk2jQBx7B1byp8scs88HwU3lmEaQTijD1QAOcbvESPMaahTUsXdgZBZ8dA5FJoE4D6rS3G7WLgvURKOkdt+deOmBL+ZAumymQRhiwD1nwBwCnpTJk/CSyYSWPhtrzI2RZUJib8WR13FIoOyCWXO26ahXR1My92SSSExEx0HKgRwrU9YZDbA6uXQE7ekU5NVgQuQmltMZfgG5yY5VQ0gAN24sLgcAuJGpYy7GX9sgyIw6Z1PgbjJ14sqa0cDBydZISS5gcNwSdSKzABGBfTPROs/GUlaP12Wq3XVle2li3F0n6Zikmvjgs9fU7MCYxx7Fo2OeRGVlEpdffpkw15q3bO4cWGMGkTHomGtuv/EZCFxWVlXjw4kT5eAFgkht2rRGAXs0IIPqqmosXLBIThPlicqU733334czzzwDJSXN9B4MRpz+oMOdTNcgFiFfTtm8ysxViTDgKeABWC54czxSzaYLAE294EBwYV6bYoqguqZa+vg9+69npW9fSXEzXHHllRgxYqQ07petJyCx7l0JsBgwOOauWwAKOqa0XDYLEhhbkPtPQDxOsUu6COgtXK0s09R57tmAjyCnMrZd71vHCLYMepbR6hw6gYFZJiZ9T6n3PajdRVF0QIXM5IKD+jQ+XTmXYsrqnqz4ZF8KNKSOnEyYMun1L5KiyoKRUvoZdYwLSTY4eyT9iMgvre+UZgsYHUCrC8XtfQPOXaArgK6OgwG4gG+xCNZvWIdv33AD9uvaQ/qI9enTT0pmmzdvoc+SqMaSRQvx97/dj3v+9g+MHDEC37v5Zhx1JFtQGJuJQAxZdtpfzpIPGkOoZhR75YADYYO5oJJDFp6TsBJcr1YD72Trmo3OsbLlG8Tl2bOJOoSohdL3kI6r/Pmi3ckBmi6RotF8rfEoiFcPO0+CJWPCOIY2daw3ZgMInMl2oJkC8Fnkx2XlBJBR85iTj+wp1ztHjIcGNMqWpm6lLqGNcIk0S/II6Fjbl6HNENm6g9okaeXYYeL3sEejMMIYhFL+cQpUypJZYaNJHSYrlVWbiiqjWhOSahuVaezWtUMI5F0XOwolUje/YhrGIBQw2YGdAmjq2EVnSJRHX0BlJjrM7SsN4S04c0lTCdr1NuK/iHpwSQQCgR4+SpdCqxGMua4An3gwog81yNMcIu2IPkv9L9r7GkSiRZrgkUegrFz7I653lv1Gk6IPp1ZU4J2x78gJujyR/uxzzsHo0Ycqq40yY394VzmRtX9uH8lqkl7exhjXAFpts7b94FQQBE0kFeihE0dmFP1AXV4Z1MSSzNmhgP2Pnf1MJhJ47/135dTfAQMG4PjjjkenTl31EMtCPXCLfcEnT54sJ6aPGTNGTgr+1a9+IW10nDFUeyTgnluXbhEz8az/VDnz/9gbddq0qTj9lDNx3DHH4cbv3CwHCclaFTad+plijRNaeZUtg3E2W31BVlvEpJ9oKuZVX7hkV6aAbCPV3QzIBYJxe1B94JSsn7iA8w5QkmontZnSssmBVb4fRH9WwBTJF6gN46FNAgYTFOdzKrKwy2VEm2p+tgpQwSzhZdkalM+oDhJJih+lDEWua97CfURxdf49pgC/JIBknh3YwESbjNFj+wn70TEEZZsp1UrTnxlhaUakDl+JCxyHlE3X89K4hY9kiRuzhw5scSpCE/tG9NGL6vfUpnE/WW2B6hO16Vk/0K0riQMkSZ8SdrI+IYkNtKtRiQ+YrKFsOX+amOUezmD+wvl47t/PYsncubjgogtR1qkTunTrKi0ZCFazuoWHT/3n9Tdx/Q03YNv27Xj+uWdx0CGj5DNmY0W3iv3JEZfEf3ExkdSMOICOHHXqdAqUbXakTZDsY602k8oxJz81r8bidFtOXD/OE49YJa1WqO5IMiEs+pJpl6iEUwkhjdB+uPUsOkEbIeYOTquf9EPpiT5lP1BhqmtbA+pMrlq1FY5U4DwfWyai50nKkAMcGReKJVSw3ekKzrdWLHB2CJwZx1GNC5PBUjEiSDVnUpOJlgmylSaJDbeHZBVI3Ox8SGECaOJVVSNZuZoYFfalODBW9WSJTN1Ytl3NbZT4WZKmPKxNryksXAM3JR4lmSSDGuoZ+u6iH7X9R3a/i2/N+VHCiZpXWTQar1mfd8pO7KkbO1u8UMezl7LzhVjpIN6ObFlDO9T3U2XA5IuzdY4Brg6JkYLUm1UwUqJBTcCLY6GVP6rW1DJrtZ+lTPQbjBEMkM76wCI/V/HHdjRVMUzbtAMdm8fQu3kRmsWdzg3BzfpU6155X5mbTjE3xU/23LyhZcjcbMzsrdsJrNimWbuepey5aVfhQRCuJ2S2WLYxd2jcd5xv6dRozu8nczOzYTOwvQrptq0Qa9Paueviz4lzxINRqASprgioieH0hyFeuwuM3CmGzJVIHsvpMjHootS0L54yJQgmOmKnBSJOvWk2WxUk2QASkJlfYp5HlECYi8vZs8UUkjgY6uQWMM4q5CFHVYhHixyLyMU8DOQJfApHIJYFRyVjKlloOsJapk5Qhoe2EKQW5W+evwBYWiZKAFMK6ehHxNwzOufdhdnqAPCl9cwWAWedXSmZZikEGZOOvRkMHu3rBAntPWOAKmij41dyigNJszbMeRbOaXRwmGYnvSBVnW7nHAmO65gLzg/mGLR0kWCVY4M5JhUDVpsqAfL14ZGI0vFwmToH5krZmpTpUibKgrOyHANy5HlcppdOBH0a6VVqbAYpz8iVeEgg5V6yjkzMwlLUjCKzjM7XFsdAnBBxvBxjtUYDRB5IoSCxAgzmjNBIC+spRsA/Jv2LBFuP2ZwQdCPNQA9LUBA3B3ZbhX3WiZZYlmCY3kfKQZIpbNywDmddcI70O73ky1/FcUcdhXbtWskaMdda5s05adlyOPUbpP/T3AXz5GTZIUOG4fNnfR4HjjpA+hJSMquWr8KTjz2F5597Dhs2bMDAQYNw11/uxqGHjXZgB0u44xKIc4PRcU+kE+IgEd501Y/Z0h/eVA4yYKzPxxfAS/emlK9wLszncKfZGtt07cZ1eOudd/DMP5/BkUcciYvPO18OteKtpSeX9GUiw4tACxmVqly1S4QpAsdkofPuSCEma7JsKShxIuV6ciKOAm5SiMrd4Jwut03lux4wIcEsn8X1jyt0jA/dawrqqKPrytY5LJZyyj5xDrQbqjFvOX3xegJQdfU0AKN8cyX9Bi7q87K3lbKglVFrXFNpi+ASUwzaawTc1BJDYZWxHRofrJA9zVLS37a+l+bDXeLH9LcE76q3hfEn9Yrq0Ls/i9NdXVMlwdxpp52ONStWo0/fPjjm2GNx3HHHS/9GvjZt2oQnHh+Dp554Qk6pv+ryK3DZly6RE+mFDSUoBkEF2iUG+Vp+rix0DWtFd7ASgQGXJGjYWVUDKCvZlGRMPKJJvRg7YLk4xbUfsd7TwjRJay9m2hcBHTzTl4rRzkDK0ZSZ5rMf3HiEzaPtIcg0lxYuXguQvDJ3jEsH7Qn4Ji1LCqNI1lBnxmUu+UDSoiSn/CTIlmoIl/ixgMKCO7EltDXCbtWNaUxUicOcD6CYh9oAC059X1P0mOeDai6HLH3dPynil84+S8jGtimO1VJAhp5jPhI05vqQsJJMDWEBaQJAWJmu5Fc6SjgAW+2QtLjUg9Wy+kCp5NlqAzN9Ertp2kXWiQNqjOkl8mUylKf4ZllNGmQpk0eBL9opqU7xnCH6LFrZQthAyUUCagXATWlZw//HHrqupYgA4q7npLTDi9EO7BqYMvvheNGqj2UezJ6rjlaFHME1//d/qNq5EwcfdBCOPPpo8AAVu4ZxVeTzgio5ZC874UCmRsmklJ8SeG1/Z0lb2hKHRQgFyoZV9pADhJjgZlKFoCtZ6C4Lu23bVvzz6Wdw83duBv89bOgwnHLG6Tj88MPRvn172SOzZs3CY489hldffVX6gf/gBz/AhRdegNJWpW5t6lxbWxyxNlaYwzZUwlSiDpa0HKqrd2D6rJk46aQz0L//QPzyVz/H6MMOrbUFHd4tMkwJOzwtlSyq35XZlUyR1S/dVsWfVJ/HJZLEPST7MI1CAi7sMW9+hphtBwwzSUd/uCYhLCo+hwBQDuO2XW2sWWH9SWKAetuxBanPuThlg5nu1fYHu3wZI8olxG3JVUs/XSaPzJfVwUhCzjcP7vJZF16AvNymSNUkEWf/V/cdYWgKDdCZBue+KCjr3GIhHmuCQJLQYgBdAp0OnvST3/VLYA/RWTE5iEmT9/od1SxaJu/ga2e7lVBQ2+fmdWq0YkPOI8i1HFBgSRNWeggfKxZIrkhLX3fRYZmUtoiKxFAg5A9nFo0h5vDkj6ZW4A9/uAP/fupJFBcX43PHH4fLL78CZR3KZE3vqKyUlgwPPPAg5s1fgANHHYjHHn8UHcvLPZ1v8JBLnIqvnEusSLhCUdIuCktPy42lZ7Rj0SlrNSMsbtd0B5mk+i+Mg5QQroJUXZ6RsxOKJKmtvoc8o4skxQYkMogWOTa5G4TmXR0ZwCWq6jskivckT50JFGfyZMEwJhCAU2IJBTk1gUCGn7Z/caFaDsdXr19XgzGphfFN/a0HW4mmcHGoVR6ofnXVh5bYcokdSZ6IxmdsqX4qST7K/KUPpAlH8b0oIaGO8oAsjcTErxW75NrZOCJQNmMgYKoCizJymauU+uQxxreMRZyeMtajVYlGklItQ90rlY45Eqk4f/waEyx8iS/gqgVVx2j8bclAsZ65zIfaZ0o9yVg9jViBxSccpUW9WlsklS3RQq96orZ+0t+41lQX0g4JE9TdUparsEypUzjTJC45EoZLJwjLlLIvsKqaHDNXiDBSVRXBxpoYZmyqQsfmcfRuFkczGnQ/eVePjgnf3rMSaHpwMyxLb/SMra8Clm/TXik9W0VRWigutGY+NPGoSE8DnNZGDyLPFy0w0bt7JYI1CVeWXoVI2zZIlZQoS8r6YMiYXcDqgnYyOOKi/HOkEAIEVAoSJEWl8xBipLLQp5YzPdTLFKfMMZrYdFkCBef0MMjiJ4Uh6AOZOe/b3dP1iKRRYLLQOTE8sMIAMckCm8Mh4vd6nZoulViVwbweVuNXrdARtuy6GAL5jpYVZVEx67nGrL1YJCpu9gohU4hMCT4OjSMHwO8mEIsUWRo+W3IizD/2JiVLkiwF54xyzliWJ46zyyyL4rUAryqJCIM5TbxqsC4Nt6QBmbpvwmDLgaC5pZFGOs2uM1r65TtzxuzJ/k0iLXVYNAZVdoE4FxZMO1qKBZ3KrtFAS3qhCR7p+rUJo0A9LjWB2t9McmZZR12ZxVLqI4cUOLYx/QHHRrAtpLi3i1wJQmfZOOo8Eb6WMhHXqSaZIFNU2YjKHlUmgPIFCL4zOEsgVuAAIRmHjlOaU6s/pJnfdEKzu65nkgBxDswlOVIgjTSdXfUktP+pYxO5LDiBT+vpZFwgEY/U8aSQECpvTBy6nENPh1sZunzpPKvjrdllzm8aBQVxbN26FZdfeQXefXcstmzeAjKrCGBJGamwLmIoLChEs6Jm+PFPf4Tzzj8HZeVlyvxTiaj+EoAtIXMuz2xZWkdQ5eUSSQJE2vdVQAOHDHPumdsv4GEHci2WCqomYpmMMKwdCY77meuBRXfGAFXQQ3Ps/K5srSQzxdQvlIMrUxIdYxxHAjaqXzRrrr3zJBjhM6QJz/K+SSnF5vyyN5IAcnxZSxGW3xH0yZ4Fp0CVvly0JyiHQ2jIZJD2iBnECvTgrwjL2p00NeGg65J9JLm9SgoawpRkSbR7HrdzJBMufYX14CRh0QpTUkfo8DmXyU5LW4PCWJGWmDk2msIBCpwqA8sP9+q2QjWy5rj2dVZsbWrg6F6Gcgut0umBtAYQ7F359DNP4vbf/EEOoUnUVMlhG4mE4z+y9DBeiMKiYpx4wjG47bbbMHTIsKxtyjq7EvzqnNqU2L1kqwlTw71HnSftQBj8O9AslhY7QGA7SpDXI49oIMh2IVWydguov3nis2E6BlC4FUF9zaCW69bxA3VIxpiXbgw6Hg3knbKoW8zKbhGWBMERZx7iTJYq0z2adKciu1JCKRn0wAVhWzmH3TAJG09Od1jZtxOht7z90CPrtrgkmtmIYDJO+DjU/VqSIAuqimwmKRPOaTGRgRMB9wxZw8LAEZub60cqCUcJl3XPKojnMiXSy49r3s0rgx/H+RJulASUGgBrqJXbvtQFFvBrEkbL5amthGeTIbhjp6c6tpcw4jVrIcU4rpJDMEAbmGu7Ym19xF66xanMG7WfBIGy69gdLqiJCZ0zF2vWuTr4OW2bolfX9eoAYkkmaZLZJG52QRMAVvKoyVQ6apL0kwvRFhs4RCaQA8izOlDpeqptKHsmdR24Hk3J/tJAWDvLSQ9ssj4Z1BPVJYONh95I5k9X2NLly/Doo2Pwl3v+gvXr1yORrNHeptnyfeqDuICdZ599Nm6//XYUFZKxqmWxktxwYKGUBbNvNoF76jbXFkjtjTSyQHVNJaZUVOC0M85Bq9aluPPOO3HiccflSlQ5KNpmr82JcgkVpHFdb0Xv8wlqkgy26X/k3Htl5yvIUSiVNlk1qC0XCOQLWuqx2dx+EKnItZwfRECdiRPpX+1ssbDilE0ulxcSQkIYuDyFRwiG9ZA9RN03AAAgAElEQVThCFgJyEOd5PrEi16whLFjHPtAq+w95/+rftGYQsYlzOOogmFZO0Cbzn1k60YTgAaUaqUFPywKI9dSQZKjNa5XP0tn1c4KaO5nFfLskJxm1YR6IuH0rlMgzlKqrRTmmQE7Cm5yTOLWC4tayQ7CCOQz8iA92knR4669hKBsrqevgdIExPlUTGZJL1uCLvqZbNWHE2Z1IoGJkz7CD2/7PiaM/0DtYFr3Jv8Tex6LonnzZtivbx/ce+/9GDp4iDCbOYcOp3NtgihJF6MlWcnk9XbOyk19tGwfWfNNNWsk46ULyquId+Jsl2a3VEfJnOdw52zLCgPfpHJPVEAGKKoC0oVZA8v1T32gDEjrMZNdMXXqvCqGNyTJuJ6wpr/N5hnbj/4ldZMcrqX9myQpKuQGAb29HqKuVyZ9d813UXqM53hYpCbqlETgyukt6yEEBvoPekaFMBjNV5bElhJ8WCEoSZeE+gWRQvVjhbsuPgcBUAt6nbaWhelYocZSjnB/uzZCrqoinUkgJXs3hlhC25dZfEVQnyfex+X0raQeQqkBubN7ajc0ZDL/VQ1lwvkMOvdOCaTYd9mSHJoc0HJ5F2El1HlMxNhpl6A/ZeIqFCUTzJiTCV4tbRf3WXmYTu9yL3GcGcQLNNGsKtPYmOL4a2UWfTEZPH06W++O3enmke2INPSy6kWXUCKBKA1sqI5h5uYadGwRQ69mUTQjOcXuWo9+qXOBhm80mQQi1727RlNr9pJN2IDfXYxmLC2NxIGQudn4uVldk8bi7dzAafQujaGN9DCKodBqlV0bG+sP1vg7NfybZuSt8pAKyRFbkK5JIbNxE1C5HZE2pYi2aqn0k4IiAQEUz3EluhJQUHGqM8XsfNy1fzPAi4onE6MijyNSw+wMYwBlRilQwdNQVVmJGuLRd9bTy3XB5JPR/TQwTUpYGKDSwDijKs6IsPLUQNpqV2dWGx7LXaQ3iLEgtU+OGBcBQVRlSs8PyaC5zuCu5E9ANcnEZsQxlUyQVLW5lLOYJg2cBPrK0BUodMBBlWvuzJIq9lhS/hkiqrDJWtFxmE/C77ssYtAbdaVWQqRwjqqclE5nI10j5f4SbDOwZjYrVuR+11I0KeFzj2clB8LkEGNT7MqYrC9bTm9kyzc40XKKrQvE3GFOGpdrNhIxUjocyqXFno6dq0ZTynBEbFZqkUSa6B2DRxTpcIgsRNmIWgOSbCY8Qkaa9m4pkjWoDiVBLM63LNNYkcObNJOp2fqUK1/VwFgOVxDWRmHWjnN9s2RN4HiOhfKTtcNnVtdOsrqCePAgCTcHzhkQNpE7LEZRfEOatQSbjjFLgriWBESWQ7fMYdE9LAw0AZi15FnYsHJPbU7GQx6qE9UoQlxKPyz4Ff/KMBtp26BTQF/Rj2e4XhOJGixZsgjPPf8cxo0bj0kTJ2HxoqVyf56afuIJp+C6a6/F8OFDUNKimevJqAiCrG9jMEnPRwORnJ0RkLtAZSpBph6oor/ws7r/CRySZSYJ61hCiBj8ZEGS5VpRWJtHIeTJdtEHkgy4XIpAA8vRE5QEIkkNFrmOUkwmMDiXtZeQeaJjRQaVOaWaVGLgzXYUERRkimUsmXSVAKRJeUYe/uMO+BHPLQcacD9ID04CA65vqLBsJbjXMjMJiKQnmfbAdPA24qhBqroG0XiJ6E8N+rk+aR94EnUD9LlR37gmqGetTNeBMJobYLuKQikFzJaay7Yk4MF5oNMu50bnIA+5d45tzf6VkbhzHHc1LALCjhluzIcssOp0VUoQet0/4ugKo9NdlEmumhrwTPEnn3gKr736Msa99y6WLF4i817SoiUOOHg0Djv8SHz9si9ISwVhdVMXsITTHF8y5STT4gBap4fsgCc9UMgBBelK0Q3RCFkmWnLGtbNTjr0oQlEyioyLTrS3pa6ZjDwHxVToyuFUphIguSCJyTVhakj7E6nLdmN0TQtYdux6g9l4hIRUz9SnM1UOTC3USgI5qCeJSmEbF8qYrXZVTwS13si6BHJVp2qtJBkkLF61bwS0HEaul5Hm/dYPN4rqmgwKCrU3sIA7Ap6qrBl0E3CyVyKhvaDTYicz0j9aElS8Aa/hYDbttWylZc7+ulJsY05Jki2tQU8mqgfOsUDVWJASplJH024IBbtQEcwC9komJKWMQWlbQFacq0ApoA4VMM81PckmJQgUMTmbRFpKaunFkK6u4L2WoVifWdcrVc47YimmAkncY3JIUy0NrGXrov9dkpLPpoxdMhhNzTjgzCBYQ5PqWR/ZpLlTN6zakJ3ugl+2xVCvKFc5YJdUsJNzyGMxdC3Sp3CT7X4wONXDKFSbax9ULQ5UcFMY9a6vHH0BzpMG4bTctHf83ZVjR2oQyxS4Xo1uWwk7RxNyG7dswb333odx77wltmr79m2inzp2LMfo0Yfg5JNPxhe/9GUUFhbofMtey4FxLudm0A5ikl3SBIak6+gDCLiRQnWiBoP2PxibVi/HX/50F876/FkCFsnBbe7wkaQwudyhFVxXbLsga6pY46y4JgsRKXK2wPmjzlc1uWsfU1WH9E34MxLXHm98Gb6gZNiUHETCv3INcs/zUclaEyvFRKID9VnqrG0eeIMEatLVSEcLUcS9Uk9fStX8tIfsHq0JZPqQYEVXQYGCIQJUC/KlKtBVVclhiMJydIkReRCtGtIkT5E8J+UubDpJGmo7FMGzOQ+u+kIdVAVzuMKETsHkYyyGVGoH4sKoJ+ter6HD2bXmpN/Oq0ly3cPMkmTHsiLH2RDrfSs97JOsxtFkbjajSzsry0x7e2dZq4KPOZBM9hx9CvYiTSMTV0BHdJUDHpk3JVGEZAdlLLvkjIC5WsPLlkxbKndgasVUvPbSK/jX089g0eKFUunAVdWvfz9cdsVXcMbnT0W/Xv21tyrBO17PVX2ZnWf/SkO25fJk/bn2GZSrJFyYEIppOyzuUynplrmJZQ/bE+Ylk8J2iKjrSCgsde4NAmeOVcsx0J/VgyhV92t1ewQ1kS2IZYoRpf9N3qJrw6WxoPrefkVTnWrPsD9W0YlPZ/6E9hjO8CSbwoiwZcXfYBsU+kaORMCb8G9yFKVjN0ouRwB+81zliFnXuIZJZb0JmfQSy7GFR7wAibQm5rllNG7hetM4kz4mtW48BVRFquSQ4XiabXE4TEnvi7wpD/pPqVSVsmhpn0RCjE1NacTlNPZ4XLP1ZC3ymTgexi8SA2YiKGbbNfFbqF/Mf+WoaKvJhKT/oKCiJrhd5Q/3dLJGmZvCLnZJeT4zYxyp6ogjJfbV6Wz2MVfNI+snE4mr7iC7Nkavln6EXk8jdbYj4nc4BupuZ7Zd2K0JQG0/I54G/WnBMumjWMWVrBzX28Xtf65NqQLh7+pzcR3pv5I6V5IlsnhEwXtp81AVw+xtSXRoEUOPZhGUGIovCjmXhK3HBIdv7yEJZJmbCi7k2EZ+aenulKuH4GbjZ2pNdQZLtrP5OtCnNIrmJOJJbYVR8vfynnERoLhbbrNmAT0qtJokMjxQaGcl0K4VIqUtXEba9fjSNL6pwFza2WNt1pKWGHszNu4ftViqAYUhn8/9LZepcQrULl77Y94ta6MCBifkPuAQ++yg6plbc2pkSDn2jarwYCmMjjt3T//u/riyAsnKz7mJ2cHkJLALhfrxh8uCEtkLiZw+fr/aT51vbLuQizdHtZ9VZaQCqO+adc7sx66R+2ROvja62tLJLu7ApnKjtP5A3qPp9/3aeltneq0cx6X2usou6o/NQR2fq7UwfCgp+Hlf7t568sQlvmYDSiWCEg7OKMtyd+yoRFVVFaqrq7IMOTr1JSXN0bp1KwnsdP3sapz51oo/Mw2b6+wdjJGa7xIBVWKzpWopp19y05Ibuy7b4H7K7TyZ6+x+z6UaduXSKAPe1klwXnOlLzb9uXXrqGbZsuH69kseGXtrz2cFuhXt6aK6nqCBcyr3aYhjl1ch5RS3Y6jZnsuvvlSxb9++HZWVujbJmpZnikZRVFwsBw21Km0pQaeyyq3vqt4qqIVNcv4qzD15cJ/rTCnmYH23grIPzFWtB/HXk2cL8sgw33gaIuUc8Fx7g2THnG+4QTNby3LnvmCP8nHd4UlsFzYl27rE9qn5n241GvNaEwsNtW3eqPyMrPNEnEviJl+0Y+7prPzQ01/ZkkQbk+x7fzwBZesYiVl7UEs4AUl9bBs3cI9lpyC/fso5Ufl0bf1/89e7cVHq1Aof6zVY+xmyNtPmOKtpcuPw2bi1PSLzmXw+t5dYyfMoBMxYbbBz507RB9YTmwAjy3VLSkrQsmXLjy/iuqyWs53aWsdhVtJDPSpM8RtvuhmPPzZG2KBXXXUlhg4d6pLCDomUViaaLFfAy603ibfU98mnVcwG1JJ7ng338b1nKvTjV62tQ/LrshyftmHaRceZm3O1i97+yK+4c/L4mG+dG4Fdu16/Ks+acppekxSOBlCXrOraEfmGrr6Uo1YGvhjUZ/XvtJy1ya5q8Tu9HfEx/bHrPc91ynVZuaMSO7ZvR4IHfTmyEgH90tJSlDRvjgJjlmTXYz7LV/sJ6lqpZsVqj6wBuim7p3x51kqdZgfgz6PtDVvpvue9OzKv/Vk3Xjfp+cQetMH5dkhuzdT+l9qDrKHLkgzsb8Fr20dVa7i96iWscvGk82CysXM+jZvro6pxqUf09HZv1qfNGknvCQPX91eLjNHOT/A8quwzmz7wTW02Qf7xVaUfq737cn9zV611Ld/iBeRel+sQmGA/Os89dW1bltXhwp2IYNNOoGJbEl2axdCjOVBiZR1ygfrSzg1fqeEnGyeByHVj17jUT+3t5LsetYNVZ6SzH6j9ewhuNm4i+C0DN5nBI7hZUpiR06FZFuMoiw2LGxs/hKA1c27DboCb7oTObFyR48g01ajC64QSCCUQSiCUQCiBUAKhBEIJhBLYoxLw+ygagCWlx+k0Fi9ejLVr10p/506dOkk/TwltP8ay3aNDDC8eSiCUQCiBUAJ7XAIKeBq4OWV7El2LQ3Bzj4u9ETfwytIdSJktS2/c7yG42YhZcF8Jwc3Gyy78ZiiBUAKhBEIJhBIIJRBKIJRAKIGmkgDbJ1ifUWPB8dpW3eYDnn7Pcev3We+hX0010PA6oQRCCYQSCCWwByUQgpt7ULhNeunIdWNXGzHd6/KVI+DWLmaqXfASpO3z907haemNnqAQ3Gy06MIvhhIIJRBKIJRAKIFQAqEEQgmEEmgSCbCPYu0DlPQAGL6kP2zgdGy/lQnfs1fw4MUmGVx4kVACoQRCCYQS2IsSCMHNvSjsT3Qrryzdyss/2c+Qudn4+QjBzcbLLvxmKIFQAqEEQgmEEgglEEoglEAogaaQgB0SE2Rp2rXtcCcDMg3E9BmePrOzKcYUXiOUQCiBUAKhBPaFBEJwc19IvTH3rM3cdK0VjZEZ7APbkN/L4zW4seWixozlU/kdOQ4nwtOS2YQ3Lqe0FcRSSBe2QbTHAGTiRQ09bqbe5wvBzXpFFH4glEAogVACoQRCCYQSCCUQSiCUwB6VQBCk5M2szNxYmwZ8+gMJlqp//HC6PTrs8OKhBEIJhBIIJdDkEgjBzSYX6R66oDA37eQtOyG2zt/dqaDZ9/P8TuZmCG42brZCcLNxcgu/FUoglEAogVACoQRCCYQSCCUQSqCpJFBXabmBnsbctPtZn037ux08FJalN9WMhNcJJRBKIJTAvpJACG7uK8nv7n0j145dTayydpPN3fg9eP5QyNzc3SnIfT4ENxsvu/CboQRCCYQSCCUQSiCUQCiBUAKhBJpSAgZyWp9NY2YaizN40FAQ7AwPFWrK2QivFUoglEAogX0hgRDc3BdSb8w9lbmZycBASiux2K2fYPF2RBpth+BmY6ZBvxOCm42XXfjNUAKhBEIJhBIIJRBKIJRAKIFQAk0pAStB50+enl5YWCiXN5DT/m33tDJ0fj4ENptyJsJrhRIIJRBKYF9JIAQ395Xkd/e+OeZm1irTYnuX2c3zhaQsvTTsubm7ExGCm+oo0nGMx+NZp9F3Hhsj00/6Hd859bPzQcfWnFkrS/o0lyFxjPZcwV5QJm/OA53yusqq+H4sFvuk4m30922cNiccZyKRqDUmY1nwUAALRhpyQ7u2z9bw79OQazT1Z/z7++Pz15mtPbs3n7ugoCA7FH+N8o98Ps6hrYVdrV07WGF3Dkfw967dI3i6bLA3mb8uffk3tTzD6+05CdSlM/31ty970Pl7KQQfdm8dmI7wGWxmJxp6pXw2/b9pr+d7Pt93oJ2iXg5+zicUNFSW/42fC9oIHzDcU35H0Pbta7/zv2lezd/kM/k+I30K6g6f/Wrl/OZf86d/mBN/5+d9H4i/c0/xZ10+6Z7232xd+n7znr5nU60R7jeTp8nWv7Y9054C6YO+YTCW8teH3+fWxs14cW+/Pm0xgq+v6lt3fpxgsuX+oRz3pl/mH8JmsQjnkeuNY+Rebuh47Jl9/WExTvCQN/sM7xmMgy3etfv7n1FZheDm3t5rjb1f5NqxazKQZptu3rIUzsb9HjI3GzsV/9vMzbqAlaDSbqiya/ws5L5pTpnvMO3KcATHGlS0TTGmproGDYgp/XzOo90n+Lz83b67t8HNYAN/3yCaM+yDZf4zNHbdfBqC7rr6fvHvr7zyCu666y6sW7cOF198Mb70pS+hefPmmDp1Kr7xjW9g27ZtuP7663HGGWegQ4cOYswtyMi3t4KBSL5AsyGyrGuf+HPoz485qsE11ZB7NdWeCK/TtBLwg1fTG7zD3g5Gampq5J5+cMb1Rj1GkCkEOBs+7/lsnO3Rhu5Vs/U+SGEjMNuypwLphj/p7n3S9KaBvqbHfD1osvNlWJed3b27/3d+mmvBbNWeesLg/PA+DV3He2pM/83XtX1CnWtgSnAOzEfxP1PXPjFQxpeZ+bPB5C5/53tN5bfmA4k4jnw+zqdlTjlmk8uuYi4/dvH1lu2PfDqsKZ/RxmagselVu4cPWJlv4Sfym3Is9V3r0xAj1DUf/t4KJhN8m7u7Ccr6ZLK779s4fV+sMXq4rj3J8fgysvsE5eZ/n9/xwX71TTRBk0xHsGknMGV7El2LY+jRHCgRro/D0kAgNHztSwlErn1nNaHNHLZpmGYjf3YKmZuNns//9bL0fEbUB+H2heOZT/kFx5FvjI3JPjV64ezmF33AyhzBoHPoO5O+kanLIdrNITTq40HjxN/9INLe98HaxjBo/YxikE1jDMbGGN5GPbT7UhBUMOP8z3/+E7fddhtWr16Nr3/96/jmN7+JFi1a4MMPP8Tpp5+O7du342c/+xm++MUvokuXLmLg7Vq+w+g/pzkavmHf3ee1a/jOqO9o+esrX+beMqjmYHwS2YXf3fsSsCDWdOUnWUufdPTBpEjQzoRrrOESDu7hoC1p6JX8OTDd48/T7uqbht53T34uaBuDdsQPsHw7squAbE+O99N67Xz70/RIUyYifJYdrx9MsO1pAOfTKv89MS5b47tifPv7h2PIx9L19U8+prN/Df7b7ufrk6bSLb6PE7yX74vuCXl+kmvmA19t7VM2fmLJ7Lhvv/MlpT7JeGyu/fvaHAX9SNMDpkv9+zbVvDbkWfKRQ2w9WvVhQ66zNz9jsgyuTft9X4Dy/vry9/MnGYuvI+oihgTjj2CcGIx5c/PEFo6RENzcmwu3kffKMTezRM0IIe7c5bInBrk/1fN7WJbeyJkIe25mBRcEcnwDt7cYHXUFHL7jbQ4Nf5qjHDS+e2u8u7Pq/KxV8Hv2TObs+8/jB2d705GwMe6KRWjvBQMjA8n88uv6ZBUMUv21wO/u7TkNZoZ94718+XJMmzYNlZWV6Nu3L/r16yeMiI0bN+Ldd9+VLP3QoUPRo0cPNGvWrNajB0Hg4NrNN8dBcGNXsgzK0faIXcOc5OA1g47tvlhr9a2R8P26JWDznI/RkC8g3Zuy9Pfyngh49+az7It7fVIAqC794dv4z/J+9xM1Qdvp/25yDCaYGpOM2xfrYE/eM19g6wfgTWV/fZ/N9xts/X2W1+GenJ/dvbYPMJj/lA9QCeoAPw4IXiMIPgTnyv+9KQHxfP5yEIQV8COZlI/u7SqFhs6NLxMf9LLv2x7zEzS+zmpqPVVX/OQ/j++v+uson55tqBwa+7lPW4xgsZn/PH4sZyCiP2+2R+piMTZWNrvzvXx231+Pu7POgnOSTyb+WvHXXL51Rrkwbqzts4Rl6bszv/vysyFzsx7p86ikTCSFKNnGmThSkQwKYimkC9sg2mMAMvEiYb02xet/mbnJ8pIZM2bgySeflP6IF110EXr27Cn/rgtobAqZ7+oavlLzFSe/w/EuXboUL730EhYvXoyTTz4ZBx98sABIweznp81J9uX51FNPidxHjBiBY489VkqaN2/eLKXOO3fulHLm4cOHy9+DBmBPyz94/boYWCw7/c1vfiPMi5NOOglDhgypBeT5TnJD5iJ4HzqqnOsHHnhA5vbcc89F//79PwYW7il5BNce7+MbXt9BCDqn/J3z+Nhjj2HFihUYPXq0/EdQ9O9//7vsLbI6e/XqhWXLluHNN9/EkiVLZD3wOc0ZMEepoeBmcEwGMvN6H330Ed555x1UVVXh0EMPxVFHHSXj8B3qEHjaU6tpz16Xe2Xs2LH4z3/+g/3220/mtnv37tm53RfgZhDQpFPLNf7CCy/Iz9NOOw0HHXTQx3TcnpXUZ+/qQTk2Jglh17DEht9j2w88PnvS0RH7IJn/DFxnb731FubMmSP26fzzz88CH7598vXgZ1UGn3Tcu+pb2JRAlT9Xb7zxhuit3r17S8VD69atszapIT7DJ33m/+bv0z+mvZ85cyb69OmDyy67LNsSKQisUdZB5luwMoprgJUqf/jDH8SunHfeeRg0aBCKi4tr+SvmJ/kltw31Xxo6H7weq2PefvtteUbGLKeeeiq6desml2gqIL6h42no54J6inLnc8yePVv2Af1dvihTxjWHHHKItDUyHd3Ue4LjoR//9NNPSzzC+TzuuONq3dOezWeZ+uSFhj57U3wuGCMwHqRup5/N8vgLL7xQdMnu9Pr/JOPKFwMYoPn++++LP0Y/jP4YfX0DDX3Qc1+sVT+28XW76YFgLJ1PRv41TA4+0zi45+3atj/92MRkYNcMxj3RqKI9YVn6J1mte+e7IbhZj5xDcJNdJIjs6qbmv6MZZfdmapLIbNwM7KwE2rVCpLQFIhFt7syPiCHMnk61awiYQMfzzz+Pr3zlKygpKcGf/vQnnHjiifLvfOUKe2d75O7iZy2p8AgY0QlgX0OCQgQDCQaZU5wvQ7a3x1zX/ayXFeXKUmYCnEcffTRuuOEG7L///gJ8MdjfsWMHfvCDHwj41bVr12wvKj7/vii9CAaBZoA4Fxw32YqcD/adpGOxq2z+ruYi6LjQ6Zo4caKsR75++9vf4uyzz0ZZWdlemVLfeFPuBCnpBHKcBJ2PP/54car9XlJmsPmTfTc5zwyuzznnHJERndezzjpLrnHPPffglFNOEWCTAcPcuXPxhS98AbfffnvWmd3doDtfEGHPMWbMGLnPqlWrJND50Y9+pDojoyUfn6QkZa9MSHiTOiVQXV0tuvuXv/yltEH4/ve/L8GeOflNCU40dBp8xjfXGG0N9wL3AffSn//8Z9nPbdq0aegl/yc/5wOTJoAgm6c+wfhBmAVWZt9NXzd14FzfmJrifV/f+c9oYP748ePxu9/9TpKhtLWPP/74x8D0fPJtirF91q7hs/TMJvhBZ1OtD9/O/OpXv5IE6eDBg0VnHXPMMSK2fd2L7rM2d/nG+/rrr+OOO+7AuHHjhATw0EMPZWVrwKX/Pc65+TL59AsTaKxWYZKWa8H8sY4dO37s9n7yxN+jTbWGeM0NGzbg17/+tdg9Jr1///vf48gjjwwwvj49M+kDmyYT+oicH4JztI1MxnAOioqKcOCBB0psQD+Tv++uL1jfk9s+ND/12WefxQknnIDvfOc7GDVq1MfK5M1X9IGnvQ3MBWME+j2vvfaakHLo69x9993iU7dq1aq+x2+S9/PZH65xgq5/+ctfZH22bdsWt9xyi/j95o+ZzeEgdocl2RSD9u/N69Ev++CDD4QsdPjhh0uCgOutvr3qx0c2LrO7/N3XIQZ6Bv1QHxT1YxFfP6l89A4huNkUK2DPXiNyzTurBbtqqqabPFDopvC09EbN2v8yc5MA0nPPPSeMBgKa999/vzhCPhOyPiXXKKHX8SVfYfqZHVOaNGbMhl1wwQViQJ555hnJirHfoR/cmNFoyrF90mtZY2k+y9e+9jX84x//EDbJt771LQFoGfAzc0pjQ+Dpkksukayf/1x85r2VlbTnDcrVDBfnguxSGkWCd9ddd52As8E+fz44Wp8Mg4Aie1gedthhYmjvvPNOYQvsTXDTxsvyczIEeH+CuixF53i49pgx9tlUxoDh3iJI/eijjwoI/O1vf1uy5NxfNPIPPvigsFV4ONEf//hHrF27Fpdffrk4l/71fIehMXvRHMJHHnlEwM2VK1cKuPmTn/xE1lY+4Ksx96lvbsP395wEqDPo2BMo2LJliwS1l156aZaBb3O8N+fV9Ib99AMR6sJ///vf4kwH2el7Tkqf3SsH7aKfKGvInAbBTeroYHlYQ67zaZOgD0wGZcSxEtwkCENwk7r6iSeekPWWz6Z9Fp+/qeYjCLyYfJrqEBh/nP66YzKGvanLy8txzTXXSOJjT9yzqeT0WbrOiy++KHaAjDyCP0yaWim3gQdBX80AbgOw/D1B33PKlCnCJuSLYCL9Ic5dENwI6htep6mAMNvnBDe5fpgkpj/GZz3iiCNq9Tb/tMyXr6fMH+PfyO5jku/ll19Gp06dMHLkSFn/ZHIuWrQI3/ve94R4wvjGYpqm0lO2DwluXnHFFVK9xwqsH/7wh7XATVsTvk/KsTTVfO7uHPl6nlImEjQAACAASURBVH4EZXfmmWcKIHffffdJRci+Bjc5LoKbXJ/06wlyXn311RIrBEFqHyDdXVk05vPBvcn5/8UvfiG28cYbbxQQ1t/Tu7qH7+P5IK3NkdkVi2H8ZBmv68eGPtDpxyW67sKy9MbM9b74Tpa5KTd3BD2v4+ZuY57suRmCm42byv91cJNBJsFNMmgI4Fj/QF/pNpVBrW+GeE/f8fI/bwqSmU4y3Fgiw/6GBAgN8LPPBA1IfffdW++bTK+88ko8/PDDUnpy8803S3aWrD4+C5+f75F5RZDZV/p7a5zB+5ixMgeLPwnyDRs2TLLNBMt4qA77TPrrZncNtxk1Xp9OFcFNOqycX5azspzayqD2liw4JpYOkTFMphlBGs4NgzKCu/4zcsxWus61SGeLzAIycAlu0ulhdpw9obiOKS/+JIOF4DZlSEfTDL8fdO5Ohtcfkx2iYeAmx/d///d/Ap77zkmQpbO39vzemsf/5vsYuMkAlnPKQI8lWv464t/3JnBga8v0Oe9NsImBNgF2/puMrb2drPksrgPOLxnX8+fPlyCOSTBWK1CmDdmnfkDoB6mzZs3C+vXrRacykdbQoObTJMN8us7GR0YKwU2yooytTvlt2rRJwAMmAlj2yVYOwd7In6Zn3JNjofy4Blg5QACL66Bz586yzsze+0FoU4zF1iOD/5///OdyTwI5F198cYPWc1OM4b/9GhMmTJBkJveAJU3zPbMPdvgnm8+bNw9r1qwRX4X+C3XD5MmTBdzk2iDTj0xJ7hvqJu4nfp/J54EDB+6x5ImtHe5hAzfJ1vvud78r/jNfe9PONXQdWYLR5L1161aZn3vvvVdkRsID4wJ+jsA0mbdMhPsJ9N3xAesbl42DlWL0OVmVxOorJkhbtmyJdevWSck3P0fwmAxd2mqfkefHA/Xdr6ne98vjDdwkIFdaWipVULSN+8Kn8PcRx0hwk6AhCQ3075lstviAe2p3Y6Omkp9/HY6B65A6mOOljbzqqquECd0Qv4JrZMGCBULIadeuncg+yLq357S4yJcTgVVWYFLPMOnI7xPI571rHx6low6Zm3tiFTTtNUPmZj3yDMvS6ytL30R0yZWlt0QkEhOQPBNVwTa0LJ1ADZ0UGjWW2E6aNEkMm59d5PUaW57UVE6xZQ85DpYqM5vJQG/69OnZXia2pOpyAJpqLMGl25Dr+oE+HS86EwSbmGUkg47l3AQ3CRZSuTOLZj0RDZRoaNmwD4jV53zkM7DB5wl+xt4nm5HjpXH68Y9/jC9/+cviANs4jRVQn5H07+eXstIpILhJOdBwEsgm8G6vhsi9KdS2OdMEAgiu0iDzpHQ6AnT67cWx0yAzO2ssXe4tlkWyNOX6668XQJhzzoCaz8YSYmbv6QQRrL/22msFuKfMfFn4a3tXz2RjtXnndQzcJGBOZ5r7m+VODAhsbna1tvaWnBsyV7s7lt35/Cf9bEOc1bo+s6t7N2Rcflk6D7HifiSI7q+DPSHfXV3TP+DImDtc89w3DJwrKioEVKrr8IeGPHdDPlPfczf0Gg35XH2fqe/9fGPldwgesI0JWd3ULwyI2a6De7mhAW8wsOJ1mUxhUEu9Tf1EHR4MfoL6uyHP0JDP1DcvDdHzvI9vb4J+C9cbwc333ntPZEfwgMAMdS4DOgbDlCP3C4GR3Rl3U3y2sfu+Ifdu6Ge4TykHJryYYCPDiAEue8TZNXZlw+t7hnw+iNlHMpo4D5Q9Wwyx53R969nu15Dna+ga+yQ+XX3+TV1jaIrxE5ig30Awx++xzHtSvzLJxbVORiznN99YzWcI+mvcL6wuoj/K9jq8Bq9JcJP+GBlzTM7ye/RXuYcIUpBFxz7pQT1i6yDfc9cni3zvE5AnuPnXv/5VgCOOz/cP69NjjV0bjf1e0PaTSELQizKl3mWyPJ+fZ/PD95qKLenLkwkexiMs7+be/+lPfyr9/8l2p0z5WVYgsVqOSQ8jkHA8fK+pxlSXXKmf2PqKTF0ScJjUszMhGCOw8omVbxwb+8pzbdZlRxu7V+vzuf21zX/TDpGRy/VJ20r5sUrLl1lt8O7j7eOC66WuZ8qnXxuyRg0kpg4hwYZtq2699VZJMPnt0Oq6Fr9PHcBnY2KMrF/ue7/q09auyd2PR/h9MpRZccSWGUx0MznPSj1fF6kcwtPSGzKnn4bPhOBmPbMQgpv1g5uZnZWItG+NaGkpMumolpfGo67VQdqxf9mvIqc4g4AJg+J//etfYtzYZ4UsTmZQgs3EzaDRKWUwWpeRsGDDsjd+7wy+Z6eg1TUmM7p+lseAHlPiBGDpzDBAZg8gAoN2Krc5AGYYfKPjM4j85WelOnUZDxtLUHYmk3x9MH2HxBQ6f1ogz0w6y5UJKjP4InOGDEg6i8ySMnjlfPiGyzcUdm97Th98tjnyM6y+cbEMMq9tmXqbL5s/myf7rO/Q2JiY8SW4SVCWxomsRmN7mBH3ZZYvaOH9yBZhwB400nRcyDr43Oc+hwEDBggIz7m2MfLzwQy9P+82n74D5h+a0FBDYHKnISbQSieLRpyHPhG0tGf1x2+AIvcW59fATQLCdP4POOCALKhA5qaBmyztJ7hpL7/81P5WV4DiPy/lbmvNnpmBCsvf6QQycCFQa2P312jwIAA+i82Pf4+gfIOlsg1xzuz+/hzZmrOEhj2vzbs9l399/9/+9+3fwfI72/M+GBIE5fkd/31bv/4eCeoR0z+2X3yQmv/2ZeQ/M/dAEOTz9Qv/7fdD89ca36MeN6YA2TQEqqg//D3nA9j5Aib+rT797j9vPkDc35u2jmwe+TvBJupuJqZY4siDLmyMwZIl0wv5Attd2SPTe/lsTXBN8ndf/+8q+KGMzfYFdZmN0S+59detP5fGtvTl4u93X1fb/iAzgkws9u7iASFMghCo41729U8w0PRl59sDs1ns9caEB0vnWBbM//y1FVyXtm5MtraGfb1rz2Xr1de5dekEf5zBfW3f95/N7sGx5tN1Jm9jbnLdsY0IAzDOIQEhBp8sxWQ5KEFesn/y3auuMRtAZ+/7tshfUyZ3jslf4/7aM13j64S69mJQ/+Szebwn/zO9bfPmr1u7Dv/Gft9cW0wgMrgkmMWWEf5e8m1F0Nb4ey24Fvxx+PqDnzPmJgEzgvcsJ8233/372do1+Qf1RnDfBe/p29GgDrOx2z2Ca9f/vMmG62lXurAun9fm2vex8tlXW+NB8JHfZ2KCgBT1KMEostds7RM0494mQ57rm//tap/Zs9tapO9C4IHMLPok7IlK3cNqI4LR9F/J8OKLhAPuJ46B1SwEPWzcvj7xZeavJz/e8O2wySPfXJM1xsQxx8i1S1/a9KHJitei/OlLmu4O2nlfX+WzkSYPew6z474/0BCAL7iu6eNz7Iy3mGym/gm+8ukOWy8m33x+ddC/8de8r3f4XYJbjEfoh3It3XTTTaIHCVix2ojriMAmEx4EoGzeTLb+OIK6m+/5fpRvX/PZv+D65+dpmygnJkI4BtooxgF8cV5fffVVGR9jJ64/v4e33cP8MN+39d/z12i+devbOXsG3wb5f+N643ol6E6/nvuFfj397aBfyM8G/WaTr/09qD/89crPcGz+Z4I+jK0FW39mC2xuGM8QxObZGyTasOLHKjj8awV1Ia9DchGfk72smQwj25g6yN+vQdtj1+FPrj3aYFa38bmYgCEW4ctJ10RYlv4x5fAp/UPkmrdXCx6t3QQI5SnXLvt7JMKzYxr8e6d4IixLb+RkfxbL0rF5K1C1E+lWzYGWLRCLkS2WEnAzlU6Bh4vFojG3olQwZhTNgJtxYM9NMiHZcJ/ZG7JB7BU0DgYi+o6WHzSZkfCDvKDhsGszWKTzXVdA5veoNOPE7xLcZEntwoULpZ8QGaf2ClLifcNr4wg67GZM7B5B59gUbdCY+c5NEOCsKyCycTIwpTNPFhONNp+VrAk6jQS+mHFnn8Z88veNlL/kfaNn4Jo9ixlBH/Cy8fvPa9c2xyXo7PlzSaCO42WWl8CZMQHNeeJ1LeCry7Dmk5P9jYE1g1OeJs8m9rwH2Qm+I2Fr2tZQvmDFDxj99RB0AoLqw67F79OJ4rojcMQX9wyBTvapNZnkCxz++c//Z+89oKuqtrb/55wkoFhQsCA2UFS6iHoV6UWQKh1ERHoPoYbeayAJJEDoVXpHEbBgQZpILzZQ6SBKr0lO+Y/f2mfhvucD5fr/vnHfdwzPHV6SnHP2XmuWZz5zrrnWXm4I+AMPPGAKThSEIbEkkPga25GYIySI4jYkA190y86O2V2ct/O2CbAdu3tO4SSWzk26YyAhbAGEqFofcxfO3PZg/dzKEDnwWXexkHuH+/CfEdebwbQlQOEJnPVNtw5vtRjhvkb4Pdz2H66ncJmF38vez87RLR/3dS1O2HtbfYUXVt26cvubW4Z/Jg++H06I3Wdu0iEASYTsu3H8VgUIa1/8+59u53P7iCXZbtm7k1b+ThJsi5ssTGGLdouWO7l2y9DaV7iews8ftt8P98ebJYjhmG/x2yau7ljhLjq7bYfrhuOPva4bJ8Pt0k32rey5zq0WDa2NMTbmzGeJm9YPw69hZXezOBGeXHIt4jAvruk+P9gdQ26V9Lt98VYx78+Km3aM7lhvbdvaRfiY7Xds/HLbW7h+wFbOBmQ7LeeJU0SzBT/uCZ7xYnHxZgtl4THCfX10YXXg5hTWJtyfdevIFlvoPvqrGGQ5kr3WrYoovG915C72hRdr3Z+zfMfiAhhiFxQY282w2I19bmyxNunmfeHjcWO51R1xj22wLGCSINtierhub6WHcBn/mc1bf7XztYt2t9JB+LVvFrfcMnD7ncVSew23D7j58s1iz83uezNdcA+Km+ApBQWKkWC+3ZJri5t0LcMrKG5yHSvjm+Et17S+yDj52WIj37VnblKowZ9YiLd65boW7+necseGm/mq9RM31jMmN97erKBiP287NzlzE47F4rrt2rtZzL2Vj1iuy/vczx3vw/3uZvbm5gt/ZiMWA6zf0fE2a9Ys8xAtujbhtuE26pabm1OF45yNke6/2/naMd2M73NNuy0djIQ38B/fRZ/onxc64b9wjhJuv5YDWRt3L0T/GdaF68Zd2KOITeEcrIB/0+1KAZ0XmMUWfjpfyV/ZDUdnp7VjO/Y/08vN7OKvfN3NF272Wd6nYMdY0S+LkTwgyvqKxR7rI+5rhMsuPKe51dgsr7D3CMegW+VGdMWymIUcWezkiDR79Fc4VtlFAne+xVwsZtDcYnmDe8HuVgvN1uesndl6QPiCFXOhR+ufbel/hTD//ff/rXPTFDHtmanOA7H/9PebPYjonwcK/X2l/m8sbgbOnlPg8mUF7r9HGR+gDd9r7MZ5Wrrpe3WerG7K487rZkVEggPdmhTbSIpZhbFt5TaY2qBk/7UExgEcivDBG9sTbHLoLjJaEmWDu7vg5S4A/BmBdd+LIlOzZs3MeTB2W7q78GCDlSVKN0uu7FjCk0p3gHATCzuHWxVC3KTCndDbv1sCZWVqV8ogpmznAdx5MA+dkDaA87ObgLrHEP5z+H3cc7b6/0/IOp8lkNntH+55W51zDiUBGxuC6JYrV+6GrdnxubtI3YQzvGgWbmtcCHJF1wHBlsIpXQg8yc+dNLlty87Pkkf7XnjSertkwY0odos8539CnthSZFexb+YH1r7stnRIt92WTnGTOSEzOjop+NDBQgcsxBKiZmV8s2TS/Z61V/s36+dWFm47sdvS6bbg0Hi6PezYLSFxfz7cH28lN7e/WULlHs9fJfBu+7SJxa1s1a1bbMh2HrsLZOGJlCVO7o65myVbt/Jxt37dP9s5hne32WuHz8ESdve93Zga3lXA98O739w27rZPjjugcE0hhy1akFW6nW+mz7/CjtuNpOG+Z0k1c3KTU6sz3mfbmN2WDnazMBWOqe4FNGuXVu7ue1i7u5l/W9ndqpDgThTd17Q/u2UQbr/hRWvu5S4auH32ZgWnm8nXbStunw63Jd5zF9XC44P73m4fvJnduOOU+3t2Prb4cKtY4v6c/dk9HubpltWt5u0ucrjHbD9v7Se8YGELAfzdHU/c/mUfKERRhsVEzgIMX5xx8yI3t3FzJnd85fM3m1e43m5mV+7r2ITPneC65eguaIV/xsrEdv7cbOHFLT9rM+Fxxco+XP/hOGeTeTuncD3fCq+tjtyFarf9EvfALOIh8cl9nXAe5U6o3ToIx/Lwopnb7qyOblUsDL8/+OM+z93Gdfc9bmaXbrxifNaH3DE0XIbh47S/Wzm4cY7rwElYIKWbjSIjhXy6AK2OwVcWyenGdRc3b1XksFzYvu/mZFyT++3Zs8csNHMWJAVFOEQ4tlhcdseA8Lnahalwu7RztmNxc4NwHKbjjOIRRST+47gfuJnblt2+fatusvCuUHcMCM+ZbhVPbidmhvsIOoEfwvfIARh3OI/5M7+y+BQeP23hzB3n3XK0GGP/BncgD8Fe6Iqkc87e143x4TEx/DNuublx3PIjW+yy4w6P3/Z6ltNZv+JIFmyNAid5H12QHGfDyxY3aQjAJumGxQfcenNjnjvuW/m4McG+756rm5eF26NbP/Z6FiPstnTsEl2TL7gXmxiXe1Ev3IYsxrv167Zt90JSOAaF+6Abg8JxhuIm8iNWskDi7jC1suE7Nl655+nWpXu89n72e+FzC+cU4bb6f9r9P52bt4Mx/xM+89edm+GdnH/x+yMR6YrN/Mv/hLn9XxnDP9vS/2Jb+rnz0tWrprgZmeU+KeBsR/eH2n337N6pJYuXaMOGjaa7jKfwsYLEViNWVyxI2m3pJMPVq1c37f+s2tj3AXuKiJypw7lMBF8AmfPc2OJFoYTru0m5myxAiEgqeKo5f2d1jeDkDn6c00NLPFtZWI1lfAQCxkxRi20G7uSFFUYSZFvc5Iy58C2ddBVyRiIPdGEObK/gPB53EHAT9fDkwAY5AjNbcdiGzP2QFyusFB6RJZ0gFsiRgZuAso2ZlXVa9fk7q+qMm+8T7CiQsQ2Eg9CRDZ17XJcCGqTfrk5ah4LM0cKPLBkH9+Xp5ARPzqpi9d5dROUMHVbiuC9PtWQMPJSHAMa5kZBUxs+/nAHpDlpuIsJ1uC/HANBpSMciT0fn/uiIAh2BPPxJle6AZYOtfdo9W5ro+CSQMn9rb+5/kT3bCenc5AE+EByKm+GftYHQJhyQNeyVoj3vkThRvOfnW53v92egxfco5H755ZdmSzlbNvAF27VgExk3obCBHlmHn7lJhwHzQWaQcYr1rEpzdinkku1Vdi7uJIoiKPNimw5kBD2w6k5Riy1FnJ2E3+DH6AI/ctu7faAQRS/ODKVrDpLBain3ocOD7li2I2EP2BQdptzH+oO7q8ESfWTDPPku18I2wAa7RSw8KbmZrN1EmZ+xU3CDhxTwffTO4gtjoQvWEk530sTPbHNB7yTKvCj0QXrtWVFci88gC8aMrfBirmAN/mS3Ndkkz46NxI4x8WApZItfIR+6jvA9N55Y0mflBg6ycIQPccYf+ImcsQGSCvyK7UsUvi1xv5mcwAASIjAFrGR7FnJhYYEOKJI8bINkhcTT4hq2QWcUeERCgBzYtg524MNu7LidAO4mp+Ajcvnss8+MXJAlc8Hv7OHwXJPvsLWaWAM22iNFwgsNjI+OfLbZI3ue4Imv8TkwgyQeGYDvvI9Psi2N82vdcYs502GNXXbq1MngNd3+dFND5IlzFgPBofAuEzsucIht9GApsQefA5uxLb5nfcLqn/EhD+IND+pjCzRFBvSNbMB+irrcjwUtbJ1xgs/4LmdehXeEW50wP3d3G4ULMIHdFiR++AZ4zTEh2Dmd9YyReRInrS2HJ05Wblwb2WNH2ATdRRR3mDtb/rgm9om9IXd3smVjenjyw9/dn3PbF105bBcHv7g3voFc7dl54QkjOiG2IzP8nO3ULBwxFnzHdmDa7xE/kD1dbMyB4qbFO4vbtxofDyFCttg3mICfEC8Zo7vwy3XYGsl4kDX4B6aTaDM+/ADMx4a5F3yH+I7fg0voG9xhS7Y7KbexHB3PnDnTYAe4zI4OcBCduhN3d1GAXSDgG3Gbz/CgBnyS77l3P4Qn525eBh+Ba3BmI1tVmT8xAtuGC/GAEcbAdVnkdMcsK1Ouz8PDkA3y5+9wHB4qxpg4sgUMRHd04Fm7RA7EFb6HrpkPcwfrsA/LYd3jDbcxt4274wT+SkLPvfFn8IY54HvI1t21yhj4HJ/Hl9ETNoU+wBJkgE2AP/xsF7BuVmxmPFZHtlDg9gU4BddF7hyVwFjALMbmLrDYmEIs4PP4qNWNxVk+D75i+7Zzk+4xi1FWNvwOFhMb+DyFLXzbPtXZjRf4py1uwl84Hw9M4V7uQqbVSXgR1c7VrYvwAio4i33RRcYYsBX4H34Fz3RjjH2gEPbDf+HFTWK7PdMPnEX24C7XxA+Qr9t+wBWwCFvDzshV8H2uDXaDM9g79mfPJAwvft4qdlpuaBfusCseIGTjIfmJzaHcRStsgpgNVvACk8E6MAUbsQu29r6MB47NeMlZGD/2zXiZN3yF/6yvcC/eJ3YQT1lcJ0dx24fbVhk3eRp5FZjIwgTchVjGtay9hC/cWDkzNvyZ+M1iPjIFG5E3c7tZfoY+OEYJuwCHsFF71j06ZTxwZjCEBgjLxZAJvAveTDxEJtgb9+NIKa5hY4HN3dzxBrnAHYh7jAvcJ4+wL64FLoBR4D+8HGwF/+GcYDxxFHzne/YIHr7PtYnTYB65GO+xYw9/d++4YTx8FhsEF6xdEqPhk9g3uAMucV/80V2AtzHO7fdunopeiMFgH+PAZojxyBrbIT8BW+Cr4Jybq4VzdmtTbp/iXjaOICd0w2IM83RzZsuX+dcuaLsLzTT/ce9/Ojdvh53/dz8TVty028///r+P8LT0f4qbf0ur/1s7N4NXrsjzQGZF3H/fjScJBYLS8pXLtGjBQm3auFHHT5wwZA1iSPIHQYOIERgBIYKN7dwE8Eko7VNDARkAjtVhilEUXyxwQRL4zyY5JA2AHQQB0IUE2Sd/83eSL0g9SQbkgDN8ACsICABvgw+/E3AgMhSRAFQCA0Ubu52MxIEADBHiZxJ899PxCDIEG4AawkZQJ+hxDTcBdhMyGwTc5JSfOW+I5JqEFTLJ3wBlkkiKRMisYcOGNwq8Vj4EHwoskEaCOMGfQE6BmeDKnAlMkAmuD3EkCJD8QrwIjLYzEKLA6iWJFvohybEBjOSIIhWFCq4LCbTEgmIH9+F6BH8IHrohqBMI0S9yQk8QJpIvd7KDfEjwOKeRfyGTJN0kt5ArClgUTbElxkXHKQVbyBjzRccQSJI8EgKb0GNzBE2KBOvWrTP2AAHAvgiqEAaCKfeA/FE8grhCpChyQYwYN/ZhDxKnCxICCDGwhV/0RGIFaeNznCVzu2TUTWBscZN7ssqOnCiQ2K4z9zX5rFuGjJVxY88QWOzbkjkWEpADskHftrjJPWxia8kNBIvkEHtHf5zRhHy4NgSMRAsih12y4ADZsUTIzsWeuYmv2uKmHSs2xd8gXMifIgGkCdLFfSCUloxQVGNe6I6xQFQozpCEoC/sGFmjM3dx68/A2V0Y5lqQQgpQFKjwKfADP8f2sGVsgmvj64yFwhr4hv3zO/ZjxwLe4ad8nrFjY9g0+GEJFATd7UfYsjtBp+OQRJJrU7DAvsFUbJB7YV/IFexkTPgLCRp/o2AN9rGowz0pbiEzfJHkGmKJTfEd5MBYKU5bTLM6wl8YNwUHigv8TkGEQhvFAjAHnAYvKW4iL+ZAcQ2fxN7c2IHf8hkKExY7brf4b8cEts2YMeNGUs73kSXXJjZgyxSqbEcKOmF8YB8xwm5Lt4Qboo2fIWtiBcQa7EaOyJ2CDXNEjuAx48BGsXdsDrniU/ydeZP4g8N0+JCYonuwnJiArWBfXJNxgmd2S5udH8kcxQEWKEiOuCZYzRy5Bt/hvuCwTYzAIpIRsJyEi+SKBQjwk+9hvxB8bBldgtPYF7jN37AHEl9brOW6JHgkcRTWmQfYij0jexJy5E0Bl7HRBYRdcG/mw3f4HRtlTO64h88jR/wJmyfGYrfYKrYBNwDrGCd4QGKMz4BDJHLEL3zTvfjoTqjszxYX3RhAPCI+gWvMj9gKpoI3xFR84GbJGZ8nucaW8AFiEmPFD4hjxFgSb+7JZyhOYWsU+mxxExtgQZV7krTahTnbCYnMGJtdRAAP8XfmjL8zPvSDXWMj+DKYxXvYHGfYURTkPebEIqZdtEKedM6DReiQMVFcwO+xD1skZPz4CToCa7FVupLAePCCBJr7gDl23Pg7PslcsUNwgr9xXVuMxC6wffCceyADbAt54I+MA24D/rLohv0S35kHDxshPuBnxBniDvdAHu6dGxY7eZ+x4M98jhdjgdcxDgq32Bg8Ajt28zP0DIdDh8iReeLr6Bkeyxywb7c9uwtENysgWjwkbrLABS7Dg/Af+BYFLQp33AO5EJPBVuwMnWED+BxYhO8jJ/wFG2QOYII9d9wW98ILAm4fYDzcB2zh3EiKWVbP6IvrE0fBp/DCPT4Dt6KASezFR91FKWwe7MQO8VPijt1JwxjgSdg5eMq/2BbnauJDjBl9oDN0jY9gL2Aycsf2uK/lQDzUhfuDX2CTzS+sHdysY876tpUT3JE8ABmADXwXecMxuB9xnIK4jRXgln2gkO3ctH4PDsIHmY9d+MU2mAP2h66ZJ3bEvHnB9cFd4jdcjc+AM+RA2AS6YIGbccGt7FPjrc3dDr+x8sCu0AlxDH5APHAXi/gccgBXLAbxN2wLrMNPsTf0gp24+SrXBr/BODAGnYPR4AaxmLGzAGqfrYBtgyPomrHAHVhERB/wHXwBfgD3Rhb2ATD8Hb5o80WrF+wXLmM5Muc48kLP8BBwyWIjY8Bm4O3ggcVudwEOW0AvXBO/6eezKwAAIABJREFU5XPMGRuF84YXN208Ql7gC7GYzxB/+Q73Q7f4L7HGHmuG3jkmAE6GjSMXdELshNOiK+wFufMi1yVGkOORY/A79wYD4AR8ntwZbITz2GYIrku8x8awUYqX4BhzIj4ja3we/geG2fmjV3g/18fvuSefI37Af5kb2A0Xcm8rRw7hC8iWq/AeGIh98zd0j27gYOA89oYPcg9sBJmhM/t95EteAf/hu9gIORd+gz0xH/Je5snP2DQcDyxlHsiI3Ia5wUHQrTv+Wbv5p7j5t0pb/5UveaK/PMW+YedMxL/ah/5X7yuobBFp6p750H9lMv8vbvpP5+afd24GzpxT8GqouHnffQr4JW+EV19t2KCE0QnasH69AZVixYqbwAGAEiQhBBSSAGhA3RY3KV4Q7G1xE/AChAAuggPAb4Mc4ANYEdgAUUg7wRJg4/oEIsgOAZhgSlIF8YXoQrYAMogrYA6wsQJsn5xLUCF4E1wJrARnAJxrAo687BN3KfgRJCA/luBC7CHpEDYCku0w5f7ug6bDEzB3l5YlGZBHiCyJMSBP4EUGBHMCIOSfohWgz/jsiwIW4A7hYvzMCfLJddEB/zJfCDFkgrOQwjs3OYfTPr2V6xHY7cMkIHgEAYIugQ/CRdJN5xlbn/ke8yGpI/iSkFIkIElhdY6gSiLL2Ehe2LJHsRMSb7f1MEaIAwSM5B9SCPGHFGALzJ3EDBuggMm96DCAnHJ+EEGTJI9r0qkF8bUFYQIkCTwkiPujQwoQzIHvktAhT+ZLEo3csQFshyDKd7BT7I0VXVY8GScEBuKCzUEu+B4BFpKOXUJCCMy3c9aZ1aVNym1BD9LIPEm6WCW1ZNWNge5uBArSJAGMG2LCqiiyRlfYB/Zjz9xErhQoLHmyRVXbfYY920IUNsCc8FvGxt+RA3pizsgUPyKhQf/MGd0gC4gK5AJZMVb+44m1EGmKG5AMrg8ZxE7RB8kVdg7RwcfQEzZOcQ9ihJ+BHxTPKNbzd3SIrG73hQ9AtPgeNo2/MhZIEGMhScEPSCp4qiNFHmSAPUD2wBPsBL0jY4gTYyHRInlgThSqeDKkXXyBDGKX1o9IWkkY+AxyoniB/1HcQueMAzljw7azmKIi/gSBxRe4Fsk8Poy/4PP4HQsyJFDIkrFij/gx5Be/swsJjAdZ2wc+WWwCU9Eb1+A+yAHyi34glGAmSfLAgQPNNZk3RJrrcsYqmG2TOmSLPSFnvkvyiKzAjtt9YZ8UCLApsB1SDc4SU5AvuAJmMF/wBwwFg5ADNsTCE35hsZvxgN0kBPxsFzW4JpiLvCgSYt/oxhYjiQP4EHMisca3wFb+jixIWCjKkHxQKOG7xCuSDa7FvHmPJIxFIndigGzpLKfbBH9hTDZuonfuwd/Ace4PHmCP2ArywOZI6KyMsR9kRdKNf2InJBL4L8kz8iRWg334E3aCnLkXOAJOondkxHt8H5lgM7aQypwYM4ta+BRYCU6DA3RvwQsoqKAn7JbxEMPBEubGXJEPtoLdE58pCICp3BvcBteQK74KxhOL3C9bpHIn3e6YS+IErhEjKFzBSSgcMhbsAnuxi5ru3RD4ND7gXljhe/Z6yIG5YBtgEHHK8gvsh/iNvSE/5AnHYQ7YAH6Gv+Or/A7/4IUcmTfYjZ2hC5JcYg4xiLiFD8AVwB4SZt7j/vgVGMq4wCBkD3bhw/go9sB9uA6xG51b/oGOKGyCs8RarouNMGbiIjjDNSiMoh/mBSZRLMQGGSexEHmA63AWu6BAIgpW2gVu4jcLJ1wHXwEXmStxwT6MiX+RJ3ZmzzckqWbu+KctstuzYxkL3IHroTd8i1iBPsFy5Mkc8D3mYXkDMqeIgm2A18gGLAzXMzaKTGxxx8rNFvjCu8C4LrbLmImz6BlsgR+DTcgG+wMDOdMdnVu/xVeIpYyZMRFfkAN6pbjJAgVxAawjXtnijHuBzNq/5RT2PeIL2EMMI34Tf8Am+AA6w76QDzqzHJbvYkP4Nt/Dt+2TrdE5hXdiMZwJzGO+2IntCkQO+BB+gJ2AiRQPwSwwAO4HDyE+wNXADeaFjIjp2DXXBsOQDUUn5gDeoW/04sYAdzElvBjI78QK5oIvwFXAJTCRazAG4gXXBCfQD3+329LhuBTcsC0rH/RIEY1x4Tvome/hB9g1/kN8RCbEWnwfOSMDeD9/hytiv9g6OQzch1iKr2CLxDFs+naKm+geXMd2kBd2Bd9iZwp5DTYIF0TW6IKxsEiFPLBjCsz4ANfAD8mbwGf4KFgHrjAO+BM4hC9h08iR6zMXdMf9sTHmBy/HF8FfZGA7N3mP6yBT8B+9gw3Mle+Dm/gQ+AGn/KMA5RyBhq+jE+IS9wYzkC/cBBvhu/g0c7I5o30YFnZO/EY31oe4HhgGp8UO4T7ICh/BzvkuWABmMU67CE9sRsbgJ/OHi+Ab4BKcDD1gx+iWhRr8CXmSRyBbsJbYhm+B4eTBfIeYi51xDWwdrGKedvcHcuTeYAWxGC5pC3/MCZ2Dq9gn/kKxGQyD8+Dv6IT5Mi5sF3sk3mAzdjGL2Ild8ncwG1/G1vFd7mV9x909bX3QHYf5G7aGf/BZ5E4+gX2DZ9gecscHGSuLCcgffsXnsTWwBT3yHvIEd7AtCp+Wp4Fp2CLXgqOBr2Al8sGe8H/mi81ZvVs8dzjEP09Lv11e/t/+3I3OTTsQe+Tm3/39n87Nv6/S/42dm8GzFDedp6V7Mt8jf7qzAt+te3ctWrJIjz/6iGrVqq3KlauYoE5QZNUE0svPdBJApAFP+7R0yJrdlo40SURJDAhGBCLAyK6sQIgIJCRCABgFM4IdxJtrE3AAJ9ulQlIBOJNgUHiEgNsnSBPAuQbEheQAYIV4kkABmIyXQE/gg0RD1iAWkBuCAYEBskNSxFxIFglCdnsAgcs+KMFNstwWEx4ESApZwSJphYATVAieJF2MAZAmgNMJBDFBDvZJlYyJgijjgCAT3EiQGCOrmbzHWOlC4PqQCe4HgeNaBAHmbUkyQZdACJnkfZI+25XD2EiILckgKbNn5pBg24AH+YHEEPgggbagwLghQhA3gpR9YA4EgIAGYUbOBCNkQIBDj+gQkkcgpHDLNZCNLSRAUCEyBGDsATmRxDBuirkQARJSdM93KQBgO5AFAh7foXAJkaN4QPEM24TM2OImxXOKAMgE0kNhBBkzRxJW/m4L6Vwf0oLu7Lazv0IM90q6tV3uBxGgMOneIu9OZty2BLGC5GHfzAfSiEwgAZAl9GI7ZEh0SXAhO8yD5IZFAGwG30ZmyI/kArlTPOPakFvmjI+ycgy5gnRgF/iTTVr53Y6FxJFiDXqGPEEsIGSQe64FuWM82AD34T30ie3gm+gMmwQ/0A/2YI+zQL8U1ewh7+GFjpvJHVmT5KFDvk+xD/+1yQy2wlgghfgXeIONcG18BV/E/9AN87T+zuewewgVxWiIKf6HHUPA0AU4hO+BTcwJ7EBX2DtEE2JLQYL7I3t8FqxDdiRJ2BqFRbZMMV5Irb0P2AsOkGhAlCkw2qMcIIgUoSiCYDNcjyIkhSj0DNGmaMR74AP3ATfRDRhgCwXgIfcDL/kcOEEhCtJrkzySFL5HgYU5Q87BDpJbfJZ7UHzn/dvRFzrElinSkdxDptEbtmDPZsNGiBPoEZsiscCfwTt8HQykOGCLGdg5BVy+zxghxOgJf4X8UkBAlpBr8B9MwE6wTXAEm6dYin7AJPwH4ow87LY7roddQtx5YRv4GLiJfMFOcMV2eCFT5sg4wUL0jh1hIxRokB3y5/vM0eIeRUh0z/hIgkjMwSiwFDkxPj6LLbM4x3vclwIRusLO8Df+xTeQFViOvsAB/I24B64xP/SOXWFf6JCkx3bhkpASx8EM7A3s4ZrYKXgPXuBLzA9MIIFHZxQueJ+Cv+2WJknkXowHGwSXwDj7IBNrO+7EJLyYg60RP9EN9ows8GHuTawjlmEnJIy2yGoxAz+3xTT4AMUA5AdWIRPmyXXAabAPDoM8uR96RkbEPu6B3PgeOID+3N0o2BDJOByJQiULKbYghI0QR0icSZjRKRiLLpAXeEpRnGuAq9g184SHMDYwBjxC59wfLIZjIXN8EP5jFzvxA3zFJoNcg+/gB8yLxBQ8Iwbg0/g7cRI54QtgEvYO/uBDxFd4DfiCXWND8Ct7pAV2boubFEPQERyBuTAPxsPYbbcTGMJ8uCf+jp0Qg5AlcZwYh4/AdShKU7gAU0nGuTa2Bv7hz2CutR/iFDIlPqJnsA65IGt8C3vBPrBnW1TgnrZb022Hbs7HmPAj9I8M8Hm7FR2bQ6foAq7H58Ai7JOYZz9H3Mdf7MIDn7H4QsxgvMjAjsEeW2HHYRc/GSuYj50hV7AIOaAv5IXe4dHYO7ZHHCbGE4+YBzELDAJ/8AF0wrXxb2yJMWPjzAv75rqMARxAl9gr16WgiSwsR8XX+C4YAnbBCeCwYCf3BpPQB/wPeyZu43cU4vkM48X3LCcKj/duXmW77xgnNsvvjJ3/7ANY6CrlXswXfwITKMLACZCJPXPTHmGFvPEPy7csdwej4AXYP4VU+CBzp7MYHoPPgSf4LvEBfyL+4pPEUl7oC47GNZAL2GF5/1/xSfAWuwXz4QsU7dCFLTaB/9gc84AHIU8+hz7RHbkEvoq+iQ3onjGAT+RXFlfBf2wKm7RHLTA//J9CODhJLGb+cB+7LZ3YwbXAdXDF8mz8DP9GH8QSdMW9sVXyMjf35WewFhsgdmKv2DAvfAufJoYwH8YGRqFHPsv9sCe4FoVLxmt3aNBkA9+ARzNm8BdbwE7gZVyP2IwtoDNsDNwCYygmwsvALa6PfYDH4CdxHAwgdpMroFu7DR3dIgtkBa4Se7kXY+X+8DOaNsBk+8wKYq7dBk+8Qbb4BrhIjoWPgy/EWnCDueJntmmA73Af5kBcIL5gc8QhxgAGgS28z1jxA+bKZxgPuQQ8k/HwGTcGuXeY8Xcbl+FPYCh+jGyIJciKmAdG4X/wbq5NzIK/YKvIDnvivmAiPgX/o7gJPvI9MBJ/ZS7kB4yT6+Nf2Cd2is3DE1lMAfftGcPWL27UxP55oNBfQcz/iPedzk3bkfl/4V8eKPRP5+bf0+3/9uKmN/O98vmC2rF9h9q2b6/jJ46qbZvWat6smR7O5mw/t0Bhkz22YUFYKaAB9BAA95mbACHJIoBF8IYckaDZ69hCHaQDgkQg4D/IJ8BGwms7wgBKSLM9BxOQJKCQyPAdghb/EqAAbtuWToGEQg/BHHLFdyAZ9oFCJK8EUsYHOFLU4NoETMgaQcNuEfoDIB1Qt/MIT8Ls50ggKMhBnkmIIPCQcPuAHQCYwIYMuQdkisBJMCCAW6LGvJCHe9seJJ+xEqQJFIC/3ZaOPghokCB79goJAMGF4EYnEkHd3X3InLkngRdZk+ygH1vcRI4k5BBO5GjPq2LuBDbmAOFinBQ4eaErfqdYDKkhEYL82hfFPr4HgSCgQXIIvBRZ7LZIZIbsCOTIksBOsYk5I0uCO8QD+yNhJJlCNpB6e/YPq+wUMbiHLSiSRGGXkC7mihz5PIQQ+ZOooXsSI+bOyio2xH2tbd0OUrjtBDlBPJAf5BPyRkC3L0sU0LP7HhAbCABEASJDMghRgbBiI7a4ib4husif9yDYFLlI5EjqSLaQgz03DwIBicEmuA6EwXZPYZvYDDJgXJApSCGkDPJAAoKcSYbQM/JHl+gKEgLRsUSIeWNb+DlEku9BUrBH5kVSBTHELm0HA4Um9MD13Ocg/pnM+S4kF/LEvCFnJPT4lJUt2IINQIJJrrgneMHvEGfuhS9B/G2BGaLKz5B/kiNsk8SQeVAAZC523GAJxJ3v4EfoDj+CbDJ/8IZxgYX2nGHet0kgBBZbxzfxPbDWnq3K57kfyQF6IqnCv7ALXtZm8Bl0hG6wF3wKfdqjFfANW7CwZ5pCoPETEh1kiL4YE37B1jL8xXa8WUy0MYHvYcvYCAkAvnO7RzdQoEAHJG3WXy2uMh8SIuaCXrBrkg/8EFKLrePvyAX/JOEiYQIXwG7mYjsowUbGiL3ZbndswxJ07kkMoTAMDvNd9EyCDnFmDBTq8DUwgHHYI04YJ3ZBEkaiwOcpUCFzyDm4R0JP7CEW2G2P3JN500EBJvBdsJA4h7zxNXCWpBIbZWzonPvhR7bTliQB7EMvzBN8wJcZO/IDK7AnionYI0UJYjW2wVj4HZtFv/gKfo7dWbtmnPapwoyJ+1i7Jm7b4iY+xBxJ2pg3eENhltiKncINmCPjx18oeOJD4BNYzPvIN7wwbrvoGIfFRpIiMILvgxP4FgUkO2biO3qwRThwjmQInZBQW1vF18BDXowJrGc+yIL54I/4DUks8Y0iBjGVcVBwQ27MF8zBZriGXRzAh5C7xQlbNAMD0An6oAjI2BgXnwcn6PYhKcfXsR2SVnwQv7KFbK5Lsg6uc0+7ywP54SdwHvQPv2BsttBtC/KMhUTcdlsyT+6F/m0HDziDHcHh3It5jJl4QeEdH7EPBORa2Bt4RNLMv8wR32FeLIxgC9gO37UYAfZwT6sjYqRNuPFp9Ij9MUb70BTLubAb8BwegF5tgRkd4N/EMLCCYo09Yw/7o+ADfyU2Ef/Rnd1ib23MdkVa27AYC0dCxuAo88In7bZaxoE9M39iO3EADIU3Ye/4MTyEeAf3sEcB8C/xG3zisyT7xFg7BnuGnJsrWH+AZ+KXjAkfIK66HyRJfMefiW/wY+wBLkWMZA7gPbwK3ARrGDfXAWP4O/Kn2ELMwCbhDSwgcQ2KTNgIMYoCjrvoyHeRK77GPbEv/BPbxjbABwqLtnMTu0C/vEfR1BYDbRx2x36L2zbmUVTDz7BZfAuctcVzG5vhlcQArot+WMSED+BX2C22BG8CE5ELxWvGh53wHn+3iz3omffBZK4HhlJMRk/IDXlhT3TsEe/xPzeO2TM+8QnGCre4nQVB8IkFVOIceiBnwXbADPQGVsA7sC3bOY69gctwKRtbiRPYA7aCnVHERefgOVwOjs3fwRXw0R5vw/zIy/AnZE+zi503fmaLm7xPfLK7ebAbFoso4jF2cBPeQCxFF267Rg7EeNvdCafANsBIZInd8je+a8/+ZSzwUHRFTgh2Y1fohRiAvpAXvs144QBwCuwTLk6HIAsK2CS6wU+ZK5iGnMB8rklstLYHbpGbEYeYH5wRzGU+xHFiN/aGPcLXeI9YAlcBm9Ad97RHACA/xoS9Et/gkozPPgwJvYLvxHe4ITGJsTNee5YsckSu+Cy6scVjxsw48D3sEn6OLOmktRiEbMBqrsd8sQlrl3w/HIOszmzHMjYHrlJUpqjO2OzDyYh5xBEwABvArsBNiqFgHjLDF+Be+JNtTiHugWXEaeTDOLADYi/+zfjQL7YCvmLnYI3FBfdxI/90bt5Oxvo/4zOhbemhwYR2p/+BEs5u9f/kd6e4+c8Dhf6Oen9NC+rwJb8ig1KuzF7dFSV5gzygJxA6yzKkILdO/s6N/pPvmPpbUMFQYdI4d9AjD2f6pfsUPHNewctXFMx6ryKz3id/QOrWpZvmzZ+vl14srC5dOxuiZZ6WHgzeAIxv93+r5s2bcWV1jY01xMacudmipd6sXl0pKeN1152Z5JHHBP/Fy5eqdu1aGmqe5scT2R1ZAFQkIQMHDjKrL60MMHXQubNn1TGmg5atWKFHH3tUY5OSVaF8BXMAg1gtMizTKS4uWbTYJMevFnnVBLtChQv9cUIDD6Dw+dWkcROtXrNGbdu0Ues2bZTtkUe0c8d2tWjWVCdPndKatR+Z5HTWrNn68cAPevWVV9SkSWO99lrRG+N0jn8wGZD5G3N31hO88gcDivB6jbsFgujbvKEDP/6oSZMmm4LWkMGDDHk3JJjVI5/ffIZV7W6x3XT+3HmtWLlSeXM/p/S0dMV07KQVy1eoSuXK6tXHIQUeb4SZt8fr0epVH2rIsGFmVDEdOqh+vXryBfw6euiI8hUooGLFi2nUqDgVYItoUIYs9uvXX8/mfk7LV6xQ0O93kovQtOz2pFmzZ6t2ndoaN36cvB4pZXyKxo8brwMHDxoS2617rCFsfI85mx+CAXXq2Enz5i9U7Tp1NXzEMGXMGKUTx4/r9XLldfTECQ0fNkxv1X/L2f4V8oFz589r0cJFiu3WTVUqVVSv3r2Vv0BBzZ79niEKWbNm0fIVK5Xt4QfVrUsXY5d33X23CZyQG0vub3QzBIP6/IsvNHjgQKVev64OHaJVp259bdv2jcqULq3KlSopYcwYPfpYdg0fNlwTJ0wyBYlx48bK7083hG7ZshXKmSuXUsaPV0lzZiLTQ9cBY6/hRZtQjduFtS4HD8PkX0+d0oKFCxTbLVaVKlfS2GSnuGkSAsdTQ8lBRKhY5th6z549NHfOHFWtVk39+vbVvn37VePNN1WpYmWlTEpRlqxZDaEZMXyETv/6qxo3aawcOXJq7tx5Wr1mtSpVfEOtWrY0RCBTpruMP1+5ctkUIN56i3PfsmvliuXK9UyuG/ad7kvXZ+vWmUIGROHjTz/RCy8UNnaUPGaM8rItfeAAPfHEk0KPEPQF8+erc6eOJnF7MkdOY99M4OSJExqdmKDksWNVsVJlDRk6RPffd7+GmQLzBD1f6HnFjxqlMmXKyu/3yRMRYfzK8bcQ4N0Oboa2VBUrXlJ3ZrpTs2ZMV+HCDqFX0LnA+QsXTAEbrCpdppSGDh+uBx7IqhHDhmtCSoohUsNHjHC2xEWE/INp+P1G/xSiunbpYmS1Zs1ac033k3tJJCFrkydPMZ005oE2kmbMmKnk5CRlChVC3mrQwJkaT8n2SDHRMVq4aLFq1a6j9u3b6c47MhgyOG7sOL3bpLGxeWywYYOGWrtmjbJlf0TNWzQ3CZ2TUErp/oC83gh98tHHRp4XL14wBecGb7+tS1eualxysiGBOZ96SsOHDVWZ0mUcvMKuPR5dOH/B6OC77/Zr2rSppth05513acnSperdq7dy58mtFSuWGXhzY8fPP/2sSZMna/qM6apVu5ZSJkww1/urF36VEJ+gKVMmm2Ssa9cuevlf/zJy4fvBQEDjxo1XEltdH3pAXbt0NjsJtn2zXS2at9CJkye09uM1OvTLYc2ZO8dg97/A7nebqFjRYsZ2DMmN8Ojw4SPq2rWb1n26TnXq1Fafvn2V/dHQdnYwFQ/0SONTxmv8+BQ99+xzihsxQpnvy6y4uJGaMnWy0q6nqku3rmrarJnzwCbX2bg+X7peeeVVs9ACZtaoUV1Xr10xmNWrV29lz5bdFJog/pFR2DfyceLqtu3fmM/s2LlLK1asNLF35IgR5rucd01C1bJVS5OoEDeioiLVPTZWc+fM1W+//64mTZqqZ48eeiIHR1xIAb/fJKokRwP7D1TDd97Wgw8/rH2792rUqHh98OEqde3WRe3atVXmezNr0cLFTrK59WtTqBo8eJBJ/PFBm9R4vF6NTkpSXNwIvfxCYS2YP0/3ZL5PF0znZnEz79FjxpixpKWl6vNP16lq1WomVr380ktmYS93vrxmvsia654+/atmzJyh3r36qFnzZsavkKuDsf9uP+5FIp/fL7CUBClxdKLKvf66efBhIMAT50N+fv6Cxo8fq5FxI3V3prv0TqNGGjZ8mA4dPqJGDRvq5MkTxnfeefddB2tJmgIBXbt2VUVeLaKDPx4wMahJ0yY68NNBc5/dO3Zr6bJlToJLcdOcVZpsitGdOnc2hRHmlpqWZpJx4gr4061brNPRJo8CHNXz+2m1adXaFPTATfwTvx07bpySRo/WHXdmNBxl6ZJlyvlUTt15R0b9cugXDR06zOBItmwPq169OhqdOFoBuEhQ+vKzz01B/PTpU2rbtp3hOadOn1b3rrHG7rrGdjNxwb2YdvTIUSXEx2vC+BSDVUOGDdGzz+bS2jVrzbUPHDioZs2bq3ef3k6YDwZMjCJhT0mZoJw5chru9cqr/9L11GsaOYIiUYreqPSGSTAppuzYsdPcY9GixcoQFakxSckGI7JmyeLwwBBXomhbrVpVXbx4SV+t36C8+fIoNfW6Ro50rkmyHR8fF3qAC/HRiccbN24ysv7xxwOm4ELMx0coALz1Vn2dOXtGw4YOU736b4Xu5RSxz50/p9deLaIjR4+auEmRgThg5im4rhOTsV9TzAj9D562mAXr2J6Gk3322TqjLxyPz6deTzM8slOnznr8icdD58w+pDKlS2nP3r16KmdO08VHUcSGJWwC+1u2dKkZK8WHmI4dTaGF4OBc2YkVf3STEtKcMR47ekzdu/cw3+/Xv68pnGTP/qj5HuP+6aeDpthBkQY9wwPZvkrxifc++eRTHT50WBXeqKASJUvqtWJFlfPJJ02ssg8U+mbrN2rbto0KFCyoOXPmavXqD03BDvso+lpR3X33PSEG43B0xnr5yhXVqllTmzZuMoWtXr146GW6du3aqSJFipr5xcePUo6cOXT9WqoSEhI1bOgQlS5TRh+s+sCZq8dj8MwbwiJbPLUFJoN3oeOTwIOsDzxgYl79uvUcPWKzhqtG6KeDP6l3nz7a/y2d6S3Vvl17UzSPHxWvlJSJmjBxgipVqmAWZPbv+04TJkzUx59+pIEDBujttxvc2I5vcxe4UN++/Yxq5s2br7z58us656HXqK4vvvhcjz/+hPHDrt26GpFIXhPrsTAKhBROr6emqUN0tLFVWc7zJ4ETW4kwFwsaLsY17rrnHuNv1apWC/ElfMOrCm9U0rFjR03uQTyyfAp5+IN+ffLxp0YGj2TPrt59e6lC+fKmMDhl0hTNnDFTQ4cNNkW7u00HsQTuMnd4I4V0c4bzh6uVN38+8x4xef/+b80iZfOWzXXq5EmNjIvTxAkTTX7Qqk1rUyjdsHGDxoweYxZqYjrEmJwvYAZHzHd4Fp3CSWOStOXrLerRs6fhOgcP/qLG7zbSrydPql87ZZGqAAAgAElEQVT/fmr0TiOBSGCxsbfLl1XstddM3jVoyGBTJD927LguXDhvfMQeWdF/wCDlyPmkXi1SRLlyPS1faprBvIaNGqlajTc1fmyS7rn7Xh0/fsLEAAr5yGH4iOE3YgW06fq1q2rVuo2WLFtm8tvBQwYp4A8oNra7li9boYIF8mrqtOkq/OKLxoZtvsK/YBuLWfhl9seeMEV9eLp5BbBbZ5GseIni2rNnr4kz9erVNYsP27Zt17AhQ0xBFpyuUbumMpkzLLEwj74xxc1EfbxuncG9MYmJSktNU5WqlU3ziukab8Outu7/BwZ9uOpDozM4bYeYDqpXr34Igxz93MCg0IGINmc5dfKUKYZfvnTZ6LN1m9Z65tlnb+AWhefde3fr9fLlFeWNNIuEpUuXUVp6mqZOmWIK8S+//JLWf/WliWmHDx01xcz1n3+u6jWqq1tsd/2LQqzXqR/cwORg0OT28JffTnMmfSc1bPi2WYQwGO7ioY7bBM0Dhc5e92jvZZ+yZ4rQk5mkO026gd/wb8RfUdd/3v9/LAFT3HSvlP0B+E5n2X/6+yP/dG7+bZWdTpMOX0yXJxjQ0/dH6t5I4oxXkQa2vUQTBSBJIfL9t290m18MpU4mCBoCHCrJmbSBpM/nk367KM/l6wpmvVueLHfpqt+noq8W1YH936tvzz56t8m7evix7KYu4CWRI1H0Rijg96lO3TraumObusR2VdPmzbTq/VVq06qNqtaoqeSkMbrvzrvlDXqUkJioz7/eoMpVK6rNu41DSQurLwSlCP3yy2FDOHbu3KVWbRxyevnsOY0cPlTjp05WmfJl1Du2l14q9KIp0vq9DpmHDEYEpdUrVys+YZRq1Kyh+m830P0PZjGBgXgHuYuQV7Gdu2nu/AUmKSXAPvzIw9q1fZvaNmmiw8ePqV6DhlqydLm8ERFq9G5DvftuQ+V+jgfjIL6oUI3GJw+CCxU3AcCgx2tqrAHk42hZwaA/REaD+vnQL06BadWHmjltsimIRERGOYQtpBHON+0/cKB+PvCzlr+/UvlzP60dW7epZ49++nbfD+rYuYN69e0eKuxmkJdCm1f66rMv1bf/AHkiI9UxJkZvvllV6UG/Th06rtwFCqh4qWKKGzFMzxfMb4rZaz/8yCQk+QsX1oAhgxSJJhxGYWzzzO9nNH3mTI1KjFfNOrU0LmW8IoLpmjJpssYmjdWJk6fUoVOMevXra8YepUh5qeF6Awr6UpU8OkkTJs1Srjz51X9AXz37zGNavep9tWjWTlGZ79WShYtUungJY3vYU8Arnb90SR+u/FDRbduqfs2q6twtVrly5zPFzaFDhuqhhx/W6jUfK/NdUUqMG6qklIkq8HwBkxxQrDR5EQVfbJMnAPuD+vzLLzR0wABFKqiYjjGqUrW6IQNlSpVQlSoVNSIpWdkfe1Ajh43S5JSpKlmytCZMHK/U1EuKj4vT2JTJKl+9hvr27KHn8+dzkihDjlFuwMwdou0Eeo8h1uYD+EWoEofVIXNcP4C9hmzj9K8nNX/BfPWI7aFKVSopOSnJEGA+Zz7lca4QDBBcPYbrQjKwRwhW++ho9erdS+s//1L1atRS5UrVlDRxrDI/kEWbN21W/Ig4HTl0SPny59Oefft15MhxQwziRgzVQ3REeSFNXNur48ePatq06RoyNF4vFn5RKRNGK2/e55Qx6g6lpft05OhhLVuyRIMGDNBTT+fUB2vW6tHHn9DC+Qs0PilJefM86xQ3czytE7/+ahYCThw7ooF9eqlBw3f02JM5JE+Erl29pv17dqt/n97asHGTojt1Vas2LZU1S1YNHzxYo0cnqGiJYpr/3mw99PAjIagEK50CkBfnQiahWuet4A/c9fDkyXMXVa9BE2V98D7179dDeZ7LJQ9fDnidou71a9q6+WtVq/amXiv+moaPjFOuZ57SsMFDNHpkvEqVKKn3FixQ1geyKOB1dA2C8v8Qx88+XafE+HjlyZ/PdHygp4Ah5M7TXk/9ekozZ83WqJEJqlu7tpLHj1fQG6H58xZodMIoZcoYpQ4xMapT/y0TGdC7x5+mpu801+qPPlezlq3Vuk0zeQLXNXvGTI0fN1HN27RQ957dFfD51fitd0xxs0SZkurYtbPeqPiGMT95fLpG8hSI1KHvf9SgQQO1YcOXatq4sfoOGqxT58+rYc262rz1azVt0VztW7dWnmeeC/miwxWuXLikKpWqaueubzRnzgxVNGfb3am1H63T2LHjVahQfg0bzhYy5OnGjrOaOXuWRoyKM0Q7ZeIEg4V/9Qr6g2rybmOten+lKleqqE6du6hg4efljYhU0OfTb6dOaUC/IVq55n0VL11UHaLbqWiR4tqxdbdaN2ujwycOqW6Dmlq2dKXho+80aahG7zZS7qfzKDJoArCJBZ5Iv1YsW6Xhw+OMPUZ3iFazlk1DRVTJy1x8Di59tO4TJYwerdRL19WrW3e98EphjYjnacxjlfWue/TewvkqVbZMCOudRQ+DC8GgKT5+8MEqRbfpoKbNGuv8pTMaN2G8li//QNUq1tD0qVOMTwe9Pnm4Ajf0BPXTzwdNQXjS5BkaNGSomjRsqAljEjR91iwdP/WratWpraHDh+oxurxDCcy4sWNN4fvK1WuK7dZd7aPbyY9SIrzy+n1q0rixPli1Wi0bNVazVs2UK09ufbfnR42JH6Ml7y9Xp+7Rim7XRvfdc5+WLFiuMcnJ2r2Pc5Nrasb06dYynWQiVCSZNn+u6XLL7I1QUny8ipYuq3OXL6tkiaL65dBPGj06WY2aNFV66nWt/3idqr9ZwywQ9O3ZU81at1DW7A+bmBFhFn3Zzn9e69Z9ojp1G5ri1bSpE/VCoUIKmuhkF86c5PVG95ZJUDxmMSd5bLK+2viVmjdvod69+yrgCyoiMrT4KWn58iWKGz5cl85cUJcePdW0RVPNm7NAgwf0VaRHJmGq9/bbZiHEn56uMxcuaOs3W9W6WUt5fUEljBqpGnVra9u+XUoYnaj923Zr0ZLlyp0vt8GFubNmadzYJN1/fxZ1pFu+SmWjn9TUdBNTEhLi9fzzBUyyW7JESQUCYEVQp38/qbdq19aunTuVOHq0qtWspetpflM0TBgZpwceuF+NGnN+5CiTpHnk09XrlzWg/2AlJCQpT77n1LtnFzV4q6FSYThBrw7s+VZ9+vXWpk1fqVnTpho8PE4HjhxRhRLlzCJAv8EDVfetuqZ7keLI9SvXzC6dwQMHaetXmxXTJUat27fUo489og1ffKmxY8Zq775v1aJVG3Xq1sX4SCDoU9DjN0XiqZNn6OXCr5gFqmfyPq2raZeUFDdWSePHq1yF8orp2EEvFi6snbt2KSE+UUsWLNIT2bNr07atprvMyTPhlE7Sf+DgAbM4vW7d55o2daberF5RRw5zrtworVnzqWrXrqFp01Kc4nWQYqLfYNA327ZrJMXNAwdNUaVZ0yamuAzvGjCorzLdlUm9evZWzRq1zcKyP+DX77+f0ddbN6p50+a6K9PdSkgYrapVKumOjHeE+GlQvnSfojJEhRZv0YBPAY/T/T5xwmTNmT5fxYoU07RZk/RQtqyGO167ck0//3hIM6bP1uTp0/XSq//SqlXv69qViypfpoz27Nur2rVqqWOHGBV5jW77oAIRQfmCXqOT3du3K7ZLVx0+ckTRHWPULrq9/KKY5fABwb8p8hFzTFQKKOgJ6MD3P6pyhao6fuy4RsQNVd36tZT9kcfk8UTq6pXL2rR5g1mwoNBM92XrVm310MPZTPHvq/XrTYGE99q0a6duPWKVFkhXlMcZ014eKDQmyXTAlij2mumo2rPvO1WsXEH9+g9Q3jx55WV8QXIbVMK4HO7NYlm9OvX09eYtpojfsydn0qZqz97d+tcrxU1n15jEOLM99dq1oBITRmvokAEqVbq0Vq1ZZTgdY2TGXoOXDnnk715PaMFZHqX70vTOOw21es1asWjI4vHTOZ5WwJMun8enCEXK448yY4rtHqt5i+aoTr06ShyZoLO/ndaoEYmaNGWmRo9LVLWqrytLlvt08Lsjmj1rnjZ+s974uH0IEcVSg90ej9asXashg4fqwrkLWrBoqZ5+9lmlpaaqdvVqWv/FZ6pYsZKiO3ZWydKlFOH1yxeIVJSpm6Tr22/3q0/vAdq2badatmyqPn16KuDJ8FchU3iL+VTQrzlzZith9Bg9kP0RU9SpWLaC5CNA+OT1Rqlx0za6dO2S2rdtoZIlXjP5mIIsDHgU8Pi0a+c+vd2gkbI8mMXkGOUrlNOxI0e1eN5iLV24VLNmT9bTz+RSVIYM/5azfL11q/r066d9u/bok/ffV55Czys13a/mzVrqu2+/V7vodmraoolOnzqhxFGjNGH8JEW3j1ab9u30ZM4c+pSzHRMTTbG5R2ysaT5Jh2ATvkK55jdff2OKf19v3+pgV926mjl3sYb176+MER5179ZN9erXV8ZMmZQeDOj82TP65putat/CeRI5ecyb1WuY3RX4/I7t21X8tWIm/mzYvF0FCheQx0nFFLyWrk9Xf6r6Td9VxepvaMrYMbr33qxa8+FHih8Zb3Y2vf3O2ybXzZz5Xsnv15VL17Rn9w717jtQe779Tq3aNlfv3rE6d+aCRsUna8K48XrnrVrq0aevnnnm2Rs5IXyB3PXSpYtm99zGTZtVp2EjtW/XTs8XyO/kVKaZgnwmTRUqVTJdrJMmjjeLQhkz3qEPV61Wm5at5EtLNY0nZSuW153sVpRH1y5c0kcr31dS0midOHdWHbv2UHTLFvKn+lSpakV9sf4LValYSZ07dlLpMhz78O8YtH/PHg3o09fgdvOWLdSjd2/DK/7AIMcfnYU6h8KwyAL2vFjwJV27ellz5s1R+QqvK+PddzmpEY1R8uv0+TN64cVC+v3Yac2cOktVarypiMgITZsyTd1ju+ulfxXS+q8+U5o8unTRr4b1G+jzj1ebRdg+/fvr/syZQ4V9sBAeRd4nfbB6jZLGjNHZ306pW9eupnPZqVI6tQKTqtnCrCluBnTmeqS+v+LTw/dE6MmMHmU0yTDz5PPwj39e/00JhLal/995nhBG4BQ3/+nc/DtK/f26dOyCkwTnvM+rezJQSCDhhYIQmIGekM/9nRv8p9+xXZs3HiTlkElTW4VUpvkUOHdVuupXRJZ75Ls7g369cE4vv/CiUi9f0/Rp01Ttzaogk1PUM0UXZ0UQktWufVutXrvGEEo6BVa8/4HpvKRoMGnCRGW6405D9K9cvaKd+/foyvXrKlKYLXU+cy22wEdEeEzHB51cBPvWrVupY3QHXTh7TgnxcUqeMlF169VXTNt2ypc7n1nZNJQuEFBEZCTx3aysf/Txx8r64AN6MkcORUU6wcwfgNR4FBkRpd49e5lVTpJPVpSyP/qodu7YpSbvNtf+7/Y7wCdPaFt8S+XPn8d069HJynQjIvjZZ4AVMgnhooDlrPCECjC20cQlby7L6ubGTVtUulxpU/wgKNzoSwlKmzZt0YjhcaYzY+myJSpUKK8Wzp+v+FFJSkv1mQ7WFq2bhro2PQqkpyoQFalNn3+p/oMGyRsVaTo36ZJhNfbEoaPKU+B5lShZ3BS1ChZ0Hu4BWT986Ii279qjCpUrKc2XfqMgy3hOn/5N781+T1MmTzJEgg4v7GXyxIkaO26s+ZkEriUPPSJY+QOiOBEBW/N4NHXqdI0bN0n33f+gusd2VaHCeU33Y/zIMXrlpefNCuULhV90CCpFNq905uIFrVn1odq3aae369RUxy7d9FyevGbLwaDBg5Ut2yP6aO3HypQpgxJGDFXKpMkqVqKEoqM7mG4gUw80q7ZOUs/riw1b1L9vf1MEZgWxUsWK2rJlqykClS1XVmMnjDUJ3IihIzV5wlSVKlnKdBqnpV5RQsJIJY2fqCbNW6tD+1Z6NlcOx+sMkeY2fvn9AUVGOQVvpzhhPMPIx3TBYRneyJCv8OYfXUisZNONRSdmtTff1KhRCXriycf/6EaGnhgfJVlwpnXk8EG1bNlKe/fuU6euXc12tfVffKma1WuoWpVqGjM+WVmyZtHWr7dqZNworXx/lSm03JXpHr38r5e1atXyUNLmYI8tov78y48amzxeyUkTjV02b8nTl1sqZ85ntGfP95o7d74+WLnSFOubtWiu2O5so75b8+bO09jkZOV+Npf6D+inp3I9Y7aDPP/8C7p44ZwKFSygdm3bq+zr5XRHprv0zddbNTohXhs3btCDDz6gVavXKm++fKa7a/CgQRo7LlmVq1bW/NnvyeuNNKvEiMx0IZoEK1Qm+6tGQIrMPNhIkbpw8Yo+WLtKRYu+oqxZ7jNydKqjHqWlXjfd4iSZJTm6IW6EWb2nYyYpcYzpTl6yZKkzDqN7pzPELhbiR0cPH9E3O3aoYsU3TLcXCbfp7vV4TCcIWxXHJiWpXo3qSh43XhEZovTjDwcUG9tVO7dvV/MWFCt7GeINMTx79rTerFZdPx88YRZqGrxdVz//ckDTp03XlMkz1Lp1S8V2725IJR3abHU027z69FaePDz5FUfwiWUVksCzp06bBaMly5aowVtvKSl5vE7+9qteLfySTv5+WiNHjVL92nWU7eFsZsHNRCivV1cvXlHlqlW1bftWzZ4zXVUqV1FUhkxKTfXr50OHtXv3DlWt8oZSfQGTKNkFnd9O/2a6CCdMSDFnHpGUmHz8L150JtStW9v4+KOPZFf9+nVNYZxOuHO//2YKtKvWfibvHREaPmq46VaL8mbQ3p371axZC+3ft9PYSpQyqkXL5mrRqpny58trlhQ9QYrj1v18ShmbYjqXHufp3DHRKlfudfkCPmWIdIqgkOV0zojes0vx8Qk6+vNhdYnppJKlSmjgyBGaMXmCChd+SWMSEvWvlx3sCa1PGbuDMMfGdjNFlbq16qlN27b67eyvSkgYpb27v1XP2F5q0bKFPCZ78yuYbiKHCSEnTh7X3HnzNXDgYNNN0ap5c82cMkVTZ8xURIYM5lpt27Y2HajmYR6iy2+8UsaNM7GMLjG63kLrLQr6AurRPVaz3putiuXKKzqmvQq//LL27flOCSMT9cGH76trj47mmpnvuV9LFi7TmOQkHT95RI0bNzEdjf/+cvDt/bVrFJ84WueOn9Kgfv1Uo3ZtXbx2xWwFPHLksMH4dxu/q/S0VK3/5HNVqlpFEVGRmjdjtsq+UU53339fKDGCQwR1/fol7dyzSyVKllf2R7Jr8eK5etmcY4ruMCCnqzjUTuEUOI1Pekz3dWLovGa6B2vWrKNAqk9e4pFZAA1o85aNSh6TrH1795lxl3u9vCZPmqSEUXE6cviwKlR4Q63btDXj/+3X37Rk5XJNmTrVdHW+U6+B4TZ5C+TTlq1bNTop2XRuvjd3nl4snN9s5ZsxfZYpSLIlkE6mylVYaHD86dv9e9XwnXfMVkm2/9erW08ZojIavPjh4I96vWwZU6ICr1986WUdOXbc6eRJSNCzuXJp2pSJKlK0ZOgoGp+uX7+qgQOHKT5+tEqUKq4F82bpoYcfoiavCEXot+Mn1blLVy1fuVxNGr9rcOf7nw6oyMuv6dLlCyr4QiF17tRZpYoWU0ZvpLZu3mI6RTdu2axMWR7UF199qZxPP2mKRr+eOqmJKZM0edJUlX69vJHJfVEZjU9funrBFKpYUGhQ/23Fj4ozekr1XdOQYXGaNHGSKlerqvbto1WwYAHt2LnDFM8+WL5CJUqV0rw57zkPbLmRdTrc8udffnF2+SxerGFD49SoUQN9s3WLkpJS9PMvR9Xo3bc1YAAdpHw+ynG/oPTNds50T9APP/xokuAWLZqaBcGx4yZqdOIInTxxUm9WqWY6Zf/16iv6/cwZLV+6VFOmT9GxEyfVsEEDdezU0XRhmt0oEWHABfYHIgzPDHr92rlzh8aNTdG82QsVlTGDOneKUZNm7+i+rJm1ceNmzZu7SJ9/tl733HuPWrdrpejotqZzrFSJ0mYbKvw2un07U9Az/kqs8/kUFRGp30/9quYtWmrLlq/VoUN79ejd03yGrkNn3qGxBR0cMItuEdL+fd+rVLEyunj5ksGmTl2iVeS1osoQeYe+/OILjUkerR07txus+PijT/XkE08oIoIEPqj1X6w321t379ltClCdY0NbhEMC3rV7n5KSxmrWrJlGTxkyZFQe08G/RE88+YTTsWqqHCGspbzJgpLXo8sXr6h27bra8NUG9erZU7369JTPf1179u3Rq6+UVKVKFZWYOEJP5cih61f9Skwco8FDBqpk6ZJa+9FHjv+7X+Y2XtNUYJs3/Ok+ky/UrFXTdAL26zdAXbp2dbqMPWnyRsBVQVoqWV7TfTd12kSVLVdOEydO1dkzZxQ3fJQmTZ6ulAnjVKlKWWW+9x55gpE6fPiYdu/da/AhKjLCcL/QZhSjjnXrPjOdp5cvOt28zz2XW5cuXVZNipvrvzQ7WHh+wTPP5FIwQMExY4hT+HTy5DF169pDa9d8osaNG2nkyGHyRobev0XcNOvlAbN0buxi3ry5ih+dqAezPaxOPBSoXHmZpIXgEpFBFy5e1WfrP1fOpx5XzhxPGM7Ot4NmwThNu3d/pxbNWynbIw+rV+9YvV6+rMGb306d0VdfbFTJCn/kLDaUomd2TgwdysPG9unDlYtV8MUXlZ4eVPNmzfX99z+ofXR7NWn2ro4fO6rExHhNSJms6A4dDI/B7j/7/HOzqHPgxwPq1rWb2R59w6HhWz6/tm7ZYrZI79u/z3CisuXLafTYFI3haJ8Tx1WxfHnTKVqkaHGdvXhBCxbM03vvzdLR47+pdr26at+hvZ4vWNBwSLaksyuhbNnXTc6yY9M25S+YV9SSyW3913z6dO2nati8mV6vXF5TxiXp3sz3GSyCE8Kt8+TLaxpj6ODltWLxUk1/b4b27v1eL71SRO2i26hipXI6efyURo5M0uQJE9S+Qyu1b9NWOXM+FWqI+EOx589fUOHChcyW8yFDnV1tj3D8m+Ei5DORSvOlqUqVytq0ebPpbqxZs5ZZRFm2bLmaN21mmoyKvVZMsb2767m8eUxTwgfLlmv29Ok6APaXKK55Cxbr/rvv1pULF1Sl+ptav+ErNWvcWLFduzqdlf+GQRE6+9vv6tK5qz5cvdrsXhw+coQZtMHFMAyycdnn9xm9Fy5UWDmeeEILFi1QocKFneYTWI7TB6Lfz59T0aKv6cjBn5ScmKza9eoo0913a9qU6ercqasKPl9A3+zYZLLr8+euqX79Btr01Wfq3rOr+vTt49zfb7YNmTFhJzSLrf5orVmAoXOzW9cuavhWA+czoQ5yW3hxKJuT15+57tX+C9f1UCavnrozSndFhnbZGn5xO0vzf8Vu/3n//48E/ujcDK2s3+jU/Ju//9O5+ffVcdwnHb4SUIZgUM/c61VmlmBgLkGf6WBy/sWBbiPr+/vD+OObru2c9kfjt6FfAuk++c+dka5eUsS9d8t3953as2+fKleuqYwZPJo0ifNnKsnv88of8CgyEoL3B91o07qNli1Zas7S6tq5s9Z98pGatmxuznqaOHGyMkXdYRJPRHD85Amt+fRTzZ0/V9s2bQ4RIY8pFvrTeeJqmp7J9bQ5L4PC1aXzl5UyaZLpBHr73UZOl1GuZ50tJqLI6DfFLNI86E+a36dPPvpIi+Yt0NaNW3TuzDlT6AMHDQgG0pSe6lPPHt3Vpm1rZcuWXZu3bFHdt97WqZPH5SdZ90q1alQ32yRe4Qw7T4TpIPKxHQPS62GLe7qzFTt0kDKJTGSER16qrCQ1FLC9Tq8u1NO+fv3tV82ZPUMLFizUkUNHzLZzp+OQoqNf6ek+U8hbtnShCr2Q3xCWqVNnKPdzeRXTMVqvly3rrJUFPWYlGory4coVGj58hOkw60iyXrac/MGg6dwr/PwrKlm8uDnvpkC+PKGCkVcE1C0bt2jBgkV6f+0HZkuAAX5THwzKl+YzK5MUHEi0Av5ITZg0QeNTxipHjifVqUNHs3WFl9lShjH5vaZ7kwdQjU1KkScQoU6dYvTyqy9qwKB+em/2fLVu11wx0R30VI6nQp0Rzj/nL5zX4vnz1b1bLzVu2djY0lNPP60Zs97T4CFDlT1bNq1Zs0r33nWX6YAaFTdWRYuVUExMtF55+WV7MoGta5qE+atNX6pv3/4GATvy0JZKlUwxq3jpsqrwRjmz3f7xxx7V8MFDNSllssqUKmOKBNf9aZoyZbxGxifq7bcaqU10Bz373HPOGW+mA8yR040adii5In7eKF8GzKKu6cCMiMA2WdZwOj95nT5zRkuWLjPF6GKlS2nq5Kl67MnH5aHb11TqsTOIe4TTrxCU5sybqbiR8cp0ZyZTxKhRo5Y+++Iz1a5VU+UqlNPElMnK9uDD+nL9F2Y7yUdrSAqkO+7IqHz5cmvuvHnKmfNpRbFNw6y0khwEtXv3dnMMwCdr15lCLFtdKdpSWOV3to89+MADevsdzn3rp7sy3WG6++iqTU4er9x585vOzWwPP6TNGzeo4htVbhTJKNqBF0yIhQaKf888m0txI+NU7NUiZhsfIhkxIk4j48eoTOnyWrZ4Uagbzunqdbqz6aoLdUuHite3gkZwIajrLGfI5/fo2wPfa8GC+VqxbKWOHjpqgAj/CYoCtd8cW1C+fDmNHBmvfHnyalT8SLPaX7JkcS1asNA5WyuE1U7nmke+IOvPQV27dEU7v96q9+bO0aoPP1RqeprTwWcWX/CjNN1zz92qU+NNs4JuipiSKVZOmDDJ/B4d3U5vQ8KUQUFPuiZMmqgLZy6rUqUqKliogH45dFDTzXnFk9WufTvTnQfu1K1bR1989YW6dumqfr37O4VV7CwQ4XTO+ANma1DP3r00fcZMU2ycMnGidu3Zo1KliinqrgitXP6BShYrbmzZ9AqbLZVBXb14SeWKltPho79o7qIFKlumTIOBC1oAACAASURBVCh2RerS+UvasWurpk6frNUffWLmHI4d9957j+rQ9T1unCkw/uEtN9fa3h/2qmmTptq2dZspeiHzyMgoZ05+Cmp+Zcn6kHr16KaaNd7UQ9keUdAToc2bvjZF2xMnjphOuGAwQrVq11DnzjEqUuRV8ze2HrEAhv1FeIPq16e/Wbx56dUXFdOpk14rUtTZrkiHsCkLO/i6dds3GjkyTkd//kVdYmJUolw5DSMhnj5NLZu1NAWAp3Ll+mNCIUDApoYNi9OElAkqV76c2ndoq1Onjilu+AidOvmb2QrKtjfTjWzu53QTYN5Hjx/Xe3Pe06iRcWrZvLnpPJo4cZLZgswRAh07xahy5TfsYSgmro1LnmA68fPkeU4dO0arbKky5u8cTUJXPbGT7vtSpUorJrq9OVtr1+69Zov92tWr1KOHszX23sz3a+HiZaYISCwCu+vXr2dwDBcImYf5d91nn5otbj8f+Ek9u3VXw3cb6erlS3qtZAn98ssh816TZs2U5vPp00/WqWr1asr8QFbt3b7dFC8p/puiRKibgqToh4MHVbhwEXMW36pVy1SMjjanmc/Ucogz7PKIJPkIYS76HT9unOkgfOaZp7Rw4Tw9mj27A9LOCo6xvfVfbVDi6DE6fvyYli5bqMeyP6q27dtqyeKVOnPmrEnYDFZFsAvBo+vpqfIFfXqTc4F791He53KbharNX3+t+IR47d+7W0uXzFfevBQ3PZoxc5aSk1OU5f771blTB3PUiLNdTkoPSAOHDtKcWXP0XO7nTNfxG6+/rkhvpM5fuKKUCSlK9wVM1xLx6OixI0pOSjZF66LFiuqTtR9KgUjT2RLwONvlB/QfqDFJ41WxaiUtWrxAdwSjnF0jHs5uvWQ6whcuXmyuGTdsqNZ9/rnq1KguP9uXvV5liIpSlJc+NmfBxhchPfXsU5qYNE0vvviCc7a44Tk+rftsnem43P/tD+rYvoNiOndQVMZI+YM+vb/6A2NLBZ9/QVUrVlKUV0q7flUjh400xU06g9p2iFHB5wtp147tGpMwSp+sW6fuPXqoWavWJqE1L9eC1ZEjRzVihPN9Cvyt27bQqtUfmCLrvXfdq5jOMape802nk94PF003HVAsmlHcpIjZuXMH1a5TS+lpPrNNd/HilTp3/oIpHGYEW0zhMqjUdJ/Z5VK3Xm317T3QHBXhjXC2OwbYYWV2/nhMDHf81FkUZGH+44/Xauiw4dq0aavhTE7cjDSfp4Ofxa8cT+ZUs2ZN1alze0VGenTpymUVK1pWPx85ZjrBmjdpGuqIDqUIUIuAdPn8BTVp2VJrP/lE7du207Ahg29wG0wb6ukce+QUZTyegDkWYu3aj/VW/XecJXevR1EZIkJHBjlFUE9khPIUzG8KSq+88JIyMC+c0OPV5xQ3xyRq9+5dakUHdK8+5ign7I7Jb9m8WWPGJGvJksWOyjwePfnk45o5c7peeunF0FmjTmd1MOgzfmEd+PLla6pVs77pTuvdo7d69uxlukJ37NqlYkVK6o3KlTV69Ejleiqnrl26ahYgBg0das68Xffp2hs44WyCcVag0IPZRUahLorOWmnP/m/N9viDv/xsFvVi2kezvBU69gD+EWGKgswHzszxM8WLvqZJEyaZ3GH4sDjNnMZCxWhVqlpBme/PrIDfa3z46K9HNGvGTL2/bLmOHYZHBM0xVH78xO8znZrPPPO05s6frUL5C+ripYuqUaOOiSO9+/QynWRswzXNEEHk5KSBly5fVMeYLlqwYIkaNW6kcSlJxi///OUsMsHNWAiet3CBEpPH6OFs2dSpQ4zKly4jT8CvQESquZ8/4NXBQ79o5coVWrJ4qb7b953JU1j4C3p8Jv6xXfnVV15Vnz69VaFCWWe3gzw6e/68ps+aas73/OWnQ+ZzJmdBu2l+U0hjkeL91Uv0QsHCSkvzmcL89z98bxaFKOyeOHlMI0eN0NQJM9S+TRtTAMyZ80lzFNfoxDE6cOBn07HH4jlbJ7Ch9NCCFt2K45KStX/HXiWOGG62M7fu1tnM4+zvZxTpjdAdGTIoQ0SEWVhkgYCt8TVr1FPffr3Nzjt82ow3Pd0c+fLqa8WNJ3/55Wf61ysvGjzDqvypfq1d+6kaNHpH5atW0vRxY3VP5vsVnzDaFBUPHvjRLAZERWUM5X805/gUTE9V2ZKl1LFTF5V5vYzx9V9PndaksRM1ImGE4SMtW7fT40/mMMV+E7/MlvR0sxhjz+Veuniuypcr7Wyhtkey0F2fel2lypXVDwcOaNa02apSqYpO//araf7o2aunuRp8PUNUBoPd5Lx0MXOkEV2Zvfv2VcF8BcwuBc5SrVajlrbt2KO+vfuqa6dOZtHEFPxCpy+BQeze6RTbTfMXLjQdkORGodBrwquDQSzks/sESwFjAvrhwI8qWPAFlS5XyiyW5MmdXx5TTHeObkvzB3Th6hVVrV5V+7bt0Jh4zt+vqbvvukPTp079/9h766gq13Xv/0ODgIRYy8LublQUVFDswu5G7O5OJKVF7BYDW+zu7kbsAKVrzvkb9zXRvc94z2/vM/Y573n/2XONNfZibedizud57vu+ru/1DSZNnEZt5Z9583Ke3Y8RfXv2JO50HOMmT2HmrPlyzsm29Xfnhuq19x04QKB/oDCop05TzM3ef5ZRnutSHgdF7Z2K+ARJmcY8/JWBg7Uhpa1MMdNL8/IG9v+MSfHP1um/////7hXIAzf1NYKwyQR0+S/8LNYJf/fn834uapzzb+bmv3hXPmXBuxQw1kJZK7DVKzWkiNAqqZSBOpT/Bi7+i7/mv/62v/PZ/L0biMT29w6bk0vWzx/kZKRhZmOP1sKCG3fv0K1LF4zNjMSPsE3bdnqGTp5fnTrUxYcOHUMGDuLE8Tgmq3CX0WM4cugg3hO8aO3uRnhwFBaW+YShciB2P+ui1/P9axJNGjpRtWoVkaHK8FGnJe5UnDRxHz++Z+DAQSxdsozklFTCwiNY5euP15gxDBnYn9JqSpwnC9YqAEirL+pfP3khG9uzp89F1trCtQXOrs7kqoktOj59+cbipYu5dfUKffv0kea0aqXKnL90mU49ewgbb/vWLRw+FMvJ4yeoWaOW+KgoGZmacP7e2P/G0Pu7mjzPX1OrEitztdKAqQY5z76DX0nJnDtzThqxXCMTKlaswID+PXFwsJcdOuXXL86eOklUVCSpaRmEh0bj2rYFcxcuZPvWHQJYKpaR8jlS31eVcrnK1BUI8g8iIjyMsuXKMGnCBFoKuKmCLRKoXrMaTZ2bs3KpPlBIQy43bl+XEIAbV2/h1LgZlUtXxKVVc72fjiEy9d6wYRNXLl3GrWVrdu3agc7IgNCwtQSHrBFGgGpyatespWezqXPYWG95kIOOA4f2i5QtMzlDmHtNWjRl8vRJHD0QK02/Ypz9VbRonqxAD159+/RVmrDo6LUMGDFSwE0Fgm3cuIWFS5ZKw3r8yCEsLS0ICYvAb7WvMIMVw7BS5Yp/ml0FxuX1LZw8e4YFi5ZI8eft7YVHG3cx0XZt6Ya7R1vWBPhLM6nYwhFhYbRq0YrI8LWkZqXgFxxAkK8/s2fMpX//PuJFqR9IqMZHPzT88zyoe5HnH6fWtV4uqi9epDwU7FrP8dUzgyE9LZPzZy8JS6+soyOHDh8Q1qD+xP6jiJPBu8jvDMBr1Gj2HdpPs+YtGJfHWD119jzd+3THvU1rIoNCcbB34NDBQyKn/Zr4g87duvBXkUICrCn/qDVrgqlarYZIWpR0W32i+w/vMXv2LC6cPMeCxfNJSvnFjm07ef3qrfi8ObdoTstWbrRu3UqYSapAVF6BW1RaelCIFC/zFiykcCE7Lpw7T+cOHShXthITpk2V5uXIwVh+Jf2gfIXy4rM5fMRQAUvNTc3/fLdly1cQGhYhXlGhIUFS+AuomTd0FZggr5nTX91/8Mrb2FJ+pRLgE8Cu/TGULV+WmrVqCeBVVjFlgB9J34TxEB6+lsrly7M2KlqMzVf5rGJNaBBuHm0JD12bRyBVjUDeTc0jp9y7/0BApfMXzos/WYUK5WnWtKlIZlSh9+j+A5Grnj5/lsbOzuzfHyOgnWLT/UxOIWbvfmHBJCV+p0vnjoz08sL+rwIkp/zCWGuIlYW1sPVevX/Dxk0bWBsSjveI8UwcP1kGOr36dufuw3tMnTRV1qO6PKrnMNBTuOTZUw3w7PnzCAhcg1srNwE3H967R7uO7SlZypFNWzZTr349udbqmsuzp8kRryoXZxdytNns2L1T9hTFCrt756748l26cokGTRpSpUx1XFo2xzp/flkean2pvePyxUu0auHKnpjd/yXboqeP7jNoyFA+fPpMb2WW72AvUrtnL19QpFgxmjRzZtwob6pUKIulhTkYm6I1MObCxQv07N5FBgdqULNv73FOnTxJ7erVGDlquLDWRS6VZwmhgNKF8+azcctGGbooll3jRk55LBa1lylGjh7CuHjxgniwffv0kSmTxuPs4iLDBXUezV+4iAF9+so+Jus6j7mtjloFIoSGhIvXVd36jUWWqxi5K5etEFbgwkWL6N7bUwaFZob6s+s34Sk+QVlEbCAowI/JEyeKxHxNaASbNm4Ry4jJk8bTsFFdPQMi73EMDAglJDScqtUrM3G8N82bOcuzIEJOnQ6/gGAC1gSJNHaC91iaODXm4eOHIsE9ceiwyPoGDx+GtZ0NO3fGEBwUiI21lbDnmjZr8gfcVADOb8a38krzDwzg7p17jB8/gbHeXuJz1qRZM16+fk2gfwDDBw8lKzNLggG69epOhcoVOH3iNA52hfTkrryaSEACA4h//4F6NeuJP9/+g/to6dIcU8UqEwsf/XpX30cNfcSPVwGkBgb4+fmyePFyatSoR8yeXRR0sNFPXvPeo57rPTH7WeXri42tpZwjqpnzHjeOPXv20a59B0qVKsnZs6c5f+YstjYFBVRs0cqFNu3aUqpkcSxMTeQ8v3b1Oqt9/bj74CY7d+2kRrVqUget37SZ4DUh4g09ceIEPNzbiI1GTq5GFBWJPxMJC1tLzO7dmJma0NvTkwED+mFnby/gqoGRMbb5rTExMeLj+/cEBgYRuTaKth4ebNuyVf/lld2K8nfLzGTxgsWErAmlXaf2bNmxCdM8yw5RQui0jJs4UViW3bt0Y/XKVeK91rN7V8pVrMKUGdO5dPGSeOSp4UzFKpVo2dGDPgP6UapQIUxNzeW7qg1PDeXSMtK4dvUqa/yDuX3jLi1bezBx0ngqVS5LZm4OmdlZMkCzNLcUhbgmJ5NlPiuJCgsRcHPM2PFUr1mbu7dvix2HOpdXBwTQpVNHLCxUAJv+XPxdpn788JHg4DBheo0Y7sWEKeM4eOgQkWEROBYvISz1hk0by55lbGBAdp7f5I4d6jwKko1s4qQJwpDNyMyWIfbBA3H07OFJ8SKFOXv6lKxtWztbmjd3pblrKzw6ulOsSBFh5f32cPstqdbPMvMACa3+c6pPHHf8pHifKtBo8pSpfPv6ncjICH4kfaFyjeo4u7TGvZUbzo3rYWtjjc5QNfUZtHBy5efP72KToBhJv5EOIQnlHf9qMDVo2FBhjA0ZNIRVK1aKAuoPH8JQAf3KP8Moz4NSx6+fyRw9FieDkwqVqkhgx9HDhzhx/LDI86tWrS4M6t59PSlUsBBmSmKsUcQCvdLg7LnzAnreu3ObMV5ezJg2/Y8nvlpLpy+cwz9ojShHlJ9+zVo1JATLwTY/CxfOp5lTY1GJiGz895fKA6iSEn/i6dmbK1euM3vGdGbOnEa2Tsvtu/dp0bSFAFZ+gaspW9qRnPQMfP38mbd0qQzeFFni95BDgTbqGvy+Vmr6KX56eu8pnj1XXoyDhD0+d85MRnuN/N0E/zHkEoYaMGfWbLHdUH6fa8JC+fYzkeUrV7I+dC1hocG07dCW/CpQ6Ecip44eZ3vkBjQGBlSsWYM+A/uR38ZachXSk35x7OAhGUBqLc0J9POlrbu79C6du3Xj1as3zJ41g5EjhgkILj6ZsofpiRnqXk+dMEWsgTp068KasGAKWFr+F/q735ZzsHHrLmG7FhXm5jjcWik2uF4ZpQr0kMAQtu3agZWNtfilKyVPjWpV5XfkajLYsnUb6yLXU8CugNzTLl07iRft6XNnhfltqM0n9U2/vj0oUqSQ7EWpyclcPHeWiIgwvn5PJDg6inat3VGzTqVMePL0EWO9vRkxYhgfP39i2aqVREWuY5SXCkUdQRnHUpw5cwp//wBevnjNtOkzGDR4iB60/j34UoO0k6fw9fEV2zCf1b60dm/J1DFe7Nqzh/YdOuFYugxnz53l9JlT5Le1wdnVhUZNmtG1fWccS5bAxFStXv2AVAGxd+7cw9nZVQZ4V69cpm6d2npGtBpEafTgZt/+A+jQuTMhfquxKZBf7C7UMLdUieK0dG3FowdPxV5I9fLNXFvg0tyJDm3bU7ViVQH5lapPgZtrQyNYumopy31X0KdnHwoXUjkD+npBPYOZmVncVQo6NzfpMdaui8SpcaO8oYW+5szOzOHzx49S96sgoi1bN0sd/e3bd1QuwoJFC4SNv3jhYvx9/Lh25QpGJgbUrFOL7j16iL+mOmeMFfhpbCRe8526dOPly+fMmTOLkSPyPH9/EyH/bg+aNG0KEZFr6dKxM5HhEfr8jN+cLLUHadWIP8/qTvVF2TncunOHZs2b0cajLStX+VCpQkV5DKU30qvI+ZaURM2a9fnx5QvbN2+mXfu26Ey1cmZNHT+NOnXrcenqBf1zoIVevXtz9c5NUeCN8/LWn/0Cbv5eA/puS50TAf6BfP+eyJQp0+jd52/gpiqK1Dbxp3ZS+55WR1KWEY+S0ilsZUzJfCZY5OEav5Uh/4WF+O8/8n/xChh4n/2c13L9bb74N61U3lP1Rzv1z38uapTNdNu3/xc/8v/uf1oWoIEmD1Q0lgm2iZEGrakdhqUqoTM2+/vh8X/rw33OzOFDmvIiNMTRypD8alwiB5qGXJnmK5m0coD832NuSiOUd9vVhqx+kENWKThzctD8TESXlo6RtR06a2tevU3A1aWpyMWi12+kXftOsiGraax4hanJtpJla7X06NaDl89fif9h3959ORh7iMHD+knYzO5de8lnZUlkVBhbNm/BwtxK/OdatXbG2iY/9nYFpEhTAJSS6ihGgpLi6JPdlshGrIJ4VFOp/CSVbEPJd/X4hdqcDMjV5AhAo+jqKuV2YP9BtHZ1k4NENRvKtlBN0pX8WrEfD+zfL2lx47zHUbliFU6ePEWnLp2wtMonpukqtS0sJITTJ09TsUIlhg8bgUvLlrIpavJCfH57eQrw9JtRJk20Jq/RVSCYvshTjFAVdrR540aKFCrA4uW+0jwWL1EMUzNTaUbUBPbsmTMsXLRQvEdD/YNx69SWOfPnCtDk1toV7/HjqFajjvhqGWm0aE3UM6Rj5PBhxO7fR8OG9UXy4dqqtYBv8QnvqVejGmXLVSYiPFwYO8eOHyUsPJR3Ce/p1qUbvTx7kd9K3QcbjE2VFBjevnsrB1poSBguri2Jidkrj6/yG1L/zrlpYyaMHU/VqjUEfRJ5vkEOulxTAUGPHI0l2M+f5O+/GOU1huatWwnbIu7wYVb4rMCzZ28cVJiQoNr6UeH7+Df06N6FB/cfid+TkpWpJEN9Wvpiihb9i6PHjmBlZSnPw+oVq+jatTvDR46gfMUKf5Qs6hlX7BH1YJ8/c5EFCxZK4auuS9u27ty6cQuXlq7Uq1NP/GBKOJYSQ24FDrd0aUl42FoyctMJjQxj5ZJlLJmzmF79PClSTDHFDNAIKzcPdJNfow8A+L2mpCkUM3T91xOlvHpudIpdonYhPTiaq9Hx5OkLOnXsyPevnwkNDqJ9ew/s7e3kfXoml15arACZSxcuMW7SJB49eyrPsCoaCxUqLL6inbt0oGatyhyIOUKRgkXZtWsbQYFrhDGnJDmNmzTi8KFDYoiuwHHlO1a/fgMszM0FmL597x6zZkzn2vkLhIYEU7dJEwHfMtMzsLSwkMAHBWqamJhy7vQ5YSLWrlOL2NiDrAkKpnjJ4kyfPYNyFctx8fxZenfpStmy5QiLjqZg4aIoqbLaYywt8+FQsCBF/yoi038VeqDCNVQqpAruiQiPpGP7TgQGB/0BbmSALcVWnluwLPx/vG8qstfLt/GsXL6Sk4cOiwetkr04lnWkgJ0NVvnM5aakpGVx/MQRhg4eQskSpcVOQYXQLF+5nOCwNXTs5CGAhVpvaiquyVUsHsV0QQYxIWGhvH39lm6du4jnkyqspYg0VusSPiW8Z0P0elat9qVBsyYcPnRQGGIq4bNs2fISFqF8/VQgw51btzEzMMfJtSl9enejXOlymJnkk3PjVfwbojesY21YOGPGjGLSxBnifdSnby8ePL4rMp6xYybKc2iowDmNkZ64JkM1rTAxVNPauqU7a9dGCejavl1bCQxZt2E9tevWl2dbPGPRkKGSlfftxdtrHAampuyO2SOpvqfj4ogMDSc+/q3IkLv26E4BS1vsbW0wNtPvHfHv4omMihKbA8UUVIFlwkL5JwPwR48fSzJ9YmIS06dPk4bzw8cPpKamY5HPDFs7e0oVK4EuOxPl85XPxpYqtepwKu4Unl3aYW9jzc27D8nMzpWQq9Mn46hauSLDhg/G1dVFwCPVMuVoDfBZvpro6CgqVykvQFSLFq3y2J36Y1+x9syMTAQkVdJgtZgXLJwnkjIfFWoSFs6y5Svp08uTIoULy5P528tajoNcDeEhYSJDr9ugPuMmTRR2ju/Klbx//ZYZM6cyYPhw5eqEsbCz9eex+uvlq5eEhISxccNGGXSppkeF96xfv4lmTZoIG6FqNX0Yj2JmKqahCmQIDY2gWvXKwtxs7txCz05WkK9OR0BgIAGB/tRpUIdJ4yfTxKmpeGr6rfbh+IGjzJo5lUEjR2Jla8fO7TvFR7eArT2z586jQaNGepZ6Xln523VT7UeBAUHcvnuHMd7eEjigWMIq9OD16zcEBPgzdMhQcrKzOXkqjm49ulK9RlUOHjxOwQIF81gcetmdGrRqjYwl0K9+jdoS/LL/yBFcW7bAVNB6hcHoAwzUMy4sY6kZ9GtReX8uWryUevUbsWfPLhzs7fXsOsWq0upISU2Vaxqg2GoN60p6rQp1UGeCYv/0699Pkmgt8+XjR2IiJsam4rVnX8AOWzsbrt+8SqoCAStU4tvn7/j7BXLz2lVh/rds1VpY7hs2KM/NYAmiUZYtbdq66yXa2TkcOnyI5i1cyczK4vy5sxw/dpRnT59JkFpL19bCiilUqKCeTajOwoR3EhqhWDnKJzk8MkyfTmtsTC6GElSydP5Csbtwb9+O7Xv3YKZVYEneVM1Qx+TJE8V6oXOnrqxauZo7t27StWcnKlerxrp1G8lvZUPS9+8SJqnSggsULUiBwgXJSf1J7MFjtGjeWvzI7z28g06TTeWKFXny6BmHDxzl6OnTwnqvU7cmnbt0kvAHWzXcEIWBoVjoLFi+jA0RYbRr05YxirlZu46AZgGrfYg7fQbfkBC6eLTVJ9rnqW5+bxOfPnwkNDhEZO5DRwxj0rSpHDp8kCgBN4szc/ZMGjo3F7WOOGEqBhpISGVURDglihVjwqSJdPfsRUZWNl5jvCWgccTIkXTr2lmA2KSkRGFZOtgXwta+APYFbLlx8SLp6QrsrUzxkiWlCde7yulHkvJPvwkjWqUQOsayZctJeP8Rv4BV1KxVl4+fvpGbm4GldX7s7QviYGtHTmoqd25dw8DSmOo16+Lu0obU9GSWLF1KN89efwae8jvygs8U63LA4P7s3LGLYUOHC8tThfoIOJC3tyug77f/s9o7FCNLMTf79R8o/q5bt24VpuKPH99kjVlaWmHv4IBDoYICkKua0aNNW6mRdRih0oiV77UCoceMHsb0aXPEc06Pm+vE31lJPt9/+MiYsXpm7PETJ1m6aAFFChZg8oTxtHRzx9TS6k8IolbMEtQwN13A5QvnLzBrhgoUmk2WVseD+w9p1qCRhG2t3bSBChUroM1Q4OZqFixZgmtzF44dO/Z7Uqz3Zs1DvtSuq9831R1SzDMDEhLe06dXLx4rb+8Fc5kwaVKeJZh+r1Bghp5Zq2XalKliaaFCR2bPncP3xB8iLV+7JlSepc49PcnQZEtg2t7de3AsUYq58+YLk694yRJylktPkJ0lhAiVcP818aew7lV/oa5x+46defXqNbNmzRA/YL2/sk5Yf4qAoDU0lHs+c+IUYSp7dO1MePRabMyV5+s/eunBOn0NbcDWbTskkK9QQQcBN93d3eRMT0rPYtGCxZw4eFBICT08u1O1RjXs7PJja20lZ5tSo126eJmhQ0ZInaNUXqp3U4FpUesjsbW3w39VAPmtrCle4i/MzM30e2tujiTSq0Cfh4+fEBAcQOcO3cQibPiwoVy/flmSradMmc6HL59Y6bOM6JANcl6MHjNKFGAXLpwX26vbN28xYuhwZs6dK/I4Aa8NtWgMdUSui2LBwoXY5rdjycqVdPBoz3gvL2L27BEgXwXdKD9dlXav2Pfqec5va0dhe2XRdIW09FQqVKggAyxlU3Hjxk2cmyqffh2XLp+jXt16Utuqn7Nzcjh+Io7evfpKON62bduwsrHFx2cV69atpUa1KqK2Klq0JJ8/fxGNkJ2Dqo9tKGznQPyrt8S/S6Bwsb8oVLAAkWtCWeaznBUBPvT17CVnn+oh9EQJFTqWwY2rN2XQU+yvIkSsi8CpSRPpq6VdNzCSc/XwkUOMGT1Gegll+9OubVs+ffnEho3rxV5BDe33xxzgzeu3MuRQ/3mr/NYULFRIFHgqXPTc2XMC9iWnpNC1S1fi375h5qxZDBk24s8eJNX13+1BEyaNlyBM5VOs1GXqjJT+JE+9pvRLOUqJqvZiAxMy09O4fOkiREFlVQAAIABJREFUbTw8aO7iRGBgGJWrKP9QvU2feq9i1SpbtBo162Bra822LVto1qwpmTk5rF27jllTptOgXiNOXzwtC0AN6/v268vV2zekBx7nPeZPQSm1g1aLcV6grepz1B6V+D2RyVOn07uv3s9e/8oDzfO8gFVNoeqDpAwDHielUcTSkDJWZljkMdX/zdn8b8Fg/2NvzgM3/3YT9eKyf/3nfzM3//V78y0zg49pGjGvLmFphI1q/PQlufiaoc3JYx38b/k55E2d8yqz39D2H4BQ0tITlYkSOhsHtDY2pOVk4KoaledPJIWvZ+9+WNvY5DWpSt6hmoccrl++wvjxUylVypGx48dTr1FT9sceZnA/T/FZOn76DFka8Bo+iONHjtDLs69IUsqWVR49+rRUCXowMCD2wAF8fX15+fKlSBmWLFlGSsov9u7Zzaxpsxg9egQDhgyiRBnFvFKBGSqcSQWDpBEYHIhfoB+Vq1dm3pwFtGjmIhNtqYPEKy+X71+/MHjIAC5cvCqTIFWgla9QhbgTcfTq1B47BzvuPniInUNBSdzctnULZ+JOUqpYcUYMH4aLm6u+kJLwIGXErWeySDDCn6WWV3mqrTSPinD+7BmCA/25df0qPT27s9Q3JM8EXc8CUIdqWmoaB/YdEI+zjKwMwgIDadm+LWERIawLW0ujerXxnjieGvWd0GkNMVGyfEND3jx5JoEYd25cp1XLloyZMIEWLZWHHMR//Ez9qhWwK1CEDVs3U6tmXQL8/QjwWyXMUSWLrVm7lhQjCnhTchAlb7p24xqBgcEcPHSU5i4u7D8QKwfI2tAgIoJDadKoIWPHTaByjTrCiFLhNMqlLldjImOxY0f2E+LrT3LiL0aN8aaFR1tJD9y+bj3z5s2l3+DBFC5WTEJ/1P3PTk/j4rlz9OnjSVZ6BqO9vBntPZay5cqxdeMGli1eRMEiRYk9ekyAtT07drBw7lxatXZlhJcXVWrU+gMuqE3PWNFH0HDuzFUWzdfL0r0njKdNu/Zcv3oDd9fmlHEszYEjRyhZvhwrli0hKiwMZ2cXgkIj0BjlsmfXDmZOmsLksVMYNKw/JRxL6u97Hjgp7C7FHsqTm+vFUup+qrWuAoVUsa33YNQ7r+UKq0Vk5nnBHCqYacH8+WzbvJG2bi4smD+X6rVqg6GpNPOShqnRkpWaKkmW+44cxfavv5g3axae3bpL0X754hm6d/SgWHEHTp+/ReHCxdizY4swWAwNjBk3aTweHTvy9Uei2AWoKWnZkqVEDidJ4vmtRUbi57OKvVu2sWDBHHoPHUl+B4e/TVuVTDklhetXrzBn3gLq1m/ElGmTxe8zdE0QhRwKSANar6kTr148x61RY6wtTNkWu586DZ3QKp+y30FMWvWs/5LGfP+hY0ybMZNWrVzZFK3Au2BhTIVErRPJ8e84LiU9k0ZG7qv+Gv6jV1pWFqcvXmRQ736k/fhBTMwemrq4YmZlJdI+JQxXDfHX7z+IiAhmxbKVlKtQhbDISOo3rC/s1rDQIFyaNRavOcWO+T0hVmSL9IxUQkODBVQp61iG6IhoqtetKc++agSVl55S5N27fYeQwCBi9sbg1KQx+w8eZeOWrezetZOO7drSvVsXaYLjEz5w5+5DDuw9yrtPbyloY07TOnXp0L4L5avXIOHLRxmMRAUHMNJrBJOnz0HJeAf2683jR3cYO34yI8dMkmZLPXXyl7pUSl5JDovmzmSNfwAtW7cV78bXr9/h0qQRJYoVZ/2WbdRppFLJ9V6hChxVzLGZ0yazZ+9BzKxt2LprJw3qN5A9KdDXhwrlyxMetY7KNatjlPsf9w4lwQsKWsOB2CM0be7MwYOH84L0/laN/Gf3LjE5lV49uvHw7h1pfL28x8s90nsTi6kSakq1Y+smdu6JoVajZvQfMoK7N67St5sHhRzsuf7wMQ72BXn2/KmwPs+cOkmZEsUYPXwoTV1cwNgMjYER27fsJNB3FRamBsKG796rHxqdsTTNAk5qszHSGRPoG8DmLdto1NSJRUsXiuzQZ5kPayPDWbJkKZ69u1KkaJE8AEA/tFD3XatSP8OC8fPxo069BnhPnoSBqTEhgf5cOXmGwQN6MWfVCrQGZpCrfqkagijLCg1XL19m+tTpfPmWSNypk/z1V1FWrVjK5uiN4vc2efo0ylepqrc70WgxNTQkJMCPsJAwqlSvIvtcM+cWskb0Z6uW8FAFFK2iTp3qTJg0lcZNm3P/4R2CVvtwbP9RZs6YRt/RI7GysWP/jl2EBwVhk9+SaTNn0aips2jSf989sdZAw6Xz1wgKCOH2nZuMGjtGQk9SkzNwcXYSD0sff3/x6dJkZXLq5HHxda1WrSwxh09SwEGx9vUe5Kq5FjkgBnz68J7mdevy7XsSOw8ewLV1a/FBFaBSGPP6UC+JUJGaQQ9W+K5eJaFz9eo2JGbfPvLb2uqlq9KBISEmikmqwqpcW7Qg9tgxAXuWLllOVEQYbd1b4zVmLNVr19YHl8jgV4eiIL189YylK1bKsFAl8ipQMNA/iKuXL7Fk+XK69fTExMiUjeujCQleQ4ECBWUI5e7RhuSkJGFj7Y/ZIyxcl5atZH9Q6dRXr13jyNE4Ej5+pWTRwjg3aUSPnj0pVqIY7z98Zk3QGrZuWk+3Lh0JiQjXB5UZGQq4mZuZxfL58wgJCKBNh3Zs2BODiWIC5YXWqbN45uTxREVE0aFTVwKDg3kbn0Dz5o2wzm/LoSPHqVa1pt4WQQbd+vL0V3IigauWcSTuAjPnLRYw9mBsDEUK2DBm5AhKlCjDx49fefr6OQdiY3n0+IE0lTUqV6B9W3dauLTCyNyKjOwclq1YzfrwYNq4tWGUGsrWrs3DO3cJ9vPj5KmT+IVE0M7dGYt8+dAZGOsHwlLV6fj8IYGI4DXC1ho6YgQTpk2T5NyINWsoYG3N1JnTcGrlLkFzxnlMyvi3b5kzcyb79+2lVo0aTJw0kW49e5ORk8NKnyAig5X0sRsjR48WL2+1RyoAUWBRrZaXz5+zdMF8kXEPGDqYps2byzOnniP9qEonDCL1kz51V8v1q5cJ8vXl+tXrLF44l+79B2BoavGHha2e1IzEJM4eO05IZChVGtYTlnO3th3IyUxhwdJFdOreU76HPppGH4wpQZQGWoYN7MPunTEMGjKClT4rsbBUKeT6gYWqP9TgSq8m0AfrKGuhm9ev08nDA1sbK47HnZJgGz2QIotF1EkqMDIsOJjYw0dY6bNKkqLNLay4oFh6fqu5e+sWw4f2Z+aCFXIOy3BBk8OJwwdZExjExy/fGT95Cv0GDCQ5+Rf79u5ly8ZoYaf279sfN3cPLPNbozNSwyR9oGdmahq9u3Xj6sXzzJg1k6mz5pCVq+HBvbu0aOBEGcdi7Ig9SMVq1cjNyCDQ15elS1RaujP7DhzG0Fh5Uud51IjXvf67i72M7A16T4a0tAwG9OvD+dNxjB45lMlTpmHjoNhyetWN3vZHy4O7t1i4cClJv37hNXYsnbp2l6GK74pVbAgLFa/BnoMG8fjlc9m3Hz94QM/+/Vm2ZFmeuCaPgmagIy0tha3bNrF82VLymeTDNyCQlm5tyEhPE3ur+LevxVd7sAq4yZsSqXNWDShVnWio0bBwyjRhxrXu3JHgdZHY5PtnzE09/VQGa5ocdm3fRpBfAIUKFpSwz1Zt3MnSaHjy9i3tW7ch8cNHYbh37eGJjYODPD+meQOjzNxsoteuY/my5ZhbWLNk+TKKFi8p5/i508fp3q0TIcER/0fPogDrI4ePMGvWLGF5BoaspkPHHjKMHzNsKOdPn5D6fPaCZXz8/IFVKxYRHb6F4SNH4T3eG8eypcXqIjQ4jN3bt+LRqhWbtm7WD68lxkDLnQd38A8KZNuW7VQsWwFfHz9au7mzbPVKIhS7tk0rAVCr1ayDRtVpitwgPZWGV0+esGz5clV502/QQPFWVUMiFdLq3MRJVnXcqeM0cmqCmbmFMICVD/vJ48fp27M3VStX4tDpM+S3s2fLpmjCgtZQyN6GSVMn0bylBxo1QFRkHwOlkDHgS8JHCcS58/AJHp070d7DjZjN25kxcxqzFi1g8ADlpVlE3qf6CNUbaLKzefPiBc2cnLC3yce6jVtp6uwiZAm92tNACDvKwztm9x5RBKogPOWHnp6Vxq6d22SoULWiUiBe0++geT606hqoc+7Z0ydEhUZw/e59CTcrUrggPbt25sO710ybNYP+Q4aJCuY/24OmThzL2vBIOnXuQXhkBPms8/8fe5BYuyqqlqGhrPOrFy9JfftXETt27DtE7XqN9AOiPFVaWkoyF0+dpkevPjRu2liG/8q2JCMnl6i1UcyeOJF69epz7OJFqclUjTlhzGjOnD/NsBEjxJLrtxZOn9Cu6m3xYeLo4cMSevvj63cmTplIr7790RnpraD054tejq6eiVz1nbXwM1PH85RsilgaUMrcWKw61LXXx63++/X/+gr8B+bmb5n5n6rlT7DJb+reb7OC/38GZxGjbGb8m7n5L93Xr9k5xKfqyMzSYWesxcxEOWspNk2u+DCqElXP8PrfWTpC4f7j0vVb8qqfYsjkMyeX/Km/sMrO5Fc+G5ItLMkx0LBywTyO79lJ+w4d6DdkGKUrVydbsTd1GowNVJBELmv8/Tl7/jJtO3SibYeO2BUowKWzJ5k1bhTFixVnY8wBklJSmDJ6KLcuXsDNrR1DvKdSrXEzvRxGk8OH+Ne8f/OSfTu3cuncGczNTek5YAgjp8wjMyuNcyeOsnDSFHr17U3X/v0oUqYsOkMzmWqp5i0z+RehvqvZvWk9juUcGTB0CM1au5G/UEG94fbPFG7duMaZY0c5GLufrz9+0nPAIAaMGEWxUuU4czKOqYN7UaS0I3uPncDKvpBs9M+fPiHuUKx87qIO9vQfNYrqteuiUQCWiakUbrJhSqqdkjMaoDM2IFfJ0tV9Vtc9N4cLJ0+wMTyYlw/v0dLNje7jZlK5Ynl9+6nJ5t2rF1w9f44Thw5x5fJFAZEXrQ6iiZsb586cJGL1Kvn9g0Z7Ua9FazkYTVSBm5PFzk2bOXLiCI9v36J27br0HzWaxi2UP54p779/Z0ibBmiM87E8MJgyZSsQ7u/D5sgQKlaqwKSZc2jh3pZc03yYGsGn+DckvH7J+RMnOBJ7mJ+qWXVzJygkjExTI3ZvimZLSAjVqlRj4OhxVKrTiBwBeDWYqDRKBWIZwIW4w2wIDiI9JY2BXmNp2LoNMTu3sWbeTHoNGcHAkaP5q5Sj3r9VZ8C39+/ZtWUzp08e5cXj+/QeNJy+I7xwLFuO4/t2E+a3ErN81oRv3yvy14snDrNy3mzqOzWm3/ARVKxeW+6JvuFXz6aCajSShL1m2UJMjHQMHD2GZm7teKY8mXp1wtLcgo27D1K4dBk2hAWxY10ENWrXY97qQAzMjDl3LJYFEyYwYMgoPAcOlc+rmh1FhxPvt9wc8pkYkPjlPZcvnOVX4g+KFy9JpRq1KfhXKbKlgEEvc9PqQdBsrSpoFWCj9gADMtLSuHvjOkErl/Mj4TWDB/TBqU1HCpauiIWlJelpv3j39BGv7t0iyHc1n75/p0Pf/gwaNpqKVWqRrdHx+NZVpozsj5mpMVtiT2JfuBgnDu1nU5jyOtQy1Hssru3ak6HRkZiUyOG9MVw+FUclR0fcPTpSuXZDfqalsHfnNiJXrqB7L09GTpuNbeFiGKm1bqAlOzOF+OeP2Ldzi7B+hk2cQd9Bg7l94yqbwoKwNs/HEO+J1HVxJTHpJ5P69+f1/essDvDBqbVqdJQMVdlHaNBmpnDlbBxLFy5Ga12QyTPm0KRRfeJiY9ixKZqyFStJin2mYiIZGOtBEJEo5YqsTz8j+sfgZnp6MhdPH2XsoCEiW5wxZx4d1XCmsJIQQ8rPJD68esmLu9fZsmEdTx4/oWYDJ+Yv96FKjRrs3bWTXesjqVChLHODo/TglfLUVV1arobk79+IWhNAZHAQpcuUY+LcBbi1c5eQF/VSEqKEV6+5ePK0WDEkJv2gWWtXfEPWse/ICfbs3E4+TTrurVrQ3M2dIiXKkpKt4869O7x6/ZRzh/eS/O4djZyccevmiWUBB47s3c2OyBAGeE9iwIgxaHKymTpiEC+ePmSg13j6jhwnzZuRJhud8kvQKnWCCmHKIdxnKRtCgqnX0InloZGkZmgZN8iTL/EfWLzan0auLTDNl0/2sazUFGEZrfJZjlF2toAiSwMDqVWrFuuC1wgbS9kLTJ45G9d27cg2sZC943P8WxJev+B8XBxHYg+R+CudFq3cCA6LIMtI7+f0j17GGkMWzp7KiYMxIgcb6j0J2yIl9Iw9TRbmBrm8vXcPf5/lPEt4T4feg+nWow8PrpxnwvDelCpTms2Hj2NjUwSdkRFPXz7jxOFD3L14jhK2+ek/dATV6jci19SC589eEhHoy5snD+jYoT19Bo/AJL89WTowVcW0NpOEZ4/wX7GKL99/0mPwYDr06ELi9+9sCl3L+rA1eI/1omO/gRQspoYe+udDnaWKNW6opPwb1hEZEECdek3oN2YMhUoX52jsAfZFr6dS6RLM8VmBpX1RjIzziSTbWJdD8pcPHNq7h3UR0Th36MaMufMxM9GxZV0YO9ato0rV6gwbN5GKteqSrdaTel9uDjvXR7ExPIQK1arTf6QXdRo01A9RRO6tYe+2LYSv9qF27ar0HzmeGg2dePPikewRx2Ji8ZoyhY5DBmGd344z+w+xOSwYE1MDRoyfiJNLKzSGpuRq9f6Daj9Qjfm96zfZFBHG/btXGTBqJL2HjSbtVzr9OrTm+49vzFi8jPbd+pKdkc21c8eZMGgg5SuXJ2z7XuyKlNADRtocaUIF3DI0IOnzB/p5uPEp4SO+6zfg1NINCyWDk4A2hV3owW4F0Khh5W8W584d2wkL8KOQjRUrg0IoXbEyuXmKgIy0FPbv3MGBPTt59+qlBH2Eb9uDqWV+scsIXraAMo7FGe7lTb2mrmgkyEyHUU4O6Ynf2LN7OxvXraNq/foMHj4aUxML1kdGcO3sUbynzaFH/0GYGBoSu3sb0WHB5LcvwCCvCTRxaSVszwN797Bv+xaK29nQvktnGjd3wV6x2ZOSuXPvAU/u3+PCiUOkJ32RRN9W7Tpibm3Hlg0biNkaTbv2HszwjcRI+eKp7cfAkJzUdMKWLWX7+ihadmjPiogIGXgaGpiQrfInyCZoyVx2rIuWz7HAL5C0jFwmDO3J8wdP8A2OoFFzF8zyW4mnsdq2slNTuHbuLEtmjcO8QHGmLlhKZlY2Rw/E8OXNc5zq1aVj156Ur1KTDAMDHj19JiEiV86d5d3Th5QvWYLOPXpRs1kLdPks2RocyObwQFq6u9Nn+BjKV63B80cP2BIexJm448xc7EPL9u0xNbfUg3uiUtBhokLVvnxgW/Rawv386T18FIPHePP27WuigwLI+JnI4NGjce3cAwNjc4xzNZCbzpFDsRyOPcDtG9fFKmLY6DG06diFLK0BB4+dInDOZKrWqMHwseOp3aCR7Ctii5CTTWrid/Zs28qmqI2iWug/YqiAsWofEQGGWBKpQbpG77etJmQqAPPVM3ZFr+Pw9h30HTAAr2kz0JhZimJH/nh6Ms9u3mT3pq2cuHiBvhPG06WDB6O6eZKRmc7UeXNo27kbOQbGwkJVZ5VOjLqVXFnL4injObQ7hg5dPZm6YCFm1nZgaKIH7VW9qdNKraNqihw1WEPHuxfPmD1uLK8e3iMgci0NnJthamkj4J8aiGf8SuTSubOsWLAAEzsH5i1bLjWtiZkFD27fZGtEMDcvnaNnv754z1pIlgxzdRhocrl59gQbI0J5//Gr7EOdevSUj5KYmMiJY4c5HXecQna2tGvTjtqNnMhn70CGBPjoyPyVyPjB/Xl6/zYjJ05hoPckAffinz1hcNfOWJiZELxlB2WqVpcB9wZ1vgb54eTqQuTGreQYmEiSvDphVd+gH8Yr1qEWjZLWG+mDHZW3X1iQP/u2bqBmlYoMHTWGqvWd0CjmvvK7zsnCJCebmG1bOHj0GBVr1KLXwH4UK1mMlJ+/2BwaxqbgQAYMG0nXQYN58PQxG0PX8PH5C1p5dGbwyFH8VdpR6n/1Wd6+eM71s6c5cfAA169dpVixEsxevhon1zak/kpi7JD+vI9/hdfEyfQcOEzutQxPyJG9WWNogqlGS+jSpWyLjqJ+C2fmB/hjk9/hn5yY6suqOkiDkS6b4/v3EbUmWBQOg728aNKqNSmZ6bx+co/e7TrIQGT4qNF4Dh5KsXIV5JnJTEuTM/vz8wdsjIri/t37lCpXiQkq4NDSmrVhYTy5fpnWLVvQa/ICKlcsJz69qmd5/+Y11y7oe5aLF85hZmHOwoAAXDy6YKDRsWLOdC6dOkHnnr0ZM20O3398Z2N4IBvCQxg0YhS9Bw+lSMlS/PyVyqHYWNat8SO/gZYZs6dTq20XLExM+PjqJXu3beXQvgO8i0+gTPmKzF22gnrNmhJ3+AR+S+ZRvlwJRoz1pm5TVzLygqKMNTmkJn7myNaNYhVQpW5D+g8fRd2GDeUsefbgHgM8u5L8/Quhm3bSoLkrZpbWec9PNtfPn2Wa1zjs7Auw4XAsVjaFuHXpLGv9fUhO/Er/4cPp2HMQ2TojTIwVe1xLevI3zh47ysboDWQbmTLIexxNGzfg/MGDzJoyEa+pU+jadyAFixSXta68J9VwRdLWk74xpF9fPrx+xoxlfri0aSt2HQoQzM5I58HtWyxbuBAjjYa3L1+yyDeIVh07YGxhJL3Hklmz0P1MZcP2PRQqXZpcU1OMdapHzOX7lwSOHtgne5t9aX1tbWdlztj+PXn/Lh6vyZPxHDBIv74wwER89pXdhX4PClwyX86Rpi5uLPb1xzy/PRj9xz1IAtZkEGRAZkY6D69dZmi3DpKHsdg/GBePzljaFshTsmn48TGBTaGhRK+Not9o9SwMp3jJ0mRmZrBrYxT+i+ZSp0F9ovcfJdPAGDOtjsBlCzl/5hgdu/dm0IgJevZoXqCvEEjUfqjVcu70aTaEh5H09TMjxo6lQ/decp8k8cBAP7TUj6zUYEGxVHVkaUz4mK2hRH5jSpkbYpYXeqSUrf9mb/5LENj/6Jv+x2Xp/wY3//X78yUHXqfCz/QcLFQbopJNjcz0ITRGxhiJd9xvZ5F//ff8V9/5G0L9HRghjaY0KvqQDpUyWDQzBQdNBp9MLfmez5psQy0J9+9Ikfr961eatHTHuWNXCjqWwSAzg6TPqoF/zr49eyhToRKtPDpQomx5aQye3btK2OJ5JH39zqLwaGwc7NkVHsSpA3slmKZKvaaUrVlbL9PVakh4+5L3b1/z5ukjUn79pExpR7r0H0bHEVPIUmDI6WP4TZ9Omw7t6TJ4MEXKV0KjwE1VfCrQIz2Ve+fPsiUkkE8J73AsV4ay1apiXVDJ3wzQJieLLOvulatyD3SGxnTrN5Dug4ZRtEwF8eBc7j0EnZklwdt3Ubh0OTA2kfv04/07Lh0/wtljh7Gyd6CDZ09qNWyCuY0tOVq9SE8dmGpjlWRWATcVs9VYwEtDTQ4JLx5zYu9OTh/cJwdomQbOVChXVsyddbk5JLx5yb2b13j3+qVM1+0dCjFxWTBOLVuT/OMrO8ODeXr/LrWaNadN7wEU/qsEmb+SeHbzEudOxFG6YmkunT4thW+nfgNo7t4OnYEZP1KTCRnjyb0XCYyYOpt6DRpxJe4IMesj+PLlE5Vq16dOo6bkmppLkfw14S0fX78k/vlzvnz6gnWBQrTs0Ik5i5aSbmbK8ZidbAsOomTx0vQc4U1VpxZk5jEYLQxzhf2kjpFbZ06wLTxYpEi9Ro+jobsHr58+JHrBDFK1hvQcMpS6TZphns+aH5++cP/adR7dvkntGpUIXeNH/eYudB86lrIVK3P5RCybgn1Q0Rgr1+/GKr8tN+L2sWbZIqrUridgaaWa9eRwVgWbesbVXVGf4861K0T7LMTS3ICew8dQp3kbvnx4x9LJI3jz4iWLgzZSsU59Tu3dzr7oMEpVrMTk5X5SBF85shff2bPo2LM/XYZ4UcSx3B85iV56moOVsY4Ht64QuHIpCa9eUa5CJTr3GYBL+05kqUZTNRRGhhjmaoS9poBg1VSpwkYNN1QhrstO48LxwxzYHE1uejKFHctTsFRZLKysyEhP5d2zx7x/9pAPb+OpWqc+fZXXaSNnTPLbSVP44elDAmZN5PWrlyyN2kq56rW5cfEMO8PWoM3KpO+oMTi360SGsD0MSf/xnRtnTnD30gWMzPJRrVEzylerRtKnBNb5LCM1M4t+46ZSp0lzHPLb8v3bFx49uMmj62d5fu8mVla2DJ46nyKlyvP47g22hqwmMzkVz6HeNOnUlfSMbC7vjWFL8ErqNW9E6x59KVdFyZ5N+PrxHS/uXOJozDYSk5JpN2A0zq09KGyXn1MHdrBr43rsC/7FgtW+GKrvZ2QmzGwT1bjpNGgNFaNFgSL/GNzUZqfx5sF1gpcsEfC4TPkKNHJ1w9rBQaRgKUmJfHzzio+vn/PyyUNpchu5uuM1Yz5lKlfjzOFY9keHYWdvx7iAaKxsbcmRhlVfyGb/SuJM7F52rovkQ8I7ytWuTeNmTvri2ED5x34i4c0b4p+9lORiG9v8uHZox9RFviRl6nh49zan9m4h8VM8FatWp1rD5jiUrkiZqmUx0uYSuyGCXRFhmFnmp8fwMVSpU5+T+3YTuyGSnmOn0WXAcBkw+Uzx5uaVC7TvN4R+Y6diYm6OcU4mOWYG6HLNBAgxN9CyK9SfHRFrKF+tOjP9wjC1suf07ii2R2+mhXs7WnXpQsmyZUSO/ujWTa5cOku2LouiZhbs3rGbYZOn4OzSghtnTwug8vHjRypVr0mj5q5kmZjJ3vEt4S0fXr/k3YvnfP74BWv7gri078hV3AOeAAAgAElEQVS8JctJNconhe8/einPwMsnY9m9PkxStdt6DqCeqwdG5uakfvvEh6d3OBWzh1evn1GzmTOuXXpT2rEijy6dYeHEYZjkM2fV1hhKFK+EztRMvK2/f0rgypFDXIqNxdbOAbfuPant6oaJqTHnDh/g1P495DM1o4VHJ0rWqItD8ZKYGeTy5tEdju3cyJtnL2jg3JKWXXtgU+wvfiUmcmTLVtYH+NC7X0/aDx5DwVLlZV/Qq7R0GCvAQZNF7K6tRAf6Uq9+CzoPG06ZOtV59/I5xzdt4dmdm7h360K5uo1wLFcVI3MLEj++5XrcYS6dPI51fgf6jp9O8bIVMNFlc/LgDrZHhFGw8F/0HTWeGk7OZChrEiMDjLIzuXHqGNsjgylQ1JEOfQdRo379P4M/jUEux/bsYoPfKurWrk7Xod5UrNOQ96+fEBMdyfE9+xg8eSqt+veRtPRbx06zPSKIrNx0+o3ylvWZa2xOtvJSVDwjYTToeH77NjHrQnh0/xJ9R46iXf/RJP9IYqynBxnpKYyetYhm7XvKAObZtXMsHD0cQ1NzwvYewq64IyaGJhgIuKmkmXrpa/aPL4zt1YU3z5+zIGQtdVu2wcLCUkB3AQSUhFMx1LKzpDFUP6uz9+6d2+zbEk3C45u079WPlh26ks+uoEhUnz64w6uHd/ka/1KGiMZmlvis24Z14WJ8iH/DpoBlvHryAOfWbWjTvS+FHMuTkZHGq3v3eHbzOtcuX5CGqG337tIE/0hMYe+2zcTtjqbrEG8GjZmMmRGcOrhLgCEr2wL0GjWBus1aSqhfRtI37l4+x/HdO8jJzaFmg0aUq1GXQqXKUapsebKSE9kRGciOtWsoX7kKQ8dNo3KthsTu3c3u6BAaNW7AeN9NGGlz0BjpBHzVpqVzbOMGDu/ZQdla1Zi4dCnGFlagNSdbq8MMDVv8V7BvYyQ1Gzoxabk/hqb5OB+zTvwEm7m0waOHJyWqVJIz6funjzy/cZ2T+/bx4+tbPEeOpUHrdhiZmPL+6SMuHzvEg5s3KO5YjoatPMhfuDAVqlfDzMyUS3Fx7ImK4Ft8PG07d8XTexzZVtacXBvMplA/XNu2pfOg0ZSqWJ13zx+xd30IJw8eZNiE6bj3VevWStaPftSv1o+G5K8f2bdtI1H+PvQcOZ4eg4aKF+mRnVu4euokjlWq0W2YF47lK5P7K5kndy9z6dwp8Sx99fyZ7E+qqe3k2ZcMnTHvPn5m6/KZksLu2qkrbl26U+iv4igGkRo4P715navnTmJmXpB2PXpRp2kTLO1s0ai6PY8dqCymVBK4ghJzDQ0kgCkjJYk7p+PYFRaGoaEJXjPmUKZOfczMrPjyKZ4Xd69w/8J53j59TeHyFek2zpsitlbMGjiIVy/fMGLSJDr06geKTKDV+7Mr+aaKUlFmjuELZ3Nsz26at2nPmJnzMbN10A/WVamppJhyvXRC/s401tsDpX75woX9MWwND6FpG3fa9e5FiXLVJCX8x/u33L9yQcgCv75/p/vg4Ti5eWBh5yDNf8KLp8RuXMupQzG06dqNsfOXkWqg1qkOMwMtzy6fZWdUGK/iP9B7xBg6du8jDCc1zM9MT+Xq5YvcOn8SXXYG1eo3oUaTFhR1LCMhnZmJX5jrNYQPr57Qd8wk2g/xFjLlz/dvWTHJm1evXjFp2WpqNG0hDORdYQHsigqhcWt3VqwJJwNTqackbE6GQYrZptGDm2rwqJidGqXK0BL//DF71kfy8vF9atRtiHu3PpSqWpVcE2O+vn/Pl6dPOHfsqCg5mrZtQ5X6daRvyfyVyvl9+1mzcL7UvT1GeZGjgqN2bOHK0cMYmplTtW4dCpfUg5sKVIl/+YwHV6/w6Y2ycNNRtFQpxi1ciVNLxc5NZf6Ekdy/dVWGa72GjSXXVDHf1BAtlyxdjoCbFhodWwP82L0ximoN6zF55WqsbYv+0/ZOVbqGBrmY6DK5ePwIG4KDMTfLR6/hI3Fq40G6JoeMD2/wmTWLW1cv41CoCPWbtaBwKUfxiM9MS+HDm5d8efuCFw8fosvVUa1eIwZPnETBEqU4tn8v5/ftwUSTzV+NXClfroye1aYIKW9fS8/y9uVz6Vms89swbVUwDd07SmDXzpAAGVgrYHng+GmiKjmwMYJNoavoP8qLjn0G4VDcUZjoCmzctS6Miwd3U6Vyeaq17oqFsil59VKG0OnJyaSkpgngOnbeAho2b8HXd9+JWL2Y+FePcG3TBrdufbArUYHUjAzePLjD85sXuH3hNAbGZrh17U2d5q5Y29tLANWnVy9YNnsy969eZPwiP5w7dJbaUK0/U10ur+/dInD+Yt59+sSCdRGULl9LzqbDm6O4eOYkjlWr02OYN46VqmFqaMCrB/d4dvcyN86fJiU5mTrNW9GyWw/MjYy4cng/y2fPpN/IUXQcPAa7osruwkACjtQwwyA3F4PsNA7H7GD7+rXUdW2He6cuEqqblZHGw7u3hPiSk5qCg5UlB/bE0NNrMq26d8O2kA2fEt5yeOs2zsbE0rFLT1r39sS8eDG06Tl8ffuc6+ePCfhuamJFl6FjqdPCFYOsZBaPGcrd2/foPXQUfYaPhHzW/+ketMV/Ffs2rpeed9pSH8ztC6Ex0IObhhr9HqTOR42hATkGRuTmZPLl+QMm9O6MoVaDc9uO1HX1oFLd+tgXLMSvH9+4cTaO7eFhAmCPnDmL8nUaYpbPRhRqh7auJdpvMQ2aOLF8/U6SDSzJp9GyOWgVp4/E0MStI71GTMHC0gIj1WsrRYOBIlzp5O8rFy6yPSqUn18TGOg1DvdOPUjXKEWVCuPLG5BK6K9eKWOs8AMs+KHTUsbWhNLmeh90dSCJbd+/X//Pr4CAm38LBvodEPSv/69KS/83c/Nfu69fsiE+VUtmjgZ7Uw1mJkYCPCkfDZFKS5Gk9+L7X3nJL1O+0n+LF9NPDxUjSodWJWOn/MIqM50kK2sy7OwFpDPLyebiiWPE7NzJz7QMylSvSbFy5chJT+Pz27fkZKTyV5GiuLRqjWP5ChhbqCk8vH7xhE1B/uzfs4dZPgG4t/Mg8e1LThzYx6WL1yRN9dvX9yKlUZ5hysOlcJGiFC9enLdv4+Xf9x44lKETZ5CW9osLJ44yb/JEGjZsyNgZ06lYu74cipImLRObHHLSkzl15CCH9u4Vdp4yW05Pz5BrrLwkixUvhq2llaR/vkv4QIdu3WWaV65qdZGczB09gsfPXxG2bSd1mzTF3NJSGjljjYYfHxKIO3qQrZs2YmFrj2e//tRv3ITCfxXHWE1w81gl+tRwvRw9D+sUADc3M42XT+5zPHY/p08c4/PHTyQmJYnUTL1FecQoHySVcpecnExqWibzVgXRws0dO0tLmYTt3LqF+C9fKVe7LkVLlCL9ZyK/Pr+jXMlSNHN1Zs+uXVy5eh239h0ZNNJLUqLTczLZvnwBkRu20HXgUPFiMtHmcO7YIU7FneB1wgdhZonvmTYXKwsz8U5SUsiU9HReJbzHpV07glSSJIbcOH+WwGXLsDDPx4CR3jRr206aI2WrZCZTaCNJ+rx35SIRAb58+/6dwd7jadOtO5rMDG7HHWVdVBR2RYtQplIVzC2tZFquycykasUKNHd2YsKkcaSkpTN2xgLqN2zMlTPHWBvoQ9KvNAI37qRY8VKcPbST5QvnUcKxLCO9J9C4eUv53ZLXp2Qieb5Yzx89ImDpXNKTfwgI6t65J4nfvhDus5BtGzcxbvYyOnn25t6ls2wKD6JAkaLMWrEay/z5OXMghvkzptO0RSvGzphLxeo1hb2klpJKQlQSNSNtttzX2ZMnipSrTLnyDBrlRfd+A8HUQhpNadpUESAHq2pA9ECI3gNXlacastN+ScNxMGYXzx4+kmc3JSNDvo+SnZZ1LEnFClWk8arXzAUbe+Ujq05fI768fkPkysVs2ryJOb5BdOjuycvHD4nwW82n9+/pN2wkfZSnjpFKzAQjTS6Zid+4fOYk+w/G8jUlBSfn5jRr1ICkD/Gsj16PTfHSVK5Zm4J29nz69JmXL59hqkmnVpUKNHRypnL9psLm+hT/mjC/5ZIW3tGzH8MnTyNXoyXz02d2bgjl0Ysn2BdzpHCJ8sLO+vYlga9vnwqLo23HzrTu6CkDAwXU7dm8jvAAP2zsCrI8MIhy1aqjNTRBk6O8kcUOXsAV8THV/WNwUzFaMn79kAl8zNbNvHsTz5t3CaRnpMuVNzc2xM7WlsIlSmJnY82lixeo0cCJWctWUqVGbWJ37STKfxU2VtYsCY6mTMUKaMQjSydhVWpg8SX+NRfijnP8YCwJ8fG8fvv6/2PvO+CtKq6v1y2v0TtSH0UFe+y9N1RUxIbYC2IFxRiNLWo0saJgb9hj7IotGgtGRVFBsQQERIo0qdJeue37rTl3PzaTc997XC4o33/fSN4t50xZs9uss2emZl/JkrIStzyMJzJXV1Rh6tQfsd9BB+P2+x5FuriBIwO/+vQ/eOOl5zBh4g+INmiKhq07YPs9d3FL1BZNm4oJX45Bl+6b4LDj+6Nd5y5468Xn8dCdt+LAvsfh4quuRaPSEtz7t+vw3NNPYs9evTH46uvQolVLxFNJVMVTSCdJp0ddoPb0vcPx+H3Dsdk22+Cmex92mTwr507FU489hZmz5qJ1p45o3a4dqioqsGD2LHDLoYMPPQgLps92+/UddGQfHH9CPxRn0vjgnX+5PQN/mj7DLad3E/6s7WjbuiU6tG/nJhiTp8/APoceirsfeAgJlKy2p1Ooz4tGsOyXmXjv9ZfdJv8oaYwuPbdBg4aNsXTebMz5cYI7dGynPXbGgUf2QcdNNmdeNCaN+wJXDh6IiZP+i/teeA277rSHy0JlNiT9wuJZM/Hh62/iqcefQKZBI5w48FzssuuOKE5VY+x/RmHsF19gWXUaDdu2R7eem7msS07yZ0z8L3beeVcceFgftN94U1THYm5rho/efBPXXXoxevfpjdMuHILyTXrW9M1lEyVSiKaq8a/XXsZN112NnXbaG/3PHoieO2yLRMVKTBn7Fd59bSRmL5qPeLMW6L7plmjQqDEWzZuNmT98i4ZFMRzd7yRst8d+SNCvpJMY/cFbGH7rzWjQoDHOPP8i7LrfgUi4ZW3ctiKFhTN/wifvvwPEyrAVl3j24FJU+qCMeyDw7KMjcN+tN2PP3XfBKecNRs9tt8fsaT9i5DNP49EHHsGJZ5+N/hech+ZNm2Pyl1/hwWG3Ycbs6Th1wDk48uh+SMeKXBZwYP2CTKwp336PJ++/B2NGv4uBgwbj2DMucLZ88GnHY+qUHzBwyOXo3f8UUBemfvs1rrt4EL78Yixe++RTdNy4J0odKZ7djzi7fJ52acBxfTFxwgTc/fjT2HGf/R3BRkJDQiX6e56Gy0N5SHQyU3/xokX4eszH+PS9N7CsKon23TZF8zbtsGDBQvy6aD623rQ7MlUr8NorL7s45uF/voRWHTohVVWNcR+/h+efehwLlizFJltvj86bbOb2JJv49Tgsn/cLttpiM+y4y87YavvtXVbmoiVL3d7Rw266FtvsuhduvftBNCwpxmej3sa9d97m9m497dzB2J97lCONEhLCiQqMHvUeXnj2WUyY8iNiDZug++ZbY0uuAkkmnGx/+9lH2HXPPdGn36novPFmePXlF/HAsJvRvbwjhj35MpBIun3iwdPckynM+O4bjP/iM0RKi3HAUX1Q1rQJUokgW5t13vXXv+DFpx/D3gcdhCtuGopYcRmWzvoBTzzyBH6aOhPtu3RF2/LOSEbSmD9rNub/9BOqly7FQYcdgsP6nYRIoyYuhuGOmLMmT8Sbr7yCUf/5GImSBmjYqAw777mH26vz13nzMOXrr1AajaB3n6Ow5+FHYCmAj198HjdffzV23H03nDRwEDbbZnvMnzUdr//zCTx077048bQBOPOSP7llju7sJ6ev3C84hV8XzMOrL/wT1195OQYM+hNOPnOA25/8pwnf47UXnsMX475Gtz9s7x6qV/26DIt+mYH2bdu4gzjGfvml20Zn6223x1XX34BKGoJoDN+Net1lwy6uSqDHNtuhQ+cuWLpkiVspsnLhfGy+STfstFcvbPGH7dCUe1C6LQC4VzYn74xrgv1e6T+qSShGuKA4jV/nzMJ7r47ES889jw4b90DPHXZCWYPGmD7tB8yZ+gOaxGPuBOnt9twbnbfeypFv1180GG+99oZbOXTKwHPQqHkrtwqIpTND1J0THclg2F+udFnHB/Y+Epdd+1cUNWoa7PmdhtvHuIjkiDtVmodLsp/cMLgKS2b8hCcffghTf56Jdt27oW3Hbm5vej68njV1snuAdljv3ujV+0jEGzdDkrFTJoJff5mL15/9Bx598G7suMce+Ptd96O6qMTpH7OZJo39HI/cezc++2KsW1l1/uBLEI1HkUhwpVLEbSE17uP38eYrL2LSjFnYdre90OfYY1zswizWa/44CONGf4hjTjsbJ13wR5SVlWD5L3Pw8NCb8eSTT+LUC4e4pIMWLVvhhccewmP33Om2ZRn+4Ai3PYqzeZw/ObuYPXHQ7QsVHCzGpFcuWohlkhj32cd49YXnMPWn6ejaY0t03WJzVEejmDtjOqoXLsJGLVtg1z12xyZbb41ibrcVjSGxohLTv/kWF5x5Otp1LsdFV//F7VH+0zdf451Xn8c7H7yNOXPn4NdFS7OHHUbRskVTt89uSWkplixe7PTv6ptux769jnRZ/Dde8ye8+twzOOqY43DuJVegQfM2jtTlb1WpRLBvbCqFR++8A0+PeAjb7bYLbhh+F4rLmtU6NXR5q3wokOaawGqM/+wT3HHTTVi4cDFOHjAQx556OjLc0qNiBcaN/thlj//w/QRMmzETS5YtdeROcSyCpo0aonXncnRq1w6ff/o5OnTthkFXXInd99sP0yZNwvuvvoxRb47EjDlz3cofd4BMBu7BL/cJLi0tw7Lly1y9N9x+N3Y/+DC3N+fbzz+DR++/B8VNmuOcP16OzTbbDO+8+E/8/borcHT/k3H6eYPQsXuQMLB00SKM+3gUnh1xPyZN+B6z5/7qsnJbtWyO3r0PQbsO7fHRJ6PdYYNXXH8jDup1CNLREnz87pt46Zkn3LkMm2y1HTp23xxLly7Hj9+Mw8pffkaPzTfHjrvvhc2228UlugQxAbBw9mw8ctfteGrEgxhy9Q3offzxaLnRRo6wi6eTjvx86I5heO7FF3Hx3/7qSMO2TRph6rfj8OqLz2Pct/9Fp822cjEyyb3vvvwSC+f+jI5tW2PHnXfG1rvshladu2DJggV458XncP0Vl6PX4X0w6Opr0bn7Jtm9NLNJMSmmbaSw+JdZePbpJzB1xnw0b9kG7Tu0QyqdxKyfp6OkKI7evQ5yD8zvHHo7djvwCBx7yinotmlXJKoq8NP3/8XLT/4TM6f/jJ677IhGHdqhalkF5k3/Eb/8PAXNGzbAoYcdhX17H42KSBTxVAVuu+ZyvPL8y+h99HE475JL0aR1m2CbMG7rxUOueGJ9JI1Hht6MZx55BNvvtgduHDocxY2b1dggRuHOBjHxIAIkXOJBEisXzsGgU/tjwZw5OPyY49GsQzkatmjt5iCTJkzA159+jGhlBfqf2B/79T4CxU1auKzsdFUV3nrhGQy/6S9uT9v7n30ZkUatUJTKYPiN1+DlZ57A7gccgvMuvdrN5+PFtD3BVlUuUQvA1+PGuu1QaNdPO/tc9Dv5dLeKjnW7beIovHIwqdsPJ+kyN2cmUihvEkfXUriHlVJmnZvFrxcC5/92JQG5GeSRrTr93Pssy9T9Zethn43czF+g5lVlMH15yu2DtHGTKBoUZxBjlh+ZH64Dymb45F/DGt6ZXRPoJifZpxF8704+p9RUJ5FZtASoWIlMi8aINW/mDiSgXJCsGPP5Z/hw1Af49ttvMH/+Qvc9N4I/6qijcNxxx7mDMWRPOrbsl19+wVtvvYVnn30WJ510Eg7lHkDNmmHBggUYM2aMO1CDB/c4AxKLoXXr1thuu+2w22674d1338X48ePdPWeeeSaqqqrwxRdf4LbbbsNGG22Ec845B9tss00oAGzD+++/j48++sgdTsT6+GrYsCF22WUXdOrUyZX34YcfuvrY/vLycrfH5913340ffvgBf/7zn7HDDju4E+/kNFbZ94SbSz/yyCNu3xbuCXrMMcegS5cuwVK57L6humHB3kwBicXX3LlzHS7E4KeffnLl8MXNrrfYYgs0bdoUP//8M8aOHYsLL7zQkbkkPFnOl19+6TZW/+abb7B48WLXvv79++Pwww93/eMhCSx76623xtlnnx2MXTLp8HjooYdc//v27ev6SwJ14sSJDmtiwfK5pyYPjdlyyy1dvfPnz3fjt+2227qDaGRcecr6kiVL0Lt3b+y7b7Apt+AkfZ02bZrbzJ4ZFMSI18nrzTffdONPzHlwU48ePdxeWPvss48ri23lxvaDBw927ZgwYQJeeuklhxe/44nvxO+ee+5xMkj52muvvWrkzxGGnCCk025D9xEjRuC7775zB6KwLTxtkKf3Pvzww+7Qkj59+jjMX3jhBVcGD7KinHz++edO5jp37uz29OH4uM3sVX9ZB+/h3oujR492bSPGlE/KtYw7+y4Y+d/pz+z3p59+6mSXssKJe6NGjVzb2c62bduiuLh4tbK4JOztt992uPFgCm5kz/HlZIHY9erVC6eeeupqMso6KUPElQc2cU8fXnfJJZc4XRs1ahSmTp3q8GP9m2yyCQ444AAccsghNeMo7X7uuedc/ZSTQYMG1cgdT07mSa+UP9oDvlq2bOnkkCeSU9c1Jq+99hqeeeYZpwNuD6Utt3T35NKt2iygjBPxo9y89957rk+0B6yTk3Lq7a677uoOrbr22msdtjwQrWfPnk6XqOtsC2WOgXnYizhzrD744AMn06LvtHVsP8vnIQ9PPPGE08sbb7zR9UdexJi2irJDfZAXD/6iXlAnunbt6jbB5ynklHk+AKKNos4Ts1deecXJJu1R8+bNa+yN6DTr43Wvvvqq6+vll19eUw9lbOTIkc4GUAY4PtzXkXrBQ56ox/fee6/TAeo728L+0E4SU46t6BrrpvxTZ4kzx5JL2dlnwaW2MeNv1CdiSkxoJyZNmuTkiSfMs1ziyb/ST5ZL3O666y5nz3g68Pbbb+/Gl2WJLWDfOJ48YIUv6jhtAe0dfQ3ros2lvLDMzTff3NksHqrQpk0bd08weU5hxowZuOqqq5ycnHzyyQ4TrcMieyyXByVQdqi7tPEsg/6HuL/44otOJleuJOEOhzf7xjGn7OgyJ0+e7OwVX2w3fVeYfRF8xReLfaKM0JazfLaFbaYdpK7zsADq5FlnnYXGjRs7u8Cxo1xT3znu7kFo1p6xTI45+0CZouwyBjjssMMc5mwn9YH+m3IkPo12hvZt+PDh6Natmzv4YdVJpwE5QdmivDCL67rrrvsfHARbtkVe8h1xpbywTcSVL44RDyzbY489QAyHDh2KOXPmOCzoB0UXaXPpOxmTEBe2jePO+4499ljXB17rTjcGnF0dNmyYazPHmL6Yvo59ZPnE7OCDD3Z4CG5sJ+WMPoW+hTET8W7Xrp2z78SENriV2w8vgo8//hj//Oc/Xd3EpK6XyItget9997nDPmi3eVCX2APqAmWP5dPH88X4izaZckAZEXylv7yXh3VwrKnz9KfUScYX9A3Ue9osyqVgStt26623OhwpH5Rp+nvGMYy1aP8HDBjg7JhOyuD7FStW4LPPPnMHtPCgJ8qs4EJ95yEw7JscIML4gbLG+JBtfPnll125lCGRV/aTcklfxfGTcabeUdcZC/KeumyV1kuWKb6UsRnLFr/NsaUdoQ5RjrSs0zdT3igj7Buv5Uv7Bn7mdYxVaJOJldgzvw1hej9r1ixn96kLxIn1Ex+OE7HneHN8g0O5VsWpHB8eZEVcGA9oPWWZlB3qMfWKflrjxbJov9lmxonUuf3228/tyUgfwniDY8e6aTvpJznWlCnaZsoqx5J1Uydphyhj4p/9sfFxEIwFD8opY9xx48aBbeeLsn3ggQc6uWKb9Iv3sz7GAewH+0d/wnpo9zlmlMuZM2fW+KXu3bs7/8u+0G7RN/I++iqWR7w4DsSd8Tp9l/gSwZ7jQJmlfaAuXXzxxXWpe83vIt/0udR5yjbtD+sS28iL2X6OG3VA2s/4mfaHbaWv40FCvIe+gDE1XzKXY78ZSzEW4Yv9ZlvZH9o+6t1FF13kxpb2kP6PdpZ6Rv1n/4kNbRnjAo4/42yRadoGjhdtHuc4xIgxEK9jHErbLTb8oIMOcr+zLbSl1D3absactEvt27d3ferXr5/TLZELqYtjy3iNMsf4jvrA60T/2GfKMGMGyiN1lLERX4wzKAeUT/pK4k8MGf/ShhAXiT3o24k5fQX7wroYg4nd0HrLvnBeRf2gzNKPMD6hTabPp79i/9lmxoD0r4wp2Cfiw/El3vTpElPQz/N+YiHzF8GC8x3GuRyvE044wcmv+CstfJRfton2e8iQIaE2SPSS9/Mf66eNZ0x1/fXXO1wZYxIzyh5tOeWTtpHzGT2n+uqrr1y8THmm/6Bv4ouyTTvBuTnnOcRDv6QMjh3jHc4RqeeUPR2/rKoruJsPIxdXAF8vT6JjaQzlDYEGLrzIZsisp60D663w/wcvrMnczJ5QsopsyrLV2rnqYCLX90Zu5i9FGya5uRiZlQG5GXfkZixYXl3EDcyZcRpknrmToBWRJw5UBxZi7Bgo0NnQeevJGH/XAZWWQV4rTkhfpx2CXONOK8wSWXIPnYQ7WCM7AdJBv4yoTPrkN3Fq8j2vk8mAtEGCbgYgdLQ0uhdccIELAsRA6z7qQDU4hTgoU7ATTKRNup3ayUh/5HepIyzQ005C8NKBlHamfM96JMCVyRv/CqGkcQfnx3QAACAASURBVNBj4jtnGWcp0w/Sea/Uw/ZrnHVZGuuwwNudihd3Zy+7MqQcPX4y7oKb4OQHvlKvBIf+7xoDwcEfK91vja3ohC9Xeox9WfCv1e3WYymBkw4oiImMvZY1X+b0RI/vSQgw2GXAxMCKDxMYyJHQ1PhLW4X8Ica58JUxERnOJacaLx18Spt9meI1a0J06omP6IBvT6SNGhctjyxDZM7HjteF6bg/AdXjrG2KHkfpmx5nab9vo6RNelIq+qDlVK7jWEm94UFeMLHVcqPHTMZZsPdtjIy3tiO+LfPtQZhn1eMlbdHEkNh5uVfK9H2Rj6GMBydPJL5IhHLSwIkGSQPabhlL31dIO3Rd7tTqrN/ROif1sCxeQ1JAyCF9v7wX++/LgbYxUqbonYx5LvuSC9cweyzXSjtq8yfSHxnrMH0VXRI58MdBytD+SMuyxoh2ieOifbvIsNh/v6+Co8iptt+shxOjO+64w5FPfEBJ0pll+XKkcRDctR31dUxsisZG2uKThJwUP/XUU+5BAidnfMBCMptEkZTr228dC4SNr+As+Ir8iU3R9kfkldeKn2cfxcb5MqB9rNZFX1/C/HCYPOn7tN8VnKWt0h6tP2wzfxd7JrKjbadgoW2C7r+Pn9Zf3zfkwlrLWW3j4fdfy430xY+ztA3RY8V7Re51v6V+abuOs1h2rnrcvuRZclrwFOx0mTKuvsxrfRA/rWVAHsaR+OdDknPPPdc9JBBiT4+T9DmXvPi6pzGvLZ7S4ylli93U/dFt8fVV7K3WZ12njpGkbF2v+M4w/GjjJHFBZFT3LUx+csmvyIr2E36cIO32bbj2DRofbRd9XyGftR/SdkrXEWanNUZ6Lqfr0faLMSoPmiW5SpkiYS5l5MJJ7IuWYb8tHB/6aV+mdJzkj43WPz3HFL+mdVHeS8ygdSsMa7ZH7LL2sb6P0rGSlm0do/pxUVgZYdf4ZbDNIv+5bJC0QbdZ8ND2WvqvZUXaoOWT72VOo+MT8VWCkdYrX+a0PoqNkrqC9gYJR0Zu5vJiv5/vbVl6HWMRnHKdCg5/yXD5Dpc7ppAubo5oeU9k4iUF2zx2QyY3I62aIdqsSZC56dYLuTPe3ebGJDe51I1Ghk6BBkUCJd8JaOfiT8S1QZP7cwUt2oHSSIlh9LM3fMOqHSXvkSfQEsxop6ADYO2I5BoJ8v2AUNrmB2g62NBORZym78R9ByWGXTsaH5+woMR3iIKtBD3iQDR2Ph7amfnXybW1BWHaYfqTPH2fDsSkXJ84yOVYdUAj2a9hk16pX5ygTCYEV9+x6sBE7tFlaDmWsffl1w+29GQ1TEf8jKgwmWNbqqurax4QSOCnnbvGVjCRskVfazOR7A/rkMxQjb2PS1jgqyerWqZ0IBbWXh0shpFgons6oKmP25VyNanCfsh41Ea46QmM4CCyo2VGB8FSj+6PtisyriLjWk58Gyd6pyeMOvjzf9d6JvZRB3u6z9I+llFXW+RaYuDbcBkDre912Y66xk38iZZvqbu2CZOWN03G+jaTv2lCi/2XMRR50KS91kWRXQmU9fjVR0ZzyZTulwTvQp7m8on6+1z2RbddSELdZu1ztBzkslGsM+yBk9hx8bG+fuh2hPkTv48ymanNVsgDslz2T+ud6BazwG644QaXVcRVBSQ3Rb7DZJu/sS1iOwVDkTXpr8iU7reMiSZLZJJHrGUFB4lOZgQx44ZyqbHyY4q6dKc+siJt17Lo+ytNKPq/yf25CHHfJoheCDaCs+8zheDIZeM1Ya77yfZp2fV9jdhCuUba4dtebWfrg7NvT0UH/JjUr0/bSt/vaVkMa0NtbfRti9yv+y264vfd13c/Lha919fpBwi+TdD6IXY8zI/osfJ1XvyZyEuYnuo+C646dvfxEn3O9XCkPuMedo3YFy3j4gfD/L9vu0VG5fswnautbaJjmqTWek4MxY6JX5F2iY2R9obFRDpeEFkQn6zHWhNfgomWJZ2UoecjYm/E/olt0H6YD4VuueUWl0XKbD5m/PnzH5FvqVvHqFqefJLPj5MkHhDMJa4VjKTvGhd5iKB/0+VovffttB4DXzb8toivIa7aTosu6BjV13fBReRNy4Dfp1yxcS4bJPjKePOvJo79WElshva7UoZgIHJbn8QNGaOwGFHr1+q2ysjNfG3e+r4vcv4Hc7mZgKp3FTsdfLlmny1zM/8h3CDJzcVLEKmsRKR1M2QalCGTDpbVck8dig73hnKHEMWD5WTagWsnLg7PD5K04fEdkA5ewwyodjD+qEjQop27Dj6lPdqw6aAzV2DoOyQ/mPIDV91vP9tJHE0ubHI5PKnDN9riWCUQqIuo8SdNPnkg5elgVAeMcr8QIvysSTmdnVsbkSrj6GPuYy391ddJG3QgLL+LY5QASwcBOiiRoEA7TJFF7VTlvf/EVb7nPayDT97Dxo71aPnX8q7f16U3uQIfv05x4L6Maz2QIFgmkIKdyKRPmOnJjMgHcdOBhJZr/d6f8OjgR7Ahkcq26Ce7fpDmE0m+3cjHQgsOImN86MGxlP7qTEeWn4vg92VYxjuMXGNdmmDW5LPGWU/69fiI3LJsyWiTvueydWGZVtoOiM3w7bIu15+syxiLzZXgVNtsGSPWJUF/fSeUOqPMl3FfV0RuRR6lPn+8wvqsdV7r6prIk54w6TpkDPld2NhoDHXbfVIpTNY1tmH2hWWHPfTSE0vfJrBM/i52W7dbY6lJpLB+yfjoPml7Kf32iSaNuYy/zojReiC2XOy37zf4u+Cv5ZpL4Zj5w6xdLp3mElAu7fNfYhsED2mH1lE9UdN+Quyqlgs9sdI2kEuquVSRy/a4lYcsQ5VrpFzfT9cln0ISCvkb5ue1H5Xfffukx033V/Re9FnGS+tmGNGnbYr8LjGDnuDq9ovN07Ig9ch1tN1sk34oWhtGegyECNC2qy58dT9E9nQ5vr/QssA2s52SrafL8u2Afrgt9kn0ktf68s+yRdZ8PGWMZez4V4gk8es+yeDbEX72fVaYffa/E3slY5jLvkv5OobXNtp/8OTHCdL3sHhKxkA/XBAMxYeIbRKMdSyk7bXYF4lbwvor32kSTfsqn4QUWdZtEJtcmzzKeOp4RfovcWOYrdK6rfVIZFDGWceJOg4Ns7m+r5LxET8h/kdid2kXlyBzqTK3S+CKobB5DMvgVifcmoDXcasGLrEWvdUY+f3Vcajvr3U/dCynfaxvvwUjf2x1vdo3Sh1hepZL/31f42Or/Zq0O2x8tN+UNknZMh4ic+L3ZMzDHhKIHdK+QmMlZfkyKxiIrAlW+sGffojhlxMmb2F64Y+b2Dm51pcFcmWs1zI36+v1frvrIuePmssN4VaRmLJ5qpCa8tlbpp5rGbuRm/kP5oZIbqYWLHJ7bsbatkCkSeOazM2UMwJuMXo2lTvYo0cbWe0ww4yc7zz09WI0dTCjA4Qwx6knUnK/rlecif5OX+cHJeL4/KBdrtNt9B1F2AREG1rBimVppyhPtvzJg+6bnqTIddphSv98MsnvP+sNc4oSrOlJHL8L66N872PhB2v+/RJ4y/JPjb2uJywoyBWchQUqPuYaL99B1hX06SBcrpVJmf/kV9er5VwHmlKGbpOWzbDxy6UjugyNmQ6KdNkSuGhCNywAqU2Wagsgw6ykHxyJ7PtBoA6Y9Hs9gdM4ah2qyzrrMfdtlQ78csmGHkuR6bCgVsZfy4fom24v20BCVwhxXa/0UbI/NdEUZh8kyGb5fjvlO/le+q4nsGHj79ejiVYJaGWMBActc3K/1k3pY236Jm3xdSCsb34Q7vdDj7PWDT1+YfaT3wm5KHri6xCvEXssWQVCbMi1ggf/hmWUiV32JxFhPk4mLBpD38bpz2H+L+yBRa6xF/zDdN3HUtt4n0zV9/t+X/ASfPjXJzI1tr5Mal2TlRjcc1j24+KeldzzmPueCf7M+uEegtx7kPv7cZ9DZm5yvznqoybefR+rZVr7PemXtgdhsi7jLXJDbDhR5/5j3C+NezFyTz/ud6b9q+8jwx6whNk/7U9FHnQswPe6v9oGyXt/rAVzsTkah1w22MfRJ85zEXBa58X+aH1lub7vl3vkN99HiF5rH+TrkW/fa/Mtui9ynei9kCFhJJ4eBy3z2l5r+8LvdV2+PdBY+e0I8y1yjZQTZge0Dcn1u4+dr6P1KUNkTEgW/RBTdEu3lzjISjGRP9/O6H5pX+L7xzB/6fdV65Hvu7SeiD3z7YG2j7q9elxEn/z+1oZf2JiEPcwR2fDJxFxxkB+X6TZoXQ5btaD1U+Rf919jJDoq+s9sem6JxL29uacj983l3uEsh+PNfRe5pzvtN/fr5HJ07oPJGErPabQOaaIszCaHjbX221JWGNGay17qa4mRjK1va3PpTm1+3JcHf24mdQkeOibROqTtotgiHyt+79sgvz7tw30bJDiGyaT0Ubcv7DvtUyUe1jqi5VHrfJiea/8tOK6SdcvcrM3P/Z5+Wy1zM6A4V2Vq1vU56MjqmZ0bxavx52bTfk99XKu22LJ0Pquo7UChxUBFBdCqqSM3I+4sdS5JD84gioAHNIicBPtHyksCSG3kJQj1s3Z8ByEGSu9Pow16LocqdfvBhzhwLSxyjUx49L6cYhTF4PtZfX4/fEckbZX7xTHnClpyBUf+5El/1gZd91sHFrxGxkE/mdPt087ed7S+c5AnbXr8BAu/bX77wuoRx6nHRdcZ9j4scBIH6jtu3QY/oPIDcE0O+W33y9cTF773yU0J5HxM2HYdXAoxo8vwZVTGJCwQkfJzyYKUJfKv8dRBZ12TMx2M+7qlMa8PbrXV5d+vJ9U6aMk1zmviDLTOaWx1GdJW364Idr4+i1z4Oqj10B8zkQd/rPyATcoOs23+E2+Nj+hYmO3RgaSvD2G2NEwf/et037XNFlmvb8am6JDolj8J0zqWy+77mOZqa5j94XeCjyaSdP80fv6DDt33MD3UtsHHSY9FbTqlfxP58O0LvxcbreVEfJKUoQki3877MqftmLQ9jOwUDHX/BD/5TT/QkzbI9druaPusZdnXOd7LMrmHJg8w4IESPBiMB0rxPsof97fkgXH8jYd6MUuSh9AJVvqv+A2t8/r3sPHR8qRtr9Z1Tdgyi5T7G3P/QS5JZ1sFH+m3HsfaHkqEybL2vTK2WqZz2Rbfzvo+XNro66hvh3X5Eo/osZXxzmU7tC76BINv18IIUI2lflCh+yPX5PJvfp98nMPsp+63bzt9PRD/5l8XRhxoWyj3hT0I0nZH/IDWSd9G+bbNHyOxuVKnL/u+PGibqONEqSfsIYi2Y/LAx9cnsTW5th3i72GZ3LlsaZh9E4z9Nob55TCZ0eOrMddzEd/O67H3da++csky9INkwZPl+bKkZT6X/da6p+VFk1W5YmvfZ4fpgH/v9OnT3eExzMakneY5BjxMii/aLO5LyoN1eCAWD+zhYYh8gKX74uuir+e+PGl/ox9A+joucu/bAu07Nd6+jos++XGtlo9cOqe/l7hDx/A+1lpOa7NNuk/SXmmf+Bz/QZrUr21W2ANIv5/aV2vMfdvr23Rtx8J8n1+Pxl36IPIvdWlfvOoay9yszc/9nn5T5KaQlGv31zI38x/eDTFzM7MoOFCI5GasaVNk0hFEotynNIuD24CTJ2OvOgVaT0IELd+o6SdsYsjCggg/c0SX41/vByMs15+Q+JMito/OUpYyaQciDkEb+rDAxg9KfUfqBw3SrrC6JHjUQYR2lrkclu8cpBy/D/4kPSy4952dvkacmtTnE6Y6IMs1CcnlaGXS5Qe0rNMngHQ9fqDtj5cvB2Hy6cupLl/e+zIbFkAJHjJmtQX/Gks/cMnVxrDytE5IOb6ch+mRlkt/shRm5WoLkLSc6et0e7Uu+uWHBSBaF3QAzL75WS66zrostOAu8qnJVsFExtEPGEUvRSekrLDAUwdTOniV92GEOH/TD4XCcNX2QOu9/32YTfBtiQ5SdUa4Dg61bkiZGpewMnPJpMilHsPaxsufHGjbJG3xbVhYebl0TWOk7YYerzDd5Hf++IXpkOAQhleucdTtD/M3YbKu9V37I3+SoPVIZDlsrMImunoC58uwL9/af4WNU5gfkX7745DL50nfcuHBk7m5xJuHl/C0WE6aebKs+Bke3sMsSU6Mmf3D0231OIVNWMVOaZJAt8N/79uHsNjA758eDz1GGkfft+bSIalP239po1+GtoO+3GlZD4sZfDuk5UFfX1cspYlJbWs1rrl8q9Y1PQHWOiBjqvcC9O2X7kuYHazNXoVN5rVc+/45TL/DbJ74O//APpEv8Vca6zBZ1CS0xjdMzuQ7wUzXUZtv88fQH8ew+EDqCPstzE7q9vqxjW+biEN94ikfOz0OuWRE67fGVmywb1vDfLKvO1JvbfatLp/py62009cLXzel3YKXfPb1WeoPkydfruRaHcuI/PiyzmuYOU9b/fXXX7sT7XnyOU+55uF/gglPZKfN5snXPNFdTj/XfiesbGlLmI5Jm3Tfw3BmG/0YTdsYrdP6/vp879tmXxY0liLXWhf9cZeY27dpPk5h8YmWBb4XG6S3HdG2rTYbpG1JGA46xpK2+n7G70Ndti4sbvOx+t+HK+QyIrYsvTYD8zv5LXL+B3NWLUrPJujVLFL3P6s8zVwUaLtYNf7c3DI38xnfDZHcTC8kubkCaNkU8RbNkElFwcPR006IXN6rgyLiTkxfdYJaWHCpAxcdFPhY1jaB8B2lNv6a3BQnIQa6tvpqW/5S2+RSyhTDrZ23b1jlmroCMemDHyD4wZV2pj4m4gSkLpmIidP2gwy/bO0Q/YmmdlLauYQFoP4TWe1QpY2CvXz2r5G+6awEHfT5AWDYxFDkUi/H9J27YCKy5/8uzl2PuT/h09iEPekM678eOz2JEDnI5cB9ndHyLvf8r+NelVkt/dD90sGDHg95IusT47oNxM2fePlyKQS1lnG5xg82tU7pMfYJWV/36rLLYUGontT7v4fZD23HcpHCetzCdD5MvrTOS71apvTE2A9ifdsaZlNFD3JN1ERf/XH1dSyX3QsLrH2ZF/3SwXJtY6bte1ifw+y6HzzXZsMFE3lwEdZ3wd3XSV93+TnMJuiyfZtYX7vp9z2XLalLDnifkA+i4xpj6YNPQoWNeS47rHVI64+2L74c5PIzvF/8kS43l3z7Ms4Hl1zGSFKTf2fPnl2TxdqmTRt3gNDGG2+MJk2auCJlPLSu+bqaC3vdpvqMl2/bw2x9WDl+/bXpT20yK2Oq5TMsbpFx07Idhon+Lmw869JzqcefJIfJTa5x8q8V+eH1YXGQL/s6ftAEdm1tlzr1X32vHoMw2ZE6c9kGrUNh2eHSB+2LfDsmeq9x8OVV2uYTgb6eaxnRNkTbDpEprUe5bFOYT9a6GDamUpYmmbT+yD06u9CXGem/H4/4/iOX/Mn9Gh8/ftT23Y8JZCy03Oi6/diivg80pF06rqlNfqVOrbPa7vj+vzY8/NjCH1vtR3z90nLMOkhyMkNzypQpmDRpkvssbeSDKRKcnTp1cluJaL3yfaruX64YR/dJxxR+38NkRcu1L1MiD77s63aE+QFta/17pU1h8yt/nMN8irZxWmc1hn4d2gfrGFzrgO6r70d8G5JrHHy/ofVBt4n1ho2FHjut71ru/LatLrNBj2zPzdosxu/jN5e5yWXHXI6e79/gQKLgfmZu2rL0/AZ3QyQ3azI3WzZBrFlTIBNzOxXUkJtuabozi+7/czlCbTi1I9FIaofqB1i6bN8I+8GI72Dl3jBDL7+FBe7+xKI2J19bMKDv85cOhTnPXKSUf60OHMLw9clMH3ddnh/Y6CeyOkD1sa8LU+1swtoo+6eEOeUwZ+vLGMvXjtJ3htL2+gTs0pcwnKUecaq1jZG+Npd8h+mAJjf9oCGXboXhpsckl6UKCwJ0m3QAFEZuhpXrL+cJw9EP9vx6atNVHazIOOhAJT+rHG6zwuQlDFd9XS59DMua9eUizLbINfWZMPgBdq62aBn3dTcsSA+T01x64uMfRvxq/cxVX9g45pIl3+76EwHf5oSVLWMoZfnBu/7eD4yl/FwBf5iv8nVPtylMnny5zyUrYf7K942iN2GZz9KuMLKrrjrDftflhclMbfVp+ycTK20Dfd3Q4+6TPGHtyGU3w3xJbTY8l80Ji1/CdD4XYaj779exJnqTi/DSdtYnomrTkVy66bcprF5fV/UYhtmZXG0XbHP97tcjsun77Fy2Qsuyr1O1+dOwuNP3U75d1nrhT/jDbHquOliO1pNcY8jvw0gybZN82Q2Lr3P5L112XbKnZTyXH9d4hcm9XtET5iP0gxxtP3x7kQsTuU5jkku2xdbnkhldRtgWAmFyq7FfG3IzzA/kihl8Hx3mr+rSES3XYXoWhlV9dC1sjPldGBnoX6v9vJbfMBykTL+fMvZ1jUWu2McvT9u9MN0Ow0T7s/r4ptrkUdsD30fnil3qskHExh9zbYNrG+ewOEr7qjD75WMaJg++LPi2Z9XvwS9GbubydL+f74PMzVrPE4oEhFQ2VbNGcPVnR466Q7EDctMyN/Ma4Q2T3FziDhRi5makSSNEInHXd1mWLpmbQm7mBYzdZAgYAoaAIWAIGAKGgCFgCBgChoAhYAgYAobAekXADhRar3CvRWU1mZuOfMoE+wnUZHDm8dnIzfxHw8jN/LGzOw0BQ8AQMAQMAUPAEDAEDAFDwBAwBAwBQ8AQKBwCRm4WDst1W1LkvA/muMOwaw49X7vzhCxzcy3Gy8jNtQDPbjUEDAFDwBAwBAwBQ8AQMAQMAUPAEDAEDAFDoGAIGLlZMCjXcUGR8z6Ym3HrySNB5uba/rXMzfxHzMjN/LGzOw0BQ8AQMAQMAUPAEDAEDAFDwBAwBAwBQ8AQKBwCRm4WDst1W9KqzE3uk+hOg8y+yfNze9tzM+8RM3Izb+jsRkPAEDAEDAFDwBAwBAwBQ8AQMAQMAUPAEDAECoiAkZsFBHOdFrUqc7OGzJQMTknkzP25hg1VBw5Z5mb+42XkZv7Y2Z2GgCFgCBgChoAhYAgYAoaAIWAIGAKGgCFgCBQOASM3C4flui0pct77c/Rh6Wu99SbJzSvstPS8Rs3Izbxgs5sMAUPAEDAEDAFDwBAwBAwBQ8AQMAQMAUPAECgwAkZuFhjQdVZc5Lz352aC09Gzy9Ihp6Xn+MzT1HmKusr01J+N3Mx/rIzczB87u9MQMAQMAUPAEDAEDAFDwBAwBAwBQ8AQMAQMgcIhYORm4bBctyXVZG66auQ8IVWn2oLTfVvXZyM38x8wIzfzx87uNAQKjQAf2jib5zYiDl7uQY73WX7j9/K7f12h22blGQKGgCFgCBgChoAhYAgYAoaAIWAIrGsEjNxc1wgXqvzVyc16kJe5yE353sjN/IfGyM38sbM7DYFCIkByMp1OOyIzGo060lLITf05jPDUJGch22RlGQKGgCFgCBgChoAhYAgYAoaAIWAIrE8EjNxcn2ivTV2Rc9+fw1Xpq1IyV61Pl3Xpa/TXkZstpq1Nm35X93IBfiaSQpRZrZk4UpEMimIppIubI1reE5l4ictmLcTLyM1CoGhlGAJrh4AmMlmST1bysxCfQm7KdfIbCVB7GQKGgCFgCBgChoAhYAgYAoaAIWAIbMgIGLm5oYxeQG7KS0jONfqscjkzQLsiO1Ao38E3cjNf5Ow+Q6BwCKRSKUdoyvJzkp38R8JSvhNyU8hM/h6LxVwjksmku9YIzsKNiZVkCBgChoAhYAgYAoaAIWAIGAKGwPpHwMjN9Y95fjU6cpMrLrmNXK6/ktkpv9f2ub1lbuY3EgCM3MwbOrvRECgoApK9yUJJZPJzPB5frQ59jWR31jwXyu7NqffnLGgDrTBDwBAwBAwBQ8AQMAQMAUPAEDAEDIF1jICRm+sY4IIVv9qy9PqQl+4sjWyGp389v7dl6fmPjZGb+WNndxoChUKAmZuSpamzNmUfTp2Rye8SiQSqq6sdCVpaWori4uLVDh0qVLusHEPAEDAEDAFDwBAwBAwBQ8AQMAQMgfWJgJGb6xPttakrcu57c9xRGQFnyR0mI2oLzjX/3C6ewJW252ZeY2LkZl6w2U2GwDpBQIhNvUSdFUkmJ9+T6Hzrrbdw5ZVXYt68eTjyyCPx97//HU2bNjWCc52MihVqCBgChoAhYAgYAoaAIWAIGAKGwPpCwMjN9YX02tZTr2XpdS1b17/bsvT8h8TIzfyxszsNgUIhIPtpyrLzmTNn4sknn8RLL72EU089FSeffDKaN29eQ15+9dVXGDp0KJ5//nlsscUWePfdd93v9jIEDAFDwBAwBAwBQ8AQMAQMAUPAENiQETByc0MZvcg576kDhWpyNqX5/3vCkGR2yhXqOCH3FZelW+ZmfsNv5GZ+uNldhkAhEZCMTSlzypQpuO+++/DAAw+gb9++uOWWW9C+ffuaKpcvX45Zs2Zhzpw5bln69ttv7/bntP02CzkqVpYhYAgYAoaAIWAIGAKGgCFgCBgC6xsBIzfXN+L51lezLD0XWemTl3V9NnIz36GwA4XyR87uNAQKh4A+KIil/vDDDxg2bBgef/xxDBgwAFdccQXatm3rKtREKJeo8zNJTdm3U66Rpe1StiY+/YOJpCdh1xaul1aSIWAIGAKGgCFgCBgChoAhYAgYAoZA7QgYubmhSEiQuVmz6Wb22PRVs+vgGPU1+NyuyPbczHfwLXMzX+TsPkOg8AgIufjNN9/guuuuw7///W9cc801OPPMM9GiRQtHZAp5yb9CboaRlSQ7f/75Z7z44osuw7O8vBzHHXecI0l9MlV6YpmfhR9TK9EQMAQMAUPAEDAEDAFDwBAwBAyB+iNg5Gb9sfptr/SWpa99YyxzM38MjdzMHzu70xAoFAKSfSmk45dffokhQ4bg22+/dRmcRx11FJo0aVJDSjKzc9SoTe+KhgAAIABJREFUUW6fzb333hutW7d2ROcXX3yB7777DiUlJe636dOnY8KECUgmk/jvf/+L0047Db169XIEpxCZuQ4xKlTfrBxDwBAwBAwBQ8AQMAQMAUPAEDAEDIH6ImDkZn2R+q2vc+TmqgOBgiWVa/pZMj9ZUHvL3Mx7TI3czBs6u9EQKBgC/nLwTz/9FBdccAEmT57sTkLfYYcd0KhRI3To0AGNGzfGU089hYsuughdunTBrbfeir322svtuXn77bfjwQcfdO3acsst0bVrV5xxxhnuusGDB7t9OnnfPvvsg6KiIkeIykvITjncyLI4Cza8VpAhYAgYAoaAIWAIGAKGgCFgCBgC9UTAyM16AvWbX+aRm9lV6Nll6kJyriIv6/69fZEdKJTvqBq5mS9ydp8hUFgEFi5c6JaRL1myxGVfkqgkGbnffvu5LMyGDRvihBNOwI477uhOUidZyUOGeGp67969HVnJex566CGXsfmHP/zBEaQ8aZ0vEqK33XabIzf79OmDsrIyFBcXZx8uBQ+Z+GKWJ0lPTXwWtqdWmiFgCBgChoAhYAgYAoaAIWAIGAKGQDgCRm5uKJKRJTdrNt1cNblGBNyMM8jkzCA4Jb2Wz9nr2scTuLLltA2l/3W2kz3PRFKIcjvSTBypSAZFsRTSxc0RLe+JTLwEalfSOsur7QIjN9cKPrvZECgYAm+99RbuvfdejB492hGMS5cuddmYzNSMxWIuc/NPf/qTIya5j+agQYOw8cYb41//+pfbT5PX8FT1Rx55BFOnTsWBBx7osjq32GIL18bvv/8eTz/9tLt/p512qmk3MzX5j3XZyxAwBAwBQ8AQMAQMAUPAEDAEDAFD4LdEwMjN3xL9Nak7NHNz1bL0IFNzTT5b5uaawL/6tUZu5o+d3WkIFAoBPswhqck9MxcsWIApU6bg2WefddmV3HuzZcuW6Nu3ryMxq6qqHIHJzM2tt94aY8eOdeQkHwrJsvRFixa5/TVJbrJsnYXJg4Z4rXzH33k/yVF7GQKGgCFgCBgChoAhYAgYAoaAIWAI/JYIGLn5W6K/JnVHBr47J4NVx6UDLg9xVSbnmn5uF0/gKsvcXJMxqLnWyM28YLObDIGCI0DSkhmbiUQCb7zxhltOzhPSx4wZ4w4AKi0tdQRkZWWlIzcvvvhibLXVVuDhQ3Jq+uOPP47hw4e7Ms477zwMHDhwNWJTDi4qeOOtQEPAEDAEDAFDwBAwBAwBQ8AQMAQMgQIgYORmAUBcL0VEBr43h6vNsy+uvWaq5qrPcsBQ8M2qA4dyfTZyM/9xM3Izf+zsTkOgUAgwc5Iv2r7q6mq88sor6NevnyM3x48fj4022qgms5K/P/roo25ZOvfV/Pzzz2ua8dhjj+Guu+5y+3Nyb01mezormskEW31k99XUBxjpg4Pke2lLofpn5RgChoAhYAgYAoaAIWAIGAKGgCFgCNQHASM364PS7+Ga1TI33Z6aKnPT/1yfjE4jN/Mf1vlVwKzlGUTSQHnjCJqWBGXV7OmZSQcfCrXJZ51N5T6rwV6rigEHz3SOZIB0IoHUwsWIVFQi1qol0LARItEIUpkU0iRu+F8awX6lsQgimeC7BIBUBiiOwJVFueLWB/wxnd0GIR7wS26P00wkgkgkaIn7Lw3EsidLJ5ECwGXAMSATdbw8/8VSGUS5D2wM7gpC5uri/fwXgauLi3+j7ougHtdu+S6dRpL9jMfc/XFkEM2kXf3pSBTpaATcGZFYIJJC2pXBEgMtcq1x30Vr2hBJVQfDF+X+rUHvY0Q5nUaC5cZi7vnC6nVFkOKhMhkg7oCvIqBIZnhnNItLBvEYR4nfZxDjUucUe866oq5fbB+/d/VnMUhwmTT7RkBYdARIRYEoRS0LGO/j2PFeBxXbGw3kNB2NIpF9GFLE8RQso1FUAyhmoUkKQYAXh5VdiMlzFI5rhvvachR5B/GIu7F0HKMTtiTSSCOKOKKZaNYMpd1euGnXGo59gBvrZw/TkYyri+gQt0CWgjFxclTLK5EhVhFXdaY6iTdHjkS/449G02bNMO6r79Gm40ZsiauvoroSj44YgSEXX+TIzdFjPnftY50vvPS8O2CouLgEQy4egsOPOMLdE3CnAbkZPEvKCnUmhQzlPcoeuJYjEjQ6K2R1KqxdYAgYAoaAIWAIGAKGgCFgCBgChoAhUCAE0pxbci6ZApZUABOWV6Ndgxg6l8VQEg9WPUfdBHu9kTQF6tn/f8VkyU3pmCxHz/+zkZv5C8ncqjRmLk8jlomgSyOgOdk/R9WQ9ODfpCO1AkpufbwCBQ0Iw1WEEMkpp8aJJNKLFiO9YiWizZsg1rQJEI0hnQkIMqfo/JCloKIpcnrFAYFGos4RXCSpSG4GfU05qirqyDXen45msqRUlt9xLGgEUTZCyLgsxUc6yBkeAEWOB44g4+4PiKqII74creRIOlJmJEljmYAEdIQl20Qujm+iGUdykdzkK0aCjcymq5clRhFlR8itRZKuzHSapFc0S6Sywxmks8QrLWI0knDEYAZFyERIYbLvKcTTGaRI6HGvRUe6ZutymX4kBqOOFIxGUkAmGRDBGVKrAUFKjNnzaKYoiz3fB/0lS8lf2aU4wWcH+YpGkHBkacbJHFvNnxPRDIrcdQEJ7LIMSYxmDbbLKCQBl04iEy1Cikg7YjGNCPFhnyIxR946MjEV7EGZJHlHHNmXFEU5qC/qCDziRAwDEjNC4tYRsGlkoqQ2U470jFKw2KgYv0u6MklsxqPFSGWSro2uVpKb2R022Dcy0mkS7FniuTbtcZRphv0DUokEXn99JI477jg0a94MX3/9LTZq344tdHWsrK7EiEcexR+HXIxttvkDPhnzWZYwB154+SVHbpIU5eFD++y1V80uHwEhHoyNMPqkY8ndJqkfqQxKSXSTXae3lGFeH2pvdRgChoAhYAgYAoaAIWAIGAKGgCFgCARcSCaDVDqDxZVRTFhWgTYNYygvK0JpjAxEltY0bvM3lxZHbkqGpiyVXJvP7Ytsz818R/Xn6jRmrMiA5693bwg0cwcmk5hJIh0ju0Eaaf2Rm46AyZKbNQ8issSm+yGRQnohyc3liLZohGizRkCkyNGA5KtI2rlMRxJNmQyYjckT5xEncRUQZmTsUtEsmUQSj8QkszITSZftR7KHZFOQCRkwPKQwM6kkIrEYUi4bNMhedDmmJIYQCci5VBqZeMS1xRGD0h/XhxjSkRSY+cmMQ7f9giM9Iy5bjsRghmws8SZh657IpFyfMmleGUc0Eg9Y2iJSb0lHq2VIbqYdrRpUGM2AlFtRmr+RvKoKsh5TzE6MI83+RdKIp9nqODLZuoSmJdlHoi8ajQPpILPP4cJDaxypSHIsm1vLjMtkHChis5KrsmKz6JBEi7l01YCgJWnGzFiyiOyq4wKZiRnNuIxLR6pmM0MdOlni0jFtjtxNuD5kUzyRJunKMXftY2kxVEdcc5wcpDMJd2uU96aYVRsH81iLeahOLCBT3ZJwx+e5vElH6qf4XYz/cWyyMukyHklwBq8YcUunXGuDsQzoeOdssuMekNlsTe2eh+W6LOM0UF1dhVffGInjT+yHpk2aYuzYr9GpXUcUOUIbWFldjRGPPIY/XnyJy9z8aMzHLpuX/X3hldcwdOgdaN26FS677DLsvNOOAeHvlrw7LxnIM4U8Hcgeb3bkZjqNEkcCkyAnWWveMl+7avcZAoaAIWAIGAKGgCFgCBgChoAhkA8Cbg6c4Xw/g0WVcYxfugxtG8bRrawUDePZVYVubp1P6XZPIRHIQW5miY7svnCrjheSZetCev3v5/Z2oFDe4zO7MomfV6ZRjCi6N4qisSM3qSVJpKIkNQPyZn1pjiOFssuXV61lzlJD/C2RQmrBYqRXViDapinQpKEjtIJ8PRJsPAk6u/6YS59pF1IZpGJc1CvkZnbpuSN5gmXhbvm1kDrMLnTkZgbxbMaqI7XSJDfjLonRnTTtliEHZBgrd+RmOo10PMhOdGU6ojibicjl28ySyyRQzDqZWeiY3EiQxeiWkwfkJrM03T6J7jOJL7Y9hhgzL/kUh3dynbUbnViWgOOp2OSsSG5G3bJvlySJyiDLMU2CNxYs1Y6S+CU5Gs9mjxIzms9VdUVdxi6/481ZctPxgRFHdKaZfRkn2RpxfCMzGoMs+WB5Nim1aLZvLksyRcIwwNtJFNM6mT1KYi3G3EkOFrNFsxtVOHyDcWCmZIztziQDMpf4uMxQZqams+SmY0pRFQFK3FrsADvHi/J/bil6DFVuSXz2xHBKhXvUsopB57iwrRFH8AX9kWXljoCMRpEicZrdYiCS4nLv7LYDjr+NBH2LRJDIpBCLcPl6HURhdhk+W8qDhV59/RUcf9IJaNq4CcaM+QJdOnZFcVGw9L2ishqPjXgcf7r4EmxDcvPzT1z7SAu/884HuPnmW9CgrAyX/ulS7LHn7jV50G7LBBL/jmqNBYS4W0cfQToW5OG6UVN7c+ZtWOxGQ8AQMAQMAUPAEDAEDAFDwBAwBAyBNUcge14CZ7MLq6P4ZvEKtG0Yw8YNStAgzvly9nzuYG26vX5DBAJy02XQBZsdBgcI1f1ZrvP/ti+qxlUtp/+GXSps1Y5KiTADMcg6ZKZbUSyFdHFzRMt7IhNnnmVhXvMrqzFzObPfIujYKOqeBKSZHZhJIUVShiSQZOsVpsraS3F9zi5IVxtWBuRUxu1HGF30KyIrK1DZshkyTZugYuVKfP/550gmE2jVbiNs1KkzkokEpk2ehCULFmKjDp3RtWcPNGhQipk/TsO0Hye7rL3ybt3QsVNnVCYSmPzDJMyZNg2tW7XCxj17oKhBGWbNnIm5M2aitKQUHbp3deWuWLYME7/6GtUVK9CidWu0Le+CBk2aYPEv8zB5/HdOpDt264q2nTpg4S/zMePHH5FOptCpSzk6du7i9rGcMmkiZk2diubNmqN8k43RvFUrLF+6FD9NmoyF8+eiXcfO6LppD5Q1aIAZ037E9Kk/OvK2c3lXtGvfASuWL8PXX30FriZv36kTOnQqdxmls2bMwKzp01FSVIQOXbuhY3k5KleswPfjx2LlsmVo3rotOpR3QSxehB9/mIhfZs102HTZdFM0atwYc2bNdNikEkl06tQF5V27IVpUjCmTJmDalMlo3KQpum68MZo1b4l5c+fhx0kTUVYSR4fy7mjXuSMqqyoxdcJELFm4CE1aNEeHLl3QonkLrFiyBN+M/xqpRBrtOnVAh86dsHz5ckybNMXh2a5TR3Tp2QOxohLMnPyDw6akpAQdu2+C1h06uNPBf/rhB8yd9iPaduiIbpv2ROOmTTF3zjxMnTIJ1ZUrUN65Ezp33RiVyQTGj/sSqaoE2rZth/bl5ShpUIa5s+dg6sSJKC6KoXP3rmjTqRypiipM+2EiFi5YgAbNmqJdeVc0adoEP02cgFlTf0SbjdqhS48eaNy8JRYuXODasHLJYnTs2BHdNt8cyZISzJw0GTMmT0FZcQnKN+6OVhu1wa+LF2Pit98hGo2hXXkndGIbSkprlftgc4RggUGyuhr/fusNnHHa6SiKx/Cvf/8bG2+2BYpLit2S+cqVK/H0iMdwzWWXY9vttsNbH37gthCgDR37yae45e9/QyKZxOAhQ7DfgQe6kt2q+mjMvee2B4mKSsydPgM/TwvkpVP3Ltioc2e3N20sygcBtuXm+jB3VochYAgYAoaAIWAIGAKGgCFgCBgCGgGSmm61aDqDXxPA5KXVaNc4hu5lMZS53euCtY6ymtHQ++0QyJKbwm2uOg094Drr+Tm70JPX27L0/AdzfiKNqctSWFGdQsuSNIpjzDoscbvXcn9G/nVZZ9nDdPKvqX53OlKFh8YESXg1p/EwA5LkJvcjbLl8KRpWrsCcklJUNmrqSMyrzh+IlcsWYfs99kTfE09DsqoKj949DF+M+QJ77H8ABl46BBtvsgmeffQJ/OPhh1wW5tHHHY++J5zosjTvuvNOjPzHP7HVllth4IXno1P3rhj5yit444UX0LZVSxx03Ak4ccBATPrue9xy5aWYN2Mqttp+Rxxx0mnY/A/bYfR7b+O2a290eZ69+vbByWedjtH/+QhPPPQwli5ZgkOO7IN+p5yKFq1bYPgtt+KlJ59G1y5dcMrZZ2GPA/bHpB+n4qG778GX//kAu+67P86++GJssdlmeOmZp/D0IyMcwXfYUUfj0COPwqxZs3DDVVcgmqrG/r164TiSYA0a4vl/PIPXnv0nWjVugsOOOQ4nn38+Jk+aiNuuvALTJk1Czx12RJ8TT0L7Nm3x0B1D8fYbI7HTnvtgwODB2HbbbfHeW6/jiQcfwPx5v+DAww7HSWcNRNsOnXH3LTfi+SceQfuOHdH/9LOxzU67YvQnH+Px++9C49I49uvTD2cNPAsL587F8Jtuwfix49Bjqy1wRL/jsfvee+PrL8bh2sv+5DJY99p3H/Q75STMnD4dI+57AFMnTXZ9OH3w+WjbaRM8Pvw2vPLUo2jYqBH6nnwGDu57HH5duhQP33k73njmcey6174YMOhibLXDjvhw1Cg8dt+9mD1tKg459BCccPqZWJpI4Noh52PJwl+x+94H4JiTT0W78i7418iReOjOoWjSqBh9j+2DvgMGY/m8uXjw9lswZvRodNx0Mxx2wonYadddcO/Nf8Pr/3gM2263E84YdDG222NvfP7Fl3j07uH4cfxY7LfvPjj3sivQovsmeOzuYXjhscfRoKQMx/Q/AfscuD8mfv9f3Hz9DSgqLsIBvQ9Dv4EXoE37jrUqQCzCzQqYDcqszzS+/WQ0rr/sUsyZORNDHxyBrXbfHQ0aN0UsHkHlsiV44fFHcecNN2CHXXfFQ88+i0S8BMlkBN+PHoUH7hyKiqpqnH7ueTig1yGoYmZpcREQi7tzliKZJBb8PAMjn34Krz7zNJo1bYxD+x6FU849D9UoQqSoLDhyqvYzkOqn0HaVIWAIGAKGgCFgCBgChoAhYAgYAoZAvRFwhwZn0oil0kgmijA3mUF5syi6lgLF3O4tIof22rr0eoO6ji6MnP3unOxR1dnTN7IZnKtOvsgeX509ikUyPHP9tczN/EdqbjUw+dcMllak0Lgo4Zb+ViPulnPzICEeXsNsMS5jXh8vqcYtkXXpqdwbM4M497jkEuZENTpULUfrVCVmxUuxKFaMcZ9/hr//aRDmzZ6BTpv0wMCL/4zWzZrj0bvvwKejP0WLtm1w9hWXodfBvfD8E0/i5af+gV9mzcKOu++OUwYORHm3Lrjt5lsw6rU3UVRUhH6nnYKttt0aH48ahX+98jJKS4qx7d69cP0dd2H855/hzusuw7SJ32Ojzl3Qb8AF2OegXvjgrVdxz023oWplBTbb7g+4/ua/4Zvx3+CZRx/D1EmTsPkf/oDTzj8f22+/He4begfefP5FVFdVok+/43FU/xOwaNkyjLjvPowd9T4at2qLAZdcgiMO7403XngOzz3xOGZOn4Ftd94NR514Eqqrq3HL1Vc6kqvHVlvj4quvRuPWbfDcU0/jzWf+4U6E33mv/XHDffdi7Jef48Ebb8CEb8ajWXk5jjvjLOy63Q549M478d7bb6C0SXOcNngw+h7VB5+N+gBPj3gEkydORI8tt8aZg4Zg5732wZ1/vQb/fuU5VFZWodfRx2PnfQ/ED99/h2cfvg+ZRAW67rQn7r3vHsycMgX333YHxo4Zg6atW+GIE47HSWecgY9G/Qc3XX45KqsT2LhHDwy5/E8uY/OJh0fgu3Ffo1O3cpw15CIccOjReHjojXjt2aewZMli7HVIHxx72kCUNWiIEcNuxYevPY+SBk1x9pAh6NWnL8Z89hmeGfEwpv73O/TouRmOO/U0NG6zEW6+bBB++WUROnXriQGDL8FW2++AN15+CY8PG4pUqgJbb7sZrr/3KSydMxsP3H4zRn/0IRq3aY9Dju+Pfif0xz033YAPRj6HWHEp+g+4AIcc0w9TJk/B0w/dj4lffIL2HTbCgEsux26HHoGn778brz37LBb9Mh977rcvDjnicCycvwDDbroZFRUV2GrnnfDHm+9G+SY9aic3kUFVKolMLIqSWAyz/zsBjw8bhlFvv4NL/34Tdj74YDRp3sLtD1q1Ygn+/eJzeOj229F1yy1x12OPIRErQzRagvH/eQdP3H83lq+sRL9Tz8AhR/Rx2ZjpWLE79MqdWYVqzJ3+I1554lG8/MSjiBVFsMNee+OWe+9HdaYIkViZW76/fjR+fVgVq8MQMAQMAUPAEDAEDAFDwBAwBAyBDQUBHvSbQBHPvEg3wqJMBN1aRNCpFCiKBfyMHGq7ofTo/9d2riI3hdRcy7+WuZm/qCypBmYuTaMykUabBhk0LOY+gzG3dyK3XIylSC/yf+uH6sjutuiWz5LMpuK6k7VJbnIvx0QCRYsWI7p8JVY0bYZY69ZAIoMrL70Qb7z+qsuQPOnUs90y4WefHIFn/vEP7H3gQRhy9ZVo1749xn86BnfcdBMWLZyP4/qfiKP790e8tAivPP8ibrjiauyw/fY4d/CF2H7nnfD+v/+N++4ahqrKClxwyZU48uijXUrp36+9HK++/Dx22HEXnH7O+S57buqkH3DdZVfgk1Ef4uIrLsfxJ/XHTz/9hHvuHI4fJ0/Gkcccg/6nno4WrVrgXyNfxY1XXY3yjp1w+jkDsffBB2Lh4iV48tHH8I9HHsSe+x2IP139F5R37ogvP/sEdw29HTNnzkLfY/vh5NPPdKNxxZDB+OT993DGOeeg78kno0OXbnjv7bdx3+23YdmC+bj4sitwaL/+iKRTGHbDtXjpuWex5U674IzzL0Sndu3xytNPYejtN2O3vfbDJVdchZ49e+C/336FB+6+C+O/+hqHHdkXA8+7EM3at8J7r72Bv15xOdq23QgnnHEm9j74YEyeMAFDb/wrpk2ejAuvuhYn9D8eJfE47r9jGJ77xzPo2LULBlx4Pvbad1/Mn7sAlw0ehI9GjcIZZw/AiaedguXLlrvMzf+8/wEOPqI3zr7oQmzUvjM+ePM13HrDX1FcEkf/U8/Cwb37OjJ35Av/xM1/vQZ77r0PLr7scvTc8g/4/r/f46F778LXX36Ow3v3xukDzsFG5V1wxUXn4K3X/4Vehx3pyOseW26FsZ99jluuvxaTvh+Py6+8FH1OPgNNyhrjgeHD8MRjI9xy93MGXYTtdtgB773+Kq689I/YYeddcPYFg7HdzrtixvQZePyhB/Hev95A796H4tw/Xopm7Ttg9L/fwe03/s1tPXDSaafg8KOOwvx583DdlVfhww//g0uv+jP6nXgyWrduUzu5mY4iwWOrePZVFFj482y89swzuPPO23Hvw49j6912R6OyBsES83QSX3/xGR68azh+mDwZ/xw5Es1atkNJJI4J48di6G23YPqMGTj19DNw6hlnIVYUdRmbPIeK28qiOHhu8P5b/8Lw227F/AXzcNEVf8ZR/fohHo8hleBetXSY60fn87dedqchYAgYAoaAIWAIGAKGgCFgCBgC/38hkIgw4SyCaCqNiuoYfq5Io0PTCDqWRBCP8PDk4ODb4GwUe/2WCETO/vec7A6owQnDQmhxyr2mn7nWtV28Gle3sj038xnUuVUJ/LyMREYMXZpE0awoOAiGR93woJxMmmoVR8SdSL5+XtkzhYLDXFwCZ9Aici3pRDWwaDEyK1Yi3bwZipo3d9+vWLkciXQC0VgUpcVlLgM1UV2BRFUSsaJSxMpK3enpsXQayZUrHEEYLS4G4sWIxGPuoKLEykpH6haVlSBWFHdL4KsqK51MFpc0QgmX9maAlVXLkEhUIR4vQXFxmdvvMplOIL28EslEEiWNyhDltek0EpVVSKdSiBcXo7i4FClmxlZVIl1V5Q6eKeJejEVF7jT0TKIaiUQFYrFSd20sHkUqVYWqqpU8LA1F8VIUF5UiE82gYsUypJOVKC5tgEhJGRCNO+I3VVmBdCqBeFlDVzYP/UlXrUAyUY1MtAjxkjLEY1Gkq6tRVbUC8VgpirJ1pdMJVFfz/hTi8VIUFZWiOh5BLJFEdQUPJYogXlKEKPdlTSeRrKh05ReXNXJ94EFO6coqt2ckT0CPlZYiHi9yRFllxUpULV+BssYNES8tcf1NVla7/T1jJUWIlBajOFrkMnNXrPzVHRBUUtwQRfESl5JfUbES6XQ1YvEYSkoaun0hXRZjdQVS7G88juKSMnfg0vIVS5BOZlBUVOLqcgcAJZNIcSyS1ShpUIJocYPgwJ+qKiSqq528FBcXIcZD1ZNJl6VK2SguLkY8yiXaGSSqE0gkqhFlG8oauMN9IskkqldWOrdSVBrIDQ9bqq6oQjKZdMQ55ZH7b9b6cpnSwanlrtx0ApnESlRVVaOsrDEi8VKnAzwwK02HlkohVVWNJE+8Ly1CWbwMMZ40n06isqrKYcP+xIuKgv0zZVsJUa40nExUVVUgnUmjuGFDt2y9OBpDhI3gTbbKYf0YPKvFEDAEDAFDwBAwBAwBQ8AQMAQMgSwC7uBczvnSaSxcGcOEX5ehbaMidGlQhBIeKMStzIzY/F3IS/7L0v1l6tnP7eIJXN1q2u+ic4VoxPo8UGhuVRozl6cRzwDdm8TQqDiDaDqKTJQnV6/aNiAgoNfDK5ssFpxeHdTJ9zx1m5sAZhJJZBYuBioqgJZNEWnSGBF3qjebGxxEFBzLol9y1rWcuh6cjO2qcjcEV7v/l4Otam6X7DVd4urfBZ94mnn2JpLCq7Vh1aeaa0WWa87hljavfmdQYq42BNcGB9EEL+mDO8G95jupNbhi1S911+UO0/aGPXvc02q11o2S7Kdb08pVXcuOhbQreMCx+nXBXryr9VK1yh+P1e9f7Vc3vm60VsdsNZylaX4r5PtVuImEri5xerzl4Y0HYo6Pq3IldQtXYbH6SAaFMKs6t3sLGxnpfKfFAAAgAElEQVQRKZWZ6WQ229Ywsahf8+0qQ8AQMAQMAUPAEDAEDAFDwBAwBAyBtUIgmHGn0sDiigjGL0ugQ1kM5Q2BsljEJRUFL8tGWSuYC3Czy9yUiXQh/ra3zM28h2VeVQbTl6dQlIlg4yZRNChmdmOW3ExHHWejeLK866n3jXWRm9VJZBYtASpWZsnNRojw4CNHbga1eFRmvau2Cw0BQ8AQMAQMAUPAEDAEDAFDwBAwBAwBQ8AQ+O0QCEiRZDqCxRXA18uT6FgakJsNXF5XkLBj5OZvN0JS8zogNy1zM99hNXIzX+TsPkPAEDAEDAFDwBAwBAwBQ8AQMAQMAUPAEDAEComAkZuFRHNdlhWQm9nlocHq44jb027VqvM1+8zT0m3PzfyGzMjN/HCzuwwBQ8AQMAQMAUPAEDAEDAFDwBAwBAwBQ8AQKCwCRm4WFs91V9rqmZtuL71V+70Fe+upz9l94Gpbvt7e9tzMe7SM3MwbOrvREDAEDAFDwBAwBAwBQ8AQMAQMAUPAEDAEDIECImDkZgHBXKdFRQbwtHSVqek2dVyLz5a5mf94GbmZP3Z2pyFgCBgChoAhYAgYAoaAIWAIGAKGgCFgCBgChUPAyM3CYbluS1LkppCaa/fXyM38B8zIzfyxszsNAUPAEDAEDAFDwBAwBAwBQ8AQMAQMAUPAECgcAkZuFg7LdVtSZMA7s+XsenfEffaQa1er+8wvak7Nrvszyc1rWk1ft61ej6VneN53JIUotyHNxJGKZFAUSyFd3BzR8p7IxEtWw2xtmmbk5tqgZ/caAoaAIWAIGAKGgCFgCBgChoAhYAgYAoaAIVAoBIzcLBSS67ocy9ysA2EjN8ltu5OmsoR3BtFMkN2bqU4is2gxUFEBtGyKSJPGiERiwXVZlpw7tgYvTZuva7G28g0BQ8AQMAQMAUPAEDAEDAFDwBAwBAwBQ8AQWBsEjNxcG/TW570uc1MyNgvxt328Gte0tszNfAZxQ8zcTC1YiMzKlYi3bYlI08ZAJvo/5CYPpiK5ycOp+Eqn04hGg+v4Cn4nf2oEaD5yY/cYAoaAIWAIGAKGgCFgCBgChoAhYAgYAoZAoREwcrPQiK6r8iID3pnDHDyXV5eloFym3v9+rt+p6bYsPf+h2hDJzfRCZm6uRKRVU0SbNgEQQzqVRiYSQSQaQTQSGIMsf+mITBKbqVTK/RViU5Od+SNodxoChoAhYAgYAoaAIWAIGAKGgCFgCBgChoAhUAgEjNwsBIrro4zIWWrPzbBNN93h6dKS7OrknJ8BWOZm/sO2YZObzRBt1sRlbqaSaURiAbkZQTpLbkZWy9hk9iYzNSVb07I285cbu9MQMAQMAUPAEDAEDAFDwBAwBAwBQ8AQMAQKjYCRm4VGdF2VpzI365eZSboqyOwM/2vkZv5DtSGSm9xzk8vSuecmyc0IYsikM0A0EmyzmUlns4ADcjMWi9VkawpSRmzmLzN2pyFgCBgChoAhYAgYAoaAIWAIGAKGgCFgCKwLBIzcXBeorosyg8zNQmy2mV3H7pal256beY3Vhkxu6mXplKcU16FH+Z9scRBxpCaJTFmanhdIdpMhYAgYAoaAIWAIGAKGgCFgCBgChoAhYAgYAuscASM31znEBaogctY7czJuQ8SaTTbljWzCuWafjdzMf2Q2RHKTe25mVq4AWjVFrGlTd1o6xSmtyU13UFBAavIl5KYdJJS/rNidhoAhYAgYAoaAIWAIGAKGgCFgCBgChoAhsC4RMHJzXaJbyLJd5qbjNrm3Zj3/SqanXK8/d7DMzbzHZ4MmN7ksvWkTRCLxQJYiwNx5c/HDhAlYtGgROnToiG222QYlJSVYvnw5Pv30UyxZsgTdu3fHJptsgiZNeBiRvQwBQ8AQMAQMAUPAEDAEDAFDwBAwBAwBQ8AQ+D0gYOTm72EU6tOG8MxNP5NzDT5b5mZ9YA+/ZkMlN1FZgWjr5og0aYR0MjhIiEvS3333Xdx6yy34fMwYHNmnD26++Wa0atUKP/30E44//nh8//33GDBgAM477zxsvvnm+QNndxoChoAhYAgYAoaAIWAIGAKGgCFgCBgChoAhUFAEjNwsKJzrsLDIWW/PdouF9ar0NeAyV2V8Zlexk9z8i+25mdeQbYjkpj5QKNasKTLpaLC3ZiyCMZ+PwYMPPICvvhqH/fc/AJdccgnatGmDefPm4ayzzsKPP/6Ifv364aSTTnLZm+v7JXuAru96rb7fDwImA/UfC8Oq/ljZlXUjUJs86d/ylbt876u75XaFIbBuETDZXbf4WumGgCBQSF0rZFnrcoTqamddv6/LthWq7A1527P64l/f6wqFqZVj5OaGIgOrlqWrLTbzIjezy9qN3Mx/6DdEcjO9cJE7LT3WpjkijRsjmQTi8Zg7UIgZnJFIxu13kN1uE9FolvyMRJBMJt1n/uW/eDzu/slnnqxeVFS02jWyXyeXt/P0dR5QlM9p6ywnlUq5+vjie5bDv6yfL9ZfXFxcM6DmSPKX7d/TndXV1TXjLTL2e2pfvm0JC+Yoz9QxedVHV6hXIuvUBeIleki8dHn5tnVd3sf28yW2gX3xDzHzdXlDDoTrg6X0T3DR9/h99+0qf+d3HPf6yE992sNrKFuUJ6lffAO/r6iocLaX/6Q9un5pj56gahn37Tt/8/tZGyb17cO6vE63T/yS+CzRx3VZ/++5bH8siYvIkhxa6Mu6lpnfs76zbdQBjrGOTdj+RCLhvqMuMAbS8l9I3fw9j/3vtW1aX0X2RC5/r21en+3yfW4+sYn4Isq6xCaM4an79Y1NdDxAneI/3ssyJXZYkxhH90vmNCyLuirzCraRZer5Tz51FWq8xPdqG6l9jMzH2DeNrcRUgpn0XfopuIXFXGvbdqlL45arHn5P/PmPbZK5nO6jnl+KXPG79fnyY1WJU/TctLZ+s3+MkQpl+30bFhY3Faqu+uIc5uspnyKDolv1LW/trjNyc+3wW393R858e3YwWnm+1HFDrgQjN/MEEsCGSG4yczNSWYlI62ZAo4akBB0A6Ww6cCSTQoYnpkeC4EFe4lxXrlyJO+64Ay+88AIOPPBAnHPOOXjkkUfcv9122w3XXHMNevTo4X6/55573O2XX345jjrqKPeeTkActJRfl/H1HaJMnlnWhx9+iAceeADffPMNjjnmGFx33XWufO30fsugJH/psjuJAOXuwgsvdON87LHHuvctW7ZcjezcEJEKI6Rkkq/lvS7d0H2fM2cOhg0bhsceewx77bUXrr32Wmy22WYFC6QKhXNtAa7ub5jeS+CoJx2FatfvsRzBQPqtCWCS2BIo6+t8+7cu+iU2dfHixXjllVdw6aWXolevXrj++uvdvszyu9hhIS+lLZr45G96kiX+gX9lEsP3hSZrC4mL6LOUOWvWLAwfPhwjRozA/vvvj7/+9a/YdNNNC1nlBlmWnviJDvvjrT9LJ3+v5Gau2ITyMHr0aBebcL9yxj/c5seXY3kwtb4n6Ruk8BSo0WHxoCa8/AcxBap2gynGx0ew0T5mTW0x9/HnvOHxxx/HDjvsgCuvvBLbbbddvWOTMD0Tn7Em8X0YKcbvKisr8eCDD2Lo0KEuZmJbu3XrVlAiam0EQMg/TQyNHz8ezz//PD777DOMGzfO+UrGA9wy7NBDD8Vhhx2Gnj171mAs5FJY7Kl98Nq0U98rc0Y/ppPPQpZLe9iPe++9F2O4LdqRR+LWW2915z385S9/wWuvvYbdd9/dbYm244471ltuCtWXsHK0T/JthiZBhZDnwy9tZwrdNqlHEoAkflqTOcTatinMdixbtgyXXXYZ3nnnHRxyyCE4++yzsfXWW69tVfW838jNegL1m19WsyxdWlKzPF0yOdfwr5Gb+Y/phkpuppcvR7pFE3BZ+qyf52LgOQMxa/ZsNG3eFGcPOBPH9D0apWUNHDD6iR8/V1VVuQDgzjvvdEvTBw8e7IL4++67zwUDDz/8sPv+9ttvd0QLA4W77rrLEZ9hk5Z8DK84QzqK9957zwUiH3/8sZtEvvTSS474kie7PjmwJk9485cMu7NQCHD8TjvtNLz44osuqBk0aBCOOOKIGjJEgop85KhQbcynHJFLCUB8Mn5NM5xZHgmVW265xeli586d8fTTT2OXXXbJp3nr7R4/0JaKayNANdG33hq6nisKm4DoYFWIcJ29oonPMFu7Nl3ws3YksOeklbrJSUfDhg1x//33O5KzWbNmrjq5ju9926snB/I+bJKlx3tNJrJr0981vdfvy4wZM5yfpO/r0qULnnvuOTep/7/88glKmYzpDCmJOSjLPuFdE/Oqh66/Nzx1bPLRRx+5OImTOk7M33777dViE+mr+DCLTdbvaGrbJGPwf8G31IWytsV8vzaxieA5f/58R+7TP3Aff84TDjjggLqaEvq76BgTKN566y3stNNO7kyA5s2b11qeEJuiZzpmlHnNVVdd5eYvN910E3r37u1Wivm2fV0QgbkazhURX331lUsi4cOxG264wT3cpz8ZOXKkyxbfd999HWnEF4kkEp4ffPCBIzlJJO25556rFZ8r5sprMGq5SeuXb7v93zgWo0aNcvPG999/380XaS8Z0/bv398RnpwHDBkyxCXPiO1c3w+FJP6Q+EriMMnc1JnAGhotM4UkON944w28/vrr7oHy6aefjhYtWqxGoP5W8yIZX+L1888/4/DDD8eECRNw/vnnu1hx/T3oNXKz0Hq9rspbPXNTNt+U2ur6HNKq9vFq/KXN9HXV3vVebgYRZCIpRHmSfCaOVCSDolgK6eLmiJb3RCZe4vYrLcRrQyU3UVEB/D/27gPMqurqG/gamgIqJnaNSYwae8OKvUVNNHZRLGkaO6CJJcUYOygKFkTQWGJvibEb0RTT7V3BXmKnd5jyPb99Z+HJvOgMvMTyftzn0Rnm3nvO3qv+13+vvc+i3aKhc+d49pkRseNOO8Zb77wTX19pxfjFz39WztVs376W1DNIJSAQxK+99tpSuAmcRx11VEm+CJUtttiiABjJR1Hnd0Hs6quvLsRny9WtOQ281S4ZD0FSQBiDcRuX1v/q6lVV13N6z7lhL/OuMfsSYH8/+MEP4vrrr4911123gBtdMHO6JWn2R/Df+0b6VwIkPjYn5E36KCB49tlnl47prbfeuqx8r7HGGp+JVe6PkmICvZaArwp+W678J7D872nm079yVR6zKq6SyKyC6Zaxem7OotqFkd337HXUqFGlSx9gXXDBBUsXJyInjwep6rFlUVjtWquCYeP+qM6g9JnPMhFkjB7Cxxd1A9nhkB1Bc1Mnn7drJblQ7eZNX67a+Ky6Pz4vObyKTZLc9NOuEhhpHjb57FltNaZUc/L/z1jx47DJ7Cy8pl9/8MEHBY/AJhtuuGH069evkJJtkXHLOiRzo65o8VWNocmiLQu51WtVFxV0biLWkJswkw7Ttddeuxhr3i/HOjfJqda8wc4IJOaBBx5YCMzTTz+9LJaoe9ZZZ52ym2nJJZcs/+WRYa+++mpZ2EYOmoOdcxa7q6/cll7F0XOTKGzZtZm5PvN6S3LTeMRJDTGaZdRyfkc66+J84IEHSmMD/L/EEkuUqeTiWDaytCbLufF+y3FXr1mN/S3tuop9ZtXROqdjU4vLK926dSu7Z9TgLfHip4GXM9fTN9/SeKS72M5ODyVebLHF5nTKs/m9eeTmbArsU/v4/3pbesuRzyM351yXn2dy09PSGxfoEqNHjYsePXrEq6+9FjvvunMc1bd3bLrJJmVbehXgVKWU3ZLvvPNOSTaCFtBywAEHlABr5RPokIh1rSh4rShVg3+CBvdoLan6TMszTXI8w4cPL52bL774YgE4Voaqwf3TCOxzblHzvtlSAnQJ2F133XWFsLOdKbuAP8+FSHXbijmnfc/pqjpZvPHGG4VQAfo9AMwDwSwqfNZe1QLD2ACglp2BOeYqSHzmmWdKl+Brr71WCiQdvED9/8VXyihBcbWwqsbRauHVkiBqLa7OjtyyEASmdckvsMAChbRTYFl4UHisttpqZSFrrbXWKpeeVSGQ82hp/y1jtvfpWWeO/LLCCitEr169Sj75JIvL2ZFRftb4FJiKeb6I+D3mmGPiK1/5ypxc7v/Ed1oSFGkfsyIMZmULs0OofJIC+zhsoiCHTdgvbAIrzcMmn6R2Zn2vjB9Vm6wuMH7W48t/W4ItcX9ik5a229Zx+J7OTbtKxENdlnxBZ2FbXi1jR+pHAwVix9ZrWMeiWmsv37Ugxy8tBstZu+++e8ERFqAcq6IeQijafeDzjtx65JFHSmfo9ttvXwikT+plrDoxHcd0yCGHFFLIEVyrr7566WjMLsaqzpBnf/vb38oc1WjHHXdc7LHHHjNzsq3ftrQjCRGmVVJ4bi0aVjuhq1igGsernzF+R08Zs7GZr5zpJe/fddddRcdHH310wR7VXDu3xjw7Os0FXhhr0qRJ8eCDD5bjoCzqeuCuRgw7Wap4vop95lY+c+zN4MGDSzf0T3/609hyyy3/Y8Hgk45lVcxXxaYIah25OAH1HNl8Mq955OYnI+f//V0KuVkeIFQeCORsxLry8Jc5/fcyHWfM69ycQ718PsnNsdE0eVLEIgtFu27dorEhonv3deO5Ec9H77694+AfHhQrrrCCx3vMTIbVh0j4I9DuPDEFnKL28ccfLyDjZz/7Wemy+9KXvlS2ndhCoRi99dZbY6GFFpop5QSSGQhbS04+V02E1c/fc889BZS89dZbZVWoZ8+eM8c9q0K6LSvFc2gO8772X5AA3Se5aZX6jDPOiGWWWabciS7n5irof2H4H3nJlsRPklhVkq8ttprX8dNWWODQ1i/nbVpsIKu2XOeTnnsVdCUARF6KLbqubaVypIVXPqxDnHF2oS1XzhS1kNKWguaTnNvcupcOL7r005YessgtcvRpNdxZfohGnSYI/8UXX/w/FqTmFoDOOdGTwkisHzt2bPFLRYjOTYtKzvnS/VLdNkbP1QfHuFZ1axfiB4Gp0GKv888//8yubAtWimGEqZyi8HSP9JW5Jeu5dZ2qL1poQG7yRXnwu9/9biy11FJz61afu+vMKt611GMW6C1J+Tld8PkkhPRx2EScgk1sx3MW+H777TdLbJJy+KzF6U9Cfp/WPVpuL0V0waxdunQp5IR4NDcXhz6tec7JfVuSm2RFFrP7QKGqz7/77rszF14RVLbQqg3aavM5phyL78GCedY/LNDaOX7pq8aiQxNpaNHMzi9HHvFVu80QmLZ9504aW9Tdx/zlO8RsW8c9J/Kvfid3Rsivur9feumlQr7aou3M0irxm3GEjN57772ytd5iMBIUsZwv2PDyyy8vW9oRiEjTzMtz2+ZT5olFqotZieH9rJKb4uUvfvGLgge81JRqSHL3H4zw3xpvW/RVlTkbcS4oYlYtnGSysbPvfKUttVbrtuX+1c/AFxqLlltuuSIzi81wYtbLn3TuTNlUczudI9d1G+vYhhurD9eb3TnP3ufnkZuzJ69P79P/0bmZpGYOp+W/o7Vt6k3NDxSaty19jjT6+SQ3x0TjpEnR9MUFo/3CC8eUydPLKtOLL78Up5x2Svzge98twI4tJTiR8KrkYpXcPPLII0tnAmAIHAhiimz/tkqjW+WWW275jzPY5qTorhaOVWBhi4b7AgESuO6+KnHSMth+UqBkjgxq3pf+hwSS3ESgADnAZz6VNgHDnNjTpy3qlsV+Ar05JTd9H6GCXEJAATy77rprWdH9LMunSg44L1fnqVij08mKvd/JhM6d7wggPf300yVG6aBA7P1ffHlwmy1ltqWRCV3a9u3F7seNG1dIRgSaYkx3RrW4yzg3t+JdxtGnnnqqnI3l4VUKQiQzvR122GGFwLPAlKC+JVmVcbm6ld72PwWWM6MUm8j4fNCM88Meeuih0oUiB+kUtZXxs05u0pGFBrHKDgZ6cpQGX/z/+UVv7Bnpp5PLmXY6phwpo6BdeumlSxdRtTMni9jPegzLAr3qbwpe8fjll18uCxXbbbfdPGzyGXGAauc4nT388MPlrGCxByHkfNzOnTt/Rkb7yQ7jo7BJy51XreWW6nWQbfIYbKIu0ITA92fHr1tuQ0bmXHXVVWUHh63X4sfHvRJrOMdSXlE7wBW5I4CvIjrVMBbVcvy6NnWdWdCT7+Tb1uY+tzSmrskzreVVC2QIPmNAxM+KPPQ3mAmRZE4+a3dF5l9zNx8dh87r1O2XOXduzSvrxZEjRxbfQmYhY+XAZ599tpyhqe6EcczDS12plrOoadz80ZjtQrL7z7wR47kAWt3NN7fk3ZbrpF1kk44FaIS5Otf5kmKHRXe6aknmzm1yM7uXkZr8yiJwkpuZk2b34V9tkcFHfaZab1eJct3RVXIzCer/zb3a9t155Gbb5PTpf2pe52YrOph35maUp52XVt7ycKmmaNdU2nyjaXp9NI4a09y52S3aLbxQjB09oWwjfPe992LI0AujV6+9o2uXLtHYWBN0Jr1qQM+zUXRuOnNTorISqIjzhD5b0K10Wll11oviN7elZ4KdHVCTAbOaePM6uS19/PjxpT1fsszEmsnHPPL3uZW8P/1Q8P/PCKzyOzjbCrPurf8L+qwCfyCN/fIjAN2xDgqr2bVVwArZpYBAGulycxZPyuuzYjHVWFJdNLnhhhtmdivqkECWpZ9XzyOt+vXcBoufBRmZM3tAVjqrDIAFDnW/59y97+8KRg9m0DUP4FZ9Y27KJvWUZ3VlXjC+PHPTQw9mdb5XyzicRbKftlXJIToPPBFVvmh5TEHVBqoLV58FXVXHULVruRG5eckll5TzzxRq6YuftXF/EuNJ2YwYMaJs07f1UDeOAtfZakiKTTfdtHRmWxzNwqxlzv8sxrKWNpn/zmLd8QoWe821in9aFsmzG+8/Cb39X7xHS/LOv+Ve5LOFF2cVWkT55Arwz5aUq/IRo5FgFpiQkTodLT7Mrq3KE+IhbMLfLfaoCdrqz+k31VpA9yXSDk6Qd/Kc57ZKM6/l8xYTEWs64ZCd8qr3M4d+0h1wOQcLuplfkUWeHK4DfNlll/0fD1yrEmnytM5NJKFFQdgq51CNQVVZza5OP07OuUivA5Zc5T7EpMVotaI4b0FWc0yeoZmLQRYG6UGHqrHq9JMrfN9/LbHx3Bx3a7bTMnb4fHYTV22zinnyM7N6kFVr92vtfXYqt9Ax7I9ETnl8GrvaqvKpyiA7N3EC9PnJLRzNIzdbs6HPyvstyM3cjj7nP5fpOO+BQnOq3M9j52bj6DEyedQttnA0LbBAvPfOBwXITZoyOS69/NLYZedvlw3pOjdbJvZMjkA7gCIJacXXeaFDRdJSxOkwUrRaObSSZOXRE/7yVV3xkry18gMmeQaPoGybudVeB0oDmVbBJMGWBTsgqisCADMGWyKrXUs6nFzLfYAD5+gAVc6umVXxXy1UdCfZrmRlzueBO2eFzGkytQprLMbkZYXNvFw7VyOr5EQV+JGJh1SYR36v5Uo1gKZ7T3cMcEGmdOGsIAVjFfxUE6DxmCfCxN9zrkBsVUbVYix1aTXbnIwPQUE+unIQbXTn3+7vv+w8m1XhqkvLdXzXPYEhXb+StY5N3T6KYufKJOhkj7bn5pyNweeRQPScoGl2/Zv8jN8Kv2u0PCtvVnJoeQ/XMB8/k8h3LTZE11WgQ2+KKyDd1ntdi+ZvNdj3zQsYYCstt7ZWwYQxA5JIfj6niznPtkmfcy2fY9vZvUI3xuae2RWb8+GDbINM2ZvrGJe5+X76E5+a1VaTWZFR1TFXixYLIsbO/qzSZyfNR+mv+l3jmj59erEFfmae7Ne8snv1o7oT+AofQELQhev6LnsVt8jlo3zed9lsxgmy9ICD6udtW8p4xnfJ0ufMs+XTWM01dYQM8UL8kIVrps6MV6HjnCf+YdsaUjx9yxzELdvYfNa/6Sj1PLvbz6okdFUfZG3xCrHpoHj+mf5SjTfVBafMI3xeEaNI1QWqgM7xV3NFNV74rnkhyXwfGconZvVQgY8iQv1dvqBvMc81M26QEZ231HfKM2N45iW2Ice1LKzlRsWGnKSjQ5dxy45E9spu2Eb6xMf5YlUOGS+RBuIJORh3NV6bm+sbc/q/+MMGdMt8VEfHR8mtZdx2bblbnDQ3Xbcf96AA1yVz2/QVss5QY7MWrhw5oYOIHeU1WhbhfE3+I1uyI3u+lrr3ef4rtolR5uwz6Wti28fN7ePyRH7PXF2fTI0h/VmsEB+rMSaf/ism8WHn+7W0a/+WQ+V2tsd3xHzfYaPG7rpJjLNVtu87bJY+6X1OtvnRnfjOHlyj5UMYc86Ievfzucw/fJDteY9e6F8uEGv9Pidyrn4nY6bY6pV6dP3W5kr3dER+XnzT2P1XtYH0FRhCJ5vjP+hApx5/quaXKtHlmsbFb43Hdfkj22YfxqoT3X3ZoLmQte8kdhMz5uQllqdtwHTspSWObU32iff4Usa5lE/GhcSeZGMhwjmZ5APv+yy7yTyb+DwfapPzquZ5c0e0ye/IGAuveVRVxiZ2BJuQlRzoxabMk0zJszo3Hf+ONJF3ECZ07j7p92zaf4lpWi6UZE5yH7aijjA2xxKIUZmnUr7V+aR8cq58QTx0HWOm3+pRXNW8Njv1Q3VbOtuE63S3G1M1frfUOTkgkpyRDVNaCK2STS0xbEv7TtxH/+7L78W4tozdtcRG3fiaT/75z38WO2VDzoAX7y2+w7vOYhTjfEe8pAN+pZbMXTnf+c53ynfyzM0kxhILkUPGfX7IJ8k/x5EYiH25l7mwp+qD7bznc8Yt3vocP5Fr6JTtkQMbT3K1KvOUp+tkPvI7/bFnMUuuEzcTo5KlWMm+jblqX22RM5ty3AkC2WIB7MV/2KJrwf6uzQc+aqGG3HxHfDc2vpL4tFoztoxV5ERPvmusWeeZhxiS408fs/NIjLXAAa/OKv51egsAACAASURBVIaTs2sak3vTk3lkXODfedZp1ncZFz46ls4jN+ckz3wa36n7wT1v2TDcfCbi//7n0h1nxEnztqXPkS4/l+TmqDERUyZH+8W/GNPn7xRPPfFseVr6/J07x+Ahg+Nb39w+2pVzXD98pny1qBZsnPPmzE2AHBED/CjiEJpWvwUcREV1W7rECNhl54/gKJkojK1MSnp+SgyuizyVyAU7idFqpRVVAU9CSFJA8rSVBIC0lUSxkyBdAepMToBKYBW0bRnQ6eT8GsVYrnRl95zEIMBLboCOMfmb4hTosZrYGriugrsEFJKu+RgjIisBu3nZnqdLSxLKIhmoUOSQk8Qh+ZBJbtG0rUchWC16slNEZ637KRJtBbGVhuwk7er5d3RJvg7rpj+gHlAAOHyerLIQzuI+gWeSleRK/sYncTnoPLuV6MS/ddMCZDpzkuCsPjVWQaDY1fl7xx13FBkg3K3GO2tQZ5ejD/KQ8SrpnoeQmzswYo7G7QxCsgVG2vo0xQQXOsiseitWbIkBIKor936XgN0PCKeDJMBcQ5I2D10KfIUNsCk68x+ZSN4J0gAEJJWuVCvZ5un8ScBU0e9+efi78ZC9OQFO9Ay4SPbsVAFhSzpbs+WoSqiwJVskkS6uzT+8kApWVtkJP0xwYtx0Sb/sH4FmvnybX7i2B/uwXSvHDvZP30i7z1XtlgGWnBJQJwDKM7Rcp/rkxwRK7Imd+bf5ZhGdIFccQu7abkYuwDE/103OF/yX4LNabJAbfVkFt43KZxARfMeB++JFEkfu5fP0b65s1wKL7jx/9z3yz8UTMueP/qb7gP0jLcmTLdhqxjayWDEuvm8rl+127EocQlRXx6x4sRVc/GMv7CIftuNz/MsWcnJ02L1xuIankNIzP8ntYG1Jfmn/ih7jE5PEUwSaGG7hAWgVkxQB7IQfs012bt4tZa8YzE4e8hCHvLLjgB/xMd/z/XzAA3JHYWR+tsG7dy7EpK0YI5LDuOnOWNPmyMJD8eibnN1HJwx907VCIc/cy5hgTPKVQkLhJW4iQMQ1emCzmeN8p9pFbUsdH8uOpyy6XnjhhWKviK8s5smh6ovkzDbMJxf73MfcnUUqH5CLApBMsruXfdoGpqg11/RHhS67E5Pl0moHRcquejRGzr8ac/3O/sQFdi9Osnud9fJGlRzO76fs+Yuxy8n0Tb9yts5kcrfAyS4zbrgPv+cj/qYAFpPIQheZnEgP3hfP5FY5lp78DWkuDro+wsl8Z2ebXhaw7u13viRXwhXGRhfyja5pJAs7SkxR7URSzNshIy7lgpc4bq6upYtJDJV3dKORLXLA2cP8WxwybjZNz87bldv4sxjH/man09B86ID+2A67UJhWiZyMyxaaxBnzMxZ/TwKCD/EfejNWWAZGYofVmNZajCHbjDH0KG+KmXKxXAcPwA/myl74RZWcSNtlT3ComEl+/s6X2bw5sgH2mZjA+0g+sfnggw8u+Y+/IEcyr9AZXYtnvktnfBYGdl2kDbtDiIkRsIcjkmAXtsBHxTkPqSEX8kYSwgBpi62RGelHfNp9bO1F6MEmiRkTp/OxJCsSmyTpLi7QpbhgwTjjgjmQj7iQmI/O+NmVV15ZdgaQD/0jtD3gkS+IFezG1mc5yJzgbzYuNxib+MSH2Qqd8l85uUr+yVdiJrnBJmTuRZbGJX7SDX9Lu5RrxG/+oKmBPcvjdAuXWBDk975HDykDsRbBZO7ytPfEVz4H28CNZJy5iO6NT/xOu2bzSbzLd3RLJnITPERWZJK1SJI06RMtycWP8o/s3JRjbHUmP/ixSuwlLqj6Lv+RW9ij75JV2ph47f5sIwnLnI/PiEs6PcVQ5J74RsbiaFtiTBKF9EauYhpyKwnhnDv78Nn0ZRieDtgBmzNPn3VvuUIcUm8muUgn7IttsUV+//zzzxefhHvEEUcYHX/88YVgZfvyK/2aCwzkWuzBWOiMvbsPjIQ457dirrhOr2pAsa76QBxz4G/wOFsnP+Niw3CyfCQ/yhvwpaYf4yV7sQwug/V8z6saNz+O8PSeoxngT983J/kQHmMfcpK8Ia+6f+ou44Tvw6ZigZ9sjS3TN3+TW2CEqg37LrmbB9lYnDZe/uc7FkDE6pbksbid29LhxBxLzo+s6EjcVv8nlsyGhYwLuWDFF1yTnuCAKvGeeeRDv6iL+sa6GDMl4vGJ9fGl+dvHV7pGdGlfPtH8eJF2raWoee//lyUws3Mz71N7kNCHd/2of+ffW/5cuuP0eeTmHCrt80luji5nbrZbbOGo7zx/PPTgY7HHnnvEIostFuedd258Y1tFtNWSGtjMoqK6Opydm5KkbQKCksCt2JLQgQBBClmhmw/gACCS3JRMBHdBVSAG0hV0SBfABPCTFLJLUUB1f8DJe5KTIOxvgGiSa5lEqNPYPVVQ8JcYXTcJUQFVUWprhIJWgpPUEExAnCTje0Cpn8AcQAbw+ndrZ/u0NCfzVdyYr8LOWMjVvARv7ysczE3i9Hdg2b0UMZITsAgsCOY6gQBUiQvh5CWxWg0HelsGd/dTWAEMWQj6DFDgWp5ArlgxpiwYJDBEtTFts802ZUz0gfhENCIebRcnI4Sal5VDL6BbkUOWQIB5I06BX4ebZwLPcQIRVmzpko4ymUqsQBmiDuBBclq9ze+Zs7EBlHTqe2wi35fcc84tu1I+yuUBFQCS7Nmbn4qRli82hbznAwm6Ejw6OxDIoMO0u7RJYyMDRYLxGa9rAObsmFyBBL4jkZsz4JKdTpI6cJQ2imgBushekkcwAxyAKdlUSR1y8j5bTF2nvOibjZCvQsfL2OlQIafwpntzIlPgQ2HF3szFQgFwmF0F6bMpt1mBtCQO8jPmoNhWxAKnfMEY/AeoAtxkpLhklzlOMuW/wA47yzM6E4gpvgBc5Et1YcL9FYLIUACavKtxgl+yAYSN77uOe/FVxTD9AXGIBfcGntkCIAnQK5x0tdOXOJdzSVvwfYf7m2+VaHQdiwaAtAIZsKt2ayTJ4dB6sZitAPTZ2e59hT190Fd2vLgvvSsYEYJJmLTs/Pko3zB3YwKE3Q8RD1SyNXFIwUpeYpaYiWw1bmQHHwJoU+d05DN5hAJQzG7pjK/6SS/igs+JA+7h+wpQ8qUfMdy1q/5tnIhuNiqusdN8aIJ463oKgewSr3Za0AOShj/m+Z+u57N8mv2xxSSkjcd3xDb3052R5Ca980/kpmvmQoPrWbxQ7POlzAd+kov/kAz8SoHh7/KG+I8QZfdykP/YplwrZonliHP6lnONFRlYjanu7T85hQ3QjbkkoVmNn1mMZpFQJT/ZFh9AJqXsFXaKWPE+z/3ynfweucn7im32mfHa++4vF4t3xpb5Eb5AGsAR5oucIgdzNAYLGAhueU0hKxelTNkbG3FtMVKHsJg4p7svLF7Qs2IyCfj0HfGTr9IDQlWc4Sd0IL4bk7igA0mMMHfjlrPNzzwVheIfPyKfjBNyKR8Xa+As8SA7WIxD7JE3xO8khdsCadmXmJo4gu2k/jOfug6CSI6mGzIUn3JBg+7gJ/c1Jj4jRiAh2ENbY0vK0/2QbuSWRFVen4wRHsYtXiAa876J7RCOfFeB7G+5mJuYwBzYfXbZGp/cIYbJOfwBDsxFUe+bKxwgdpA9/dAHMsU45F3yMe6M8XI4PxADxR+xja+QV5K19C5mt0Zspi7J19h0LLJhuUPearnbwji8J8b4rFyZZAISjmzzwX3puxkX4HDyzXxjMZs8xVs2Cgf4t4WpjE9yDF+ETcyVbH3eYjVikezEM38jBzidDLNjz735iPfh7IxXaYtsA3ni/h6kk/hRHpZf2QRyxNwybpCV75GPPOX+aYsWeBE4sJF7qln4q9jh/vIJ+SUW5qPir2u5p3HDf3Cca9pBgURk9+RsjvA6W2QbScZWCc2Ud2u4tEpuGif8Js6kXbtmjjPjtDibXajub3xyfsYTBB/9mQsMwb9gbDmS/Pg4rEinZEgm7iNfIflae/ETvsvu1BjsRc3mGtV4yT8Qh+KL+OwsUDmWfti5eGYuxmWRAzatPlDI9YwPGU4udOA6cAJdyZXsJRsEUmZkLkazX7HVmJCi4qj7IbZdm/74J19HQooP8GUuNuXCY/qIMfAftsNeyZgP+E8tBeuomYyTLcP16if5W7xhf9Wjh9oSF8R9tSA9052FsVzsMC/kMtwuHsOZSfDToXF7D1bKvJE+R1Z8xtjy2ql3mJ9O4bBcxPY9PifesSnzzDqZPcAs4hJZZueme5IzmYux7E53pjxkvPK8OJ4P9GoZF9yPnPm3+xmzccgTH2LteZ2brfnrZ+X9eZ2brWhi3pmbH3/mZtPo2tPS67t1jWmdOsZfHvh7IaNW+PqK0a//GbHZJrUkWORYSUbZcek9RSeAJIEjJLLrDrkpiCt4FXXISklBcZeJVfCRqCQx5CMQpXDNbXtWdwR+hQTgKClK5gKqpCG5SDLGLHgK7FYogRugCdDJF2An2CsKJDmFiRU6xCliSqGkAEUYAp5IHx0UkoOAjtRBsCSAQb65hv/aknhyHFa5AGqA0nWNXYDPsSjQJSGJ23vGhTAW7CUERYJA733JI7saEDOSjyRLJkg1Ywe6kA86XoE/HYEKP8Wjz9MJ3WYHrqJYoSC56lwCqIAjevYdiYZ+FPiSIbBg/JKKlV3y9x1jJzMkEN2bKzkB/oCCJAb4+XuCOjIAfhUKEjw9kZXEx7aASPdlA8bhfWOnr5yz+SvysxMOSCJTSVvBaEwtt5Z/VBhxbbaN8HVPCVySr76MTbFKP5Io4otNABeIE+NS+CPDJXoFFRDAD4B/pCzAxu4RY2QIQCqc6IruAWi2jxRxXeRuFm58B4gid35GnoAfXdEb4MHGrQhnpyx/Yh98y4ue89iIv//976Uop2+EGwCiiDHPfDgRP6UfsgU6AUAFASDB77Jrm474ZTV2VIlN985ukfw9ZUtOgCpdsbfc3pU6NxaAmM34LP92rewKMW/vITDYEL3pimIL5sL2AbxqNyuf9D5fQJC4piKCXgFsMQHpCfiyCy/XJksx0fXoXrGmSKYj42S3ADSd0i0dsgWAn8yQCnwEGcjWdJnwXX7Bto2bjSgmyIJM6Zke/I09sHf+zRbEBbpWnAN84h7/QbDyU4SRefs7XdGdeJJPcG4LwGG3Cjh2YrxkJT4qZNL+szOJP5oLfeaZk+yEHPiCmKr4TlulK4QjPbFbNpYLV+aoEKAPL/JVSPAvPqhAafmiH3IFlsV6MmAr/NPfvU/fdCKmse18OJ1Cm17JKruY6d5YdfyIn+yc3JFQfMp3FJFioDn6XC40ILQU/tldQI6uzWfJgSz5HFvILi9zV4AD9sYi/7mfhy1Y9GEb7FCc8Dd6RyyShxeblo/pX2Fhzu6FACAPMUcByB7FuWqRnERQ5jjvJSkthstJ5q8wFcPIUP4SZ9m1eKhwTsI+CU5xRjEmhpirayAO/I7ooVfkALnkIphrsR8+yJ8UMXKhfOPz/E0sRibxb/Ehiyn3Mme65muuLTbzm9k584s8vCz0GIu8y9/FJYSlAsx7iFuyFJfpG7kpHnufbLwnLhgDu6Rzc6EntiJuIXHNg22zKwW6hQ4EgHv6Sa6uaxzii9xO3nJLy5j6cXlO/CdD9iWeii0tX/TOrsQjemFH/JY/8Ut4jz3xJYsaCnl/F2/Mr+XW3NbiDBxnTnyNH8GASJUkMYxXbCZD9pvzpSO+yG74ChyI5OAz8APykn+yAeO1aMDnveiCXvmO/JcdauxNoS1HwChyi/uaO5zIh92PHhTncBv7pDM4hx75C0KaHPmrOO27cCx58mOEcFvwpGu4Jr8hb2MWN6vkFjkYi9jODxKbiP1iknkkqUoG6SOwiZyOkEHuIXDIEAECA8He5MPW2J+YAkPQkbzH7+iMDXpPjmELYlXuwsgjc7JzM3cdqSPEJbKgZ9cVv+Q7sYIs1QzyGtvI/Cx3wUrmnF3a4hlCVSzPOEdfiDoy81lz0NlJnmxCToNZ4SrypVO26wVbuB/f5nv8hB/Lefk0bz6bZ1uyL5iBf7JPukpSLRfRWvOB6vtyhfhlDvJEdgTPyl5ygSAfYuffiTNzsZkNwxN8mP7Ji5zVAHK4nM2O4UGEqH/zOTZgPm15Ujy7Y0/wAUxjzOJBNZ/4DF9R7+XiikWTXAxKcpMs5FTxhy2TQ/q8z7MlsndtsdScLHjBUHzeGGAnvid+sjlEru/JDd6nf7lMLMvcwaYtjLJ7hCnd8Q06h52S6DcWWCy7kvk3v1R35G5CmF5sZYPkx8/Mmc0Zp9zAd8hIvv+4V8uGAPbIFmFRupKPjI3vyhvGJR7CY+6dx7aJWT6nTqAjcZLs2ILmFXFCfW4efEKdwnfkebqlB/KHO+A6OEOdx1eR03xTTssX/Cz/+5v3sgbQ8cq22Ii4YpzGAVeSn3vRnfmJC3yav/FHdglb+WzWrmljbD9tXkPfvM7N2Yk6n85nm8nNuXfzeZ2bcy7Lz2PnZowZV8jNhoUXiOnzdYq777o3Djv8sFhzrbXi1NNOjR4bbVDO3Iy6Wpt2BtMqQQFoACqKdIFbcAVkFBmAQG6lFLAERYkzARgAAcwLroK5QAfIJ+EgAQBnilmAHdiUTBQ3gI7ABzALogoIAdw1XU/CEpy9ABiBH9CU4AHdXClWGAFPArsko0BDGBg/4AmgCNqSFABs7kgkwV4hnFtE22I5gjKwYYzGbU5AEhm5LrBhLNmxJgGZl0JBgkG6uAawqIg3B8WSsQM+visxkzsQj9AwxjwHTrGgewcZSUaKq+zWIUP6k+QleIULPUhidAqgAf7GDKAiyIyBHBIUKqwBEoQnIs4KKD0gABSQ5mi87qUYAGgA4ExCSECJCQGs6DSGPOsFuAC+ENgAK30CWOShOEdKm5PvsJecM5kqwBWfbBRwBtTaUtC6tqSpq4btGl8efJ/g1JzolK1Y2fV5NuHvyBxyk1zJnFwRx65LF9lZRD7mo7hXdAA3vqdYcR26B7ZyCw77V2QBaMCeYppM2SXgRB/Goojni0gGRVraGaI3iST2oVABEgAiIEU3kvfpkw+SKR0BNsblOshG/uA9ADhjgkKNLOjCnOjRe7kanDGkJSDnhwot4AaoVEjlWXK5hZdfAqkKE/MFupFEii9AyLWthCuCEUxk5j365seAHZkDtHQKwNOn7wFq5EQW5uf6wGEeMQDMuh/wBuCyXzLOrjVFGXtWwPgeMEZHAKoYZy6uDSyKc2SUZyt5T3x0fwDSNclAkWg+rsWv2RwboCdxEAAERn0WqDYHcSW7lNgbEGjO9MLXxJuMY0A7ebuPOKAQo9e2FNfs1zwASgWwa4sd5GbO9J0LEApALyCUTeruUUiwDfFB3Kbv3L5IV/TKbwBtdqQAM0564EsKcfNm3+aHABWXxIHMVcZAFnksiuvyJbbi2nSBrGHz7B0pJt6Qs3jK312TzBXI/JQ+zNV7ioYqWSy++LecSPZsDznPp+mXbOQ/98ktlfIYUo7PpS8iARTo9Cn2Ghv9yltygs4hspPPdIciRsQBeqNT9iOWkB0b5LPiNT2xecUH2dAh+eVikvFmpyQZJpFX7bhLctPfyE0+UMiwM99HFPiebh/+Yvx0heTIhwMpeNiaPCiH0Q+fYnv0xR/4jHmbn7hAd67D7/iC6/Eh3xMPERtkbK70J5clEagozafTywf0IL8r7shUbKySQh+Vy7O7xLzFGDZJ7vKQQpZPIrDkPbrMB4Ap5uTE7Dx2b0U3nbPt7JBiF+bNR/KhC+SsCDRGBaH8gpQX08jCv+EW18iFJQW8nMAX2totyQ6yK5zfzorc5KPsjv+Kn/wwiUL5kU4zj2QXPFmzf8Wz+Nhad1rKXo6EVWBLejR/v7sPG2QjbBnxLw7xATowX3GB7ZAj++GTMJHYmLESmcuu2Du7FQvMJeMQP8pjNFyTLHUZy1PZucm+XVeMUHhbgPC+OOaeYq1xGrv4ym7NC/GCGBEvxBE2JJbAfXm2YGt4ki0ifdybvhFDcll2gyZhYI55VEceacLW5UD2aHywEV3mbgRxgfzgCWQreyAn4zdndiLHkQu5s/Vc+Mmnj8MmefYffMpOfScbCXKxh92x38zDSGn3YEuuQdbirjzn2onxxUBYXU5lU+4FG3r5nliB6Mgtwbn4K/cZM5+UA/hwdimTp+/yY5+H6+jJmOlNnBFXxRo24zqwCRyd5KZrkV1eU96Q12FScspXy0XdlkTVrPSf5GbujMiaythyATlxhzyl0YRd000eVZJnF7q+WGgxgwzEC3ZCljCy38lHnBFXyNI92HlufSar1l7Zucn/5UJ4Ua5Iktf3s3aEBeQPcd2c6EC+pxe2Q2ZiCJ9HbvJHY/IZvs6m2Su9qD/yaC8LLOZHb7Ax/yMH9itGuz57VF/Kz/yez/JlOcs1YUn1Jtswtmy4IA+5iL+zLXk6z5NFQGd3rXGyafbserCj2MS31Crk4ZrmBl/wS3ajhq0eNVGVd8uFR3FEDPPKB/LxHViD7eYii+slye8aYp4GBnIkJ7nHmOQU9iTe8xd6cn2yYVPqCL6KkPV5slALZI2e9YeYRpdZz7iWa7JfWMxLzYd8hRfYCb/mQ+KCceTitxgp93qf/LwnLvB9fif3kgM50y+b+VBONenNIzdb89pP//1CblYJpwyYH/uz9OHVOvHK5yr/XqbTvDM351Stn0dys2m0p6VPjlikW+ncvPOOe0pSW3PtteKUU0+OHj02qj1Zvam2LTVJimrQAMYFc0FIsPJvQTS3pQOU2YkmQUpAgqlAZgVOgBLsBMxMOK4vYCGJEFeKZQE3t9N4H9EmWFrtAkKABwFTwSQg+xsg7JWdowKvYkJyzcLNnARF41HsSJqCcW5LlxgASIk0ia08oF6RqCBr60uiByIlWUUhUCnJJTFkTIK3YgyRA6ABz+YlmCtUJVvgwlgBEcUUIC7xAKcJTCQAIAForm43UhADgn4i31xfsjN/BSEd0Reg7iVGSCzGhFw1ZoUB8hS4QW6SNeBmXgCzokSRA9ybQ3XrHxnkuU3ABPCXZATZZ4csMAQcVLfcKILpF6AECiRG+lcgIK3Ny/0SeKdeAGaARgIFGCTy1rpIsohHqJA9OSris8OgCkbJC5HM3pA9bIIu2RpdsW+ANIFlJlzjBmSQJwm42TvAQB/+DmwApuzBNfM/n9OdiegFmrILL89qcw/ASvFgtT87N40b+YIIJ1u64BdsJDuy6dS8c7tVHjXgWogYRDPdGVduAzYufglEsW02QCfAbBIHVaCRsSSLMUCSPSJ78mxK9yFT9zL/PI+WTxof0A0IKTTYiqJSfPFvoEcxp3BKXSNrfY8dsRM+nf7LNlyP/5gT30lC3hiNyffYPp8V3wBH8VLxphAAqMyZvZOl4gHJitwzroyT7MJc0u9d373zfePPDjb2jQwC2pC67onIAy6BUeBcrKRT8tfxBTzzXwAXycS2zJP9ZozlG1kge5982Ynrt4UQUQDzP0W1+Ygd4hDbZXdiI1+2OJNnG4oZqR/xiy8at/giJ9CB+fJfoN4ckAJswH0snHhfbEAe5mKR/ICMQfz5fMaTJNTZrTHJF76LqHA/PoOkcS3+qzjJbfC+K94hUHxWnCJ348/tcood/pvEGT3KgXQpnyXRzVfptkpuimHGz3bYFBsVR6sPoHI9hRmfkyvdz3Us1iGZyIsdmRNizIudiu0KO+MSty0QigvyWMaR9EXXVbwj7Nid4jH137J4SnIvt51ZqJI/2J94JQfnwiT7oDOxT3xxf74ijoqJdGYeCkPzz4W07OwUB+jbT7rLfEZncp45s7v8npzP1xBcCkR5iH/RgTFUfU28JEd4wvu6s9pC6Ju/PCsPI1bMxRj4mXiTMQ0pbb50lwUcMibPkEMms6U8O47d0Y1iTlwRR8Q1dsOv8rzoJH5gE/7Fz/lsHkHBv92DvdKlIq8tvsxufJf/wDh8oWV8MjfzEd/EanHdeNkmH/Zdsqies6zzmK/oWkX+0GNb5Jyxid36vjzALuGDlLPrkBNd5tEl2VUlB/EPi1k+YwEjF7N9T1xWpLuexSSxnu1YBEUq8CsxVxzij/KPzk24UF6Tk+U0RIjYxBYV5V70Iuewdf6XW0HFb9dmi96Tu/k/XxWzjZltixutLbwmNoFr3VteIOPqWd8pZ9dEZCAfjD3zHR3DH/Km+M+WEtOwc7apq0xe4yP0l+Qm36UH36MXGCRxiWuwDzIzfzEPIYncJGv2Ine13JaeC68+S75iCh3lw5gSm8hn4jnSlixdL8lNsYw+yFcOrz4tms/yMXqld2NPclOeyfNujVEMzW3p5g0rkScdiXcIQ3GV7MVNmC/JTX5HXvzXd+hc3iMLMbmKG6sxqS01BLvkZ+bJT+XI6nmPrkdOMIGxwkOwvfgBt+cxV4mpvS8XWixBRIkX4ja7zqNbLEKSp7xhPq5Nvzmf1sZNlvl0c74ES7PxrC2MmR7YA+yQx18ZR5Kbeeam71hIklfYr1pKbcQeLJzyI7mc7eW52+I14osPmLff+UvWROQFd8Ln4ihdwl55xJW4kbsakoDP77JteFLcEfsQszCZmM/e0xbczzjg0TxGgs/IA+rfxBxiNduSS/OBO+re6oNAU97VRcbEO3C3ubgf3GLO9J/by+VS8vfTAiiZk3OeoWzOfENuyuMt+LU8pNYTq+Qn8Q0Gz3pPvpWf4ZecC1uBl+kwj3zQJUzecIzvygfyjNhFFuoOYyBvmJkO01aN0djZCt8XF/IIHfcS68lcPsyHZpHRf3ZIz9uW3pq/flbe/4/OzXyc0Ezjb37MUFv/7XPzOjfnXLWfb3JzoZg2X6e48/ZmcnOdteNU5OZGGzYXijWSK4NoFaAKXoAA8AeICvaSlCAI4AuCgpyALXlIlIpaYF8hCoT6WX2CuuLFqqNkK7nkNo+8v0ShMFLQCXaSxFulzgAAIABJREFUnxVVnQ2KGgVwbksX4FwHaSHoSTgCZxZqrgmoKxgAGwBIEaww91lgVQEKAOVTzDOxZCHWVqtxT0kAOJCc/Z5AXgJyXUla0gb2jEtS0fVhawwAjaQiz3z6dy5kJKg0buCQXiTG6hNrfcbKousDewoD4Na8JGQgDkkAjLh/El5AlSIryU2fS3LT6h19An35hEPJTuEHWOcTbJNMNl+6QC4Zj3tJVBKozkzjMj5zzydbS4jkI8FZeZWwAUtFC7BlHq5H5/6WICTBo2sjsoxLYgSg2kJuAmbkiMCwgq0ABJiz6E+9u68iig8oCvK+QCUwzY4U0Ak+MynrpgOKzM98+AL9VMl2ulYIZdGY10awK778XXFp1VSxww/4GtCd5GbLp6XTF0JDcer6aXsJOBV6gIrrZQHhvgnmzAkAATbySbJV0JVnc+aWsgTG1fhR9T82zKeRJYpBRIWCE3BVNNAdW2AnSaLmlm8kmWICYDYuY1IUiQ0K/TyI3r29n09ozS2FeXC7wl3sArDEECv/+Upw6LoAoX+zOfJHjokdSEPzzsPyq3MlO0UJfyATv1fP/fJZPgX8WhRgE2IioCyWAaz+46sJ3tmQIh04Zd8AI9nQETskc3I0NnEZyahoqZIDihu2y74VheKLLqDWCAj26trsO89/5Zf5UCBkFX9hQ2Jtxkk6BmrNw1jJU1HtJe5Z2FFo8RXz8R5fFocQHfmwuNyqLPbLDWwBcM6zCqu26PfsSmMjfJHs2RpALVeRUfX8xYypHlBBVwoOBaUcwM/zuIQ8Z65KBrpedoGyS/OnH75oEYSf5rEr7EK8Vljmli73znhn7HzR+NkbmbBNchZvkV1koYhRTCe5Vl2INEbzEFOzYCW3jEHit1yEuHAdRVEW4NWfLXMc/SN8XZc8zYHdZQwxB91DFrgURXJvdlqSO19BtOSui1wwTdtD0JENf/Nd86ZrPgIrKBIRoz5fJfDMjT2Tl/GYmzhXxS/iI9tEKtKRMbaFBGSzcoICSr5BcIqD+TTelLvPIBPkiyTPFV9yiS7G3GaZT/0V19gZ8gFuIhs5Lh/Il+fq6dzir3xNPCR79oiYoSv5xD3kULZCJ635Mn0lISL/WAByfXbglXLxGaS0eSs66ZINydPwDBuF97LLyHj4DJ0hpFwvu2law0uZX8VLvk2e7Jis0zd9xjhhP7FaPEcyeCHGkDbGmQsfmW/oSG60G0b88h3XoUPylSPEIVhB7qNHBIQ4JNfCgmwKZkJAwFd05++JiXLHDRmIeWzVNdkmUoze8lgKxK1FWXmH7th6FbN9lKzIhC24tjnAZrPCJmJVbp9mF4kfxAK4kl6QIl7VuOA9RAfdkj2y0PwQCLBobleWV1o+EERskBuN0f3FfPbhs37SRZ7D2fJp6Xwiuy5htZbYhLz4j3hAP3I2nZKheCQmkIn754vN0C1d0qsaJP0mt9sikOQysUz9wW7JF/7Ip6WbF2LHd/xN7IBXkOKwvHkZs/yW5yUmvk8/zPiepEvi4rbEH3kETidDuQzWqy6stYzX4gH9+TsdweLwBzzpb2SinpBzyVOdhBQVt8jRmMQ696qe/5j3aUtsYQPiAPIQocfXqrvdktyER8lbDGKbbM2Y5D/6Tt/mO8hNzRQWsozVPGB62AiOqZ47mw8kEvORnmoPus4aDr5y/dyBxD7Mm5zoGWHJn/lldbHP3LMeyQUAuCXJTXmNfcipsFjuJpSv1VY+S5fVBXS2QhdwN8zGvsXwxKhVeVeJ8cz7/DjrG3KuYkxjZ7/GJK7Sby4A8lE5J49GyR0W6T9qDXJX3/FXhKQ5ZL3tJ4zuGtXGJ7UFzCbPwz8woTmQJWxPBnRB5vyIb+UD8ap4wPzojY7YAVzQMi6Qe+5Ccg1xqur/NdnNIzdby72flffnrHMzOzZn8XMZT0tf4rXPyvz+1+OYd+ZmK2dujnHm5uRoXHiB0rl5z93DS+Jfo2xLPyU22nD9mdvSqwktAyuQiPRStEnuAEueNwJ05tPSFTOCm0JcESbp6vIQ+BWM1XPvcmXddxT8AFt26UkSCnKFMFJMoAWYJAkFDLAJICr6FS8AjrEqXAVgSVUQznOUJH7JMbd/AoFAHOJQkrC6lWd65IH4uYI8u8Sm7wE0EoliDwBCpiYJkgQK0laSBn6BaOQmIliSM2f6UVjk9tEquSlBKFbNh8wkguoTDSU4iQrQADiS3FQcSaiSG2BN9mRnvBJ3nteST2WWRJGKxuZ+CnayBfIkZYWDQgeJlnaTRa9/ux7dKqR8XrIEFAB/RS1wavwp4wSAwCdQmh037g+MGYMiCBhXIFbn7H4KSsQp4lFib0vnpvG6NnsmF/PzfWPKcwJzToCMglpBhbBJXZu/jg1/z86qavcTXdMnAJgAylgRJIAHYA2kIBDzXqlvoM0Kq38bF9ugQ34FmOsYyKels+XqnNmT7/Atcknby4BLB/lgEoV/AoXqOZfGC6jlqwqskTtkkttLEDctwXuVIM7vZnEFcAJAQKx7iDG5sJD3Y+PGk2ceki8wmgU6+8qDzBPIKrL5kUKUbHw2O0aQO4p3+uIfSbqlf5IzGYtx9AUQIx/EtexKQa7pIsrvVBOYe5E5nxeDADlzyq5L8kKAGDNwn0dq8LOMqa6RZ1tmDCYzJBfg7m/8KM9mVaCSk5iDIDH37KREPPFD/sAeFId8sS1PQKW73JbOJ40JiZNb990HccB2s4MlwaguTQQwcpGdW4BBVuXZzWIC+af/5zwRs9mV736AsbnzTcWeYsR35JPUd9pckpuKQf4mRvAPADuBvcIruw5Sf+KKmKIDDfFLhggtckMeicPZteS77iuGITK8n1vVFGjsRPHmOvST2zjJnt0pcsybnVV9gy/6HvtIclMOlMPYs9wnHqfekhjN6yAL+AX7MP8sto2VfNg7eeZDQRS4GWvSfjPnpQ6zMBZz5VukAdnnA5SyCNPJywbIQ5xxbbmeTfqewlHu8LccT8Y3BANZ8QW5nf7ldLGFHvhaFsnVHON39+Hj8h99KYRza568R5YWMxR4iBsFcVsK9Swi8yEKYm314VBpb+ID3RuDxRa+4DvVBwoZW5Kb7BH2sFCD3GRXij7fpVu53r3ld1hL7OVX5CG3pN0iP/ge7CW+yD9teeWCET0aE8KLfGGBKimceUneMV65Kv2UHI1VYYzQQ6jTOx3CU/KZ2NMWEifzPRzBvsW3PA4nfZt90C19Ij2Rm3nMR3Z0sz8+k1vZ87p5JIWYRw+Iqjx3UU4Wb8V6coDB8mFFZGmh0N/4a3ZLylFk7b70zo9TZ/5msYfsLIDJZbmo7XrGSHbkRKbmCXO29oK95R2EgpxiLC2xiWvI/eyFD8k/GR/MT1ywAACLtowLeX4wzMd34WJjdU/z4Tu5ZbwlNpG/2QgyhVyyu46timXsmIzzDG/ySAJHTDM2uuIH1ZjjPsbDruiM/viyOfFxdYFYxnarpFHaDILGIpncIV+x1SSw+BvyRpwkW/EJBsoHCrm3uoJfsRFkHL3xdfnBYhNSze9wQS4i5r3Tj7LrPcmbKknVms7lLHbCT9UmbB7BV43XeT0/NSXAD+KCcYn1Yg0bhS/yzE25OMlN84G7xDYyIdM8F7+KXdsSL43L9dRY7mms8kE+lLSKYdiUPJ0PAMoxyZ3qFF3TPk+Hrsde6F0cYIvkIRfnuDKH0pWc4RoIefOE0diHe9A5AtcCJjs0hjyr3XfFbjEuCeHUn9qIPL0ntvMR+oDLYUS2A+dlFy+bZ/tihQVk9g9bVzskyYuO2Wg+UFZ8y7jWktyszjV3BWp0kP/4R7XjM+2Qf6jv4CW5QkyCE8Unsue36TuZV2Fj74kf5kBO4pv58z8YCl4n58zj2Rjib3zK57I7HPkoXvE/NRYZ8Em6zUaIlvYlHiE4yT/PJ885ZRylY3NKcrNKgNZ8pOZh87altxZpPv33m8nNmtI+LC7n/N/zyM05V+rns3NzbDRNmRRNX1gwpnXqFPff96c46IcHxcqrrBJn9Ds9Nu6x0f8gNzORsjeFqqSkwEXESPaKOKBb8Z8rmP4t2Ar8Ag4wDrgoNAVXr0x0fle8+byVGABJYgGMkDze01YvGQGdrqNoywJZ8hIwBWFFEEBmHMYqSehMBPQEfit+kgGQrptGcnIvgVXCS6ApyWWxmH5WDb5tSfQScQms9fUF+JsHEGgMOX/XtjINvAG4QHQ+9dy8jAmYVfDl9uhq8ZHXJ5s8txC48Xu+3NN1JCYrYLnFwJgkOLoEngBiBaExIS0lMAW0QgKBYNySnMQoGQMsgIICTiJC0gCQ1dXOHEOej6Z4AXbcL1fdgBbJS7KsAj/XQdwgEa0iAw0Apc+QqWIV0EHekq0CK20ViY10BPZmp3MTyAVC2Lj5Kfy8stjP67M19opwUFhmgkdcAc/AATsGzPP7fICugX9dIWwPSAO4kDhAVnZ5VI8uSCJShwnQwI7ZMB0gN4F8wJwMJHpjy4d7Zbcq2SAzjA1Ic0/yzeIPcUVH/AyhhoxgZ4CK/wCb7DRNGWSBbO5Ahs/lw63ybKaUS0t/z2ukj5A7gILwYoeIyuqRFD7v+uwVoQIIIhkAeKCc/wNiYkb1yeMKJ7GIfSqakQnVVX6xwsIDO1IQkEMSGuYvDlhlpi9zFF/YO9+ke+PI4xxyTn7yQVu4+Ra/VUjnOaDGiuARGxWauW06Ozt8N7s1EIFJ4CewI3fzUaQbI6LMvHVQAZB5jhHAaowJ7M1T0ckm3Rd4JcO2nD1oTgoAc+LzbJetVruOAXt/zwdkZJxyX6QBXZEd+0Ki8G3/9r5CiCyT6HI/MuIX5AWgIy3ENTbOFpD3WYSkfSWRwgfkJb4hduZB+rkwkufw8Zn0AdfgnwA1X3F/tiQ2ySXsUu7JM7hyq5o4ICbyZbbofQVa6lAMSXIzbUvMEr/SF6v5gA1amMtr8m3+gdhjz0kuVvNy9fc8A1KOE4+QpZkn2L5/Z0dvEpAZd6sdqS0XmvLs03xQDttUrFTzuBxBN/QqhuYDXfxbvKIPhVZ1vtVcyv/lGwU5PeQ5nQowukaW5Xfze4pDuUcBLH+JkfwhyU1/Z2O6WtiZBdjsip+ZJD/ml5wffYnpYgYfJedqHJNjkePsQeHGR5PclHcRIIgKtpxkLRJOrOY3+VCr3PlgfvlAGraXD4nIbcbel9sV1u7DH8isLdgk58SXkKdk5h6w0od1RVOJTRZDLL7Ce3ABjMJnxGF4gC/LL4nRENfiBH1VY/HHyTpjG10iwMgru+Tp3osskGv8AgFlPOm75sxH5DA/2SHZ5HX95A/mauEtyU3XlRP5KtmJYboI85gZ101y01x0QornZJXn4/md32fsktPEHn7gXvTNbnMsYo78Bv/kw3vyOKWPkpHv8mUYAR6UT4wlsUXq3E+4TZzyGWPPHIxsEcf4MRnBKC3jAh/lG0hXGE08FIPFHPeFj7Nr2XcTm/AJNpSdjHlWrAVI+TcffiUuwxbsJo98YjvGAsOKT7AJfJe6FbNhVblU/HA9c7FALv/o7kKSpHxTD37mrjGkEttBMuWDTMUHuV1ccA9zFJvoBEYVm9mQWqJKbhobWxdHjNfYkGzVVzWPZYyo2mp+tjVfNS7x1lyT3MzFw5bfzQcKpf/mERHmy4/pzvXgAVgShpGX2aucnuSmxbc8o7vaZZr1UGuLFfw0H2iIJFUTtCQ36TwfHGZBR7wg4+x0h6lzS73YI4fShRfSk0/RU7XWSIwuBohr8jf9qBlygde8vS8Hslf5j426NqykRsrji7KbOm3cT9iJHMVBtW/WuGIwu3S9PHebjSL44AdzkXORvdUjw8zH52BXpCrcrxGo2p2b+S7tKH3e9/goW5TX8mFP5FC9B/mKNWQgJ8NC5M/f2Ix4IF7CRJkX2Il8Jl74bi5GwIDipAVm+Nxip/oZ1nRN/iOGyCPwYfoB2+K/rusFM+cZ7GmvLetG16Mnedd8xAVzq9YsiHixRu0ob6RtflhH1jxtHrnZFqTz6X6m7vv3vFU7ELFQUE3Jas7xv5fuOCNOnte5OUdafWdqU7wxoTE6RsTyC9VF105N0a6pXTTVebpmu6Kb5o3dc3T9OfpSU3MjdvOKBUtp53/O0ZxRH02jxkZMmlrO3JzRZb548J8PR8999opFF188zj13UGyz5ValkbupuaXbCa2CSfv27aKhsbEAJ+Bk2rTp0ad379jxWztF//623w2Lyy6/rACBBRdcKAadf26ccdrpMX+nztG9+zoxYuSIAugPOeyQ2LjHxtGtm3Mrmwfb1BQfvP9+HH74EXH37++Jrzlbo32HAkZHjfqgBE7J9mtfWz523XWX2G///Zu3GDfFcE9uH3RuTJw0KS4aOixWXvnr8cSTj0XPnr1KIlpppZWjob6+bJebPHlSdF2gayy99DKxSY9N4nvf/16steaa0aVL5zLn3916Wxx88CElAT344L/KObWNjQ0fFgt1zV5XeYp8a4C9oaExRr4wMv7+t7+XbqmXXn45pk6ZEl9sPouHXl586aV4YeSLsdLXvx4n/uIXscuuO9cezjCkdnDzKSefXIB8t4W7lTF9+KqL+oaGGDNmbDz62GNx/33D4/lnny3jLcWbjqCmxhgzbmw8/OhjMXHsuLjk4ktil113KcTw5EmTY/h995cENWbM6JK0N+2xcazw9RULkfH0M08VwkRxoWBR0O26y27x2JOPxY3X3xjf+MZ28ac//SEGevDQW2/Hz39+Quyzz97NenXGb2P5z3gef+LJOHfQeXG3px4ed1wcetjBhYS57LLLY8MNe8RRffvGxhv3KJ9vaGqIDu07RqMH9FxzbQwYcFZ86UvLxlFHHx3bbrtNScjIy8cefSz+cP/98ewzT0e79u1j/s6da4msoSFGjxlT3p88aVLzw5h2jC984ePPSm1qbIppU6fGgHPOjtPO6Bdbb7Nt3HHH7Ty5Fm1L53utyLpo6NAYcNbZBbQhGPmHs4xHvDAyHvznv+Lxxx6LF198ISZOnBSLLrJYGRc5vP7aa/Hs88+V1crjjjs2Dtj/gHjpxRebH0JzTW2VdJdaV4PruXO7unblnoq6ch7hSivENddeF9ffcGNcfvkVsduuu8aggYNi1OhRZYECwLjhuhvL2BZcaIFynfc/eD8ef/Tx+Ne/HowRz42IV197NRZbfLHo4Ny4aIpRo8eUcUyZPCl22333uHjosDLmQm5eOKQU1n369I6NN9m4jKfMp3lOfkckK4LEiqOP/vChQg31jdG+Q/v/IK1yYS6zmM9MmTw5evbcK+69d3j86Kij4+RTT4nOXbtEY2N9tHd8Q9TFRRc672hwLL/iCnHUUX0KQff7398T++33nWhf1y4efeyRWOnrK0a79rXxGeEHo0bFw48+Go0NDbWnrDYfBUEXU6dNi9defz0e/NeD8bcH/hIjR46IRRZdpNiS2ETmb7z+evFPHQCXXHxxrL32OgXE9j+z9tTWIw4/PNZac60ijFwlbvJE1mefLQXX88+PiBWWXz46deoYL77AHibG/F06lwJxw403LqB+vfXWj4UWXDDqmiLaOePq/ffjzDPPiqHDLirkkEJ1VR3pjY1FV40NjQWEr7lW7eFTfGqLrbaM+Tp1KkUA4PnMU0/HWmutHWMnjYuRzz4X06dNL8XkUksvHetvsH703KtnfHP77UN8at8h5fXR0Yz8J06YUEibP/7hD/HjY34cJ518cikuh3jgRP8zS1fVcccfH1/5ypeLPMAU/wGlR/U9uozzvHMHxl4994rFF1807h0+PAYNRG6+FL379I7eRx5hGSHa1XUouivn751/fkyePCWOOebHsXfPnjFt+rQ4Z8DZccGFF8Y3vrFtjVxed91afmvOt8aqSGKPe+y5Rxxy8MEzAf27770Xjzz8SNz/h/tj5IjnS27p1Gm+MvEZ9fXx3vvvlyKLrK+95poC2M849bT491tvxbHHHR99j9Jd3q4WhZsiGuua4o8P/DmmT5kaq6+2Wiyz7LJFJ+xmwFkDYuhFQ+O222+LzbewZbZr8Q956fHHn4h//OPvpZP9lVdejSWXXCLat+9Qrjnqgw/ixZdejBnTp8fuu+0Wgy+8sNxzi822KH/vd2b/2G///VhCsRf/1WRdy6evvPpqKXgeefTheGHkC6UzZPHFlpgZg/795pvx3PPPlUKqd58+RW9irRf/KK/aP5t/rSmSH2y++RYxetSouO3WW2OzzTeLzl26fIhx2O6o0fGzE04oxe0N110XW225ZbwwYkQh3+69777Yd7/9ol//fkGCxZ7dtx2UUbvnfffeVwq2NdZcI26++Tdx0w03xMBzzonu665bbGT99WtdujN9vKkuRo4YEYcedmjxYyRD1wUWjBEjn4+x48ZG5y7zx5eX/XKsu+4GJYdusEHN18Trtr1q+Gfc+Inx+BNPxF//8td49JFHY+rUKSUnsgM5dvKUqYXkIBv5+nvf+2689NKLMWjQufHqK6/GNVdfEyuvukrcedddccwxx5Zc/6Ojj45VV10lrrr66vjpz35afv/Xv/75H8dITCndPxfH8cf/JNZfb/3461//UgRVcIAYNnVqnNm/f5zZ/8zYasutSgdch/n4z8e/GpsxIV9WhMJPffr2aX4CeVO0i3bFJvbcfc940MOETvplbLX1VnHFr38dZw8YEIstslistcaa8dhTT8T7779XYsgSSy4Rq626Ruy4406xxx67x6KLLBIdOoilrb8aG2u5ld//65//Kjn1wYceKvr+7ne/U3YWde3StewQQYStuvIqRZ7G2NBQyxFPP/l0/O0ff4unnnwyXnnl5WhqqotuC3UrN69vqI9XX34lnn72mZI3xNeNN924vPf0U0/H2WedVcgQ5ObxP/lJwQq5qZEdItBK5+ZfH4gFF1igkEU33HDTzIdqGWcZffNxK/369Y8hQy6K7Xf4RvTt0ye6dxejavFw3PhxMcgC2bmDoufePeNHfY8q5MfHvQo2acYdx//0p7HBhhvFn//8p5nYJB1o+ozpcdVVV8cJJ/yiLKbJy+3a1YAr/0UGPPboo/HiCyNj3Njxsdhii88c95tvvBHPPf98LL7E4nHUUX3LotCbr78R5vKrX11SYnE59mjxxZqxCddtX2KkxQOExlJLLR6XXnpZ/OGPf6ptpd5yq4I5J0+ZHKeddkpcdvnlMXTIsNhxpx1j4YW7levAcrDNv/7xr3i+GZuUh4rM16m8D9+++MKLMW7s2Nhxx28V25g0aWIhOidPmVZyzl577NEchxqjJNJw1EdjHHbYEXHzTTfH3nv3jBNP/EUsutii8eQTT8VGG25Yaoh77x9e25Y+dVqJM8a6/wHfiZNOOakQKhaatt9uh3jmqafitDNOK/GSrJ96ylmB20bHTh3jr3/5S3y1+bxNcbq2d672ZIt8UYHxFAzZ/NATv7f3xixe7IQ/TJgwMe7/459ij913j0MPPaQQQho+cuGpOXJKRNHQaKeY+rMWTJ95+um48MIhccftt0evfXpF/wEDYvy4cbH1llvFCy++WOzvBwfVuvb/+fd/xC477xydF1gwHvzXP2OJxZcoca1gvOZ0UMjNpsYPc8RHGGwh9S4eGv3P6B8rr7RSITe32mabmlzKvOpi+tRp8ctTTo3LLv1VnHFGv7Lg+cgjD8c5AwfGW2/+O3595RWx6iqrFLJq1113K+QrUnehhRYsGJVtqxdXXmXliLoaXitPE2lqivvuuz9OO+2MEo/XXHONmDplcox84YWYMmVqfGHhhUv9t3b37rH7nnsU0o7GJo4fH1tttXXBg+Kp2rC4DSU051fTRQB+//s/iN/eckscduihJRa+8/bbpRYYMvSiOPrHP4ojDj8svvzlZWPqlFrn5k9/9vPYZOONY/h9w5u7qD+s4shDPXP/H/5Q5qk54Kknnix4oK592kbdfzSzGYecVHvA2sHxysuvlNwo5xhvsYN2NczNVuWOSy+7NL6x7bYzj4obM3ZsITctkDzx+ONFfqUObj4iZ+y4ccUnx40ZGxddNKR0nC66yKJFfzDIlVddFTffdFPR7w8PPCjWXX/d+OKii8SIES8UTLP0kkvFBhtuUMMVdXWxzVbbxMMPPRQrrbpyzNexY9RPmxabb7FFHHzwobHCiisUIytYtD3Z1J4Lo5557LHHSz54/tnn4rU33ih1K59zzTGjR8ULI0fGhPETCjGvlqzpq9ayWcM0TQUfITdHT414ckJ9LNO5fXy1a0SXmRDAGNuKB1rPZfM+MWcSmNm52VxtNxeNM6vv2f73vM7NOVOEb70zpTH+PbExQMnlFoxYqBNnEmgborFdh5mgf9bpa87v29o3K3VJwTyogfJLfX00fTA+YuK0iC8uHA0LdI6333ontt9h2xg19oM4Z+Cg2H2X3WO++buUabSrawqgKpo8OCRizNjRcdIpJxdiZe211olfnHBCrLTiqnH2mefERUPPj0suGRo77LhzLNRt4TjzbIC7f2y1ydYxZOiQuPqaq+KiIRfFamuuWpLSpptsVhJV4ecbG+I9bfC9e8fvh98fxx1/XHxtueXiH3//W+mEEFR79Ng4Nt1s0wJMx44dV8aEuHngT38u5OaYsePjgsFDYu3uq8WTTz8cPffavwS4n/7k59FtoYXj1t/dEm+9/VYs+5VlYsP1N47vHPCd6Nxp/vjgg3ej43wdYsFu3eLW2+6KI47sE2uuvWbcecdtJcgWqNLUWEOlha+uFZIC5seC0eaOTcH3vAsGx0MPPlg6rbbaeuvSRbpKScrtVEZxxRVXRb/T+xVMdvIpJ0WvXj1jxIjn46Jh5HZdDLtwcHxzx29FV+dszbwpYrMx/v3W23HHHXfGsIsvidVXXTm6r7lWfHvnb8fXPViprqkk4yefezYOO7J3PPngo3Fm/37Rq9e+RXbTp8+IGdPr4/EnnywExUMPPxzf2vobsUdRNudnAAAgAElEQVTPPWPFlVaIJZdaPBZYsGvzPevi/fc+iJ2/vUs88czjceP1N8e223wj/vin++LcQQNj7JgJ0f+Ms2LrbbeMqGuIaCSsxmisn1b08MyzI+OCC4bELb+9NY7sfXgce+zRcfIpv4xrr7khdth+p+jTu0+sseaq0RQN0dBUH+3bzxeNTXVx0i9OjCuvvCpWW2P16Hv0UYUkePONN+POO+6Mi4cOje7rrBNrr7V67LLLzrHiSitFfWNTTNY9+dRTcfRRR8djjzxSEnqvffaOJZaoAfmPfDU21kDuuYPi5NPPiB6bbh63335rdO7UKdoneVDXFK+/8Xqcf97guOJy577uFL++staJNPLFEXHRxcPib3/9a6zwteVi++22i3W7rx9rrL5W4u34zc03xcmnnBITJk2M444/Ng754cEx8rnn45cn/rKs3paHmHRfO+bv2qV5kaQu2jW1j/Fjx8c9d98V++6/b+z87e2j/5kD4vJfXxO/vuKK2G2X3WLgwEHxwaj3Y8CAM2LYxb+KX19+Teyww/bRbeEF4+3334q7774rrrvmhhg3dkLst/d+sdoaa0SPHhtG5wW6xoym+nj08cdj6IUXxW9/c3NZyb7td7cW27xwyEWF4Nx4402j91FHFP8tCzhNER0EiYIlmuL2O24vYxg/flz06XNkHPCd79RAiqK1AK1Kp3b5vRno+1Rdu5g0bkLs3bO2Lf3ovkfHSSefEp0W7KxEibrG+miq6xDDBl8cF1w4NJZfcfnoc9SRsfY6a5VOqIMOPDS+0HXhePSJh2LZLy0V0Q4JyHHbRVO7DtHAZxsa4q033yyEUW4/Z/cI4n/94x+xQff1il/u06tnzDd/5zKv8ePGxDXX1BZz2nVoH+cMODO2226HQjaQP7Lt4AMPqm0nby4omsTMhoZ4fsTI+O73D4wxo0fH0Uf1jeW/tlzcfOON8dobr8cSSy8Zm2y6Wey+996xwEILFQDZqUPH+EK3btEeIfve+3HWWQPioqEXxV577RHHHHtsrLLKqjNlXT99Rjz/3HOx1rq1p1Tffe89sdkWm0XHjp1K91q/08+IUe9+UAjzSXVT4oYrrir2oztowx49oscmG8dyX/1qTBgzLjq26xBfWOwLrXR71UVDU11Mnjgheu2zT/z5T38qYzrxl7alvxnDLlLI9CvF8LE/Oa5Gbja/lByvvPxq/PjoY+L2O++KcwcOiL177RWLLb5I/P7ee2PQwPPj5Zdeiz59+sZhRxwU7duJHZYL28VvfnNznHfe+TF56rRCbu6zd8+or58RAwecHeddeGEh2o4+qk9ssN76tficwLZdu/jhwQfHLb+9pRAjxqUweunFl+KW391SOrmRZeuvt24pGstDvzw8YvKU+NMDD5RibMRzz8aF558Xi3zxi9H/tH7xznvvxY89rfXwI6KpofBxEY0RjR0iptU1RKemdvH2m2/FhIkTY9HFF4vJEyfF2WeeHcNs4br+uth2ew80WyDee/ftuPPOu+O666+PSRMnxp577VUWjzbaaMPo0qVrAXKPPfJoDD7//Ljt1t/FN7bZNq676aaSibbabMsYPXpMnHjqL2O3PXetLRxlsdlcgb740stx+WWXx/1//EMstfRS8a1v7hDrrrNerLPOejNjkAWb008/Ld7897/jyN5HFvLc/HOxQR4q/ED5A9K4lnUQpRv12CQmTpgY9917T2zUo0ch7ZMJbYi6ePX1N2KvXvvEKy+9HL93JEP39eKZJ5+I8849N+65777YZ/994/T+Z0QH5NmM+kJSNrXj5RaWpsfvb787+vQ9KrbYcvO45OJfxU3XX1/I7C232ioOO/LwWGXVlSIaG2oLx81E7MjnR8Zhhx9aSHLk1IYbbRRXX3tNvPTyyFh0iS/GZptuEXvtuW8stuhiMX7c2MBr5pbY1rBUQ8P0GD1qTNx1z70lri655FKxzlprl9i+/vrO9USc1fLwoYceVoiOww87NH540A/inbffinPPPS9efunluOLSK2KNddeJO+++O4499rhYeYUVC7lpwffqa66OE046MTbfzNnXvyskd43nq6sVyJdcEscf/7NYf9314q9/+3MpAgthVSjiulJgI1Q3WG+DuPV3v4uuX1iwVWxi+R1SHf3u+/GjY34cdw+/N/bet1chgL6w0ELluqPHjIsdtt4+unSaL0485aRYZc3VCmE1+IILY5stt44LBp4X5w67IB57/NGYr0uHWGvttWOnHXeJdbtvENOnTInx48fG0ksv2eJJALMeWo2YbwpFt4XNl8js11fEH/94fyy9zNLxne99L1ZaebVCIi3YdcHo0L72VNz6aIrJUyfHyGeejUHnDIqnnn0qNt98k9h8081j/fU2jOWWW77Y8oSJE+K6a6+J43/6k1hqyaXjgsEXxBZbb1Vi6nNPPxsDzz47fvvb3xQC6Vjb0psXQo3r5t8gN08onUp//ftfYoGuurl/FDde/9vYfbfd4/AjDitETPrBjBn1hRAcMmRobP/NbcqiYHf+B0A2RYxxPvzFw6L/Wf1ip29/K4778XGx5hq1s0M/Gps0xfRpUwvOM7411u5eZDN/p/mKHmvxryn+/da/4+Jhl8T55w+JrbfaJm76zQ3Fll58+cX41eWXxp/++MdYdpml45s7iAvrx9prd58ZF2677dY47fTT4p333i1jtsj4+iuvxQk//3n85ubfxG233x49Nu0RXRwpUeuYiHZNHWLShEllwWvf/XvFFptvFKed3i/uuOv3cdGQoYVIu/jiX8WkSeOj/1mnl9/PHTS4EJOLLLJwvDfq3bj3/nvjqsuvjvfeeT++s993YtXV14iNemxQMPmMpoZ4+uln4pKhF8fVV14ZPTbeKO64/bZ45+13ote++8b0+oY45tjjYq/d94j2hRKZEU3t6ws5P2VKQxyw//dLA4SFs1/84ufRrmOHePKJJ2OzjTeJ+TrPH8P/cF+s0717TJsyLQZ5WvrQYbHfvvvHKWecWuLLpEmTY4ftvhnPPPVknHb6qXFk395gUTz15BMF/yIab7nlt/HlL33pw9XNZsTc2Pzw3va56GYBbqaV1Air5tDajB9mJs2ZC+ljx42P2+64Kw783vfjwEMOiuOOPbbk7hqZVxQfdU110VTfrtQntXitu612Xu55554Xr73yWvTtfVQc0vvwGD9mXGy79dal2ePsQQPjewd+v/jng//4Z+y+667xpa8tX+S72KKLNtc+tfqv4DyLUBaWWiGCpk6dFpf/+tI49aTT4usrLB8nnoTc3LbIrUaW1sWUKZPjuz88NO69++4YPPjC2H333crCjkXJN19/vZDp63bvXog/HbK693QgbrThBnHllb+OBx74c2y91Vbx42OPiWW/vHx0tIAeDcUPht/3xzj11H7x+utvxFlnnRFNDdPi2htuKjubVl7x67HxJpvGBhtvHF/66ldj3Pix0bld+5KPtt1uhxgzfkycesoppUmjZEQ5tr3jZ5qbG6JdHHjQD+Pa668vi3DnDBgQY94fFQPPPieGXDwsjjy6bxx5+CHxlUJuTomLh/2q4H1bwm+48Yaoq6stlsnbNbLYhevib3//Z+yyy64xder0eOrxR+Ory3012ndsH81IduYCZnNaKHb0+muvx+GH9y4/+/btHQf+8MDaIq9vNVqobB8NM+rj8CN6xzXXXhv7779fOZrJ4urdd99TYvmaa6xe6tKddvpmrLraKgUHTJ02oywCHdm7dzz+8MNx8kknxgH77x/LLL1sTJg4KabNmB5Tpk2Lyy+7NG667rpY7AtfjN332iO6b7h+LLfcCrHIFxctzUmFsGwmSzfeoEfBX2cNOju+vtxX48pLL42HHnk4tt9hxzii95HxpWW/1LwQVpP5ex+8F78ffm9c9eurY/SosdFrz31ire7dY6ONNoiuCy2Iy4+nn3wshl54QakhN9l0k7jzjrtLLVELs41YmOKT7aN91DdGjJoW8cy46bHkAu1jufnbR5dm8rj44DxuszUo9F9/v+77d7/VzFTNXE9JFDpHP+d1bs65zt6d0RBvTm6Ido1N8ZWuddGtIw/hWcB3+9rPwoi1bfV6zkdS+WY2Q1Y6N929rrEpGuvro2HUqLItvd0ii0Ys0K10AX231z4x/I/3Rs99945DDzs81lgtgVZtpc2sGusb494774r+Z/aPh594PHrtv3/pEKqf3hCDBgyIi4cOjtNPOyN232ffWHDhL8SAM0+LQYPOiW9sv2PcfONNpSg99cST46abb4rVVls1Dj70kNhsy81jvvk7lWT3wegP4qgf9Y3bf3NH/ORnx8V+BxxQumBq0/D/9tGuyeH+U+PKK66K9h3niy222iJeeemlOG/QoHj3rXcKubbF9lvG8yOfi3333Dsap82IU884I3bZY49ar0NzodauoQYy33/r7bjx5hti5TVWiy222iruvOOu6Htk71h9rZXj9jtq25HLCmwBJ7XVNt0mOlg7dKh1+3zUCwiYOGF87N1zz/jHX/9eOhUPPPiQWH7FlWoJq7G+tjIYHeLBfzwYBx50YEybXh8nn3Jy7N1rnxgxcmRcNOTCuP6aq+P8CwaXFUagsl6UjogO7evivfffixtvuCGOO+bY2GDd9ePq66+NZb785ahvjgQlXjc2xJs6p/r0jeH3D49+/fvH7nvsVVbf3n3n7Vhj9dVKV94HY8bGgHMGxa03/64Us5JIr733ig3WXy+6dO0aHefvHO++/37ssfPu8czjj8SNv701tt5mm/jjH+6LCwYNKh0rp51xZmy57Ta1Dow6ZUfz+a8BDD4VF5x3ftx+6+1xyGEHlyLjrH5nxLVXXlNA4pG9+8Rqa685s5A29mlT6mOvPfeKv/z5gVLcApYrr75a3HjDjXHC8T+NDdZdL6698bpYYpmlPuxoLWChMV595ZVSgNx11z0xYED/6LnPvrH4Egqtj9NZfQGHSNNfnnBifG25r8X1110TX1l+hbIaXs7djPZx/733xfnnnRcPPvxw7LjTznHpFZfF9On18d0D9o37h98bPXvtHYcefkSsvtrqhcD23Tor9hHx0EMPRt8+feP9D94rnWBWXp995tn46XE/iQf+dF/885//iBVXWTWaOnQs9lHTYV28/dqbcaHtYecPjBNPP7mQh5cOvSSu9kChnXaKfmcPirFjx8TgcwfGBeefH/3POjv22mfvWGTRReOKKy6Js88eEPPPv0A5/wtBzY7alVVS+b8p3vz363HxsGEx+IIhsfU2W8eNv/1t1Nc3xGUXXxJDLrggNthoo+jT98hYa43VlTT2o0VTITkBiMayGDBo0HmlU7V37yNjn316liLdrMtCQF272gO9mu/HrzrUtS9gGQjRWbjn7nsV+fU5uk/pFOraZYHiK6Untqkphg2+KIZceFGsuPJKceRRfWKtddYuhO/hBx8WHZrq4pHHH4uvLPfVsmaQiwCl5musi/ETJpS5jx8/oXTdNDbUx4Czzixbo/fu1TMGnHtBKT7LfAowrIv6GQ2FIBt4zsCYNHlCKc6+9a1vxq8uuzT6n3Zm9Nxrjzjo4B/G11ZYsWZU3LrE/rp4ceSIOPAHP4x333snfnL8cfG9739/ZjdyfWN9dNQd2hTx3jtvxx233R5LLr1MbPfNb5atcO+PHh0DBw6ICwfr3Nw1jj3muLJCDgwXwFpfHyOfHxHd11s3ZsxoiLvvuTs23XTz0q19333Do3//fqXr3fx23GmnaN+h1gkJrNN3fWNDWfG+66474ytf/krsvOue/7FVf5Ye0hAxEbm53z7xlwf+UjpIfnHCifHvN/8dFw+9KPqdeUYceuShZWvUl7/81Zmdje77yisvxbHHHBO333FXnD/wgthjbzsFvhj3Dx8e5w86N14Y8UIceUTvOPzovoXQz26U391S69ycNHFS/OjHR8U++/Qqxawta/1P7xfLf22FOPbYn8S222xT28xSQGpjTJw0MTbZuEe8PHJkHHLo4XHwoYdGl65d4opLLyudo1ttsXlce9NvomOn+Zu/pEBUdDTEI48+Gj//+c9KF5HFuC8vu2whnt54641CAh126OGlGGlqcH5lbpxpiClTp8VZZw6IZ59+Ng444Lux1jprlgW+YRcNi8GDL4g99+gZX/jiF2PY0CFx7sCBpTPMQuEOO+4UjcWPZpQxwApvvIkwviiGDh0W22y7XVx57fXRvkNdbL/NN2Lc6FFx4s9OiN123S2asrOjmYQUnyws3Hrrb+Mb220XvfseFeusg4D7zxj02OOPxU+OO750VCJmzMsCRMl1zQt3pTeVTEpHrK66unjxhRGx6Sabxrhx4+P++++LDTfcqHR+1zBPu5g8cWL8429/Lecyd1twobh7+PDovt568cqrr8WFg8+Pm268Lnbe5dtxwYWDazIsgbGmAnN/7fXX4rJfXxGXDrs0jjnm+DK262+8pnQlbrHFlnHEEb1jtVVXjabGGVE/Y0Z0nJ/+dKq+UhZMdaPqONPNW9yxDvlS433aR7t4/+13y3mNXRbsGt/ebbfo2EoON7AJ48fG3XfeFQf/8JBYeaXl44IhF8Z6G27QTATXlj/pb9rUyXHowYeUovGgQw6LHxz4g9AhC5uMfP7Zsqi44667xZ13/z6O/dFRsdKKy8fRPzomVl51tbI747RTTo7td9i+/F7G1VBbUJ0xfUb86tJL4phjj4n11l8vHvjLn5tDTV0p8Ijv3IHnxGmnnBJrr9c9rv/NzbFYt1YW8cropxWdRUNDXHbp/2PvvaOiXLNu318VFFkRVIKgYg4Ytjln3WZBxYg5o5hzzjkHDGBABUTFnLOYA2ZRFBFBQUVBMlVUOuN5it39fed+vXefvuP2/eN0jcFQhhLqfd9nhbnmmnMvATt2Ye/gwJRpU+jUoZNkMUecPMbs6TPw8fZh9Bg/HBwd2BUYyNatW2jVthXhhw79PzhqSjEEycrhWdRTIu9EMm2WcDu3/utVeZ1WAs9nz53B1a0ETZs1k8ykK5evcPjQYaKePKdmzVoMGDyABg3r4uLsjI21rXwPgqUpBsJi02TBwkWSye8mwKaCSCLiidjIEGu6/fv1lXXAlo1bJFNLpKbX0a9Zv36tXBud4D9e3heHog6yjhKX6uSxo8ydM1sO/W/dvScHvjOmTuXIoUP079df1sweZcqanmOlyShv3ZpV7NwhmJsdGOfvT43fhD6yaTiekZ4hz/e6tavw8u7K5KnT8fwLcNMo84qB0IMhTJ86leJFnTh96risTRRmSpmrBaB3J/I2WzZvIvLWbVq3/Z3wiMPka3T4jR7J+bOn6dy1C+MmTJAbCP97XHj67KmsJT/GCyb9RCZOnCxZYdOmTOXS+TMmfcp69VBYiJr977VJ6tcUtgst3i0bmDhjigR9IsKPsmfnTho3bcq2nUHkqfPYunE927ZuYdac+bJ/cHF15ciRUFasWIpOq5ADl549e8lhgQDv/6hNkr9+4+D+A6xeuYIWLVpxKOIob2JiGTdyBHk5WbKOEt9PtlzoyDdqsMCc1B+pDOg/iHexsUybIRzA/WVOf/HqOQ0bNcChiCNXr1zjtxo15WBrw8b1bNm8Aa9uXeRgBa2BnDw1HTp35PWbVyxdthT/cRNkHfP8zUt6dOmGm0sJDh09LOtuOXD5YzAkc624Z5JaUjBKKHgiJVnCIMFTo9z7+/uWQwFR8G8pOPVnChHhIUyaPIORI4cydYYYHpb+28DAlPYUcvgr521GA1qNmrSfP2X+CN4bLO/1li1bJWCWm5MlgaCEhEQ2rN/I0CHDZBB59OiBHDq6ujhz5sxZWTf+wT6VLNECkod4zlQqU9z9Ry8xQL5x8Qp+48dKMskCYSjU6ndZx8r3qjSSlZ1O82ZN+BD7kd179uPdw5uHD++xZcN6Yt99YMXqVXTs5s2vn2l06the5p6VK1fIfP70xUtWr1nL3duRdO3cnhnT51CqVGk5gBbF2+0bt1i9crXcmFu/YT0dOrZHZW1h+nV1OhOoiFFulJw9fVayVDu0b0+bDu3JzM2SkhG9fAS4+QcYK7ZlxEaJGOab4Td2tNzq6Nd/IGvWrycr/RfrV69i+86d+E+ZxgS/0biXdCNLnSuZwCuWLqddh3ZyUC4gWAFGSxD6bxC1gvt3btFDMJFzNUQ9i6Jc+YqYm4tn4++NvGTbi3pYKTYKkQD1pAn+xH14J4cR4/zHm3KqeMlf3sSK9h/rT2TkLUaN8WO0nx8nTxxjyoTx1KpVk4OhhyhbroIJv5YByvQzkpO+SNmi61evsWD+Qvr59sfewZ7b927x7ft3fHx6Ya404/atSClH9/jRE5xdneWQQQz+XN1LULhQYdGpyuFH3fp1+Jbyle3bdtGnbx/u3b/Dps0befH8Bd5e3WQ9aWKEC1YqhIUeZNXKVTIXikFR585C9uPvM2xx9ZKTEjmwby/r1m2gYaPGnD57tmDrSi9rBNHXoBS1rxl6vZFfanNisvJwtjOjlLUKKzEg++MK/7sZaH96gv7v/Me/Bjf/eAL+VjUWPBH/4PP/gJv/+oP0PR8+ZYFOa8TF2oitytREiBArzpRSBAu9ien373hJIET8yP8yiRCggEh7Ipwb8nWYZaVhzM8it3BhKFIcMVU8FXqY1SsWY13YminTp9Ktaw+MSiuEgqFY57E1U5LxLZ0Nq9dy/PRJXD1KMsLfD+9e3eUK5d6AbezatIlpsxfQc5AvdvZF2LxiOft276BTD+FithOd+GYKBcF797NnewDlypVm+OhhNGncHDNzWzI12Rw7cpiVc+cxZNAgfEeNxF0wokR8ku/JgCEvl9fPHjF82HCq1KrPpGnTMei0BG7dTHzse2YvXEa7Hh1R62B0H18SY2KYPH0qXfr0QqGyMK0wGY3YCJBAq2fZsqUcDj+MV9++jBw7hoQPcQRs2IijpR17D+xDrTdiEA1kAVtTFnQmXJKCmuQf3ladNp+4uGg6tWtJ9q9MNm/bRrfefbG2LyonmEoBUkqNSB0BW9bLQti1tAeTZs/l906d+f4tmWMhoQRsWMPydQF07doFS1tbNFoQOc/CDLluumX9Bo4fDWfgsKFMnj6DYk6uYlnRxOww6snLyuL1sydMmehPXFwsy9aup2qtBuzesYMPb18xdMhA2YgpLGxRG8xI+ZbCwSNhHA8LwVyro1XT5nT28qJey2Zk5+YyxW8S1y8cJzDsKE3atuHJg4fs3rKJlG9JLFqzjlr1GyO2XM20CgSGLHFkA8S/iyVsdxBHDx+S923gyBGcOHGS7RvWy9Wzkf5jqVS9OlpRSCkUWBuNPL/3iInj/XgX/UYyM0eP98fawZ5tm7dwLuI448eMZcT4sRQS7BCjGWiNKLQG8nNyePrkkWSHxn54z7pN6+ni1RvHYn/e9OWJrVAFXD93ge3r15P2/StTpk6m94AB6MxUaFGgy8wk4sB+9gTtJCMrk579fJmzeAWfP3+hZ6d2fEuIY/HyVfQdPJRCDg5gJliLQi9Lg6XSSNCO7QTv2Y2VnS1jJ06hey9f3r//wKa1azh7OJRVa1fh3acvlkWKyedOVcCg/vA6hrlTZxJ5+zaBxw/TrFkTQncGEro7kIYtmjN7xTo5VQ3dtYOdW9Yxf+kyuvTojbm5BdtWrSR4ewD1Gzdj++69lChTEo0gyBn0WJhJSI87Ny6za+tGnj95RZfuPqzZuRWtzsixAyFs3biO+o3rM278RCpXrC6noHrxeBXMbyzNjdy8eo3NGzaQk61hwqSpeHl1MrXQ2gJCncJUtChFfagSTz0oRX8teO4WyNWSkf0HcPPadYaMGs60OcLUwUmeP3FPrBRGDu0JIWDLRglwjxjnT636dYmNecsw30F8jHnLuXOXqF6/nmR8iq8RZY2lUY82J5M3797jN34ixZ1KsGTJIuJi37Nj62ZyM38xwm8s3QaOlOsy4pe0MAcz4Sya8o39e/dIQMrR0ZkV67bTrG1jrl66ytwpU+jYrj0DR42kZOVKJiar6FlE8NeBrZWR8WPHS4mC4SNGMWjoEBTmKtHuoFWawochVy3jzaHQEFr+/jv+M2ZSxNWF1F+phG7Zwq6AnXTv5SOB/3ICQBXnylw0sjpevYzh98Y1ZGMjwK/W7TpgY1uI6Ncv2b1rOzeuXmbOnFl08B0uCz4xElEpQCz6pSR9JTwkjG1bNtF38EDmzV30lxqE+UZQ52UxaqgvUU+e4D9xChMnT+Fr8ncO7t/L2mUL8Jsxl+EjR+PiUoKCPgO9Fr4mJ7Jm5VKOHQ5j+ZptdOvZDXtHBx7fv8/ugG28fvaMkaP9GDp2PPnmSiz0pnt38/pVdm7bSlZmBlOmTZdxMS/fwNOX0UwZ018+WDPmzKeLdw+Mook0giYng/CDB1i7bBGC9TJ+6kwGDh9Byo+f7Ni0mag7N+RwxW/8NAyWNvJ7mIshgsFAzq9f3Lx6leXLV/A5KZmNuwJp/XtbVs6fw71btxk0bChj/MejUygl01ClVMjBJlo9166dlQxnvUElmRK1a1UjcNdWNm9Yz8o16+nVu79kE6xYupDg3UG0bNaSbUG7cPaoKM+TZA9otBjQcvvWdXZt3yZXsjr36sOKDZtkYT97ymTi375g9JgJdOjcXd5T2SBJ3MNIavJX+vl0482rp0yeOYuR/hOwdyxmikFmkJerwUJpJHT/PvYG7UJpsGDEiHEMGjYYMxVodGKlTf53xJxWXE9x30VPKj7/nhRP187eJMTFcez0WRo2aYSZhaXEyMR7+xSXwL6dO9i7awcl3d3ZHx5O+eo1yBMSA6FhBK5bLzcKgg8dQGNQohNvShQt4n4bjLx5FUXQzq08ffyCPSFHKF+hLI8eRrJg5nTJVBvpNwFPz5omAFYp6i4Tg9ZcaZTs0xvXbzDAtz/jJk1Ab2FuqoNkrgU7hZ7tW7bJtVjPunWYOX8B5d0FSPCPX+LLv/9MYefGrei/nlUAACAASURBVOzZsQ2fnt0ZP3Mq7hXKYlSaoTK3QKET+Sab5E+xjBszkpev3zB6wjR8hwyX8gKBAVt5+fQB85ctpqtPPy5dvMKiWcIlvTLDx06gdLnKHA8PY8PKpXTw6cfaNeuxsbFAm2+qNUQdcWDfbpYvnkeL1q05GBohL5mocfTmYKGE0MA9rF2xEreypdl/4ghOtkX/stwUo0cBjotB0MvnL9iybgOvnr+gn6+vHApm5WazdNEMThyNYPm6jXTp5oWdTSGORUSwfPkSypcrQ/jRMAzmdugEUC3iuU7EWwNRd++wfNly4hIT2HMsgprlKqOSA5Y/udZK5GbHwb27qVO3FqP9/ahWvbq8xumZao4fO82Ny+d4dOc6VaqUleu0bdp0QKG0lPIz3b07Y9CqORxxkkbNW2Bla4fC3DRQE2BLTsYvAjZv5MDevVSuVYu5C5dSv74wvROM5BgCA7ZxNDyEISPHMWnKNMkq1OgVkiR868oFNq1cQlZWDqev3cbeoTAbVq7lwL4gevXrw8ARo3B2L4kIJCqlEXWOjn07A9i+cQOduvswbNQoKlSujLaAuqbLz+FoWAQr5s7Ex6cnI/3GU76iYH7+45fa3JRz712/wdbVa/gcF8u06VNlbaKwsjHVJlnZnD0Szq7tW/n+I4VuPr1Zvm4ziZ+/MLCnF3FvXjJjzlyGjhmHfdGiMhkrzIwFcQF57fftDpJM6hFjx+M7aASfEr6wYc0qIvbvYcnyxfTqPwC74q4y74hbaiYGo3EJzJwwhcjbt1i3bzdtf2/NqZAwWXNUqVmDpZt3oNHqCdu1nZ1b1zNx2nS8e/fDxroQe7ZsJmDtaqr9Vpu9IYdwL18ajc60ditqXFGbPLx7lx1bNvLo3m3aderCmm1BxH6IZ/Lowfz8+pmZs+bgO8KPfKUSpUjhglmvMfAw8gaLFyzEwcmZYf7+ksCg1Gl5G/2C1i0a4e5RnkPhEVSr5klmZjbbNm9iz54ddO7Rg/Xrt0qgJ+NXDn26d5TDrdnzFuA7aKi8jwnxcSyfPhdNdh4rt2/BtXwpySYm39QfiN9Dfqo1IBSi8tU6OVBWWYp6UOQqBRbmSsEBMIE2kodgGiL9MTQTgEz8xzjWr1rI4aPHJIg+csw4SpYpjUEpcrro6kT6MQr4BjOjQeb4+7duc/zYSW5E3sLJzZ1xEyfQvmN7DFojmRk/8WrfmsycPOYuWk73Hr3kKnvs+2iWLpyHItPAnv17sbV3QC+n66b+1UQvAb2Q8v8vmNv/9MTqdXqi38cydFBfbGxVkvXcum0nDEbzArZiPp8+xtClVQsyf2USuPcgHb278fLVM/Zu30rM89csXLGKhh27os3OoUfHDvz68ZWZc+bg028AOnNLKRMj4nlIUIDc0hg61g/nUqXkdYx784YDgUFcuniBaXPn0HPgALnVIupPkevNDHp+fv3KyaMRrFq5hl4DBuE/dRq+Xu1N3hDz5tO+cxeBbcuvkSofIg/m69EqDSyZO52jIQfp6u3D4jXrycnNIGjrRrZt3MzEWQsZNnAYTiVLkJuvZn9QEAFr1+HdqxeL1q6RIwGV1rTYJnujgjr15aMHjBjYn5Rv34l89JySFcpiaSYIPaYrLKEEUT+LW2KaSUlwc9Z0f168fMHIMf5MnjZTgq8i75lmhgaePo1i9aK5UtJi5LiJVKleg+1bN8rzPGrUCPwmTKFoiVLoxAqKQcQvA/q8HF4+eSp1dz/ExTNXkpZ68vTxI4ICtmPQ6Zk7Zx71GjbE0lpFjlrHtSvXuXb5CrdvXMXORsGgwf3o3ac/doWdSE/PpF3rRmj1OpavXE+n7t0lo/NDTBw7t24h4lAI48b5M3rsGIoWdyElNYNt69cSuGkdv9Wtz56DYZQo6y7rEJ1OPOtGufXx6N592cdG3r1Hx5492LB5o+x9xTKJXiv2SExnySgOpF5PttaCT7n5uBU2p5SVuYzVojcTTOT/Lvf2l+nzP//h/4MrIMFNk5qHSZfg/+2fYi39P5qb/9qd+q6DDxmQmWukkLmgmRvR6MUkP8/EqjDko1BayI9/x0seUPF0CLaCXFEQ0dl0eCUol5+PizqT4vo8vllbkWZpi1GhQpWTy96ATVw8eZQSrs607tKTmk3bymJZq9Nw7+plHl26IouFtJ8pePX3od+YcTiVrkhmZioXIw6ze/VqBvpNoUO/QdgVsiEkYD2nwkNo0akzcxcvR6dQoVOYybXfW1cucTZ0Pw7WFvQZMoqaLTqTh5qo+7dY5T+eilWrMmjSRKrUrY+Z0gqVHnTqbL7GvSZw20Ye3HvAgDETJXiT8i2Z8D07iI95zdCJM2ncpQMi/B1Yu5HLxyJo0b413oMH4FauMuZmVhiMGhQ5WVw5dZI923fgUMqDviNHSbHlmOdP2LtrJ7k6BduDdmGwUJEvGFyinTCIJliJSmEmk5xB9efFul6jIeXVK8b070FOVjpNf+9IvzGTqFy3MUYzM/IyUnl0+yoxd69w+dxxsjIyqFKvLkPGT6VB8zakJCdz8/QJgrdtZPic5bTv3BW7IsXIlx2bSNJ6Ej+85XDwbi4eDads2Sr4Dh9O/TbtKOTkgs5oJO7tW86FhXD1cDjqnCy0Rg1TF62gVSdv3sW84+j+IH58jqN9ly606uiFW3lP9HoNeUYtiR/jOB96mHuXruDk7kr/cWOoU78Bi6bP48mti8zbFEDdlr/z7uVLInYH8CUhlkGTJtOmkxcKvVKy5QwWluhEAW00kBT7ntMhwVw+eYJ+fn506+eLAOx2rFxG4SJ29B02lLrNW6BRqjDqDNgrlKxfsICs/J88vXOHKpUq02f4YGyLOXDoQAiXDh+jcsXK9Bk5hMrtumNTyAGxtJ8c+44TB4O5GHGIvLwM9EYtsxbNoUG3ERQqXvJPj6FgPhi1+cS+eMqJA3u4dek8VWv9xoDBQ6nVuCm/snO5c+kcF46G8u71Mxydi9PRpzejJ88i6ct3JgzqQ0r8B2q0aIuv33iaNGsmWQg5WVk8u/+QV48ecv3MGdK+J1PWsxIDx4ylfddexCcksXfHFi6G7ZfF4KT5i2nSwYsijsXlin/qj2SunzrD3o0BtOnRi4HTJuBgb8vpvcGcPLiXqnXr4LdgGVq9gitHwghctZgR06bTXhSuCgtCNm/ixIG92Jd0p/0QX4ZMHIfGCIXNVby9/5jo+4+4d+0KL6MeU9iuGG26ejNu4XxZeF07dpzQwJ2UrliKniP8qFynqQlUMTPDwsIcnVqDmTafp3fvEL47kHRNPt1Hj6VNm9aSmSCYiAUbhyglsmliDgoGtK1eXnHyLYzo1Wo2LVrKzTPnaNamBUPGj8etbAW0SnMMSiX67CxuXzhL2I4ASpYrS68RI6hRtx4/vn0lLDCQY7v3MHbGTNr26I1NMSf5s60E+yMnjY/P7hN84BBxX77KAlBoXN65dYNDewL5/PEdtZu34Pdh/tSp+RsWRj2WCiORly8QcfAAr548RpOTTenyVfBfvJFaTevw8O4NAuYvpHbdengNGYRHjZoolFYotQKIFVwMPUZNNgf37ebckSNUr12HvsNHU75ydQwiFgsAyaCV8TZk53asC9nRb9hwWnbojNbCiszsXG6G7mPHpk00bd9BArnuZcuQJ6tzFaKr/JGcxKJeXYhLTGTuqrU069AJ20L2fP2cwNmj4Zw4uJ/OHToyatU2NFot5pYqLBSQl5rGvavXJAD4KzWFOSuWU7F5mwJ255+AD1oNutRkFk8Zz7v3sfQdOYa+w0fx/cdPzh8OI3jDCrwGjZWNs4NzCdO5Fx/afL4nxBEWtJ2zh0KYsHglrTt0wqG4I29fPeXIniDeREXRa8Bg+owaR47SCgux0qTN5+HdmxzZG0h2ehoDx/jRrmNX8vQCFDNj76xxXLtyHtdqnviMGkmT1q0kW+XS0WMcWLMWY24u+QoFPsP98PYdQlZOLuH7Arl/6TRVa1ZnwAg/ajZohUXhQpgZdbx98piTYQe5cekCeTk5mFtYM2XVGpq168jDG1c5umcvDsWK02/kKAmg5ytNWk4qvZ6TYeGcPrgblY0t3oOG07FrN7J/fudMyD52btrIqKnT6dhnAOZGFbs3rufk4YOUKFkS74HD6DNqEmqlCitzePXkAe8e3uDe5TO8fBZFYceitPXyYcr8ZfLM7Fy3jJioSLqOGEvDLr3Qixgrz5ASG4WS5PdvmDduFHFvXlGlQWP6jfajbfsOUoNYk6fm6YMHvH74iJvnz/L9cwJOlT3xHjaK7j49ZL4ws7KQHblYe9blS94aFkoLzAVYYNCSm/6D1cuXcPf8BUbPnE3bTl44OJUAow519i9ePX3Mzi3ryc/O5mtiAhsCd1OtYROMlrbEPnvBqd17pL7XqKlTaNm5E9hay/cg5C2yf/zi2umj3Lp+mtrN29F32CiszeHZzStsWr6UMlWq0nPYaMrUqE2+wgwLMT3WabFWmaHLziHi0CHOHDpExXLlGCg0z6rVQGlhbWKkZOdw//J5DgbuxGBpjvfQIbTu6oXR/M8ZSEqjjuzviYTu2Mnx4GBKVypPZ9/+NOrQgaIupcFgwa+kz1wJ2c7h4EDU2dlo9XoGjZ1E114DyMnOIiIsmGeP7zJ6ylTad/Xlzo1INi+dReXqVfAZPoaSZStz5dRxdqxaSt1WHVi9YbNs3gVYJQbP6qx0ToXsY//WTdRt0oT5gWFYm6nIF1IdlgrM8vM5f+AQB7YGUNTdhaV7tlOo2N9lIf7HE20ElU501VJRHb0ml9sXL8r3KAbIvsMGYWGtYsHUSfzWtBmjhUNzpapyve/5w4fsCdjCt08fmLVgDtWadkJlK7QTlZCn4eOLp5wMPSCZOW18ejBiylSMKtv/srL7P8cYY56WtG/JXDwRQeTFc7g6FcN3yFDqNWtJvtKCDI0WC4OaMyF7uXAkTMI6nXz60MarFzHv3zNtcH8Uujya9OzH6IkTJZtePMc/hCHFgwe8uHePa2fOkJ+byW9NGzNq+iwq1qovgYBv8bHyrJ6KCKf7oOH0Hj5W6jGKmtVcqeTF3avs37KajF8ZbAk9Q6Gizhzdv5vje3bSsFljegweinuVqmjFJoJYOc3N5lLEYfZv3UbT9l3pPmAwZcSg3txMDqeyM9I4fTSC4A1r6dS5M11G+uP2F+CmGEEqtFo+vnnJyZB9XDkZQaUa1WVtUqdJc7I1Wu5fu8yFiBBJABDDo3bePZg4ZwnJSd+YPmooCW9eUrVhM/qOHkfrdr/LuKDOzSuICw+5ce4cP5ISKVWxLH1HjMSr10CSv6Wye/sWzh3YjaW1GX7TZ9OqS08cnYQpqJ70XyncOn+erUtWy9pkwJTxODk5cCksnGP7guQgYMrKjWBuybWIwwSuXkyfESPp1KsvVlaFiNi1i7CdW7BzcaHtoH6MnjEFtREKmav48PgZr+895EHkDaIe3sHaUkWbTl2ZuGid1PZdOH4Yb589olW79vgMH0e52k0xmpljZWmNpU5D4LrVEuxt0KYV3kOGU1psP2g1fH79nKHeXSjpWY0lm3fiXqESKoWRK8fCCQ3aRYWK1Vi+ZSc5CjMJgs0bOZCf35MZM2Uanfv4kquAr18+sm/lJhJj41mzLxA79xIoDUosBYPSKIZfYkikxKDJ4+eXj2xes4KvyUk0aNKc9l49KV3BkzwRZ5VGKe0hdb5l7yY2CIxSW1rIlnyMfs6BxVN4G/MejwpVada2I7/Vb0yFarWwL+aM1qgwDaZykzgXfozcL9+4dfmK9Dqo1bQp9Tu2p0y92ugszCmsU5D/M5kxfXzIVGsYN2chrbt6y02QLzGv2LN1A/HfMggI3ElhJye0ZqL3EeCmUq5tqwSgqvnr3ke+B3Uuq+fO4MnVi/QbOIhuA4Zg5+wmpaZyf3zlxIEgDgZuRJ0DU+cupq23F9++JxKxfy+vHz3Db8ocGvv04tf3b0wf2p+srDT8Jk3md69e5Cms5UBFk/WLwwcCuRB8gKbdvegyfAhlypYlKz6Ba2GHObh3L428ujBm8SLsFEXl6jpGNdmp34m6fYuIkFC+fvnKzBWr8KhShRlD+pCdq2bctFm06eJNvlKFXgwGBQhm0MohmoXRyNZl8zh3+BAt23VmwtzFqDU5HA/dRfC2HQyfPJ8OvQZQxM2F7Kw0zgQHE7o1gLrNm7Fk53aMVnYY84RGsAA4zU2ApUFL7PMHLJk+gZTEBILPXce5XHWM5pKS9Dctd0HOkb28ZG4apdnO1lkTibpxhTpNW9JvzHhqNWqGUmmOgB/MtHkc3BPE6bB9eIpYMWo8Vrb2hO0P4nToPipXLk+vAUNp1LojdsVdJJ6U/OEdZw6FcCo8TJqO6S2tGT1tJu26dpe1zv2r1zh/8jQ5Wdn0HzOGVt5dsLCzIzsnF02umkc3r3M2dC8/P8XSpkMnevtNlAF/tE83CY6Pn7uY+h26kS8+y88lQzwL4aGcORhCpz796D1wGBY29oQGbCAicAt2ri60HdiX0TOnotYbUOn0xD9/zbtHT7h/9TpPHzzE0q4wLbp5M33RUvSidhSSgAW9upga6wWTW5CjjDb81Osp62BOWRsFlkICSWFivIsq5D+v/3+vwH9jbv4BbhaII/0N7Pw/+fw/4Oa/fkNT8w18ytCTozFQxFKBhUpJvkhu4tDItQoNSr1Idv+eg1PAKDdNegTOWQBuCrF1hd6IXqvFIScTa00O36xtUBctJtdB7BWQHPdeTlCuXb5A2o8UrK0tUVhbyOlSTnom6kw1eblqWnXqiK/fSOo0bII5KjIFSHfjKnP9/WnauhMjZ86jYuWKHNsdwK6NayhZsTIbdgRSxLkERpWlZIDkpmdw7fRJzhwOI0utpdOA4fQZ2hd9XibbFi7i4oWLNPi9Hb2HjcCzSk2+fkrizNlTPLx5iawfSbTv3I323n1w8yhP8udPhAYFcOXsaXr7jsRvwSyxecDnJy8IWr+O1OxftPPpQZvO3nItNyHhA6dCQ7hy5gSlS5Zm1KQp1G7aDCtLCx7fucWapYv4/u07h0+cxKWsBzoBrIjrZ1RiZlRgbhR/V5D/VzR2o5jgZ7J70xqOHthNbq6aQo5OWNoUFotsmOnUkmH4S51PdsZPuQ5bo0F9xkybTfN2nfmSkCABqZBd2+jvN5nR4yZgbecgKU0C3hQakLqcdJ4/uMOubZt4+vIRtlaFsba2Q6WylP9J6l6lp5GTmSETpNagZNaSVXTt3U+aPr1+8pDbV87z8sULUtKyaeczgEqVS1OveUNsLS04vieYkF1BWBW2Y+ysGTRo3JTZ46fw6MppVu4MpmG79rx59oywwAA+vI9mwOgx+AwcitKgQmnUolep0Jub1mg/vHrJkT2BXDpziqF+YxnqPwELg5Lw/Xs5cfQQJcuVYdDYcVSpVY8vCYlE7N1H5pcvdOrbgzPHT5CW8oMeA/vTotPvPH30mKDVG+WfhYraY2lnK0XOzQSjUKMh89cvqf0oQDEBws1ctIDOPoMo5uT2p4ddrt/odejUWUTduynZAs+fPKWIgwPWdkXktDQnM5uaNaqg0+cRE/uOTr36MG3BCowGBfu2rOfonl1kp6Zh7+iIha2tZCiKtWthmKMWHxmC6q2n0m81GDFxCp279+Nd7Ce2b1zLpSMH8R3Uj/R8A806eNGoQWOpR3v/biSXjh3HXGNg1vIV2JcrjYW5gtDNWzgSHEStpk2YunytXIG6d/4csyeMoWWXTkyaNY+yHhW5e/sSe4O2cO/mHezs7E0GRyYfD2myJYoY8aFV6yjq6EKbzl7M37JBshAvhkcQtGkTTiWLM8R/HI1atCVfUM1E4W7Qy/Os0um4c+Uy+7ZvJz1Xja+fP927d5dgpmAeSeagZFuZ5DnyhbKqAmxFbSHWqMTsR5fP3vWbiTgYQrmqFRk5cYIs4gVjVmlhhjFXw6mQA+zbvpVSZT0YPG48DZq3kPc79XMCy2fPJi1HTatu3WnbpYtcS4x5/YpjB4N5eO0qHpU8JcOmWs3aUm82NeU7ZyIOExF2QAIxQmheGEb8oXEkjATEmr9Go5a0unKVqjJt/jpadWnD2ZMRbF64CM/KlRk2eSLVmjRFq1OgMpih0euxtzGXxf2Ht6/ZtT2AhM9JtOnQFS+fvtjbO5AcG8/Jk0c5f+IIzs5FGTpiGC3atMPCzh4dKvkzn146Jw0+ylXxZMHyZXjWqi3jkJAr0BohLSWFDf5juBp5myETJ+MzaACu7iXRa7S8fRJF0KYNvHn+lGGT5tHNxxv7og48fHCPy6dPE/30KfaFbPHy8aZzD290KmG09ecBTRjn6H/9YPKIwdJBc6j/ZAaPHc/3H985vCeIoDXLadqxK/OWrcStTAUTA9tMiblRT0p8HNvXruTc8cNMX7yZjt5esvlO/CjY3Ds4dyyCzl4+LFy/iSwh/CAKc6OB65fPEbxjK7lZGYyeMJGOXbujNbOUcSzq2ik2rlzJu7cx0phCmLsIJ01Nfj5Vq3qislLx6PZdvHr50nvQCIo7uxB1N5Lg7Rt5+eIphRxdsLItKplLCvJR52aRlZZKXna2bDBV1tYsWb+J9l27Y2HQcvb4cY4fPylBp/rNmlLIwVEyN5/fuUt01BNq1qmB14BB1GjSHEtR7P9M4+GlM0z2G02nPv0ZM3OulAC4e/k8Ibu28vj+XWwLOWBfTDDtFVigxZCbQ1ZuntQH1KpzcHRy5nfv3ixYs1Gen0XT/bl1/hT9R46l97DRFCriKJtPKYEmWBdGDSFBO+THzy9JOBZxxLKQnYxBBoWIQXkyBuVlZgn3JEpXrcmgMeMYMHiQ1C6UrGJhoCcGEkLcXzChxJk1KlDqdWiy0rh785pcq3cvU55+g0fwW52G/Er5yd3r13jz+jkuzg58eP+W65cvsyP4ILUbNUdlbQfaXKIir7N5wyZ+pP1i+KQJkiFlY2NHzLNo7l6+wcd30ZSvUobeI8ZiZl8EazFkOBXBplUrKFbCncH+E2nYrq1kvchIotWj1OmwVIrNgPccCAri3ZvXNG3dhm4DBlGkmAvfv6Vw9nA4l44dxsHWmn5DBtG8axdUhR1RKv586CyYImpdHl9ev2PH8qVERd1GYWmGlZ0wJLKQWshCric9K52MH0mSNSWu9fCJM+g7eLhkn4UH7+bU0TC8+w9g+rxV3Lp6nZXzplLZsxIDxvhTrXZD7l+7wuq503FxL8u+sHCU1oKJJ+KlQjLNHt+8Tmjgdtnozg86iKNdIYwqBVp0mOt0nN57gF3rNlDcw42thw9iX1isZP/5S8xJFCoTuGmm15ES/5HTYWEcCw9Drc1DaW5OStJ3Fq5bR7sePlgXKSoHltmpqdy8cI7gPTupIuL0pOnyWcjMyuXetetcOBpOSuJHWrVpxfBJE7F0ckapECDyn8cXse5qoTCgzfzFpZPCSOoQv7KyqdWgCVXq1Kdn/34oFGZcPnaE/QGb5QCi/4hR9Bo2km8pPziwbTMR+wKxMlNIVqJYnRY5RkiAyGc+Jwd1ZrZkWjdq3pKJ8xdTpZ4wMFSQ+S2JSxGhEriv27wtSzZvlwaWon4QefLh9UsErl3Kr/QsQk7foLCjIyfDw9i5cRXVf6vBoFF+eNZtgF4MvvViOGbg1cN7bFi+DPeyVeUWR406v2EoMM7KycokPHgfOzasxatDR/r7T8ajquc/VZvo1dm8enqfLRvWyq0ZISUgahODwSQHIAALKysFT18843fvHsxbuVHWJqG7AjiyewdpyV+xd/jf4kJOrjRdycvIlmu75Tyrytju038YnxK/sm3DGs6E7KFPXx/yFObUbyXcp1tgoVTy+NEdzoYfRvsrh1nLVuBUtYIceh4LDCQscDvlq3vKQbjKwppHly8xe+IY6jZrwvgZc6hSpQaPH0SyN2gTNy5dw9auME7FnP9WmwhdRlN9kidzYuEitrRs34XFm4NkrTNv/AjePLmPeykPqtZtQs3GLWjSvAUKo45923cSsTeQSuU8GDRyFLVbtkJhbYc2V03c00f4dGhLqfKVCAgNx6OypxyU3Dl/WpI81Jp85q/dhGejxvxM/sq4/r1I//aFidNm0NV3CBqVOUmJ71nuP50nDx+zK+IIFevXwdLcEkujuZTjEbFUMMtVhnzuXj/H0nmz+Jr0Bfcy5RjqN4levkMLngejNFERteUfbt/m5iLuGiXTMz3tlwSvJo0ZTfO2bShfoYKUzBEmap8+xResSyuxUFpiV9iOmnVqYeNYhNoN6lOxclVs7eyxECQWaXRrRPvzK/27dSBXnc/URcv5vXtP2XskvH7JyrkzeRj1jPATx6lSq5Ykd8jeR8A/Mr/8k72PqQPlbFgIQRvX4ObmzhD/iTRo14HPn5MkwSH57QtSs75yL/Ip/lPn0KVvb3Ly0okI3sOpsKN06TuAsUuXYKvVyprjXuQ1hg4fweDR47Eq6iyZf2ZGPTk/vrF7zw4un71I+fJVGTJsOI0a1+fF6yfSIPdF1AtGjvTH23ew1F9+/PAuV86f5u3TKGzMVHTz8qZDj14orG2ZMtCHe/fvM2bSDHxHjkFVuLDs84QMmVGbJ/t7M4MF6+bP5kRYCG06dmPm0lWoNdkc2LWJfbuCGD52Jn2GDsHBrbhQeuTmyROsX7hI5uHgs2exciyOpUFoeIporkRhLnpKHa8f3WX2+NF8+pjA6Rt3JLhp0rMuMHWS98E0IxLApnhmcnLy2LZgKneuX6aIa0k86zembtMWtGjVFnOjkSMH9hGyOxDnokXwHTycpr93lvXCqydP2LZmKa+ePcamSHFsbB1RinU7owZ9fq7cZhIDZcEcFlsqU+cuwKuPL0WLO6IRrM6oZ+zfvVfqytdt0YKKVarSvYsXbsVcuPPoIXsCt/L20T28fXozfuEKSbQa28ubF0+iGD1jHl4Dh1DYoTAqoxalNo+c1B/s2hbAhYuX8azdkhsvXAAAIABJREFUAN8hI1HnpXIgaBN3rt+Sz7BTMacCkzsdeXl5Ml6J/lmXq8bOwZG2Xt4sWrsJo8oKo1g3F02yzohGSLuYgbnegFZnTkq+EY8iSspYg6WZrIz+A27+VbHwb/p3E3NTuvaaxH3/xz//YHT+8e9/8rmbxX+Ym//qvUtVa/iSpZfsAzdbM+wsVTJhmVRWhLaG3MX+m97Kv/pz/k++7g+9MgFuikZd6GhIzbsCzU3ztF8oRJPj4IjBsYjUl7MUiVWXz/fvyVy+fJGr5y8S/TKauMR4dEJvy2igXfNWdOnchQYtmlKyUnlsComvVWDQ5ZOanICvd3d0CgtWbN1Oo8aNiNgfxPrVy7EqUoytATvwrPab1OcySYEY+ZX6nasXzxEaGk7C1zRad2jD2JFD5br48fBwbkU9Il2twdLcRu56KiyUVK9Yhj4+3ShZ0oMiTiUws7AiX53HySNhbF67hvKVaxJ87KgUITfLVvMuKopT58/w8NVLsjVC41JoAObj7uRMpVKlpMZdtdp1sBIr+kYDkdeuMnPKZNJSUgkJDaNO00aYWVr+kV4k+1XgxZIN8hd4tbj+Yn3lZ9Jn7t+8RuTNSK5F3uZT4hd5Pa0tFHi4uVCrXisaN6jNxs2bsLCxZebCRXTu4UNSYhInQg+yfuUSWv7enoAdgTg6OZlAayktJ6aJOnKz0vkQ84Y9oQeJinom9etyc9TyuRO6VL/VqoG7i5MEOc+dvShZtD6+/XF2dkWTnUV66nfeREdzIOQwUa/fY2FhwKGYvTT8cLItRMWSHtRt2IBKtX+TGnWb12wgePtWFqxZR8fu3VFnZ3EwcAdnTh+nez9fps2aL+dgQpIhXxQFBcL/yfHxHN4fTNCunVIEfOjYcdhYWvE9OYnTJ49xPfImPzOz0CsE28+cpoIV17ETpStX4uCe/VKrs1XHdkyYOQ11Tg4J0TEc3Lufu08e8eHDO+mgKBKau2sJatesiZOzM2mZmZw6d46Fy5bQr58vrs4l/vwoCS0evRD71smp65OohxwKDeXsmbNkZ+dT1MGRdu270L27N0+iHkjzoA5dvQjYs0fG4dQvX3hy+6Z0Cr0eeZsP8fEysZubmUlNxfq1a9OkXl3CDuwnS53DhOkzGDzcjzdvY1gyfz6RF89y5sxxouM+EvnwGd++pqDOzcHawox6NWrS17unXKnTWVnKafK5sEPs2roF59KlmbFkmXQK/h4fR/8eXcHKis07AqlXpwHpmalERz8n8kYkN29Ecjfyjkmg3GCkmIM91T2rUq9RQ1J+pnLq+FlatOtAYHiIDF3x0e+YP3M6udpcxviNw6trd/l1kj8sgSGpOsezh/fZuGYt336m4jdpCt28umFuZi612wR7U74KcpbczhMAlugADAYMYrcSPZdOnGTzho04u5dg8swZVK9RS65/ijU5pdbA8/t3Wb10CToMDPHzo7O3t0lTT0hARL/h1Elx1l+RkZMrz4k+Px9LcyW/Va9G34GD8ShXUTqwy8m3Tkdayjfu34nk5PHjPIp6zueEBPmzBINCuNdWrFRROkh+/Bgn19ZWLFtL287tOHUigmWz5lC0SBEmzJ5J225eKBQqlEKCxMyIpZkCQ75aGkC8fvlS6vyJpiEjO0/qVRk1+Ti7FKNy5XK0bN2SGjVryIZTQDZy6cagJ+3bF6lfZGVry+IlS6nXsHHBTr9SOnRnZWSyP3Abq9ZsYMqsufTu308ayIh4npuVJXVxQw8GEx2TgMrKUjZLQme0mIMDTRs1oE3rVri6u1O4SCEUZtZ/CT6IOy3WPlcsmcfRI8fo0MVbrulZWqjkNRw7cjB2xZ3ZGxxK9eo1JUND3mOFkeTPiWxYs4J9u/eyYs1mevTphUMxR7R5uZw+Gs7OrVv5rVZdtuzeS65gpUuzKiOxb6PZFbCFp1FR+A4eLOUDhH2fWDjKzUjjwZ27HI04wvXr1ySLQbCthBnW4kVLORR2iLCD++nu48PQUWOkhlVOZjpvXjzmSOgBbt9/woeEZBQ6oSuppZSHO9VreEqtPWFWcefWXTZvCpAGKfaO1vxITZHsmahnz7n/6LE0fBO6ljk/UmnTvJnUC3YpXRabwkVMK4ZaLZ/jY+nZoxtWdo4E7AqU7vWiaXj34jm3b1zjRuRtIu89kPdMcGRci9rhWb0uderWJ+lzAhcuXaZl+07sDjko2c9jhgzh+vkzDB80hJGjx+Lq4SGHNzLX6IxYWSpI+fqZqIf3uHE9kuvXb/H2/TvT+VEocHJ1pX6tWjSuV5dzJ0/x7cdPRvj5M0FonSqV6ERiKzinJk09wUQ2JRyFQMP0aqmLKNbBIu/c4cXrGLmS5mjvQDmPUtStV5uav3myd18Qe/bsZ19wMC1btZNyCWYKvXzvT5485cjRo0R/iDVpiinMsFRaUMrZjaZNG9KybQtKlCpLvlhVN4PL586wcP48zFWWTJw6nR69ekkw12ToVGB2qBBrn7m8e/OGSxcucOf+fTLUYmvGHI1Gi5uTE9XKlaFFy2bUrFObQsWKSSBKsJH+7CXIjWoB/uWpSYqL5UjYAa7dusmb97FkZmTLDQX7IkWpVrc2FT3cyUlP5XrkLfoPG8OgYcMpUcKVi2dOyZhVqnRpIs5c4GtSCuOGDSRfq8Zv8hQ6dvXi4a1bLJo1A4OlinPnL0lDswI/dCmPkZ2Zxtcvn9DlayhXvZ7JrMEMNEah965n3+Zt7Ny0mXotmrBl324szWz+qZJRX+AaJaOvRsPHd+84eewYB0MOSn3tPj4+TJ45h1LlyqEU+snCr0Ovl9syQmv79NkTpKZny+ucr9VTxM6OCqVL0rBObZq0aIpbGQ/UCjNUBcZHf/ZL/aH1KgCB1B/fefjwPpevXOXFq2iSvv7ErZQwUTHH1aUohW1VNKxfjzbtOuDsXkoaI35NTORO5GX53N+8GUmK0JYHObAq5VGaBsKMonZtlixcgEvpkqxev5lGzVqZdDl1ap4+usOE8WNxLFaCPfvDcC1RwqRpaoRnD+5IIPLFq7fsOhBOjVq/8SAykhmzp+JR1gN//wk0atKiQONTRkrysjOI//gBC0s7XEq4S+M4AbbqDSJ2p7Nv1y42r1vDqKGDGTTaj9LlCnSb/9FFEiW8WFs26snNTef5sygOhRzkzOmzpGfk4lDYgVZt2ktX47i4GNasWyPzePChMMliSktO5vnd21y/cUM+ozGxsTIuiAFGcRdXGtQWcaEep49F8D01hVETJuA3firxnxJZMHsOF48fJeJYGF9+pHLz4VOSvnxDk5uNylxBbc9q+PboZQLEbK3l+bxy/Di7Nm/GsnBh5q9ZR8WKFcn8lkz/nt3I1elYsX4TLZq3Jiv7F2/evuRWQW0See2mSZ/VYMTRvjCeVSpTt2EjsnLVhIcdpGHT5uw/fhKVhQUr583h0pkTdOzcjbYduhAd847Xb98Q8+YVot5sWqc2AwYOlBtH1g4Okikn5EeSEuPwGz6Yl69i2B96hEbNmmFpacGzx/fZuW0Ldx88ZvrsOQwYOgKDVsOMqeOlOdrQYcMZM34S1oULE/f+DeP6DebVq1dsCw6WpA8H+yKSAGESATPpFYs16LSf3xk6aCD379+nbn0h7zOJjp27yCGSSTHTZFYjQDTTWrpJmkkAYDqtjqTEBNq1bEGbtu0YOHAgLs5OZGZlSmZngdCr3A60sDSnaPFiWNlYS9DbysrGZGIlQHf5exkx6nKZMHYk165F4j9pOoOGjZQGWdEvnjB62CDev4nlYEgoLdq3k+/zD790UWfJ7T8xkP4nuDpiaJCWkszlC6d5/DiKxKQUMnN1ODgWpWWzhrRp0YjjpyLYu+sA4ybNoNeAftjb23Lp9EnWLFmOs0cFDpw9SREjTPEbzdkTx+np05MxE6bgVq6iPJtCYkUwKr8kf5GGUxcuXZFu2j26e9GqZQt+pqVKrda37z+iMLeSkkgGgxaHwrY0qleHjr+3p4R7KYo4FsWgVLF89mQOhR1m0PDRjPafQOGijqYtJbH9KEAwYQaEGWsWLyL8wAE6eXmzZPVacvJyiLx0nvHj/Onk3Zfp06dSuryHrLluX73MmiXL+P7zJyevXMSpRCnM80VTIJibJlkWEcNfRT1k+rjRJCYmyrV0R7dSEsQ2ae2KfCetbWWM0eq0UuZDgJxb1izl2JFw6jZsQu/+g3n77iPRb2OIfvWC5C8JVK9WFd9evWnavBWFizlJOR11dg4fY6IJP7ifyHsPeR+XKBncYlNBaKFXr+lJCXdXcnJyOHvqvJQt6uvri0sJF/lk5+bkSCmTI4fCCRcGdoXsKOHihrWlFQ5Fi1PEoRDlPdzo6dMbt7KV5Gr4qCEDuXzpIoOG+zF05ChKl3aXuc1MaI3na/gsZAYCtnP52g2cXUvRrmMbPDxciXkTw/XrN7l7+66UgBHFkmMRezwrV6FRwwZkZmUTevgIzdu04eDhoyZNHVFFF+h4C+kbAdAKin6mRkF8thZXOyhtpUQl+hexgSPz07/RF+Wfys7/9/2n/76W/k+AlzJI/iNwEyP/YW7+6w/R13wdiTl6WSR7FDKjiJh+FECZ4hgK1pUEOf/CWftf/w3+h6/83wyFxP/4Q4vTqNVjSP2JMScbRbHiKArbm4xOpLWayTkoOfkriZ8+8+NHGqm/0gsOv5GypT2oULaCXCdUWMrFS9kwieLPqNNw4/IF1Pl66jRuRnEnZxI/vuNN9Eu5+tWwXgPpeG6aPJmStvhCYbZx40Yk4YeO8/TlM7p17cT82XPJzsggLiGBH79+odMasFCpKFK4EKXcnKlWrYrJ+ENk2AIg4sunj7x68QILW3uat2slfdIshRRanoa4j/HEfownLSNDim2LqXLJEiUp6VJCOrRZWFlKsECkjW/JX3n88BH5eVqaNW9GMWdnzAvWz//u9GcqRGRz9ScvqSUodHAUCjJTf/D5SzIf4hNIz8iS100YAhWxs6aEaxlKlnLnwYMHcoW5eq3fKOUhhL/z+PzpIy+fP8bBuTjNmrXA0lo0PaaXdBc1LYPJRjo65oN0nE/7mYZw6xQvwWZydnHC1s4GrUZD3LsYatT8DY9y5bCytjE59mEkOzub6DcxxMV/liC34PBY21ji5OiAR8mSEpgzE0wIvYEPsXG8jX5O1Zp1cPcoK5P+p9i3xH/8SEmPclSvWetvhlqikJfa2QoFmtw8EuI+8vbtG6pVr0bZihVRCc0vo1jxSSY2Lo6vKSmo8zVYWFhQvaqndDY0V1nw4f0H4j58oLirEzVq1zIBc/k63r+J4fPXZKlRKAyrxPcSTqquLi5S9F+YfLyLfS+NZ8qWKYONtQBx/uwlNOdMSnYiIefk5hAXG8u7d+9Rq7XYWNtQvnwF+f0PBO9jzdq1dOjUleCQYKnNI4Acoe2VmJTEx08JpP1KlyieKEwKFSqEewlX3FxceP3qhTSoqVLNkwqVqhD9+g1zps/k9o3rPH32CDNLK97HJ5Dy8yf5Wg2F7OyoXLY8VSpWQqkyQy/AMyN8//yFd2+jMbe0xLNmHYoUccCYn8uNa5dQa400aNwMp+LFJFinztXwI+UH8YmfSExIMDViBiO2Nla4ODnh5l6C7Nxs3kS/xcnFlSYtm8umKF8InD96gFqTR6WKlSldqmzB8y+APJMmkZDjSE9L5fXrV+TlqalStSru7u4Fwumm/GPCTEzy3X88w1JLVwxdRAeAkW9JSUS/jsbK1hrPatUpYl9EgiviPAvGdE56Oi+fP0et1VKmYgVKepQ2GRsUaNiKZzA2Pp4fv9JkAWihspCFkABeylesKKtyyVUyCnhMhA9h7vCLDx8+8jk5RWo7/mG67VS8OEWLFUWlMpdmWZmZmdSuWx8Xd1eSEj9LTSIBWlepXg230sJAR+wZGeUkXrxf0UTJ516dx6dPn4j9EMevXxmy8RFmQuJcli5dEjd3NywtrQqEtyTdXv4OWrTcuHZdxsmaNWrhVNzJdP0KVtcEABofHyt1GavXqElpDw+sra0KjHWMaDR50t363cdEyRoWoIS1lZV0QS1Xrqx085Q6Uga9BC7+6iUBO/S8eftafl8X5xLUqllLXp+MzF/cjLyKQWlF82YtZKyXgJ002IC8vBxp2vHuXax0QBXGBmLtVVyp5MTPvI1+Q+HCRajXuBHCYVaw5MW5ycvJ5l3MW759+4qHRxmqeFaTTZpgQpsZDJKN9eHjRz7Gx0uXcitLS2m2IICPNavXsGtHAN49uks9z0qVKsvCPF+dw8fYdyR8TjYBMwWiwIUc7Cnu4oSVtZVsGj99TKRxgwYyV6gE+K6AzJwck+P7xs3SNKRtu7Z0bP87dWrXorC9nQkgFr+7TA5G1Oocrt+4hkajo1mzljgWdTDJMOTlSm2t+MTPfPyUKIc54sbZWZnh5OxGCTd3aWQjmBFOLiVo3rKFNFJ6dP8+35O/UKGMhwl4F4L9AqgXuUZvxNzc1MAKI7svSV+Jj0/k58/Uvxni2RWyw83FFXdXF6kzmJ6eQYUKlalazROFiCkFzZP4Q6Ro8TZEEylAGWmAYRQNnoLsrCx5zYUeV3Z2LoXtbGRsK+1RGpWluTTP2bFzNzt2BNC5U1fs7f+oMyBPreZ9XCyxHz5Kx1yRU6ytbXF2dqF8OQ/cSjjL+y+YRuJxT0r+zNNnT+S19axanTIeZSUDSa7oCad1eaVNrkFCV+zL5898iP3Ar7RfJp1ujLi7ulGmZEnc3EpgaSPY2SYtOQGi/9lLXFexri/0QEU++Bj3gXhRl6SmSkBNXBwrK2uc3FxwFM7Omlzi4xPwKFdB5tjChQpJ2YxnTx6jUiho17mLZGPdux0pmSeVPT0pVdqDnykpPHsaRa5BK818BHj5NxdlU7aXOVmmfIWlycVYANrSpM4oncLfx8Tg4laC2o0aYCU1if4q1RlMciEiZilFFlegVqtJSkqS7tSCMedZpQJVqnhiJYy3RC6XU1WRI3Wk/RIDs2i+fv0hddnFdXZ0cKS0m7vUW3UQwIBYT5Xs7b/ibZrekGlwK76TMBzJlo3+58REUr79xEwg3Xpwci2GY1F7afTlLFajZbw0WZ+kp//gU0KSfO5z8vJkfBMaesK8y83VlRLOTtIAQ2llTt269XF1cTNprSkMpGekSjM/c6WKpk1bYGljJVm44t8zfv7g/dtoqdtbr6C+Tf35jaiox9jZ2lK1chU5LJanT4JUYqAnrqm4qqYxgelOibytQJuvIe79W6Jfv6JK5QqUL18FOzthvvHP1yZqdR4fPsTyLuY9eXn5MraXKVtODndPHDe5u7do3ZajJ47KWkGMzXIz0/mcLGqTRLnWLQ1wUFBIxAVXERdciYl5Q0ZmmtTGreJZnfi4eKZNnsLlc+e4f/82DsWL8/5TomTLCoDe1saGSmXLyy0GM5W51GkUMeNHUjLv30TLeF6tVj0JapkZ8rl57RLZeVrq1G9ICVdx/4xo8vL5KWqTzwnSCNJUm4CNtSXOxYtRwt2dfK2OF8+fUaxYcZq3aYtSqeTNyxckxsdJQ5SSZcqQ8OULHxM+8ePHV3nePCtWkTWLbaFCphgmnZON5KpzePz4AV++JNOiaSuKOzvLPJYuBk/vYvianCKNyypVqiJj4NPnT2R9KobH1atVl8BqekY6DyNv87/Yuw84y4oqf+DVk4BBwoCKCkpQBCS4oq7ZFYxEc1xUEMG45rx/XQXMGEAQExgwZ8QcVgV1xZwDIEgSEUkiIONM9//zrXvP6zOX192vewIzeB+f4fV77966VadOnfM7vzpV9bcrrih3vNvdyk223LL2wYJ2AreedVCxLz2YKN/+9rdrbHWzm21Rdtpxp3pwT/OaDCQaTN+eot5SWY0f+Uf58pe+VGAS+9CaxBvc2caW5Gz2oboeaaD1c3uEYD0srjlQ1SD64Y9/UM4++49lh9verux4253qftuXXHpxOeXUb5arL/9Hude97llutuWWZZHNQuPIjramo8Q+YbHYrIv/elE5/7zzy/nnX1iuuPzKstHGG5fb7bxj2e7W29b90n/3mzPKDjvtUrbeDn5ZVC664IK6WmregkWVMBaWyrZE8N7ylreqh21uuPGmTV9KvCkmeMbK6WecUT752U+Xz33u5LpK8YDHPa4ccMAB5dzzzy1n/PHsctWV19ZM+g3WX6/cePMlNR6AmULX2MCf//In5Q9nnlW22277ssOOO5ZF6y1qD9SFSdqYr57S/fPyx7P+ULa61a3Kv+1+p3q4nf3Zv/Pd75ab3nyrstsuu5UbLdmk+qm//PnP5de//GW56qqryx73v2/1dYvGYeexsrSdTBQjXn7JX8uPT/teTdIwcbxgg8VVV+shP50Xn8m+6Orf/PbXdfL9Fjffsuornf7jOeeUv/zlohqjb3eb7cout92+bLZkSZmwbYay8BLjy8uZZ5xRD5a65PK/1Tjbs9bfcHG58c1uUjbaeKOKcc78/Rnl33a9fdl2623L+ovXr2AbJnfooYNL3/KWt5Rbb3+bevjv7XbZpdz1jncqO9x6u3Kzm8O325Tx8WZbsv877Xvl/AvOL9tud9uy/W13KLBIYFkHBevP3//+9+UjH/to+fzJXyibbrRR+c9HP7bcZ889ywUXXVh9AV/lnsUbrF+2uPGNy5a33Kpcs3Rp+dnPf1lussVNyx577tke/NuQ0fUAYRi3Nnm8XHbN/PLbv11dbnqj+WXrxYtq4gMhOuRpBA81k0ftf19JCYwd6LT02OG32sI4QiqI/dl93nLh0vKqm527ktVae25vTo5b3mTZTSwoZqcXzl9exhctKfO23rFMLFhvhgUyo7flgqUT5byrJorFTdveqJRNWOI2a00mROOARkF2oz9z2isHmw83a04bu9gQYBX/V3Lz0jJx1dVl3uabl3mbbtIAQydbtwGDJdfVIbfEJcNb9xGyCTYb1IKXaJslL5YR2rS3nv43Nq8um2RS6lk845bNhQNvaPYG9DX2RBDyi5/9sp5Su/lmm5WHPOQh1bAihOop5e2JoI1VDqcdJGkj34EDsD8fk649lXVBO9fz6dqT/xojKniK02DrqXVVBs1YqifSjY81J0mnrguCpp1mHeyDMmV/VJK5yazGAGlLc5JdOyvbBmQVyiPA1KjNaGtmY9VLANKcXhQZ2vl5zWGzjWwnlpuFb0817OicIKMhhBtSp6lXo58D31mJCNsXNGQVfZj8r8mSae4RvEvhqJu6NjPPTjiuM8PtyZDqzTXXNNeG4Mdy1H2jWjOFYDKzWdcYVp1rSa8IcNrvalhQZUmGA61rckHqDMJglA3aU8mldklZy6dVfZzx1e5X20i1OaBEk5tTCpuAktO0P+rbjj6mvOXNR5W9996nfOAD72/EEYyOatWytLuZERy0u0nTakTSjstf//I35SUvelE55VunlJ/9/Kdl6+22LmMLFgz6YB59rfJoKCazufZu1B+N/qtj85x588brXlr23QmgrCHGYTMF3Pb5ALQ2IKAJKdtsrUpiaEMTmFWA2/5eRW6Zqh5oEizaADna1IzwRreafqV/8arjoXZKgzoqDIlDk+spos04bIhQhRvP43UJaNMnbRCcAmF7wcXG65Si/ldJ6mZZbZwSXusC+FfgE50QwCZ2YW+CgpiQqviTPhsPgF2Tl3xdVWp1pzmpXZ9E9kVjX1rRN3KpfdBmvcbpljGOW+q3hsW1j1qbFSO9PqdZMlzrVTtdixqZ13C1zR7xo+yzOuqaYpqswtbW0Yv2jNUZsV09vEDmUO2edsVIO8lSJxtqhkGz8/4gXGtPB1Z4NceDMdIofkNKVI/Z9nvT3zVvc8iEYLXj43S/GYdNNkOz5UGMsRrIzxsvrzrsf8rx7zmhPPwRjyxPecpTyg477lAVvzEX9jVr/NyAeG9tYT0FfUFzcjh/Uy1nLV/GxPLyi1/8qpz06ZPKheeeXwPVpRNLy/4Pf2jNDt5owxs1ZFslDYy5xkDVsdNmXoQ/i9Em+4KOVjWofiKGRzNL2bjOsUqKRQZ0zbirKypioq2xVVW8YWjq7y0h1abaRL80PqfRZLrS2PpWhsbIsoaUacbqRJV3o9ONj6j6XBvakjftwQi+u+SvF5dnP+t55XMnnVzeftzby/7771uWwBltomVdTWK5e5sNGuO5mpn6OLaoVerGi9RJycZ/tQfX1FPcm8mJ5rsw0DECmsMcJ+Z7Gp/XZES3RqmdwJh5grIheZtBU/u0soqtJWzPQmo0ucmqqV0o8z/VqcLAVg/G68FeTV1rZkmrteSPRBVwzp83v7arafPkYYaTW1BVsNUSZi3+H2hZM3HczrFf10alb+qegMqvp0+MNVmFLW6ofdOevGyf8SbBs+kX2UatV2i+r3sEjJdxwKH+Qs6tzKrdayU/MArDq2Uc5Mmvxnc2Ml1OLjJy6jWNTWyGxeRhnXW8DfwKadnfOTB4a/e0gJ612KwdMY1dqOOlsbmVKFquTY1jahFW23fzmv5pSRVjiIpUnW1tluzK+fR1OZ/RzBLUzKDGOLQF1ty+9gDShmSc9hV1DpzVYpPBUGxtoomHE95zQnnVKw8re+xx3/KpT32isaXAUsuYD8Mmnh12Iari8rPObMjNL33pS+W0075fdt5t5zJv4cKETdhHWGAYNgkc1JAq8N7y5U6rXtD6+EavpsMmVQcap5p8y0TdNoMdqfY1iLwKJ8l0aYNRxhY19i3jXLau1aNqe5HQ7VgL9Wn8StNVrbuo1wQuCTjTxFUNfjeRUlFjS25WC9beX/F3+2Hg96se15qF5R1oQPNNOLVmtNXVMu0J64NkmbYizSTFWJk/v7VNdX/BwGOtYa2KTG5NCmbbnBaXtwkn1Sc3ezoGKmpq0tSlGXvNGJzp1eBEz2mBR/UbTauaub8IdtqYpZVFtebjzSRapS7h2nmWDrfmO2vBOBzEQDQx5tnnnV1++IMflj//6S9lx9tqRVVuAAAgAElEQVTuULM3F62/qCwTn1QM1OxZSZ4OlmWxalsr+d/avxXC9UaesG5tf2MVG3/Y+uUmOajxAJbKV7G3uKdR2VCixgGy9eI07W9WSjTJD+G4G0TS+Nh56t3e3uxb3yQUDdB0lWN7b/SJcpcvKwvmLxzgbvi5wW1NP8PG/Exjp5t+CL/URhTtvnZNZmMVnTHT+iO1vvzKv5UfnPb98quf/LQsWrCw/O6M35X1NlxcHv6Qh5b/uMc9B7awps/ANe1Yqza5HZDVd8f3bf+e8YfTa7lXXnZF2W3n3eop6PaLD/yo7oposGxEJU1szeZ6IX+Zhmoe2mdJWrn0H/PKr/92TbnpjRaUbRYvKhtU5RmEkDOpdP/7apZAIjcnFXNgKNIy9SA9B6RIS4J2P/fL0ufeY3++dqKc9/eJsnBiomy3USkbLWToKpptlhC2DmXSgc39WSPfGQ5v4IFaw17JzWVl/K+Xl4mrryljmy8p8zfdqAZdlRCsGBwkbBxFA6Yb+FcNSkumNMFaa4obPDMImuOR/Gc4MdguYtcW804alNYRDBi2GkS0GV6BINqAvNZmYMDbZ1aD2xCuGQ9g6JZVa8jchWsaYO6GO0wCDfKhguX0/YDCaIFVU//W0Y/SITUDacWqJdjSVrkhllq6dQCkJ033RJnvJLsABPm5rcDDoYZgOdB41ce3a9mXW8bRgpWAL5PQqrmjYuDJW1bwzbWotj+rS20VIfRhBeHVL1ckNwfBRPXzyxs/h2ToZDeTSF1GU0FWG6S3YKIJstqs4YFCTQa4VSWBgNijZiCJEcjNMlHOOuuP5W9/u7JscZMtyk1uctOyYOH8xrEbE1UFx2uW6lvfenT56Ec+Vh760IeVdx739kFGSyWIayyh7ZPk5qAbWn0e9M/ERPnVL39dXvSiF5dTTjml/PRnPyvbbbdNJVgiYK4k4wALxtoghEijXO3qwqbj7DNWnXur90FMpFHXJgg0+tewdw0GaMG5To6tLBob1uhxkwfVEOXVxLXPr6RXBRyNdrXrbAM2DN4bO9JkM9RnVtuxIlFYZ2cHY7olu0IhUVptADrZ6JYci4FVGW/kVUPAj8034dFoXg1c7SnYTgrESG6aEfoRyLUNaZvi6t6MzTVtQJXweTPG2v8lMJonJBrRNE/EBzT9FkRqqw0DZNwykIMgoF6dRv7kqK22y6qbwQKyRgmQ4Q0pE/a/bU+bjddUV3ZJA9hnegkv8I4hxzr0Wl1uuba2io0mTVa3udBwaOf7BtdFsBNhQ4UoTrZsl7E2dqUl3+ydtPSf5TyZOX/9a9n19ruWDZ2IPHAureZVXZwoBx70+PL5k79cnvLUp5ZDDz2kbLvtNs0sfrUNDVnodFt7UTb0VMtQGOuIlLoRPWK9neSqROhYufbapeWCc84r3/3WKTVz67OfP6m88c1vKns98EFl001lGjejqfZCqztNdmUQw20/ZIG3fq/5Kvq2yVKoY2xgzpvJI0FZAy2aFMv57QRKOOZGzdqzdIfYoDCbrblo8X/jtOvk5TL2oyVcVkghnFwFVHWrrlGsEWIlgvTP73/72/LIhz+mnH3O2eXED5xY9t77gXWP2yaAarfKaReBjTlNIfx6WxlBipUUEezBIw3x1RCMta/CgNXLAgeH6DJIYGAa79qEny2FFIF0HlLDBkBV5db2tWRSM2zaPLyBA5y0YZM2LsZ023mWhlYCsSFqKzpsf6pbaLTbMYShb7LLB1FcYy9aQ1Of0U4UrsA0hJ5U0DX9yzEKle4d1CFI5ZaMNFYcXjEopiU3WykGAdqYxEbODTZsxslAtAiZmeRcCcxmXMZ4bmxDkzHbEEuT/TeQW0vS135tJ3CrLWsntoLcrM0c2Cv605KYYcNjEqFVuzrZ1p5cPcBvMQzbejaGvBFO06+TJppc64SIBKl5gvF2LDVDuvFD6XojY2YRTZRzzzmvXHLppeWmN9mi4pMFi5qlqRmbWJXxjuPeWd71rveUvffau5z4gfe32ATeapMFpsAmYRcG3mViopKbz33uc8uXv/yV8v3Tvl923W2XmqE5PTZpkhxqE1t3sAI2oVfhJ1sCOxzGMGwymIicRBJtwkVDYAfUrEK18fpYk+VcSdROo5pJpIgfGi4++OZc11rtto4Nidla51YPJk+xDlL9uuOtuaWZxKPbzd9Nx09OgExOSk6WMDnZ1BrYdgI5HG4KheIA2UputtWsPF6LbjqDr/rwULYYE80cxCBTXz2GxT5V10dYtdYMjWYCCwndHPHdTHKrVcUc1b40LW7M2kBaVV518taWRSa1J8OoJGQYr8G5NYYYBCTNpHqsPGhwSquEgxnWhtyspqtuI9eO1+jnqjzth/oenrKxSXxdQmCt7OSQNvJv8mTbD4PJ67aN1XC2PmvQmsnyJ81tnf2bjB/bSbUB8d5e2NjLJjaurUTaLrdsfdFAZ2PSqtXAliTNy7BrxFVLbFKBVlSMWNkYz4pECMlLmvOlkz9fjjr6qHpA3dOf8cyy/377D55diWB1d8o5MrEuB2kTkozdlvgfQJzWFsa0d8QHFWrUlWIRQ1SU3+pPi6NbrW3in2Z7h8DlDqC67B+l/OLKf5abL55ftlk8VjaoCUzhn2e2wNcd4f03q1ICk+RmlNodKKN+bjS93GLhP8thN7NM8YbxWpOZmxddO1HO+fvysnBirNxm43ll8SJE1LxmtlYEG1kYa0q04YAHTEgLECuym6hLeScuvbyUa64uZfNNytjGN2oBQJ5gmjTba6ra/XN6CawNErD854QTTig/+tGPyi677FLucpe71KVIW2yxRQOiJibKhRdeWLMY3v/+95fzzz+/HHzwweVlL3tZBavLli1rSMUBizN9q5qZ+1KX973whS+sS5e+973v1f0eF9qfdpSocG0QXF+HXgKrUAIVDLcTtVEsUGtrgA996EN1nOy1115lp512Kre5zW3KjW984zpWHMhw+eWX133QnvnMZ9YltkcccUR53OMe1xCPAWTbIKBOgIwwxvJ9tvA4/fTTyw9+8INy2mmn1SWCT3va02o9jNkb2ivaTv6XXHJJlf0tbnGLcutb37psttlmAzt1xRVXlF/96ld1f1kyX7x4cfn0pz9d7n3ve5f1129OJR9F1jc0+fXt6SWwKiRgy4UPf/jDdfzBB3e7293qGIRNZLUapxdddFH52te+Vt73vvdVG3XggQeWww47bKWwyVlnnVWe85zn1HH9zW9+s9zpTneqy5j7sbwqerUvo5fAuiOBLn5aunRpOfXUU8u3vvWtGsPc4x73qCsvt99+hv2D12iTmxhr2fhYueyaUn7292Vlq/Xnl603LGVxzO5VXnPFJIs1WsX+YQ0+nFyWPjxzc3Ime7Tfe3Jz7prVk5tzl11/Zy+BtU0Cl156aXnd615XiUuv3Xffvdzvfvcrd73rXQdV/c53vlM+85nP1ODB789//vPLgx70oMG2AUHKzAT+M1AADF784heXr3/96+Wkk04q97rXvepBCMqYqZy1TYZ9fXoJrAoJDJsouOyyy8oxxxxT3vGOd9R9gu985zuXRzziEXUiwjgBtgXjxx9/fPn5z39ex+fhhx9eCbZ41a0JLMtqCYFRxleQrcr405/+VAN9oP7f//3fy0EHHVSJvBvqq9neodT9t3784x+Xfffdt+y88841iNl1113rvs7kQ+6f+tSnyje+8Y16EAHy5d3vfnclYqKMUSd9bqiy7NvVS2CuEjBpc9RRR5XjjjuuTuLc/va3Lw94wAMqNontKuzb/tnPfrZOMhijL3rRi+p4jYnZbAOnq0dgE7bxD3/4Q8U4J598cvn4xz9e7n//+9f9w2swOsLE0Fzb29/XS6CXwNolAX68yUJuJoXFS2yDBJD73ve+FYfFfrBrT817cnPt6YvpazJ24BcvGGTuTy7eiUU87TKuOIEtlnVN89mem4f1e27Oqf97cnNOYutv6iWw1kpA1uaJJ55YszNlKsnmlDUhoPBy2BHiUfDwxCc+sRxyyCEDkB9B/CikZAQQ3pGbr3zlK2sAcfTRR5dHPepRNSuqf/US+FeVQJCbOYA2VgDqV7ziFTWLCNl55ZVXlmscHpKyMR1gI6PJdQ984APrWMoB+2xl2iyFWnGioVn+tbweWHJDfmW5IXYFMzJWZWoik9lGfVWXEs6fX4leWbJveMMbquz9PSqpckOWY9+2XgIrKwETNh/84AcrTrj44ouvg01kjsMmO+ywQz1VW/Z62M+5YhPk5stf/vLyiU98ohx55JE1C55t7V+9BHoJ/OtJYDoctTIYa/VJsic3V59sV23JYwd+8U/tjobt/keDZehz++y09H5Z+tw6qSc35ya3/q5eAmurBCJLy8l9SE6Zmj/5yU8qkSFQQGre/e53Lw9+8IPLHnvscZ3sBdeNstw1Z246CfDYY4+tJw8eeuih5aUvfWm5+c1vXsvus53WVk3p67W6JJDJxMgWyGPBd2eeeWZdDiWbSEYhks2YQmw6QMgEgaXillDmV17u3l36Pl17MjkQf0fG1DDyc3XJZk2XG/YwyEvvlvt/7GMfKz/96U/r8nzbc+ifJUuWlL333rs8+9nPrrI3EdRnd63pHuufd0OVQIzFs88+u64ukT0Om5hkMM523HHHmjG933771YmF7tgLDDMTpsjYxFJ32MSKFsvcX/KSl5RtttmmxyY3VCXr29VLYAoJdFdgZPw0atyz5oXbk5trXuZze2IlN2PD+iZzc/Lwl7l87jM359YR7urJzbnLrr+zl8DaKIG8xxzCRODAccdyDISGbC2Bu0wJ3w82Nm/3CRwloM9kydVXX11J1Mc+9rF1fzpZo7HUdqZAZG2UYV+nXgIrK4EAy8rJY9LYC8LT+LRcOj7HmNpwww0HGZV5D9w44CmWpcs4NJ5HHa8B5pWpDP/+VTI3I1OVzdPuyNr0d2S1k2Vkj2UCOOQ7ipxXVm/6+3sJ3FAlsCaxSeAdK1dMHj3sYQ+rts5kEgK1n3i9oWpZ365eAtNLIGOfPPk8yoq1NS/bntxc8zKf2xMTuTl5cmVDds7tc5+5ObeO6MnNucutv7OXwNoqgTw7GYF7HBSSgwv1j72sslMfNTsit99zLK0955xzKlEg6wnJ2ZMBa6uW9PVanRIYNoYiaymPuWFLLYOAjGzK+BxjKWcbIEYRcqNOIOSMpiBKc71uqOM1JnCC0MhyCD3I8o3JHr/dUGWyOvW/L7uXwDAJZFtjjJmcMcnanQBaldjEMwObeN62225bTB7147rX0V4C/3oS6O67GbZn7bUHPbm5rmjp2BO/eAEuM2+y2Rx3355+Ptv3LRf1e27OtfP7zM25Sq6/r5fA2ieBLqkS2UoyFiKwGEaSxHdx/2xmMIMoiEyJ2eyNtfZJsK9RL4GVl0Be5j0VkTaMcIuMTDUYtpy9W7PZLKXqLsmKsqJ+ay+4X/n+6LYxMjW72290yd/elq287PsSegmQQM6ODkIB2RirR/KkTf47Y5MgPUe1VT026XWvl0AvgSyBjAUiPorVL2snFurJzXVFg8eemPbcLO0yyAHbOdPnlOEZbGifuTn3ru/JzbnLrr+zl8DaJoEgVYbVKzK1ghDJJ5DmAGKU/TYzMZIDiNjDLxOpowYia5ss+/r0EpirBIYRmhHg52XkeewMC+iHZW3GJMJsgPhU43E2ZcxVFtf3fd2+yBmrMYkzLKPVbz25eX33Xv/8G4oE8hjLti63L/BLj01uKL3et6OXwNojgWF7bsaE8tqLhXpyc+3RoOlrskLmpmPTnSfUZ25OCs0C/Ymx5WUe2UwsKMvHJsrC+cvL+KIlZd7WO5aJBevV5NZV8erJzVUhxVVbRt7/UMndADcTS0Ec5UyhVVub2ZXWzQ7sia3ZyW9VXd111DmYmCqDK+vaVI6+G5REf0+np70OrKpe7ctZlyQwbKzkzMzclhhHw4L66a4bdWxNN56VP2o565L8u3ILUnNYW0e1d+tq+1dlvfOS/WHldv1L/jwVqbUq69eXNboEhhH/3XET9mGq5ZyztR8ri01Gb93kXsfdOq69REbTurmMsWzXbuj2fDY60F/bSyDHzFPZq7XXN/Xk5rqiwU3mZmU1g9Qc44Xm/Llflj73ru/JzbnLbnXc2SUHA+jkDJPYXy0vSby+M0yGHZ6R69yDrdWhLauvzFHJkExuRm16kL36+qUvuZdAL4FeAtenBLp7wQ4jw3IAmX1JZB1fn/Xvnz0pganIzQj0u9mWmQCIQ8mir3uMt+o0K/D0MMKlm2Xuqd3r+r5YdX3Rl9RL4PqVQE9uXr/yH/3pY0/8wgWozNlurTklF+q09MNvfu7oNVjLr+wzNyXyRkpv8/e8iYYAn1i6rExcenkp11xdyuablLGNb1TGxhbUHnVJBVo1Dbj5a117ZVAZgUAGMzGjC7wM218xrh31gIlVJZ98sEWXGJtpFnpV1aEvZ/VKYCpQPWwpWa5JD7RXb7/0pfcS6CXQS2BNSSD8wLB9Zf0WW5PkLVKG7fO8purbP2d6CXTJ54qlJyYGhw1WJD02NtizOzBqYMy1ZdXQDamf8xgLOcd3w8ZYj7FuSL3ft6WXQJZAT26uK/pQMzcbB9kmbLaOM3+OTM5m2fpkZuewz1su+mc5/GbnrCvtn7GePbn5r0tuZuXIh7sEwAzgORWYATTdF6djz6hsq+CC6Wb/o/gefK0CQV/PRQwjN/NStdDNnJ3T9/v13Gn943sJ9BLoJbAKJBCkVpfMGrbNyVSZ/6ugGn0Rq1EC+q07gR57cOcDzvpVOaunE+Y6xoZleK6eGval9hLoJbBmJdCTm2tW3nN/2iBzc0B8tKvTu59H3Yqzz9yce2f0y9LnLrvVdWfOdERUBlk0VTZmd+Z9TRNK6hjZGpngCsAVQHh1yasvd81IoAugu0vW1IKOOgE1H5qyZmrXP6WXQC+BXgK9BFaXBLr2Pu/37bcFCxYMiDGfs/9fXXXqy105CYyaddnFmHHKee/rV07+3bu7q7TgKN91V2nlTNo1vUpr1ba4L62XQC+B6SXQk5vrioas/LL0zvlDPbk5967vyc25y2513tk9VChIwyCQ4nMmMgHNCDLWNME5FUib7hCH1Sm/vuyVl8BUGblR8nQHE6380/sSegn0Eugl0EtgbZEAex+kVl5mrn4Zb8RkZ5cQyxn9a0ub/tXrkUmzyNrUl3GwWe7XbjbusEzOf3V5rkz7Q/7kmldedeUe1wXxGeOvx2MrI/3+3l4Ca6sEenJzbe2Zbr3GnvCFC2JTxMlT0uOq2IxzFp8dKNTvuTm37u/JzbnJbXXdlZelZBIplgYFsPGbTIl4CTq8IoNyTZKbAZA9P0jZAMdTnQ68uuTXl7tqJDATsTkscA3dBMzpIx3oswpWTX/0pfQS6CXQS+D6lEDO3B9GuES2ZmCQYZn+PcF5ffbg8GeH347+6vZfJj0DV3qPrM147339yvdtHjPdvepjfHlK3oezO9EQZOfK16YvoZdAL4HrXwI9uXn998FoNRh7whf+NNGwmvGKBejDP4/VI2Imr+9+7jM3RxP8sKt6cnPuslsddwa4GUYedUELUOMgny6JtKYDiG7QM91s/+qQWV/m6pFAJji7fRqneXpy6FuXmA9CfvXUri+1l0AvgV4CvQTWpARiGXPY/0yyRMZmntDsEpxrsq79s0aTQGT8dQ99CnwZW8x0MWm/7+Zo8p3NVUFgBnksgaG7/UOcUj/VJMJsntdf20ugl8DaLoGe3Fzbe2jAXNbMzTZDszkgaHKd+Uyf47783mduzr3re3Jz7rJb1Xd2syEigFi6dGn5zGc+Uz7xiU+UbbbZpjzzmc8st7rVrco3v/nN8r73va/OoD/pSU8q97///QenWq7JzE1yUMeXv/zl5fzzzy8Pe9jDygMe8IByoxs5yb45ZXNN12dV901f3qQE6KV/7373u8s3vvGNcqc73akceOCB5WY3u9l1Tljt5dZLoJdAL4FeAuu+BDI++eIXv1gxiSz9Bz/4wWWPPfaovv/YY48tv/vd78qjH/3osvfee5fNNtusNjxwgL/7DL+1SxfyhHqeoIQv3/ve91Z8ecghh5T73ve+g76MFnQx69rVsnWvNiFPSQuf/OQny2c/+9my9dZb1/G06667lp/+9KflxBNPLJdcckn5z//8z4qzEaDdTM4eb697fd/XuJfAcAn05Oa6ohnNsvRYfj7q+8CbQkqpqROl9OTm3Lt+XSQ3y2WXl4mrry7jSzYqC5ZsWiYmxsqXv/Tl8sOf/LjsueceZffd71AWb7BBVZRh4GsqQJY3R+/uX5NBX56xDuA+ag/kcgKQ5Gflmdu49h//+Ed5wxveUF772teWnXbaqbz+9a+vwcSRRx5ZjjnmmLLhhhuWww47rAKgbn1yW6dqU677sKUvfu/KrJvVh+x64AMfWH74wx+Whz70oeUZz3hGJb265GYsccpgLAc7w4jQqFO+rrvf01yWv0+VJTtd5smwunT7fioytyvDvK/qVHuYTaV3+SAAss9bFIyii8P6MzIwZ9IHz6OTz3nOcyrQvve9713+53/+p9ztbncbulfXsPpkGXUzQrIOj0KMT7UEPmeXTpVNPFU9htU5y3wq+Q3LZsl92JVxPhigz4QZRXP7a3oJrN0SYI/OOuus6p/vd7/7lQc96EFl4403nhKLdImIrj3MvmGYPczEYT7pOvx22Jzu4THTEVN5qxnX5YNN/G1i66ijjipXXXVVedaznlWe+tSnlv/7v/+rhMtf//rXcvTRR5dHPOIR5cY3vvEAA2S/mrPRcvsyLsikaMYbU13T9RvDsFBgoMh6G7b0Nz93ujJHwQJTYYMf/ehH5dRTT63yechDHjJ0IniYj+lmVw7CovYAp6jvsKXKuV3DJp1ze0xWv/GNb6xkNXz56le/ujzykY9cAV+GPkUdsh5mnQ5d6uLmLNvw1aOScsi/733ve+Vzn/tcHWN77bVXHV8xPoaNqWEYINfd31196GKhfM0wzDabMRbxRtwTGZk+kwf5v+1tbyubb755lT9y+WMf+1h56UtfWtZff/2K/WHu9dZbr+Iu93h144ruYZ9T4atuf3ZlM5XV7cp9mAy6430qPDaTZZ+qf3LcEno2Fe7s2pV8fXfMDdPL7rjPcsv6163rqohZho33YZNFU9n2mfSbTuZs4fAhXVsa42BYLDzTOMz6Pkp/T2Xz4vupbMco9jnXdapxMSwG6/rWmWKYrBdT9c3U/rgnN2fSk7Xl90pu1gzNmrDZZHUN/TzWkCqD3+vnJtMzvyM3j7j5uWtL+1a6HhNIubHlZZ62Tiwoy8cmysL5y8v4oiVl3tY7lokF663A767MA9dFcnP80svKxFVXlYnNNy4LN1tSJsbHymtf87rygQ+eWB7+yIeXg574hHLrW996wILngCAvwckO1t/ZSGZAFkYnwMd0IG26vhhmAMNIZgfbBRmIpNe85jUV4Oy2224VcN7lLnepwcVb3vKWcstb3rL8v//3/8o+++yTxssk0JvKmQ8LlMJp5XbE/pld49/9DGQC7N6f+9zn1vdhz+h+l4F2JqS69c5BTdeBZgeUwdx0gCyX3wWx3Tbn4KoLYLI+ZJDV3Sc1rpsq8Mh16Dr0STvY9GvoTehkfh8lQIh6eo/AdWrnmu1wY48FtTKIkZsANt38t3/7t/rbsGAm97lrpiIK83VZ5t2+8lvoQ/dQhAwAQ+Y5WO8CtahPV9+6G/Z36zPVeOjqiutCn7rt6/Zzlk3u45Wx8f29vQR6Caw5CSCGvv/979eVFCZ83v/+99fsq7B5bEAQffm960fCvnRtQrcl+feuDc/YZSr8kf1v9gvZj2Rb6+/jjjuukivq/+xnP7s8+clPrm2WxXn55ZeXT3/602XPPfesxFhuV/ar3fqELwq717Xj3bZ0CZJhbe3KKl8Tz8m+pFunYSTMsGtG8bkZ68nKI0OrW5BV//7v/16rOqyc6J+pfs+YI67NBFeW/7C+7uIO5fGX8OWb3/zmsu2229ZVOfx81+d165txWcg1Jh+napsyZ0tuXn311eVDH/pQefGLX1zr9ZGPfKTWrUushcxjnE2HTWIcdSfbh+nhsLEaut3Fd10fHyRXxhuuifv9jryVzPCOd7yj4nvJC8bThz/84YqtN91005rVufPOO1f8lsdVxhrZhuS+yX2eseUwHRvWnmFjtyuTfF/INE9E5/rMdvxEnYcRi6EHuR9zXUIXunguY7OQQ7f83GfdMTaVh4kx121vbsMoMUtXv3Mf5EPc8vNyf+axn21f9JvvgnCPtgyzPbneXXsQJHsuM5eRbftUk1R5EqwbD0a9uv2SY63cR2GDhk3EZHlmncm6EvcP86shh66885jLcu62N98f13WfPVlWKcvGx8pl15Tys78vK1utP79svWEpi+fXO9uEv3lTqWD//RqSwCS5OQVZ2SUvh33Oy9q36g8UmnPXrZPk5iWX1szNeTfZtMzbZJNKbr785a8ox7/3hLLvfvuUZzzjaWW3XXer5GbXaQa5ydD87W9/K7/+9a/LT37ykwrCBSOW1pq5yo6va4Sygc5OYKZOGGYgu/d0wbTPf//738vrXve6mrF5j3vcoy5Pt9zrU5/6VAXGO+64Y3nhC19Y7nOf+wyK86zsJLJTiCBiGKjptjs7iuywsjGOe8gPuWlZOgB25zvfeQVyc7ogYiowEfII4Nl10Nm5BmgcBSh0+2JYn3YdW9cB5TqFfHOg4bsgyLpkXgaj+d6uY8z6muvYBR3R3+HkZ9LFcOahAxlYd8F99HueGAhyU1Dx2Mc+trz1rW8tmxiLneyJYSCYTLI8hk04dIFnllG0vQsWsq6GrHK7uvo71TiONmTCeJg8u0FLHmPd63NZU9mWTH50+3dU8D9Kv/fX9BLoJbD6JGAy8rvf/W4lXbbYYovyrW99q9zmNre5jm+GM/I+lS6Q9Y/6140AACAASURBVGjp6ZlnnlmxiBUa7GrXL0RhYReyDe3a3GF+u3t/3JNtX3wXtivjBsTm29/+9nLTm960ZvBbrQFLydY8/fTTy//+7//WCVjL1j2/O7mT6xh+NPvymXpn2GqF8P/ZL2T5+Bvx+vOf/7z85je/qRlxJmCXLFmyAk7Mdr1LWIXf9D4sOJ+p3nG/DDzZrXwhDGcJf5d06WLBqeTjPv8ybs0+Jvd/1692P7s2MgARsMjD29/+9hVfwp4ZC3QxTDcwD33JE4u5TV2fFlhkFBnCxCZW4UyTqoj1bpszZgh9Qd58+9vfrpnViGXJAlZDdWXb9e0Z1wWBk3FS9/5uXbo+P2QzjDxT7jXXXFMnjN/1rneVe97znlX+Jkpkqhpv7teOLbfcstZ9KnIncER+zjC5T6Vb0ScZjwRuyvYg4638e8bvvs8k9jDcN0rfD7N13b4Ikm4qnN+9PuPWbBszJsuyCJsVtrE7xnLs0JVdlvVsYpawHcNwbHeMxTOjHl3SvxunTEW8DeuPKDP6OdoTZYZe5N9zOVG3YXY/xztdDJzL6+pzHq/DdDnKjd/yuOgmd2RZdPuxq9u5nOwruras64e6bc8yyc9o6ttMevXk5ijW4fq9ZuwJn7+gzT1qKjL9cUJDfg9StN2qs8/cnHuHrpvk5mWl/OOaMv+mS0q50YZlYnxeee5zn1c+8rGPlice+IRy6KFPLrfe7tZtdm9DcHaNO4ldcMEFdSYUiFi0aFHNRLCEbKONNroO2MmgP5xMgIpRpd8NHLpgMJxWDjR8d+WVV1Zy0xIVy28AY87sS1/6Unne855XwSeQB3zm1zDH3nWm2cl1HUSemXSfz13Dn+8hu1NOOaU8/elPrwDMvqDZyA8jtIY5hLgnA44A3dORd1HHUfpjKjDTfWYX/IdzzDOlGQxlBxzXxO+57GFkV/f30LMMJrrANMqebdszIMlBVe6vDJC6zldw8V//9V81e+Dggw8ub3rTm2pfdwn1CJQygOiCsxyUDgMdXfllcjT/lsdPd7x2AU/W+5Bvlm30ewRF3TpmHQvZZ13pjr1sg7q2KJ47VVbJbO3MKPrfX9NLoJfA6pEA22i/QpN8iBf+WvZb109k2xV+w36VSENZaTvssENdmnrXu961ElfDAtTsj8MOxXXDJqmyfxrmt6YKPDNucE2Qm7e97W0r9rA1ibofcMABlZxFNt3hDneo5GbGM9m/dOvXxQrhM7p+SL3Dt04VFAZeiMNwImPsj3/8Y3nPe95TsyaRx7ITTQrnZ2Xck78fJv/ch13CZCrtUnd7pZMhclhWnszNHEh3/fB0/ZZ9U5SRlyh3/dowXBjlh59yzRe+8IXat7YXgjNzdmmXiO0G8125DFsyHf56JmJimBwvvfTSmhFtOxwZjfZ/HfbKuhOYSxYqYtRybqtPbKvQ1b3cl7kM19GJqZYrd9sy0xjLpFRgEuVfe+21NS555zvfWe2IbZ522WWXYq9bRKcJlB/84Ac1ySGTzNG3+btKjCxbtsJet/F77sdh/dDFySGnIIsyrovfuhMZIb+MObMOToVppxo/slojWzVf08Vf0d/5uV3s2bXBMQ6i//NWZd1rM+aOtmf8mgnnVYXbh42z/Mx4TsbCwzByd2XiMOzbrbNnu+/rX/96LZJvY7/ywVbT6VOWbdjvnMmbfUzuy9x/uS0xFrvXdq/v9knX1uUVWlON19zXmYCNsrrL+buryUKWw+7t6k7UP9t8BGdPbk5lEdae7weZm5OK1C4zj3OFOuTlIHNzit97cnPunbsukpvLL7m0lGuuKQu22LySm+PjpTz9ac8on/rMZ8qznv3M8qQnHVi2vMWWldwMQzHsVHFLWwAEs6N//vOfKzCXgSBTogtUu858WAAxXS8E8RMOL/blEgjd/OY3r0Db32effXYFWpabBFA1i2uJin2u7Ktpxl97gE9Ah5PpkpsZhGSH1wW2w0BwdhaZeIm6hywCCHMO2oPctA/SK1/5ygoYgccM2LN8hjn7AIxTGfuuY+/WcyqAPaxfus794osvrmT3BhtsUDNh1e/3v/997RMkrSyPDBgsPUSId0Fat04hX0EVQA4MWKJI92S4+P12t7tdlVWWSTdo67ZhWNuzU5xOF6dzvBnMZiI5nhf9iXAXGMjQOfTQQ+uytanq1AUMealJVw9Ct+I5Kzr4yc2W8/KZDFij/jnoz+A6A5+sZ/k50Y5u8N1tR3wOWzBMF6I+XQDYDZ66oC3XedSgee5eoL+zl0AvgVUhAePdipCvfvWr5fGPf3zN3jQpaWlp195kmxN2L+61KsN3yth3331X2DqkG7h27c4wX5GJuWGBFnsKAzkUiI+CSWAMPhGRstVWW9X9IcMuIwdtj2N1holMGXC//e1vaxb/L3/5y7r3tknXHDhOZccynsh4Iyaxun4t+4xhk05ZHl0Sit+SSYs8tvpAfe15ye9PF2SqQ3d5tetzBukoJE34A/JDYsvoNXGNyM6k0DBdUX4mw6by9xk7ZH+efUzWgfg7+tZn+AaR9oIXvKD2I3Lz7ne/+2D/1G79Qr9Cp0NHu346fnd9ECFduc0kR8/+y1/+Ug87Mqn68Ic/vMoyyKzcnmHYFzljxcmf/vSn2vdPecpTBnGCP7I+ZpmFvIfVT52GxQSZzDCOLrzwwnLRRRfVjEtjzHg/77zz6uSF7yJLm/zphWXptnxwYKjDRGH+5z//+VUXf/zjH9e9fAOHD5v4D1Im+qvbNmPcBETWpWE4Ot/fxVtZ3zKGV2aeKMiEa1zXxWkz2eCQs/scqkSe/iZLmbhsGHne4ha3qP9g9Iz5MobL7czYNfpRWeeee27F/sryojNsiM+y8qcrO2Sf9WUYRp5J37NMujYoZJ/LHSbDrs/Iep2Ju2HXZXtKX9kD5Ls4VMb54sWLB4/M9ntYvBgX5vgpj9HsE4f5tfjOuzIiboo+68bpXV8X8sr+MPQ0Py/qETZxpuX6w+zsVLoxnY53/VlTp2YrsJ7cnMk6XP+/jz3+8xe0tFNVoeueENQ9MWiGz1su/Gc54hb9nptz6dp1kdycsOfm1VeXsRtvWuZtunFZ/s9SiZZPf/Yz5XVveF15zKMfVdZfD/HULIfKr65RC2fZXcoc37s3z97nsrJBm8lBDTOcT3jCE2qGAyJQtuNpp51W/2a0LTmxr45ygXDkptn+xz3ucXV5OlDy5S9/ebAsJ8jNADraGdkeYaizYQ9Akx3bsDrm9nYdQ5atcjg6gOuII46op2tm8Nol1DLIyI4kA+zsgP0d5Q1zJNmJjUIGdfVAsIOUFWScdNJJVe6PetSjaqD2qle9qv4d4CyDOfXqzr7H7zk4EwDKtH3iE59Y90e1hE9gBSjpawRqtDFkEO/d/uuO8wzmw6GOYgu6cszAJPdD1u1w8kAOXbUNgeDgRS960aD+AZC6YyL0K2Y5uzoQAU8cjhSOPpc3bMx129EF57ldAWS6gDPuibK6s+759yxj32uP91iC2dXbrJsZyOX2RvnKCpvTlc8ofdpf00ugl8D1K4HLLrusEkNICX6dbUQYZvIjxnuXfMh+Mtv98DPdCaewVzHBGJmKXV8etibuDx8VtkydEW5wxkEHHVSz8hFI9lz8wx/+UCdR+avwrUgXwa2sR9jDHucyNx/zmMeUX/3qV8WBOQjPuD77qExyZHsb7c2ER8Zhvs8+2PXdoDNjicB0eTItNKNLPGQfnusavqdr06M/wu5nHDWd9gU5QX4IOdmQSOI4FCbuzaRsJsiyr+v6rGE41TUxwRp9ng8f7PrKeL560mF9u/vuu1dyUwZx1/cN8/Ghe9FX3YC963szFpsJR0f9kEzHH398TUyA/TP+yKSKumQ9iP6M8eBzjJluv0U7so5mMjuPsbgm9CDrcMjsjDPOqNm6J5xwQl3uLxvT9hX207dajIydfq5OiFA4n24gmB3UhcDTJ65TD9tpITeHxTTxzGE4JzBQ1rUuxsr9PJVcsn2iL/BPJk+7ehBjpitv92hPxCTTjZ+Qr3f7+iK3jR0yMdGC8DbRDmPDpWSW69Ed/9kOx98hf+PTQa7iGvsKeyab953vfKc+zyFqmbzNMg996OpL7o/ZxiwzYV/lRVZrl+Tr2s1sJ6Pvo/ysH8rzfSRySNCQTIOgp5uyisWpXb8UpHn2M7lOXd+W+3yYTxhmp3J/dSd9uj4k2hS6kJ8XRGt8Nyyeyva4W5fwUcNWp8VvcU/mGbJdz/XJcU/Tjv5Aoelswtr0W4fcXPmq9Zmbc5fhukhuOi29XOO09I3L/CWblInlY+Uxj31sOe0HPyhvPeqtZd999irjy5eb76iGGZgLYMyQxZKGbFyCOAugkA2dMoLAiO+V0SVER+mFAJueI/gBbhBfggmnjXpnSGXERQZpkJuW0As8OG/XIDc53V133bXO5tqbp+u8ffYs7SaDABYM+LA2dZ11l+QJIJIDtTDq//Ef/1EDIctpDjzwwFqV7MzDUZJB9Ec41gBHUd9hyyZ8l52EMnwXAGK2/RGOR1s++tGP1uVhMimQkF4yee3P9d///d/1pFB1dW0EBxE05ADCb7kertFuweHXvva1Sm6+5CUvqQGgv82A6kez9gEEcjAQQWvU1TXRj77Tr545m9PSs2yjj6I/1TVeAQTUIcqPYFJGq6BCEPu0pz1tAPTUTRkhp5CZ++K7mE33nLg29GxYABtAKHRDWRkYxvjOxGFc25VpBrpZZvoh2tkFV6G33Uyi0Efl6AcnmObAfVjg554cAER/dicKMsBSn9nq9ii2qL+ml0AvgVUrAWPbKgDbdfDJfAo/wpeHjQ38Md2YHhZoZrscfjiCtigr7EZMksQ+jGGHuz45vldnwbzgXbYo227/T8u2+XQYRTvCD0Xmpn22tdNqhCA3f/GLX6yQuRn2O/x+EEvqyBdE3X2O4Nw9bGWX9Av7HXY0ZBn1yhNNmciN8sLe5l7Psgx5hj2O8gKn5D4blYjLzwrMgJSxrJr8EMjhH7t+MGQV32ecFNgn6hxt5Ifi7y7pENgiYxekUiahyVI/yHCkB3e84x2vQ24G9ohtBzIejP4mn8Cd2e9mAj4wQfw+ikzdE9sLfPzjH6942KR/llXoRcg+2pdJiowr8riJPs56kcuLa2M1WCaVs2/PY81zjQ+EEKyJHENuWumEQJP9Bstb/UQWsVrLsnR7siI3TZBE5ia5SiTI+/FmGXseTKN/4vTrkE+OewJv5bgnbE+Wp3LyJEG2TxE7dWMH34cdIrOImTIpFfo4Cr4JnB2YWBICe8VGkB0S3phic5HdEixiT9Ksk9F/ZOj56h0YMp4h5kKeO7DVVmDGgfbrP33G5tmOKV5+C1ya9WFVxyxdbxUyjoSBYfYt6kMfyCpeYXMylg5bkL8L+6ItMmWtNPNcW0Hc9773rcXliYzIqIz4LMczGXO7LnQhfEP3pPaIVULfws7H2PI5269h3tw4zRmvoYvh+wLXhy7E94G7o1+jjbku3XjM56hzlom/w55knc/xeMgg2rBinNAvS1+1SG31lLYCuRnKnYFbdnAz/W7t8ZaL+szNuXbVukhuytwcv+qqUjbfuCzYbEkZX17KQx/6sHL+n/5UXnXYK8uCeWPlPe9+d/n2KafWpQpIP6d42jw+lnGEvLKuhXEL4xOGyzIHjs6sq1mq2EDfrGAY2ZlAWQAFoEWG4Oc///m6xNySGoSaZVGMKKeqLKAlyvSd2d0PfvCDlTS0z5CXMoCkYeSmcRMO7wMf+ECtv+wKs5nAqsxBpJ3lY56jHoIXs3LAcSZUMqhBuso6sLSLLOy19YpXvKJuym/vI0tFZG4CY+GIvMtQBDi+8Y1v1KXe97rXvSq558AEs9Yxzj1Lu8jafl6yA/WZQ5TsP0Z+skUEBWa57WU2G2Ac/c7hcaRkarZXWyyvlp2gPpyRwweU7bCpAAXxrAB02oLM5ejJTTauPgnwb/bdEiigFQCPJejutzTdK/Z49bdMXoDWzKhy9a37bUlgywKb32u3f/Y0m0vbI/DxnoGPLFUHAwFv+kvAaimaZ1leGZmJ6k4nEfGyjWUn+dsLYLGM0hIq36mfTAXyAc4BdbO90d+CPPtfuc9z6Kc20oMMEpUtALfcUxBuywC/WyKjjg6ysJVDDiiiry2X1M8CA8sujTeTBPTduBs2qx330jcZ0+SCxJXBq298J3OADulbABi5n+1LgCDlG4vqob0mNOiWpZ4yd4wF5HkXpGVQOJN9mav97+/rJdBLYNVJwJi3nJHN5hf5Sn6XjbMPJ8LQticCb74icEEEORkH+zvj35ioYZMsWxd4y7iEa5CNQWRmkqNbRtj+wDbs/Fe+8pVqlxEBbLXllrGljAyyIBmDNHOvIF/b+GE+2soDNlnmJmxhu59u5qZ68Xkm9uAZZSMiHDzkb9hCm372s59V205GfCb55QkxWXvqiXjlFwXY7rGXZuASMoETZF3FwU3hG3KQGgG4eqmTumsDPIQ8Ovzww+u7bYPYefgrtq2J8roxynTaFCQS346c2WeffWpGLFnSES8+gQ/1PPgm2/7AYghnftBELL/It/KD9l3n1yKLLuqmnVdccUWdQCcz2WfqYhsmvhAxFNlZnkceJmOROPCiDE79lPUziFNy1x9Wvchmc5377b0KC8IViJXtt9++HoqjbXH4ZSZrR8UyrrOlD5mZGJZtTHdhLX0Fk5EDfw23ZD+csU8Q1r4LPBfyIivylVDgO37feI5rg4iIvunqQCZRYWJ4AQa3fyksAXeQt+uMZy/jK/ScvOije2R5ihX0cc7cNLEchzhmXYQt9C/SnB7A//TXKhtbZLBD9urUF/SPrncnbo1fY1F84NkI5Ni6IT8rEzKZ1NGmk08+uT4P7oFxkYHGFluRx/NsrK9n2CrDMn3tFIvRp5AdudE99iuwXZdPoHMxOQ+LwWEwO1zKDsG0xrnl6HQbXsz2kK54XthDn+FSbRUTGjPiISS2PiALMWjELMobVdezbHIcFm2ybF4d6WrYDnhSvCvWCPuf8bRxy37AxDAsewq3GufqKS7Lk3FB9pGZ8UVfkPHuh3njGTL9+T3xi5Vwns9GG0P00BiC78VaXmQmpmNz2Qy2QwxANuIzMg97qQ459nQ/HdJPsLNYMWK0jOf1tfhO32in69QZXienLqGY+0Ud1E1/Gi/6kk7wfdpO/8QqtrZQ95BDfg/Cn58+8sgjq05Y9aY9ZM2/sYXK913EpTnZoc/cnI2FuH6v7ZCbzWlQA6fZWaQ+SlW3XLi0X5Y+iqCGXLOukpvNsvRN6mnp9tzcb9/9y1/+enG53wPuV844/Xfla1/9Wrnyyr9X4gLByaCa3eNcY6kCMM7wcvb77bdfJWM4RLPCjDJjilwCNoFnIB7JZhkxsMcQI75WNERTdwTDychxPJaUAKGeaaPwMKqcM+AGnKgzw8fRAHAcRmRuut7JiQwvkouTz3siqQVnBFwiC+O5sb+Q7wU1SCrAhnMDOjhgYIajCwca2XquD2IT+HOfOno+444sZZwFLIx2BGOe/bKXvayCeUCcwyI3gItsAZWYAdQuew0BdX4TAOoPjoUDJC/ghYPRj34HGANcBkE903AIeSOaPQuRB+Bw3AGG1R8ZBuhpL13Q3liaInASrHLigL3r6In+lf0SoJge7b///rXuUVf1AziADL8Df5wtMKmtyD6Aku4C6cqX6WvfM0QhUEMXOOnc9gzYp5NBbqP+NSOr7erD+ZIj8ADE2F+Irgv0fCdYjAOF6DFyEzHsHn2F8HYPcB5krYAfwAEGgG3tQXQLSJCpXnSQLul/7zHb6TfjQkBPb/VJTAIYr3RJucAzkjNADv0EQAQHgiB1CNBEjvbBo3v0nfz1B3CmfsCG/hKgsxtkbswDJMadQEHg5Hn6Qp2BY/ZFuaH7AXToD3An4PN3BHXqLmgBuIAf/Z3vHdW2zKTv/e+9BHoJrBkJCKJimxNZWeycgFnwx8YIitkINpU9i8k9Y529RHKxo+wxm8ZWs73IJr6GzWArTeywZwI3E4uyi2JfzC7pEjYlZ5aQBlsKAyFu+FP2nO3zisDynHPOqW1QP4Gk5wtgTUAiEflN/hOJEcvStVf9cqYOHyOY5j/JCAGF5IM1TDzFxBoygO1GEMAknkkWyDEvy3vhCad5C+yRn4J79l2gyY8iUGEEeIeNjoBa+wSmgtbYb1G7TBzCME6ph6mQffww+bD74bfUW30QjzkLaraTT7a6Qf6YkEPMkSdfReZ8LsynfvpfXXLQzffCBDIrLRONSWz94j64CV7UJ0GaI20c9mhiXNuVoUxy0d/0B6kBQ/pePRCnfF8cKJSXpcfkLP2VpYwkh3vUl8+04gU5Dct6tjLpvbapF1/Jv9J9sosVKKP6O1mQCH1kn3JgS32rHurGj9IXfWVcwAle5OF6ugqT0Q1kvglLeAXZxa/DmPpF/zhZnSzgPXLvTroG/spjLDCzuogzjBUEJ/yA1Il7ghCEG5GVxq/newZMoY0mHuDpyNw03pQf5KZ2hf5FTAPDBMlr6T6CFS6Hg8iInOkLsgb2gDWNtZC/Q9D0vc9+gzW7+8KTt3GnjwNHRaa1+40/dYTdlKNtiETYGKnu76h7l2SaylKTF7wsFmNPjFHPDpwV48TzjQ3yhjXZVTjf+KXjxjWcqs2yf2P/XbrucxBaxgz7ErjaO3KV3rFTMJ12aasxHBNX6mYMWipP/9hp/cBuG2fG0lxjlpANOyhT1WSFuErdjC/9Cj+zxXSW3sSzvNMLdoD95JNi1VLcK86yukwZQeq6z5gweWQyRjvptGtD5mwne072ZC2OQCzSbXXTD7HlSfgSfgUeVmd2Qzwnlgi9CB9kzBgL+l5fRZxH9mSqrRJqPCN0QTuRiQhUPsyY0R7PMmkk5mej+D3lweZ8qZhOWYh/z1Vn7aUXbB1b4zOfpF/5E3GRWMZ46mYh0zV9r5+UHSS1erC/7LvYjk/pTjI047Fflr5mkNvKP6WSm3mwZacwl++36jM359wr6yq52c3c3OM+e5YLL7qobLB4vTK+fFm53U47lb323qeCJ44NCL7JTW5S92JhtBghjtfsJOKCkQY2gSIED0IEEGf4GB0OlFNEZIQRBXQ4w1FeQSYBsAgpS7c4aMaV8wxjznBzqJYxM4IAP0eI+BD0ROam8gJ8+j1AqHIAxSBoEZtAmjrLkhRs+I4hZlyBJg7YGBRgmJkTQKkX5x9BjnpxeBwiAM0xIEI5MLIFngArzgUYAnS9ACkgnKwYas4WmCJ/AZBnBpFELggwQIEjQyYKfABO4FS5Zt6AZU4IwFBHy3sii3ZUcjOcpjLVH4gFIgVr4ay9CwQAKDok2NAuwECbzMCSnaBIxiuSjgMDFjh3bdQm9ecgySCWdChb/5I3YpocgU/9o/0IYYEZ4h0gU884NZeDBZT1AwAcJ/GG7ZxJH3Og5FpgDZkv6NQX9B2pLrjUbqQiIKf9ABsQFORmZG7qA3onSwM4B1SUgaT/zW9+U3WPjDh5wJaskeFIQtcJhOk93XS/9uUlKkCNOpKHrFDAguwBFsG5jBR6Tm/JOgCOMUPXAS910Aa6Ivj1G1kguOmytgPrxhrQwVaQhd/VB4kLzGij9ulPzwRYtAXYN271eQTT6gFkszP6FXjxuzYDZspSf+PHmNKf5B72YLZB80x93//eS6CXwOqVgJUeMtkEeog2vp69YHsQLuwE8pMNFeiyGWwq/8j+sXPIIeQLP8JG8QXsMD8o6BRU80XsBgIVFjAxEwFpJjfDlmRsHXgEnmHb2Ej+1gRm2J+woWyrZ7iWr4MZ2E4+GEGLCEDWsvN+QwaZpIMF4pkwFTvnH/+t/uydZwqwI0uOPUU4se2wA5IGlmGfkSL8BCISqUbGJlvZcgQLuyrI5Xd95k/JXtnwHRkjiNlibWLbkQMCU3VQd4SBMvhWgS2b7zr3ap8yyVYwqk6RJRQynkmzQh5Bzgq2YR7/BPbbbbddJQP0Jb9hAlwdEEGRQaX+iAWYDP5RD/Ln42AZwTScBafQN/fBMXyvf+qMcEGC6guTdeQEy/LjZO9FF2PS3Lvfg4jUB7Ap/Maf0mM+TT09P/aWhL/JFZFNd8kUbiNz3/ObMYk56sSsuqkvf4pwMLbgKNgNLoDz1Uv99SPsrr1ecAy9g2sQrDC49tJtpKdxhHzVVlgbOUZ2sJE2I25M3EbWaoyR6cYY/XQ/7ExH9W1+0Qm/wY5eMIyxD2vBwWREVvCCNrEX9IUdiQxdsiMD44V8yZoei3VgTrgC0eTFDtFppBI8Jc4hO+NYooUyjW/4BjFmnJFDd+ujWCIPqyJcyY8+G3swlN9hZG0xzulaHN7KdiHJgowadfzAmGyUeAf2Y7eUE6/IhPc77GlsGFfILfJkV9VJLKe97A0dIjd6RPbiQNjP2CFv+kC+Mdbpnskm7+wy3Ud4sYewqTEpFoDv+QAxi3rrS2ONLTKe4pCiUWOW3EY4VD3haONNH9MTMZ14g4zUlw4jC7M/oGfGjvvEV2yFfuBLtIGt5restAsS1rP5K+1kj7TT+GF3EMRk535xszFOf8iUThpLZBATHeyGyQXyFxMYj8YYvSVrcabJlnjxp+QosYh+0V26rf/FD3ykiRPtZC/FQ35jy40bcak6+l2cZ2LEODeejQ+rqbyUpd9hcnaQbMnSNdrnM18pXqdzvhPrIWi1hX8yBozT0BdxnVjRBBl5s7l0Rt/zJ7gH9p4+mmAk7yA/w1fMm9dk//UHCs3kXa//31tys8nYdBjUSO9tRufg+vR5q0V95uZcu3WdJDftuXn11WVis43LvE1kXI2Vu931buUPZ59VxieWl/3326ccdOBBZfc73qkaPUbVTDmDzzAywGZLEDMCCcaYMWW4kJtAomsYHoYK2EZwxTIEs9MANAPHOI9CQGRyk7HkGAFlZQQxpw85QWBIfYB7YEoAEeQm4oYRVB7wYLNxew9CjwAAIABJREFUy0uAN20CeM1AAZcCDMAN4EMomqFGIJnJQuwyskhPjoojdB95AAUclwAiTsLzLDIEEmS6Mf5BNHLk6sFhCT6CQFZH12un2S3OhQMAoIAvQRAnCPCoJ2doFk6bAXjXcAJmDAG6TLbqO/XjcGObgACao/RHkJtkGVmiSCz1zyDCjD7HBHySFZkBNhwWoso9HCpQH+BX/2kTRwzYcZrko+8iSCEbDpjDExRw4MAPsCBg44D1uyBMIITwEyioN312rT5RN30xm7YHuekeIIlz1S/qACAZI8AOfdcmASn9MxbM3AKEgCqdy8vSfQdwWyak7oh8ZQLGgmIBDYAJMADDAjH9Ti/oEpBAnoI6QNx99A+AAMbopjrob7pAloAAXQbe6Ta9VVdEpfsAefqsfHLymRzJEMgC3AElgSDQa9wAOwIk+gXkCUyMf+SoNgFIAiaAPcYssBSHegmYYtJD/QROZIJEFjAgd838AqK+A661W1vZIllCZDWbYG+u9r+/r5dAL4FVKwF+DaHGZvBnAk+2h01kv9gD/hBhyM7wgbEdjICVXWKfBGauYa/ZSHgEIcFehY1hj2RjCfLZaXYuSIjAHGFH8hK/8AH8M9zD5vFD6mJiJhOhbDyfx26z44JP5CybzC+x5fwW/89HKhP2iEk3KxrUzYoXxCliUIAvkFVX/p5th12QC+wjTMR2st3wAz/M93q+LCUyIl+BNv8V274gB73Ihbz8zuYiO+Acftt9gm64jm2HffhBuAYuI0OkjrLcF1uN8NfwgiAcScXe679Rsw3DR3snM3hHmew9nxYTbLK++Hcyoy/6OvaU5NO0FcZAEKszzKLPyCUOAYJN6Jg+5cfJgm83UarP9Kf+0W6Ehee5n56pi/6PbY/4wMCXyEGyQ4LoV6QlnwpfklmQT/CaPoAZ+WrPUie4ht+nZ8YFYm22MiQ/+qXvZGbx9TAl8gE5wK8iKIxBhAgSQvtgGmQDMoVewfFwPr9vTGqjsRT943e/wWjq6TfPi22Lcn/6O8jnGG8xxtRFXeE1WBzGyHjNdcqnl/Sczvonk1Q2IDwtThBz6F91hi31Q4xpsQ19Qd7RX5hUPAA/s0fGjriG7TD+EHd0yZilC/rS94hAfUV32Cyrq4wZWCsv91V/slWuumgfucIt+jcOyTKeYR+xB103SU0PPRshRK8jO3AU3E5ftRWJxJbQL+XHK2weGdEx+mms0UXyZMuMKRgxsGBsaUGPkIGwvnFO78UGbFv0byQ8sElsdRymCXuySdqA/IJhPdeKtNALOBX+jZhCVvFccTvCjm6IFdhKMR05kCX7q63GvDjSM8MWi5f0s37wm/5GcJIJ+8tGG/8Ia5iajUTCIWVhVWVrh9hMn+pv44u+0TVjkCy8kx1dhJXZKBhZfZWpDM/QT3C19vAB4gtyIUuyjgk/bYjMfLEKf8k/mPhCfLJVQRorj/wlgdBhZD09ofvqKBnBOCYjOgR/Gw9sgjhAzMMWsGF0A/HPF7DT6mMssqvwuvFnfCG41U/cxwb5Tf358dg2QJzOZ7CHbAh7a9yTiTqRO5257sRkY1t6cnPV4rTVUdogc7PUU9CbY+6rI2hZztl+tufmq/vT0ufUV+skuXlpc6BQQ25uXJb9c6KSCb8/4/Syw047lOc/9znlEQ9/eNlg8YZVJgAZ48ywAHoMZ8zeItGAdk4YaGe0GSR/cw6IDAYSqA5ja7YTgOLEGMdRwa37GfQgNwUUyBiOJYADg81IAmscuVlewJHzElBwFLL4GFXGm3NgTDl7zkbdOBEgErEGyHIsjC1woTxgBhBFIAFvUX/AVDClXkgnxI8ZL/UGsDl99QL4zfbFjLty1UmQhLTh2ARy2sI5MPwyI4AhM1dBmLpPXQEKTlLdORHBjj7iTDkdZZlFzHvcAKm+AziVz3mN2g8ZlKq3dgIycaBQLDvSbrojOOIMPQeYAXyQUAIKgBKA0iYkLACprRyi9puh5uw9B5Ag9wzEENiybfQ5sKIPgV8ggywBB33PGUa9PEfGCUKMo+ScR9mQvWsgtI+DNTY41VgarQ/yieWAkPEBMMh8USd9Rw+AYmMDGEduIsiNLWUI0gAnugPkeRb9Mw4Rg/QN0AUyjSezt0AnPePoXWd8RSYAOQrogA4BZ7yUo//NSOsLYxogpSMAPoIVkBa40Xcv41C7jSfXACDaJWij/+ovOBKAK8+/WP7uHgF4JhG0zZjQn/RIPfkxZITgALFNvuoZ2REZ9ApS6bs6IXVNsuTXKMB/Tg6gv6mXQC+BVSoBPoANF/CzGSZJ2ANEQQ1Sli2rk1YCKEEdUkPgxdYFuSkA9jvfw4+woew8UoDP973rYQS+Q3nsT+zfnCewpiNeBKtwAH8Ll7B5cUhJECcIv8gOZfP5CsTBMHITWYFAM+EJ13jnO5EobD68I6jm74NUJB9EHx8sUI3lqjEByHaSi6BW8MnPqK9gGD5g0+NAxcj2J2OyZXNNxgk6Bb9sMVsOH5GvtnhFNiksqP0CZP4ntgyKmATGiS1x9IOMG6/ZYg9y5HMQKvoegZWz/QX5ZAE/8TeIBn4foRUZbzAqmcVeiPqL7GEPATdco09hE88ywUq29I2uBGbQv/wu2fBD5KMspKd7yJCsYBcYjY8iW34byctv0nMyQgTCJvQfblNWHIwZ/UkfYEQ+zjP0Yc6EHGUwyrzU/zAlXx+nWmurehgXcUik8RNEDf8Mn8At6qB97kFu0iFtUy99jCzyNwxonMhoI88u+RD1nYnchFWND3UJfYqYAp7UL4gV2Eefd8lN4wlBSu/I25hH2sFkyEj4DIECc8LZcfo4zAUrIri0F4keL2SXtup/9wZBrDwxhbFjTMSER9gS7+wRPKxeMKJrYTG4XL+Sn4n5GM90iv2CnUz4s2nGH9J21PFjXJOB8SM2gR+jPdEvnkMf6KDxQZ5kYzwhxcVt7InJDmMAToQ9yUsbYPpI0GBnsj3SbvadvNgsZfsXK4v0H0KPjSPLONBJnTxH7IDQogcIu9ng9jw5xT6oGzka72x4PtDSb7CsuscKAnU3boLwI0O6Els20EX9o9/oFhkgLdkg5fNJfI0xjlBFFNIpdjUyLfU3fWE3tVdcwE6YwEBKw+50RFn6P7IYXQu/03n3im3pnD4VO4kJ2CE6aVIk42FxsTElJoi9U41n7WcjcANiK+WGvNkx4x3mNvEhTtZm2J2N8BzxHn0Ru/Cr9NQ95BNL/clUW9zH3sYBgmSjvzzH2JPVGgkSeb/ZWApPp9le/ZbjzxhvqLGe3BzFM1y/1wwyNxtuM8jNyVTMxvBf93PDfU5eH597cnPuHbqukpvjV/29jC/ZqCzafLPyz6XjlSA6/cwzyqFPOaQ89amHlp1vt3MZG5tX9YVDRDgxwIgOQYcMA4YFkcGoAYpmtBh6xpsR5rw5Ds6BgWSs8n47MUs4G3DLyQJIZlgZOzO5AG44d0CMsWTAgUJgGtHIEQIpmdxEvgISfldP9wFJnIdAQNmZONUuhtyMmusFKHlZFaCESOMUgCPP5uyRVIIzM9CcBzIr9i3VdvJVF85cvV0DVCB2Yk8kQCKWMMXMNtDoPsSZtgJpApUIIAQgshQENAioLqjkSAQtnB4QjRic7RIPjpM8EEr6GamVl6CYzRRImhlUT0QsZ2WJIDDI6ceePJ6ddcFnQDqWO7iXkw8b5loy0jZ9BowB2hycfgT6OWUBlH4KHXE/uQGqwDe5RkZoBp/TWYWoa2xI7tmAAOCZD3giC7PdgBAAGMtqgvD2W5CbgJExxfmTm/6gC0hdOi44iz2tlAtQ6Ns4qADQABj1K8BqRhMhgNQEJukLwCXw9Ao5aou6A+lmV40r+obAROwbF4CTIFJQ4AXAAKTay3bQAdeSg2fRY+ODPYi9rwAwAS9A1j3ISnv0tWBe8IFIpdPAYIAeOmocxZ52oc8Cf9fHFgDsVPRBBD9zt/D9nb0EegmsSQnEYS9wRtgWE1V5WSdyiL+BMQSbgiY+VdDNlrFdMAgiCyaIyUO2g81kRwJ/8AvdwyYyuZmzMMOHZPvPh7FNbKFnxyElEUzLEmQT+XJ1FvCy0+wtO83GIxrYsSA3+WVYi2/SFpNwsdJFX0TZSDgBPx/JP5p4jd+8848y6PhDv5MDIhJO4RvJFDYSGAZ5HHZVQMlX8HGuhbvYZ22V8aPefHr4YRlDVg/w5+yxPslBNDkKVmXJBvkce6IGpplJz6JfECKxcoFPiwyvuN9kGT+CoFMvpHNswRKknOA7ssrIKibP6QZfwpeZ4ObD4D7lCfD1ieA72oasIU+6595MbtJB+IMc+TIYjR/2bDJHQGRiMjImEaUIJlige1hWLPvVj3BUHHwSuGsUGUbmJjyibvQRFsr4nH9XB7gFhoOXPFOd4BQ4Lg5/hI19RpQga8kOBo7+CjIyZDZIwGkrO2yMxX6axk+sEIPL6XgkBkRMQe9ij1c6HsvSYSAEnrETy+31I703xtxHntqtXcYw3Jjrzb4ggY1NWC0OxHINTEOfjQ9JEsipwP50FFEnoy2y1DK+VaayYWY40Ev/qx/sjtgyhgKTaitbIC4JTAlPiVFGJfmMAe11H4ynvjF2YgySu35nn5D46igzTjuR2vRFAgWSKexg9KvJAeQmXUDc6xNjLNtT40XcKE5BxhkLxpQ+NlGgPrGXcI4ZyUEdQrdikmTUmCXXQb+LEzxP3BoJL2Hf9Sf/Q7Ymj2LVG9Ka/2ALjQl4OWNpshNjhozZXLhe9qa+871/2khHxZ7630QbPdf3bLk2KYcOyJgmX3G2erKh8K2x6/7I3GXr6Dpdg735Ti/xA70Sg8T+qrnf2HTjWN2NcXaJD9ZHbKz+4WP4qGgrnaY7sXcvPWEzJR8oG/GqfeKVIM/pDTsZqzWjP/gosblYXAzAPrOz2hwJSD4jaLtJCiZNxAfss7FLJ7pEf6PXPbk5k19YG34fO+DkCyaaTVKbzM2Vfe/Jzbl36zpJbl52eT0tfWLTG5UFm29Wlv5jWQUk5//pgnL0MUeXRz/yEWXDxYtLGbMZb0OCeHHeSEXgQjYAJwXIMcYMUpCbQWJwBIAlZ8R4B+gOIBMztT6P6pyD3Iwl4FL0lR1lcN5IHu3heDhMhpETjQOFGOqYwQQ+gR6OGoj3N2CufeFYQzs4Fw7RDBpDzfgjaRhTBCbAwRkAjmbbyAaIEtQAOkAtZx8noQfx4jkyMF2jroAHQMzBII08U1uQpkhiYJuj5LA4BY4MUSjQM/vG2JO54EhbAAKvfOKfZwN3yjSLxoF7ZrfNM42M2HMTGUvGAhvPiZNnkWDAEWcIDMg84eDUkaPVF7F3zjC94OwiczPIzQCI6opQlt0ooNROZcSMLEBCrnnGNvQ5lnAL0gAZDjiyVroOdJgMtNFLAKh/BQdkqf2xcXyMG0vNgRZ6AZAAv+pELsCi98jcBLYABe0iKzqhb+lYZNPQES9BHRnGkhl1MeMf5CE99RtgFftFKQ/hnmXib+QlnQF46SjAhUzVr4JuwTm9RQ5oVyxNidlrBKagALgwLgRcdJNM/SbI8Le+YRMySRBj12wvwG9My3QRGAA+AnPPdy9gFNklIV97AwFn+pp81TlnYI0aOM+k6/3vvQR6Cax+CcAVbCn/xGeYOI19uMJ+823sNl8iGINJZIkb/3w+uyFQQ2qwbwg8NsgEjO/5b9/7xy7FASbRui4pF8+djtzk89lQPjiIU+VE5ibCiq9mnwT2rg1yEwGAsEV8ejd5Kljk19hdE0tBuuSsNb6H33MPOQgQTdRpF8KJ32U74QU2lZ8xUc1Gx+SXTKjYBiS3mw9CXkbGkCA5lj/KsIJTYD4vfj7ITROq7HGc6J0JLfcjB4KMRWKEbEfxu+Qaqx4CX2pLZMvmCVyYlD8y2UXWMofIgy7AffohZ/grW5thJiQkfyMzK8gC/lYZJkZNIsez+HA+M7JE9QF8oG+QU0hjekNn/U1mmdTNRINrEJYIB7LJfR5y4g/hNQSua4NsCz83kxy1M7aUIg/4wxjLe9V5lvaQm3bQLXJTV/hEBiwiIzJ34V96aMzSA8QHzBo4KcjI7mFCOb4If54TFbSlS26SS8QO7vd3ZG7Sc7gbJlQfpIe6sANsCIwAi8XqILqvnjATrBlbXGXy1cQ9DKcMumEync0Q55BD7E2rDP1qLMNTcbAWgicOOsl9A+vAT2IV9fKb7+BofQvvxn74sT2PFUn6wRjQDsRTHMw1U7+TVZCbMaFCNmxQxkj6OLJela9NYqrYO19spO8D42fc7jpxFnusXAQhe5TJYiuJYhsQdpC9oMd0LZYoG3tBWmZ753q/wXfkYAzPJmYJu2xZN9vAJiPMQ7djootNoTv6xvPgaPWIjE9EGvIub0Hid/0EY+tHtjYO3PFcEzqhk2w6OwHjhvzoObsU5CVfIYaJlXrhR5B8cDCsLwEi+l0CiX6BzZHT4ge/GQ9iSfUl65BB4G6TF3TXxAWd5Wv4DjocB33G0nz3aCP7SIdkLiNr4X16Lp6j62SA3BYz0wP3+Y0PiYO3Qic8lz0iU/EH328FWRC6YhfjMsoOHx0yFXvpL/43Tr2PGLG5tkno6zM3Vz92W9knjB3w+Qsm2gOgGnKzpmAOurzzOXGfA+S2Iie65aKl/bL0OfbKukhujl9yad1zc95Nl5SJjTYqV15xVdl5l53LovXWK28/7tjyoAc+oDWADXAI48lIMVYMMKPNADIqyCeONvYFROJx2sgNzpETyWAh/z0smJiuKxA4Zr0QLgwZAx4OJhwToIUAYiCBQA6EcQaG40Ahs2kABQfD8KsT8MPpMOixJCXX1bIYjo5hR4IKRBhkxpxhN/uIaLF8TFAGLFnew7m4j+EG7DmYHFj5O05u50w5GHXndNzLuHsGgGnWFkDWfs/TH+pipoysXed6oEIbgaPYU1J2Y+xFyDGY6XOd5wO3nMMoACk7F/chKvUJuQkw82yrDEROHikuuApS2D3u9RsHnV/h9AAxshLkmQnWPm3NfQJgmqEEPsjW8wS3iF8z7YLfbvCkfHJTX4EJQMDpxvKSmUxB1C+uExDpf3qGECT3yARxLTAnEPduJtJsq77QZ8AxGRg77gVwzAr7m+5qQ8hHmYjKOEU3NrKP7QYADeDLmBBgI1ORlO6jL0CPssgoTtSNNqhXZIEIhgVVQAyQirC3RE4dAXs6ZoYe8S6YMYbopr4xJumsgAE4A7zJ2ffGJIBCB/L+UwHuBC0AFZKd/YiDGdQ1DqAynkK+0a/sED0WEGqHYCQv5VsR6MzUu/3vvQR6CVyfEmCrBGcCROOaz0NChW9iz2TBCWrYfEEbHML3CPjYfzZZ8CVwZV8ElXAIwi3228xEWJAk07U7B+hxXRxCw77x93lZelzD9/FDMuGQMPwEmyqYjz03TTjJgmHvBbHh4+ARkz5xGE0XO5FBHKDE5rLDfDEZeRZ5sPuwG8xmgtokLhstiPT8sNe5ff7mW/ldy6TVg/1HXsAySAgksck11/IpshbZad8hFiNjKx/aAr/5zUSsMvXJKLLP/YJIha9MUKoTn+LVJUOQTsonO22UAcWnuc+ELh/Et0SGoDKUHRlqQW7ClzCIz4Jw/i6ffg0P8oV8OozDV8IusV0NwpKM+N7IgopMvi6R5zPfSmfIT5n+Rd9oo7rod9/LoIssp9nIEU5AVsEk/DPsl08o97zIyoITTTjSV0QEfILsM/aMMXjAeDRm6X9gzti/NeOlPOaGYc3AAhljwkjsgPEDc8Py3XuD3KSHsCVCLVaMmICPg7KCcNbuIBxjy518qneQOLCGlTFkwb6wRcYXrGhi3DhWP32g/caXPvK9cmHTyMrMyR3aF+QmnIMwVx/4h555HgJLvRF45C7+gPngPP1lPCtfXWezLB05Rof1j0w/EylZnrENAXLPGDdO2WT10lb3xgGnXSzMPsB97AY9YWPYtmxbxEgwJhJUDGOyn46FfiHajKMYz3nFFYyqHvAxO0IvZxOzRB+wQ+JBfoNdEDPFQVdkrX76R/zBHuSYRrxrBRMdoG8waZa/MpHQ/AxiWLzmhdw05siEHaAfcHZMbsD25M2Gei6dD1LV/fyCsumKcQAvS+yJ9kdWfGSA6iMENBtnosL4Fheoc/gR73FYFDvt+XTONbHdnPhCneFqbdZesTP5k5mxpxzPZxOUg9zUBrrP59JtfWyiCTbPfRYH+Bpnyqc/sUzfb+xhjDGTlkHOkgnfRofotLiHzgZnMekre3Lz+sRzs3l2zdzEbo6VsTLVe2R0xu/TfXZaer/n5my6YPLadZHcnLj0sjJx9dWlbL5xGdt443LJXy8vd9j9DuU2229fXv2aI8rd73bXmhOcMzcZCsaKwYssTbP3jG0ccAJoIjMYsthXCljnjGLmNjuq2YCxIDLMuAKrCExAKjI3o0fikBnAwMyRunLigI7lErEsnQP3GfBhIAVP6o5URLqZDY+9PcIxc4ZAMkfvekZeAKC9DDonAKiYmUd6aivjLMMBCJUFgLRRtzDQQcgGIDBTxykikZA1keUAYGsb8O3d8wBkgAwxp9wAhoA2Z8Spxkb7w2bMEUEcqDL1l5npLricblRwykCI4AeQATrVJ0CJewWZriEzQZol8Oqm72RCADJIsQAd0c/xjuwFRBF9iOnYczMCEvqADCNTfS2zl77F1ghARJSVHaqZW0CDQwbW6K7+GwUoZecagZ16CDgEToB+ZCz4HbjglOkTmXPinqNvOH/ZAAhOuiJooCfkoTxZEqF/ykR4A7QAArAbZbmePiI0gQngCyDQH/QFIPYZYKNXPudy6QBAIwgG7Oi/MgVm9DEygwAfIJ/eqousHoDfGDN+9C25Avt0mp4GuelegU8+8T5nbNNFAFefk42xqA7kEvuNmp0mX21Sf78LQOgZ+cRWGJGRMyron5v17+/qJdBLYFVLIMhNQZzxLgsrHxDGdgoUTZ6aVOV72Bx2yT3sP1tmEjb27kVyuYb/YYNim5YgMWIyM0iywCZdf5CDdLZHIBknlauH58RS47hWYIn4kK1oUk1AaLKrS26yp8oQzCHC2DVYh39AmAn8wl6y9QJXgTciBR6Kw+PYcvV2vX9wG/8WKwAEs8jWOEk6tskJnxrLoMlQ+TI84Rk+itxhIORmkHzkwJ8IuAX+5A5X5VeUHXueIqBk+CFz1HXUlTvKhLkE7oJ9mIJ8ui+y53fIWF/zLSaXERdxWIaMIxPbZBkYwd+ID/5FX8KXJr357zgUki6SAT9lJYP+4nc9E36DZ7SX/0O8ep6+8Y9vJjeESmS+dYklxI16wYzqqB+CwApZ62MZUDCs9vm9u3x9unGJ3ITdYysbe+MHBgusDneZvIRDgtxUl7wsHUHj2TB0rNowvuA68g6CQdl5W4kgdIb556iHe8mRTuk/MoZR9Wss5Y8xBgvpk9h6wBiM09L1ATugH+OQFH1ijNFbmIcesTMwTEy8wh0IJ2NS+xBJ6kP/1NG1cXaASWBjVUah+4xJmFqZyOh4xaS3z8ge1yBETUIoW13JG55RPn0lc3WCaeiesWjMmuQehuun63f6zfaQDcxmnLIt3XhE5ib7AKPDbXRB/4r16K8xl7PYA/OLCY05NhF2DXIz18mEUGRuKo/u0WN9TMZ0SuyWCbi4P5avw4N58mpU3B52XXuDNIfZEWPiNDrBZsLI7IsM7cg81F72iy2IVUL0A74P+6EPZQ+7Tl8GuRkTAJG5GeSmia64ly8Rw8DU7hVHBjGqvhI2+DCTJvwee0z/Yiyoc2TXagvczq/RV2S5MeKfPopsX8+mX67RD8hNMbuXMcJvyZaFxcVx4lt2jP1XFrKU3fdC6Kq3+sDvJvvEN8h5/erv2LM/jwfjhczEcOSG9OazIn7m24whvj2yoPV3/K4/tBPhT7ezL2/isMY29pmbqxqprfry2mXpTcGT5OXcPiuhX5Y+905aF8nN8UsuqwcKzb/pZuWfG6xfzjrzj2WPPfcoO+28czn88MPKXe9y5yqQ2HMznL0ZNgZW8MA4M/6MKdAes3lhNDkoxsisH8cfBjw7lwxiRnFO7uXU4gAZYIbjBVqiXI5GAIEgksUAaMcsLnJSJocZfUaPs2a8GWzghwN3DYejjZx/Xk4imPJMdQWGzEBqP8BgVgvo49BjqYE6MdacghlXzojDEoQFGHVNHAwDDMuk4JSAotiUWnCkrow8423GmCPiAPzz7Jh1V25kcyCRtD9md4MUDQJTxoH6y+TQnliaMBuSD5BFbqoHAlL2SCY3kWJ0g/Pi8LQL8Ik9HhFjcZpqd1afXABGjtksJZ0LclMbyF2GA2AiqKBzQKi+QzbqW1mCyu0uOwQkAC8zfvoFqAC+/Rsl0ApQDQAAI2aq6SGgCnhy4q4RhCBQZYcCBJ5JN4FUsgPYIxgAZLWHHgE15KRvvYxBbaCjiENgQRZCkJsxvtwvgALalU1PBLMCVGBENkgshQzwKGAlM/pnJlldkQAxPoFRY8bz4kAswEWdQlZxrfYhRwV+gjPP0A++p9eIePofz45Ayv30yL3GK+BKp8iPfTGGyESAbgwhX70EgpbWmZBgj4wT+pA3LO8Jzrn7t/7OXgJrUgJspnHMl7CrQW7G6alhC9k0Y50/5rv4OUvXInMz/E1kbiJpEHqxV1pMsAwjXYJImsz8aFawdF/sMTzEtrJ1fD9CIPxZXC8gQyKw/wJqtlt9Ysl07H9nq5044IZvFnQjAS2FZv/4yq5v4hddIzDUNjbfZzbPZyQBex97RGqv4Jbfj61IEFdByObyBb3qSG6y1fhX9pjM+SEyj2XpgmN4S7Dv+1gtEhlPZBETfmx1nA7N5gvQZzOpipAzmYsEJxf+tkvM6a9Ylq5ftJVvJ2Pt0HdwkQlTgXtgNWVqE6IZscNfxbJabUcKup/+8WeeHdvCRMAd2ATBhSQy+YrIVTYMyXdpf2S0Zf8E45kmGQmYAAAgAElEQVSgI3fP5e/IM/aZRnqZoOQnYUsEpczlHNDPNF7JKrZ6gZfgRTihu3Q6DutwLTnDcXCF55kcjsxN7VYOGSPNQm5xKIj6ZL3KS9VzXYeNMRgPaUIenhkHCgXej/sRhWRirBiLCKogktQ7VsAg0eBc5DI8BJvA/GIb49D4y+QmnAjrGNPGsPhD8oDJc2X4zX2eF7hXvxjfiCJ4F+kUbYssP4RM7CUOo4qVXCOTMjLX6A1so7/FVfCQMU2f877jw0jAqXRA3dgrYxo5jozKS5Uj2YJes6VkKjYyHmA4bUEu04FhZDUbR7djj144P+9nr17sO3JOv/obCa5fXAufGrdwbYyjvIoOlmZ/xBV00j+4edSYJXBy4HcxHF9jzIkDLdM35pDUZJHHJpvBvrFfJjTEOuJPsogYg16wfTCreEVsYbx7HpxtfNANfokdif001YsvoTPaSH5IbHY5JgJiBQDfwCboo7yiwfgge36DjpOj+pMrnVUW/YHt4xwCz2Wn9DM5GivqHIkDYjDyQXDC1MqNA45CNnSKfga5aayzjfRUncQj/BMZR2JE1s9IECELcRv9D/2yso6uGgdkrW+UG9mfkkG0T3wt9iKbGL8r2pZ+z82Z/MLa8HuTuTk4GGjytPRs5Gbze83c3PLctaFtq6QOclonxpaXeVbsTywoy8cmysL5y8v4oiVl3tY7lokF6zWZiavgtW6Sm5fWPTfL5puU5Ys3KL//3Zllr733Kre81a3K69/4+vIf975nmRifqIdShbMDajhq5CFjAmgzPIwi8M7gRxo8PeTwzTrHMpwQNWAz21nm7JCAOwRg7AMINAI0cY3fzfyoD0DDgXCunAqHEftyqCPwg0CyLCOWR3OyZh4FP5YqMOiRNcLoCgo4W4QtIBTLmjh6DpaRN+suyADuGFyznIghy0gAZ9l08QqnCOAAk+oXy9DIF6DyPYcYRF1kbXiWugHdZjQ5ZG3RBkBEGzjLWEocDiuMf5x8CqjHflyjBhkRTACy5IRcJBPkWO4vzxCAxT5ZyEpA1T8gS3s56AASOTPGPRxZBIcCkViiTW6ILeSkNlrGwDEDn8CPd/1LHpn4DZAJSOhn93PY2hF7Oc5kFmKWG8ABqumErQgEatoC6GZQxMHTR7OPgl9tVoYAjTOmE8hRICEyNwVMyo3AS52MHUEloKDv3RvLoPzumYhw4MV4jYwBAJ4OxXigM7EEPwKNyCSi74hMgZ9lYACwPiVDsgLIkevqICi2PC/6m2y75GZk0Gg3+xB7hGYiO/aCBaDUFQBiP2QmWIZENkCv5+t/4w+AChkjv+mA2XR6xSYA/zlYGnXyZKa+73/vJdBLYPVKAAEoyDS5JyDiZ+Mgs7C9gmjYgz3iXwSLbEOclo7cjCWV7mHr4wBCfphNYxMy6RCZb9lWhD/KWY3xHSkgCtUBJhKQBbmZJcQ3wxdecIHADBEEewji2ToBMH+PRGTb+QG2mI9EPiFX+Gg2nO8N0hB55vl8PKxj8kmQ6sXO+8dekqm6mnQzCYcU83zBcGS1uScyy8iCf40sLwSpeprM41+VhaDgk8mLvJGbyALf86lefsuTnbALe85PaCufGXuUjmKjY+9BbeXDEQkCaf5JW2PfyFiNwn/EQUrIctciwbWLzybr2Gtbv8raVKY+QyDAr0hexAS/xA/BFnykDCqYC4FsEh85Em1ACtBLz4FX47R0fUkXPZu/U5cg/uBG+gNT8OGu06ZIGIiJQO2AZ2NbKHo3THenG6Xqrgxto4txKGH4cu9wFz2BHbQXuUC3EHr0ST8aY15ICfV1vXbThdgPMOLS6JuMjfJYygR1jHP3InWML3hHlhhyLb9c63d4j1wRyGQGSxg/cAcdIGtEpr4w3owxJKPJXBmdJmRhb5hRmXQKuUm+cB37gaiJbXHInO6wTfQNCWkcwkZiBc/xTP0Vh7GEzTHW1Vk/KJPd8mL33GtsxL7jsYVQjGfvyB46qR2I6WzLput3bTJhJNGALosv8unv2q2fyICtIr84DJWtkH1n/NPpYZnHMHFkLOdl6WFb9LEyjCvjyDNgXTpPHgh/WBmJFboR9sPn2PMS5jNO84q1UbxS6Bj5ixXJWT30vzoYg3QITiWXOBzOeIan+Q7yp+Nhq30OuekH/cbukBu7jwT1vf7is9g+GciRwR19h0DWdvoihpVRG3sJa1ssS4/MTXrt90x+KhtpHxN++hlJLT4Th7JRcQK9ftaHxoHr2ZMgN/2NrGTX+AFxnLiS3GSma5uxKOEg+knfIMtjWXrsuUlOZIrAZ0Mj5sg6axyqm9iCT0DsipkRm8YWew/XxxgIm2IVl+v5QbES3Q57OhlLNprRZ26OMkKu32vaZelxjFAsT5/7560W9uTmXLv04muXl/P+vrzMG59Xttl4ftlkUUObjo2N16zaiYmlZawsKGNjC+f6iFnfZ/vV+uyWwp0o42V+u/Xq+NJlpcjcvPrqMrHZJmXZ+ovK7373h7L3Xg8q/xxfXo4//j1lv332rrsYTMybV43ytdcuLf/7zW+Xg5/0pHLbHbYvr3rl/5T/uPe9y/d/8MPyxje9qXzvO6eWl7zY0t6nlPUWLap7vr7yVYeXj3784+XB+z+kvO61r6lEaU1+qEtJrXhvTjBrzyoq82Zim23EsHyiXHHV38qBBx9Yvv31b5SnPu2p5aCDn1xufZvty7zxsTI2PlEu/MtF5Ygj/qec8N4PlAMOeHx5wfNfULbacrvy2te9phx77OvLg/ffu7z3hE+U5cuXlde/8dXl2OPeWe7/gAZI7LbrHcp5515YPvOZL5R3Hv/usu02W5TXvvYVZefb7VrWX3ij8tWvfrMcddRbygUXnFVe+tLnl8c89uAi6d2/McuCSikXnntOOfH97yuf/MxJZZ/9H1Je/LKXlFcffng54V3vKgc89lHlkKc8vdz2trcr4xOljI+Nl6XL/lF++qNfl8c+8sHl4r9cVB51wGPKU5717LLb7ncup//u9PLOo48pn/7IieWFh/13efKBh5QlG29aJsivledll19SvvLVL5SX/79Xlj3vfZ9y2OGHl89/8fPl6GOOKTvsuFN5wQvNHt+pzBubV++hFcuX26NnrHzjf79e3vrWN5fzzzuvPPMZ/1UOOfhQ0U0pC7Vkhtey5WVi/rxy5FveVN7zrneWbW51q/LCF7+o3GfP+5X5Y/PL2LLltcPf+a53NfuQbbpJefaznl3ufo97lA9/6EPl5a94eQXX+mizzZtDaoJYDfALUAiSTvrcSeXxBzy+6tdOO+5QlYaOX3bZ5eU1r31dec/xx5d99tq3PPsFzysX//XP5bi3vKVc+eeLyxGvfk255957laXLJ8qiibG6y8LyKrxSfvObX5djj31b+fSnPlWe9tSnlxe/8CVl8QbrYwjLjMrYDLDy3e+cUt785iPLd7733fLoxz2ivPHIt5ayYGEZK/PLguVjxXFcV17lxPuTyvNe+Nxy+eXXlGPf5pCCh5ZFC9cvz3/ms8pnP/fJcsDBB5XXvtEeqUvLL37x67LfPvcvt9luy/KmI99W7naPe5fxdmyM/3NZOfN3vy13vdPty/rrzStf+Nq3y+53uXthaeZPlDJ/fF75xU9+Vh7wgHuVy6+4qvzw+z8up/7f/5Xj3nNcWbhwXnnWM/+rPPFJT6766lx6KzYWzZsof7vk4nLEq15e3vfBD5Zdd79zefELXloWzVtcnvrUg8sd73i78to3vLpss+325dIrrip/OOeccuqp3ysnffLkcv4fTy+77XzL8siHP6w8aJ9Hl81vvEU5+tijypve/May8y63Lyd+9GNl4cRYOeY1byjveOcx5aDnPK087sCDy7a32rYsqBNPjbr5Y/68sXLiCe8pbzzyyLLlNrcsz3zuc8qSzW9S3vrmt5SvfuWrZb999y1vO+qtZdNNNmlsRrvc5Jprry2nnPqdcsghT66z6U2w/pgKwEKnxifGy/KJibJowcIVAu2J8fFBMOoaejF/fH4d0N7oy5j6VVs4UZb/f/beO6zKawv3/a0CSBHsDRTB3hUVEKTbu2LvvccajWmaZMdoorH33ntXsAsK2MWGKEUsqBQBpUlZ7Txzfgv3vuc5O+buc+65/+yVGENZ6/u+Mecc9R3vEDrdqEGrMaCiWKG5NloKXAoq8TDye4XoVRZosUGlN58hlQ7UekwqNQYsMKLGQjx/sRG0ago1ynqI71mI/xEfqwa9CsQ71KYixG5SGcS1xP5EFu9MqiL5c4xW4t3yvBkpFm4capUGE5byc3XGQqxMpVAZVZg+GwLl2cRzGTUG1GgpEvsI0OqNUpeKLxRxmLAQCRVxF+J8mFRmZS5DYXm/irVRU4gaSwOodaIypsJgIfSc+bnEzYi3izuUs+oMaIwG1KLgJb6ysECHhlLirKrylYujPLNJPKdacM+JNSuFeBApX5UBNHqMKhMGowaTUYvlZ2NSKK+jwgKNSYPJIN5fjNrCUq6bSegDitEY9fJ3jCotRpWg+jFKaQhpKuurNdtSEyp1icYXwtEqyl8j9k4RqCzl/QtZaE161AaxFmDQWosVkeurNu8nIQexxuJLrfiPeBYNFKhNaEUxVkpE0XPSSTeaUGuE0EqUgVx5jGoDGpOQobIUQobiWuI6apVYMVAb1NJmmLTKsgmRyT2mETraJHbW/3QtI2q1OADKtYzoldU1WaAyiA8QH6pDLIDwLAxo5RoJHSSfz7zOerUJk2g5xoRa7Cfxxi8YeoMJou/d55fvv+d6ZDgLFvzIoDGjsC9fSe4vIWohhTvRd5k0aSJPn8QQGnIGdzNf16nTIawQA4Uyc5g7aw79hg/AYDJw5tgR5s/7nsCgdkwQ1BiNm5j9NEUWf1XUE+I3GIxoNEoy1GgUgAIlEfj+fQZHjx1j1pwZNKpfnwvnL1G+fAVJGSX+zcnNZs++PcyaPpPqFStz/eEDHBzKsHX1RtavX0N9twZMnTWT1k29uBd1h3btvShd2oHrd27JImhGZibHjh5j3+79wngxeeIkBo7sh0lsXpOKffv2s3LVMsqWtWfmrNl06qj4bnKZ5KHS8SIxgeXLVxD79BlDhg0lqGNnFi1Zxub1K1m/fjW9+gRToXxl5Z6FLIwGTAYdOl0Rm9Zt54/ff8OnnRfTZs/jY1Y+G5Yt5+2LeKZ8PYt+YydirYPCT9kMHNCP+MQnzJz7DWPHf4XJpMLCvF2Eohf7QezIn7+bz7qVqwjq1IHNe7ZjZ22NhTgMcn//9ctkMvDqueD7nEN4+FXGjZvAokWLpR6TAS8m8lQG4u7eZ8lPvxCX9IKRkyfRsWsXVi5dwrYNG+nepyeLFv9B7Vq1Pj+zuGpRYaFMZvXv3483yW/47pffCAzw59TRw9yKukb/4N58NX261N+paRk8i3/O/gPHuH79KhaWBnx8vekfPJC2Xr7oi3X88cdiyWHftUMXpk6dRsMmjXmZ/Irjx0+weesWarrUYPmypdSuUwuNRSlCQ86xWrT8Jzxl9MghfL/gJ7N+EXpcnFIV2dkf2bV7lwzmra2t+HP5Mrp07oKlpaL/pZ34AnRDb4KQk6dZtngxGe9T+O6HefQfOQKDylK+W+ojwQl59Ag/L1iARqPm0IGD1Ktfn+ycbHr17sOdu4Jzcz5zZs+WdlIkio4ePcysmdOZO3ceI0eMwqmak1lXmPeVGZDzv1phpfAu2keVPVByxsS5E4mWNevWsGnLBjq268CB/YfQCP0kXirIzHrPwt9+Y93qNdIH3nPkMFaWpVj682I2bllH35H9GTt+MrWd6rF/xy6mzZhAo8ZNuHHnNio5DPQdWzZv48yJ09RwrM6ECePo0D0Ik0lDYX4Rnu4epKS9ZePmjfToHSz3sDCB4pxZCoVlNLDopx85eOIkQ8ePZdiw4dyKusMP874n52MaP/3yK4OGDUZrJew0FOQXsnvnLlYsXUJmRjo+/v4cP3FS/kwOEF2+TBZfROLOz99fGRksba48nDx5+oSFvy0kJSWNMaPHfG4L/hJiR3ooBiMxd+4zatggCoo+8Y/fFxM8aBAqkxqtUYW+UMebzCQ6tG3HmzcprN2xg74D+vM68TnbN2zgzLnTfPPzDwweOBKNiA/NiyltJUayP34kNCSUESNG41K7LqGhZ6jt6mq2pQby8/Jl4WDUqNGoNFoeRT/C2aUG+w7uZuWq1Tg6OcriiKeHFyoRR0j/EPQGo4wZr10LlzFYQnw8UyZPZfLEKYoTqRX26q91h95sO44dOsCOrVtxsC/N13Nm06xlaz7m5PM+K4s9R05z6coFslKSaVTDiUF9+9Jj0CAyior5fdFvHFy/BXev1vz488+08vBU/GjhH4pbwEBm6lv6B/fk3sM46WtPnjyJhg3ryc2SlpbCol8Xyr0W3KcP877/jgYNRWJa2GcTsQ9jmP/9XC6EXWbTru0EdepKudJlJEhLKPOYmIcsXbaU06fOMG/OHCaMnYSDGNRrPvGPH9xn9epVhJw/x9hJUxg6cjh9unUh/tkzfvh+PuPGjadKtSpmz0LYPKPUz6uWL2f9mnV8MhQxe66QvTerVq0m5tFDli5dhK+PN8WFOrKycrgYHsWJ0NM8i39EJbvS9PALZNacHzHZl+JS+EUWz/8ZS62WaTNm0KVTN27euElQxwAaNanN8aNnqVHDRfpq8uhKf1WxvXk52Xi1asTrl6ns2bsfb9/2rFuzmuV/LqJ+wwZs27nts83+fPDFYLSISFYtW87ZS1fw8PLlZOhJNFqNAmwTkjHopE9nUGsR/v7HAjXPcj9R1VaDk40FFlqN4tdKL++/r/+/JaAaIqall2SL/sbfJVnukmzS//z1f5Gb//mSphebSMo2UVAEFUqZsFKLEFeDWhxgDWhEMCYt4Zeyd//5Pfw/3qkSDqTypyQ4EcpDHFwZthXrsc/LxlZwD9nak1/KlhfxCYwO7sLHD+mM/2o6/YaNoZpzHRmUiucpys1myeJfObx3L70GDGbw6HG41KlH7IM77Fq/kqjIG0ya8y0Dhg5Ho9XKwGz75vWcOX4Yj7a+TPvuF3mLwhgKMRhE4ktSepqdWZkY/Gv5SHVogoLCT2xau5L9GxUk49ivplC3aXPp/OkKPxH78Da///wjD+7co0f/gYydPhsn1zrs2bqJA5tX4eXeit827qf4UyHbN61nx6bN+Pr7MmLseBo0a0GB3kjyu1TCr1zm1L4dtHVrTC/BKdioOU+TXrNj0wYeRlxh0KB+jJ/5LToLS/SifcFk4FNmBlGXLnJwzx5Ssz4wdvbXdOjdh8vHjrJi/ney9WX0VzOo7+YuFaqFysDH1HdsXLOZuJg7PLh7k4AunRk8fjKN3Tx4n5LOyb272bT8d3oED2D29z9gX7kyRpGoNEJRTi4x9++wd9dWwi5dYvL3Cxk0YABXzoeyfd06qlaryvip02jt7UOBEfQmFcIn1Ir9YNRz42oY2zeul0mhkRMm03fQMFRaFQazc/tXO1ImmNRw9vQJdm1Yh+FTIaMmjJeOQLFRjVatIiP5OatWruBiyBkcnZwYNX68bLM+fuwYSxb+xvQ5X9Nv+DgcypX/J+G4+aISQWJ29vas+oMWLVsyZtJXuLl7YVRp0BUX8SL+GQt//p571yMIateDCbNmkJ3/kR3r1pL+4jVT587Bt3cvCk0abNRaDCJpIp7dYOD50xiZTDt76hQjJk5m9MSvsLazMScT/vosmkx6LNRw90YUG1ct5/b1KNy9vJj01QwaNG+J2soaC5VIRD7m3KmTXA4NIe5ZHFpLO379cxkBHbthZWfPqkULuHjqMJ169GbmgkVkFep5JSYXBnekhnMN5i1dQfNWnjJZYNJo0RUV8/LZY4IDvKjsVJWNuw9Tu1krDIYiTOLcq6158eQJM4f05dWLlxy9dJWb0fc4tGMTBXk5dOzRk4GDh1K7fiOzUwFR4Zc5f+wQ169d4d27NNza+DB5zrc4Otdm5Z9/cO/yWfr37YVvu064NmmBjb0DGVlZPHqWyIObkYQf2Y6FRkPPkRNp3603kVcusmPtChxrOLNk625UKisOr1/L9rUr6Nm/H8GjR1OzfgPpTph0RgwajXRaLYwmQvbvY8OKZTjVrMnIyZMlomfLquVcvHCRxm4tmTBpEt6+PpSytZMOy/OkJC6eOcnVE4d5+DhG7u8ffv2Nbn36UqZSFbAUiRfQ60TqTyHdF0UNxZk0yoS/+N6n/HweP7jLxRN7sTJZ0jawPY192lCk1xF2JpS46Ps4OlbGw98f1yZtKM54x9a1K8gvKKSJuzet2/pSkJ9L2JnjJD19RGsff9p1D8a2dAVuRlwjPOQkpTRG2gYG0NjLh0K1hsiTR7hy5ixNWjQnoHc37Mo6cOdaFA+jblGubDk8gwKo4+FH/rtXnN6zk8yMLGo1bIa7nz+Vq1Xhyf27hB7dj7VWjZtPEC19Aol5/Jjw0FNQmE9b/wA8/TtQqLEgImQfV89dobpLHfx7dMO1QT3SXiVz7UwosQ+jaenrQaeuA7EuV4ZbN24QcSYUrcGEd4AvjTzcSH2fxuEduyiFgRbeATTz9EdrYcHtiIvci7pMWYcytGobSCu/DqRkvCR09wEyX72lVqP6tA7wwdLaiosnzxAddZMWbTzo3K0fZapW5P7921wLPUtRdg7e/r60EYPstKW4cCyE6xeP4ehSC99OPXCsXoPY+3eJuBBKGfvStPJtR7O2/uRlpHPh1FFeJ8ZSvWZ13P3b4Vy/Kc8TEzm0dSt2hkKaeHrS3CeItPQswkNO8yE5Cc+2vnh27oltGXvCzhzh+rlz2JWrjFfnrjR2cyM3K52I0FNcv3IJN3cfOvceSIXq1Xh07xZhISfI/ZiJp6+/fObcwiIO7dyCKS+Lhs3b0KJtIGXKlyX23i0unTxKKRtbWgZ0wM3TG0NePmePH+J5QhxOrs64t/XG0am6lE3k5XAatmiKX/fO1KhZn5dxcYSFHOXtyyTcffzx7dwHW/tyRF4+x7XQ4zg4VMCrXQdq1a9FcmI8Zw8fk8Fgi0B/2vgFYiw0EX7hJE/u36JqZSc8/AOo1bIZGRnvObhhK4Ufs2jSojEtfdtRXGzgypmjxMU8oLWXD4Hd+lO6bEXuXr/G1dDjMknqFdieFh6+GExarpw9w7XQEzRv2hCfTl2oUq8hWZnvuX4uhGvnL2NjbUeXPsF4dGwHpazRqNSy2COVzhfcIJGkio9/yqaly7h0/Bjtu3Vi3q8/Ub56TUwmrUzUZqe+5fzJgyxfvgqXJi1YvmY9lStXQm00cO3yebZtXMvHrBzGTZ1Dh+AumDRGIkJC+eP7Bbi38WLw+AnUadpMFhs0JZWjf6PyZTJYcv8Z0WiVzLzeYJDFQVGQKSws4vaNKBb/MIu0t2ls2HuYxi1aYWFphQibhEx3bVnP4b27qFyxKpvOhFDVtQ6Xjp5i5+rlOLs4MVwEwM08uHf9DhP7daB67XpsP3KcSs6uoFGRnprKjbBwLp88Tm56KmOmTMK7Q1dUNnZcj7zOpiWLyM9Kk/a1z9BR5OoVXVcKEx9S3xFy8hiH9u+lXKXKjP5qOi6uddm1bRc7VvyDuT/OJ3jwCMpWqoZepKGVCrRM2Bh0RRzeso31a5biFdSWEROmk51VwK61a3j34hnjZs6gy4gx6IvBmPuB6SOH8OxpDBOnzWL4xGno1GpZkJZi04NJ1AmMOjYt/ZNdGzbQ3MOdhevWYedQHmuTCoX58q9fOpWRtORX/P7Dt1w5G4KPny9TZ39Ns9ZtKNaUQq9WYW38yPGtO9mzZTcO1aoxfMZX1HBxZvOfyzi2YztuLVvQb8p0vP38KF+2rCxdvH/3jstnQzl9+BAPHkRjNBiZMPcnuvfsxZNH9zm8dyeG4gKChw2hRWtPqrvWpkBvIvlNCs/u3ybi/GniHz/CtU49BoybSGuPNuzdvIFtq5fh07Gr9JkbNGoqfZB371IJu3SRU8cO4968Ef169cSlXkMioqKkP5bwNAafAD+GjR6NW6s26NSWGFQWPLt1jfMnjnDlchhJL15SqaoT3/22iPadu4II3uXSCR/nr2Vo1Ji4ce0q21eu4tmDe3QP7sW3i37FYGGNyaBGY1CT9uoZ+3Zs5NjJENz9glj4x5/Y2dmS/vY1k0cM5fWr50z8+gcGjpyI1mSgMOcjF0JOsUBM8J44iUEjxlK1eg1zeeav70duOVksMCc3TaDTC1SZWtZC8vM/cebYIbasXIKNrT3LNm7HpW59eSYtVCZuRV5h89qVXL14kVae3vyyYSPlqlXn+JadbF2xhI49OzNg9BiqOtbmxL69LPtpLm7ePmw/dIxijSUqLSQnvSIsNITI86HYl7Ji6LixuAcEUqTSMHPSZG5ducLYkaPoO2QIDtWdKNaolbJbfgFXz4ay6vdFqErbMn7mLAKDOhL3OIGta1Zx7dJhvPwCGDFuLC1ateJTQSH3bt/myL59RFy+hI2NNYGdu7No1SaK1RaEX77Cuj/+gZVKx9gJk6TtKZTRmyi4GclKecPRQ/s5vG8frnXrM3LKV7TyaivjH2Gz/+olkkqFWhPq7Hy+mTKZu9cjGDZuNP1GjaBMhcqi/EZBTh6nD29k2S9LyMkrYM5vC+nevx/5mVkc3b6TsyEnGD93Br37T8RCq5VAA6kjRWFUbUKvK+bBg4fMm/sNKfFPWL1hE17+QVjZ2ssEZVJCHAd3bmHnxrVYWmrZcvwCbi1acCH0FNvWraNsmTKMn/oVHj5+GLVi3yu5S405ZrkTFSHPyIukJEZMmMzAYaP+dsyCVoXRoOPpoweEnDjKvevXcapalQGjx+HtEyDjildv3pGS+pqIiyHcunAea62WLv0G4NG5A7u27eTU5u1UcanO4BEj6NC5K5WqOkqzlv3hI2EXQjl7eB/Rd26R+6mYgSPHMnjMOHm2BRAkNzuLXRs3sm35Erp07rWp40MAACAASURBVMCYr7+jRr1GqMXMBpWG5KcJbFj6B6dOHGXB0j/o0KsPdmVFBxKodEUkxDxm19YtnDt9mqlzv2HA4OFY2tlj0BixUplIePiA7RvWczU8nGETJ9FW8EsPHSz1ZYeewYyZPJVWrVuiM+rJy8/nScxj4p484cS+fTxPeI5LTVfGTJxCc++2hFy6SOiJY1gXFjB81EiCunfFslw50jNyefvmDY+ir3P5+DEyXrylW58hdB89jITEJ2z6YxF2NnYMnzwN97b+3L8ZxdjgbtRrVI9Ve45TqboLVqLGadCjE7tGrcUo9lBhHoN6tCc+5gmLV66nSRt/dm7cwJ51y3FydmbstGkMGzHMrBcseZ6QwNPYp0RcOsu182co0CNt4soNWzCqtTLOlQVLgUTGhF7kGEwGivWWvC0qoqaDlpqlNJTSlIDRvuiafMk0/ffn/wck8Lkt/d8lK7+UzPxvcvP/XFt6arGJxI8Gcor02FsoSIlCAZEQWAe1BVqTQLwI9Mr/neSmqGcKlERJclNiP8TBFlVd8X2djmpFOZTXfyJZW5o827IUZX9kyoDOfMx8S3NPH9x8O9OgtS+OrjUpyhEJuxC2r1xKVScnho6bTKPW3mhsyvAy5h4h21YRFnmLEdPm0mvAUDRaCyxNOo7u2crxAztlUnDi/CWUcSijVOD0AlWkICBKWnhkMvYL8pFgEYHA0heQ9jKedQsXkZacTLfBg/Dv3gsLWweS4uJ4eO0CaSLYO3WSoO69GTZjNo61ahMeepoTm9dSykLDxD/X41qtGmcOHmLHmtU0a9GSwaPHUN+tJYVaDTqjidzUFB6FX+bOpQvY2JfGLSCIGg0bEfvwPmf37sbCoGPEtDm4+flSpNGQ9Owp9yOuEXPrFrqiIty8vfDv04dSlathSk9hx5JFxD6OoW33ngT0DqZcxUp8fJMs3/PowVN8vdzYt2cbFRwdCR42mububSkuKCIu+g67168hOeEFE+bMoWX7IGzKlSXlZTIPo65z/3ok70WVsWkj2o+ZQbWK5Ym8cJZ9G9bi4FCaoeMm4O7XjgK1JYUi6a4WKEYDlroCHt2KYt+Wzbx9m8Ig4Uj1GUChrEr/C0Lo3ygsmZY2FvMxLZmQA/uJOHcOlzp1GD5jBlVd65OS+p4HF0/zOimRG1evYmtnx9CRo/Bs48mpEydZs3QpwyeMp9vYqZQuV14mnETA+BmpZBIgSC3xcfEcXfIjLxMSCeoWTOe+Q7AtU46XovU/8gqZyYmEHjtAG78uDJsyiUJDEfu3bSXpSSyDJ02k45DBfDKqsFZbYTRppZNkqS/iTXwsx/bt5uyJkwyePJX+I8ehKmWD4W88u8FoRAC0s9684lroKc4ePcj7lLfUrlubylUdUQn0pspIRnoqL+LiSX/7FqNJhaWNA9/+/iet23eWjsKZHes5u2cbtWs3YMK3P2FV1RFdZjo/DA6WSbkJv/1Os9ZesqputLDEYDSQ8fo5S+Z9zfuMdL7+6Tdqu3lioRUoWgM6C2tS4+P5efRIXsbHse5UCAYLNZcO7uXu1SvyvDm71KJ8xcoi1SdX9lVSAklPY/mUky0Rpy3a+DJmzjxcmjbj3esXXD18kA9v35JXWIRLs5Y0bdmK6s7O2DpWI/Xlc1bP/orYJzF0HTuRnoOGkXDvLgc2rsW+Ynl+WLsZk6Ut4Qf3sXPZUgLbt6fPmLE4NWokgWrC8TBaWsmAT1NYxK2QELYtX4aTiwsDx42TyJabl86yZ9duUt+9w7VWLZyqO8m2F/EsWR+yeB73jHevnyv4QbUl3/y6GP/O3bArXwmjVlCSiIqtShaZFGSLKLJoMOgFWk+gsAykpaUTfu4Ue/5cgKXaSjp3k378juxP+exZtZY7l69QpVIF2vfqSd/xM3lx7xY/z57Bx9w8agrdMW48Vho1+9etJubWdVzqN2LUjNm4+7fn0K5dnNy5jYKsdHyCgugxajQOjo7s+O0Xzh0/RYXKlRgwfhSu9esQFnKeyydDJDeSd6eOjPnxH7y6fZPlC77n7eu3VKvXiL6jRuPh5UnYqRNsWLIIK42Kht5+TP72B65HRXFix3ay377G09ubgeOnUK1eA3Ys/p7Tx05Sys6ezsOG0KFXD3LS3nNg3QZuhl/Bpa4rE2fPp6V3G44ePsLxnbvJTc/AO8ifTn17kZGVwZ/zf8HSVED91n6Mnvm9pHA4unM9l47tka1RHkFdmb1wBdHRF1i34FfexD/HqU4t+gwfTJ369di0YjVRFy9TraYzE6Z+g3e7AC5eOiuTkOmvknFr48GgCeNo1NSNZf/4gyvH92Bpa0enIcNp4e7B4xvXObp1M/a2djTz9Wfqgn+Q+uolm5Ys5um9m1Sr7kiXQUPoNGAwYeFXWTF3LjaGQhq2asWQ6V/zNj2TQ5s28i7mIQ2btaDv9Jm0bOPJ7j8XE3rwAEUGNf69g+k5eBBWGGQAcvH0KRyr12LY5Om07dKJO1fDOLxlPclJz2nq3obuw0eAlTXLfpiHPjMN5wbNGTpxinze0GOH2bdxHRaWljRs688PC37hfXIyG5b/zoN7d6hS3YlOvXvSoVMn1i5ZxuXTZ6lQtTL9JowmoFMwCY8ecWDDMuIeP6Be85YMnDSPVl6+7Fq3nPMHt6IvNuHXpSc+7f148zyRjUuXo9ZaUM/Dnbk/LECXr2fXxuVEXj5LhUpV8evWjaHTpsgWz2Vz5pGdlkqDRvXpP346pWwd2LPmdx7ejMC5fkOGTP0B97YBnDqwizN7N5KblYFHQEeCR46hSo1arF68iLCjB6StCR45ijY9emKimMjQ4xzfd4T3Ke+ljZv83bfYVKwkEVAC6CkSL8aSgua/sSsalZ60lwkc2baDE7t2ERDkT9M2HjT38qJqdRd0xSae3rnB5eN7iH/xjiGTZhDQWeF/szDpuBd5hb2b1/I+K5sh0+bg1dEftAbunL3E2n8solGTZvQbNxbXli3QIeyBgqb6QjlLaQPXCoS2wn0sXhK5JNoNXyRwZt0S9h84wrBpX9Nv2AhZsHuVEMf96xE8jb7Jy2dPSX+fwcLde3Bs2IS42/fY/vvvWGlh0NgxeLbrxLOncfw4qj/5OhN/bN+Lc7NWaKytJfryU2YqsTevce7oIT6kpdNp8Bh8u/XGpNdxbt8OroWcoJqzMwPGTcW1RWtU6Hl2+y73IyN4/DAabSkLfDq0w699Jwryijm+7yDbl//OqKnT6DdiDA5Vq1Ok1mASHTVCN+uNFOfnE354DxvXLaFtkB99h43lU56OQ9u28SouhpFTJhM0cCg5GkusPuWwaNY0boaF0W/oSEZOn43R2ga90SB1VHGRFiwFlryQfetWcXDLFho0a8a3y1ZhXbaqTKjptX/DRzbp0eV9ZNOShUReCKFG9Wp4+QbQxNOPei29KNZa8TzqNPvWbCTnQwEBPXvj16cXGgsND8LDOLBuNalvX1HRpab0Z21KWUtLmJ+Xw4vEeJLiE2SiRqzz0K/n0yO4HzaWah7cusGtyAgys7LQaiwJ7NSNatVr4FSvHlZGHZeOHGT/9u0YLCwZOXsO7Tp34cy+XexY9gcN/X3oP3YsDRq3wIQVRqOK7PfpRF48x91rl6nsYIeHfwccylXkdtQ1Loac5FNuDi61alG1WnWMagVVnpkcR9LTGNLeZ8pkZpXqrsz66Rd8gzpKZJJIcIlC+5d8aa1KJ/3KQ5u3Eh1xDd9AP5q0cae5lzflK1YjL6eA6LBQroQco8BkQb+RE2gb1EnGNB9Sk/lm0hgy3r1k0PRv6DJkrCx6FWelcynkJEt/+lnq4cFjJ1HFuRY6iab98roqXW4mtBoFMa7X6cyDphQ/JfF2FMc3ruTO/ccMnTqT4KHDJb4n7tF97kddJeFRNImxT7ArX4GZS/+kcq263L8UzqofvqNJ88YMnjCBOs1acSX0DOt//o7SlaqxZOd+rCs7obbQgr6InJTX3L58lsjz52W3XYdBA/Hu1JkbV8I4snELFWzt6BIcTNMAP0ylrMh8+YroyCjOHj6EgMB1GdQP96BAylasSl52AQ8irnF0zWJeJb+hVt16VHF0lLrj3dt3lLLQoi8q5MXLFwT16MGsX1dSZGlHVmoqJ3eu5U74Weo2aEyP4RNxadQKo+6TLPDdDrtIfMwDKjiUIaBTZ1q0DcCiTAW5/kpbxr9/mVRGdKoCHAwqTu7cwf5t23CuU4uBY0fTzNOTrA+5PLx7j7iIiyQ+juPxk6cMnvYV3Qf0R5ebx4mdu2UCe9iU8XQZOQu1RoVJIiFER4uIfUVXBWSkv2f/3t2cWvs7A4aOov/ICVR0cuVl8huib1/nyZ0okp/eJ/FZDN/tOop7Czeio6LYv2GDTJgOHTeeNoFBFGgtKJaDY0RMacRSV8iTuzfZv20LSYnPGTRxMt36DVF6LP6G364XiSx9MaaCXLLevuL2tTCuXbiAVqPF1z+QGjWcaeIVhJW1lrtRVzi4ZTOJsc/oENyXwZMm8Dwugd3LVvM88RHlK5XHqUZN7EqXkfu7qKCApMRnJMU+kdlYcT9Cr/YZMRbHOg2lH1r4KZeroadY9t1M3Fs2Y8z8hTg2aoZBpcECNTmv3hCyexfb169j8rfz6Ny/P6UqVZGnx0Kn58PbN1wJDeHwwQP0HDSY7v0HYik6mbQmLI16kmMec2TnTq6FhzNg/Hh69erDzlUruHziuETN12pQjypVq8qCQ7FeR1pKCpnv00h59QZdsY7GTVsyZMJkvLp0JiUrk+cPH3Fm81Z0eZ9wD/SnasMG1GnSnOpOjrxLesbhLVsIOXwKN59Apv1jAe/evGD70sVY2dgQPHEyzb19SHr8gJ/GjER0WP1+4AhODZpgJ57HqMKgsTD750Y0hbl8NWwgT+9H8/0fy2ga2ImH1y4TsnU1MU+fUqNWLRo0EHIU/L1aMtPf8z4tnbSUZD5kpVG6XAV8u/bmx4VLKDapMcgOPPN5MIquE5Eg12MwlSLTaKBWOQ21Som4UJwXk7mh5Mt66kuewn9//r8ngX8iN83tRP/s7zVXXT/3+/69r8VAod/+y7n5H61KRqGBl7l6CvVGKtogg1zRmqaWiFqNRBOIaviXnPr/6OL/izeVtIbJpKZo+za3DZrPMCadjtK5WbIi89GuDAaHcjIBO23MUB49uE3/IcOoUacJ73MKyMz+yIuEpyTGPqKKgw3Dx4yhlYc3NmUqoEdLystETu3dzp79h2WVauJX07EU0waNellJ3bllo0SJzft1Ca6utWRwUMJ/WNK2pagWMHyhI0m2YYtEsUmHlUrP3YhrHNm7lw+FhdhWqCqr/wLCX7NSWZyrVeWrKZOo37wlM777nrqNGhF9PYq969YQHxfL+Pm/0KtrF8LOneWX737AsUZ1Jk+bjndgIHq1hUwsqfU6TLk5XD0fyo5dOylUayWiq5VbCzLfvOT8yeOoLO2o5FpLIg4+ZmVhzMuhvktNPNu0oU7jxpRzdOSTSk1pTCQ8uMuhvXt59T4Tq3IVFWSHXkf1yhVp7daGpo0bsGLpYh48iWHImHF079NPJqMLPn7k8d077Ni4AV0pK8o6VsPCxpa8Dx8p/pAj3+/p7UGjZo2oWKuxyB4TF3OflYsXkp3zkeFjxtGlV1+KVVYycSdUg6iaWZiKefb4PpvXCpkkMGbqNHr1H4zolEU4mF94iX1mMOokQvF1wjPOnzwpuXTsqjpiV6YSdnZlcS5vT93atdi3ew+vXr9i0JChtG/fTrbZ/eOnBXTp3oOvf11IFSdHmfAu0WOyC0O0M4pp8zodiTfDOXbwEO8ysrGvWBU7+7KUcShNtUrlaFLXlZnTJlPduR6TZs6QTse+HdsJP3uePkOHMmbWDIpFolTiM0QrqRGtUUfa6+ccObCXnVu3M376DEaMnYzGylo5p19ItEsuWlEzKC4g810yd29EcuLIQZ49fUpaarqsUAv4RKXKlXCpWZMydnZkffhI7NN4Fi5bSUDXbliXLUfEuZPsWLWSoiIDU+d+i3u7dqiKC5kxpD+vXr3m2z+W0dZPtCUJR0Bpu9Hn5RB77yapb9/Q3KMtZarVxFIEhSrR9qfl5dNYxvXpJaAPbDt9Wga8yfFPuBoawtXLYSQ8TyIj66OESogArrarMzWqVZNIW4EGqVzDhenffU8TDw8stRrev0jkdUI8p0+FEJv0Go2lFeUrVKCcoxN2VlryXydQpVIl3Dt2oW7j5ty/fp3t61ZTbDTw04o1EsH57MYNfpjxFY2auzH6q69o0NKNkjZwg9ZSUjRodDqir1zhj59/plqN6oyYMpmWrVuTk/6OqIgITh07ypPYZ6SlpqAXUEyTiYoVKlKrliv2pYV8s4i+/4iFS5dLJKxDuQrSwZRJXLmeSuFJOjIiiBeLKAFKBmVo0ZWLLPx2Jh8zs+nQrQff/PozGksL1i9dxqn9ByhbzoH+I4YxdtrXpL14ztSxo3j6LJ4mHm2YOG0G9nY27Fi3hvBzIRLVM3/RHxIFd+roMYngSH3zkg5dOjNiyleUq1KFXStWsH3jJtnCOn7WNNy92nD+5Bl2b94quXt7DxnM5PkLyH79krlTJnH39l3qNm7B6ClTCWoXyM1rV/hhzkyJ7u4U3I+vf5zPwwcP2LZ2rUQl+/r5MmX2NzjXq8+uNUvZsm4TllbWDBw/jh79+5GXmcWudes5ffwojjWd+Om3ZbT2bkPImTPsWLuety9eENixPUPHjaagqJC5U6aR+uY1/p27M2PefKpUrcL+7ZvYsWGVTCz1HjSMOT/9zps3z/hx2gzu37gtnemRkybQpFlTtqxdz6E9e6lYpTILfvkd3w5BRESGs23NGp49fIxHWy8mz/maRo2bs2nVenZuXCnt5qAx4+nQpSsPRZL3t1/R6wx0Ce7DvH8spCjvE4t/nM+lc2ekDhdBUfDQYTy4/4jZo0eTmfIan/aBTJn7LR9y8tm+di33I67StEULpv/0D5q1asnhbRvYunadpHHoOXAww8aOEYBfNq5Zwd5tO6lWzYnZ837Av0tnHt69y/a1q7l/97akg5g4+2sqVKrItNGjeREXi5tnGybNnE0ztxacO3mMpb/8RP6nQtr16cfPv/6KPv8TS3/9mbNnzlDJsSqDR46ka88ebF69jl2btmBftgyT582hU49gXjx7yo61K4kMD6N+0ybMWfA7LT082b9jK7s2rCIr4yPd+/aj75D+pCW/Zv7X3/A+8wPtevfgux9/wq6ULetXLuXIvt2Uti9L8JChTJozS7Z4zho5lriYxzRv1ZxxM76mXIVKbF+7nPOnT1GjlivzflmGh3dbQk8eZef6VSS/SiKwU1cmTJtJparV2bR6Nbs2rKZcGXvGCY663n1wcLDjffJLbkfe5NiBw7z5kMWeYyeo6loTtUorKQRkMcGMlPh35kUEyB/SUjh/7DiLF8xnzIgRtPDyJM9gICHpJcnJKeR/yMBOa6C1ly/d+vSTKFPZSGAUtu+BRG7GxDxlyJhJ9BkxEKPKwI2Q8yz+cQEVK1VhwqyZeHZsJ9v3RZ/Jl16S3kIgvUUyU6ARRfBq5tMR6G/9p1xe3LvJzt17KUBN6bJlJRrH3tYW1xpO2Gg1RF65QnhYGBsOH8K1URMKMj+y5McfefLkodQrI8dP5kViEt+OHcbdR7Gs2LYdz3YdsbZ3kEkDC6OOopxMom9cl/JPydXh36knXbt0orRWT+Sls5KjVG1bnnLVXFCpi8l4/Q5rk5FmzZvRpFVzidgWa52dkUPUlXDmTBlP3yFDGT99FlVquihIS6kxTWiMJooK8rlx/gLffz8b/w6BDB8zESsLW5kUibh8nkGjRjJk6nSKNBZY6wrZ+PtvsrsnsHNXpn77PbblKsh+TUtM6AxaGYRr0bFz3Wp2b9pEs5Yt+W3tBtSl7FAbREuJud33LxbEaNBLpODm1Ss4ffQgDevXo2fvYFKzcvlQqOflm3ckPbqOtUlNh3Zd8O/clfI1a6A36Cn8kMXT2zc5dHAPTx4/4t3bFAoKRTlXhYODPa61XKlYoTJFhQXcun2bcbO/pe/AgThXr8an3GxeJz3n1s1brF29lvJVqlG+fEUqVq9J5QrlMH3KQV9YgHPturRt34EarjW5fCaUhd/NoWptZybP/hovnwBJ4SC7FvQGiTy/dfUS+3ZuRae2xqNNWxo3rEe6QCafOUVcQgJpae8xqcUeVeHiWAknxypYWduQnpHFh5w8flr0OwHtO8mCqmyXFgXiL/gvapOeN0nPObhtOyFHjzBk8CCaeriT8vEjz+ISSU3NID8jlcrl7PEJbI9vuw7YllG6a4rzc1nw7RzZ8dFn+BhGTplOOTsr8rLec+70ceZ/8x3ufn7M+X4B9RuLxI36i/ej4C+UTh15xsw8rRJ5Ze7wKsxM52FEGCdDzlKs1n7u9ilXxoF6Ls4U5uZwMSSEDzk5/Lx6Nc5165P9NoUZY0ZTqCtg2py5BHXuRuSli/zx/Tdk5BWweudu6rVohcrCQnZeieJIdvo7mfA6tP8QH/UGOvbohZ+XN6+fxhJ96yYf8vKxKlselaUVhTnZqIt1WGMksEsHWvm2xa5CeUG2gsqkIf99JtGXz8kBR9dv3uRTYQG2tnaS27Nrly5kf/jAxk3r8evYjpVb9qBTC7S3iVfPHhJy5AD3Hz3Gwr4iDpWcZIEj630qWmMRXu4tcXNrjmud+tiWrUCRSSNR1yUt/f/u+IizrTcVUcoA6S9fcvzgQeKTErEobYOVXWk0aiscq1SlVV0X7kTeYufefQyYMJ5+QwdTlJPH/i3bOHZwP9379eHbxcvNnOdKUlpQWSgoTmXQZ2LcM45sW0/epyKsS5dHZWWDXWl7atZwxMHaguvhFzl2+CBrDp+glZsbb8WwzT+WkJ6WyrCxY+nZbwA6lVomNzUqrYyjtcZiEp88ZNvGDTy4/4CxU6fTd/BwGbOYJI3KX2tyCWwV/r9Ya/RkpadwMyqCyxcv8C7tPfqiIlwbeGBZyhILiijIeE+Z0g507tOXRu5uEhj0IOIWIScPcPfeHV69fkNu/ifZwiYQuHVca+JUpQrFRQXce/SYPgMHM2TMBGrUqSdRoUZ9McmJcUwZPpgqFcry9W+/U6dFS8UOqdTkp6Vz5cRx5s+bx+S5X9N/1BjKVqkqiy1agaQv+MS7169kgVIASWo3bIS2lLVM5GkMRpmM3L15M2FXw5k4ey7DRwwlOS6OiLNnuX4ziuhHD2SXnpCT1kJDmdJlaFC/LnXr1OPKlctoLK2ZOH0WfUcMk0lEU2ERD0Xy/uQJXqak8KGwiPJVnahUuSKWpmIMuXkUfMina/8BuAX4kvE+lRU/LeBdaip9x4yld/8BvH2eyMKZ07gWEcW202dp7N4aGzG4VSyVWouAGAjQBnk5Ui4x0fdYtGY9np26k5+ZztMbV7l08SIxsbFE33+g0IYBdjY2kr+zQb265OflEnX7Dm3bdWDd5u1S5wjiKBHfKKkwgWYXdttAgV7LW52R6g5qalohO/DES4ZQX9pAX3IU/vvz/20J/L9uS/+c/CxJev5Pf/83ufmfr0lGsYE3eUrreQ07FQ6WSjCtVrCTYBLga8lk9p9f5D96p5LcLEkeylYV4UTodBgyszB+KkBdoQzq0qKOopatwg9iYujTpzcVy1fg0aOHPHr8SELQBX9NYLtAfP38lEq3TESZyMnJ5d79B1y5EkYLMa2zW1dZeRP8IRcuXpSk12KoTo+u3WTFSKsVTto/B2Ap9yczsF/KJyn3LoyzfBBRozZyK+o6d6Kjef3mHdaW1jRv3AxvHy/KlHdg5coVMgnWtVt3qjtV521yMlFXw0hKSiSgXUe8vDxJiI/jwMGDWFlb0bFjJ5o2biYT0gbBbya5wUx8+PCeffv3cejgUQo+FdO9W1c6dWpHyrs3PHzwmKycfNlOU9q+NLWda+DdxoN6kkBao3B9SLkb0aoNPLwfza1b0SS9SOZTwSfKVygv5dq2jbcMYC6dP8vd6Gi8fP1p4+Mj24sECldXVEhExDVuRUfLqZR6vRFry1I4OznJyfbNW7tJCgSt4OFCRW7uR06ePiERaV5e3ri7e0q0gOI4KvxhAsGZnp4qh8a8ffOWgAB/WrV0N6Npv8x9JRwZwQkoMMJiLV6/SCIyMorY+ETJq1PXpS6B7QIkWbiYtilaiMUwoWZNm3Iv+h7HT5yglourJKyuWFGZdl+yxnJXiIq/TBIKx0XFnbt3uXP7Nq9fv5KE0YJE3dfHl2qOjqxduwaN2oJ2HTtQtWoV7t64QfTNWzRt7kaH7l0VziLRFic4vwSCDzHFPJu7d+8QdiWcoMAAfHz8sBRcfCU9Un9x5uS5lttDPL1RflbUjevEPIoh5V0aBp34romqjlWoU7sW9g72ZGVkcD86mgH9+tOkaTPJTZuUlMCVsDA+fMglILAdzVu2xGjUs2PHJlJTUukXPJD6DeorLeei50wkaVXC4ddJJ020dIh2NXmMJBWgitTUN6xbvUKi/8aMn0TZCuUxqvS8TEzi3q17MmB6n5EpKSdEYF63Vm1ca1ZHq1bzLDFe8ux26dINV9faknZAIIBE4HHnzj2uR93idfIbdHodFhoLypUtg1vTerRq2ZIKlRxRa61IfJ7A1auXyc3Np1effrjUcCI7PZPt2zZSumIl/Nu1x9XFRaKwpfRET5hCz8jrxDhOnDiOXRkHvAMCca1VRyJtCz/lyymdDx8/5t27FOk8izWoWLEy9erWoYKDvTwXN2/dJrhvP5q7uZkHkPwLZkQixUUyU9lTQofJ/KZZ97x89YJ9B/bxIe09fv7t8A0MkGf68vmLRF4Lx9bOBp+gADwELYIo3mzZSGJ8Io0bN8PPL0By90RGXiU6+o5soxk0YChly5STvLnnz4fyMTuT1h7uePv4Sz14//Ytzpw6ReVKVQjq2onadevy8G40YRcuJnEoEAAAIABJREFUyCJQQLv2tPTykomGvbu2ExsTS23Xuvj6BVC7bh3epbxm557tpL1Np0OHTvi09SU1LY2LF8/z5l0yzVu0kN+3tbHlbvQtQo+forStPQEdOtKoaRPysrO5ERHBzZtRVHF2on/fQZStXInn8fGEnb/Ih/fvadHKjbYB/uiNRnZv386b5Ld4t20rE6eC0/TO7TucPRcqOXzbd2iPp2cbTFo1h3btIS7mCc4uLrQN8KNCxUrcun6dyxcvSgL6fgMGUaWGE69eveTqpUu8efGCJk2bEtStK3Z29jy4E82ZMyfkGQkIaCef5cWLRI4eO0LBpwKC2rXD1zeAUloLTp48wa07NyUCNiAwiKZNmpGdnceWjetJTUmmVRsP/HwDKS7Scy0sjKexj6lbry49e/entL0Dj2KjOXf6DPpivVwbD09PdIYirt+I5MK5Czg71aBXjz441ajOu5R3hIVdIiEhnoYNm9C1SzfZJr9h4waSXjynWfMW+PgH4FSjBglPYzl+aB95eQX4tO+Ej68PNlaWnDtzWrb+lylXTu6xOnXrc+fmLc6dOkXZ8hXo1KcXdevWITMtnWvmabJ16tSmb3A/ypSx5/HjGM6ePUdBQSFtvLzw9PYk90MWB3bvISU1Hf9O7Wnr40dZewfCwi5zNewKNpbW+AUE4eHdRmq1Les3kpQYT52G9fAJCMDW2paoyEhu3LiJs3N1Bg4YKIf0iee8cP4i7zPTaeXemiD/9jJRGX3nLqdDjlO+YjnadehIvfqNsLaxlvbqzctkNq5Zy7KVy7gf8xiX2rWwFMO/SpTmFxIvQjuLZ4uPjWX/3j10DArC07ctD2NjuRoeIVFPQp82btoIPx9fqe9LCrhGg0kOvLkWEUFiXALubu74dgyQ6MGkmCecPnECtUZLu86dadKihYLi/pu+VUkxROpaM2/oZ55otVoiU0SbX8yTGGJjYuSgwcZNmkrqHHt7B2m/Y+5HM2biJKpUdcRSreH0iWM8in1Mi9at6dihM1lp7zmyfzdxSa8YMmSQPKeW1tYy6FLcERN5udnSnm7duouEhBd0FQWTUUMoXdpGnseYmGfk5hYImIrk525cty6+Af6Sa03ofFFI0hcbSHv7jnXrV8lz16FTZ8oLjmJzXCDsuaBVMhh0JCYks2/vTuo0qEtbv0DsbO25ExXJ/Tu3ad66FQFdu0seVMExezMyXPoAzrXr0L5zF+ztBV+cmW9VfJ4wYSoV169e43pEpOwAGDBsiMJXLo30l1dDL/hx1Woir0Zw88YNyZvZvkNHGfzeunuXly+eozMW4+XuiX9bf6o5OcrCuZlFR9qdaxHXePzoMcnJb+ReE/u2jH0Z6tatR7UqVeTaRUZF4uMfiIenO+XKl0VlMmDU63gcE0OXbt35kJ1L7Vq1sbV1oFHThrRs2VT6NvXrN8C+tIP0X0Sr54EDu7C1sqFT5240bNJEJsUV4IHgKzSR8zGLvbt3sf/wEYqKCunRvZvUpe/T0oh58kR2wIjfFfcveM1r1qiOja2t1PUvX7wkuG+w5O0TLdxKMlDEHn/tv4kzJnz3OzducOt6JO0Cg3D38eZiWBgRVyPI/pBD+YrladnKDQ8PdyqK5K2w1zJ5peHcuQvcuHmTZk2by6EnpUtb8+lTPo8fP+Lw4aM4VqtCn97BODvXlAmGL2adzGfwf3XGSgbACOP9IfsjT2JiJC9qbMxjKZM23t74+fpJeohr4WHkZn+k36DBVK5cVe6pbVs28jY9lQ5dutCyeSueP3tG6KkTZOXmMWzYUFzq1JbyFf6+PNsmE6kpbwkNCWH37v28evVGDpfp1asb71KSuXvvPmmpmbK7yaa0DU3rN6BR3TqST9XKxlopqIrlFW6GUYw2yOOGsH3hYeQXFGBX2o5Wbi1p0bSZnGo995u5tPX15dSpk4iOIBl3mEyyUH771m0SEhPJzs5FrdbKfSj4GwODAihbrqyZwFp0nyilW1GU+6uXkJfgW1XrjZK/+fnzeB4/fcKTp0+lv1m+TAXaBQTh5dOa25E3uHD5Cq3btqW1pzu6giJuRkRy6+Z12ZkwasToz4noEh4EEffJBKcadMXFPEmI5/GjGGKfPJEDLuvUrUOAvz/VqlaRw2qErhB89zVr1pD7JyTkjLSxAhzi2cYbjaBaMPORyZhFZeJ9Rpp8b9LzJAIDAmRso3QA/o2YRVle838UAEJeXj6PYp9w8/ZdXr18gU4nkvFGalSrSL2azjSo25D6TZtj0Ir9YUKjMxJ9754c3Jn08hU5eXkyZrC1saF+nTo4V3eksOATt+/do3HT5tJfqli5kryWuMviwiK2btokOym79hTob2czny4U5uURH/tYxpsBwp/yCcChtL2kN1EiDSV2EXGRoH+T51zoc8GUaxLzHl5z7Wo4cc+f07FLD1q6uwlWEz4KXRITK3lyk98kK3ZPo5b0R00aNaJx40aEnA0lIzOLQOlb+SkylfZCT8yTR9y9F01CXBK5+QVSf5V1sKV+ndrUqu5KGx9fiboXyfsLJ49LYEYroX99/fmQlUnIqaPce/CQSVNm4lyzJhpLQUKnUCiIri1xUIyFBezfuY03r1/Rf8hwajdUOLE/5eXyMukF9x884ObteyW5TTngq1btWjRt1JD87FzOXriAi2stSV0l9IjsDpW5BoXzXUhQ+KkfCtXE5xZR2U5NjVJaLMxUebKz9W/6Av/9tf/vJKAacuqtNJHK8v1nfyvmXnm/4Nz8L3LzP1uwdzpIzgdLI7jYQZnPOUyB2BSfqZdVg/9ryc1/SWh+Tm4Kg6ZkjjDp9Bg+5AjySjTl7DDZWKJSWYJGS5EcQiA6LAwSJakkeqSrK9VqSU5HfCVRlDKfIpSsULg6paXEvDMV1JSSIBTVyBIifqX1WCEPl63p5qTW31ItAi0ohjDIoQjmfW9OQgqUo7wPmcAyKAOLTIKbUqngCO1vEEM4ZBVMYAmMStJIpEpNCv+eRhoJRYCfeUvVJsRgm5PHThJ+JVwGfd17dsPd0106IxrE85sxYSo5rsecrNEqNl8RO4ghJNILMRtiIR/zbA6FG0QMdxAOpPgVOYJB3kdJoCEqsyJAlHTx/7IY4t71JoNMiGiVSU1KAGNurZKVb/mhYiCC4mgKtJqA7ItbKXH6pSEwGv7FUfiCqhcfaV4L4dSozUNGFN4ngY5Uhl1IfsPPjUkqKWvxvJJ/VQr6X4eT/AtxutxTSjLSJPaV4DUVwy/kZAxFAHLFxXOY95AS5JoHWJSQgopnFAIxqFBpFBdB6j21QmatBANigMrff3a5hJ/FY75HYVDFP5Ls5fMtmoe/lIz3Euus7DWB3FAWWGmhENVFtUGgVcUgGXEvYjuYUYfyGRTmctEKpFIrMlROtdlNEGdXLL94RjnMTCUTuuK86cUPJAWw4rDI7SAvrfDgfXY0hEzVYqCAShk6Ip1lIwb5S2K9lCBLfIYIaKXYxRqLv/VCkgKZJZbUXMVHDNZRFsdg0iktKOKcSY5dsyMsLlJyLZW4kpnGQ+5/wWVrTnQLfVEyhMzsGCnBkFI6+pxwMBOUy5NdMsyi5NyYE5ryEcyJTrl3hRzE8Bsx2Mi8veTgHPn7yiGWekXsLdHyInWHaMUSw1+E1lACS6FPxB9lD5qnxYitJ1h/xHAXswzlAVWbExbC4TUpA3XE+vzrGsnPNaPvxRkWuqkE8S6kVGQqxlItGpo0mHSKfISOk6N/RDVfIkjE1jfIAUySX1AtOE6F4vnncyni10heIukUimsZxLOIHyibXXxPJCaUJJV5WJ4YZyR0jdGIlSD0N+oVFIGZ903uC3kpZa3FvldqWWYieXGCzbxI8nY0clfIlZdMSWJPCx0u1kHo6n9Od5LyFQG3UIZyPZTdYg7sVZiMOrN+Fd0TihxKPkMg7yxUFlK/6LWKLZOBgtS7YtmV+5UrLq8v1lLejLLuUqcqZ0fKQ3B5mWnpxSdJpIAYtSPsjbyuMh4IYZfM/ppSGBE/U/i55QAmjTirQsNL3IG0u4oNELrFKKDysvggzpD4uUA8iGSJKExImZmHAIrvya/Nz6HUAwXfsvJ5Yt+q5IAs8xmUxP7Ks0taGzmkymxLzPpbmjCxmPJ8iKFzonAnCh9yzI95mBW8ef2GTes2sGXrJu7cu4OTk6PcQoq6/LuJjpLASinQSlUjC8ZKwkDabDF/Rq6DEvApqCEFJSY1kuBpE4+hFUGN4EgW05QUVSOfU8hDfq4SZP3Vq8THVoYhKoMtJMWFOVErPkHIUqyJDNtE27oZgabcj6L/hYT1erFe4reEbjHI90ldLOWoPJQAsshnE2dHtnsq1xNqQyYODAZuRESyf99urEpZE9yvH+6egp7EQtFJmn+i5YRfJE2zopbMPr9SKJZ2QvAciuSO2RaaN6ryu/JN4k4MsuBrMKml3ZY7RbZeKh1JWunyiL0pvleiWoQslCBWofFUTqlEtckkqpJoFUVWYQ8UjVAy7eyvVkP21Sgehcmsn2WTlHlAJQZlEJtsQzQfCtn2ozy7lKEZ2VNiB6R/YPZ9pa9kTl7rlOoeGrG2Yu11OhLiE5i/YAHW1jZUr16DjMwMOnbpgH+gv+SI/qwXxHNqhG+mR20UPqKCLBPoITn92ULhmhN+clFxkZwkfO1qGBUrVKBH9+54tnb/HNspFlRJBMi9UoIykjpV0cdSpHKvKHbzyy8zBZC4Sgkdrlm/y0F/MimgeP5S2vK+Dag1ltI/FXpfyljem1mfm89DiVeinM2/k3gqOYNK9l34fCqN2as2f6ZC7aUMPxN/xFoIdLT0d83JC+kRCuoqkWwXRVPp2ytnTNoHk9jnckqfYlsU90sWPMWZVvaU/EWysz9w9XIEe/fuo3oNZ0aPH4lrHRcstZbS55f7V/gL4nwXm+9F+pSKpisZ+KmoIvMz/Yu++JT3iV07d/HjDz/i6+cveRZNgg9c0AqYrYSic0v83ZL2fvNQNiW0UqbZiHWXSvZvpGfEmRGUPMJei/stGe5ittnCJhosdJ9tuLBPyslR0LUl/rgYLKdQi/1zp/3rUFCpr4TdFnGHvGXhzyt+jkokLc1WTgzZk9rILKcSegJxJi01YhqhIkyl00dZa8XWKxZSZVBivb9lW0rkL22b4vtL01HiF4rOKPHHpEOrUobtCCdCsJ0qFlnocNE1JNDXykuqGDMvs6JDBIpVfM/sK5f4E+YIWia+zbpAcFkrDp4ypE7IV5gpaVel3DVyHcQ+Fc+t2C7lDIhH+azfzHkck0q8TwhMJIXFcEXhtwpfVS8HKpp3/2eTVxKfK2IRkAnlvIpz8k+XX3g2yvuF0f0f7H0HnFXVtf537r0zwwAzdJAmKCqiFMWCCvYo9l7AFnuNLRp97/98JjEvJrHErokae41ixYLYNRYEBOwFpSMgfYZhbv3/vrX2PvfMdYBhmBkYXceQmXvnnLP3/nb/9rfWEucDbp0r/YdQclOecFtbIiVWllpDXINkYrICRjHd9WV0PpSlsBuPuSyRPbDsU5grBpJyY4oMMMoX8CG3HJVx3I/f2oTDCU6sQxkHwK+3dMDkuJDF4pUJfLZ4BTq3iqNXyxKUuuC5CkEd+s+aB1a7Yx0QqJXcjJKVShRpZYcLs+hnr9w0cnMdqkEfnbMyh1kV7LjApq0DlIuVkyMR5GBFpfqeQFjnBNf4Ap+S1zO4QYD54EBOUmXRUmDFSomWjrJWCLgQoBLMKTKVWOHCUctROHg4/s/Hcg3VgDRP9BcXcOIo2C2SRSklM4lbWIt6UAN6+MlztUXjpMw8uQlVIuXyXS7SsHdsTWfpohaQVYUSeVwoyUTucsyo0rLBk/Um36vyrXDCckGZdBGpg6pffoWnywGQJGmQjaGYm2IX/ZwLQuEEhIzM+5CUAFOOvNS36sQqG34+S1+k8ZjbPHFR7U/ihZlR/kcYGb9J0ZhiQgpItGk1l5Mown6cjy48dBrWZUFkLRmZExQHRh1VBmP11cEIvL4u1O2OpkCuKpOThQHnSL8B5MtkYSRO4/ORLmna7ucUoW78AsRF1pRI10L66em6b83607VxZ2LsZXi6cXQ7QS4s0xnEuJgTkibyivx8uFZlJ3HMtGWL6hSVstFiRQkJlt9e+F7oWxfLS5WpFNNhxijcVLXIFkilvlrnLvqpVIcQtMRXmUUlxN0GL1xguT2pX7S5TaigJpyrMyGSjaXWg240PVkcUi9KVkulMS1uXEkIa53rWsIfTuhcI13I1UhIy7gNhixnuDFiNGpHSml0cXf44Mn6uBJKShPof7Lo5cZaohU7v6ySX7ehkz7g/bW6ChUiLtL2ZGGsb61xRaWbgllcVRCZDBJF3jzOtTj/KPuHe47uB9hnw8BoUa4kklSGi3qOSWL2GSAt7bFINla8zQfwcpxJAb+gYygXZqyrfB/Q9i8b/UiQE44nmrTWtSzsfJAJ55xfxlu3RJDq9x4hZNGvila9xw3+8lkbbEi0yOrSnYxzUc5DBjmocPNF/mys5vguVaR1HC5TXH7CUccpkLhIFZLWR1F2i1jiyY2tV93K4td9UJcD2m4lvzK/eJJaFbuCmxtnRC1DAIQYDve2opjnnVT9MRKrKgFcP3TPZxxhKzi59PKHAMSKB1Z8SE2fZQZyuyElEOQOOdAIo527fiotxa3TBHkhgnSMd9xQOCf5+3zEbymTjM28XzdOTJhtmleGAWecebjUBPtGbWk5AjzsN4648uM164H48lkqdRYvWoT//Oc93Hj9DejduzduvOVmpzDyy1FNa/WX2+wpva2bRFddspny01hImOrGyPevcGnL+uN6gXjK2KMHBdR8855ElvMgpfCrz4+Omb7dsB+6YIjeb3jYtoikP61UC4lwkHekPMe+JDdeJCHdO0kYaR3ohrKIJJ0fpz3h6Lq69mslDdSnOgknElxsn3FVBZIYEp8pejgjrb1grJbovoyUG0uL72H6tJMNbThyKOsjo4s7HJTDaTcwqOpdiV6ZV9NsY2STefCmc6ysNd26SuYeuiUIOTedLHy7kuFcljzuwG81DcQT/pI5bt7dIbmys75R6JpO1256TC2UGDESUkuJESVVFDNdLvBg2B15yrKMmCr42v+1A/CrhQt/xIMPPYR77robBx90EM4480xs1mdTN9aodQwP+3U14CYDWSQ64YCsgfQgRMlnt1aOzFHybJZEuYoGhDBy2HCc8+1Bp2Ntx9q/1tzHJF09ig/JHSFMdHh27/JbGX2fkoDaTmjmTzxI2iqRp+sCbfd+Zeb6+xo4g3ze9Ubfx2Qui6wH3W7KnZjpXKjrPCeVdAQwx+xEnH1MD5IzxFAunRvpgoe59e05HN8iaxgl/TQIpZ4UMVaAHG+qWwEhYZ2PUFm/p2QOZH6XLlkqQQpblpWhVRs6pdLxWFuS7otoVXXvv+7FDdddj+G/+hUe/fe/kU259URIxrv1vTzJgyQ2haKwemV/5sZvZaPWALS25JrnOU7NLe/Jz1JKmqf9gaxb48m93B9w41Szr/qltLQ+N96QTmM7kcMTOcB3Y7Vrn7L3U2Y6Mja4fZ2ko3OXH1Nc9qI81lqt2xUvTtV+LeXWBpHxRtu+b096eM5JJN+2nWjJzTlKurEtsu6lk7h+6g5g3JoiL6Twahd3SMH3Oyhl7orRhUcKRdwjyH7XDR+R+U7GIF/XxEk4UrZTPewV8pSLmVQWKOa8l3aHr24Mc2sbEVZwPHJzuMznMkgnBPeEqFW5dmUQTn6n/YdtWHzms9zcz+kJthzypjn/ZHRvxCBKgjcPJWSNpK1E5ga3hnKzndQJhRG8T9Zj9PXGxIp0LKdlTXEJ+7Rbq/gDDdmyqtsYL+v0+wa1/NM5iSlyvbYkGcOni6rRuXUMvVsmJCCn7n9UlW7X+kUgJDfdaOkmFsfDhxPNKj67BZNXU7G5mXKz/hX6QzKLWZU85QnQuzVQLotlPbHm9K/nEHU7S61/LvJPyprP/Yu+z28MSPTkFixAUFmBWOeOCNqUy2KBkSBjRV7Vo/SEj5ypqhCdoOXEzY3PJOzkZFFWqhxAHCHnB3kXKCg8red86QZQRhr1V13OmjmocXCiUkB9QjliQDhMXZ74oUkGe79B92t2t+bjDx40ydKOp4qilOHlJj5dNatGTYDUQdMrqGTRTLKAC824xChU7Z8ssrmQ1oUUv+fpmaiNuLlyA6wu/NxJXTqHonhCTVnc2KwbAL841QWoqGOcckhOzWSRrKoiUQr602Gn6JGFsgNXN8K6EdHB36s08gtiX3yvVk2sMXa9ki3iuJ4+cbjJ93C5oECkuUOFqasMIUN9pXsG0E/ekcbK22VzIKZW/IMqnpR4UfJFzXecaofkEUkmt8DWbU10oefx1G2N0y+FbSTET7Yz/nxz1b2Rfl+ZttMSucbGmVnrTjaYvktIu1MCW4hBbgoSjErrSCBRyOnJu5SLn2URnnP+6TTPbl+FjCiwNG+6gXRkhxDgSuB5L3KybRZVmvYONTtkdtMSVCdJwtAtyIUckEMBv1lwrVAWezFZvAt3SwKeLgm4OY5TNejasju8kJTcIpj9XrOe1BYlgdbYl3iSy9xyY8QYnVzA8E9c5flFui4odfOi/dMfg2TTWru+bTMaMm/mopDBHhxi+T2lUwnke3n4J51C3UaZSi/hY92CVPLu94p+YE3QPFHV+AE3rzK+5BdtMmZwUVWkBIQ27/wKVTe7/C6ykJLNkZYzJkE1dNMmJIUyERrkS2SskZbNxa88xHGVdeqUi7KHzor5fKK4SAY8wVHamM78QqzKYOjaORVuTg3Dw6BwBHIbEtntOBWZ92OqJfTbbWabh2SeuMh3T0+g+qaVzSVVmSO+1ZQsUCW3pppJ8aCnSFb/Tt/o1LFOQZpLIyt/S8jGSX1/qHorHC91PSsFzKt43QJbFuKOaZGmw7yoqlt7H/urW7AL46xkkT/IkPbi6p1RfemSgJuJXG6lbPwYSFB9yKX08Mr3yCAFEWzzsIZjIcc3N0wFPlQ0eQyZK6gmT8vcwbrPUHkRU5UnOwtJMVH/ymDg2gvLkFLiV9qwsLUxqRbfjN2rtdJ5WMIv4pxLqO6l8oNpcV5J6BjG792mJCqsU97T4ZbLiPnkk08+gSefGoU2bdrivnvvQ5cuG4lvaX/ATiz8bLvq0ZXzclqUgjS9k2xKdPI8waid1vVmt+5wI68qOd28wMMYGVFyABVC3Lgx2jZrRhwFkfnMM261Zkk35Hqbn1H82sLt9NxcwPExhupqkoX0f+fwc21KhzBaGajyV1x78D6XvrRbd5jFxkU1tKr0VKXjRgVVK2UDJDNJwUetX/SQTfWh+n5uWvl+GWf8Ht2tBWTbTbWQrGO4dtFNbTh/OqUb30P/dGH/8mu2GodHAdI+37LJzI/NosBzB2JSn4wwL/t/Jf3lQNZZBaneqOa4XFuFUF3kVprOikMnAuY1LQfWqnZi2YTslS6fFVPOkmJ14ZJJkdznwYmSNcqsuvFYDv64IeaMqVY4MoI79RjbYuXyCjz19Chx6bNoyTKcddpZ2G/4/ihpocGpRCEupLMSSSnOazIeqcaR/vXyKzwGqGL75gGRzrWyfnHKVm17SprFMsn8OkiKrYppXnRVJE/TBcQaSa6s1IGsNzh2if/0jByyhIfRbt4v7B+6ztXicA1AfKkcl+Wys4JQiyidE73SctX93SnO3Xxe2MfCwwpRvZOkiSGV5PyQEGslnTVU6yjjoFuH8FMylUQJDxHd+KhEEXsLD8AC6WN6rqXjmB5P6/iqB2Yx5OLebY54B3RiCLVYoM0ADwZ0YNBVG3F98cXRGDduHLYZtC2GDd0d5eWtUdqyRUg8V1VVY9yHH+Gf/7wbb771JkYcdxSuve6GiLUW09J9ldPNSluUoGYc76Vu3AIzXObKLLo6mHV0IFHlxk+tHbe2FNKVezy+3xF1LJUXfoQbCoUn7C55ri4/HLolW0wdLYPuQthWQ7cXIkXkgTmQ4rzmVPmRE3Lpl1zjp+hjN54IDxe9QEYnfG9hR21lXk25ahCqHbHpx303qjo81aDF7VGchYZk0u0ndaplrfvn8vsSGd/YVtxemSO9dHk5wFTFo7RRWtm5tsLpWfo7zRDkPEnHb91/JmScV1cejr/3ByCi4KYqU4cnjnfqB1rHEFkTcG3I/hinhUfKkZ+6hgkPaqUNq7BCeArZKzDTTq0rh2TczzJPLBGfz4sK2N/ZB/36WecPrXxZHigAcnAjdUmXIlLXut5nj4nLmk3T57JZz1x18JP50LlpIBYsWzqV1jRl2ad9Ni6iIQogONsHiMcZgE2xdY1E4lewjn6sjuHzZUl0KYtj01YxlEqCvkaN3FztANIEf2wQs3S/4ORPIzfrX2vzqnOYWcnT2Bx6leVQXqQDOR0AM3ovBwMlCcNj6/onVpcn84eY+c29DEiykpNAI9klS5FasQK5Ni3RomN7UcZxEHRUUUhyeFKMCyYuxjnJyADmHX0703N3qCyKPQ4wCS46IuQlBxbHSNUsQchAupOn1a6AdMxLy6STEWUgSQbR8XMjxkFb1zcywNLUU3xMOuS5uJU9LQdGZyaiG09d2MkEK/Wkm21GSxRrJXdwK6fWEuTGn56TDOLGWc3dxKpc1htenaqDtawdneBSJp+wJShB6rIcWexyjymhZWWhrhuEIjGxo8/9pCewOBE4XoEnXlUB0NLhl0xWyaShJ1acMHTbIOIi2bjyo276ZeEv9zAtYlC3AZ7EJeuC/4nZlkyuXPSQWotJ3oTYdQttIVddpGqPORdqTiwmt6lphhKXspBzJ39iAuWFXm5X4Be9fm/CQAOiBHYbB9/k5GDB8RS+nZKElmndmdnQt49aCtfFLE79d/LimsQvPnRRQ3Me4qEqEVkqe3Wt4zhlKg2VRI6UF85KFz6ZOE1gdLRgUAdpbcRZNpy6qGL2qYKU72Wzy0WH7r6dhZ0sPv1nu4xqAAAgAElEQVQGShdA0RGI3+iCRcjRqEkWFwn8ToI7xMS9AbfI0oIcaSZuBdiwHYEkXg6cBb0UQxta2JZyQVI2aJmUW1yxMdOEUbDgAoymXnwkJcQG082yX2cDJNiJvMTRseVUYknPkYZMYsmROTTNprmsqE353pgq1Dyz438qjHp5kMTkmJSrLkMzqaSMd17BpI840ovRXF2b5Lggi0VH6ksb951aiBVn3u0SVDN7oR+UtHQqRSXunXm1U8fIUbarU5qMy+bTEb7at/P5iJ7hePGBFF3q19N2Tm0cHoApGa4EdULeL/0mXJi6NkNxgZtXRCDg8JMNnid+lDsVQs/DzBWs5Et8D1OBnRGzPlHEUD3o3AGEVSCbKSWSvIDZK5r8gRDVBLz4/1oqHdc0S9y0p1FUxKBwSiCIuxJl6bSqw8MRxYZjRtL1t4QrvCgquZB2tKQcpDlTLElPyp1xCiBuwIgxiSr1vc0x1omqldhz6pRYnCaSupBmn+LiPCXzVIBiHobJZls3Qkq45MtKHKmOTBRpcBEn2lHChKpTVwbfDkT9JIpMRzQ4dRH9Cns+W7ZbQooRH390oHXOaMWisPdKYKe2kLFZVBAubzlIAIXrr/s7br71NvEhfeWV/4st+/ZFLq2Hh9KinJLa1/Xqpnpt466L6n5FG6XnnF2/1bki/yYeiIXqZte3aObPW2g67Sdb707FY7WmZRX7pbigodI9tArwQ4gbSCJ9Pm/8TuJQDz7lMFeC+UVPYV2e5FntNdzoevWbV+hw7NdjH+2vpIv9plvGB5LgVMcIEaMbR4nPw4HAz1UcTh1W0p7dmbQsoXTKdv2Du86M22QGSKYDWTP5Pse8EQsSiQw4J+RdwLjzPABjW/RWMkrLuPM+50pBiWpVOmm78MedWrY1rz38UUo4hLv5VQ4lvKuZbNIRf/nNrTRB+ajrx2zaWQ25NaiQsDL3pSRAmqhSxSInL5li2ZctWYqXRr+A22+7DXvttQdOPv0UbLzJJuFcL2Oea+syhgmhz7HeESKOtpIxi+tRdjHnAorKd79GEbLXZT9VzX6vrnl0HcfDDW95oZYyXO/V9QqnPneOGYpLHT+mxIBv344w925F8i0hYgXDeSyNFANMMgKyzP9cS3K/ULd9j3dXpGt2dV/kifuwXDX6mFdjxulxxaXn5gE3VoRZDQcdtzYXUt+PKySJ3JjmqCWq0Ypk3tRj4hTxTXAe8Sf4Oj4LMnT3Ukx3OyR7c/jxx4X4y9V/xm233Yx2bTtgj932wnHHHSN++ouKEtL+X3v1Vdx99714/Y230alzV1x6+aU487TTHEGrBKxv5x696DpZRgJptzp7K1GUDw69xrHVzf8yrDre3XlTUoJMl4ZKs7l6kLTEBZDbzDiXGXoImydJw3WVO+ON8uzSrGooGfmR86EemOuf/WGOU4aL24BEZM+ibsfyexa3Fq5D43eiShnr/DpH6lRKSs+VTJ/rEw2WKjBQQenUlcL7BmnEhPyLLiC1wclaS6zvdN0hBwXuAIXpyZ6ML3djL4KUO9xl3+ZYQx6Bll207qEbLVp46RpK1xy6NmUfIUmdVwPrvKSthm2DxwAJVFenUFrCA2DipTtPdVHmsu82qNJ2qUQWa6hADl/cNlYPy0QMoUpS75JLeE83DYkRZS4nIgXJq9vL8R1ibRi6ndLdtZCSfm3CuTWXQQn7mkxQMXELIGpPHubKWSUPXtwJbcg06wKc6KTFV10WRRRnhYehun7i2MhU43GO7cCCqhi+Wp5E51YJ9G5BclMXtkryr3n+qUMzs1vWAYHguOdmKwvgF31+p782n/2uLgf0KDGfm/WtD5KbMyoyYt3UpzyGVnRfSbNn9krxmVcna4H6Jv/T59xE7mXfug9wPhFJHqXSyDFactUKoEM5AvoJcp3aq0h00Zlf3mgiNVYWq8yvX5w1XIFqL6Lmb9V5qltuGzOXjfNuv04rXMpGy+tpsHwOVrfwXdUb1zb/DfWetU13Xe5vmDxHN+x5unrV+WpObbPp81qXOqmJeIh0zU6QX3+uVRPRl+T7UN03jWuVTK0316XsNR9s+vpZm/Sj5fGHRo2N59ojsqon6vqmut6Xn0f93OoIV7epW/f2s7o3NB7+3NgwCMuKqioUFxVJwBPxv21XgyKw9qNDHZZta9d4ax1qG7SQG/jL2NaT1dUSiKiouAgtWrTIu9lprLw3xaK6QfLuG1M9G1WD5KH+L1nb/uXVYlF3XHSl8v777+POO+/Ec88/L4dE/HtxcXFoRp9MplBdXS3B9UaOHIn/vfJKlLZoUf+M/+KeXNuaqgtAhe9sjDRqy0dhX1nF2vYnj665j63tsFHf3fS6IVX7uqQOpYsQzGuqX74th3Q2hsVVwOSKNLq3iKNXK6Clqioi/qXX9C77e2MioOSmJ3bCFuyag/NJ4JuMnOx7ubAcm/z0s5Gb9a8ukpvTKzIoygXYrDyGlsU0md5AyU2qGZJRcrMNgvLW6nPTq3Xc1l4RaeyNaP1xtycNAUPAEDAEDAFDwBAwBAwBQ8AQaEoEvN9Z70PeWyetXLkSixYtkqjuTz31lPwcP368M5sFevXqhUGDBmH48OE4/PDD0aVLl6bMtqVlCPzCEFD6NZ0NhNycVJFGj5+Qm7yjbirzXxh4TVrc4LjnZkW5S5XY57nNGp9r2L1G7ot+3704hb/0mNGkhWjMxMQTQ5BxLsoSEi2vKJ5BtrgdYr22RC5R0mC0nZGbjVmT9m5DwBAwBAwBQ8AQMAQMAUPAEDAENgwEooGQfFAznzMKiqhmnzVrFpYsWSL/1Ccg0Lp1a7Rr1w6dO3eWf3YZAoZAYyJg5GZjotuQ746YpUfCV3oFZz1+is9NIzfrVUdGbtYLNnvIEDAEDAFDwBAwBAwBQ8AQMAQMgWaLgCc6WQAf0dnHJ1D/8fSpGDU5jgRvaraltowbAs0BASM3m0MtMY+i3FxXl5vR50lumnKzftVv5Gb9cLOnDAFDwBAwBAwBQ8AQMAQMAUPAEGhuCHhTdA2QpdeqFJ28xys8JVjSGqPaNzc0LL+GwIaIgJGbG2Kt1JYnUW76KKsS+CCMYO0CIfjPkZ8+DJ8/VYp+NnKz/lVv5Gb9sbMnDQFDwBAwBAwBQ8AQMAQMAUPAEGguCERN0cM9uCMtoypN/s2ToNGyebLTSM7mUuOWz+aJgJGbzaXeguOenVVD4O5dafoCrOrzKlxuokdxEn/pMbO5lH+N+TSfmxohXZ2vRqKlW0ChNbYdu8EQMAQMAUPAEDAEDAFDwBAwBAyB2hDwQiFPZJLAJFEZVWh6RacPPlQboWnkprUvQ6AxETByszHRbch3B8c9O5s0FQIGzqnPzwKlpyk36189ptysP3b2pCFgCBgChoAhYAgYAoaAIWAIGALNBQFPavJn1Cy9MP+r8sfZXMpp+TQEmjcCRm42l/oLRj47K++Z2EVJDzNf+LkOpTLlZh1AWsUtRm7WHzt70hAwBAwBQ8AQMAQMAUPAEDAEDIHmgEDUdybz69WXtfnUZJR0BhTixd+9urM5lNPyaAg0fwSM3GwudRiMfHZ2jsbG+auuhun6hFd8+udNuVn/qjdys/7Y2ZOGwNoiQNMfLiD9YpHPe3MgM+9ZWzTtfkPAEDAEDAFDwBAwBAwBQ8AQMAR+bggYudlcalSVm06hKVHPI8401/Yz39O9JIm/ms/NetW/kZv1gs0eMgTWCgGeePOK+jAqJDnX6oV2syFgCBgChoAhYAgYAoaAIWAIGAKGwM8QASM3m0ul1lRuCskZUW7W43OPkhT+0mNGcyn/GvNpAYUsoNAaG4nd0GwQ8MrMwgx7X0fpdFqUnKbcbDZVahk1BAwBQ8AQMAQMAUPAEDAEDAFDoJEQMHKzkYBt8NeKctMrNBviJ31u/rWnRUuvT02ZcrM+qNkzhkDdEYianXvn7CQyo9EqjdisO552pyFgCBgChoAhYAgYAoaAIWAIGAI/XwSM3Gwuddvw5GZJCn815Wa96t/IzXrBZg8ZAnVGIBptkg95p+00USepSfJzddEq65yQ3WgIGAKGgCFgCBgChoAhYAgYAoaAIdDMETBys7lUYDDymVkUbIbX2oUTYkChmuGITLlZ/6o3crP+2NmThsDaIEBSc/bs2Xjvvffw7bffYqeddsKee+4przDl5togafcaAoaAIWAIGAKGgCFgCBgChoAh8HNFwMjN5lKzeeWmIynpcnNdzNMZLf2vPc3nZn0agJGb9UHNnjEE6o5AVLk5fvx43HzzzXj++eex77774r777kOLFi1MuVl3OO1OQ8AQMAQMAUPAEDAEDAFDwBAwBH7GCBi52VwqNxjxzKyocHOd823KzfpDaORm/bGzJw2BuiAQ9bk5YcIE3HTTTXjkkUfQvXt3TJo0CeXl5UJumnqzLmjaPYaAIWAIGAKGgCFgCBgChoAhYAj8nBEwcrO51K6Rm2uoKYuWbtHSm0tntnwqAj440JrwoHKT5OYTTzyBgQMH4p133kFxcXENYrOxAw3x/VVVVfjhhx+wcOFCtGzZEptsson8rO2KBkFaU/ns74aAIWAIGAKGgCFgCBgChoAhYAgYAuuCgJGb64JeUz4r5GbeDD2nG3vWn5inu88uR3X53JMBhSxaer3q0JSb9YLNHjIEaiBAdSav2gIDRcewjz76SMjNF154AYcccgj+9a9/yTP+Of8eH02d39dGnPqgRLzPKz6j5u/+eebJ/x4lTT///HPceuutePDBB7H11lvjlltuwY477rhKcjOdTgsJ64lc/15rBoaAIWAIGAKGgCFgCBgChoAhYAgYAg2JgJGbDYlmY77LlJtrQNeUm6bcbMwOaO9uOASiJuee+PNkYiaTQSKRqEEIerP01157Db/5zW9wySWXhMpN3h8lKuPxePisJyajRKUnRKPkZyqVEqKUzzJvfGf0s39m0aJFePzxx4VoXblypeTj3HPPlft9nqPEqUeM7+Q/vt/M6BuuHdmbDAFDwBAwBAwBQ8AQMAQMAUPAEFAEjNxsLi2hVuVmoZJzbT73KEnhb6bcrFf9m3KzXrDZQ4ZASDzWRvKRcKTakWQiCUNPBpLcpGLyrbfewu9+9zucffbZNdSeqyIMPYHplZ2eSPUEKElNkpJRcjRqTh7NA5/lZ5KaNE/nRZN0Pl9UVLRa0tKTpb76jeC0jmAIGAKGgCFgCBgChoAhYAgYAoZAQyJg5GZDotmY7yogN2k2uW7R0nuWJM0svZ41ZuRmPYGzxwyBWhAg+cd/NOH25GJUdenN0t99911cccUVOPXUU0Nyk/fxWV6etPRKSq+YjJqwRxWbUdIxSoBGzdq96tMTklFT+igR6tWohabv/D5qdm/EpnUBQ8AQMAQMAUPAEDAEDAFDwBAwBBoaASM3GxrRxnpfcCyjpVOaSSeblNx6dtN9zvuL07+v8rN7zpSb9a8qIzfrj509aQhEzdI9OVldXY05c+aIP82vv/5axq+hQ4di//33lwA+NAWfOHEi/va3v+Gwww4TxaQnF7/55hs8++yzePPNN0VN2bdvXwwZMgR77LEHWrduHfrfpCr0s88+w/3334+2bdvi0ksvlcpgoCI+S0Vm7969seuuu+LAAw+socbks8yTJyqjJGXUbyfVoCRhH3roISxduhTbbLONqE1btGgR5tcITusDhoAhYAgYAoaAIWAIGAKGgCFgCDQkAkZuNiSajfmuBldu9ihJmll6PWvMyM16AmePGQIuSjqB8CQficMvv/wS119/PcaMGSNkJq9evXrhgAMOQPfu3fH222/jiy++kHsOOuig0D8mo5eTrLznnnswdepUMRHv3LkzNt54Y+yzzz4YMWIE+vTpI2TosmXLMHr0aFx22WXYcsst8eSTT+Lpp5/GqFGj0L59ewkORKKSedliiy1w5plnipqUilB+T9L11VdfxcyZM7HbbrtJ3liGRx55BFSXduvWDaWlpVi+fLnkgybsr7zyCk455RQcccQRKC8vN5+b1gMMAUPAEDAEDAFDwBAwBAwBQ8AQaHAEjNxscEgb6YXBsU/PyoXh0X2Y9J/89Kl7heeqP/coTuFvG89spOw2/WstoJAFFGr6Vmcp1heBqPn27Nmz8dhjj+Hqq68WIpHkJclJEpf8GxWQc+fOFcLwzjvvxM477xwqN6m6pKqTxOfgwYOFdKQydMqUKUJS7rfffjjhhBPQv39/IRup8CRpue222+KGG27A//3f/6FTp0445phj5L2LFy8WsvLf//63BAyiSpTqT14MaMRnSGQeddRRuO2224SsPP/88yXQEAnSzTffHHvvvbe8b8WKFbjyyiuFdP3HP/4heWAZ7DIEDAFDwBAwBAwBQ8AQMAQMAUPAEGhIBIzcbEg0G/Ndziw9koSzTg+/WcvPPYqTRm7Ws8ZMuVlP4OwxQ8Ah4MlNEpE0CScJSEKSCkeacZMkJKH5zDPPiIn3xx9/jK222gqPPvoo+vXrJyTo/Pnz5bkXXnhByMrzzjsP++67r5Cb48aNw5///GdRWx533HE46aST0LNnTyEojz32WHnXsGHD5O+nnXYa9tprL5SVlUlAIz57zjnniGrzwQcfxKabbipk6ssvvyzk5qRJkySfJCxJbl5wwQVCblKxSTKV+dhzzz2FlKUy9K9//SseeOABIV/5TrsMAUPAEDAEDAFDwBAwBAwBQ8AQMAQaEgEjNxsSzcZ8lyg3c/SliQB1/emVnv7+6Oeeptysd32R3JyxPIMEgD7lMbQqBuK5GLJBBsjFxC0quWbWVZNc2o+lXYgvVvd7LKdRp3LJNHILFwNVK4CO7RCUlyGXiyEWyz/DVqXP8ZnwNTW0wfy7vD2iIXYf8yX1RV6FeDgahEWedXl32XZ+CR2APj13X/6efP58+rmsviiI1Y46/xoGqdEi6P2rqaDa8kYyK7umtArwiyYRnkEUlLu2bPwk/UKwQ9e7Oi6EBYoUju8I5P9qKWn0+8if/eOuQYSPEmMxJa+tjn2bkAK6yo8UVr/x/oK1LvgNTdBJIJKk7NatK+66627xl+kjkE+bNg233nY7brv9NmzWp4+QiFv16ydZe2XsK7jqqquERLzg/PNxxhlnRmoWoqy88cabsEnvTfDb3/4Ww4cPx+tvvCGqyy6dO0sajLx+xJGHo2vXrmEV0IfnH/74Rzz26GN4+OGHMHy//dCubTu8+OKLQm5Onz5DCMwLLjhffHBeeOGFSm4uW46zzj4LF198MXr26Ilkshrfff+9mL2ffvrp6NK5CyvDw1qj/eVyWUUorKcmGjuaZICyRAwBQ8AQMAQMAUPAEDAEDAFDwBBoPATIhfC/TDbAkpUBJlek0aNFDBu3CtAy5jbSssWSD3atRwScWXrD5cCUm/XH8seVOcxcnpFusUl5DC1LckggjgzSjNmMAIzeHCAg0dlEl5DegdCbIY0kpBaAbDIFLFiEYEUVcp06AG3LkUnlkEiQTMmCHKiQso4aIvEUizliVAiXCAnpyhMSXQU+FOVeeVGeUIvSNFFiUHKbU7Je0mNeM1kh4mKB0q3ydQ4gnyhkLB/JCQUbEm38Ls3nACTiSi5HL09qZjIauVrLE0HK84JC0DkCj3kREpN50e/5ORaPIZ3WtOLxKBmlKcp7CWigeeTzNYhUvovvdWQgyy18lvssTzi8PbmpZLkeUegb9f+Yn3gQQMuVz4vir+/hPQH/EZfIJfnk9wSV6UX+nA+QE0h5fN1kUhnEPb7y/jzQ5OZ8PUpEcebZ/z2rE00siCGb07xKmjnggw8+wC0334wxr7yCA/bfH/fce6+oJAPBMEAmm8N9Dz6AK/73CnTp2BEvjH4R3bpuJETptddfi7vuuhMDBw3Cby++WMzKBbtsVtK7/fbbcNONt6JTpy4SPIhBgqi+PPzww6UdUElJf51b9tscgZCOgdTNrNlzcM+//oU/XvUnnH/B+bjkkt9i454bY/RoJTepGKXfzhNPPEEQveyyy4WgLW3RAv/vv/8bpzCaezwm+VAyOKR1XcVoO+G/OPEHkE6nXNskpvzOyM2avdg+GQKGgCFgCBgChoAhYAgYAoaAIVA7ArJfD3JI53JYvjKOyRUpJTdbxlEqAihuYMPdtMG4HhFQ5SZJHZI+/qdXctbjc88S87lZ3/pcVA3MqlAR1iZlQGkJECffFSPDQ2JCO1YNBVx9E6vDc6oS1YvZ8KJJT5FkkmlgkZKb6fbtELRtK/RJTNpNVgaAHGKIkciLkGskqTwZKMRPLisko6oja5IvJK3kWyob5b6skFkyfERIMK88VpaShKXipVzoT1hJJf1c+46qD0XpJnmJ1SAka8KlhCTvjcc1urbvP9lsRn4PXB7luVwOmUxGyLUa8kQBVPMWJT8L09LI31kkEnEkkykxnfbRtT0OSmoRm3ie/PJjbA3FpSMehWRVMlXzWxMjPpLOpENizOMrpGQQU3LS511AzisovcBSiVBXPpc/j20NAlO1wYJRNHK4QqfpsQXyHsGX7cmRdx4rPhsPEloP2RwefvgR8bXJ70kYnnb6qa4hu8knCPDoY4/if39/JdqUleGN19+QwDxs6CeceJKYpB9yyCG46OKLMHDgAEkvXZ3Gssrl+H//9V94dvSz2HnoUDEd32mnnSRg0eGHHYai4mL84Q9/EJP0zh0751tzDli6bCnGvPwKRowcgV123gV33vVPMWNnWjc6cvPyyy/HcccfJ+3kmmv+httvux2b9d1M/HTSNF3o3Byx0rqJx+LSJ3jgIfWSzSFLctOTzhl2BmW5syRoncKzDt3fbjEEDAFDwBAwBAwBQ8AQMAQMAUPAEMiR3Mxi6YoEJlesRI/SBHq1SqA0rvss3fKaiGR9NxRnlq5VkSc36/g5NGd39yMHM0uvf5XOXwlMr8ghLuRmgFYlORRlAtBOPVAeav31GTIqKjXUi+RgdQq5RQuRWVmBVPv2SLRrr2JsqsXiJFJiEG6FykcvG4zagEegylDqTbIwRgKw9kuJHU92AZlcRgidKCHq9Wl8QzaTQSwe1+w6VWYYcEaUlj8dgLy6UAjFdFrVfhEiTRWU3lRdSb5kdTWKS0rcgY0j87JZIQ+FbBM1puYjeuWVjEAqmVST6dWkVfBwnpx00lP/LAk9T/6puXtW1XyRPIj6r4AgjL6fGuG82wlf5aqU5P9S6RRKioqFuI7S7UKC5kj+kvil2riWMhccpqRAnLQeoxrh6O90zxBeTp0obSFSpnRa1aCsVpqNX3HFleJj8447bsPOOw9BOk3Sm9goVfrIo4/i97//A9qUt8Hrb7yGtuVthBg+6KDDMfbV19C7V2+ceOKJOOWUk9G5cwfMnTsf//M/V+D50c8jVgz86f+uwoknnCj+LoXcPPQwlJSWiB/MvfbeG2WlbZCIxRHjpJcDqqurMe6jCdh9993FvPyZZ0Zh8OBt8PKYl3DDDTdKkKNLL71E0iR211xzDW677XYM2XEILrzwIgwdOrSGcjmqYnY8dahClqEiAn6hK4L6j1L2pCFgCBgChoAhYAgYAoaAIWAIGAK/JATIVeSwdEWAiZXV6FGSwMat4yiVLb630DRyc323iOAYRkv3pr71+OkVa97mtUdJCtdYtPR61esPSWBaRRbUDPYpi6FVUQ4liCGDLOJCI9Vw/VevNNb6oUIflz4P5LiSGeQW/Yhs1XKgU0egTVtRGBZTXRpkkBNiL46YiOWcujFCqnnCMSyWV/k5UjCq+lOT5CA0t+UzVBZSuSaXM9GNlo/kZpRoE8JP8pTzBv7IklhzFJzmx/l+zNElgJr+8vJEZXTIEn+brjw1TamdItKpP9NOv5rJKunoCUA1qVa1Kk39w/JGFJVheWqYajumuxbFJUnJ1V1C/kb6uceV+RLi12NfSLJGXur7fGiCX5CPKOagEra2cd4RoFJ1on7V22ojnEXpG8SRpfTQuxSImNx74k74z4Bi4kW47rpr8ffr/45dd98No0ePFgKSOGeyKSXEgwD33nevKDc367MZxr46Vupg6tTvcPJJJ0vkcrat0tIWKG3ZErFEAplUGhUVFejYpQsuvehCHHnE4ejevTtSqRRefnmMBAPq3KUzJkyYgC5dOkvbZx/wF4MKffnlF9huu+1QXlaO0S+Mxg47bo8xY17GTTfciB9+mIffXXYpRh53nGBx51134frrrseQ7Ybg/N9cKD5D+booJ+1JTY4RfCiqaC1UeLMfNp1Di7UeaewBQ8AQMAQMAUPAEDAEDAFDwBAwBDY8BCh8IrlZGeDjiiR6tIyjp5GbG1w9ObN0pwgMFVXeP583t13D5/DxHIzcrH8d/5DMYEZlWrxrblYWQ2kCoDYuR51ZhtQMCYxYDcKk/qnV4UlnNi3mwOIjkQQYyUASZAGyqTSwcCGCykpkO7RDvH175DIkUKhaTCrhGCty6sWsEGdCTkUVhBElpFCgXm1ZoPQMVYQk4Gi+zLx4Uu0ngW3CiDg1/FJ6M2ymHyUmJVOeXXPKQ++3UP0sRoi3iKPQkPf1BGhGqcXQzNvdmye4qAZ1BKdnqJwKUbBdXVr+Pq9EdWRvVElK8ixeVKQEl/eL6u4LvyO568y/vaq0BjHrSVYBKCfqV2KtKk9VrYpfVF+H7v15B6pi059XfXqfk045m5cTRpyBevbTv8srbaUc2ubTQmZ6/62SudAVQDqTQVG8CHES6rkcZsycjuuu+7tEQz/0kINx3333hb5Qlb4OsGzpUtxy6634y1/+gp12GoJXX31NlLpffv0VTj35VMybPxcjRhwrkc4ffOhhTJs2A927d8Xuu++Bk359MgZuvTXatmmLRDyOVHW1KDePPXYE+g/oL34+25SXI8f8O5NwVbzmMHPmDGyzzSCsWFGNMS+9iGHDdsWYV8bixhsdufm7S3HSSSeK24O7774L11xzHfbed1+ce+556L/11s5fbJ4wVS8MdP7AtqcuFZTgVMIycHAAACAASURBVBJf1fjxMNCSnSfWYdyzWwwBQ8AQMAQMAUPAEDAEDAFDwBDgrooxG7K0Gs1h8YoAkyqT6FEaR6+yOEoT3F0pP2IykvXfXPLKTTVMz0cdWdPnKPkUUYIZuVn/Sl2wMo2Zy9NgH+lTHkfLYpqjx8XnZi4bE2VZTmWQTXNFpF8R95DaTES5mQIWLkGuogq5ju0Rb98WWZKbQmgxoJA4+XMkpBoZS/cXnkf9bvovRbVHboZkjAsCFPrFVMZQyyxxdSIKS4dEjvbvFFrG1QxcfHi6R0I+MhLsh2mJ2XpR3GXqp+4wQVFoxF+lBNERQtVlxfntpCm0vvqnwYQ8VuK0VLg6p44UwlDNleWpgrQkOFAkLb1PEZT0Xb5IOqsfS323munnr/AZfuUEn7m4ktV8l0BdEGhI1IHu/T+JZC7FdOC6fFCt64M1CdaR6iI1XNPvZn6MCU3no3JTn3khUbUcxCkXz4SqUk8WSxuUvDs/rCSXgwBzZ88RxaOQm4cdijvvvhs5aZgEiUcHAT795FPcetPNeOThR7DTLjvjldfGStv78osvcerJv8aiRQtw2eW/w37774/vp89ARcUKtGxZis5duqB3r02kgX00bjzKysvQr18/jHnpZTEnH7TNIDw3+nm0bdNGMXb8pm8fs2fPxOABA7F0eSXGvPwihu22J14d+5qY0c+ZMwe//e3FOPm0UwTiu/95F6697loM338fnHPu2diyXz/BIFQgZ+hawPUvF8hJSF/fVuJFip8ojwmNSTebZuC0VAwBQ8AQMAQMAUPAEDAEDAFD4GeBgAhsYkhnc1i6MsAkHy29dSA+N0WAJpfZyK3v+l5ns/RQseUYJCM361+lP67MYtbyrBBLvctjKG3BgEIBsjESFurdUIIkh4xb/dOq05M1AtHkyT/hLoXcTCO3cDGyK6qR7dgOsbZlSqxk6N+RQjsl/WoQoyG56U2yHUFFMi8LxGMMHKRknZrhayZyJEk9p0afiVnlquhnUWKnOGtyAsThRaKgS1TvfDR0wc4RckLeOT+ick+eOw2DnfE9jKpNn4n8M38PCUGftUDL4QWoPo2w3KJyVTJYxjviIQWMBNtxosRMJp+WBixi4BytKclqpNz8jvn2sc75d4myrjyjXHyfmjFHfKXyubywM8TNm3Z7MizCMYZ4+Dbj64GcpopEHakbwSEUdiobHUZYl/e77HjcwjxHSGP91TVAiXIvzHeePnaR6X2gJcmC/D3AksVLhNy8/Y7bccABB+DBhx50UezYcxTQUf8ehZtvvAkTJ0zELrvsjLFvjJV2s2jxEow8+ih8/ukn+J8rrsA5550rvmOVkNfysjU8/ti/8cQTT2KHHXbAr399MsaP/wgjR4zAtoMH47nnn0GbNm1dkCjXhF17nDlzJgYPGohlyyvw8ksvYNfd98Srr76Bm268CXPnzpHAQSedfKIQu08+MQp/vOqPGDp0J5x33jkYOGigvMxHSqcKWFS1HlCHWXiAIH8Lu5BowGtxM1unocBuMgQMAUPAEDAEDAFDwBAwBAwBQ+CXhgB1mWn+ywLLVgJTKjPoURpDr9IALcVDHgPe8vppjI1fGlbru7zBMU/NcpSAmjH6oB5r89PL7/g8Awpd02vm+i5Xg6VPROg/UgmqBDJBDkXxDLLF7RDrtSVyCRdIpgFSnFcNTFumJF/P1jkUF2URywBpigtJbjoCrzCieAMkXfsrvHpPldgaT4g4kNRiN06mULRkCWJVK1BV1hrxdm2wZPFijBk9Giurq7Dp5pthq637o3plNcZ/+CFmz5yJvltthWHDhqGkpARTpkzBxxMmiJn6gIGD0G+rrZDNZfCfd9/Dp1MmY+PevTBkp51QXlaGzz//Qv6VlbUWkqfvFlti6bIlonpbsmQxNu61Mfr374+OHTpixvTpePPNtwSvQYO2xVb9tsR333+PiRMmIJ1Oof/AARiwzSAxKX77nXfw2eRP0HmjLthhyI7o2bMn5s+fj/EfjsOM76dh8779MGzYLihrXYbJU6Zg4sSJAsKAgQNFSbdk8SIxSWYAmC222BL9+28lgYGoDPzk00/RslVLSWurrfph6ZKleO3117Bw4SJJp3//rQWHcR+OwzeffY4+W2yJoUN3Rvt27fHlV19h/PgJWLmyCltvvRUGD94OxUVF+M9772HKxxPRsXNnbLfdDuiyURd8991UjBv3kfiHHLTdYGy+WR8kUym88/a7EqSma9eNMGDAAHTv0R0L5s/HmBdekiji/QcMQN++fcVHJf1ELlq4UKJ307djSctSvP/ee5g8eYpgvs0222KzzTdDZUUlPvzwQ3zxyRRsumU/7LzzTujYsSO++eYbTPhoHCqWV6Bf/wEYPHhbVFVV4bVXXkFlZSX69NkUW/cfIHX5zbff4MMPx6GkuAj9BwzE1lv3R1XVCowbNw4zZsxAx46dMGDgAHTq2BEffPABpnz8MXpt1hfb7bADunbthqJEQknGIEAqrVHk0+kMEsJbBkgmkxLU5+abbkLvXr3wz7vvQteNukgbzwY5zJo9Cw/ccz/GvDQGS5csRtfOnfHM6OdQ3KqlqIwvveBCvPz8aBwzYgTOu/BCdO7cRQJjCa0ZC/DxxxNx3dV/wffffyf+MY8//niM/+gjnHziSdhq4AA89fQotGvXDhmRbao6WXyZIod5P8zDr/baE/Nnz8ITT43C0N13x5tvvY3bb7kV8+bOxfkXX4SRx40QcvOVsa/iqiuuwNaDtsFZ55wrvjo9O0m1apZkeCwmfkA/+vA9TJ/2HTp07Ij+/Qdg0802QxCLSz3LSYG7avNp2mjjh73YEDAEDAFDwBAwBAwBQ8AQMAQMgWaMAF0EAmlkcwEqVibwWVUaG7eMYZNWcbQS4QuD4xq5uSFUcQ2zdCE3Q6mPIzsjn1dttu6LYj4316VS51YDU5cB1ckcOrdgJPCMRHjOxFgzCcRFbijdZ12SqfOzNINnnTOOi9DeTqUXJ7mZAzKpFNpXLkV5dQXmtyjFylZl+HzyZPzhkguwdMmP2HbIEBx70ukIMlnce9stGD9uHLbdYUdcfNll2GKLvnj0kYfx2AMPCIG3/8EHY8SJJ6K0VStcf821eOGpp9B7k01x+llnCEn60gsvYPSzz6Bd+/bY95DDceZvLsTnn0zG3/5wBWZ+/x22GjAQR5/wawzefge8M3YMrv3zX6Qt77v/fjjjnLPx3rvv4sF778OPCxZgz332wcjTT0OvXr1w9Z//Dy+PekqCxBx/8sn41X7DMX3GTNx92+2Y8NbbGLT9YPzm4ouE3Hvi8cfx8IMPYfnSpRi+33AcduRRmLvgR/z+8stQHI9hl2HDcOrZ56BF69Z47JFH8NwTT6C8vAz7HHIgzr7kEnwx5VP87ao/4rtvvsEWW2+No48/AZts0hv/vOEGvP7Cy9h60ECce+EF2HHIELw65hXcf+99mDt7NnbfYw+cftZZ6LFpH9x0zd/wzKOPoW2H9jj2pJOw7Q474MP338P9d92JVi1bYreDDsa5vzkP8+f9gJuuuw4TPxqP3n364Ihjj8Hw/ffHxHHjceUll0hwnD323AsnnvxrzJozG/fdcw+++eIr7LzLzjj7/N9gs20G45Zr/4JnH39cyNqDjzoaBx91LFKpNO644TqMfXoUttpmW5x5/gXYcehQvP7663jwrrswd/o0DNtjd5x06umoymbwp8suxeKFizF4hx1x4mmnSl5GP/Ms7rnjDpSWlmCPPXbHuf91BebPmY1/3Hwjxn3wAXr03hSHHH00dtt9D9z29+vw/OOPovfW2+KE087AbnvtjfadOos/SxKNtDbnEMXyJIrUdQNVspMmTsQjDz6Iqd98g7POPQe77rqrEM0L5s3Am6+/hs8/+Vx8j/44f4GQ7jf880707LMpgngML41+Ho/+6x60LWuDY0Ych513HYZYi2IsX1GJ776eilEPP4pvP/8E2+w4BAceNQJbbLklxr37Ni4//xy0btUSjz79LNp32xjpGENSBRrASfxhZrFo4Y/49chjMfurL3H7vfdi+912x0cfvo+H/nkb5s2ahdPOvwAHHHkssrE43n1tLG744xXotcUgnHTmuRi8ww7SF1lu+ldlORNBDN9P/Q533XQNPnj7NXTfuBcOPOxIHHfyKYgVlaAqmUIsUSzq09AFQp1HALvREDAEDAFDwBAwBAwBQ8AQMAQMgV8uArEcY6IwKC2FNcWYmkxjs7IE+rSOoZWYkHp2xpSb67uVNIhyM6r4NOVm/at0fjKHqUuyWFENtC+hWjOLapomBzlkYjEkKJmUgDdNQ276ADLiRYLciJh0ZyWKOLPCACxdVixGu1Ql5paWY2FRC3z76Se4+uJzMX3q19hi0DY45fxL0K6sDA/fcQvefOcddO/ZCxdc/t8YOnQonnv6KTx23z2YP2cOdt1rbxx/5lno2rM7/nHzrXj6oUfQtqwMJ55+CgbtMBhvjn0NTz3yMBLFRdjjsGNw2Z/+ii8mTcQtf/wvfPnxBGy82RY47uzzses+++C9V1/C33//Jyz6cSGG/mov/Pcfr8QnkybjwbvvEWJx8I474eRzz8c222+Lm6+/Fs888JCoAQ8bOQKHHHsMli2rxH3/uBNvv/QCuvTshvMuuwR77b03xr7wIh76172YOW06dtl1GI484QRUZXP46+9+h6Xz52L7nXbBBVf8L8q7bITHH34IT913HxK5NPY64EBcfuMN+HbSJ7j1T3/Cxx+NQ6devTHy7LOw4w6Dcf/1N+D5Z0ajfZeOOOu3F2L4/vvho/c+wAN33YOvPvsM22w3GGecfz623mko7vn79XjmwQeQyqRx0IgR2OVXe+PLTz/Bg7feglTVCmy376G4+tqrMX/2bNx+7XV494030W6jLjjyxBMw4oQTMZnk5mUXYeHcBdhhyBCcf+lvsbSyAvfffQ8mfzQefbfsizMvvhA7Dj8YD95yHZ6671+oXL4cux90BI44+Uy0bl2Ge2+6FmMefwDtO26E0y66BHsdfDDGjx+PR++6E99OnoSBA/rjhLPOQatuXfHni87DtG+nod+gwTj9ooux5TaDMObZ53DfTTeiqnIZdhk6BJffeCcqf5yPu2+4Bm+8+ipad9oIBx93Io486ijce8sNeOaBe1DeYSOMPPUM7Hf4kejSaxOkg4Q4deZVRHP9VAYoStCRKl3UIlm5ApMmjMfYMS+LOrZX743Rtl1bLF8wS8jMLTbbAt2798QHH3yId//zHs646CLsuvfeSAcBKpcuxCvPPIfPJ3yMNmXl2KTvZigub4UFixdhxtTvMf/r77DjkMGCyUZ9+yMTS+CbSRNx45W/wxeTJ+Lxl15Dx837IygpRpDOIM48xQIEcWDh/B9w8elnYO633+Ka229F/52HYeoXn2LUPXfIz+NPPxt7HXkiUokSjH99DG76w2Xo0LUPfn3Ohdh5t2FIBfS7G0M2m0E8B5QghmnfTMW9N1+L1158Bq3atsPBx47EeZdcikyiRHzDIF4skdtJ/CrRapchYAgYAoaAIWAIGAKGgCFgCBgChsCaEMgwlggyKAKFNMCMVA5blMWxSascSmMaqFgtbM3n5pqwbOy/G7m5BoSb0ix9QVIDCmUzMXQrK5LoWyQWeQbAmCsxBk4hsdhE5KaPWyNRl0nOuCjWzA87NgmloiWLEKuqQGV5e+TatUVRkMMNf/kz3n37TQzZdVccduSxaF3aAi8+9yxefOUVDNp+O/z6lDPQuXNnUV4+fO+9qFi6BPvufwD22H9/BEVxvP/2u/jH32/EoAEDcMTIY7HVgP748P0P8PhDDyKVrMYJp52NoXvuiUx1Eg/96w68MXaMmEIffsxIbLXNIEz//jv84+834ePxE3HiGafiVwfsh/lzf8C/H3lUiElGnz7k8CPQsrwV3nptLO655TZ079YNhxx9FLYZspP4Qxzz/IsY/dQobLvjDkKwdu3eDV999jkeufcBzJ83TxSeVJumEcNt116DSR++jyOOPgbDDz0MnXr0wLvvvI3H7r0XK5ctxUmnnoZdDjwQLbLA/XfcjlfHjMGm/bbGoSOPRffuG+Gt517A/fc/iIHbD8bxp/4am2y6KaZ/9x2eePhRfP3lV9hjr71w2DFHo6RdB3z0xuu4/4470K5Dexx89NHYbpdd8N233+KRu+/E7Gnf46RzLsKue+6O1i1KRGH4wnPPoXO3rjjy+ONE+bdi+XL89a9/xuQPx+OwQw/FfocchKpkEs+OegoTPhyH3XbfHUcdPwLtu3TFh++8hQfuvEOUm/sdciR23m0vMXN+e+wY3PfPm7HtdkNw1IknYZOt+mHG9Bl46uFH8M2UKdhzzz2w32GHoVPvnrjlz1fh3bf+g1133wsHHnU0em++Gb76/DM8+M878e3XX+C000/GzsMPRbvSUjz/xON47pmn0apdRxx1wgkSeZwq3LtvvkkihR9xzLEYQPP8VuUaPZ3uEjI5lBYHSKeycmYmwZ1oqp4DUtUr8dWXX+D555/Ha6+/Kj2dhPZBBx6EHbbbQfxovv/BB3jvw3EYMnQX7L3fPkhlA5TksqhYuBgTx32El198CRMnfSwNvqi4CL8avj922W4HDNymL1q174h0vFjeM2fGTDzz2P0Y8/JLuO2fd6PLxn2AkiLpJ3H6PqWFeiLAkkWLceu112He3B9wyeWXolefvli8cCHeePk5fDx+HHbbc1/sc8hRSGWBzz7+CHfeegNKW5Th6JHHY+juw8RfanU6i+KihKinWU4eNDz3zCg8/fQoUQ2TxN5l6DAhf4uLAmTTwvmq/1VzutnYc6q93xAwBAwBQ8AQMAQMAUPAEDAEfiYIpGNASoOiozoJfF1Js/QAPVuq0IQeN2Nx87i5IVR3cPRTsxi5RKO3eNp5HT4zoNC15nOzXnU7v7oasyqSiCGB3m1KUKZOBEWhJVWTTblIO00peXYmtY4UkWjm3r41lUaGAYUqVyJo2158bpJ3FTeDVJsymjMCxN2zNKnNuIA/Ui7vdjebFZ+G2XgsJHOLXAAXvk9McUU86r90EcHFXJ6uFLKiZuVpCUngTAAUMwGqS2NAMpORQEWJ6GmKezbOm1JpzTQVcS7emcYoouNgslNaDxKORroK/bCqH1Lmu5j5o2/DWEzKl3axlxJiIq3RkUjG0X8q/Zb6gFAeC41pDaQzWeTiGvUomhYLz3IlwQHUBShy6aedEK9Icp5DJohjZXUGLRIxavXCaPQM8iZByV1gI7YpdTnAMpI0z6HInTyJf8kMAxQxT9WIx+IIgoR6pRAgtE0wOA+fT7rvE4Eb1OmyIIB8XxKkwJzkcjHBhXXJek9I8nwwgxTiSFCh7APNMdtiRU28A2bCZUjriBOItizNj9QhsshKJDt+r/jpGzi8UTnJErLtegkyAeTfXJSqeIBUhvfFJX9SRFfrXsEsAYsYjT7HemJp2A4TLphUBkGc+WTOEsikYlKXVF17nbX6rVXVs7Qe75tF8uBYSim49u9sOgWBnRVC2WecGLpoW64/+Pbos+pifUl90s8nldaBy7NG6WrKsaNew6A9ZAgYAoaAIWAIGAKGgCFgCBgChsAGgYDsfF2g4uUrcpiyPInupTH0bBVHMQPPcosVM3JzQ6isULkpO20XiVdjEtfyuQ4Bh8wsvf7VOi+VxcwKpW16l8XRJuHIG09uktqQ4CBNK3l2FJGLVE1KS/0I0udmdtESBJXViLUrR6ysDIhrpsVPJ81gMxo9jJxNlkFVEsViUs0APPoeMj1KOzGYi6OfXKR0T14qScfnszSL59GID4/u+btIeHISqyGhxDQ1pLfkx0eaFuKMlFk6JeSd8rV0JkoiT2jUUKnqg7jQzyGJWhJl+bDTvi6EuqoROVyZRM+Sqc/DkNRi9Hfh95SUZB5Dok3ylZa8xiNpkbzTaO9aDgkWI2Sz5j2eoCyeQWQYQZ4KX22LfK/8F8Q0+nouI8+nUykJ5sTfPTb8nTjHgoRgzc/yd4ZGd4cfOZpZ0wRcw0xForK7tFjvJEqFtKMSmRHlE4Krv/iOVJb+IIF4UCSkY46MKHEnyykMICslruHdHSep7pxZWi03XSSIMQDliUGREI2+bfgg4s5zLNKZNIqDBGJhPqRRaTrSGDyjq35ms4w+z/oWtbTelkxVI1GsPizVn6a20Uw2K/liu2aesmkSpeofk5nKSvtz73PpM2kS8zQxJ4fr26nUuWuAWk62jUCUmBnXVjK5rEymEmneEe/SNgRCPsX/9GceddaZkZv1H6HtSUPAEDAEDAFDwBAwBAwBQ8AQ+GUhwH0whVvAsso0JleQ3EygZ3kRWsS5E1UlVtMyNL+sGqhraddCuelDZa/+pyk36wr9T+/7YSWE3GTH6N0mhnJyEYGq3NTbJuMvq4axyS7Pc0cS9ERPLpVCbvESZFZUItu2FWJtWiMRLxETWPoFJPNCLaTEQZJOr+RVhqQWSUT+1RF0QhgK86ZXSEQKVxNR2PF0RDSIJPgoTFMiiCRSwIyR3eL4IwpSEm8MzCSMnr5YHGKoQlPUkZKWU/pRISkEqj4bOMUfSOzxEtmllkEIQ5KALiJ1PMFacunrHRJRTflAKvgoQMxIBGtVZqqCU7lKEopK+ArZJurK2tNi3vg3+c8HqtGCSZmJDJWFLLOUSrJErEhusgVlxUyapKbUBfPkCcwsyTAqNuPIkAAVMo6EKslemn3L2xFTWhqZTFpximLrPoXqXpUpIp1KCw0ZJ5spTZh16iPLMd0EW4pEPacusyhONS4JQvqLTCBIabPPEADWLRWurANRW3rsHaXtTdZJKmY1mrqvs0yG5LRiwvdQlOuJbGTS7gtVpJJrJSkZZHPqYyWbE541HWdJfnr55ue7JwNpKba+9ZGQVn5RTMSlaWu79ObiQknmckil0yiKF4mZvVe0RsWkfIxNJOTPheVUET5JaZKgVGlmAhLLmlslgu0yBAwBQ8AQMAQMAUPAEDAEDAFDwBCoCwJqI8hteg5LqrKYvLwaPVvE0Kt1gNJ4wpGb3NfbTqsueDbmPRFys27kpe7UnSlnLT+N3Kx/dc2vymLmsrSo7jZtk0BZEQkLkoAZ8e2oBrmhPKv+CdXxSa9+FP7FmUGTeBKClcRRKo3swiXIVlYh26kNYuVlosIjmamDAImzHOJk3cTcNosgHgi5KWpJFxxJfIiGxKSyNjQnFyKNBJtndUjeMchSJolEUbGQQ9R/KrdGtZ1KXBnNXUgofledRHFRsVNsKq9GFDNBDGIO7u/N5JBw5uBivk2ulapSMWmPI0fSjSSZMEqqnhSCUwi6ojCCtXC0QjIJTeiIVPK8SWSEgC0S83PikqDClASoKEcjafHvJO/ElNopSEk8CmlJcpDEMR9xZtBO8crvU8howCfEkCIpGwRIOAKSBGUaWRTnYkhm0kjEExpdPFTNanniQRxpkmIucJSoRIOcvJv30ryfuEsZc/k8sK3S/Fxrju9KqyLVtReyr8p1SphvLZuYejtyU8hg3u30mUL4lgoFzTpVQlL/yXNU5QpprjgLMey7h68mx2e704FQxxhqap3LA3mMbZr+MZ0EUnhzVgObpBN4Cq1OC3GpX5KdSkayXImYmqizfQdUJgupHDaXPNks7SAAyc8sfYTSJN8NqUSC9RZPxLTtSxtlP/IFcZ3Xd073UduJIzcpQHYHBWJGkQ3U56ecMoQUaR1HAbvNEDAEDAFDwBAwBAwBQ8AQMAQMgV8mAtxxCn+QA5auzGHysiR6tgjQmwGFaLUqG03u+8Qxnl3rEYHg6FGzxGjVi4BUw7aaz96ENXTR6Uxa3eeezdjnJkmKqpXVqKhaieUrqrB4eSV+WLQMPyxZivmLl2FZ5UoJvlKdTKEqmUIikZBIzC1atEBpaSm6dOmCrl27olu3bvJ7q1at0Lp1a/nHoCxruhZUZzGrIoOiIMCm5TG0JKOj+i7q7VR9t6aXNOjfHbkSdln1t6meDRlQKIUcyc2KKmTat0G8fVtxtpgQwiarprZRL4g5qiKpXtRSBELcUr2prS9GBkn8CwIppyyMUWVIG2GSio6ckSjZMZK9jhxT+14lAx0RlYmrijGRIRmr5tzCsYpajnjmxESZX9BJMAWBDM4i1smBEqXiLzSbQyB5oswvcP42OMTxI9EgUZlAKpkVH5VSNvEByrwxXUrVSQKmkRIxK6lH5kX9XKruURV24qNTHF5qeUmuMa/MXCLOsnFYZZ6V2RJ9Ht8jxB4jaAPZRAqJnOIqPi6FYlXTbSE3gyzi6ZiQxyQeYywfST1xJaAm2GEAK4evENui+tRLHCMIKco008gGVMcq7alOR3iXmqSzvEoSKgFIwi7kupk3VjlSgqH4w3TP0gBbFLRBXNqHcnVKCucVst7oWolykv8Sy47lUTkv4jTFd+UQ83qRQMdEmaqC4phgTH+jouIlHto61ahbqt0x+zJSSsWLOtY5MtA25xSzvg1q3rXZKJ/r/IcKlqrDlqBcAgaVvarw5P+JmpP1n8qqslT6vZKuLqwXMlniw3aRcM3Bq3md5wN18KkkuFdfG7nZoKOjvcwQMAQMAUPAEDAEDAFDwBAwBH7eCFBgI3E5cjEsWQlMWpZED5KbrYGWdPHGXbJsINfM9/y8kVr/pauh3AxNgZ0ic02fa1NwNkflJgPffP79TEyZOh1LqqqRiRUjE08gUVIqxCRJypYtWwpB6U14+TOZTGLlypXhz4qKCixfvlw+0xyWhKcnPvv27Yvtt98ebdq0WWWt/5DKiVk6+f8+ZQHKYqRXqADLipm3J6CbrNk45Zi3KheCxVt3k69LZYDFi5GtqECmbRskOrRXEkf4GucoVBhO74TCqe3UUaFTbqqyT0hTeUbJ9WonxCumEjN8h5Kr3ougckTESMkiRzGpb0RaeDMAD3kib60uqj9HW+UyiFOCR5NwMkj8XkyiqcxjiUtTUgAAIABJREFUYB4qP+MoIQYMXU3TbL5TTJUduUkSV5SscWSqcxINO8c6C1ThGGT1ARnrYmkk6Wg4y/qkMlUVj4kcybU4kvEciklypZ3vTp+WM3UnYUzdJTLUTSoRRgJWiDJRUMY18FQ8jZiwiRrcKFQeSp+mUpAEagxpFySJCkQh2STYkwuRo3FoRO3HgD+iUhXi0bsNcEF6sgkpb4bllUA5cQROJSgqWpKe6QQIg5hHCwmoBDGpRSFdGck75lwHMDqSI5GV0GOW6e/Ti2C98tDJKB09LAShcI5KApIfdnSgkIakPkV5KdDq5CM+MIXsVgWqULPO92o2R/+dSm5qK1WynkSp7wuKuaf5HZcrbZEkJBWsTiXs/M+y7BLEiYGWgoyWXdqlN6UnImpKzvZEswfxpyr+R30QJOUrBQXnPoH+OcUdgSsDiViN9+RVriyHlsSHWmqy8cMSMgQMAUPAEDAEDAFDwBAwBAwBQ6A5I0AuRlyHJbB8JTBhaQrdS+PoVUZy0zE0sgEzs/T1Xc1rr9xcg7KzOSk3q6qT+M/kL/DyuEnYaONN0X/gILTv0EGD3cRimLdwMWYuWII5y6owa3kSC1bmsCwVYGkKWJKJo2UsjdZBBq2CNMpiGXQqyqBdcQ5dykrRq2sntCgpkfcwEM3s2bPx7bffol+/fjjwwANF3anmr/lrbjKHGY7c3IzkZoLEk/cX6Qi4pm4xeR5SU/YRs/l9Mi3kZm5FJXLt2ki09NAfqPhUdFGnhez0eri89lT9QXrFmidOVW2WEhNb8bbo/IwqYeXf4vPizZS9mlHJUY2Szp/ittTzrI7iERJV7NEd/t78W/xdqgxPCThG8XaxbVj0PMekODgyTbSBJOCiKjuRzKlsT8lNkoAkWunL06n3SPhlldylelTy6uSRwnm5VzAt5pkkFQsm/hlDJao3gSeJx++dw1GStu4dzpI7NOlW4lOrUxWHYVaVIvYcoldghsbx+faqgZA00I/kS96jmfIqWVFasnzec4CjoB36GpXci5Ol0lzj8opD/3dRunp3p0pbhqSj8ysqZfHEn+sjvqXJNOMTFVI5b+KtRRUb/9A3JdXFLoGwt0lwrEhAJHmlkP+KibR18eWpuPiDCAms5al39wtpTPVaql9Eg//oGx056ttpGOE9EseqYBwQNbNTE9foG073rUrRfH6behix9AwBQ8AQMAQMAUPAEDAEDAFDwBBofgjojjGTjWHpSmDisjR6lMaxsSg3xZ7Vb/ibX9F+ZjmOkJveHH3dfm7o5GYqncGyyhWY8t1MvPv5d+iz1QAMGzZM/CAuqqzC9HmL8M7n0/DS9BWYusKxQ/Wo9NaxDHZpl8ZuvdtjQJ+e6FRWirblZZgxfTree+899OjRA/vuuy86deokCk8SnfOqc5hOs/RcgM1oll6cQ1zIIecYMh9jph45qscjjh1SRZkjcUjMCImVE3Izt2gJULUC6NAGQXlrMS8WsscL0kJD+ppEbj1yY48YAoaAIWAIGAKGgCFgCBgChoAhYAgYAoaAIdBECCgpks4GWFwFTKpIo0eLOHq1IrkpzIeRm01UE2tKJjhq1MyIlM5JjPxTXnJU188AehancG3vmWtKd738/YeFi/HWpC+xMAV06tEb2223HarSWUyYvgAfTl+ID6YtwGeLM6B1bI1L/D3Sf6Iq5sR3X5Srcyakqg7Lit++6NWpOIudurbEdr27YEiPcvTp2hHTp0/Hp59+Kubu/fv3x0477YQFqcDIzfXSMixRQ8AQMAQMAUPAEDAEDAFDwBAwBAwBQ8AQMASiCBi52VzaQ6jcVLrZez/0rGbdP/tARBuicjOdyeDNCZ/ijSlfY4/hB6Dvlv2ExX3ovc/w7NeL8f3iFVhUXcBoMqJxUQKxBKNTa4AXb24r5KazbJWnXMQOCQ3jCM50VQrZdMZFzdbmUBIDurdOYPtuZThl+57YZvPemDNnDt555x1UVlbiyFPOwtLiNqbcbC69x/JpCBgChoAhYAgYAoaAIWAIGAKGgCFgCBgCP1MEjNxsLhWrys08l+k5znr/ZECh6zYg5Sajnj869l0sCUpx2ulnSJTzJ/7zCS5/Y7rE3PjJxYjRLUoQJBid3PvmcxAJqenA8srNiIJTgpcwurLzfRdkc6iuSso/+uwrvPbtVoRrjx2G3t02wgcfvI+nn3see4w4FZtv0R+bt02YWXpz6UWWT0PAEDAEDAFDwBAwBAwBQ8AQMAQMAUPAEPiZIWDkZnOp0OCoUbNc5BcXdEPkic5vgJcner+Jdfi8oZCbjID+xbSZeGXil+ixZX8MGbIzJs1ehH+99zXGTlsGBsCuccViotKMFSc0MokLFOJ/yL2Rr2soN+VvGiCE0YrlnyM4SXhmU2msqKxGMplSkWfk6l2WwHm7bo6RO26BFRXL8MzoF1HaqSeO2H9vdOlQZj43m0tPsnwaAoaAIWAIGAKGgCFgCBgChoAhYAgYAobAzwgBIzebS2WKclO4TM9pruNPmqWvb+UmzdDfmPAppsxdgh122RUdO2+Euz74Dk9+MgdzqwpZTSAQUrMIQVz9aualrAU+SOtJbsZJDmdzWLGiGhWV1T9pG6VxYEjPdvjj/ltjy24d8eZbb+G7adNxwgkj0aNLdwso1Fx6k+XTEDAEDAFDwBAwBAwBQ8AQMAQMAUPAEDAEfiYIGLnZXCpSlJtkN/PkZl65qaRnXT8HYnq9IZCbb0/6HO9P+xGHHXEkklngv54dj1dmVIVxu6OVI2rNkmIEMebfqzPV/6hcYpteP7N0KjgpAlU1JxADsHBRBVZWp2ttHxu1jOOWIwbj0J36Y/LkyXjhhRdwwW8uQNsObYBszAUzasKmZdHSmxBsS8oQMAQMAUPAEDAEDAFDwBAwBAwBQ8AQMAQ2HASM3Nxw6mL1OQmOenJmDUtpT+uFP2uxUi+0Wo9+Xp/kZmXVSrwx8TNMmbccBxx4EOZUpnHFC1MwZclP1ZrCW8ZiiNO/ZjyuPjF9JPRCv5oew3ooN4Xg9ObqsQCZVAbzFi5HtlaHn0B5UYBrDh6E44dtjYkTJuDdd9/FyONGoFfPTYSAFa61qS4jN5sKaUvHEDAEDAFDwBAwBAwBQ8AQMAQMAUPAEDAENigEjNzcoKpjNZnJm6WHLjdVgZknN1fxOTRfd393n9cXuVlVncSz73yEhUEpdtp5KKbMq8C173yPr5fWrpIkJrHiYsSLi0SdGZKbCJALvGNMsp0R9By5mVd4Rv+2ap+bYZAhii+zwILFq1Zv8o0t4sDFu22OS4Zvi2nfTcVLL72Eo448Gn237LtBkpu5FZVAh3LE27ZFLkfTfkDoZIFP25L8FqHRs9ksYjHnBkCUw/p3/uP3/nd+L+phd6nKuCbDWxisqfDv67sz+jwX5t3ne0PLb13xipansCz+s7+nsA6lRTQpU1/XUm249xX2jyiG0T7gcW3M9lWYF99/G6tOfTvy40Z0PNhQ21Jhv9/Qx6mmavm1jeGrSru2cSXavmubC9hG4nF6vab78J/OF01VztrSWdU42Zh9tnBs4OfCflTb/Budo9cXZhvCnFnbWLe+8Fhf6a6uHnw7ibYp/i5r7BjtlfCT9tZQ5YiuE/08wLT9OrK2frW+x4Roe6rrPMYyFa6FGwrDDfE9vi1lMplwn9DU+ayt3/t2/Uuqi6bGvb7prWqM8u9rrLVpffO7IT9X296hcM2wtvmProcbes1eWPfrmtdVl83IzbWt9/V1f3DkkzNrixle7/ysL3Lzpfcn4uulKQzddXd8NncxrnhzBn6oUnPyVV3x0lLE4tRVOp+j+VGw4c3SJcCQmqYvXlqF5St+6nszms+ieIAztuuBq47YGQvm/YBRo57CKaecgm7duta7btb6wTooN7MLFyNbWQF0aIOiDu2QyzpyMwd8N+07vP+fdzFr1iz07bsl9t57b7Ru3RrLli3DI488gkWLFmH77beXfx07dgwJzlXl02/Aon+Pkiq1LRrXusyN+EBtm8yGHuQbMfs/efXakJuFD3ss/OanKfPdXNPy7TvaZqKbtyim0bbm66mhFnfRfETrrzE3jXw3NzosgyeuiENti7ANpX49Hn6DVpivhqqPDaW8teWjcMxb27xG25qv7yhxWVsbqI24W9t063u/JyHySwk9iFvVwr5wA134XH3z4Z+L4h99lyd/ovkqnD+jf1tfm/kNYc5cVR39kvqzbwtR0rKwTft5id/7+3xfbejNZm3t2rfpKAFV25wUPfxY1/5V1+ej81Rt69TVlYdprE+Sr65lbKj7fPvxIof1Ofb4NsWy+Xbl2/kvYf5uqDptivdExxjfxwpFFbbfqHtN1Db3rk2bX9WYF62btXnf6nJeW33z3X7P0HD1buRm3VvQ+r0zOPLJWbnQv6TkJeJvUj75ADua0TV9bmpyk416wpdT8eyEr/GrfYdj1rIkLhr7PRan9cR4dVdRq1YuAnpEuRkNKFRoAt4AZulBNocfF1eiqjq1puxJTfz3rj1xwb7b4+OJE/Dll1/izDPPRMuWLdf4bIPcUCdycxGylZUIOrZFon1bIEfVJZALgNffeB3XXfM3fPjBhzjk0ENx9dVXY6ONNsLMmTNx6KGHhuU555xz0K9fv1DJ5yepwgWfJzKjk1hzUwSuarPZUIN8g9R7HV9S28ah8NHoZr+2yY7lbriJp44Zb2a3rW5jFFV0FG7C/SauodUGhfnxbXdVxM66wB3tL1yocLO8qkOOdUmnMZ71/SNKbq5OddgYeVgf7yzcZPg81GeM822a7/C/JxKJsFjRv8v6pEANXp801wWz2jbAtRFC0fL4zXu0/zRUvqN91adZ2H9Wd2jIZ3y+1tc4XRu52FD4rE1dRwm+2tJfH3lam/yvy72F5KYva7Tt+N8LybsoQbQuefDP1rY5LpyTovf6cSE6Hvt5pCHyU5d3RMnJ2vqk75vRMczfx373S1Bu1laHbFOFKuC64N0Q90TXt/y9cF+yvsbDhijbz/EdhWthX8boOtjqbO1qflV9si5vic4D0T1I9NmGmjOj60C/nuJ3UXKzYdIycrMudb8h3FNDuemjpud3DgXRwn3AndXkvKnJzSnfTsNDb07AXvsMx9RlGfztgzmYs7JujikTLVuKH0tZWMiqwhWshil65ANN733ZI0SnfOVUmRI8SFSaDCIUCSjklJu5TE58bqYztfsBLYSWas9LdtkYZ+3aF++/9x6WLFmCM844A8XFxY3ffupEbi4GqlYg1qkdgjZlEvhIBsRYgE8+/QRPjXoSX375FYYMGYKTTjoJbdu2xcKFC3HVVVdh9uzZGD58OA444AD07NkzJC1qU95ESQ4/WdWmiGqYAaxxoI2WIboRWF8n041TypqmoOl0OiSkoht/ps2FhiesGisvP4f31kZO+rbk+0qUNPNlJvYkggo3oA2JSXTx4xcSfoPWEH2xcKPsN4GFROqGuGhdFcnny7Ah5rkh2saaxuXopnFN6a2OvPekiW+DUTKA712fm2LfB/ym2B/iRMvO/PEziZYoYePvaaj+4/MS3ex50mBVbbAxx4w11bn/e3S+9GVo6IOatc1LFLfGIKPrmp+mvq9wTRYd96N/8206uqYpnKPWNe/RPhUlWf246ttutP/4fEXbe0P0r7qWpXC+ij7n81sbgenXuoWEaF3TbS731dbXo+sYP342ZZ359uTnEu9G65dANDeXdhPNZ22HBqwr/isqKtrgXNRsyBg39Nzr1zSN1XfqcmDUMGOHkZsbcrutMa82Z7P02QsW4t6X38WAIcOwNJvANR/MxVfLa+pQV1cR8ZISxIoSwmlS8CE0pgg+nf9Hkp5Oyamm617FGvHFGeE+Yy4q+urIzeUVK7F0+cq1ah8tEwEuHdYLx2/XG2PHjkW3bt1w2GGHNb7PwjqQm5kfFwm5Ge/SHkF5GXIZOhZVclMWB9kMcvS/FMRCX5qFC9+5c+fixx9/RJs2bUTZuWDBAsybNw/l5eVS1tLSUjFh53d8tmvXrmjXrl0NYqwhN4RrVTl1uDlKRPmyRwfatdns1yG5Jr1lVYRt1KRoVQuQ5lzupgS5EGMuEKqrq/HVV19JNthH2B9SqRR++OEHOTxg3+nbt2+jKD5IXjGNOXPmyCFLr169RE0eJexlKHX+1hoCK2KQTCalzCRtWeYOHTrIonVDvQoJAZ/P2gjbDbUM9c2XJyA8AVmftuDHh9o29lEysNBkM0rMRQn++pZlbZ+L9tdCApZzGOc3Hjp07twZ7du3l9d70o5EZ0NvAAqJKL7fq18LsfWbwUKFdMNsDOqOZOGcWej+QlZpTeSzuZCgXrx4sbjaIYZcr3Dd8nM7oCysqdW1yejffF8kZn7NxrbEts45qqHqrPAgjelVVFTgm2++kcOCTTbZRFwgRddb65MgrG2dRIxZDrajqVOnorKyUjDivNaiRYsQK5bh526WHj208Fixz9NajWudLl26iOuqqGq/7qPJut0ZJcanT58u7aysrEzy04rWf3ZtEAhE+zfriPtKukBjn+J44OfiDSKzG2gmPIbR9VV0L7e2e7bo+7yYxR8SNBQE0bz6w0fWPddZ3Jf8f/beBM7m8v3/f50zY8a+hJJ2laTQqtBGEZVQIa2SfacooWwlO2OXffl+KlRI0frRniJkaZP21b6MZWbO+T+e95mL27szDI3q8/t3emhmznmf9/u+r+V1va7rvt73mxhNPpQzr3+Lmzkjx2N/Fte5aR2bOfHzlNz7NOT0H475yNPS0zXr1Xe1O89xOu300zVm6fda9OuBW9FjxcpY5yRFx6SE2L/EcEiJISlXOBTbb5MOSO/WByqckWjEVUjZsRNTduRWUWVEJR5PxIPO06MhRSAd7rb9WHWUcp51bB5U4Mx8WnravnRt3LzzqGRTIrc09KbzVL5kYc2bN08333yzzj///KM6V7a/lI3iZnTzVrfnZqRIASUVPU4ZGVH99uvviiiiUEJIBfLnV35HAA48UMhPVAhC3K4+ffp01ahRQx07dtTkyZM1fvx4ValSRU8++aS7ZX3WrFkaNmyYI669evVy8w92r/6d5DUrmVpiFNwnjuP9BO7vIG3ZtoNDHBgMLP7fFBYoglGAItEI6suSoqMpfOTE2P9XzuF3oCFfipgk11WrVnUJ0aOPPqr69eu790aNGqU5c+boyiuvdA8is2Cfk8k315wyZYp69uzpOq7HjRunSy+9dH+X6LEozlDYZDsL5rxjxw717t1bDRo0cMQlpxLmnLQH9OR3JRsp/Cd0xOXkPLM6FzYK5hkx9o/Lrr6s6zu41yr2xXtZdWNYge6fgKmGh0bsU1JSNHr0aJccP/DAA7rzzjudaPzEKyfjmH8us0nGYpgbb08qjrOisL8VxF9hN1wjiHcmG8MVvxD8V44JDEpOTtbChQud7tBht27d3BY7f/Vtzn/VvO06Zie+79rv6AN7wR/tPXT2zDPPOG5HAQhed9tttx20X/LRziGYYPM3BbB33nlH9erVc3GI+HTNNdc43mH27vvikSbpRztWX37mc75PWjwgfq9cuVI33nij21u/fPny7qu+jP//wpN8/L7iiiv0zTffqFOnTu7Or+LFi/9ZVWT7+8GCNONq166dazCpVKmSu4OO8f37+udIwGLE22+/raFDh+rNN990uSL5ZXZ5xz9nNn/9SIKx1zDIFlfsZ3axyM9/jX/4C045oRPGxLmN7xGnx4wZowEDBujiiy9Wly5dXD6U3TEfWur/Fjf/eqs8uivGL27azpvRAw/acTtxZv5tl4r39ym50zTk9O+PbjRH8K2P1n2ll1au13nlKmjRhu2a/k1EuRLC7l8SP8MHCprc2h0bf+xp3Pv/8V5CojISE2PvZd50bgXNWNX3QBFqf+HTFThjx3MsBc5IlKesU0zlYmHKqjFSxXuS9u1J044dew7alPoIpusOvbBIWMNvPl9bN/7mVqWaNGlybDuXslHcjGyK7bmpYoUUKlhQP3z3k7vNfP2Gr1XkuMLq9vBDuv/++5UvX2wV3Sd7/L5nzx6R8I0YMUInn3yyIw9r1qzRyJEj3Wr/jBkzVKZMGVfk5JgKFSq44y+//PK4q7h/NWnNjg59m/NXrQz4OYf/kJTsnPOfdEwwgba/t23b5grwV111lR5++GGVK1duP2E3mfwvz/uv1IEvYwgIXZPnnXeeW5mG+Ddt2lRff/21WwBYsWKFateu7RYJjsVqKT771FNPuevSQYlvkrgyRhLcnCERB6RrfkKSgz2RyFJcYP/hM8880x2Y09f8s7o1HDLixd9W7Puz5/5f+L5/a7qfJFpRMrtzCBbK4xUu7b1gR4Dd0pnda+XEcX4RyGzAj3skXBQ3WdSDdOND/riz6vY92rEFi1J+8Sk4Pr/44yc5R3vtP/M9P2YGHyD2dy2KMSaKeBQ30NtXX33lflK4g7v8v/oyOzE/429sNl7sRj5mzyyysQD222+/6ZZbbnEJZ05tpxTEBRJaChk1a9Z01ycmNWrUyMUne/kLLTmRVB+pvk2OfiznHPzNQt1rr73m4lnnzp11++2371+YRM4sFtkWM0d63f+F4/3OTb+gS/Hw448/dg8jxddogPirXlaMMV7DGBnDf/7zH9e12bp1a7Vt2/avGs6/1zmMBIxzoCd0RA753XffqWHDhq7Q+U/kif80pVrc9THTfrcOZvwzu3zbFqLBLmID3/XjRk7hsM8XsAM41sCBA93dAxQ5c+5ZJf8WN/9pNpvVePYXN+05QtSfqOkd7m87LvjzlOR9GnLGse3c3Lpjl3pOmq1LKl+pr3dKM38IKyEx0RUSKWTy7w+FzMyippEJv8AZCYcVZU+OzIcn7S9uWrHzoMInxdFYV6d72bXcHe1RV8iM3eZOYTOsjGhIqanpSt2b4To+/+zrqhNyqX/Nc/Thhx+61V2C/jF7ZaO4SedmaE+qe1p6Wu7c+nTVWkdkf/jpR51btox69uyu+rfVd/Jw4soscFpXDu/NnTvXBR+KFpAFijN0blavXl39+vVzBQ3A6vHHH3fkjyetn3766e58psec7Ew7ZvL8f/Spl8FEw4pR3IJ50UUXOZ1PmjRJtWrVOqizI6cC27HU1z/l3H4hnDFR3KRYTBclxX6SI4p/EDqSbxY++vbt6xZTrGCSXUJyuDnjpxMmTFCHDh1UqlQpPf/88ypbtqwjPHatnNStzR2iynVIZLEnunS43SQnr3W4uWfnc79I5BNDH6Ms0c3O+f7XjgneQhlc/Mhu0dGXEec02/LJsWGPX0C18/8dXYcWk/zY5HftDx8+3MUyii74D11/EH+/GJ7Tt20xFktM/KdX+13dZrN+t6sVqnIKN47Gjq3A8E/owjUsteIme4bDTyhy/JO3xzgaufvfCRbc4xXngkVzvv/ss8+64mZqaqoefPBBt3CdU3oMFsOICUuWLHHFL+z1lVdecd11bGnkF+qtU/LvjBk+ZzVOTOcmY65WrZorltNpZEXkvwvH/qzdHM33/djJ7xQ3P/roI9fRilyuvvrqozntEX8nXgznJIyB/AMeQqET/P739c+QgOEUP+niJtZ++umnrrAF/mSXd/wzZvP3j8J499E0oPgLOYZjdj7jE8cCg7kGzRdjx47VoEGDXOyh4YNu+Jy53r/Fzb/fMrM3gpy/LT05TUPOOHadmxjv8KcXKL1AcRUudrxe+DVRP6UlHbKYacTeEg4jO/4qBZ2YEW5RZ8+rQAen+x7/uSKn/RXranUdnJktrKFoxD1MyHVrcr69adq9fZfbc5LuzvRwktISkhV1e9Fl76FHQTVSuO1xYQFVLVPSrYTzjz16jskrm8VN9twMFSukaIEC2rk9VRUrVtRXX69X/Qa3qUOH9rr8ssv2zxdZWWHTAPC///2vC0QkC5CH5cuXu1tdKdBAICigUEyhuMnvL7zwgnswkU+ojST+04oGjIfVo65du2rt2rWu85Snw1sX49+ZOOaUzfjFTZM/OuY2aRIMbksjoSfxsOTCiEZOdyrl1Jz+aefxsQrZ0rmNDfE+t//xYK5169Y5PHjppZccoaNb1nwkZwJ7TCq7d+92iw90nl144YV666233O2aPqHhuJywbZs3drJhwwZdcMEFbgxgALeoWyEoJ+f3Z3WPv1MAgVxxWyS3ruIH/h5wf/Ya/+Tvmx2gM/ZMo/uerip0Bw6y/1V29WXYYrGb71HEf+SRR1znHB38FAmtg9fkYoW7nLDBI5F1sHDhy4IkgTjH1hFstUKso5iB37LNAp3XJPN0JedUJ6AvP5uHFUv4bPXq1Zo4caKLuWwD06JFCxdj/cKnL9MjkcXRHovM3n//fXenBpyAQg8+RBw5FoXfw43T1ymyW7RokcM+XhTv6LL7q+3scGPOqc/BegoFcC/sBfugO5K9Yi1pNd8Mci/iUvfu3Z0tEf+vu+66HL1DxbdtOhu5FZU4SEHzk08+cXtB+7ek+zHpr+YdQY4U9Ckrbt59991q06aNwwcrIvuLNX+H/eeULR3qPH4B2uwIXwOTuF2fO1OQC3dx/RUvcAeOwe3M7Klr22PBqegKhHvwO/zn39c/QwI+/hDPaJjhJ/kWCyv/tNzwnyG1g0eBH86ePdttA8eCEXdhtm/f/qge/Mq53n33XRfHeRYAd/ARx9nOJadfhpWc1+4sw2epE7AASSNEdjnnocf2b3Ezp3V3rM4XumX2914/YfBx6Ef+N09LP5adm59984NmvPmRSpU5T59sld7bkVeRUOwJ3cGipZHS4E8jY/7x+9+jezMxwRUgo27DTs7NU01j9Tm3H6d1ePodnZGoKG6GeXhOWroy9uxTJD22F4S9rDgaCSUoPZxLkXAud1t8NLOrMbtKLls4rMeuOEk7f//ZdTtSyDia1ZXDXu8Iipt0boYLFVRGhnThBRdq3eefqWPnjmrRvKnOOvOsg4qbRoqtM8QAkOSOhG/ZsmUBm7J8AAAgAElEQVSueELCd9ddd7kuF26DBaRIjOfPn+8IRzCRNB36JJbffWLpE/F4CYlPsuxYf7U/SFLjrQYGiRrFjv79+7s58DAkElxIOK8g4Pr24n9m7/u37Nj344F2Vkk2x2b3CeX+XP1OCdOfn7hbV5qNk2SDYi4FTfTHnOOtutu5gjrydRmv2yI7cuKc/KNbxE9mgvvM+aQnWKALXtuXXTy7snEfbbJrOOZ3e9kYTN/4DeSb4iZbN9DFCHFgOwcrbpKE+sXNrHzd9tbj86xuYTUfsuuDOfhnjx49XHGGJMCXk2+rZod+V6ePx2Y3we/b36YPxknnJnPGniiYUdiyV1bExU+AfV8N+lPQ3kzP8eyB7RYoINOZREcJWwBwmxpjYJ7sCUrBl6IbBX70wEIN+5P6ujR5Bq/hz4kx87n/oBn/c/+7/rltfnYrpl/sC+rHx6GgL8TDKB9DOe8bb7yhadOmuW56ipf+QxbQGQtVbJHAQyEee+wx3XrrrQfFRF8OwbHE0y/n7NOnj7smRQDs/5JLLjkoebEHdZhdW1EgqHd/vln5iH+Mj4O+zRm++Nji275d1zo3K1eu7JIG9oSiSGv7TtMR9PTTT7stJ7K6VnDMPhaajdu1+ZvOavaJ5A4IcMGKhBzDggGdDSQ0Z511lh566CHddNNNB8WlQ2GzjSXeQmMQU/xjDOesky94DTgAt5WxvziyoKDIIq5/jngY68siK9vNSs+Het/Gy/UZC7cOs/8fyRp3JATtNBif4uGNfz3fVgxvDRvtuCCviOcr8ThDVhiZHdsH6ymAYzcsVNAB07Jly/3FNx6uxN7OYCEFOmRherLiJsVGblEvXbr0/m1SGJOvPx/v7X1fhlnZmR1DfABzScbhiGASXCuePCwWmfyCx3BOHzffe+8950N05/IgT/aXNnzJSobxcNSfQ9AekJ11BCNfsNLXO+Px43MwPsabQ9B+4sUy3wYNw+LhS1AmFgOyirvZ8bEgl7Zr+LGY4iYFKnIBbNB4f9D3zX8ONecjGSt7xS9YsMDFK+Pvd9xxh4s7dG5SLGGv85NOOsnFnXh7Fwc5RVY81pf34fw3K+yPNzeTb9AWfds2O7Sf/tYNQfz0McrmjO8TO7hDCx5kD+6Br2QHX7LSW3btK4ibhp0UxCluEke4G5Du+ngvP8ba7/7Yff4VnI//XRuvL1tf/z7HsRjt5yTBvDPeWH1Z+eeLF3ttrD6PNXsI+o6f0/A97B6ewh2U4PnMmTPdcIK2afbs8+qgTy9dutQt8sM/4O7YCwtjQS5g8cDkHc+//fesQSo4d8ZPzGLBlpybxQc4DQuk8WJ0MK4EY/If/erf4mZ2sP2fcEzoljnf77/DOmbBrk3xwCurvzPfD97GHituHpvOTR4i9Owb7+v7VClvkWJ65pck7Qzl/kPXpgGcD9wGDP5PO85AyD5z78e8Ofa0dG49d/eac+O5PWSIgzKLlxmR2BPB+cnmtvzuPTAmOI7912OvznCiIgm5FElMVjQhe0/+zRWKqlmZPKpTtoS7ZYO9hei2yPFXNoqbkU1bpN27FCpWWCqQX6m79rkOnQ3ffasnnuinxo3v0QnHQ9Qyn54ejR60STrgwYo7qzskWhQ32WOH4gnvcYs7BRzAiuImq/EkPEZyfDJjcjYgNqDk/eA+H/FANEgYfTA00A4GoXiE1dcDxwPEJAYECwAaoKUQ4BPcQxFP/7N4hMEH+CDY+7bt35J4uOKbTxpMViafYPeA71OmD1b9IBgQHpIBSCIFCF/Gvl78Pfr8wG3jt3nZ9+19xma3dfpyDyZLvqzjkZKs7MjOaUTEfvrjiGc3R7LxtsmPYjArpnT4URBDX/zNE2B5OIIVhxkDBR66gOlk4LZ0uqXpAON2jBdffNGROQpN/i3CvgxsXj75CdoW8zJZmU54zzo38UcKIRSXGGvwdmTf9iw54xrBQpPZok9YfB3xHf7mSaUUaNiOgyIuhaGgzwfn4H8eJDL+sf5xNu4g0TeZsQpNJznFF+ybJAc92NyQA09qpPuMxIiCFQUa69yMd954fm3X8+OST7biJSI2Dx/f/KQqnt36eGl+EE/vQVna+KZOneo62YhBJH50UVoBgVX0L774wi108B66Qx7BuQUxzP4OFr0YA/tVYuvccsZThekII0YEcdfwJYjRpqcgtvi+7h/jP3E96EO+bnx9BOVsXIOYRhcbSQPdJGeffbYrhjMf8BIbYeGLAlFWth3PVny9WyHc5oOd8g+MAB9IQG08+DKLImAMRSgSEF9/Zhu+vrLyiyD/MPywn/Y9k21QDz7uUzSjqIbtIBNu/0TX8V6+33GtoB7ifukI3vR1zNcWL17sumuRIz/BZj9+mM36l/B15vujL9fgkILJaJCzxMNr3z5t3H7s9GM51zscD+B4W6wB0/BxMNg6N7mDACymS4YHvtCpSZGcF8VNsBG74pZrFoDi6SboU74dBH/3bcf3MRZTuQOIh4dg5xRbKRD6eJkVjvo44Mc8+/25555zyT5JM92D9957r5tfcCzB8wT9Nx6W2Rwobr7++uuOJ7FHPTZvL9+P/Pd8/Qbx0rclH1vj2Yxvg0EuE+9vm2cQG7JyqaB+jUPZWHw5+efkOLiyFaqQixWefJ/PyoaDuvf/Ppz720MbyUXY15ychhhOoYTFJx4Eh67oQvPt0Me44PtcMyuOE9RBVuOzB3f5OgjaRFa2EIyDh/ONeLzW1yWxHR5E8QouCt+07RQMD30fOZR9+PgZnJuPl4eKfT5W0LltnZvEWbo3zV+C8Stoh8Hib1Y+E48LMFafUwfn7MfCYCEwiBdB/4qHX/Fs3McFn7sEr2fn93Mb3gPT4VY0UHAHCQ0qpkc7RzDOmP6Csc/i+Oeff74/jhMPguP2dRe8li/DYB7m24rpjdzTbku3bT4ovsfDK1+3vn0EsfrAGP4tbh4OO/8pnx/UuUnZLvbM79jrcH/HqqD+7dVRHcvOzV82bdGI51/XiaeV0opNaVoWOmn/08zNMM3pjMSZ8fufZ3XMoY71gcX9Hnuc+n7A9L97qN/9IOaDGQ2eER5ulJxf0cTkw9pHycS9Gn9Taf3w7QZHNHmgx+GI6mFPGjwgm8XNaOouhYoXlvLn17atO1W+Qnlt2rJFY8eNUcMGtylPbgrQoYNIgE+4WHEn6aN4QbcTq210+xA4KR4UKVLEdf6wEkP3E2STdnMfrHxAD8rYgDcIqMEORj+Ycw5fngaCwcKYXSseATU7sMKO333lXyurIoUfQIKk21eVT2Zs3H6QsfNYwSE4ryDpCc7Jgk1wPvztk007D+eH+LBqh12SmFK0psvK17tfmAwGGZ8c+foMElQLdv6Yff/z5xrsTPyDuWcW3oNkJkiK7Jy87yegZht8nt396uw7nIvODVaZSQLZP4yHL0DK8A+SKiNofIeOQAg3QXvw4MHuJwV0Ek1WXq24GY+M+KT7cJhgtuPbAPvY4Jts1I1+Ka76pM0/Z5A4Mh57snDQZ+PJ0rdtFj8ojnGL95AhQ9z8D8bQAwsnvp3Fs594n5tcbIxmR0HcYL9T8Irbi+lCJKE/55xzDhKl71N2Ht8+gv4bJIVBQh/v80PpzpdtUN/xki5/bMECiK97m4tdGztn4Yk9rSjwskJPUcEwLxiTfH35Ph7PzrhGvIJAkPzGwy8fj31/9bEwK/0GcdffH/pQegt+z//brmW3pbNoh0+feuqpB6kxmFgFdRzEP5+XWDz0bYcknVuK8VUSTxZL6DgEC/34ab/7erBr+b5iOgvKzo+L/vVt/Ia9dv5gkSJevPLHZzr37cf366C9Bf3vcDh3OF+ysTAPurYpcuDzbJtjT0yO51dmw/wMFj6C8wvOx8fuoN6D8g/6QDx8C/qur8us5s95/a604HmJQ2Ah3b+NGzd220XYQjvFTW7bp1OYwqMVgswfDWdMLkE/PdScfVnzOwkt16CzksUO7pIBh4I4aPoIciCbvx9vDEPs4SQcQ3zmbiI/3pntB8+RlUyD8YQx8tATHihEZyBd/n4BwL9WPPv3zxcPL/1xBeNlEDN8OzebzYovZNfHfBw0e0L+xkeDmOpjEb5FZzscx+Tuz8HHjcPZi2//8Y4N6svm578Pj8UeKORT3MybN+9BCxvmK0HfDtpV0H6DnwevbTZgnDmYh9jxxoeD5w/qwD7PKnb6WBS0H/sOxX78nsU6FprhAIaFfozOjl8EfSJoE74fB88XtGnORSMJHJEiJ8VNun6D8/CxzMZrxwSbAkyufhzydZYdfI/HPfwx+TULw6d4OO6PIcg5gjYe5I2+XH0d+b4YtA0+swea+XYZ/N3O4evSP5c/16D/BfWbFeb4+V7w3BbPiAXYJJhB8wWYzYKcb9N+DLLvZeUjPh7FfpfSIyFt2S2t2Jmuk3Mn6LR8Ul72JKQo5EpisWeM/Pv6+yQQKG4e7U6QByZwLDs3Z7/xvj74+hcVL3mSntlWXOmh2Eb8vHxgMEfxf5rT+8WEeO/xnQK5kzTmvutVvdzp+r/31mrqkpVa88NG7U1Lj9slauexsdh1faDx3wu+7zudO45OzuR8sSJn2HlM3Ffb09NU5YyiWr9+vStmUATM0Vc2ips8UIjiZrRoQVfc/Pmn33R5pcu1Z98+TZ48SXVuvilWJs8sbjK+YOCwzk32UvOLm+x3w/5OkOIpU6a47gCKm9wiFHyQCHql6EKBlCIP5JBblLgW/1j9pQuErh8Ko3QP0TXDXoE+0PIQHLqMKM4RqPmcW5xYzeKarFDSdUlyxvUouLC6C6DSsUDBhfMbCBuI2gqaTz59MOV9xsb5eEjM999/L1a9GBtjKFGihOvco3vFDwQGzOYDPhD7AYIOMm7voeOP28PoprTN9n2CY7bpg7+D6nDYPfUUObJ9gPmbyZGEmWKczYmOIMg6t7GxbQL7kvEeHULIDVJIsdO67+IFO47nenQWcV6uif4ponA7EHKx8fJ99E63D58xLr7D9dAn+uG7/EN/dEb48jf5cR7I9KpVq7Rx40aXmHE+OoZJ2vyA7heB/MTVL1YfjkRzDnTOSilj53f0A4nmNjg64bBb9nhC/yYH23OTQp/dfsE8rbhJ4YSVdHv5hV1uuUKu2MJll13m7JbuV4p2kEISVvRDcsi8SeJ9u7XiJiv2dI1DIkx+VmQwGWLD6AmdQTAsGQhintkbc2BsXIMOMjrJKPYyfttzE7+kE41Cpz8/5sWD1uisRE50VmEH+I6fQAdJmfmMHw+s+BIPT5EPiQ2369C5xW2EFKmyIltB8g0WgDP4Iz6F3/B9ZMRc7am4fjyxc9NFgk3zj44qjuX2S/7xfR/PfGLM77Z/HuMHR5Af3ShmU8gI3/7ggw8cBoFjbAGADeADQbvGJrZu3eq67Hl4FdsEgJVBomoytPGgS8gye/kxJuyCDgE6BZAJesRO0B+fWcerHzf9BQQfv+zafB4kyFklAr6cDEPAS67LbU2GJb4t2DX5CW4zF/wH3SIv5IpOLIm3460oTqcWMRu5+vMKPhncvsc1wEFwiffAW2wGLCPu2xyCRJ150GGNjuhqo+sIvfm37QcLIpzD76RnTmAT1+dYcBAfNHnScYY+wXPGgm2CZxxr+IKNc14+A2Pwb7pt6ea329SChXAf2/2knfexG2Ik46KjkJd1SHNXh8nhcPibHb7k2xTjYFscOuu5Hrenc+us7+N+TLY5+PaC39LVjb0jZ2yfc/HTvyWS74DRyIu4xTHoE/8EV8E1CtbwI/NF7Jd4QezABm2PYt8X4sk5KzkwBr+478+Nz8BkCnJgIYs8xHq7HZziJluXMD4W62yvNV8W/B4sbvpcxrqI4HUci3zAObgbdsM8GZM9UIiFVHgfya11c5t9Y6P4KHwN+fHiHIyXWGO3ggdxg5jKYjvHUcyGk3LM4QoHNl7fNoJYaNhLHIUvEVfYXxL8i/eKZ2fMi3iLXfA7PogtgZ9W4LUYx7jxV3SKHOG0+KRxLHgh/AO5ci3OSzwGfzgX/gr2mIyCtn4ofzI/CuK1+TH+QPzC1rkOYwBn0BXcH8y0eaBvbJ1GCIpsdLrzPeaM3v1YbDbm6zW7uBDk6/g7nIy9UblVHn5oOaUfk3w89uMr40fe4DjzYsz4KL7s4x0+zDHEQs6F74CvYC+/x4t5YAnHIxP8hvEQi9AnujNfse8af+U48BhdYwfgE36GHIn/8D/rJPZliA7YlgPfx+8oIpEfBeN/vLEyV/P7eNzftyP7HMynWAlHgZ+gc8s/zF7tWlbc5Cfbv7BgECyoc154GPZNDDHbN/zhGuTWdB2iK3SNz5Cz+PrF58AnuCuxB57Oe2A87yNnfAY92N7gWcU6+BQ64Fx8D/mjc2K9j59mK9gJ44enwAW4nvFnbIvtb2w/fOZKXMbf0CfxAX6F3RhW+fo1rGGs6BoZwz/xO+SCnYAfnAcbIcabf/qcJuh3nAsMJr8i9+C7/M72H/BhxgZ+cV7/DpZgjoXNIif8CXziWOaDrOBZLCSzlQSFbeKF6ZVtpdANPoKekC/Xwkf8B94FMT4mj1i8+re4mR3m9Pce44qbPtnwg1aW72d2eO7/3Pv7lNxpGnoMnpaenpGhtkMn6+RSZ+vTvfm0NlziD4VGA1WfUPrv+YVNP9CaE9vPEoXy6d1edytfcuw28W9+36rnPvpCE15brt94QFDgyev+9Xynzuo4U7n/uf899zv/2JMzV7KiSXmlhMQ/WErR8D6NuLKo1q5Z7TqIrPU6x0zqCIqbkSL5FcmXT+vWfqEbbrxBiUlJGjdurGrVrJEJeAdWMoKkkMTQbku34ibJGEGTlnjAzu/cpDuIQGP6wmYJ6gQ+9v/j4RUEPfaCgcSRMEN22e+DIEbAYEUHEkwwJsE0UGMskFnOB6EC+AmOEA0ICLfGUKizQELXGoVXQJ8WeFZ0eYK9EWXOS6GUpB/wB2Q5jxXmAGUCEgUHwJYuPYDeikwAKUVIyB63fzJ2C6yWwFtAieevJiMCB10VnNf2Y4TY+y9An8BFICcIM0eTC/Lg1jJIPjKyQMOc6ZQgiCJze7gVgYckEMJDQsC46UyEWDM/CDg6gHRgt5B5v3gCsSAAIl9us7YAzLHVq1d3SZ2RQiPYPCkc3fE552Ue2A0BHZJnxR/IBwTFFgN8uaEL9vLD9iB7kBJshMINXcQQTGyPayIvgjyysYJqdkmzL3euxQo4L5IbihB+cQFZMBdIPGQCGZMIEMgh/xQvIDcEeuycziJWqyHivm1wTpI7kii6DziexBR7xka5lY+OF2yE6zBXiqd0Z3It26uPY/FPCoyQB4qbPpZBBlmY4BoQKXSLr6Fv5I4usGnmw+fYHL4ByWEvTQoWjBP7I6EhmYRsow8IKLrHN+2hXMwRHXC7KGPiFl/mis6QJfuRWjLsE2pf7z4m+yTK3vf1SkIPTrH3Hl1xdJRYQg+22eIEx1lywHx5MS4WcVigATfsdh3mxe3IjBk7xe78JIHrIy/8B3sBTyCrnBc9oR9iAPrCr5kDMoH8gk1gju0jxvXBHfwAvIIMMi4KJ/gb2wyAkxBMCqDIGx2gH/DAJ+YUX/A57IECPHvrGSm0BRHkQGLCdcAV5sXYSeLBAm5pxy7AC7ry+R5JKmSeMVIgI9Gy7SfwBbrCsRkwxwrCwbhquGBx33whSODtb2SF71OUYcxcs0GDBk5GyMHIux+rkSO4xp6Z2B3Enblg69gdCQ2yN39GvnT84nMsQJheSEiZN5gGLvlFTq7B53wP+SA/kgJiAlgHBiBbu23b4ivHkQiy+EFcZC7oyu/EYyEADOM9ZM55bJ9FPkO2zIn4AR6TfGHrJLXYKVhA1xmJDvPB3rklDPvmnNzCywIAPs93sS1iCLaI3dLtB67yPbMr9EEsBAeYE34OHplMOC+fUaidO3euwwXmyq3+4IwlqTm12BssTmCnLBxhy9yeCk7hOyR/2Ax4R8IUfII65wEb6DAEN4hLyI/4ggzgDfgY5zDfB0PhRmADWMg2RGAfuInP0xmJ34HNYAKyB5fABWyQYiP2aIuivg9khyeS/OEL2AjyROcsehivAL/gR/gAMYx4YHtuwr8oeHJt5gGmgAP4MXaFzsEqPym28zI27A9Zg5MsWvHiu+gZTKKojP9TUGCccCfwns+Rg1+Es0VE4gs8CvnxQncktvgRXNPXm+ECumIMHAdWcV0rZJGME7+wTXwd37A5cM1D7Z3t4wh4YHtuMhYwG+6KXrEHChUWQ3yexDHoB+7DvJAvvgaOwM34B1bYwjOfY7P4ItwM3gKu4K/Ml8/owEMu4Cz+iizBaXQPFmKHwULAoWzJ1ym/m5/zOzwGOyGmwbHxHbYVgGeDuXTi8sLm7XfmDK5hb3SiwzXBLpszfBTftHjhL4z4OcOhxgy34xrgkC08oksWncEd9txkjMgIfITPY8/8I26Z3rFLzmFbUuHf8FnwHM6PHzAvOJYtTOJr6BKfYQzoBXlj19ge/5ivFa2MV3AdciPupABbGAOyBFfg59hvsIiKPMBT/ItrctcPsRnZoW++w/iIMb7OGRO21KxZM3dNa2KwO1j4jPEQE/FxdGm82bAtq0UW42W+fnjPHjIHzoG36AW8Z99zsBDZm87tgUIU+sAndMWYuSbztQeegpXok/OBVfih5ZPkOcRNrgdegHtcD74HpoI7YDzxGRsGp8FysIKFBuwTfMB/+YdNogvinuGx8UrmB94RGyiew+GxW+aF7tA93NAWbDieORBL8X1iLMehPzg8/o3uiQ/8xP8ZI8czNuwOG8afyR2QiRW/wXQ4IsegTyvgMx5yQHyVHBs7wZ6QP/GJsYKfZpeWb4CP+DVxHN8gDpCLohvsBt5Kbm7bWyEnjofLYuvwUMtDzV75yYIZNgsnRn9gFkV2fAlewGdwTHRvW/HgrxwPppP/IEOuwxywceZrccOvhR1oZIkV5f8tbmaHPfy9x8SKm95Wm7bF5pH83J9USDr1GO25ueyz9Up54XWdefY5enXfidqiP+61GSwm2t/B94NFTp9kcOxJRfJr+RNNDtJMWkbEFTYf/r83tGDZF/sJjH/u4HkskAaDux3nJ9fxjnHHOTYaVoQCZ54C7nf/1fXMNJ2SN7aJLgCXo69sFDe1Zasiu3Ypo3B+RfLn07KPPnHJTvETjtfgIYNV9Ro28iWoHNyB6hc47bZ0EmUKYSSu3PZKgQTCCSACfCRpgBTkwLoOmS9EhMIGhSxIA2SO2/5IQCCJEBKCGDKGeBNYICQAG8BKsAIYCQAEB/ZqIQlhLIA5CbsVDAigFM74HsGWri2CAoGP4EQSxvcg+bbCSmCEeDFmileQBYIU1yBZgYwQQNEhgYExMhZIG4GA+REQSbwh0H73m4Fu8JZ35GKf8Tv7lJJIEiRY0UI+BC1LdPk+BAdiCxHjtjtug2YOyAkCQ2KObqwzAPAnqDBvChDIguBPMZqAT2ICsSDYQFwhasgHWTE3yA/BkfHYU9XREYSQwIe+GTfHE+CQCeeFMKAHghbB0TplkS0yItCS8BHEkSsBjmIUxQt8BD3wXYg/ujPyi/wp1EEOCNzowVYO0QG2R1JPYoUOsDW6Fwn0FA4gGZY8HokfMn+IEHIleSLB8DGC5AX7hSRAqrAtin8QRgIyXXMQFHtaOscid5IXK4DbHlIQOcgJc6UIgGwgEAR8iqSQYmyTefMd5k3CZptyI2u+i3+ScNBxgr+YDDme+aAHiATnwoawM/RGEg+hggRSEOE4SCW2iN9gS/zkWAq16IprQ5pYoYWooVtsA+LNi/HQ/Y1uICyQcOtmYzz4DOOkQBdMeP1E0XwGH/E7XYMJEckHdod9cbsvGAU+ME9sH2KILfAP0gTpJeHkPBR1KCJTVCZhZDzYMtfDH0goKEhAPK17x+IERRxIIcQXnEC2yM10i274nKKGbW3AdSD6JMzoCOxC7yROJNPIEnwEDyGE/M5Y0DnnpvjC3/akcwisX7RBFsyTJBP5oheug/z5PraIPWDDFLro5OKFLRMnSIIYM9eg8ADO4aNgOPYF7qA78MoSM4ps+C42it/wO4mGH3/ND7NKlCxuWwEUO8GPSACQhXX/gDfEBuYQ7PRH7rZYZHaH3Hlh2xQOSJbAP1v0wVewa+ZOMRA5Y7voG2xElhRF0b1huu0fRhzCH8AhdMCYsQOSeUtS/G4DfqcLBDni3xQlrJsbW+Fc6BwZEidZ9AIziDngB/hNwsS4kDH6xQY5HjxmrPgpcyGZIl4Q0/AJYixzwz6QHUUnkhGKqyRPyAkZ4e8sSIB5vg7RAws0yJDvWwcKsuU7xEz8Cv1Q+MH30AfFEpJAkm7k4u9deCSYHDwWezGMg39YHME20APxApvBfsEUbJ3Cm3/bKnYFviJjfmITVshmHsgLbMcWDKewSbgPMY3EC98nBvM5cZnrow/whdiFDyF7/hEj8CMSWrDSv9PB5ne4xTjiu912DvaSFPLT/IsiM7IGC7Fr8AQ9YjP4LtjO3PBhuBTjQk7olWSXuI+c7CFkjAcsQFZgFPZisrICOPKGK3ItfIg9T/EHK26Cf4zFfNGKFeAu9o8eiRHW4YsNozOwGrsnXvCy2Ak+wUWZN5+TfDMPzg9fxBbwVTr54AGH4gB+l59vY2AEeAy3QE/EOmQI5uFrLPKwmMHfhr/YJHZHEo+cOR5fMO7I+PEb/AgZM0Y4GDZG7MFf8RnwgXMiX/wbjIKjIk/kD28yf8W/sDP0afI9nF/58dPHY/TM+fmHPtEJPmELQWA+hVewCrtjTOgSu4Y3sJ8rdkORy7ghc0ZWzNkeYBVc0MwORyNmgjvoF66PD+DL6B874txcF55qekJ+YA9cGD2gRzgQHBYfYV4Wa+n8ZMxwTYqccC98FH0wL+IpmAwmgBFwHHTGP7AFjoRvWxGVY8EGFrSxZ2SJn/E5eMl44HrEI+v0tuIi+QlxGxu3BRrmxHj5DD+B24LkDNcAACAASURBVIPzzJEX57WFLTg2mIacsE8wl3mwSGgPzbOH/2Ulez//DWISPgMO4etwbcaN7eGD8Ac+Z17EQOt+Ry/gIrET7s/cjR/Ygg1joqjPtcESbBouzPUZO3YOp+Za2CW8kLwFXSBnch1wjNiHHvEjbA9uzPW4DnkGcQicBMfBQjiZdUyaDrAT7AqbwxfQne1RbAvN5Kn4BNjPi7mTr4GTyBmdYK/4KzbDeIlH+BCyAqfgGlasBEcZB3rnnLZvPvbHYjU8hN/BacZJLOccFGCxXcbIeS2Xg19g3/AkPgfDKdTa4qY9GwCbwp7ggNy9gt3DGZAl1yPOIU/4B3iIvaNXv55iz+cAo5iPxUtiIlhn25SAA3B14iTvEaeQGfrAli2/g4vAq8BvuAqyj8cd7YE0/xY3D4f6f//n+zs33UYC3p5zR/q3VbmPVedm/2lztDEtQXvyFdUHGSW0J5yco7eiG/C54uZxBbSi//1xtbMvPUNPv7dGKYuW6utftygtPbZ3VbCAal/2HTJeMTN2V32siphlgTPz1vtoOFHKW1DKlXv/7eoVC6WrbfmCWvTyyw4Qsrqd5ahMLRvFzehmHii02z1QaGdIevmlV1ygO+fcMur3RD9deUUVhbGtg/ZmjRXeLNBBegF1Ahi3ewGeBAhIG6Se4EoyQxIEWAN6VhwFlEjQmDugSRJGcQBSxzF0ukBOAT2CF0kU4AuwAqQURUn4IQsAIAGGoAiYE5gorBAoAEQAm0AAqSCwQSbogoNYQlYgKCQXBAzOR0GBAEewofiEfinAcD2AlCQd0kQiB5mgUAU5YpyQGkgDJJ0ADfllD5l4gd+IuK1qWcD0CzcQLMaIfTBuAhbz8W9NgVwTQAlWdnsUcyeoGfkhieI8yA7yw4obn1HoY77IiYAE2YKgIRuuSWAhWBLMWL2ERBMIkT8FOwIfXZkEZAg738UWkAvBhs4oZEJBmWNZUUUPyJyCGXMliJNwI0MIHAUH7Acd2osCON/HPiA9kFTzXewHAg2hIYFB/xA6SBznhoRDXLFLbAUCRXETeyQxIpAjT7tFxgonh/M9bB/dEsCNIBkeWIECGXN+ZAyZQUcEceYKMaBYyHzpskCmzBmCZR2vJDX4FHJDNviB3fqObjgWu6C4BlEiyFshDlsgwWCM+BeyhvxYcdO6TpEjNouuKKoge3yRBBbfpnCLrCB7XBsZWnETvWNbkE30igxJaMAGSCv//G5ViKfdlo5/MR70g+9BPNEH5+D8JPfIkXlh37xvCVRWyT2f+wsGyIjCDbaAP4BxYAgFH0gSBIsiJ3ND1sgKeVOUhXAiVzAIH0Pf9jRfCkqMy3wOvIJg4zf2BHAbK6vw4AtjZn7IhGNIZvAVZAtZwx6wY4pJ+AeEFj/CnpENfsRnYA+6xGeYH37E3MA2igD4JYUofIaCONhLVwLzhdCDbfY5c0T24BzzpNMAPGOezBcyCTEHxxk/xJqiBGSfuVinEgUC27OPY7BTfuKrzAkbo4uQZITf8QvIr3VM+fE2Ow+5Mj+jYMW1KUxzPuwT4s5iQK9evRwmQ8jBC+s0Ay/AAmRMTMG+kR1FQzAde2R+JGXgHrK2PcrAFYoL6AubQDaMF7vB96z7je+TaKE35ma33ELm+Z7tK0ZiQXzk2hxnHUVgFON49913929DwDjocKBYQ+xE/yRUJAGcA/zFvpEJfold8DeYSdEFf2J+xGniL/EMWWEf2D7/mB/yIm6RBBH3uBbdMIwV2yUxAXewTWwX20EGJG3YOXIDd8BYZEIcYW72gBcSFWyOYgwxhyQerALHKOBjM8SanHj5xU2KdiRs+ArchGKaFb2IhyRUYBgYRbywOMz48B/sDFlxHHrgHOAyfkLxgnMxd2QBjhML0Tt+w3HMme9iqxQ/sT9e2An6gnsYjlPURsbYs3VNG1/IjlyIAfgY+ErBhPiCrA0LwUDGCg6ga1sUARfxDxYz7DZIYhexl2PgNdZdyRyJFX685LzwNmSNb+GT+BdYiB0xb2wRO0NeJMjYI36ErDg3tmMFSvSCnMAheAbyYDzImKID82NxiTngD9ggts2YsCnkTuEGu6J4QyKOTxJrraAE7lLEMp5vscWPMcY1gl1r2BDjp3CCbeA7YAYxD12jR7u9lrhpRWA4JP5Hso+PIG/wE79Hxvgw+kLujJ+4jD1YZx7fg4vhk5wfewRbiDX4GT6KTOB8YIj5Kzog9vi3cWbHnvwciLhFPAYTiDXMkzlgL2AuXJy4CO7wN7GV2ILfEzfBGQpq8ARiEgVJ9A5noMgEP7FFRYsLWXULBsfOQj/YCpbgb+gZvYMpjAt8RQ/IBVkxLrgO8mYO6I/vwXusuMk1GA/2BicijoAH6In4gk2yWIYuwGDiJzohPmKbxGDmiu9h/2Ao82Zu8G+wGzsFT9ET8iQeoHtiOP6PD3Be4r1184I7cBViOjJmHubjzM1wBY4Bh0AnVuRjDOQn4BznR0bEFXgiNgI2UChCfrZHuq8DqxuY/OPxMTgX8QacYD5wAgr0XI9rg6f4B/4C9oEv2DmxFnnin+iJc+NfYBVz5jsci//gt7zg72Aedom9U2ijKQT9EONo0kDONKXga/gGc4YHICvmyNiIWeAmdmiFYvyJvIk8CDv1tx9Cb+iJ+YBlyJnrMmbwn/wD7MPukTmFc3TA32Akc8T+yY84Pwtk5DGMlUVRu5uKnIFYzouxgB/YNN9nnPAN5sX1mAvYR/zHxrA5+BvFVuSDvYI1nANs5vqcB9snv0XW8G/+BnvIC8BrfIXvg1FwZuKfFaPtuQzMjXEhD/TDPA1r0BE6t05PbB3ugkzgofBa68pEz9gLfIp4YYuiyJj4gr0TA8ip8AHGjB1xPfitbadzcPH93z03s4P1f/cxmcVNa92MPZDhQCvngb/tqeiH+3lK7n05flt66p696jBsskqcVkpf6DitjhRzTzMPFhTtb//9rG5Fj1eQNAOmc3PFk7GVnqxeFDbZi/OZ99box83bD1pVsHPbd/3x+J8drpgZPM/+8yUmScn5pNz5dUpyhjqdm6Dvv/zMETvb0DlHDCsbxc3Ips2uczNcvIj2JufSSy8uVqvWrVS+QgX17ddXlStdljmU2IOnrPvBipPYG+BLgkLQA7QAa8CfgAFJtuImyQLgzPF2WxAAZU+YBrQBOoKQ3RJEoIGgQI5JJu22CbtNieIQv0MyAFqSLACRhJqADZGx228p9AG4kFDAkiBIIQJywjwgzlb0AOQBfICc4gvFRECUAhWJP8UQI2MQKY5l9dECHucmwECMOJ7AEq870/TMHKwgY7IxEsFnzIsAQGGLgG9PO/XJBckyQZzjAXuKDySUFJzsFgsCFUHNXlyTgq91LUKokDXFCuQC4SdJIJGAnJBsYve2ekoghgBCBpg/CRQBGnugAENgsyeuMlbkyeotsoFo8DmkgjFjLxBS5oh80TXXN3KB/EiaGCPEGl0agWC8XBOCwbk4D7KwjhLIEiQb/UDGKXIgR2yScRJAmQMv/4mYh/NDZIG9cW3IGnK0260JtBTi+IlfcC1IIwUXyDXFAMYEiYeI2NPS6ZajOGX7DDF2iClyxV4hnAR17IO5UiziPUgzsraN+5E3umOl2RYasGsICMkgssW/kJXhLN+H0JAEom98yPwenyIZgcigM36HOGP7+CyEmqKG3ZaJDTInu9XU9tzELu22dMbIfCFkkC6IDf5it8YwfnTKP8aEn3N+2yA9Hqn2scl+p0CInvCF4Mv2ycP3KUqSJIAZyAFZ4rskIVwTP0Ke2Dkyx5esU9SwB5uApENQLRlENyRN6JDvkfSQNJj/ghfMG58gEYScYZ+QU0g68iVBID7gHxSzwFHGBC6CuXa7FeP29+IE17BPkhWSAK5NksR4ua4fx5AN8oD0YwvYHjrhOMaE7zFmbI+xICswhmIQ/s9Chp2P47AT8AVZ4K+QZDrXsAFeJChgeHBRz+RmtmeFE4vFfiGFRA89kGBYdxbFU17YLAtnEHPwgPFTOOKF36AnigPYF4UB2x8Uco7PYJfMjeSOOIZ/g13oEhJNIYFknMItvk5sYaHCblEkNvAdEiMSBq7pd96AOfwD67BPCg5gA7iGzYJrZsMmV66DrrFDis/oh8+wK74HNqJjEnXsA5sGS+hU4tzgH36Lr6JfKy5jo9gVfs2YSEotBlC8YMsP8B5coDBAEYMiIdcBV7At3ud76JxYQ8cRMuHajBG7wa6YK4UCxoxdWQcTOgQbwALbEuVwGHy4z81mjFPATfBvxo9NYJe2EIHeuT7zpmBnWy5wDRJi7IxORD4nabRuVWQHj4HPsMjFnPkM+8HvSCIpuCEbCsUUPMANbAU8w07xcRJfEmOOxVY4DuwBS8HiYOHtcHPHb9El4yWG44+8B46Bu+gDDsALn7I4QPwh7pLgcwzFHPACu8ammAfnxW8oAGBLHG+y5m/sknOiR+bFefgu9ksiyudwMnwQ3KAQB04wZ3wG32I8XIviDrhIoRQ5222K9jn6JI4hI35iR4wPffovww2Km2APusSewR/sEtvnxTzsydb+QlqQ8xtHQwb4OudFv/BYK6hT6CJuo2Nsj7lS5KGDEb2iE+yD8dh2SHwXPwW3KT6A8dgeBUF8HL+ikEHCD/agT2wGOdk2N8RbYjL+j19yPXwNvmPdcPhgdl/I2mSCHtE9dsXLMIZjsGvGBp4S7/AtZAtnQRZwaPyE99GTdcUzZ7ghcyYOMmdkmd2HO/rzIMbAt2hegNthHxQ6KM4QK7kmfgYv47rEEOyMIjXxkvGCX7xPwYXiGi/kyWKTxVewn9hA7IbLwan4nNgIZyO22QtMYxx8znWYGwu88EPsgMYC7BPdgKvgAfaFvsBLFkPwS7szCLsEd7ALfBPbhS9YwZTPsQniMnJFnowT+RPbgnHffANcw9eIP4yFueCvFjdtwd3yGeNPhiE2X7N/7J7chTEwVuwX/7ViJTwHeXA8sYTFCytu4p/IAp6KLHgfG0ZHjJP4AS9kTLZoSay3xRHsDJ1zblssxbaQFVgG1mOncHKwHiwGn8glie/wFWyaf9gycqHwZkVz5oDdYEf4AmMHfxiTyRNfYTwsKqIbfAV+AjZhY+gX24ErEyexA+Isi2+cD2yxbXas45ScCy7LGMk7rNBrd9KAreC9bYWGTrBFclZyOGSKP/KCw5n9EY+wNcbPufg+MgYnwGfwDVlQQGeRAi7De+A2sRTZWf7EGJgzNg4mWSMKnIZrk0egS+wS20JefMZCFvOC+6Mf7B09wHXwGfwAWWMztj0AfsC10D3Xwx9s6zv07ufJ/z5QKLuI//ceF6o3+3ue9nLgxnSrXrpOO578FOvojHXeHf5vHig0tNQPOTqrdRu+19A5i1Ws5Cn6JP04fZsQaxn2/xmhyOr9YJHTjve/Z7+fVKSAVg44dHGTY/ekpWv51z9ryIvva9GK2L5P8QqW2X3PB3V/fP77+52Mhw0VOl4FwulqflaCSoZTHXj7hac/rYTsFDfp3ExNdU9L35Mrlxa99IpatGzhipt9+vVxxU1nOdEDxc1gkY5EBiJJwY3gbl0vdosxJJ9VGo4BxCg4QrQAcQAToINoQEytGAVAAlgUg+iGgLxBCv29O3ifopDtNUfAAuQhXRQkWfknOPA3Y2PcnAcQJImjyGPdbFawA8hJRiAEBCzIN+eyh6mQEBCI0CNBy1ZAAXl7QibBnASYsTB+Ek2Iv/8yezZy7BcE/OKMfQewJkGAhBPYOZ91NdhqKQGXAANxIxGzPcsgauiEpIFCDeeADJgsIR0EEboMCLbIwB40wvvoArlBEiyBYVxW8LCOUZIY9AtRQHYEPZJ6u33M5gg5sH2ikDPBlJfdCkzwQsYEONuE3saLzEkcCICMlQSfF8SRoA3Z5zskTNYZiHwgDhAGXiSNFBNIGrBJyBXBmu9ktzPA16Xdlk7ixRw4t3X7cG1IAqSTYE9AhlwyXntyOIHfipsQX8gy5IN5kiRyfggUBJGiCgQJImdjJRngGAiT3UZk48M+kTV2DiEnkcLPKPjgq9gLMuBcJCQUQawAB5EywmjYiIz5nOtgD+geAomO0QVJgOmba2M7VujB5/BHEmWuSREY2ZCsIh9sBxv293DDF5gb54YcQbbsdvYg9vsFr6CvkXhi5+AOeEFxh3MzXuyUedk+TBS7SEIYF8kE5IukE59C1iRkFOewczCGF+eCmPM5c0Z2LFbZGPEDZI9tkDBgi76t8X2SVIoi2KHd9gOZRt4kpyQb+LbhL7IzP0S/6Bk5YSe2hygyAb/4jFVvrmELULYnGSQTmVBsh9wyN+wRok9ih/zRJXPCXxk3+IC92Z5cYIYlZIZH2AwxAJmQzBDbSJTwP+QN1uODJPbmL8zHYqQVXgzn4sVUkk9wiNiAbpGXdUYYRtP1wCIbY0buyJ+EgSTX9pmEOFPY9BM14hqYhr+RSGB/kGr+WXHTulog98QYOhWwJ5sDhWmwk0IFCRp2ZQtgzIdiPfJBFtYpYkUQ5kMBDv3g//gONsrY0RPXQ76MB5+zzi2Km9a5CV7j6yww2Nw4F7GV4hH6o1BK4RJsJV4hQ0vebYGKWIsOsU3sC51gM/ijdYeQtPE9zk+XErJFZujYMIDrUkwC57gWY/cXLIkN8ALGRSGa33PyhZ/ZlhzgHb5AUdZuFcaeSCSxF8ZKUkqhnwIEsR+/xAfxU9vz2oqC4IF1q4IF4BnYiA/ZLapgAn5gXazEKmSMzrFb5MsCMONEj/gJ46FoRTJvD9LLbpHT9h5nHuiNmIouGT+dqPwDm3iBheAGtoL/k/CS8Nt2GcjJFnI4noVbbBe/Yp7Yt2Eh17EHEjInf4sOxk5RCF6CvMEVYgljgsMhe+IoCS2yxafgcOAG50XG2J/PnZgfXIXCMlhITGch1HAZ+6aYRnGKRB2dYv/oFBujWAjW2/Yf/h528RZU7D1bYCSmck30ix8S4wzLsCOSctvrkfET+yncgA1wO2IDHNi2QuK7dPMxb2Ii4wXD8Qv0CM/hBQbjf2A3/gvnxEYpIrIoY4vVxFT0DqZh8/AQ/NBuWT2Uj/k5mS1s8R4FIGITemdOYJJhNLEJbCIeMVfsA9xCRswZ/sa4mQsFCosZxFjmbAv18ARwKxgfDocJnMcWrm2LJq6DnWG32AF2R7GPudg2NrY/K7aCn5IjEO+xfWwJ2aEn2zsfrAMb7PZe/NUaA9CNz5/wExYk8QfiINcC022vdXIkMIOcyM8X0CkxmFiArcLZjLvjR8gY/MLuiIOmI9MF/IXrgjXEKewOjg1PAb8ZP9gCVlvXJp/xHWIlMuMaxGlbCPHzMNNdUCe2QECcgM/j68Q7+IUtZvEd4rMtlII5LCpR2MOPyXWYMwVIbBe8IZZgb9gweGV3WnEuZM/3KYKiPzi0FfAt/2AO8Fx4Nj5P/AMDkR/nZp74HOe2whjntoVe8kNiHefGX/kuNsv2BGA4tu5vl8V1mQfxnZ9gGPkGtoOvgnvIm/jKOdEvdkP8Z2wUJPEn7Nj2n2QO2Dg8hDgBf8GWOA8LasQ4ZEb+YHwNjEKu5IDYszUh2IMqORfFVbAU/EJfyBxZgxMsGFhBmoIjMY75Y1fYp/mx5a/4Db7Od+yuGHgk71P453jbi9fsge8SC1kMYqzwA86PPLBHvgeuYffI2LghMuZYPqfYix3hu7xscSoWL2JFkX9vSz8cgv79n2cWN//kppte7fNYdG6++M5Henn558p93Al6J+14bU3Ivz8IHk0xEwcwoPILkvb7yccV0KqBzY9IO6MWLdXQF9/Xr9t2KiMjdsu1BQf/p/1u5NInPsHf/XP4CZ97n87NArEHwjQ8OaTqJRMciA0dPvwPG9kf0UQCB8dKknKdsvbCxUNRKZKWLm36TaFdOxUtWlzbE5P10sJFat+mpSpUOF/9Hu8TI2kUNp2NRGIPSookuEdQgRX8PWjQAA0bOkhVKlfW8OEpGjFitMaOHqsZs2bpquuuUaGC+TVj0mQNGzxYBY8rrPr1G2rK1On65effdOddd6pRo4Y677xzlSdPbne+jGhY+3bv0qsvL1abtp114gknauDg/qp23dWK0l2gkFJ379byZUt1Q81aSkpK1IQpU1W9Rk0tXPCihg8drJWfrNCpp5yucaPHqHLVK5WQK5cSFNGc2XNcIFq9cpVuvL6mnpo6TXnz51OGWJVOU7/efTRz2nRdcsnFeqR7N5WvcIE+/2y9ype/QAUK5NFLi19UxcsrKaoEhZBBJEPhjHSFwslu/SB1V6oGDxmkFatWquq11XSL28fmBOeg/LffJrxfnGgzP2J2rEWEQpHYokQ09iTRZ5+drebNW6hUqTO1YuUKR24ikZgO7Lsvv7xId90dW9V/+923lDdvHlSmHt266+233lKjO25XqzatlBFJVziBpxFHFMoI67O1X6ln715a/dlqtWzRVB3bttOWrTs1Yux4DR3whC6pWFGP9e7lVv4soWAH1h3b6KoboWEpKbrmiqv18ENddVHFSzTj6f84GVx9eSWNHj1Ke5Wu5GguN5eo2IT+O40bP06TJk1Rw0Z3aBh7Pkal0SOHa9So0fruu2/Utk0b9ewZu50aW3P+Hgq5+TzavbtmzZiua666Wj0e66UTSpbU2++8r9tuq6f03alKmThBdSg28BTizIWdNavXqlrVarHN199/R6XLnKVPli3X4EFDtXr1OrVq01rNWjVz4wtzxUiGFEr8wx658XyR8acMG6YydF+NHKnSZc5180FG+NqO3anq1esxTZs8VQ0aNtCIkcP1y88/q/x55VSlchX1eeJxVbiggj5bu05jx4zVwpdeUoM7btfmHVv0xqJXVLhIYXXu8IBqXFdNhYscp1BCkqJhPDrdDefGG+rq3bffdX7btEVznXHGmQo724lox7Zd6tyxi56bN19Vr71aDzzY0SUhTz01WQOfHKi7GjXUgEGPSwm5tGjxW+rRvYd27dioBx/spCZNmykSQiKxruIf1/+sBvXr68svv1DP3j11z32NNG/eC2rRtINKnHCiFr0yX6XLnKlwUh6FlOA8xF6R9DRt+PorXXDBxbryysoaSHGz/AX6dO1nGj1mjObMjpHaGdNniR0vwpmQ88uvP2vI4EEaN3acrqh8paZNn6aSJ5Zgas7u09Mz3E9XuAGbDlzyIAzflZrqirf79u7WypXLVK9OAyUqQfPmz9b5FcqrcNHjlZw7n9P9N+u/0OCBAzV95kw90q2n87vjixXXxMmTlDJyhHZs36b77r1XPXv2VighpEgY9Ahp/vMLNWJoivPbzp3bq069mzNxU5r1n2fUt1dvNbzlVjVr3kwnnXayMsDTcILC2Hd6mjq1ba0XnntBLdq0133NW2rDt99q2LAhemXRQt1Q52Y9NWq0CrIfFlcLhZWAP0Sl5StW6M7G9+rLNWs0Zeo01bzhJhV0T+COcbnlH3+svr0f09tvLdH9ze5R14e6Kz0aUnpaut57a4kmPTVR337zrRo3aax77muqYkWKZHaNSM8/P0cjRqYoNXW3OnV6QI0a3uFwbseOX3XNNTdq5Yq1qlr1SnXo0NI9iC4USnL4nRiW9kj68N231fORR7R1y2a179BRd93TWG+/+65uqFldhfPn0YcfrdDpZ5SKG+Jii2rR2LYomVu72IGueIgHpKVr/oIX1aVrZ51Y8iQ98kh31ahR0x0GNkYidJnvU4OGt+ndN1lIq6F2HTuqxIklNOmpSZowbrSurFJFc55/QQlJuRQGfxXS75s2acL4CXq8V1+VO7esFi16SUVKHK+ho0dobMooNah/h1q0bq1ixYvp9dde0611auv444tr6bJPdHyJEuLxgdFIVO+8/Y6GDR+qpUs/VMuWLdSjR0+FQ3TLAS0Zmjx5ooYOGaoihY/TQG6DrlxZezP2atumrS4+v/zyAk2cNEmpO/aqWeOmanBnQ+UrnFfJeXIpl5I1dcospYwaocJFCqlTp86qfeON2sKtyH36aMqUSbqEW0L79lPFSyvGvDEUVUbmU0OR4epPP9X9je/TqpUrdebZZ6p5i5Zq2bKNkpNyKao0/fr7r7r6ymu1noLf9dXUqWMHVbuuhiJK1J6dqVry6uu66967Vab0mRo2IkUVK1fRbvbqmjFTbVq2UtkypbVi1Qq31XiGokrduVuPPNTdJVDX31RTU6ZNV9Eix2WmHNKnqz7VQ10e1Pqvv1Krdu3Uvn1HJbnbfCJSQtQhHjYfjuA1oRg1OXgb8z/YksMF7CiKl0Y1ZswoDRwyVIWKFVXP7j11W51b3PXBunA0Xfv2purSS6ro6/Vfq8tDD6hJ06bamyZNnjpdo1MG6fJKlTR39nPKnSfffpzatOl3TZo8UX0e7aMyZ52rRa+/oGLFi+rhbr00++m5+u3nn3RLvdrq2q2rzr+gguMPiVGp92O9NH7SJO1I3aVejz6qtq1aKyk5WZFQhrZu2ag7Gt6pd9/5QD16Pqo77r5bJU8+KTNGRWK44SJM1q/NGzdpxOMDNHzCWN3XoqlbqDmxxAlKBQv37NP773+gO+66A9HqjcX/1WnnnqUixYsqb1KyJj81QQ88+KBOPPEUTZk0VZUqX6JoQlgRB75peu+ttzVq2Fi99/5HurVBXY1I6a9oJFmhUIKaNmujNevWqnnzJmp8zx0xH45AGGPA/tm6dWrfoa1+3fSb2nfqpIZ33K0lS95Sg3p1ddP1NTR87FidcPzxkEF9vPQjjUxJ0TfffaMhw4fp4ksvVroiSmLu0VDmHnuzNXDgIMedx4wdo5NOOUn79u7V7p271bpVc72z5E1XOOj0YBflL3ScihYv6nx90cIF6vxAF5U+p4wefPABt/iBe4AbsUUk7DYWa8Ihx0SkSIYikQyFXIE10RngZRUracWKZerSpaOat2ihkief5vhDCH9L26OU4UM1YvhIlWLf7x6PqHrNuBQ8BgAAIABJREFUWlq0+E117tRV2zb/qqmTx+iaa6spKblAjFvT1f7KKxr45JNas+4z3Xt/U/Xu85jWrVmnFk2batknH+vM009Xi+bN1bxtOyXnyaNQRkQ//vSTrr2umr758ktdX+tGte3YSdWuraaEUIZ27tqqN19/R/fc01ylSp2mlJQBqnIlC75/fNipb1EwAFcSiEQdn4qmZ2jNZ2t0y+23uQXxkYOH68677lHuPHn3WyO29dILC9Wxa2dVqHipunZ5QJUqXqaXFr6sh7p20Y7tWzV50hRdWfVq5UpOcj4dikb08uKXNWDwIH35+Zdq2bKZKwonhHkwrCWp+HycIB9wgQ8/WqohQ4fqnTffUteHuqh56xbKnZxbd97eSPNemK/6jW53/L7MmaWVgWlGMxQOpWnm5BkaPmS0QokJ6tC5tW6/vZ7eeHOJbqrVwHGalxfNU6UrKio5X/5MjhN248Zotm7dripXXacTTjxegwc+rosuLK9QJkAx+tQ9u/Thex/q1lvq6fLLK6nfk0/ogosu0rx5CzRwwCCt/2q9bm1Q3/HgmF3H7O61197U8OEj9P1336tzlwd1x123O99PCEkL5i/QE0/013nlz1fnBzvrbLZpUlTJjjPHfKN3n36aMnmqqle/Tp06d9JxRWN7gG7+fbNqXHeNdm7bqpRRo3Td9bVUuGhRV1jdsuk3zXn2GbXr0MkV1Lp1e0SnnXaq8wuXy/AcCVwhM87uj8uZvzj6qai2b9vm4nPbdq1c1/XYMeN0ycW256+0M3Wn3nl7ierWqav8Scl67oUXVKlKJa35bJ2GDR2uVcs+Ue0bbtBvm37XoldfV+HjSzguU6VyJRUpVNDJwOXiCYlK3bNP8xcs1AMdO6lYseLq3be3rq95vXIl5XKxL0zcyBzf6BGDlTJqjKpWv173N7lfSz/8QB3bt1PhIkXUslULde3WQ/nz5VYGcYY7VUIR/fTT95o16z/q9Vg/XVf9Ok2eNFaFixVX9+6PasaUGbqw/AV6pNtDqnz15Y5FxPKWBCVEM7R3zz498cQQTZ06Q3Xr1FbKqMHavTtVrVu21oIXX9L2HTvUltupW7dQqdJnuVFu/v03Pd7vcbewVTR/IY0iZt54g+MpGZEMrf50ldq3bqsP3/9AT00crzp16yhXUpIe7f6YJo6brFvq3aJps6YqGk7X1u3bdOnFl+nb9d9qeMpI3deksZLzJio9mq7de9L13yXv6O7b79a5ZctoxLCBurziZdq7N11Tp01T+/ZtVa5cBX304UcKhaPavn2X7rqH4uYCXXrxxerQtr3L49F4JCGqDIWdnOGdFHQ/WblKje9vqkcefli7tu1Qh7atNG/BAl1/Qy11eLCLLr3oEodA5tUUQK+tVt0t6k6aPEl169XR+m+/05hxE/T0jOmqXq2annnmaSfjdKcb6bffftXIEcM1bMhgXXjRha6ASvE2A8xiNByE12ArdOVHotq8J0HrdmXohPxhnZY7pOQw/CAWVxU6+Bkjhwyy/354TCQQqvfs9w5GMI2YOx14lNCR/s15crpzM4OV8hde0bpftykjX1G9Fj3NjZJXsLBpBctgl2awkHmowibnpXPz00FHVtwEjNf9+Lsocs776DNt2pH6h1vV/TEHtRmvu/MggpCZnO3v3MxXJPaAIVZfC6WqwVn5tP7LL9wt4XbLTY5YTGYiYzJHx24HTUiKK25udp2bGcWKaVdikubPf1ldO7dXuXLnuoJWpUqVHTg4egMDcQkChC42um1bN6tfvz6uM5NVwwEDB2tg/0EaP36Cps+cpWo1qqpAgXya+tREDXxygH7fsskFnh+/+0mNGzdR85bNdE6Zc5ScG1IcQziGvGvnZk2fPFV9+gxUJCOq5i3vU+Mmd+vs0ufql18365XXXtfcZ5/RwoUvqtYNtdSnX1+df345zZ49R0MGDdaGr9fr+ho1NW7kaOUvWlDRcMgFt3nPP6/hI4bru2++031336uevR5zSU0oIaxoNKJRw1PcqtfJJ52kBx58QNdUraqvvlqvcuUuUKFCBbTw5fm69LKKmcVNCjgQm3RFQ8hI6te3nyikUahhVTi2l1wsN3M82MkP8HSZZqYPHHiPQpIDVyfvWLUGIvL008+oWbMWKl36bC1b/rGSk5IO8nlk9/KixWp8331u5erV115Tnty5HSFltXz5smUqedKJqlmrljKiEUVCEeUKhRWKJOrb9d/r4R6PaMXqT9S6ZTO1b9NWW7bu0pNDRmh8ynDdfc9datOutUqfc85+n00Ih7Vrxy7NnDZTPZ7orYvKX6BHe/TQZZUracP332npB+9r746dur9JE2UkSAn8LzMZ/fnnHzR+/DhNmDBRDRs11LChI9x0U1KGu46ePbt3u6SqXdu2mddji9oEx/SQMQXT8ePG6lS6Lbp1U+kyZV1R57Hu3XVumXM0ZvxoXXbppUpMjJEaisMff7xMdevWc4XfubNn64wzT9Oyjz7W4EFDtG7dF2rbtr2atGjikhaIjLsSxc3DJI8shIxMGaGU4cOd3FNGjlSZsjwoJ4bE+Nn2Panq1bu35j47290C2r3nI/r+h+91cfkLdXnlynq8/xO6qMKF+mLd5664SRHthJIltGPXdhXMX0B9+/RVzRo1ddxxRWIFPIrE7uSxJYsLKlyqr774SldWuUytW7ZU9WuvU57cufTjT99r2vRZmjxpprbs2KkBQ/qrTt2blD9fPk10xc3Bur3BbRo8tL8i0bBm/t9zGsTtmt+tV92bY/v0XXTphdqzN1VL3npbz/9nnubPf1Hnnneuuj78gK6uVsl1YTdv0kFnlTpLHy97R7nzJykSSlRYuTKLUjF/Ttu7Tz98940uvOgiXXXVleo/YKDKlSuvd959XyNGjtCCBc+p9Nll9GS//i4ZS87cH2ne/Bc097m52r59hxrfe68efribEhMo6pM4hhQl+6TIF4soirrV2axf+/bt0fvvv6tq19RSUjiX3n3vDVW4qILCicmKRsIugf1y/RcaOHSwW+R4+JEeatW8pYoVL+46jcaMHaUy55bRoz17qla1mi7JjybESuJTp8zUmJFjdXLJknqke1dVvPyS2EBCIf3w48+aNXOmLip3gSpVqqJ8hQq4pCotFFVCJJZedu3cSc88/ayaNG2uZi1b6YefftTQoUP05puvqU27turaqbNbsHBLTK7QTxE+qg+WLtUNdeto+8YtuuuuO9WufUede/55zgKXfbxM06dN1YL585Qnd7LDkfIVLlSu3ElOfq8ufkUpw1L09YYNat6yhTp0bJ+5xzIDj2jO3NkakZKi3bv36AGKm43ucD65bdsPqlq1tlauWqf7779XHTq0UNnzykosYqD/EIWokDas36D2bdvo009XqV379urYqbPTeY3rrlWh/Hn18fJlOqNU/OKmadEljzFBZsaH/ZTHLURCoMeOHaPqNWqoXbsOuqjCRbFiVmIMkylP9OvXVxPHPaXaN9dRy1atlc7DMEaN0szpUx3W939ygK6/8Ubly51Ha9au1fyXFur5557TLz/8pHvuuNPFl1CuRA0fM1LjUkaqUcNGatmmjYoWo7j5uurWvkHFixXVshUrdHyJE2PeH5W+/nq9nnpqvCa47slarlMmIbMgsjdttwYNGKBxY8aqcpUqmjBxkgodV0Rp6fuUK4wMw3r+udkaPmKEtm9NVce2HXTPfXcrIzHdyTccTdKMGU9rxKgU5S9QQB07dFCd2jdq66bNGjJwsEaNHaX6tzdSm/YddH7ZMkoMxzhizFkiikSjWrdmjZo0bqJPln+ievXqqmPnzqpUmYcIchfLPu3ctVOXVbxKn3/xpbo9zH5czXTSyacoEkpQxt40rVm+UtfVqqn8eZM0eeJkXVOjhvamRzRr1tNO76XPYv/A5UrPSGcFQtEMafyY2C3JJU8poSFDh+iSiy7dX7qYO2euBgx80i10tu3YUXXr3aokV3mMKiNRSiNBjeIvsXgedZXOwzMlV4/LcCfSmHFjNHDIYJ3D07Mf7KLrrq7mdBUNRxWNpLkEp1atuvrwg6Vqcv/d7k6W3XsyNJIF2+kTVOKEkhr85EDVuL6mChYupC8+/1wLFy7Q7Llz9O2GH9SoYWP1H9RTibkS9NDDj+k/s55VUjistm1bqGXrFkrOmze2IBMNafCAAUoZP1bFjj9e3R/uplvr1stcpIlox44t6tCmg+bNe1FN7muq+5s309llzlECE3eIc/hCD8XNIX2e1MhJ49W4WVO1bttapc9k8UtK35fuuoZq3niDW6RdvWK1zix7jpQr0cWtyePH68EuD6rUWedo8YuLdFzRwgonJTp5RyN7teqTlRozaqKee36Bql9fVU8/M0nR9ASFwkn6YOlyfbR8mc499yxVrXpVZiwMZ2KsnMzatm2jXzf+6jDh9jvv0pIlb7tFgto31tLw0ZlPS4/CMbfqrSVLXLdZw0YNXBc9yX1s8Sym/Nlz52rQoMFKTEhwncp0wFGc3L51uxrd3kCvvbpYnTp2Uu++fZWUJ2/mHW2x4manBx7c/yA0OvpioQQ/ieFHZjnH8d/Y4nNGjNC5uBPjCJUqVtYnK5briSf6qGmzpipQqEjm2OgK3Kfn58zWww/FnjzPHVG33Hab5sxdoKb3t5Ki+3TPnbe6wtMpp52ptIyo/vvmG5o2dYreWvJfnXb6GRr/1GSVKVtGn3+2Tk3va6Jlyz5W/br19EDnB3RJlUqu4Id9b960WVWuvkLrP/9MDz3cTc1btlTJkicqFMpQesZerVvzpapde6MSE8KaMXO8s2GJ4uEhXplc3x0RiWpP6h7NmDVdPfo8qkKFCmvYwCG64YYbHa64sgZxLS1Nr85/Se06d9TFVS5Xp44dVfGSS/Tc3Llq17aN0vel6Z577lbrdu10yqmnKJqRoSVvvum6Pd/87xKVOuNMTZz4lMqcV9YV0sgjQw6/YpHe1SoO8VpKcXPIML27hOJmVzVv2dwVuW6vf7sWvrhQLVq3ch1uRQoUVigX3DKiSMZuLV74mvr2GaBff/9dnR5orZatGuu/S95WrRq3qkCeglr68VsqVfo0R+ZDjuPAoSNUw7UvParFr/1Xq9d+qvr166jUGafFCitRcgtpz57dWrVipW6sVUuXVark7IDi5rhx49WnVx+3Tc3jT/RT3dq1MzGabeXCruA3YtgIZaRnuG5PCsIR9hQPhfXrb7/puTlzdfzxxXRt9WtVkGaASETw80yS6PglBbLq11V3nW2nIu+o9MtPv+jCC8pp29Yt+r//+49urltPiUmxPGzTxlhxs217ivXNYt875dQDi4y+b8TTBfmlpI0bf9fYseP05IAnlCd3XnXp3EWNbm+kU08/zXWNv/b6a3p29tNatPhV1bmhrgYM7K8zzjpDq1at0dChwzX/+RdUrGhR7d6TqvwFC2rI8KG66oorlD9/XhcDY8CNKyZox65dGjpshEYPG+HsunOXzrrAPSsB/cQWSV2zQ0KC5s15Xo/26aOy55dT06bNtHbNanXs0F4nnljC8Z1atW9Qcq6Yf6MDGkG2bt3ouqybN22jc8qU0eJF81SoaDE1bdpSC55/yS149+n3mPIVyK2ERPKdxFiB2S3JhZUybIxGpozW5ZdfqmnTJmhvxj61ad1WL8xb6PLERx/poTr16igpX6zJZ8vvGzVw4ACNGTdOV1xyufr2e1yXXHZpDPJCIX35xRfq0a2bu6ukb58+uve+xspfpJB69HxME8ZOcsXNGbOmKBrK0O60PWpybzO9tuh1tby/mYvjp5ZioSxDGzdt1ajREzR4wGA1bFhfD3XtpDKlyyp1915NnTZFHTp1VPly5fXx0o+dbWzbtl133XOXXly4QHVuqq3u3brp0oqXxrhZmK5IbDNBv/z4o3r16aM58+apYYNGGp0yUls2btRVV1R2dyN07d5NdzVuojNOPd0trsVy/6h279nt8OSjpUs1eSLFzXpavmqlRowcqXlzZqvMWWeqX9++uqbadcrttmlbroUvLnAd2Rs3btKdd9yh3r3pZkb+mStTzh4t7446PNm0J0Frd+zTCfnCOiN3ovK4eiaNA3zn3+Lm4VnVsT0is7iZGY/3FzcP8bfrgrBB2W3qB/7O6eLmzt17NGrOIv28K01bEwvo/VxnHXT7d1YFTt4/klvR/YInDxRaPajFUUl+x+59WvHNz+o7d4ne/ew798ChrAqXwff9fR32S9R/yJO9SRtDgWJSUm73TrnkHWpetoB+++kH1a59k9vvIkdemXqOJTSZEYjxOPJGTS5d0Y2bFd21W9HiRd2em68uflNtWjTVWWefoX79++uKK650CVHE9V3EVq/Dts4SZR+qDxwAf/zxct3b+F61bNFK/fsP0FMTntK06TN0/fXVVaBgAY0bN0b9Hu+nX375VaFwgnKFEvTwQw+pZauWjqxCztyKrMu9Itqy9Xc9+lhPzZz2jHbu2KEzzz5D55c7X8cXO0E7d6Rq/RdfasOGr1Wm7Dnq0rWrrrjyChUqWFDPPPOshgwaoo2bN6t5qxZ6qHMX1yHliiEK6bnn5mp4yojYQy7attd9Te6N9VRmFkUgAdz+Q7LYqWNn3XRjLX391Tqdf/7FKlSggBYuonOzYmbQYi+PiEuwdu7mlotpeu3VV3Vz7doHCpuR2K4RBNYwyZOTv4GsxeYDyfqBFepMHw7xNOl9eubpZ1wQPvvss7Tqk+XKlStpfzCwBQ0eSsXtFhD7BYsXuuIm1+ZWhfVfb9Da1Wv1zYZv9eWXX8VOHspQOBpS6vbd+uCjD5WYFFarVs3VluLm5u0aOGiI63Lp26d3ZlJR/EAHpcLanbpHz8+dp85dO+v8MueoV6/eqnzVlcqIZmjjr79pxdKP9eNPP+qT1WtcEcblluGQdqXu0rp1a/XTTz+o/m23avjQ4W4uw0eM0lj2pTmxpLulBDlCTJzMKE67PcGimj5zRkxH+fO7AnT58hX0ZP/+emrCRNVvUF+9HntU55x99v42vr1pe7Vq7Wo9MWCAalavroa3NVCBgoXcbV9DhgzVZ+s+V7u27dS0aRN3PTpT6LjATv1u23g+mRFJU/8B/d1tGeXOr6CRI0fovHPLOhmE6NxQSHt371HvXr00b958NW3WTB06dNTPP/6gchXKu26GJ558UhUuvFBrVq92XYzjJ0yIqSccUumzz9akiZN08UUXKTmZ82EzYWdzGfv2OoJ49dXX6ccff1LBQgXcLY3cVpOYnKBt27dq2bLl2r59p/4/9t47Ksqs2/b+kVExhzbnjAFzzjlnwQQCBjIKYs4JIyoKophRTJgzZrvN3eaccxbJqaiqO/Z6CrvvueftPvc77x3fP6d60CpQVU/tZ4e15ppzriFDhuLp6UH5CqXJzMgkcu0GFi5YguPAgSxbvkiq8MHzF0uR4tXrV8KOVAFNqTIlycrK5NnzFzx88IhS5cpKsNu1a2eKFC7E3pj9jHTzEYDq1q0rmCmgT69us1obKtHR5rxOpzp3vqF2rVoiTwteuFAkrEcOH2b58hDOnT9PDtsc1HeoKwxYS2tL3r97z4PHj6TwoKSSI9xHYm9fXUt0pDBgmsZqbshf/7LP/YsNVAHdFy9fpl3rDjKfLl29QJ06DlhaKPaIGlcDj54+YtGSEKK3RDF50kQ8PD3JYWPDuKDxbNy0iS7durIqLIzSRUsAOkFbVEli774DnDx1lurVqjFk0EABAzQg2kx2z7ev3/Du1Wse3L3P82cvSElPJct0Zqvrv3LpMs+fPWNcQKDsi5++fBJgSxUtJkyajPvw4eS2s8MglA4N5ElLSSH25EmcBg8mKyPD1DSjPoULF5FoUY35kyePpcA03MUVD09vbHMoGaBGgYuNPSVseyVzVCBOYMBYLQEw7ccKNFixYjnpqWkEBo5jkJOjJDg/Er/TpnVnHj98zowZU/D0GkHefHm06NZoLhV+DDri4uIZ4T6Ks2dP4+PjxbTpM7h69Tpt27Qjd97csgbLlS/3t8fdn2e7FqhqRE5tz8zM1OHoOJCzZ88wefJEzT/yFxOzV9E6NPqnKCJWLA9ltMdIkUIqyaqSPJ44HitFkDoOdahWvTq2VjZ8+PSRh08ekZmlo3279ozx9tWAWzNzlq5YzprwVQwaOAAvL08KFynCqVOn6dm9FwUK5OXO3bvCGMguXqWkpXHiVCxz580jOSGJOfNm06VjJ3Lb5SZLZ2D7jp0cOXqEevXqMj5ovIyDVmDRCop798awInQlCYmp+Hn74ebqjN5cb2IYWErxInTVSrm/Y/x96dOzJ/E/4oUBr+bwcFdnmb9VqlQ1Fc002b8aEwVuPnj4CFeX4dy7/4Dx4wMEIM2XV7HDzVB7W0pKMg0bNOfFq1csDw3BzcUZG2st+VKs2fdv3lG/SSNJtrdHbaVj587CoIneGi1AeZUqFfnjxh+mZpfa3Lh16zYrV4Vy4bezOA4cIKB5wQIFBTA6d/Yse/fvo2jx4vTu24eqVSoLaCMAh4W5pIkWyj9NzlENgPqnRCSbuWmqBREWsZrFSxZRq04dAgMCaN20uSS/RsXCNmbJa7oNH8WRI0dxdOqHl5cH37//YOHCJcKkVeB0gzp1qVq1iljRKAnwwyePSc9Ip3Xrtvh4BeBQT/m6Gpg8cTpRW7eLlG7MWF969Ogme6Ps70YjCxYEE7YmgjoN6gvjqFXT5hrjByMpqUnMmDGTTZu20L//AFEz1LCvocUcaMxBxSb7u4c0FJofTETkWpzd3PD19qFKxUry3qpoevbCObr16I6ZXs+927cEPDWz1M6ZdWvXEjAukEqVq3Lu1Cns7PJiYZG9p+slplgdvo716zbRrn0bdu+J+ql4yMxU++gT2UtfPH/Oq+cvtezVYCmM5Xjxfr0o7Ewl01WKhl8v/Crso06dOhK+erWwK7Mr3nE/4njx7Jl8Pbhzj3hlpySDqKJFePriBXfu3KZSxfKsjVD+gFrX+/jkZJwcBxJ7IlbeZ86cueRQihYhAxs4eOgQ48ZNkLMoMDCA5i2a/awrm3A0U75kUo9oN0770i5AvhoLuHmTkJBFuI9ww8ZWUy+odZapT+fqlSu4u42WnGb+/DkivY/aEk3A2AmYW5hRpGg+GjVqSL48+WVvU/vxs+dPKVmyOKNGjsLZxQVzcwseP36Ii7Mbd+7dY8K4IALHBpCnQF6N2GLQgIfGzZvx5uVLiW1ch7tiba0KTmq9Z/Hu3Wca1G1KRmY60Ts3061rFxNP9O9m0Z+5mNqXkhKTxI8/cuN6Wrdpy6SgiTRoUE/Th0mRADIyM9kfE8OECZNp3qYlY/39ZQ1sjtrCpPET0WcZKFG8GPXqNyB//nwY9QaeP38maoXipUoxfLgrLs7OWFlaS86hSV1NoPNf4vV/ddXXrlwlZPESfrt4kQkCbnpqnpsDB0jM4efrx7QZ07HNmRNzhZSaxuf36zcZN24yL1++YmyAD37+nly6dJUuHXsLU/vGzUuUKl1cw7axMO3TWQJQq6Jeerqeqzeu8/rNS1HifP/63XQmmqHX64j7/l0k+W3btmHu3HnCZly6ZCkLFwZTt15dNm/bSoXSZbTYSYPSOXn6JEePHKFooSKMGjGSgkUKSYyqqahU9/n3IuF99PgRT548JSE+ESs5vzUdwh83b/L06WMGOzkxYfwEASlVvPfhy2ccatWStRi9fQe9+/TWGrAom6cvX9m+cwdjxwSKdHrChCABoX/WxrIBzWxCrelGaMzOPx/ZVjFRW7egy9RRvWo1alSrToGCBURC/uTpU95+eCe53aQJU2nUuKFYWCiWoJI079q9W5aYUqpVqliZ3TG7RL1mZWUhn0HiIFNuq15v4oSJxGyPZqjzMEZ7Ky/HKhq9VBWChRyhqWVOnTjNpImTKFGyhLDZX71+LcVXZZFy4sRxihX7RVPFYaFZspkp0C1V5NAD+g3il6LFuHL1Aga98jz3EXa9ev7MWdMxGrO0fVJRXwzquTp574jwNYQsCaF69Wrs3BWlyot4ePly6MBRWrdtw/iAcTRu3EjiRbXWv3/9xvwFwayJXCOgfMDYMfJcLQYy49WrlzKHNmzcQFDQBLy9vEXBMW3qdNau0UDBbdFbtLPeLIvjR04I6zSHtRWeHiPo2bs7uXLnFCbmoYNH2bN3H06DBtK2fWsKFShIenomG7dsxn/MGGrWqMGNa78LwzkpKZmhLs7EnjzNSPeRzJo+nYIFNPWFWvsqrlAnU3J8AtOmT2f9xg3069OX9es38PrZM1EAZmZlsWHzRjp37Sr3WzvxVI6oR/VoadehLU8fPyFq42a6dulK7KlTLFZ9HE6fIaeNLQ61a0ueYGVtw9t373j85DFGCwuJP0aPHIW9fQ3J5UTdJJuS9iWz0wyUOFcxN+8npFHYzpxyOa3JIcVwk3JP1t//PP7/HAEBN7MZmj+l0qaE6ef3/y/+Xfrf7Ln55UcCobuPkWSw4C15uGtb/v/ab1PS1r/4Yf6jLL1gHu4v8fhv3ZfUDB1hJ64xe9dZ8ebMvobsF/07wPM/Azn/t4uxtNLATQutYlrMLIWgWrlI+/GV+g0a0LFDh//Wtf/55D9Lan/KNRUt+09w0/D9B/qUNPQF85KVw5b79+7Tt3s38hfIy7LQlbRr30FLTBTIJLmi2hnU/qotflVdDVsdhqWNDX5+/rRr25bFi5YIM2/zpi106qjAzTwsW7mMufPnUSB/Ebp368bVixdF+qbAuC5dOlNIVeNN16UEpl/jvjDaexSxR0/StGkTLG2seXDvPm9fvRM2W5XKFahmX4O+/frQtm07YTSpGEWBm0uWhJCRmcXUaVNw7D9A89xQYIsCN5UPSGgoSqaqgtnBTv0xUweQ6UzesWunVIgUsKUCoH79evH02SNqVa9DHru8IktXB7DWEQtJiBQbdf+eAyIvUeB07949+KVw4T9ZMioZkwNFKOrEAAAgAElEQVRYk/9kr9O/3uT/ECPI5ajDW425qoLv2rkTd3c3KlaswL079zQmo+m11J8KsDp4YD9enp7Uq1+fA/v3YpNDSeXNxJz91Okz3L/3kIzUDGysNF+ZTLMskXU8fvCIS5cvYW5lzshRI5gwfrwwAObNnsv6DVGErVpF9x5dyZ8vjynX0CroyUlp7N4Vw8TJE2nSsD4TpkyiUeNGvHn9hrOnTnP98jUydFkkqA6i5ctibaPk1PD67XuuXr3G188fJbjeuE4D85aHRkiVUoH7fr6+NGhYT3s/iWKya/YGYWkoQEbtb2PG+FOvjgNTp0xhV8x+YZj6+vtTvmx5YcSpR5Yhi+8JP7h9/w4O9jUpmCe/rL0bt26KL9Ojh4/w9/XHzXW43FNhxplrIPQ/EASEATtj5gxCQpbRqFFj8X2pWqmisGNVdKSOysQvX5k7ew7nLpzHy9sbN7eRfHz3nlp1awrDVBUDajvU4ervv7Ny1UqOHjtGXYe6lC9XkSu/XaZ9h3YMcx5MtRrqMLfGXNkRmJmJxPrBw4f06N5b2KnN2jQnKSmVmzdukZCSSIFfClKtSlW6d+pM967dKFemrCQ6aRkprFkbyaKFS3EcNITFSxcKu21CwHh2bN9B0ZLFKVaiJK9evObB/ftYW1lKEK4Cv649u9OxQ3uRNqrJuX//YTxGeVOlWlXOXzglHG+1NmSPMSUN6ls6vXbfa9WoLp5LCxYGU8O+OjE7d0oS9vbDZ5o1aUxC3HcuX7wo7LWSpcpQoXIVWrRqTrfuXUX2o+WSGsgtoYpRBYImlux/YdfM1Om5fOV3WrdqJcnY5euXqFu7trA4NWaxgUfPnohsNXrzZqZMmCBWDpmZGUwYP5Fdu/cwcNAg1qxfh7Xy/DExedR++PLlaz5/+Sprv3y5slowZQIyPn75ICDY7Rs3+fD2HXY5cgkjR9a5mZK0JRB74gSvXr7E23O0AGeqCKC85w4dOc7cefPFEkB5MwqvWFgykBD3g/379wmA9UuR4nTt0oWbN38XZpQ+K4sSJUtSr349SaY7duoowJtWXNE2vBOxsSxbHsqz588E/A4c66/tbQKumbF7735h2Slwc1xgAIMc+8u4f0tKpH2rDnz9+JXgBfMY6jL4pwxeY6socD+LDJ0eV9cRHNi3V/aWufOChXXUrm177PIV4Mb1a9pY/c0j2xUl24pAy3HlIiWJVsGyYl+vDg/HybE/uXLm0PZzOaIUSAdBQRPZuXsn8+bNxEn5+509y9z5wfK8Nm3aEh//g8uXfiMzLYtfihWjYuUKNGrWRHy9mjZqpMmZMGdpyHJh/jn174u3lydFfinCyZOn6d2zD/kL5OfuvdtiYaDeWwX56l59+PyR/QcOsmnjFilQDHZ0pFvnzpQoWYb3Hz7y9v1b8ufLR41q9gJQKGBRI34aiVHgcugqEpNS8PbxY4S7swlEMKjUmg2bNhMavop8+XKLrE6BZwnxCURErmPB/IV4+Xgy0t2dcmXLaxJJzUwlG4fg/sOHAgi/ef+O2bNm4KG6zsrkMkNn0JOakkLj+k14//EToatDGTZosMaYMwEO8Qnx2Ds4EB8Xz87oaLp17UqmLouordvw9fWkcvXK/H7jBpaq0GO6kSlpqZw9d44tm7fw+sUL2rdrTfcuXanfoL40EXj95g25cueWwkqOHNYCfJhbWKOXIoHJ7kNVUGR01Sj8k6xWA0WyrQxWrY5kyeJF1HJwYFzAGFo1a6qNh2KGqQIkZozxDWLXzl30G9gXb+9RfHz7nrlz5nPr/j06tGtHcnw8V69cFvC3aNFisk81atqYHj1Vcbox5hYa+3/KxCls3RpNk1Yt8PP3pVGDhsK4Unu4YnstWLyYVavDadG6Jf6+vjSq1yAbjyclPYVlK1ZJcaFzh04Ejh1LHQcHLUGXgu0/a/K/fY9j7uKFrItYwzCX4aKGqFqpEuaKgafL5PT5cxKPqQG4e+c2VStXlthCzRLFNlasxkqVKnDm9Eny5yukXbeAe/Du40fCV0cSvjKCDu3bEb1zC5bmIuLm+pU/OHPuLE9fPBcLIRsra8qVVXuiOXrzDG7fvsPli1cpmK8AAWPG4urizG+/XqBH39506txZFBwFCxeSuZiSlMzd23fEM/nJ4yekpaRTs6Y9ZioZNYfElFRhTN+88QeVKpRjWcgymjVugj7LSFJaCk6OTpKIKwbSnFmzsMtpa4r3jBw4dIygcYGi+lHMyWZqLmiRlXZ8mUQ0YqmTHaRpy0iT55vOnyZNmnPjxk0WhyxmxAhXcigGnGxARjINOu7ee8Bgx6FSaJ43fw6tWjUXqf+82cGULV+BVh1acf78WV4+eS6gSqkypWnYuBFdu3QW9VDhAsrCysjjJ09wcXbl5et3zJg2Xc4KKa6ZJOMpKWk0bNyY9+8+sDJ0Oc7DhmoAnIoj9VkkJaZQt2Y9vn7/xqboTaLQsDbFkn+7B5vsktRrqf0lIGg8u2NiGDlqFKOl6K7Y91ohWikSFHCuLFVWLl8l4Lma20WLFCZynWrutoBSpcvQsVMnzp45zYtXL7CwsKRE6dI0bdyUbl26C5NdFU+FbZfNn5VpZ7oJ/yBNv371GktVs8iLF8Tvz8vLV+wenBwHcOjgQfx9/cRbWFjUKr403dN7jx7j5zOW509f4D/WF18/b/EM7talJ/kLFuLcuVhKFC/6M8ZRaZDaM9R5p8vI4vTJs5y+cI6v37+SkZ4hRZsihQvLPElNTebylStCJKhbpw7LQ1ZQtlRpUcuEhYfSum1LYvYfJJeNspNSk88c9ceb92/49PEDBXLnpXLFSj9pqwoE+/b9uzQcvHLlKq9evcbKwoqKipmtcHXFwExI5Oz587x49oS+fXozftx47KtWQ8VByhLCoZYDPxIS2botmr69e2KrgHAjfPv+je079jB2jB8eHl6MHz+OkqVK/qdr40+LNlPR8S/kDeWzPsZ/DEeOx9KubRvZqe/fvSOArGL9VqhUmRq1a9OnX09at20rYJUaTsXiXbF8GZevXaFWvToU/aUEl85dpH+fnri6u1OhYkUsLJV1iqm+ZWJ4e3t6cfzIYdxGjWCExygZL9muTLmAulcZwLEjx5k5bRplSpfEy9uLV6/eMDYgUJRnp0/GasCYLHNNfi9xmsHAhfMX6NG1J1Y2Nly5eQ1jajoBAYHCUvf282XG9Kla8yJJHJSyyAyduWIyQnjoKkKWLMXBoTa79mwnPVOHp7cfhw8cwdl5KJ4eHlStUtXEMrWQexu8cDERkREMd3MT26kqFSv+tPZQ6i9VtFWWAmp+BwaMoVD+fMJIXrMmkj79FHNzq0xtc/QCJq/fsIX9Bw4I81XF8cr3ulqVKnz++EUaK1aqUplCRQpgZWlFemYmm7ZEiRepfc0a3Lp+DYM+i8TkVIa6uIjf7hj/sUyZNPnnmZWtolBjrtRa02fOEMJH504dhT18/85dOnXqQoEiRdgWvVXrX6FVHyUO1hmz+PT5Cy1bNpd9Zue2HXTu2JH9+/bJOnn+8hUtm7ckPiGBSxd/k4JiidKlKF+xEs2aNqdn957Uq19XG3tTUi/HpAnclMxV9m74ocDN+FQK57agbE5rbNV5IsCsqQD8X8gn/udX/t+NgAncNBEUfoKY/9///e8GN99+/sby3ccwWOfktr4gb2yL/5fAzWzg5j+ToP8rRmf27yrm5oOlnv+WUVcNhxbu/5Vz91+KVP2vgNJ//Hv2G/652f+luqtOG/WlAgnrnGCd4yeb0sqgY3YtSyzSEylbpszPJir//Q9gEmuaEj25GlXx0zInjDodxrgf6FPTyCqQF0NuOxIT4uncpjWfv3xm9ty59O/vSL48eSWJF1BBvYheA1c+vP/ArNlziNm3h4ZNG4svVNnSpTWPvIjVhK8Kk81GyQkWLFnIgsULadGiLZs3bODk8WPCnlC+iEpu2qlLJwr/UlQOdfXan+O+iv/IyWPHmTJlMtVr1uThw8e8ePKcAvnyYl/DXqTiyqxcVd3Uplv0lyLiV7h4iTIxhsWL5tO2dRvN61Eu34x9+w+IN1hSarL4Dw5xGohRfR6Tcde+/XtYtmIFmVl6fHx86T+wP4+ePaK+fR1y2+XjaOxhGqsO0gqJNRr5Hv+d42dOERm2mq7dujFihLvWaEDksiZpk4kNaKl8ObOrR3JztST2fwPQTLGbMGO0/F2YPErO4+amsZLUQSoNhUwBnkrGPrx/T9TmzWLQ3KRpMw7u2S8MravXrhG1NYq79+5QsWIlunTqTE37WmIFkKmmpPKFO3+B4OD53Ll/l+EjVAfJmcR9/cqEwHHExBwWv6sevbpLdS47CFRXn5CQTHj4GpaGLBKQ2dvXGytLC/bv3suZ2NPkL1CQfo6DKFOpIrWrV/4pqb199z5hq8KJ2bmDdu3asDdmlwTuK1dEsCo8jNZtWuPj60N1+2qYiCLZ+YYEbIcOHxazceXN4uvnQ6OGDQgaN45jx2LxH+vPKG9vypUqJ55mAhGY7L6yjHoMOh0nDh+jeo1afP8RR+jyZTx++FDATWWTIOehBIYGExjw96tQvfa8+fMJWboMh9oO4vdVtXIl2Yn1CgAAHt2+I95Zit3jP0YZtA/j/fuP1K1nT80a9ixbukx8iM5eOM+K0BVyrzxHe9Krez/Wro7kxMmjtGvfioFDBomUO4eVjciOFLPs7t2H9OreHbvcuZgZPJs8ufJy+bfLxCXFUaj4LzjUrkX39p0wZGWJvULhIr+Q0y4HkZERLJi3iF79+rNydZhyr2HG+ElEb4uma4+udO7WnU+fvnPj+u/Y2lhTo2ZNateuJczJH/FxYnCeP38BLiivTy9fHOo4cPDIQS2QUlIc5Yv809xXJXgWvHn3kdrVq9KwUQORoyrG5B7lz7pkKRlGC6ZOnkwOGytiY49L0FKxYmVq1HSgRq0a2NnZ8vXDB2xy2FKmbFnNN/Cnj8Wf0/KfwGidzsDlqzdo07KZRLyXrl/BoVZtrAV8UbJ2I49fPmPhkuVs37SRyRMmMMrLg5TUZKZMmsqhA4cZNGwoYWvXmKShakvVy/0QmajRyKePn3j18pWwumrWqs2nT1/Zum0Lhw4fEFZ144YNaVCvPg61VRCmYGUDCoRQSdjRo4fp16e3sBzVa60MXcmxYydEKtW9Rw9J0GTrMWHHyl9RyafH+PljX6OuSNCv/X6NO3duCrhZtlw58feqX68+GRnpAlYr9pfaG9TNUqzQ5cuWS4KpwM2Asf6aItOURu7Zd0C84tJTU8WH1XFgP3nvr8kpdGzZmoykVObMm0MfpwEC5ilGnSTThiy5PXpzC9zdRrB7x3ZcXN2YG7yIW39cE1l6znxFuHX90j+CmypZzi4+ZbN3pPO1WgO6TDkDXrx4L4xnxwH9yKk+mwDLShJqIDkljT59B3D/wR0iwldJknfiRCzzg4P58OETwQsWCCB68uQJ0lIyKF26jMw5+5r24k+mGOa21raULV2GlaGrWbl6Fb27d8fb24tipUoQG3uSAb36UaBQIW7euSkMGxUhK+nsl6/fZC7nzGnH3n372Ruzm8yMdDlD6tVrQM1aNSlTpiQ5VSFKYSV6c61wJWxgA3ti9mrgZnIy3r6+uLm6mCTNakgMbNm0iZVhYeLFq1iXXbt1kcA/Yu06FgbPZ+KkSQwdMkRYUkL4NZqyXpNnrWJuDnMZRnxiPNOnTcV56FAtEVBja4C05BSaN2gsIOzy1SsZOngwFirjVhmomVHYx9Vr2PP+7Xu2R++gT89eAvpEqYZCXqOobF+Zazdvi4TT0mjG98+fydRnYDS35MmjF+zasZ1Ll34TqVmXbt2oWq2aSIRVMzwB8eTsVF3WrTQCjgmz1gTDSh6MSOD++aGlOuq1ItZsYNHCRdRxqE1ggD8tTGw9rdCgFQ7G+Y8XtUR/x354eI7kw+s3zJ8TzIsPHyXJyp0rh0iHFTu+dCk1X9Q+VZOChQvw9vVrLG1tKF+mNDMmTWbbtmg69eiOt7+/sPqVBE8skzGyYNEiDdxs2VwDNxsqIF2zHlFezesi17FwQTCtW7SQ/aF+fU3VI57LSl3wD4ajKkGevTSYDWHrGDbMWc7LqpUqy171E9zs3AV1WN6+eZuqlapIYqtiJbWeVMJfqXIFzp47Rd48+bV7L/ukAu0/E7F6LWErwujQsT1R26MlxL1w/le2bdwsypoatWsKK6latSpUq6LUFEZJ9tWeNmfWPD69/0yA/xh8vDxFet6zb2/atGvDusiNEs/FxX3nwrnz7Nu7j69fv4mvepWq1Wnfvh0W1mqdQEJyksy3sPCV2FrbMHfufHp06SLM6JS0JJFEnjx9Cj9/f2bPnCn3TsMlDRw5clIA7po1ajEmYCxNmzXVoDTZx/702TQKI93k8WqSPmmEC0Ti3axJMwE3FyxZjNsIV3KpTtemTSvTCHfv32fYwMHosrKYM38OLVo0Z/OGjSxdsJjmLVsRGhnB4SOHeXL/gcQ8FVSy3qy5MLUUKPHm9Ws5fx8+fIS7qys/EpKlcYmzs+Z1l03+SE5MommTZrx7/4GwVaECbsrnUQ0wDQaxkqhvX5sXb1+zZssmBvTrQ06xOPqnh5bLqP8rZqC3j680FAkYG4iLi7P4MUqsqiIJ5TGYlobzcGdOnziN00BHAdUVyKfIEEtCQmjVpo34rh88sE88RS2trShbvjwtGjeldjV7EhKTef32DbXEn1aDKrJBzv9KKfP6teuELF3KuV/PETg+CG8vX6ysbHB0GsDhQwfF4kMDN20RPF6NoYU5D58+xc/Tj2dPn0ms5u3vyx+/X6dX957SbGX/4QNS2P0Z46gYz0I12Evk5IlTbIxYS6ZeR4dOHanXsB417KtRolhRGbj4hGR27trBuAlBFCtRirURayROVYWWdevC6NChLXsPn5D9Qavdmcl+JF7AGEn69p2nj55gtLKiQYP6fPrymZiYPXIflNWX8iRXBeDGjRuKva0CXr/G/RD5uzp3FJA0LjCIRvXqo8vU8+X7Z2rXqk18UhJRW6JM4Ka1jLfaN3btUnGFN16ePgQGjaNEqZI/74UA/+qeZFOrTKq7bJVgNi1AWUkocOxY7BlpYFm5Qnnu3bstrMMCBQpJLwP7mrWoWr0Sz58/Fbl/8aLF+O3MWUJXLOfD14+M8PagWbO2rFoSxm9nj+I4eBCOgwZRuXIV8Ws1ZVIkxifIGaiAsKHDnfHw8qJKlWqa16bGjxBPyDSjnt3RO1kUHEzjRg0ZOXIUt27dFBuHVu3asW/vHk3aLwUxjc0n27WZOdcvXaZ7x66kKHujOzfJbWYtlgsXr1zE28+TmbNmSgFHkVmEjqFAPmX5aDSybOEiIsLDaN+xPavXRZKYkoa3tw9H9h/C398HV9fhlC1TVosDjMoxLk5s3sLXRODi5oyfjyeVK1TCzOQ3/f7DO7HoWhSyTD5DUNA4ihQuIESPtWvX0LtfPzZGRYuq4tOb5+TJnYvUDD2nzp7nwMFDovpSOUuHNm2pUqES1apVlYKZhAgo8kQGm7dswddXgZv23PjjuqCCySmpDB0yjBs3f2fs2DGMGRv4k3oi3sRyfmnkkNlzZrF4yWJat2opdiH37z+UOLZCpUpERq6T3E1+X6sTCfHit0sXGahISQajWHl16tSZg/v2iUI0MSlZpO6K7Xn0+DFpylS+oiI62VOrWg0K5c3Dh8+fhDlfWuUJyjtZbd0/fca1vVAVg36km/PgR6p4bpbNaSPMzey59I+sln/aLv/n5//tETDrrTw3sxO9/+TPnyxCkxRJq15nIyjZ1ew//13KVseyf2O39JcfPrM85gTmtrk4byhBgrUmu/iPX9lA4b/6/l9//k9/Vw2FHoR4/bcHN/sF4lPSOXnnOcsOX+Lqk7c/X/ev7M2/vpl8X0yVrEHJh9WfFpbal4r+/pPHpHKp5DPPlG6PgwcP+rddu0m9pwUmEgxnN2hQqkEdfIvDTMnSCxWE/Hll0Xu4D+fQgUN06dJRvAgVo0KduGpTUICbpZpDWUbxpAtZuYpnb99KgjRz+jR0aRksWxws0qA5s6bjNGQ4dvnyERw8Tyq5HTp2Yt/e/dK8Z/WacLZu2Uae3HYMHTKYbt26UqRwUYxGSz7/iGPy1Ens2RZNwBg/hrq5U6JMOdkIrdSZIddg4EfcN1ZHrMHSyoaevXpIJ0AlSze3MIrctknT5ppnqFKbWZiJP4mqCCanJhEwzh8np8EYDBZYCLgBB/ftJGTZcqHNe/v50WeAIw+fPKBp7brkzmnHodhYGjRqLJXA1MR4zp8/zerISJGsh6+O0LocikeL5j2k1qYCYlSSbZPtAfIXxqWAmz89A/9M4lVQI32tTEHE8WNH8Bw1Al2Gnp17dtGwYQMJ5NUvqMNLVRSXLQ2RTovK/+TQkWOyzv39xrJ33146dGzHOOVB41BX5NLaGtKkcX9cvcr8uXO5fusWw9zdmTlnFj++fGGMhxeHjx2TZjiDhg7hlxLKo8V0jUYjSQk/RAaye8duAiaMY6DTAA4d2E9YyHJK/FKcecELad6hnVTyzYXJpfmaqo6fEeHhbI2KolWb1uzbt18StYjlK4X52LJta7z9fKhW3V6eo4lvtAYdqp566NARlocsJSU5WaQgLVq2YMrkKezds1vYVMpEv1SpstrzhKSkRHwGMvVZ3Llzi5GuI/D29qd8mVJs2bCexw/ui/+X6whPTY4rz8kS/6h/4m6qWxQeFsbykBBKFC0mbIH6jRoLw0iISmZw4vARQkOWEZfwAy9fPwYOduHzp+/UqVlRWADqkG/WvDlnzpxkxfKlIsdQQcNwNw8+fPjM/HmzuXL1N1q0bo3z0OHUqemAtbUNGYYsXrx4S7cO7bA0g2XhK+nSqatcs8FSJRmqbYURS4OOq5eusD1mD+06daVJ4yZEb97E3OkzaNO+A9v2xsgAL527gI2Ra4RB4OXjSw3lXSiG8dpcNhoySUiIJ3rndj5/+y6Mt6T4RMb5+FGxQjkOnjolTEUFKmeDmwISq7E3WPLuzVscqlejfLmSrF63iUaNm3D0wF4xAf+emCqFku49lRWBBpxk3/m01FSuX7nMyWNHqVytCi5ubhL0K3GuiXCh3WvZdv8e3lTy+CtXr9FRARpmcObSBWrVa4CthQ0W4kWr59GzpyxZFMruqK0EjRuPm89oYeLOmDiV/btj6Oc4gNDVYdgqn2ATp1g8wFTinpEhsrPtu3aJVH/KlKnsiTnEhPEBlChZlOAF82nbThVcVF6ucQNUwUgB9f5+vhw5epg+/ZXk2UuSa+XHeEB141wRQreevbC0scVgouGrj5qclMCxI4cZ7e5OqVLlhS1V6JciMt+zlRuK25aSmCSyz+itW2Wcy5Qvi5WlJbEnjrN8WYg0iVIsnKAJE03nhAoA9RzYv1+KG+r6AscFMKD/AGGOxKWk06l5S3SJicyYP5eeTk6SAFgqbysBXxSyaURnZo6Huzu7t0czzNWdOQuWcls1guvQGtvcBbhx4yrl/0GWLhw9k9TpT0m6JsvLSE8TgPD16/cSPPcfMMDUmE75JxpIS88Qv2Hl85WWnCQSKSXXUt1FFy5YxItnT+Vs6tt/oDRZ00JyTamQnp7C7Tu32LUnhvLlK+E+3I11azcSGhZKm5YtxQe1fLWqWmffXv0oUrQwl27cpHihInLv3rx9w8nYkyjAYZizM7nscnP9+lWOHjvKubMXxOe1UcO6tGregFo1qlGmTFnMrXJiNCpwSe11WeyJ2ckqBW4mJuMpe9ToP88LYxbRmzawKjScPHkK4j82gG49u5OQmCigp9q3g4LGM1R1wS6pOk9rljLa8tLk/QrsVuBEekYyU6ZOxdHRSbPlsLAgUzX2S06iRf0GYm8QErGaocNcsDB5yKlCQGpqIg41qvHu7Se2bd9Bz169MegNYung7+MhSeul2/fQGy3ITE7nYEwMPxK+0rh5U+rUacjHTx+Jjo4m9mQsifHxwmZWBTjVqKBkiZJSKJS5lM3aklDVBDJl+4f/U0XDxPxSn1tZWkSuXcOShYupW6e2AFrNmqu9QBUmzFGOm0oGG+jjQ8yuPQwY7MhIj1FSWFm6cDF3Hj4leNEi+vTto3Us/ss+lZGezr07d9i5bRulq6r5MpwF06exI3oH3fv0wUNJcytVMa16bcNSe3vE6jW0atkcX38/iS3Urq32BcWQ2Ri5ikXBi2jXpgUB4yZRt77y+1axmLJLUoygvwemvsV9Zf6SWWxYuYlhLs54KellJWVRAOlZGZw5f5renXqIb/CVa9epXs0eG0tb2dci10YIW1s1KTl74Sw5c+cWnqzqhmUwt+DT189EqiJ2yArx+9u8ew+J6WkMH+rCb6dPM3TwILx9vEXqrmyNrNWb6o1kWVgIC3PGtJm8ffNRLGgUe0o1FFKesTXsq3Bo/1Hxijx/8Zz4o6qmVGoNzZ01X5ivBp02fupo0uky2Lx5AyHLQrCxzSks965du5v21QQcBwzkZGysFIwU+JA3r0lCadBz9MhRxgcEUatmTfwDxtK4WTMMJlWSVqgz+WsatSaaQrjVpqDG7FR/N+hp2rgx927dJjhkMc4j3Mlpm0PzY1cgst7Igwf3cB04iCx9JjPmzZdzd/uWzcybNp169eqw/1SsqEnU+Apwpv4zGvj6+bOMlWpqM2/BAt69fs3oUSPJyMwQv/GBTo6a76ywxCHxx3daNW3Fp4/vWLEqjCFDnLX5Yq7oCWZkpaXQoIo9L9+/I2LrFvr16yvNo/7uoeWLmnJGraGExASxLzmwdx9+Pr44u7lSpmx5sWaRXUuXwacP7wXEeffqHcMGD8XH14+SZcuycfMm5s2ZLc1HDx0+oqlFZc1pgaWZQce3Lx+lwcmpcxeYv3AxuXPbmWJALZbQZLl/z9a+duU6IYuX8uvF84yfOIGRHl5YWNgwbIgjRw4ewNfbj3m6VhYAACAASURBVOmzZmKTy1q8b1UMbbSyFL9t/9He4lnqGxCA15ix3Lpxg0F9+5I3tx0HYmP5pXgJeY5qUKZGJsNo4I+7d3Ad6sKrx49YuSKUPv37kq9QAdlLLAVVMyMhKZ2jxw5Jw6lipcuK16ZqZKV6BISHhtCmVVNi9h8hZ44ccsZroLR2Zwy6TP64dJG1qyPIVbCIsLkPH9mvseYszJg8aQpOTkO0wqKARaohlvL5TGXSpAki727SrDnjxo2nQcNGomb7+vUjte1rEZ/wg02b1tO3b39y5MylgZtflefmbgL8xoraaOy4QIqXKq15u2aDzYJIidTgJ0NDu9xsUo1ROrxPnzFd9sAZs2bLWaSa+Wn+tZqKQBVh1futXhFC7kJF5Doe3b5N2IrlxCX+wDdoLP0HDOPl07csmDeVm7f+oEfPnnJWKf9zxfZU76kaRi5YuJjV4WF07NSOwKDx1KlbP1uroJXDDHqJ7xfPmsPWrdtwdhmOdP4+cli8I9u2bU3MvgMaa9ZU4JAyowQeZty4fJm+nbrxPSWR648fUjhPPsb4eBN74ijD3ZzFmzunXV5TCU5QQrEk+vHtK4vnz+fUyViGDh+O37hAklLS8ff25Nj+AwQEjWWYiwslS5YWtqd6nrLiUIWtiIgIhrsPlb20YsWqmBk1P+4P794SEbac4EUhjPIcRUDQRAoXKsyMKZNZvzaC3v36Er4pms9fvrFh1RKqV65Ah87dKFL4Fy5f/12aKF67dkNUf3Vq2NO/by9Kly9F0ZIlZR5kpWcStWmTgNOK3HD59+tCqElLSWXY4MHcufWHsOG9/cdKXqap9zWjFFXwV0OmmmgqKX7LNm2JXL9B7B7atm1FmdJl2LhxIw2VKsaU46pxVl6vK5aHiEWZ8szcsXM3HTp04sjx4ywJWcLnjx+YM3c2ffr0kz4BJi6KxGwZaUn8cf0qBw8fo2KVKri7j/r5cyFnGfVkmZmjM1PNeI3Ep8Gj+DSK2plRLqeNMDezyUb/GFL82xCa/3mhfzUCP2XpWvb5f4KV/wRmZv9cC+mN/LuZm8/ffxJw0zKHHSeMZUmzUMG7qQr4DyBnNoj5H8HMbFl6NnD7H1+vZME8PPw3gpvZ75+SoWPGzjMsO3Tx/wA4f4LISmquOqHb5NSATBM9/Z+m8NgSCRS1NVLwl6L0dxr0j0n6P72eHDF/8dn8KUsXAMBE/dFlYRUXj2VqGhkFC5CZR3XiNeNQzB5Cly4iPeEHnqNG02/QEHLmL4CFtY1IfNPif5D0+RMTxwdx9rffqFCrNqN9/HDsN4CP7z6wafUKNoSFMyYwgIFuo8idryArFs8nctUKAVc2bosWua6qLirTdAWS5raxZMggR7r16kPO3IWIT05i146tLJ4xk759e+Dq5UNF+1omA28lfTGSnhjP2RNHCBo/kaoODRg3cZJsfuHLlypDMIIXLaFR8+aa74lJz3bs8EEiVIOM5Hj8AvzoMWAwBjOtk7eq4J44sJvw0OXojAZG+PrSqVdfHj9/Ssf6dcifJw/RB45QvUFjYTA8ufUH69eukoNifsgyWrdsKXBYli6TDMWGzczQOmvqtWQxn2KmZnvGSaCoaSWyw4VsoEYqS7JxZ3vr6fn9yq/MnTGN2zfu4TxylHjyFSuqVYS/fv7Ctqit0rlcl5kpZuXb9+zm65dPjBjuKs19XNxcGDMukJJlK6Ks+JUfT0ZcHJnpKWxZv44d0dtJSNcxyM2dCdMmEf/1GzMCJ3LsQAwDnQYx2s+fCtXtRRqoPo8hM4Mvb1/i7DSQj+8TWbY6jOp1qhMasoTNayOlSrw0bCVlq9mTaQZ2BshISSYlOYnYI0fYGBkpPlkt23dg07Yd6M3N2Bq6QhoF1WvcmNG+PtSoU0cSFC0EUuU37TYeOaDu4XJ0Gel4ePvQSgF00TEEz5lKr87tGT99FuWVvONnwKxHl5nO14+fmDt/Dhd+u8QoL38qlCnBge3RPH/8mJGeo3FyHY3B1ITIaEg3WS/8vfeKGsd9u3azZsVyDOnpjAuaSJc+A9GZmWFhobqMp7Fx3UY2r1uLlaU5bp4+9Hd249vXBFrUs8cuhzVr1m+gWcvWXDx/htUrlvPs0WP8lQTYzUMCI2W+HRG2TBhOLZs1Z7TbSEpWqITBxkbmSI9WrXnx+D7BS5fQs68j1tY5MFhoMhorQxaJnz8xwd+fizduM8pvLL0HOHL00D4WzZxK40aN2bh3P0ZLC/ZE7SJ8yXzKly3OKG9/mrfpiMGUwanZqEtM4PKvKskKlnEa5edDkQJ5WThlMtaWluw7+ys6CxsJ5sVk/y8MF53RnPevXtOxWSPy5bFl9aZo6jdtwe+XL7F2Zag0vfIZE4DLiJFk6JXHkkoeVNOzTJ4+esiW9etFTjZw6CAmz5qB0cJSxkatN4GgTUwoQbP/5qG6q9+4/geOnTuIrH/boYPUbd6aXDntsBQWgoEnTx+xeuly9m7bhW9gEMO8R5K/cCEWz5rHptURNGhUl/lLFlOmfAVNvm0mKT+GzDQ+vHhOVNQWDsaeoE3HzkyeOIFZ06azZ8c26tSrjX9gIA1btMDSJqeCnTFk6Un68oX7t28xZXIQj54+Y5DrSNw9vcmVIwc7tmxm67o1AoL0GOCIpXR0Vz5QmmxZ+e/d+v0qwwb0JyMpndjfLlK2UkWMlpaydrTryuD29d+ZOMaf5x/esiFqhwDwiq148exJaRr24P4Dhrq6EjhlhjQCEt/NzAyOHzrAmvBwlJTYd8xYYfoq1t2PpO/0b9cRXVI8E2bNoovjIPRmFljos4TxoLeQlI5MvRkTfD3YtzOavoOcmTRnAQ9u/YFTt/bY5c/H2YtXBND6++Ra+6kY+wtLSfMEUdNL+dl26tiex3fusXT5CvoMGIit8iUVSZiB+O/fWBIcLM3nMlNSCF0TSY9+/blz5x5rw8P49eQxvLw9Ge0bgLlixUpaYoSMdF49f0x09DaRfg8YMoQZ02axNWo7EWErxBvWw9ePqvXqiozNfWB/ihUvyuGLlyhWSDUUUs3r9rMxci361BRGjXCjbdeu5M1XQBhChw+f4Mixo/xx7RLWWal0ad+SYa4jKV7ZHsxtTZJYA0cPxrA2dCXfv8ThOmoUbt6+Ar4or1ZLDOzfGsWaVavImScfHv4BdOjWheTkJE4c3s/EgLE4u41iqOtIypUvLY3SNOhZeaJaCND08O5NvEeNAn0qYyZMoWd/VVg1ytmsU0l/UgodGzfky5dPzFsZSl8Vm5g6AMsZnBJHp8b1efXiPWEb1tOll0o6zNgdHcUkf1+q2lcl9vp1MrHk/YtPBE+fxv271xgwoC9ubqOwy5MXCxtbXn/4JGfY6RPHSYz7joN9Nfr160+rTp2xzZWDlKQEPr99JxL1/IULk6dQISxVwzz1ibLNd//lJNLk25qfVhab165hxZIQHBwc8PTzpUHz5pp9hAJzjWBtYWTmWD/27I6hl5MTrqM90KVnsD48XDrE+o4NZKSXF1jaiF+igr2UCubtyxfs2LaViDVr6DfCTTo9r1kczJ4oxdzswXAfP8pUrIxqc6cVYmDFkoVsCI+gTeuWjPDxonrdepIoqjMvNS2VqDXhrFyyVKT7HmPGUd2hvgBsArEZdFq37r95/PjxnbDlC9i0cj1DXN0Y7uVF+fJaN94MfQa//XYet74DxLv30JlzUuixsbIVAHPb5vXMnDxR2ET7jsdiV0CBNeZyrqhz4cvnj0StiWBTeBhtOnVg2aYtvHn/CscevXn9+AmBgYG4jfakYInScs1qR1BFlrSUJEKXL5FGKBZWtnj6j8HNw4trV68zsFsnSv2Sl30nf6N40RJERW0kcs1q0tJSGDbcmVEjPcWyQDFb1bgnxv/g5dMnRK6JEEuiSlWrMzM4mJbtO4o/q5q/I12GcfrEMfGfnTBtGgWKlhL2uypmnT5xmKnjxotKxNPXl/pNWmBQJAQTT9BCdgTlqagS32wfQ02Sru6Seg0zvY6uHTtw9/oNps6bh5P7CHLmstPmhQKR9QZePLiPx+DB8lrjZ86ha9+BHD90kCm+XhTIk4PDFy5gk7cQZuZW2mczGtClJXPuzEnmzQ3me0om23bswsKgw99jJJmpqYwdH0Qfp0HCstYpmxZzc9ITvtOlRSu+f/3I3JAV9B+k3hOyxMHFHNKSaKOKQe8+sWLzBrr16SM2RX//0IStsi8YDaSmpRC5KoyI5SsY7OSIy6gRlKtSTfZ/dTClJSRw6shBJk+fzo/PX3B0HMxIbx+qOzhw4MBeJgX6UShfHo6f/RXrHPkwVw2s1NrUZ5GRlsDZU7EsWriE+HS9fObyFSpoygjxXs+WkP89/HDjj5usWr6CSxdOMWbcBIaN9hDmpre7G8cO7GW42wgmTJkh/QBUTK6KHkZLc148fsgUPz/evHjOyDH+OHt58eT+XSZ6jibu8xf2nj5HwVJltRUqwDckp6dw5twpnPsOxNoMseRo1rYD1nnyiW86ukxSk5J49/oFwfPmiGqgfLUaLFkRSoMmTVgfuZ6lc+dQruQvAgBVqFoVvZmaByZnlSwdnz+8ZV/MDtav20CTpp1ZtWoFSxfNY9PGdZQsWxJPXz86du2OpW0OuZVWRiNx377y+P49IZ388cdNuvXug2/gOGrUrSefN1nJf5s04vvnTyxfuYxeA5zIma+gBmB//8KhPbuYMCaQER4j8PIbS9HSZeXsz2bSKqmzms/ZxRjtTDZ5OZg8nVVDIdVIcfGMWbiOHMVob18hqajlJO4rej2JcXGcOnaU8ePG0rBDB4ImTeHbm9dErgjl248vjB7rS79BblKYe/3sEYsXBUu81LVLJxwHOVGmXAUsrG1JTcvkWOwpZk4aT6kSxZkwcaoQAlCxkFqLao3odKQlJzJsYB9+pKQzfuoM2rRtyzYp9k+hXdsWbNy2C72FZiuhuaXrJe9Rm9j9K1dw69efj3FxxN64QoXy9iyZN4fdUZto3KA+QVMmUdmhDkYza429KCz9LM6ciBUPY3NLK3wCg6jbtDHJSSnMmRDE0ZideIzxZ6CzM8VLKHBTI5DEJXxnVchSOXeGuw7B1dOLspWqSQd2dQZ/efuWzWtCpXGWu7cHI/0DKFiwEMHTpxK9IZLe/fozP2wtN+49YeTgPijS19Tps6hfvyG2ufOQZjTn5t1HRG/ZwuUzp7CzhDYd2jJgsBOV7Gtipjdj9+ZNTJ4wnhp16nLk7K+SV2QkJOIx3JmH927i6efDSF8/9Gaq87o5lipGk/NYmxshwfMJXRpKvWatWbtlmxBiOrRqirWFOWvWRdKwaUuxpFCnsz4jk5cvnhLk58OjJ8/I0ulYs3EzrTt04uatW6xdE8a1i+fw9fVgtLc/aUYrDEbVv0PRY9N58egeURs3sCPmAINdXJg+a46cpRYWqnBpAH2WnENZ4tkAKZnmvEzLopidOaVtzLEy9eCSZoX/FYDlf37n/+kI/CNz0+S+r0VSf8PwzP75v5u5+fj1e0J2HydX3vwcMlRAJ95mf3po/tVL86+szb/+zn/297/7uVrED5d5/z8ZeMXidAvby/5rD7XPoQIGtVgsrTVA01LzOfy/fXgXjaOMnQWptvlp0nMIFooV8N98aH41prE2sR1UxiuHijp8dFkUy0ymMGl8sLTiu01OslRjDV0a+6K3cHRHFHaWFjRu1x375p0oUqwomRmp3Pj1DDfOnuDO1Utk6nT0dnahr6sHBYuVJzEhgXP7dhExfxoD3EbTxcWLXHnzsjNsMYe2baZJh65Mm7cAM1s7YfWo3f/SuTPs27ROaeDo0d+Rph17CXjy5N5tFozxokiJ4jh5+FC7WUtscuTAXAULCT94fPMie6M38OjOA4b4BtGqc29evXjCrg3hfH77BteAGbTs0pnMdGXorE5TuHH1InvWryXl60cGjRxBky59yDRTjXcsyaHMt88cY9uaUHTo6T9qNA1bt+fNo6d4dGtLiXIlmBO+ntI1Gon31KWjB4heu4KCRQszatZSrMxVZTwNQ3oa92/8wScll8/IIC0pAZtcuRk0aZb49CnGh5rrP0F6E4ip7pWVyBHNyFRNWUwNbdTh+PnNC47s3cGeqI3kL1KQ/v3707hJE0n2lFn92VOnePrgAZbmFrTp0pXA2Qv5/uUTCyZP5MaVS5SqWJEeTk607dqdFIM5BgsLXpw7xIM7v3MuNpYvH75QonI1erq4MdBlOKmJCexau5bdkWsoVa0GI/zHU0sdRDY5BLBN+PKOs4djJHlr2qw/o4P8yVXIjq2rV3IgKorc+fLStmcvnEa4k2luRk69Gfdu3uD29Sv8fvE3Xjx+TL6Cv9Cm7wCCZswl1WDGhZhtRK0Op2TVKgwcMUKCsExpJmGBhVEBSBZYmum5fv4E2yKWkZWZzpCRXjRu25W3794zc8IYClhlMWTsHMrXroeFasBjyMI8NZ2Etx/YE7WVowf30d2pP52GuEmQs3vNSt69eMagkZ606NkfnTKwR4+lIUMOTg0M+NcPJSF9ePMa+zes5smtW3Tp78RAN1/Mc9uRnhrPp9cPObBjKxeOHaJQnjw4unvQedAIEhPjCRg+kKS4b0yaHUzNJm2kY3HM+ghePXyAi+9Y2g8YTKLeiK0lJH55x5nD+7l39TJlS5WiXY8+FKhQVfxsNy0N5uiObTRv146uw9wpXaWWBKC6tBTSv37mxK7t7N+5i+oNm+E0ypOqtWtw4cQBNq9YQKHChZgbsRmz3IV4eP066xbPJiP5Cz0Hu9KmjzNmOXKJnM0iLYXvTx6zZ+NGfr92jdZdu9Ld2Zkv37+xbcUyMlNSCYnaSXoOO1kHZGRKIqymtt6ow2hpS3rCF6Z4DCHu2zcCZy2lVsOWfPv8maPbN3IiZjv123Vk7JTpmOe0k/WalZpE3Pu3nD9xlNhDx8iZqyBekyZSuVZNsLZEL/JnFVqrmaGBWSJh/rv7ZQYf3jxl2igXXj+8y+TQNdTt0INcufNjrbgnRj0fXj/hyOZV7NwQjff4SbQfPIjcBfJz7+Il9qxbx7cv7+k73BmHtr2xyVcAcytrdPGJ/Hj6jN+OHZVArKy9PUNGuJHXzoKY6G3sWBuJZQ5bWnbqQvNOXSlarhJ6rEj89o1LO9azM2oNhox0ssygx1A3+jmPJFfOnJzYu4NdW9bjMnYGXQY4YpFDgbCaL5ZiZ6qKzOe3L9m8cgVn9+3EZ/JU2nTvTa5CRQSkNOoyePv4IQe2bua3E8doMbAPLl4B2BUsjqXRwJMbV9i7YTV3b/xOt8GujPCbQBKW8rNcZnqunI1l29oI8UIc5OlLmy7dyTCYkZb0g0DHAcIUcvUfR9sBjpgpr7CsLKzNLUjTG7AwZGBlZcXq4Ckci4mmWYfuuI6ZzPN7N5ky0pFylSozZ8NBChcv9bf3TOHkKmhWJv0iU1aN8IwG6Yxs1GexbFkIF3ZvEgCpu+MQipevLJ89OTGB5w/vERkagllmGm+eP8MjaBrtejuSlJLK6UMx7Nu4mjr16xI0Yz4WeYtiZmOJIS2VhA/vuXL+DIf27UafmcmYufOp6dCA40dj2bZqERVLl2OAuw8V69Xl0rmTzPEaRbGKpVkevZN8+UsLQJEc/40bly5wbPd2vrx+Qb+hw+jcsw/kyINFztxy/66dO8neDeG8fHCXll16MDJoOha5Cwu4aWXUc/ePC+xcG86H52/o7+LOAPfRxGcYyDAzYksWl48cZlfkKuzy5sXJ0596zVqSkRLP1XNHWThlAt0dh9FzsDvFSpWT8E+Nix5zrGytICOLuPevmTnGW1gPgzzH0Lp7H8zNszBYmKEKEhlfvhLoNICE5AS8pk+hRZfuGI2qmZ0NWQrgyUgmaFh/Ht26QeD8JbTsrmwLdJyI2cyaefNwaFiP5dujiTdaY6kz4/7ly+zZHMG3zx9o0rId9Zq2pJx9bQwW1tIk7/ObV+zcvI4LRw9Rtlwlhnr6U6NeDX49fZyV06dJU6Zeg4fSz30EpavayzVKxvU3D2nqpcBgCz3WZHJ8TwwbQkKoWK0GTiM9qKaYTObmWBosxI8tt5WRDUvncSB6K006d6PnUDfy5M7H+UP72b56BfZNWzBh9lxy5ldglDlZ6akkfHzPVTVfYnaRkZbJmMVLqWxfjZM7txITuRb7OvXo5+ZB+RoOAizrxbdcz7G9MWxfuVIayvVzdaG8gwMZCog1mJGVkcqJXduIWrWMVm3b08/VkxJVapEpPXwNWBpVsvb3cWJKYjxHt0UQtTyCbkOd6TV8OCVKlNLYflbw7NF95vqO5e3968yIjMKhRSdy5ciNjVkmpw/HELYgGDsbO+at2UChkuWwtbUSGa7ODL6+e8vhTZEc3x1N61698Jk9n4RXT5ji4cGTR48oX7kqfYa50KRDZzKMZigG/o2rl3hz5VcunDxCStIPKtnXwnGEDx37OPLo3n3mjPPGJiMOv+ijlCpWgltnz7J//XpePriPvUMt2vXsQc2mTUmzhLw6OHfiOPuio3n+8KFIJivZ18B3+ixqNG5OOhbYmVmwdM5UTh/YRYtWLXDxG0ehctWkiG9lzODq2eOEz5lD5Rq1GOTuQZXa9WR/U2C3soVQiggpCihmn4qnLa20tD1TJyC1pVFPHisrPEa6cefX0wzx9KKHszt5ChYSIEXND/VeH548YOYoV/IWzMdQv3HUbdmJx/fuEbN6Ofeun2fMrFnUat4B29wFMVOobFoCT25d5sDOaG7ffUTbgcNxHeVFwsc3zA70JDUlnaGjPWjbQ8XKNsJI0psbSf/2laDBjiQm/cB9wgzade8jwKBiF+r0BnJnZeA7qB+P7txh3OKltOii/AM1QOxfPbIZbGoV6dWcI4vHN26xJChIGgw6urtQvX5juQ59RhrfXr1g69o15CtSgJN7D9KoVTv6Dx9Olaq1eXzrDlsjV3D/5jV8pkynUcc+GHLmQp+Zirkuied/XOXQ1m3cf/SELoNdcB7tSZa5lcnDXIFnWQIyKfba3z2ePrjBno2h3Pr1HO6+Y2jn6Ia1tS2LpwZw7vBe2nXpxlDPcRT4pQLWNpZkmZuRCby5f4ewaRNJSvzBgNGedBw4iLfPnhM5dzbvnj9n6ZYd2JUqJ2eRWaZOwCu9Lo27l04w3ddXvPwbNm+Js7c/RStWFlD584f33L9+kedXznHm+HFhtjVu05GRQVOpaF+HJw/usj9qHbevX6WPiyed+/fHOl8+hcVAWiZx7z/w69lYLvx2moJFizLKZzylixVh/65odq6PIDEtiaZt2tC+SzdKVqgoMZd1ho59u3exb9tWEr/HSbzQoVcfOcNLV6uBzswCmwwd3q5OPLt1FY8xY2nXdzA5i5SUeZ8a95nzR/cROmMmA0eMZrD7aPIUKorOaKGxGNV+alobZhbW/3suI0oLg3wvNTVNGqAu83OlVPUaeAZNoEqtuphZWQkbNeX7F57euUVUZASvHz3Bffo0mnXoyPPbd4hZu5qEuE8M9fGhSac+mFvkE8JIQtxnDsTs5OGdGyL779ilO4VLlMFobQdWNiyb4cvj2/fp1as/rTp2IbdqWGtljl6RTr5/J3bPHvZui6Sr4zDa9R5Invz5+V/sXQWUVdX3/qaHblAaxSJsUWyQEBCQDqU7FMH+GSh2ISUNEiItJV2iYNEg3d3NDDDx3n99580eNsf7Zt7gMDD/dd9as+bFvSd27+/uc87cyeMwtOdnKHX/Peg5YBguhWVDLCKNnfUGxRr5CA0Kwb516/HBSx2xd9c2fDdjOoqWug+bV63A5IH9cfrIQVSrXx/la9dFWNac8FBUL15E8KWzmDz2R6xf/w/KPl0e1eo3RlxIGC6eO4PJwwZg6vBBqFC7MZ5v2hz5ixQ1h22xGvfc+bOYPWkcfuz1DWrWr4VqLzRHniJ3IA7hJuaNPnoQs8d+j0HffoEGnTqhZrOWyJohA4Z/2QOLp09BlZr10emDL3De68X8qT9gXL9vcUux2/HIMxVQoswjyF6gKIIjsyDM48Wu1SvR68Pu2LtrJ2rXqoMKLzZDvkIFsGjiGPT57FPcWaYs+v04GVE0fudO47NuHbFuzVo0aNEaTdt3MkUNMd4ghAUzJosxhyrRNU0Z3hsTBvZF4Tvvxbu9+iFDeAiG9/kSc6dORssOr+DJyrWQOffNRr9PHTxgQNbfFsw3WwMtnjcf7d9+B09UrYrzx89h7vgJmDlpFB59+lG82r0HLmXIiTjavotROH1gF/6aNwsLp01DcHgkuvX4DLeUvBuXgkMQEh6GWG6FYyJuIDzeA5ZGABlxwhOPW3KEo1hkMCITqovMdm8ph3D+I1rj3m5T4IYHNzfs3ItvJsxB9ly5McXL5SlXHg7kD9x02mvT6VoBOfX/gjmzYnOvawNu8nChN0bPQ995KwE+4SaoyT8/y80DFdnWuY/jjhzhuBiRFU/VaWo2LP7Pr4Q1xAxOzNKuBNobp8TTq2PikDfqHHJcvIgjGTMjKkcOnI8DMoUCUcePYtaEHzF97Gjs3LQejLjiWCUQFg7vpRiEeblsNxQ1GjdD3dYdUKzk3b5DCC6dx9LpU/HJqx1Q5ukqaPbuh7j1zlKYNWIQvv/mM+QuUASf9R2I3EWLmydHGSKD4b1wAcsXz8O4YQOwY/ceVG/aGm1fehkhPNGxz1cYPWoE7nr0KTQiwHnfvdi3cxemjfsJv8+dhKxBl1CnUVOUfbYOst1cFOtWLcfYwb2wdeNGNH35XTzXqD7iPUEID2dY5MW+bVsw84eR2LtpParUqoWn6zY3BvBiHJAZwKoFMzGy3ze45IlF406d8VilqtizcRNeqPAIit9SAD0GjUShex7DwT0HMXnQd5g4qBdCgzyIDwkzS1t8J0Ik0JoET6B74WLFMXDWH+YE80juxxSccChKQrW1r8qWkdJFU0nKyk22w6fV3DY7ErHYv2MTen31g10y1AAAIABJREFUOeb9PMME20GsMOAT53iPOYSHp1FySWyFipXRoe8QZAkNxdJZ0/B976+xccVfCE04RMRUNHBryaAIeLwxpkogGGEoULwEarVqixfatsPZY8cwb/wEDOv5Hko++BAy3VQUpR8rh0eeLIfI8BCsXroI08YMwdkj+9D18+Eoem9JRGQKxqa/lmFS/4H4Zfosc9jDJeMoCCyziplLpGNMdRcT7Rx586FirQZ45b2PEROeCUsnjsaQfn2Qt1gxNGzbFg88+pjZ0oEbh5tlaB5zNjX+XjwHY/v3NODdi+1fRrka9RF96RKWzp6Or//3Ekrc/QTqt2iJux95ECdPn8DyX3/FioWL8euChWjSpjmad2yDyLzFsGn1GvzQtyf27dyGJh0645kGTRAdGoJL56KQMyOfnIci/vJJXI7qyCfCEfEXsHLedAzp8y0OHT+Pzu99hbKVnsXeHeswe/IIAzhvWbUap48eQf0WHVC1eUezlK7P269g/qwZaNyuowEhjh86hIlDB2Dd8uWo26Q5Xuj6JqJCuR2a11R3ndu3F7/8PB1zZs1CcLYceL5lO1SoUAGH16/CgK+/xOHjJ/B0zdooX+N5ZMyYCZv/WYfZ48di5tjR5oTvtq+/hbx3lERcUATWL1uK0T0/wc4dW/DWt4PwYLkKCI0LwpyxwzFueD9kyZYLjdt2QdnKlXEqOhrTxo3Bb1N/gvf8WZSrUgkV69ZBgTvuxMo//sR3776DY/sPodeEKch5ZylEhIUhwlTG+E69IWB3iaUy506gf49XMWv6DDRs9xqqNWiKAvnzY/eaPzBuYE8sXvY3Xny5m6lc5NPcXwhqTp2IA1s34rbbS6J6ozZ46NGyCIqMQAw3hvdQbgl8s9LFt1aQOp70y4Nj+3diyAdvY97P09DijQ/wTOPmyH1zAYRx/zR4cGj3VkwZ2hNjvx+HTv/rgScb1ke23LmRzePFqvlzMH7MMETHXkT9Rq3waJWqiAsLw4zxEzCee5dGn0eNurVR5YXGyFa4KBAXgqgDBzD0i8+weM40nD55zDw95pJ6X10GtyqJQHD8WXC3K1Y512jZAQ3avISwkBBM/n4Ifh4/EnVbdkTzlzojInMOBHtDEB8bb/bi4tl08RfOYduK5fj6rZeQJW9+NGr/Eko+8gSiLsXgjyWLDfC9d91K1K1VHe0++AzxmXPhAuHgWODYtg2YPOw7zJ7xM56uWgdvffItojMCIbHxyBgfg78WzcHooQPNEtlmHbvgqWo1ERMchkxBl/Bmyxfx56JFaPpSV9Rq2wkRWXMkPEWPR2xwKDJQ9T1An+6vYMa4UXiiSm10eOsj7Ni4Bt1erI7bixfCx+MWI2+BIkkD0gmRplnpHusDNrkPLMEMHjy1fs1ajPzqf8bsPlOzHso+UwXRsfGYP3cOVi1bgmpPPoxNq5djztx5aPdmd1Rr1BRhkRmx85+1GD+kF2ZPnYoXOnbBCx26IUP2HFi2aCHmTZhgHjIULVIIz9evh8cqV8Kl+CCsXvUP+rz7CrKERaBR2664/5ln8MeSeXinbRPcUaI4ek2aiizZipi9RgmDhMdFYcfalfh+4HeYO3uO0bNCd92DOk1aomDBAtjw11JMGNwX61f8ico166FD908RFZrRyGKkB9ix6S+M6PMN1v+5Es/Xb4xWr76JuIyZcSkYCI0Hlk6ajB8GfIOMObKjUcdXcf/j5RF74SR+nTEGX3/wHh6vXBNNOr6B4nfc6duiIyTE6CIrilhllMFzCW93aoft/6wx4GiVRs3MMsF4I5rhCD8fjSkD+2HJrwtRqWF9PFnjOURkyg54eWK6F0FRZ/F6/RpYu2Y53v6mDx6rVt9U8syfNBb93n8fD5V5EF/+OAbnwzOD50dnuBiHHRtWYfGcSVg8fyaOnDiHqo2bofBtJVClalVkjwzD932/wcRRw5GnYHE07fIOHnjkHmxc/SdmfD8cSxYsQIE7SqDtG//DQ+UqwhvMpbzJvBLOC2Q1ebg32jxkHfxtb+TOlx/NXnoFZatUgzeUD3V9e7IFX4rChD5fYvyPo/BIpWqo07w9brv9LhzbsQkT+n+J8ZOn4cUur6JRy3bIkjUb/lq6BHMnj8eOdStROH9B1HuhPUpVfhbxEaFYOmU8hn/zFYoWuwON2r+Mux4ui1ivF1wBFxd7AbvWr8P3PXshb+5cqNawAe4s+zDiwiLgifOYhzs/jxqGoT2/RPmKz6J+25dRsPS9Bog18kG7ap1ObFPi3KmTmDbga4waOBx1WrZBzZYtUKBwEbMs1RviwaE9uzCwew/8+vN4tP3kc1So0ww33XQTgmPPY/6UcRj45ReIiwnBqx9/iScqVfPZ2LAgszLh+J7dmD50AOZMHIPK9eqh/UefITLOizkTx2NY72+wZ+tWs2TVVD2ZB0exiPB6cMHL03EvmoeIt5QqjYYdu6Jq/ebYv2s3hn3ZHYsn/YCufUeYA9DCvTGYO3Uixo8a4duP0nDbt+CbGLs3LgYhZn883wqPYneWRKe330fZylURG5kRYRe8mDD0O0waPRAFCxXCix27oeRj5YGMIQi6GIfl86fhmx7vokTpe9GkTSfcdV8ZxASFmpUMcs6MNy4OYaG+LQ1YHWkq1bxeRLDS58JFhMXFokvH9li5ZB4q166Peu06odhdJeGJ9SIkNBhxnnhs+P03fNalPXLlyoFWb76H+8pVxbmTp7Hp13kY1LMHshcuhObd3kWxu+7DmVNn8PuC6ZgzYQROHDmAmg2aolXXdxEUGWn0rcer7bFp7UY0btUBNV9shtjgcMSFsurYi4yxlzC+Ty/8/stclGvYAuVr1DYV+pQZAtohZ06i2wt1sXbNarz6+dd4pmZ9RGbKmqQCEWjxxHvNX1gY24lHSHQUJg4agjEjhuLBco8b2Sp8253Y8s8a/Dx6NLIGB6NlxzZ47/0PEZkhMxq0aIl7HnsC0efOYsWCaRjatydy3lwY7d78BMXuLIWoY0fx++wpmDHhBxw/eQq1XmiGdq+8joueUMQFhZrtB2iXQoKDzPYh5vDRJF7bN6zBxMF98feCuWjbuSsqNu9o9uH75q0umPfTODz4+BNo1uV13Hn3w6Y2Ly6c1a/A3jWr0OedV3Eh6iwadOqMig0aYc/WLfiqS2es/3M5vh3/E24t+6Q5ZZ0xDqu8uH3A2eMHMHX0CAz46nOzWT4fIPkqrOPMQypKDWNhyirl5oGnKqPVmx/gtnsfNMtht/69FD/0740jJ06jSsP6qFSnHiIjMmDJz3Pww4ABOHxgN56t+Swatm2JDLeWRgZPHM7v342xgwdgzuSfzAGVZjVcEB/IE8HhygvG9uYZhimYeLpKDbzYqQvuKlMW8cxdT19A30/+h5mTR6Na7Xqo0bQ9CpYsZQ7qOnv4EJZMH48v3n8bTdt2RpM2HZEtX0GTA3LlgdEN5pVcqRESZuyJSXdYYZuQ8/jY40X0ufOY3f9jDB02Ao9WqY7GbTritrtKYtumDfh54lis+GU+MgR50LhxRzxUuyYy5smHNUt+w7j+fXFw7w40aNMGz73Y2jwAo1sKD4rHsX3bMX3yOCxeOB+58uRHvSat8HD5yrjoAY6u/QWDe/VF9PkYlHigDB6uWAF3PXAvzp86iZk/jMHgz79A4+aNUbt5B+Qpdoc5PX3Z/Fno2f0NBMXHYOysRQjOkd9U8rKwIM4Ti4t8iO4Nwv41a9C9Yxts3bEJYxYvws2lHkBETBxWzJqJccOGYv/x46jTth1qNW9lYtOta9fht1njsXf7VjxYpizKV6uJLPkLIyYkDOGIxZxRQzH4i4/xcMXaqNemI4qXuMv4Zq4IOB8djU1/LcXAT3rg4TL3oVqTtsh3W0nz8IsGMObIIcz6YQh6ffERmr70Euq264TIzDkw8OOPsOSnSXiuTkN0/vgrnA/xInNQLJbPn4V502abB9Y3FcqPR6vUQOmyj6NMmQcRHHUGXdu1wl9Ll6JO/fp4vm0n5LspP2aOHIo+X3yC+x9/Cj1/mIKYsDBExkSjz/uv4+eJP6Fc1Zp46Z33kTnvzeahEB88cxWXBzHwBMdj2sDeGNvvO+S/8370+G4I8uXKikObl5vq0rCMuVC9cTvc/+RjOHJsH2ZPnoSVS35Bk7q1zcP0gQMHo+qLTVDjhRdRuHAxbFuzBt/3+wJ/LVmAZu06o37bVxEcmQ3L5s7E4sljsHP7BhS443bUadgEDz3+DDxhGcwqRS5BDyVNvfFmqzduExfsiUG8NwInvR4UyxGKWyK4YsMnsb4T1t3X9abAZXAzYVm5AUkSjvXzLVsL8HPCdaldublx1z58M3EOsuXIhSmeW31LYtVydAHcUgpmJnV9oVzZsKV352vCm0NnovDstzOw7sApsxwktSD+NrmP4/Yc4WaZ1gtNmiIiNcBNH3F9zi4RcOMyLt+yQ09MHIJPnUbwRe65mR3eLJkNqGaWMjIIvRCFXxYuNKdw/718BbZt22YqNflko0b16mjatBnuf/BB5M6TJ2HfE99SyeNHj6JRg/o4cuQoBgweYioMx4/9Ed989ZU5EKPfd9/h3vvuN9WpvkNxvIi5eBGLFy0yB7KsWLUaTzz5JN564w3cUrQIxo0bjxkzf8bmrdvM3m8R4eHInz+/OZSCeyxmypQZ4ZEZTEXEju3bMaB/P8ybOw+vvfmm2USfT899W6EHIT4uFhdZXUkjHBGB0PAIMw7zq9eLGdOmmb1BCUB2e/U1PFOhAk6cOIH2bVrjt99+xeChw1CBS+UiIs1y7359emPyJO5Z6DtMhJVKPFW6dOnSyGNOTCe+GWT232vfsbNPH6Wi1lFCE/a/TfjNyLkBQLllSDyOHDmCoUOGmA2juek3D17gaacNGzbEgQMHzf4oPD34pxkzkCEi0hwisn3LFsydMxvTpk/H6lWrcPHSJROEcIN0Lh+vVKmS2bB/+YoVaN6yFT748ENcvHgBK5cvR4P69VCnTh00bd4Chw4fxqjRo7Fs6VID0t5dqqTZL+uBhx5GJE8oZpAYG4PDBw9i2W9LzTKxBQsXmtPeOe98+fKZDaTLlS+HPbv3YMSIESj3TAWMGz/B0Gnv7l1mc26ertqhY0fUeP55X3iUsLG3ee/xYu3a1fjsk0/AJS888KB6wiEW3O/wrz/+wE8/TcFvy5biyNGj5nRSHlrFLQNIl5rPP48sWbKYhxHcs5P780ycOAHPPlsFH3z0kTnMg8vuGUTL0rTkDAkrGii/a1avwtChw7B85SocP3nS7OPVuFEDPPnkkxg3dqzZv5B70nV97XXzVHvMqJH48IMPUPW558x8M2bIaPaDGz1qlJnTgEGDjOwaDWZi5fGYvYm4b2zPb781J162bdsGHdu3x/FjxzDmxzH4eeYs7D940Aw5c6ZMeOKxx8zhJdVrVEdebotgTkYNwuZNGzF44AD89NNP6NrtNXTo1MnoFZcnzps7GxMnTcbKVatx7vx5hISGIFvWrObUwhbNm6NI0SKIzJDR6M2CBQvQrUsXU7E9fNQoPFL2UURmIIzhC2x9L59unD93DmPHjMYnH3+MatVroGPnzihdqrSRmS2bNpq9RxcsXowzZ84Y+nD83Difp4Q/9eRTZqkfT4u/4uFBYg8SSifHLeDE8WMYMXyYoX3f7/rjuRo1kTNXrsQxnz51CosWzEe3rt1QqfKzZm8unojsA9disW7tWoweM9rsEXf0+AmjS6yy5EFBLzRubPbw455FpDXllfobff4cxo8fZ/Z4W75iudnMnTqRNWs2c3o8D46gPE6ZOtUcrNKxU2dkyJDRbNvBjfW5VzFPL+b1spemjw6+9mnTNqxbi6HDhmHJb0tx9tw5QyduXVH2kUdQuWIFI4dZsmU3FUhmX2BW9166hCk/TUK/fv1QokQpDBo8xHcAl8d32vPunTvRr29f/P7HH2a/LI7L2FOvB59+/BG+H/49mrdsgY6dXkL2HDmu2E6F7XMbgC8//8TI/3PVa6DHx59g184d5mTv339fhplz55sDgThXs5l9wqpDe/UD20pMoFg1k8At7gsaGxuH/Xt2GVnmqeQ7d+9Grty5Ueahh8zp3dWqVsG3PXti8ODBZk/RF5o0MXsjk5d79+zGsKFDMWv2HJw8c8bsjcwDiUqVLInatWqZ+zNlpn+JMP1Qjru+/DJ+++03tG7T1uz5u27dWrza9RWsXLkS8xctQunS9yA0jPtm+mw/K0b27N6NH7g875tvEBoahsiMmcx8ebLt3SVLGjmvVbuOqcAkiMKqZ7NcMi4GgwcOxI9jxuDpp8vho08+NfQ3u715vdixdRs++fgj7Nm7By1atkbDxo0RG3MJs2b+jE4dO6JEyZL45NPPjZ0XjbxiX1qvB69162YOc2nXoQNatWl7hd4a2YqOMocLcNVEOAEWs2+7D0y6EB2Fhx980My1T7/v8ORTT5vffluyBB99+AEOHjyEOfPnIX+BgmbFgql0iovFpUsXsHDBArz51lvmJPbQkFBEREYYeS1dqhQqPFMejz3+BPIXLGTuM/dcuICvvvrS7B/H/UWbNWvuszXJrZRJiIHMysL4eOzcsR2vdu2Grdu24Y0330TzFi19DyH5XNKAjrHo3bMnBg0aaOwU6XLH7XeYMXCfswEDBmDegoXmwAf6Fx5ucM/dpVGnVm08++yzRl7CzJL5IKxc/rfZtzJH9hx4+ZWu5uRrI+O+TXqNDEafjzI2hHPhwSpGP80+vFHo37cven7ztYljWrRujdtuv8OAO0b+Ew9V82/zaBf+/H0ZOnfqhFJ334233v6fWY4vucHhQ4cwbMgQsw/ikOHfo+pz1Y1/5PB4Gi33kP7nn3/wYY+P0aBhQzNO39iDjL0aPXIEvvzic99WOPTj8R6zD+6mjRsxd84cE3OsW7fO7HUXGRFhDpWhLStfvhwGDRxodPWll7vg5VdewaGDh/DDqJHo8eEHePWNN9G6dRsULJDfxDArli/HuLHj8AtPYN+2XdwKHi1b1vhZ0o52+eSpU2bPTdrt2Ph4U91NXSAN89+cH2+89RZK3X2PuZ/25Mypk2jdqiVO8zCSrl1Ro2ZNnxAkvGgHqaeybdcVOyAkPJimXPTp3RsDzcFQT6HTSy/j/vt9+1WbmCgu3hzU+Xz16mZfwPe6dze6TlsSdfYs1qxZhV69e5u4lzaGfd5+W3FzcjsP4njiiaeQMXNm3wEzcXF4843XsWjhIrRp1w7t2rdP2Jjd53GpmdHnz4P7v9LGiL6KjvBguDIPPmD42KtPH3Owj1nVFMDLt9qIe70CYSHBxp9PmjTJxCMbNm9CVFQ0ihUtitatWqFenTpGD7p3745Zs2bh1ddeQ6MXXjBzO3f6FNauXWP2yv/jz7/NIUuMb4oXvwVPPv64WSZcpszD5sEBfzN72ya8fPtx+7YoSep19MgRTJ44Ab2+/Ra1atfGe90/QKZMmTB08CAM6N8fhYsUNvE9+WXiS5MjACdPnMDLnTuaVTQ8kOalLl3wz/r1aN60CbZs3oxhI0Ya2cqWPXtivGDoEhdn9IH7O0+dOgU//zwTBw4eMNdkzpzZ2HnmEixCIH0KFiqMfgMGmMM/TUVsbCy2bd1qYuLZc+fiXFSU2WKKMeF999yDevXroXLlSj45YDUaiyPi4028NmvmTEydOhV//vkn9u3bb+YRHhGOShUr4rbixY2cMw4vWbIUur32Gu574AFfpaXHa/Zm/vSTj9CyVSs0bdYCBQsXNraBccGWzZtQv25d3HJrcXzbq5fZH/SyX/adm5EcH2Tl4MWocxg0aLDJ43gyOXOQ8PAwIy/PVauKpk2aIEuWrAgJZzFDKDas/8ecjcC9cuvWr2/8puTa5lFJfByOHD6MkaNGmr1LM2fJgtZt2pi9XblNxM4dOzFjxgxMmTYNW7dtR1h4GLJkzmxOBq/y7LOoXr068uTLh+AQbt/jxR+/L8OXn3+GLZu3YNEvvyDfzfkREsL1QL6cli+CZP+sW4uuXbpgw4YNWLVmDW4qUMDkyyb3+PNP45tWrlqF3Xv3+vZTj4/Hs5UrGp4/8MCDiKD/ZFxodv25hD//+B1tW7cyeRBjq9J3353gz3xHqdCXXzh/3oyfe4uGhIUb3eWIDh04gMED+uPzzz8zh+w0a9ECefPmw5jRo/Fd374oUKAg+g8ahHx8WBXk6492YeKECZgwYQI2bt6MSzExxt7TLpd95GFUf+45IyfZcuY0evfLokX4oPv7OHrsGBYs/gU33XwzQoOD0b9fXwwZPNjsm/9hjx4mt2DcYtNs2JDBGNDvO5QoVRrfjxxpqsh52OTGjRswZsxYzJ0/H4cPHzEryJ564glz+OHdd5c2fOC2JiVLl0aLVq3MwUcxMT6Z5Px4cDAfuFO2s2bJgntKl0LdenVRqVJl4wt4JoHJyf+VH/j2D2bBE/fcXB8Vj0IZQ1AkI5DB7CIoAWhgNjEAs+lecpUUuKJy02dsLgc99ufrtSz96wmzkSV7TsyIKYKLIb69KOwqTBMGJPO9viap94VyZcWW3i9dJUmdb7sQG4d1+0+i28Q/8PuOI6naNhvrfPMpFM4UjNy5c6NJkyZXOPSr7ixBs+UEO1+o5QM3DegZEwfPiZPwREUhKHd2hObMbk5rNQE+k9vgIESdO2tOrDx3LgoxMSw398kYQTWCdwzszYEj6kXHuWPHDly6dAlFixY1zp0AIRN6AdXkPlmezTYZ+K1atQqjRo0yjql8+fL49NNPzf2nT582wCaNmUkEIiNNgkqQ0wR1CQkO+zx27Ji5nhUIpKcvQPUli7bcyF6pxmF4vea+gwcPmusLFChgDD8TGG6MffLkSdxyyy2mX97HE6PZF+eWqGuAGRsDqfDwy8s1OF+OJZCXzFG3Ke85FvZHkJOgIcHUbNmymTHNmzcPrVu3NiAeT1DkHOhseA8BI95HGvv2/WQ1a7ihLXl5/Phx87Qsb968iTQlvQlo81AHjl3mGxWVkIxFRqJIkSIJlag++vHF8bMtjpH0lOCUYyVdOF7K0tGjR824b731VnMfebdnzx7TDsdhTsyVfYQTbIPQnTzi/G+++WbTHr8nn3l6Hud56tQp0wdf7Dd79uymL/7XbXIMvJ5tkN9sU+iWbNKsmMk2Sa9Dhw6Z/5w/++L4RP5JC35HueRYOcYDBw6Yvjlf8orjIS94XbFi/96LkLykzPGQAZ4YT5166623ULt2bUMDyihpwPGwPdKQ/ZOHMh/+5zUiuwSdTbVOgg7wdFaRB/bH68lD0TfSU2jIa6kb5N3tt99uZIG/O9GOcsE579+/38yPMsXrOU7yiuPh+MkDts8+qX+8TnQuEP1J7hq2T55zHLRPHIvIKPvlnMk//k7aUS6oK2JnRA/IT46bc+UcKNukJe/Rust5s33qA+nF+zkGvmSOtA+UCdKAcyY/+Bs/k8eUEdoebevkvYB+HDfljzSWLS/4kIzzEzkQe6fHx3lwbLyWMmeATQJr8fGGFhwDx802KM/mpPKQECO7lFf6Ac6b34kM8T7xC2ybfOUcaK+pH5wT+6Xuk7e8V2yz2Cc7RpDvnWSL8sz2KLekL/lFOlLu2f5XX31lQKkOHTrgxRdfTNQ338EKx8wfx8yX8DJXrlyJNohzEbtMeSc9KJfkE/vjd7StogMmyE944EV6kVYEkHv16oUSJUqY65joPvzww8aGcqzkE/sR+otNEz2lfPGBFMdJ2eB1lCO2Tf2jDeGY+T3HR1tKnvKQQsqXzE3oKvzh2OkfeD//knqJXHF+bIfyv2XLFkMzjs08OOLKtQT9Ia9LlixpxqH5xvESjG7btq35rWbNmmaMTDq5AoGyxrY0sMG+J0+ejA8//BBt2rQxfzKvpMas58v3lBXqNv9LjKD1gW1RZvkncY6MnzJAmac8cw5ip8gbygN5KHLM8VI22BfnQR3hnER/krNTonvUFbYt9jIlfol90V9TFmhrqX+kmfhqsYX0p5QTyo/oIuWZ9oT3k7fmcKeE7XREdkgLsefkm7RLuaA+0s7yfh1zUB9pC3gveUCZIx9kLJRn0S3S3be8NdrYNbGfwi/Sk7Rn++yH/RYqVMjYYNEliUXol8gD38oZX8wqsSr5yjFIzMH25RryQeRdbK5tR0kn2h72y/nwv7xEZ7Zu3Wp0l/6E/YiciD3k3MTfck6kE+fHtoR+vIf05rW0u+YBesJYJc7V/cp7uYbzJNhM+yh2Jzk5FJ7KnIVupA95QvtE2rN/0lZ0itdRrqgr/I6yJXMWvZD72AflUmJZzlt4LL5Ix/DJjZl05NjEd7J/8pBj4XgpC/yOtBX+mIco8fHYvn270Vv+Tnkhf7jvOeWIdpv38H6RD6EPx8T72AdlQR7qs98MGTKYufFets/vSH+Ja9gG7Qnv4x/HxLFIzCy2xY6HOQbqGHWNfbMNvvg9+2O/vIe04HvOh/+FprT75BHbp35TLsS+UDcps+SpxPm2LEhskxw/+Lv4MY5TfCnHwn6pM+LXeC37pv3l+Kgr1GmOi/pNPok/5tiZKw4aNMjcw1iYW3ZxHpwzecH+RP4pY+yL8iU+mv3R1lFW+J/+SmIZ4aF5MBcUZGRh79695n+pUqUS/TDHw3s5R/bHP9FZjp99cq7CG/HtlH+eKE+5ENsk12jd1XyXdiWHov9mHEseUl4oP7RHnAPjK7tQSnSA4xW6SI5EHeX1omuUedKYcnXnnXea9oWXnCvtFH2K0EfbTb7nWHgd567zGZF1yi7fk186J+B3nBdljzZO5Jhz5j38kzzB1pGkZdGXo8Z5gnDqArDmfBwKRoagSCZTzO97sGtgAhfcDESnr+U1Qc+P32eeSyfUcCQ+YbzazzxQ6NtbfU9/UuO1bd8h9JwwG5FZsmHWpfyICs2UJLApjlOMaFL/9W/6PSs3t/ZJPXBz+9EzGLZsC4Yu3Yzj5y+mBln+1Ua3QmeQL9wH6jTdpNjYAAAgAElEQVRt2vRfgOFVdRoAuOk9ecqAm96cWRCWM6fZ54VLaVi6bYDQhFPt5KmZdmYSiMnYbADRmIoEwEsHgzqR1fOSAJWBOAMAOv4HHnggMXjVwY4OKERmdAAo7UqiqJNGJ1rqwE2PW5J1O/lxukbPUTsmvpc5B8JHGbNca49NkiPyQuZMRzVx4kR07twZZcqUwZw5cxwDMA0cSLvSjs0/+Z7j0LTVSbsd9Ot5C490ImG3ZdNJfue9mt9Cb/Ytcie8kXukLQmcnIJP/uYEpEj79pgD4ZeMVesBHa/mOXkmciDz0qC7li8ZgwY5JODkd/xj0MGnxwzgGDQwiJEAINAx6yRZ3tt6xbaEZk46IH1xvgxQhPb2GKR9SRQluLN5ZyfuQjcn3Q5knk7XaNmy+5ffbNnT49I0EnkUWbPH70Q/mTvbERkRWeB32mbpvmxbZo89KXrYgIptY0T+Rae0zbHHq8fkZJNt3uq2ZH4Czml7ILQXWmobq/Vfv9c214n2Mj6CmgTGWA3QvHnzK0A8PWehoeiZ6Czb1vbWyW5pe2TbQQbrO3fuNA+LmPgsWbLEAAKsuK9atWoiKKx5aNt9W9dsXdU6LPZH01LLi/Bfyx1/t6+3ZUr7c5FtG3TQ+mXrke6XSdPatWuNvG/atMmAnR07dkSVKlVMQqNlUu579913TbU4VwzUr18/YL/qFIdoX2jrkj87JvSwZc22KbxOg022/XCSVSda+7OHTjKblP7bfHP67OT7nOyh7bd4jR6P6I7QV8ulk45o2mv7J9/LdyJnOm7hd7afF/vjRCPbntL+6ofJeiza50r8aP+ufb/tQ51sqW0X2L+Aa1oeneRDfI0dP+trxc7rGEnLrLaxtgz4kx97jkJ/obP07zRmJz8j8qHthj990DzQ9jA5O6XpbPsfW97EtsuDFKcx8x4CK1KwILzSNCOddHzpJPe2jOjPYit1fK/nqenuLy4QXWEbAjjZflTrlW2XNN0EQBQd0XO2dSMp26P7d7Kb/mIf2/7rHE73T/CM/oN+lQ9YCPTJuQYyV6GdtlW2HNj6IPItfBH/qONyba+kD9F7kQUtf5pOMgd/9sceqxON9RhtnfDne518oe3D7b44ZycgW7cleuQUv+kckO91HqB9jI6jbbuv+SDvtR74syFXzsUFN5PT1RvldwVu+jZNl+UTif8TqgcC/Vw4Mhbf3pJ64ObOA0fQc+IshGXMikUXc+N4qK9ySjvM//JeG05pp1DubNjW5+VU4dHY5dvx8azV2HH0LC7F+fYVuRavd2+9gMzei6YyhuBmqrwCATdPnYbn/HnEZ8+MiDy54IkP8i0PTCzHTzhShYd3JCTeOiHXDsIOKGzHr42tk1HWv0sAJH1pB2G/Zz+2w7GdtDaC8t4p+NSOVpyLGG0B8uyARAcLTvTw950Tj3WAJHNiFSzBXjrtu+66K/EJpzhFjodP/4YPH47evXujYsWKGDlypHkSbjtWJyev6aHHJP1rvmhddQIPpX0BpWxnpYMSCcCkf2nbXxAl32vAS/Rf2uJnTRcnGbQTFSen6K8Nfzxzcrya9nZA4STDWk70HP3R3x6LE31sUMsOBnSQoJNxLdNO39t0lX50+1oHtV5JIOXER96j5coOnlLFLqpVAhKA2n2KTIidEno48c0J9LKTBi33mi7alto01HIq9/iTXVv+/MmMyIjWYz1HbeO0bGi+OoEJoodiM7U9lt9su6mBjqT4LL852Xi7DVuXyRtWgrGymctrP//8cwNuSoWW1jk7yZB+9QMcmUtydt4pQRaac0kYqzhZJdGpUyezLYj2YU5z0vPS49RyKjIiYInokr5X+1Xhu/49kATBSXZ0cqRlReggibI9Jj6UW7FiBcaMGWOW+r///vsG3GTVkcgfQQVWcUyfPh3jxo3DM888g2bNmplKkpSM1998tVyKDgoNnWij56TlXsuEP9sv1wcCzviTIaGh1vmk7KKTHttyI9c46ZjQjdeILujr9HsdX9g2U9PUaf5yr36YZvtNDew5xQuaBzZ97Lb0ZycbpWMKXqvtvI5RbH0QXsh8tCzI+HR8pOfhZF9knGL7tW3XffG9jFGu0bZEy7nTA+3kZEjHBPZ7PUZNS5s2/Gzrj+7X5onYRTtmCER/pC/bp9kyboNRtlwJ3aSyUNs3W950rKT1xrZ7tizatLfjDHtMOj7VNNYyIn3qtp3iF3s+/mTQjmFSUrAhfLRtgqaDts9O83fSI3us/uyXfZ1NTycd1DKmfao/+yvjEx8iAJ5tW7T82/3aeqXl35Y1udcJfLb1xl+MKvNiWxrc52fROelHvnOyq9omaR2w+SvX+fNtOrZ08te2LNu0TcqG+X5zwc3kaXRjXBFUc/w+br6UOBoBMeWLlH5O7crNA8dOoOf42WYD4zUxWbE1OG+qAJt2EKWNBA8U2tb36sFNFhvuO3UeH8xYidF/bkVcMpu2/1dRCPfE4OP7IhF/9rgBsFjNkSqvQMDNk6fhjY6CJwcrN7lUJmG5TsJ+TkFmK2qW7l1edpwoW9ZeV2LIxAja4IWTkxVjZxtBXmtXT9hGVYy9fgokfehrbYenAzHbsdvXaofO9/oJlHZEGnSQYEkb/ED5yXt0EMWKHybDo0ePNtV55cqVM3tmUU5kCQkrXWfOnIkfeWrojh1o0aKFSRKlks8eh+aTDtLFUWj+6flqWvAapwpI7QglCLB54pQsyTU2KKLv1c5dyyD7pKzwpQMuHcyLs9dgkj13mb9cqxN2f/zTMq6DGx0YaRkX2spctJPXfOJ7CZK0bdN2j++1rMh8tEzr/vT85L2dhDuN2567vwBZ01vrs9BTy4MdqNp6KG3ZNiNQPUrqOi3/QmMtZ1q2tU44JbT+xmnP327HyRbqpF5opXmvaWTLttM4ktN7bSO1TRR+OcmTBK524KnHo2Va+Gy3Zcu26ENyMiTyzOtILy7H+/77781DQdpFVjHL8i8CZ7///rvZ8417mfEegor16tUztlP4LHO3x52U3Nv00vokNkHbK37HpWwE57jUj5XXjz32mLHnXA7spONaXzX9bBugea/lzrZN0p6WeX/2Njn9scEZJ58nNoz/Zcmn+FB+x6W1q1evNhW1BDC5HPC5554zS6B1ksMloV988YVZTsv9Wbn1yj333POvpe7+xqz1Jrn5yrykos72OYHYKeGlbsO27YGAM3b8ZOtrIG1w/LqazCkmE10SHtq2RHRd6KuBav2dvPdnmySRtmVZ6468l7E48cv2WU7j1TbMyRZLFZLtm/XYdKWS8FSut5NwWy70nJzG6+RDnQAImzYyL817aUtss00zbaskppb/gcqQtkVOvsvJ1whf7BhHxwG2jRM6y7icKlBtnXTSe80vacu2mzaP9Eo07eu1PPvzT7YNtq/TfsumpU07mY+WW+0f7HFru67Hre2F1k3dlsiMrQc2IKzHKHqcEnBT+0R//HOKYey+xKf4ezhig2a2LXLSJ1vmnOyFP/m342Wta9om2LbbjoeEJnbfTvmFlg9eL7yyfYz2ZfaKKd2/HrO20ZpPtiwl1ZcNvNv2Qtsp6UPbMPGbTvKg2/KnN0724PJ3LriZNH1unF8TKzd9y4YvV24m9/lfFZ4JBxKlNrh54sw59Jk4G6fjgrA7LiP+Rv7EpcpiVMRwiJIF+r02OPpeVm5u79vlqrh07PxFzPlnH3ouWIc1+05cVRspvSl/0Hm8dk9mnD16CI8//ripTEiVVwDgJvfc9EZHIzhPDgRnywqvl3tT+k4U8xlATwJ2nrBheUIlsDZ22oHoxEkAJw0S2cZb81obMx382bSwjRoTI9kjxZ+D9Pe9BFp2AKqdjf7NfnruLyHQTiIlAST71XTjPjLjx4/H119/bfZa4r57PByCVStM0Nk29zzjHowENpn0cekek2Z/Tk/mllwwbQMZ2tnpoEgHbjpwsgM+3Z7WeU1TG1DUgYcduNjOVxy48MR2hDoQ0AGCHWjIfALRQV0BoW2QHdzq5N9OTPRYdGKiExA7KZX2pX9NCzsY10GW7ktk31/gqYMeuc+JB050ctJzPUbhv61b/N5fcpZcsBMIv5zkUwJm2/4k1Z++R/NT80nslMiTU+DtFLz7C9qcgAkdwDoFxpqHdrKpae8vabPH4pSo2nwVUEDLlZNMaj21bYWWWf2bni/74d5S1apVM3aQ+1fyMDfuA8UXwTMuYeYScPoI7uHMAy4IKmq7IuAP+7ErtoXP9lJQoYPNe7FlWhbZLq/nMnRW1hPM5IEjBGJlPz3b39i2S+ut9GH7FT0n0S9tc/XvQl+ta4Hql23nhG5yv5Yzu6pEywG31FizZo2p3OT+ZTxYi3tsiT0WX0hwk/6PAPbzzz+P2267LRHAtmUvORugddJJxvidyK8dgwj9knpAJteQrhrQlXGlNBbwZ0+Er4G0J9fatl8+c56yR672U+IfnHywyLTtd4S+In+2HujPMjenPu2xCi9sG2fHbeLjtR9x8p0auJSxOrUt+mHPS8uxv3hD6CdjEb3V8Yb2Df7svvSleeREX4m9nWy0jhdkSxCtZ4HojZYXvk9uPLa/kTHbdl/rpD0OnU/Y/ElqzNrPaxnVOm/bVLE3mi5a7mz76CQvmtf6dz0eLTtOfsRpjJrfWn5s+bf1UdrX/eix6AISPVcNXIoPlH5tmgTiN5wqTTWdnXyX0FLrtO1rZL627ti013SxfbzOt7RNEhtn+zUnHtuypGXayXZpGdB6ZcutP/ug+W7rvZ67k3/Xc9Q6JHyWHEzLoeaPTRdpQ8ahbaWmi8xF7IZcJz6M95MX3EPTjpVtXffnf5KzY27lZvIUulGuCKo5fq/vMK/Lm2zKwdBX9Z+npfdKxT03L1yKwXeT52DvmYs4FZwJ82NuDrhyUxt0US47ELGv4eerATdZqLhizzF8Nns15m7cj+gY3+ECafEqHX4ObUpmweF9e9CgQQNTnZAqrwDAzfjjBDejEJI3J4KzZ4U3nkcR+k5X57lDQV5PAhh9uWpRjLs4DG28tXGyfxde2cGgk+O1A15xhAIG2IBpUoGPbQjlswBD+tACjlE7O+005b0ToKWdjX6v+RhIECB9iAPgPVxyzsOCZs+ejc2bN5tNsrnRthxKwmSeyywJeDZq1Mgsu5Qx6D618xLeODkRfa92jnaSYLehnZ523k70kO8k8SJNJYhxehpqg8hOAaA/uusASAc57FsniXZAEogO2gEA75Hxy2+2DOl7bF0QHolM6uBT36cDXDvw0DZSAyGaf3ZwZfPO7kva1AmN5qGWM6fkRQIbTRPNFz2fQPQkEN4kdY3mtW07tPzbQbLNSy1P/E1sB5MDoanItZ67/o40lUOanJIdmYceiw16OOmH9K8TRH9zkz5s+6rno32tXG/Lp72E29Y30Q+nAFjLra1HtkwILUg7Al9//PGHsZO0jXK4gtzDfawJJLZr186cZs3Pmv8a3HSyh1p2pU07QRC9ddoPT+untqe27bB5aMuvbseWS80brUvShpZF7Vt1lUQgeudvzPrBksQHnKvsfSZ21rY7Sc3RyXfZVR3Cm+R0XdNBj0/kzMlf2jTVc0hOfoUHuvJM+6dAaC392zZBZI3/7djFHx2c5MUeg8xP6OOkg7b82n7caY7iZ0UW/NFB5mXHdnpOogMafNEVd9RlqcrW/kXbS9s/C521bss1Yhts3mv917bEia9O38k8xA/Y4LLtw9mGvxVKTgCGtK/trW2LRUaT86W2f5T56qIC7aO0b9M2S+tgcrz2p2v2WJIbu5PvlDHJ/J1k2o51ZTy6f1uO7bE5FQ9oO+Ov+EPbFtsGal+k5Vu/1/fI3ss617FtgZZlJ/us5Vv3I3wOhAfatvi7XoOOOsey7bD2QXq8Nv2d+JMUz3i/jgV0v1p3tL3QsqTnpR+eCP10bKV1QcccMj5bBqj7Qm87P5KDZXU/bF98pciME2+1rGh51XQSf2DH9RJT2HKowUpNNy27Mla7H32N1hV/ep9ye+BWbgairzfCNWpZ+uVT0hNRzYSlxX4/O6CihSJSF9wkkYZNX4C1B04iLmN2/HQmJ7jKW4RSO2FtKJy+1w7fdlr63oK5smJHv1dSxJ/+SzbirZ/+wrmLvlNs0/JVLmsUGtyWGZs3bcTrr7+eeFr1fx5DAOAmTp0GLl4AcmYDsmZGEELgifcC3HcziPtt+io45UAhbdg1D7Sx4vdOFTB6PsL/5IAsOxCx29DGWZwHv9MGVoyw7ksbejv41M5Tz9cOuOQ33ZeTI0kKsLB57JRci4Pg6aKTJk3Cxo0bzanycno9l/GxYpNVvxUqVEh86mXzROuUtKkdiBN//NHbbltoYTszoYcEUNqpa0euq2VsGZO+nGTKdpIyR50g2XYjqaDWSXaT00MtLxpIkoRF01onetKuk9w66ZnIhp6jE4+1XjoBJvZ4tb5oPtrz5nX2E3ib3zpB5G/+9NuWFx2Y2cmnPxlNji/+fmdfwid7Y3PbFtgJisixXb0ldLBBL6cxOCXGvE7riD0OkUsBTSUxEt7ZMiH01P3rBM2uItIy42Qbtb8Wvtp2Uuu2BgWc5qL1RI9Vz8OWRSc7ze/kBM1ly5YZu8jDBbhHI9tiJeATTzxh9tzkKeV8EKQDYpEtPR4nWyb80fKsaSZ2zonfuj9bPjQNnZIP3Z7NFxtY1r/beueky3pPMCceJaVfWoc0OOB0j+iQthWadkJvJ73XNtK26YHqv/Z7ug9/iaQtg/ZY7XhC81f3JX5Gj9Nf28nR2p+/DZRv+mGpk0zxOxs80/OSe7TM2bbFtkUyf5EV0l78vG2fNF20PNlxg5M/47j5EtsYiC0UHmqZlO94vw2ii6xoWRAbJ/bQ5iHbcXpwovVU7IZ+uCu0kfs5Zyd/Y9sfoYEt77Z8+uO/Pxl0km/NB39AoA1Qaf8gY3TSET0vTXf7fUr038m+C53lN9tOa52zbbOWHxvMsT+LfdP6YPsRJz9g5wJa1zVQpuki7Uj7+nRx3Yemsb+H0Xq8fO8E1jrZdCe+aJmWe2y5knnYtHUaty1LEttoO6dlKxB5s+20npuMQfTVtl/2vdrOOdluW2e0LxJ50VsDJKWbTu1LG07AqR1HaLrrfuwH29Km+AAnudH2Topv9EnqmqY6n7FtqJMvctLBQG3A5etccDPlNLs+d5jKTcEw/f0XDNMZ6xRQlIAjwAOFUrNyk2RZtGIdJi1bi8iceTH3VEYc9UQaamknHOh7bZTt9742gMK5s2HHd8mDm7HxHvy166g5MGjuhn3XhYMEDxsU8qJcvhCzvPjLL79M9sTSgAcaALjpOXEKuBAN5MoGb+aMCA2JMDgmqzY9Xt9+m8FmKbqPX05OWTtdbfSTcig6MHTiqR1w6DmLMbYDFqcky+5HnvKL4/Bn/G0HwP71tXYQoZ237WyScoQ2L8VJ64BI3tuBhA4OnGTCpoceh4BskhA4OXZx0DaoqHU3qYTUHpMd4PB3/YRTrtdgn3wnYIxT1YVcI/tP2s5a92sntLbD1DQNJHHk9TbgZfNOz0v4a4PvmrdOfNW8lPlIW/q/bscOhv0F4Xp8ElhKYCg6lpS++kvW7GDelm0JlnUQpwE4rUcp0aFA7KPuRwfTdrLlxAs9FpG55AAep/GLnPurnhPZksRWg1G2vNiyqoNxXmvrj7Yp0pbdn05mnGSc92l7quXeBjdte2nLgh6D9jP+5qxpJ/zWybTth4Q+OqlIKilwoqeT7bBppmmgYxrRPVuP5BoZi5Ods2VQJxBONlbTT9sK3YfYXl1pGqi9S8q/2fR1ihdsGys00PZC5iU017ZC9xHImG37Jv0JWKo/871UwmhbqPkq30ty52SnNPiQnK76s1eiIxyPrtDUcugEtidl/7RM2sm/Hcf503nbTwsdnIBHoZsdq0lFmcxFbJToE7/3BwDZ9tqmv8i/5oH2UfZYbFuh9UcSfJEVf3z15/O1niVFe6c4yF+bWl90HGf7d5u/0p6mjxOdnWyK/s6+39Yne9xO+q15IPbA7tcJRNF2ITk/r22r1nWtj3Yb4m+0TNj6K79J+/5AKNEfbSd4j71XpZMPYJ8SUzjZSz0mHS/bNsnWDZmvHrvWZ9FDfZ32ndpGy/gCsUGaZjJ2mz5s2841tJ/XDwC0DdA5gW3DbLlle2JLtdxpnXfSU7FLQh+da4i823KlbZkdV2q7oOlv66z4It2H1gF73En5Bttvahl3yi+03Mm19nVyjc0Df/GwlgNt+4V2uk8nP+M0v+Ri7yt13AU3k7ObN8rvvsrNBNQyUVgD/Cz36f+pvSydhNp18Ag+/WE6cucvhGVnI7Dxkm9PLBFkbUySem8bZv3Z157vm0K5s2Lnd12T5NHhs9HotfAfTFyxA7tOnE8cS1ozNltwLNreGoJc8WfMcjkeBpNqrwDATe/J04ngZhArN4NCfbzxbbFpdmKVd6k2LrchlwIuBVwKuBRwKeBSwKWASwGXAi4FXAq4FHAp4FLApcA1pYALbl5T8qZi40E1x+01mN5Vb7l5uXDTwFjXonIzNi4O7b4YiIK33I51FzJi2ZlweBKQyNQDNi+fGF8oV1bs7N/NkczxHi8Wbj6AzmOXYdfxc4jzeFKRHSlvqmiGeLx6Vyi2bliPtm3bmo31U+3lgpupRkq3IZcCLgVcCrgUcCngUsClgEsBlwIuBVwKuBRwKeBSID1RwAU30wu3TOWmU6mvlO+m9P+1ADdJzMFT52HjkbPwZM6J6ccicDY+5F/L0oXoNuDJ73WVp/7s9BuXpdvgJsHUg6ej8d0vG9B38QZEXUr7vTWdhOrpXHFoVSIrFi1ahIEDB5rN0FPt5YKbqUZKtyGXAi4FXAq4FHAp4FLApYBLAZcCLgVcCrgUcCngUiA9UcAFN9MLt4JqjNt7uWQxgFFLhadcan++VuDmgWMn8NbgCbijRElMOhiCPReC/QKWTsvVnQFO862ZSuI9XJZ+U15s/7YDQkOCzW9nL8Zg8qpdGLZ0C5btOBwAldLukg/v8iCzJxq5c+dG06ZNU7djF9xMXXq6rbkUcCngUsClgEsBlwIuBVwKuBRwKeBSwKWASwGXAumEAi64mU4YhaCa4/bxGJ3E8QaZXRJT/llAzmsFbnKA7w4eh7DsebDzQgimHfVVKDpVaSb/PcADvO0Ngb3BofBkyIq8ObPj19dr4o6bsuNU9CW0/+E3zNmwD2evw0noSQlS/uBo9H6mEFatWok2bdqgWLFiqSt3LriZuvR0W3Mp4FLApYBLAZcCLgVcCrgUcCngUsClgEsBlwIuBdIJBVxwM50wCldWbsrmmzL6q/jMA4V6F99/TeY/f/k6zFq1FUWKFsXXGy7iXBxP4b5ceWkvPReQM3E66torvgsKgic0Et6M2YDgEHO6d5lieXB3gVwYt3z7DQdqcuw8Jb37XV7cmicLDh8+bPbbzJIlS+rS3QU3U5eebmsuBVwKuBRwKeBSwKWASwGXAi4FXAq4FHAp4FLApUA6oYALbqYTRhHc3OeVpdm+QSe38Dzp369l5ebx02fRd8oCZLupILaeicOPe3yH+ejqTQ1o2pWZTmCnNyQc3shM8IZnTC88M+MskSkWX1S8FTu2bkHRokVRvXp1BAf7ltGn2ssFN1ONlG5DLgVcCrgUcCngUsClgEsBlwIuBVwKuBRwKeBSwKVAeqKAC26mF26Zyk0WNPqWaQf236xaV9frzwQ3r1XlZny8BxMX/45tp2KQPe9NGLLuBHZF/Xt5uTPgab69Ym9Nb0QmeCMyAyGh6YVfZpzhQR50uTc7Kt6aC4sXL0bHjh1RsGDB1J+DC26mPk3dFl0KuBRwKeBSwKWASwGXAi4FXAq4FHAp4FLApYBLgXRAARfcTAdMMkN0BDeTAi8JgspLwNDLXwDXclk6+9l18Aj6TV2Ikvc9iFVHLuDHzacR4/UtTw+kUtNAnEHB8GTKCYRFpBc+XTHOh3KH4P3HC2Db5k3Inj07WrRocW3mkSJwMyuCsmZFEELMWLzBBko2dcA+kVGCkzBa8itIC9S1mUWatBrIXJyuCeS+NJmA20maUSC98FyPU96nl7Enxcz0Ogd73Ml9TjOBdjsKiALpVe4CmlwAFyU3f4nf/j/EBMnNNRD7lJI2UnJtAKxK95ckRY+0ppWTnTYRcULsm9bjSffMdSfgUsClgEuB60IBF9y8LmS/ik4TwU25N7GCM+Ec8ZRUdBLsvJaVmwY08wLj5v+KdYfP4dbb78SIdUex+nhMYMAmQc2wSHgjWa0ZdhXkuv63hAd58eljeXBbtlDMnTsXn332GbJmzXptBpYCcNObMytCsmeFJ963ND4oJAgerwdBQQQ4CT7DLJv3eDyJy+fj4+NNgMc/Bnipvqz+2lDlilZlPpwLxy9zkeBVQHf+FhcXh5CQkMSglvfyd37nvm4sCjgBe+QXXyKn8lnLMN/ze524yD0iC/xdy8H1mHlyyR9/5zhDQ0ONjIqcy9zSo64KeEJdJf2FBjc6mCLj1DbGth0iW3ou2hZpfuvvL/v9fz98uh5yebV9yvzF7l4rnial81onbFvBcdH+i4+4VuO7Wvql5n1aFjVgKTQR3bN9fmxsrKFPevSH2s+TlmIntR/Q8xV7qmklvoN6HhYWBtF3kWnNI9t+61jK6frU5O+N1pbImMxbbKPto8Tuif/V87D19WoARz0OX67ii2kl7pP+2Jf4Vo5J2/UbjbbueFwKuBRwKeBSQCjggpvpRRauall6UsvXrzW4ScJGX7yEz3+Yhvy3lcC5oAh8tPQA4gSI83NokDc4BN7IrPCGRwJBqbw3ZRpyu+mt4Wj72G1YuHAhatSogXvvvffa9R4AuBl//CS80VEIyZsTwdl4oFGI2cKVlZsm2PT6ACGhOQM+ARf+PwThMh+CQHzZSYadwEnSo8GJ/8+J7rUTzmvbsr/kxl8iQn4yiWFSKkmqjNAGPwJLjTEAACAASURBVEVOBOi4tjO53LpTEsgxyFw5fr74nSSG/I2gg8wrrcZ6LfqRedrA9Y0M2GpwKFCa2ICS2FsbVNcgAK8RGxZoPzfCdWJvxZdoW3o1AEVK5uRP550ebOiHeinpI71eq2mvbSbf8yUApgaV5CEK6ZceH55wXprPNsim7Yx+0Kmvsx+42A80pH0Nmsl3/oDU9CpD/sYt4KDtP+1YS/s1vqd9sx8+C8/E74ntvHjxIiIjI//TyiLb/iQl39faVv1/kwF3Pi4FXAq4FEh7CrjgZtrT/Op6DKo+dm8ChBVgA9Z5QlLZKXenBbjJvvYfO4FvpyzGY088iVU7D+Gb1SfVnqG+JeqJT2pDI+DNmD3d7a1pc+ShHF4Mb/I41q9bh6ioKLMc/ZpWOQQAbsYdOw5vdDRCb8qF4GxZDarp8fg2byWGHGT2OCA/LldoMrCXQFPmmJ6DOxn7sGHDMGLECGTKlAlt2rRBnTp1zPTsuenqH0nKA9Q+97I0osA333yDmTNn4q677kKTJk1QpkwZ07MG/XRSKiChnWgK/+3Ei99LJVdaJfIa3JRxCvB17tw5vPfee/jll19QuXJldOrUKXEfX6eK5DRiQ6p1I4mlnRDblXip1mEqNiT2Q+RNbIYtN6dPn8aMGTNw4MABHDp0COvWrcPOnTsN4MJEvVSpUujZsyeKFSuWOLqrAU9TcWqp1hTnIX+c+4QJE9C7d2/kz58fY8aMwS233PKf+xIZEl1OSud/+OEHjBo1CjfddBNatmyJp59++j/3f6M3IPRPzp4JOCV0vKYxTBoRTebO7jSIaT/o0j5ErpMhJveQU9OX78V22/el51gqJeyywUJNH/rW6OhodO/e3axwqlSpErp27YosWbJg4sSJxg7mzZvX/H/ggQcSQUy72j05Wdbj1ePh+71795oCBL5/9913zRhy5sx5xRS13MhD0JTQwL3WpYBLAZcCLgXSigIuuJlWlP6v/QRVH7eXWyNefiUDXtpgZuLnhPvSCtzk4ULTl63A3mjgrpKlMODXTZi/+yziCKwlAEpE1zzhGeHNkCVdV2tyPkWyhKJ39ZK4OUMQFixYgMaNG5tT0q/pKwBwk5WbuHgBIflywpMhA0K43N8LxHO/TVZgBHnMZ7JFluLoIFQC/OQC+2s6z//QuJ5Lv3798N1334FAEQNp/un5ybJ8Sep0pUV6nf9/IN0Neyv588EHH+D7779HtmzZ0Lp1a7z88stmvJL8yH8NmtnbLmjea2DRruxKa95zXLL0UeT3/PnzBpCfOnUqKlSogLfeeguPPvpoIpjLMaY1GJvaAiKgilQoCkDAud3oAIuWn40bN2L16tUgmMkEniDm9u3bERMTg1OnTplKW76nHbp06ZIhI2Xztttuw+jRo3HPPff8q0ozvVZuioxokHrLli34/PPPDaj50EMPgUBjaoCbElfYDzV0tZ7wafDgwfj666+N/W/WrJl5cCBA1/9XEEPzgO+1Ttm20KmSNa3tYGrbF+G9BheT8vH6YYX4FvEr4kvs7+WzyKITsCnjSAkwl9q0uNbt2aCgpovQhvavXbt2+Omnn1CuXDm8/fbbuPXWW/HRRx8Z3166dGkMGDDA2Ai5h+2m1BcIvzX/aYN37dplVlbRbxLcbNq0qYnZNY8TcxW1B+e1pp3bvksBlwIuBVwKXA0FXHDzaqh2Pe65onLTdwDM5b237M8GpbriYJh/fy4cGXfNTku3CXTq3HmMnPMb8hYvieBM2dB7yRasPnzeVysYEmZOQveGZ7gedE3VPjOHBeOzCrei/B03YfSoUXjuuecM8HDNk4EAwE3PCS5LjwZyZwMyZ0Ioq2S5LD2IFYseU7kZzD015VihhE3Uk9pPKlWJd40bE3CLATED5T59+iAiIsIAmwxm7SoKXdVxjYfmNn+VFCDPWPExdOhQU3lFYJMAhU5Uk6r4s3kuSY/cfz1BDkmo9dJPjo+JICvBCW7WrVsXPXr0wO23334FBWVe19zuXCXfkrpNkmF5wJLUcuZr0P1VNSngq14ufvToUQwcONBUJhLAZOJMkDM8PBz33XcfMmbMaPq6++67DYgpvOJ8uTczq5T4X1cg28n2VQ32Ot5kPzjYsWMHevXqhSFDhqBmzZpgFXbBggX/8whlSbUTOKkBDv5OHhFgJe86d+5s/IFtB/7zgG6wBvT8hB7i57VNlIcM3OpCXuJHhbbp1cboh18auJJ56spAfudvr255mGTvDSx2TB6Q2iCx/J7WW56ktSiKrIk/03tYy0M4PrDjg8lJkyaZVTQENfmwknHal19+iYoVK+Ljjz82IKeWN/HPnFOgALGuwhX55gMn2mACnf379zd+NXfu3IZUwieOW7aDud77cKc1D93+XAq4FHApkL4o4IKb6YVfKV+WnszM0qpyU4Zx5ORpvDlwLOo1bIxoTxC6TlmFI3FhvmXowf8/DmrpV6kIajxcCuPG/mgqUJ5//vkUP12+KoEMANz0nj5jwE1PtowIyZEdwUGh4DabBtwM8iKYS9J5cA58+2hJUC7BXXqvYtHJBoPmvn37okiRIiaZffbZZ832AatWrcK4ceOQIUMG1KtXzwAPfM9XekzirkqW0tlN77zzDoYPH254xfdPPPFEIr901YjmIffpWr9+PX788UdzLYGVBx98EJkzZ74iiSfPBVxLyyTUrizSCTLltHnz5mZZc9u2bfHFF18YoEwnz+ldVjX4oqvvbtR5aaBC+HD8+HEDvNPWcIlj2bJlzcMuboVRuHBhA3LyvgIFCqBQoUJXHF7mdOCNBuwDTeRvJFUWIEHrEZflszKLAAYfMLFq6uabb/7Pw5YHGlrnWTm7Zs0ajB071uxLSxCF1Vpckk4dIo8IqlSpUiXR/6V3n5cUIW2gmcCOvZer0FHkTWTQ/v4/MywNG3DSVXZP4Eo/SHICP/VDI3mv7ZOAYSI3Onby95DtRrVpqcES/SDBfmCgP/OBHbeEmD59ulmVQHtAH80HQ926dUOjRo3wxhtv4I477rhiWFfz8NGOCejfWbnJ+IHtTZkyBeXLlzc2Ql5SLZ/Ug9LUoJfbhksBlwIuBVwKpAYFXHAzNaiYFm0YcFPqLxODhoT6zEA/y0DZDsHNPsX3p8XYE/vYeeAwhs//C+UqPYvoS3HouHA/Dl1I2VaiaTrgADvLFBaMNx8tgJeqljVL0Y8dO4YOHToEeHcqXBYAuOk5edocKBSUK6sBN70eg2oacJPFmsHwwGP2Q/M9BdeBvK7e1AljKow8zZrQgBGXpBPcZAXVK6+8gkceecRUxC1evBgdO3bE2bNn8eabb5o9HAlE6ED8/3MykmbMSMWOBNx88skn8cknnyTuU2hXPOouL1y4gN9//93sV8l9/1566SUDGBYvXtxcZlc2icxfD97bybiAm5RVVqoSQNNLSW3SXo8x/1f27tu3D+PHjzeV1Q0aNDDAkwZYbuQ5Cb8IbnLLBFYGlixZ0tgTblGigUkNMAmATdrZy6c1SJBeATcbBOI8Dx8+bMDG999/3yxLJYCRL1++/yo+V+iwNMbqsCVLlhidP3nyJF577TVT5T1nzhwDpnDPT/KKAAqBjaR0KlUGeB0b0XInwxCZ27BhA/7880+je/SLtIk6FrDt43WcxlV1bdt2DVKyQcZuK1asMNtH8IEEK6ilUk8DY6LHAnhxywlus3DnnXeiRIkSRoZ4PUHTrVu3Gn9z//33my0n+BBNA6A3sj27KiIn3OQEBtoP7jh3xlsENxctWmSqpz/88ENT5U6gkfEYffOrr75qaGeD8ikZn9NDD8a23O+YVaHc23Py5Mlm325/tjkl/bnXuhRwKeBSwKXA9aCAC25eD6pfTZ8WuGnOgUlcfJ4IegrYmeyi9OsDbnLiS9duwt97j+Pxp5/B1qNn8cUfB7H5VMwV24leDYGu1z1Zw0PQ9fFi6FzpAaxfs8rsq9a48QvIk8e3rCVNXgGAm3JaenCeHAjJns0HblKIgoA1a9dgx/ZtpmrmvvvuN8soly1bBibo3FydS3R0VUd6DMY1SERgk/tuPvXUUwYgYjLCIJeVRNz3jf8ffvhhPPPMM6ayShK6tKzeSxO5+X/QCYERLkvn0jUua82RI0firPxVuDHJIbDCys09e/aYqk3u9cUlsVq2NciflqRySsBlLLIsnVXGlN0uXboYIEbvP5bewXjanurVqxuAZdq0aWbJoFTSpAdwT6qBuJSSlYGPP/64We5IO6OXmYtMadvE7wRo0ktjhafpsWrT1h2ZL5fus1Ke+8YSdEwtcFMvPZW+CTLRrlPn+Z8ABu07DyNj5Sar+DkW+jq9xDgt9T6t+vL38Ibf86EC7Sh1j7aFS3S17GmgneNNj7GA+HNd+SffrV271uzH/fPPPxvAnbJJWujKaV6rfQPl7Y8//jBbhWTPnt08EOUeuqQVfyNg+s8//5jtRBhXcLsJeaUHe3Y1csm5c89h0pMPDnhIGufK76h/rJTkIYAa3Fy+fLl50MhqTYKbrORs3769echM2yAPH7VdTIn8OYGtAj7TxxDg5CoQvteyrfXlamjh3uNSwKWASwGXAmlJARfcTEtq/5e+fOAmy+oSTgZKdPBXfE4s5UzYDFsulxPJL3/mnpt9bkvbyk0SIDYuDvOXr8Nfu4+iVu262HsqCm/O3YptZ+P/C32uy73coXJAjRJo/PSDWLNqhQluX+32Gm7Of7NhU5q9AgA3vSdPwRMVBW/OrAjLSQAo2AyPlZuffvopxvwwCk8/9TTee787zpw5YypPCdTy6Tk3cucpvikJJHXi7nTffwkY7eRMJx72cjJJWvhfQCDu88YqHQK3DKa5hYAktHYFlQS5KZ17cvOzq7GSkhW51t81yfWVXNs6kNf0cqLl1ci0PX5/n1NCExmH7LnJk8N56rJUxQjAoavgdDWW8NPeg4sVXqwcPHLkiFniTrlIDtROjj+B0EzzUCdhUvHGhwu8RsDNTZs2GXCTCbjwTBJuGY+WWVtG/gtIEch89TVO1/v7nfNlhV21atXMA5X58+eb5cMEGPzpvaavky4kpx/+5pPcfXa/2g4RzGAlMU/8pWzy0BwCH6JTTn1qsEXLJ/tJCagZCH+Ss88iU/6ABH/yw++1/DldJ3tiEvQh2Mjqa4IYrG7l3rkpeUl/GmzSKw1sXbDHx20DuOcmq8J4oIkAT1dbuRmIzATKH33d1Y4nEN3Qckt+fPvtt+Y2+kZWt2qa2WNPqV8MlLfJ2Q9/7XA5Mx9YsRqPDxXEHwhfnOReyzgPAGN8QNCbWyUwNmLsIy9NK1u2CHDSdrH6ldXBfPGhDIE8rhLh6gJWoYue836nQ3EClQ8nGtj3JiWPKeknpe1QXgcNGoTPPvvMPEQmUE57TuB44cKFphKTVZmkBeNN7rnJrWIoc/ye9CO4yfcvvviiATd5yJDEKnrsto2y/YSOb+x5cDsGVtbSx1BeuBc7K+3lHmnbfuBky70TLa/GFwWqH+51LgVcCrgUcCngjwIuuJleZCMB3EzENgXjTPr/ZazzykpPL1A4Q9ovS9fEnvPHKizbcRh16zdAvMeL5hNXY+uZeMSlg1XqxC2zRYZieK2SqP74A/j1t18xd85cvPveO8icMauphrzRwE1WbnqizyOElZs5sgPeYFP6y39Dhg7B2B/HoGiRoqbqlAAPg1D5z6fuDNIZ0DF5YFJKkIXVLtxDjsEpK+H4G0EIbgbPJJG/McDTS7gkWORSpIMHDyaeEsyKGf5JlYRcxyfrPFmYYFOxYsXM/oJ8f+LECSNOBAxYcSrJLcfMpcZcesxr2SbHoysk5LR07oFHgIh73kkyz/82kBBIwqqTJtKBh2WweoOnbnKMdpsSLDsFxdwfjrThXPji+LlkivOReWjQQMbH/0wKSB8m+OyXPJIX+2Tb5B8rI5hYkUdsX5b+6kRWaJKSCkYZF/nLyiz+Zz9ZsmQxMsF+RCYkyROaSwJPWSJ/mXjwxXnnypXL3C9yKHMmuDls2DADIDEp5zU2cKkBJZ20aJ5Le6w04TJVLiPk8kT2K/LG8XCvRNKL38t+rCmVDzvZIk8os+Q322JCnidPnn8dKMPfZH8yLptkwshqIPJa+C46Qh6z8pr3UA643Jd8JC/IE9ERzoF9ScWr0I5t7t271/RHHaKOaTraOm0D4eQlx0QZoD6QbuQNx0JZ0MmiBm6ot1wqzD1vOWZWqFL2RVY4J8oHx62XKeoklPQV0EDk2aY5bRZpQJ6yLSbO+p6k7EFSQYPIwl9//WUqAmfNmmX2XmZVoMi9Bq9lfBpA1/IkdKQ+UA9YXUze7N+/3/CR9/F76hXlUutsIMGN00Ep7JOyyD5IH/ZB3lFOaC8EcBe7oHWKNo985x/vJV+oK+Sh6K7cT9kgmEYd5v6xr7/+ugE3bbCCPoA6SN6zHc6V8iRzlYdWnIsGi5wACC13vJ/gJvnEqjAC0QJAa3su7zWwJXMWneTYyA/6L+qK+Byxh5Q3zpf6xDGQFqQL/zgXm/8iF5w75Z305HfUHd7D9p1kRsbF+zge0o36xxdBOtoW6rrsL2z7H9KDvp8rFlhBxweAmhbaj9o0cgI6xQ9Qr8k3VvHZtkLrmh6/8JJtCH3ld9okzoNz0npLYJP85CFV3GOVy8SpO6Q9ZZP8IQ1pW8gDWZEiOkeAkvb/77//xv/+9z+zB6Q8WLFp5TRf2l3+sS/ylTpDfomP07KkfS3bkjiH8yKtSDPaKLZFfjFOkSXy/I004T2cA+nBOZHvTsvotf2TcXOFDvWc/oftSbwhskJbox8WUm7lIZu/eXBO3DqF4DL3hSaQSdCQ+2ZyXKwMpm0kcEwbTxmmbPMhHUFGLksnzTkvPmxgRbdducm+Ref5nzJOmlMnSG/KhNgh0o99kOf8nf/JT/FftFFyoBBjCILZBDd1nEXasNqUusvvpR/aQq0D+gG5+CuRPY6TNpRVvdpeBmKj3WtcCrgUcCngUiAlFHDBzZRQ63peG/Tc2L08FD3hJRWcSaCXV6xb//f116tyUxPx1zUbsfbgaTzyZDmEZsiMAUu3YPLmkzgT47metE6277IFsuC9qvfiqRJFsHDRIuzZuweN6jVEzjw5AE/wDQlu4vQZ4OIFIEcWBGXNwvTfzJP7bB4+chjTp03ByJGjsGLFSpPAcr8pAn9cvicJHwM2JgyskPv1118NqMSqTiaFfEpPMIRVkI899hiefvppU/kmSZQczMIgj0HivHnzTMUM22O73FeJf1yqxOBR9qxiAM+lQj179jSJMCsg+HR9xIgRJsCtXbu2eaovyTOXsTK5YQUGlxkxaea+fRyHJNtcxsw2CG4SIGIQL8AfA3MGx6SBXoqvQYikBIRBNSteuZyPATeTLIIbcjqyBL1MLJjwMsiWRJXtMhHlslwm/Eyw2C+TAFbQcP8vJj5yGIkkRExo+B3vJYhC2rBt8oHJqiQo7POXX34xc2dlCvnKa7ikmwdsSMKXrAIkcQHHy3EQ1CGIzP7YD/dvY6LMJIeJmywzlqRSg9PkH2WLSQtfrHxhgsPDPpjgMUERUIaHkPBazoFVItIuEw3ShLzUhwMI/ZnQ8Y+JDsEtuYbywyoy8ovgJtthBR6/ZxJG8IVL2JmccfmaJJI2aOKPRBq44hyYuHOPOwKzXJbHz+QJK6c5X46D8yCPKY8EpVnlwoSM+sm9ypi4k+dMysl/VqFwGTTpQp5TR7h8n/xl/+Q9k7iVK1eaa5lY8hp9OjeTMn7PfdCYYFIeddIsDzqYEPN7oaEkeEwIBw8ebPa25YEN5BvtAXWO85LrbYCANGZSy4odAo6shCI4QPmgXBF44XJv2iWCoHxpsJzzJV9JL9KO/OWYaHP4PWnI32h/ODbqKAEQ2gTyltdKZaFTVVVyukE54P2Uey7v5fhr1apltrvw95CA45dkne1rgILj5qE7o0ePNjaZdpCVxax8Iv9oO7jcvUaNGqbaVSoPnYAXe+z2gwwBnWhzSZ+vv/7aLKclcMKqM9qgRx991PBObKPQiGOW5fis9melKvcgpB3lXqPc25gyIA+v2Df1m/OibJLfrNykHRcdEVoQsGI1Ha/lvDkOJ5BAQGMbdJV5kv+079Qn2kTqvAY3ySPOS3wVr5M/LfucK/WD9CItli5danSND0T4cIE+hfZUZIl+h0AP5Y3X8j7SgbaQdo0PD2nXNXAkMkhfQr0mSESdov+rX7++2bZBHngJ6CbjZvukLZdWk4fkA7/jvdyCg/JIXdSH5YkOcb9D2hLaNu5LSltkg3CByJbIGnWUdpnAFflGW0r+iP3me+os5Zz/adspM9IHecbqbdozyiS/J10ZK9CvU/b1tjl8GELa8+Egl0AT7KK/4+E0lGt+5tJwPhSiDSHN2abQm3TmwVK7d+824yat5RrynfLDcdK2aICYNOJYR44caVaFUG8YV9B20pZzXpyrPMgRMJF9sx3yQqpmKRcNGzY08sSx0H6SD9R9xleUW4KwtIX0S/SvnA91Q0B10l98HOnF8co8GKOwf/qN3377zdgR8oe2SnTv9ttvN3Sj3lNW+XJ6oCV8lgcWtNFsk9WWBPm5py7BQq3T1AfSkt9x3qRpq1atsG3bNgNu0qfRD3IllCxLpyzyYZYGHdkG7Td9J2nHmIvAKO05VzaQD5Qbzptyz/iDsRj31ZWVSDa4SV1jDMoX+yIN6ZcJdPM/r+cBhBwj5UhiVfF79F+UJdoN0pknwNMPcj68nu/1nqvJ+RP3d5cCLgVcCrgUSCkFXHAzpRS7XtdfBjdZNuhvk80kvk9YvW6AN95vDhS6DsvSNQHj4uOxbvsezPh7Ax5+shxuvf1OLNt+EF8s3Ixt5248gDNTKNDpofxoXv4B5IwINoFs9lx58HzN55A3Zx54gz03LLgpy9KRKxtCc2aHNz4YQcHAmbPn8NEnH2HsmDGmSkCCOkmYuOcUQQ7Zj5AHJvXo0cMkDwz+GVgzAGVAyeSUyR2TcSa4DOwZbLItXSFEMJT3MgFgUCwBP0EMBvYMdGXfIwKm7733nkmWGcQyCWLAyKSPbTKA5j0EEvgicMLgmkEpX6wU4e8EcwTAYkJLgLZq1aom6WaizCfzDITZDoNXAiis5klJIsf+mEAx6SBAR9owISfQq5MDBr2cO8EIBvcMeCtUqGCuIbDJCiYCmwLEMTjndUxoCQIQYOBvpAWTAS7f4gmfDLDJBwJIrHzgHAg+M0FiwkiaEaRiQqRBRbbPNr/66qsr9je0QQZJjpIzguQv6chkQHgr4ADH+fbbb5tkQwO+bJPAHZNxggBMBiTZlzakmoigniSKTMYJLDBhIYDKZIqVTkxiSV8CKwRHJREVcJ00pwyyWoOJC+WN8iTAGoFA0otABeWJNGVbBDUoJ5RLJlSUHakYC1RWhK5MzAhGdu3a1cyHf0zY+CIAzPFTFpgcSh+kC/WD4CaX8DHJIvhDgIhzJ/0oF+SB6BdBO9ER9k05IvjGBFd05IUXXjAPG+S1efNmo788uIj/SSvSkPfLQwJW4RC8J635EEFkmPLNxJLtSfWo2BMCEZwXD9uRimkNLjDh5jyo8wSRCThJVSlBPdoA/hHoJ3DC9gQcJP3IKz5oYeUQxySVrUz8CXAwceV4ac/40IBJKO0bQV7SUPbYDZSXdnIvYB8BZOoAl1qStgTn9EtXbwqoKAC52GD+p11iO6QDQSnKO4Edzo/jJag/e/ZsUxFFoIf6rff0S05X+bsG3Ck7HDsBGT4gEdCL1xHkIIhKeWWizpfIJa9jRRZ5TiBP+C1zYgU5x0beSyUbeU2eUMbJK+ohZVXANMoZHzDQBxHooa7JPpDknx63zFP6lXmJPlFv+bCFdp8AB5fC01ZSVjhmyjb1m5/p2+g3KH8EmQgqE5zii+ANeUo6EMjggwbyjw/SCARRHwgq8uEOx0v5oi6yXwJS2qbyN9KPMkqbxjZk3Pye9OFY2R8BNQ3akp6kBe/Tc2f71D8CQ/QVwkPKpcgcVxPQL9N3CNDCNvg7aU27Rp/Fh4a0nZqmYou1/9Aypq/l97QDbId6yriBdohz076EoCV9FQFFWa4sv/OAF4Js5D/b5jzE/pDu5BnpQH/C3/mgSLa04INT8pO8oG+g3jAGoP2gnyWfGK/oB22UXeoV7SxBXso5+cS+KIvURd5LnSZQq+lAP8sHsfQNAsLRb9N3kP+0O+LTKfe0geQpQUsCb/zMPhmXUJcJtFIXSS+OkXabdoSyzzEyjpEVLPSl9OFsl/aS4+I86UtpZ0l7iUPovxiXcPk8gUVtA8T28H4CfZwnYyyJ0+ShhgbSRa7IG7HftBEcx9y5cxMfAor8yt7mtDXUe8oG/Rh9DnnJ94wFGKfQNpNvBDf5sEvki3rN6yn/lA0C/WyL8sBx0L9Tr0VmRG75IIEVyQTAKfuy5ybjJAL+5K/sBUpeUWc5JvJe6MTvSW/yiTpEvRfbQJ3juGkzaC/pu2m3ySfaHPZDWWds6L5cCrgUcCngUuBaUMAFN68FVa9Fm0HP/biXi4hNqSZLOIMEpQzgsxMa6gM3D1yLsaa4zaiLl9Bj+ETc/cjjqFChIjxeoPvk3zB602nE3iAY553Zw9C/7oN4pFRxE8D17tsP95avjloVnkDGcC9CPME3NLiJU2fgiY6CJ3tmhOXKYcBNBn7vdn8fY8f9iPNnz5ggrUmTpiZRYFLEoI7VD0xImAzxaT6TBwaADPYYpDERYsDLBJWJAN8zyWUwz6fnTMrlIA0GhQSMCP4RRCIgxWCQezIx0CUgyOoBBulMrvmfy7sJmjJBYaLE9tgGA3UGilxGzM9MKgimMaDlMigGxAx+Gcgz2GWCxWo7BrlMcvlHEJPgJgENJiScF5MBjovzIuClKwV0ou9PyAnmsE/On4E0AUOOUwAM3sdqN4IRpBm/J0jOBIhzJVDHsTExZuDOBJtJAWnGRIc8IM0YWJNmBJ6YTzF1SAAAIABJREFUyDIBY3UH+cREiYCXVKwQoGISR34xqWFgzioaVg2xDQLRTJrYNgEIyoEkdP/H3nuAWVVla7vfDlVFDhJUEBAT5tgKJqRVEFFAkSgqOVQAipxEUZScc5GRoEgwI0lbwaygiAmQDGIgS6qqHe7zjrVmseVo6/lv/31O38t+2q5i195rzTnmiN/45ly/Bxr8MwNHbyhIWC+KG+4B+M37PFyF4h99AIRzAImTCXoDgxDQjblQ0AA6oUcUfcgM0IGx1qxZ0wBfx9ykGAIYQZco5Bg/xSJgF0AEAALMD9YfUAJdozjkO7D2kDPr68BNCkKKIGRIAcPfKU55MTcAWgp/9MQBt3/F8blimKIKXWdcgCnMEz2HXeWeFEuhzZhZewpMJyfWDqaNY246UIBxUdQxJuyTB6YgY5g5yBAbcQAUxT73BiRFDugYwAbFIS8KX64PCMr8ATfRGwdW8RPZsJ6wxNBDgDeKXopXQDfASMbPvFgX7BFdR48p/gB2HWjkCmS+w1pzP2QCYEoRilyQP/bP+mNTMLpOPyMRoJ+/M390yLE7sTX0h6YHTy1GhoCbyBpbBQTh2ug+evXfBTcTC19+BzhxLEuKdXQZGQM4w3pHvrDMaChhJzRlsD0H+KMfroGBD2FdaQzgJ1gnrs368l3mwDogT5hm6OZfGX9iw8npLmAERTiAGqwk/AlyQm6OiQ3ghq90zD++y98BpgCmaaRgc4DwgPQwBwFa0AtiCtfj2sydRhXz4bvoG0AHY8dHos/4CZhrrAs269iKDpBKBF0c8OHmlWiP3Ms1TgD38IPoEHJFvmzB597YNLJFrsQCdJXPod/oIMAhMQf/ix/hWjQZsBvm6oAvYiY6xzzQf/SBOANYBAjDdfA13IvP4CNdjGXcxBHuj9wAoNAP5AnAA5jNWiBn9BZb4kXsRcdYQ+ZEPAQExR9jj8gHXwdgyO+w6/CVgIX4ML5LPESPYAji85ADPhI/7kDnxJjIfRN1zYFI7j1iIXJATtg1uUWirfA5/BWf4bvEaWTNePBrNDmQE2MAaEbW2AZzQAfRfeyLfIG4Qn4CCIhf4VroF3Ge/9yRBzQOmTvxDp9ITHFzI5ai/6wtn8HnoOcAVKwJ64WPoSkGaO3AfUAw7A5AFftA5tgy1wMkRMdZX/w498IXMTfAcv4GSI6e8D6yBlwlLiM3/k08Z+1oHKMP6C3XQSe4JtfCp/CT3AddRnfw0TQTuAegLzGY8eCzuTbxAV0m12J++GfiDbkLP9F9d/yBW9PEhkZiXsPv5MbMATuneYA/ALR3rE/GTBxAz1gr5ITtkJuQ/+ADiEusq4vF5Dusu2Nr42uI68QIduiQ76HH3I+1Yl1oZjNH1p08AN0CRMdekDk2iMyxGWIpMQH/ik6hR4wTmeMnWHOanYyZOMZ3kCPjQ/bER2TLPbgmfosXMuXf2C7+BVvATxO3kO//aZz5K3nGmc+ckcAZCZyRwP9/JXAG3PxPWfvTtqUnPBbdzcAxOv/s3/+LmJuJwj9+MltL3v1Yx8KFdN1NVaw7/fY3OzVj7W599eNhHcj+9x/GmRyULiyWrL9fWEqZd16upKAHzq3/5ltdfGsNXXLpVbq4aOg/AtxMfKBQ2M7cDBnQ0TGzk77b+K0eeeRhtWnVWhdfUimvo01RStFA1xnggoKVohcwgKIPIIptdgCKFEKOHUchCVBAgQWgSOLp/kaBQ8JNIkx3H5CKRJyEGSCV5JwCgQSXggcWHsAAAB2JIl1xkk+SUxJv3qeIoaABLCBhBJSiGGYcADcUMAB+FG3c1z0tncSXZJriBlCF4peEHgCBsZMsJxZrp7NSfs95OOYm3+f6sJEYrysCuQaJO8UJzA9AR8AYwFqKVmRJIkyhwzYrd4YkhR7jQ+4k0lyfF+vDe4CU/E5h6M4ZA9ihIIL1yrgAECgskC2fAyiAEQTLE9YJRRvrQTFBIe8Kvj/aTvt786foRFcAzRzjgkKZ+wAgozPMD+YJxSpFAy/+RvLPHCm2GCvsPPQGsJNCCL2DzQIQgFwBEyh6KMhYV4oI5EcRxJgd85IihXXme7ApkAXyAyCArcE6uKKb8fM5imOKU7Y+UlwCdroCjeIYIArAkCKLOZwOBv9RYHEgngPesQdAPMcY4Z7YAvLjbxRXgEHYDO9T2LJ+AD7MCZCO37ElwFKKRQpqiidshKINgBIboSBnzA7sp1BD72kaUKxR3FEY8kpkbnIfCsnEswGZB0UcRSnbCVkHikh8BbZPoY+8KKQZPyABRSk6iZ4yF1hGrnimCGbcAGBcg5/IwoGXgJzoPT4LWTAvACOu6wBjfgLo8HeuhQ/ApnjhE7gHa49dOf1iTMgHIAA7hLXzf7IdnXsnMnixSYpiQA/sDGAFmXE/gAt+YrMAS+gPgAh2c/q2bL7DuBgfes11AMnQf+butkOit+g+/g8A5K+wzhlz4lZuQHaaK1wH4IyiHRvGPwIo4TcBBwCsWVdACwdusJbYFGsHKITuMRe37RhAF9AIHcKv4wfwzwBb+Hz3UCF3xi16jx5hr8gG0BZfmQiSOLDFNZ2cr060PfcZ5saY8e/4OPQZVhV2BxDCOgCS4GO4D3JFr7FzdI45OZ3GrxAj0CX0BV+GTvEd7Iu54IvQewfQcn1kCZDjzpBFVtgPsqORho4CQjpWGvED34U/xAZpSLC+APfoA0dGEFvxT+48ZkBTfD4+jXVjzlzbnXUMgMQ6AUARs/G3+FTkzX3xw4zLbd0HyEEerBN65+TvZJwYE08HP/kM8RdgDZ1BFsydlwOg+Q5+jrmz9ugYsRpZ4osYH/bCHPF7DhwEfGSt8FuAlPg/5IS98RNQFnYc12LtHBuPe+MvsX9yB+yUeAwISr5DLETmjI/xoD/IAD3B3vCVfI+4wP2d7rHmbizEVtaf73EtvstaMQfAbUBFchH0hu9zHXSSNUZG6CF5D+MiFqNr/I5/Jk9gfYgDAK6uYQvQhl91DTdyAO7LtbkfOo69Aq6hO8QCbAq5uKNuaIJhm4wJH0BMdEcEJK6tA6ddTpMIcLIbwYGS6DIxlrVPfCF/9BZ5AfgyR/IP5I8MyPNYB3yai9vEF+aBzeHbWQfyAhiY5BH4O3SWPAl/iXyJb8yD/APfwDXRNfIh1pJrInfATWyE37EXZMeLXUrYEbEYHcae3dnkxE38OzrKWiNn7o/foymJzqKv3AO5s37oDQ0a5uWOQPkrTaj/lCL1zDjPSOCMBM5I4H+HBM6Am/871uHPR2HMTcfY/Ff8rPC/iLnppp+TG9E323bpo007FCpaSjXuuUcxBfXB1p+0dMMOvb7liI79m6ic158VUt2ry6naJefo0nLnGOAG64ZE+sLrbtKv+c5SUjygi4oE/0PAzUOKHz+meIkiChcrplgsYMXabIqDSy9Rl8xOlqQlJ6fkAXqsC4kiBQqJH8kzRTnJsWNTkHCTpAP+uEQNIIvuNMALBRFJIskkHXOKOZJaV1g5pg7fpQAkOSRhJGklAabgomNO0eIe1ACAA9BBUs77JMck1SSUgIIk/IDjjIMiDnAUAIHkkoIFEI0iCrAWhgFjpAghsaV453p8hzmdDmieXtydbrok3yT0XMuxdxxI6gohWIyAm8gCUBbgic8AwlJ0o2MU9g74cyAEiTay56wwkntkylgBJWEy8V2KZwpddy4c8wKopHijwEEuFIIUN7wcuAEgRDFEIYBeUBTyt/8OK5HrMXd0hjFQQFLMue3lFCPoBAwKkn5YJzCLmB+2BajIdlsKaVfIO5YQBRFFOwUFYAf3QD4UkhQsyMyxPlzxhT4BuAFqAaIxb35S5CArrkeRyvvunC0KD3SQeQN+OCavO+eUsVKEcX9sAH1BVu7hAn9WrPB95ABIj90AcLk5JT6gCN0FmAPE4prYEMAARS1MpcQHCiEz5sD2PAANAGFsFd2CIQcwjJ5QMPN9dBugBf0GDKEQ5D2uTxGOjSBvvsO/WSt0B6DJnUmIHQCmwpx1W+Qp8AGsHHAMuIjOAlI7EI4CmnUCIEL+ABFcCzvletgx1wMAZ00A9AAyYWFSWFKYUkjyHgw1fEAiUIIesWYARqwLvgQ9xofwHv4LIIX/3IONKDy5J+vtmJOJhfufh2dva3eir6DARUfcOXac8QYjHH1nvhT+7iFNyJViFx1OPAeR++IzsUvkyLpyDeSGnSaeCQxjEN8Aq5DPuod1/NnYnW/hJ/qDH0DvsD+ATgdooYPoCbJnvPguGgPIljFiu3yPeeFT+b6zQ76Lb+Z94gJ2j76yFqw7eoPfRmcB37B//DqyAhBCf/Bbzl+dDnAmgpzu98Rt/3wPsByfTCwjfrD+yBBZ8Z9jYDEuB5bjQ4kV+Gp8DQAHc0bG2BYgE3JO3KaPfdEY4Hp8B9thzvgZ5oc8na5gE/gm4hx26kBfbADWHjrLZ4gFADXuPEUYeoC06LaTm2se0iBkDbFbfC/XdDrNfZmTA8uJOYAt6I47C5Tf8RP8DaAMHwFD2J3RiXy5hjtGw9nJ6YAX/8YuiVPEE3QbObgt04lHMKDP+B/snYYF80S3WSPAR2SNz8AXuBjK9ZERsnOfRcYA0eQG+DX0hoYB7ETsytknQDd67Boa2CZ+iXkDjsEGZAz4D75HYwX/AysR2dLcckxLrknMB2AD2EbH0W+X12Ab6DJxmWuRR7ljJfCd3JvYjF0zR/wGsRxfx/3RH9cYAuTEL2NLNAewOfwgcsbv4UthASMXxouOMF6aq8Rl7Il8ABtDDwEL3VnkzBnbcMcAITPGlsjudvI7na3pfIyTBTHUAbzIGODR6QnrzhiIedwPeSFLmgjYDfPl3+RI7oFCDuAE0Ebn8anIhzyPceIbXEMKvefazMPtbHCxh3sTdxkT18Ie8QXIAwDSgZvoKrkDton+ICvWCHtm7lyHueJPyCNYA3QY/SRmIn8+R+4BwElugBzJO2iYABq7Yxf+LF/4M/995u9nJHBGAmckcEYCp0vgDLj5n6ITPrjpjsz0tqWfOmLzr/07LwlRXBXyRf7Hz9z8I+GfzMnVR19t1JL3v1DVO++2TnZuNKr9R47ptY+/0pyvD2ird1TQv/SVPxjXPWWCeuSmi1SpQlkVLpBPe3bvtiQL0IBiAQDg5xxpx9Hofxy4aQ8UKlFEcXvKY0h/r/Z3fbr2M3Xp2lmtW7Wwp6VzEKcrPEjIKORIokl0KZSYP8U23XNAEJI+kjX3RFEHRlFkkNhRVMJGAGAjsaNDT3FAYsrvLuklWQQYISkG/KKoJbEkWafIoTBiXC4ZdgkzST2JMeOBqcFaUVi78VBwM24KApJVkmESUQAQ90AhB27CEiHhptAiSXXnjCYmoH+WjFKYklxTPFHEUPi67dBuriS5jAGAACCN/xyjlGKf4gygMxEwoYBCXgAOAMoU3LDaAAZgLpKQU+i5p9smFvzcl/kgG4oiGFkUko6RyX1gT3Ft1gl5UUzzvgNQTgd5/8jwmDtFFcAB6wZg7sACCj2AOfSBwiMR3KS4BPikkEOnEhl53Au5UjQBmHJNijUAIebF/JEJ86fQcIU2MnBMYXTHPawAUIKiBBYLa0RB5dglyIhxMW/0Ch1OfHAE1wYIA/SAIUeBSjGW+CCHP3NKFFOsH/fHdgBzKPrd9j8nLwpOwAdAeebBHB0DDFtyhTTXQ88o7LBZ9xR19wAGbARbYm7YCPJNBI8BEJArQCsAFgAwBSjycg8UAtwEJHHnglIwwnhEbyj6WU9s123/ZX2wcXQJ3XRrwpzQC9hnrBsgO7bK/VgXZIs8ANoADGAXMQ98DTqAXQHOIDcHbjrdZO4ADNg2BSa6DrjC39EN9Jt1AhCCzeXk/M/W68/sPbGwd59lHNwfYIH5AAwBEBFD3HmTgEfuQW2njyMRwAEApIhm/BTXiecLJ4INAAPoFOAvcYrvJIKf/2yOzs8AoqFvbps0oJQr5Fl3fCyyZ57YD9uh+TtrhQ3h19wDfxLP/XSMSnQC/4p+4WOxcfwdoCHfx565FvqMnyYGwGp2rMREf/hHAIvTs9O3RwNouaMo0D90Ff8OsAm7C2Ab/+/Oz3PfBwxhzoDt+AXGja6ypmx7xSfjQxyj0AGvDgQB1AKQwibR50Sfy+/EQsbC57k2YCk6zHqjQ2xtRW8Botx6A2DiY7Fj7AsfiI9C7xzDnfkyNvy4iztOZvgS/DQAEUAPYBprDmjJGLBNbBe/Rrzn3u4Bf1zrdNn+HrjMWPFVrDk+EqCRBo17OE2izuNHsUnWGpt240WuzBX5EBtOf8HSZi2xEfwfek/eAchHvMd/MwfXJHTfx1+5M4GRHz7IPWEbHUc2sFXxz+gxusG4aXCjI/xkTMgdWeAH3RrQsAKMdXNwDyGCZcl40S9kzBiQC+tGboNfYA6sKX7Q5SboGS8aYtgW/pl1Rj+ITe5YD5iE6A7+Fb+D74ONy+/EdPIJ1tutnxsfTTRkRmzFfvEvgLluvRPXid9PZ7Wf/ndsgjjjYj/yIhdw9+Mn9kMDzK2B2+HiHpLHujMW1sKdKw0wi9yxDdYDW0SnmL/zC1zbHTmEPaL/yC9RP5EDn+HlnsROcxAZ4aPdjh1sFl+FDHmfmORerDkNMfwJ8qU+QYeRL3GW3wE6ATfJ5RKbGb8XL/4sXzjz9zMSOCOBMxI4I4H/jgTOgJv/HWn9T37WAzfj7qnn8VNn+PlPCspL9v/Zv/2zOrlO+fy5Gve/5MzNPxLs/sO/6s0P1+n7nw7oqhtuUrkK5/vbdIP6bscefbZzvz7ZF9GeoxEdO5mj45GYjkak7Bh773//xV8KBqMCyMyfFFSRlLAuLxzX9aVTdG3FMipRvJgxUUj22YJNckqC4rbgcdWfsuP/geDmQcWPH1e8RFFFC+TT7p17LYk9cOigxk8Yp/oP1bME34PPvXO0SKIpEkiaASkpQt12JwARtr6ypc09aCQRAEN2MBJJ/EkSSWBhh7gn8CJT/g6rgIQZEJXih+SToghgBVCVopKkHkYDCSuJKeN2bBS2FJGQwgal2KZwIxF2CS3bIUkySYoBEymA3LmWFCGJzE1AW4pG5sm9T9+G91eADooWgAXAL7ZcAfq4g/CdRpK4w/gDIHBgAAk/wA0yoKAlMXdbpQGyAJlItGEkUPRTuLE+gE4UCQBfFE2nn+/p7onMAA4o5GArwOxAhqwv16bIpZBE7hRNFHeucPnvbEunIGdssFSYG7rjrgMbA5mjG+iBO3uPMVKcAcxQNMBWdNvxXWGAzACqAYIp/ACwKLxhX7D2FI9ck0I28cEbFMvImWLFbWcHJOM9wCDAVgoo1ogX46dwotik6KRIOb2gYz24P7oGAMQYHFD1V4IE68Baw5JC1hSqicWfkxdFFwU243TbT5kb32EMjplCUYgtwXoCIMLeYEa7M71gmjobYd2xMdbXvZyNsP4APTCg0DN0gW333AcQKBHgwBYAXSnm8ZEOvIERA0MS1hk6x/XwE7zQV66HvFgDd/ZYIiuW4hxwge3r7iEz+BcKSnwBcqOgxNZZW3TY6Qg/HbjJ31hHwH9khn7jO2BIASLAMOTlZP17YNlfBfTddRLPogOkYKwAL+gXBXsi6/v04y4SAc1EVhvfZ+0omhk79g5z2YFn7rM0P7ADfB3FtmOA/RV95DPcB/+H7PHJjB3wwM2NsXN9ZAhIizwBvXihb4wRG0IP3fmOTqedjIkZ6AMgAPrBfQBrALbwdegOzEd8BKAUjYrENTj999Pn5mRyejOK77lt6fhd9Jr/sG38AP9xf8B2YkfiVn301R0vANAO0ImsAeIAobAldhmc3tzjnlyH+WF/2KMDGhP1AJvDB/FZgDa2t+Mf0Bf03QF0+CM3f2wEX4f9EWu4vzsPF7uFyY99YWf4g8Q15Hf3VG4YZawdMd2xawHFuC5rAvh2OpM4UbaJtuPukcichT2JHjEHdJLY5nQikVmLH8VO2ZEAMOb8N34ElioAlXtYmbNTvk/sB1SkKYNNAyQD1NH8whaJF+iQA1TdGAHgiJmAU64pw7qT9/E+cQvdhCFIM8SxVDn2Bj2nWeS2TwMOugcRErcB9QDmEwE34gc5BfpF3gOoRjOCxhC+DXlzH76LvjA35kO8cg+eYWzoKfrrgDvioHvRVEKnmTPfJfcAsET+yBUZOyAU2fBiXsQgPkcegH6TH5zum073k24NEx8qlChbfB8yBGR2fiHxGuSSrtFAQwXdYO6uYUd8wxfQWGBOrAX+iZycbfnkL/h/10h310bm5A6sB/GNNSLHYN7oInaF/Ih36JR7YBZ6hK8DxMQHYg+wbd3xS+RUjBcfgcwYJ3ktYyf20rRwD5fCV+AjGR/5GDqR6E9+75zjv+qjz3zujATOSOCMBM5I4K9I4Ay4+Vek9L/hM/8S5mYi07N8vojG/Q8/Lf2vCnbfoSP67NvvtefgUR3OjStfkWJWmAA+URgfOHxEPx06qp+O5mjviZgO50rHT5y0bcnZuREFA1IoGPT/C6hU4ISKhaIqWShFZ59VzBJ4gBeKFpI8kn6AE87hgTXkHl7gxvtjdlQ7j0YVjgd1YaGQCidLQZi0Af/AgABMWirnPwZZ/+rc//LneNxUwAe//aKdMYktNLkRxfbvtwcKBUqcpZz8+bTq7TVq3byZSpXm4PkRuvvuuxTg8enxgAIIjGsoqlg0pgceqKdNGzf7yeBVGjV6tLErKapGjBypggXyGyhqx7n62zM3bt5khfiLLy7QU089rZYtWurVV1+zxO/LDetVvtx5qlHjHt14040KhpP04fvv6YP3P1BObrZq3XefmjVrYd307Vu3qWuXrnr99VdVu3YdPT3gaV12+RVekaSYNm3cpOHDRmr+C8+rZetW6t2nt0py1lsgoFBA+uyTjzVsyFCtWfOeuvXsaQXD1GnTNGniBNW1bekdVfa8ctq+Y6eGD/XYBCS9aelpKlumTN68XEL/Z+vx888/afDQQZo0aYratm2nDhkZuugimAu2QIrHAzp06KAmTB6nYYOHqW/vx9X00Uf02WdrLZlevfodFSteTDVq1tSd1ViTgNZ/+YWBQocOHzLmR9vWbQycPH7MAz4AZAGPO3TkfKer/bXjfp4+HD74q6rXuEtfrP/c9Lrq7XeocuVbTM/37/9FL72yWFs3blaVm29Wj569VfmWKgonJXnfj8UVQi88gTvs25uOccd/+0CJ7Xt2q0+vXvrs40/0wAN11S61vSoAgsSlI4cPqXWz5gZgPjNwoKrcemveo9Fi0agOHzygd1dTUJ6lvT/+pOycbAmb4qzCY8f0zVdfa87cOapTu67GjB2rUmeXVkZqmp6bPVsNGzXUiNGjVbBQIYWDIR+0imv9ui/U74l++nz9OrVu21b9+j2l/ft/1pDBAzU1a5ratGittI7puuDCCxSJRrVw0UK1a9deF19ysdZ+ttZ/XJu3dmYbkjZ+x7b0UaZzT/Tvr1YtW6pY0aKuLfBnKmLAHXazc+cuK3qbNXvUf+ZbgOXKk/HOHTs1e7b3QIPO3bspPbW9kkJhtW7VSps3b1JGpw5q1ryltm7Zoj49e+m1V1/R/XXv14ABz3g2wvLHZSDAkKFDNW/+XNP/Xj1765xzz/HWV9Inn36iwYMHac1776kXNtIuVTt37VJGRro++uhDdenaRQOe9ljWrIUHPkgrViw326Yp0jkzU7Xr1LUi8ptvvlPzFs3NpzomU8kSZxn7/oOPPtJTTzyh/MlJmv/88ypatLjpKCOJxWPGPBo9cqTeXPqmWrVubWtX0H9S9Z7dezRm9CiNHzvGitNVq1Z6343FFYvHzeZh92BHH3z4kdIz0pWanqFQMKSs8Tzka5Suve5aZXTqpFtuu83WK2gqHhdBgjEYgMT7AX8ZzIZ8/fdX1kCdPFeLTccViMaVG48qnBRWPBDQ4iU8pGuUorm56tqlixo0qP8b4/GAKu+Cjh1pIHqMS8e85kwgqBMnTppfGjDgKf3tphs1e848XXwhwLQ3pkguDx4KmtwXvLhA7VPb6rLLL9WnH32mpOTk3+qiLfepLMBk5/uI7du2WwFPwX5vzZqa/dxs5UvJZzHFGMWK299gU119zTUGxKWk5FdMcT3ZD7bSNNWofqc6dOio66+/QbGYv5skLjGtaDym1WvW6Omnnrb16NQp09Zi3ry56vt4X4szigdVvkIFPTXgaTVs0ED5U1JMf53viZrunXqUoqeQbj6uIceW6ZAvP2+2zHHPDz9YHKBZACCW0SHDwNnBAwcaMFG5ShUtXLRIRYsVUyCGLgXtu99+962GDx+mV159VfUeqqesSVk6cviIrrr6Kh0+eljz5szR/fcBMjGuU/Ee3xiPx5SdfVLrv1hvPg+Aat++/QoEnT4FDHSF6VWi5Fnq3r2HHqj7oJYtW65GjRoqFA7q9Tde10033uSvhTlbrV/3uaZOnqzdP+zREJhxF16o5KQkT5cV0+49u7Rzxy5ba2zm2LHjeduLUZuPP/xYy5evUMXzz9fUKVN0sc+sPnjggOo3aKB/vPOOevboqX79+ipf/vxmV86+8pTW9/82Y2uoI2f0NmiGgz8/eTJbYwE3+z+p226/XStXrfIjhjkSkxeaNXPmDD35ZD/devsdmgdDLhBQIB5XTvZJfbl+vfbt36/cSEw//7LP948xRSNR7fvlF82dM0cFCxZSly5dLQbgw2rff7+KFy2qjz/9RGefc47psFsddGH3nr0aP2685T3dunYzELhc+fI6dvSYJk/OUs9ePXXZZZX0zrvvqnixonnHs3jg5nB99+136tipk1o0a6ETJ08qIyNVr7z6itLSUtWqVWtVPL8i0zMbYA35x9ixYzRi5Cg1b9FSLVu10gfvvacnHn9cRQoX0Vtvv6vCRQqrS9dOZsM0CdCFunXq+i46rhPZ2Ro6aIitF4BZ127dVPnmynn2TVO1/1P99fxzc9ScByxldNBrL72kcWPU9JSZAAAgAElEQVTH6G+Vq2jGrFkqVriQoiyVH9dpMi544QUdOHjQmoPVa9TwgNxozHwYeWDUDsPybMvLaV1eEVQs6h1P4PkqbyiArLNmzzLgtnbN+zVs+HBddNGFXjMmHjM9+mGvd/7txImTtHTZMl13zdUWa0yu7Oho3caYmwsXLlBmp0zl5ORarlGmzHnq1r2HNb1SUpIsn/dyzpgC8aCOHP1VPXr20IwZ01WwQAHdcP31qnlvLRU7q6ROHjupZcte0/ovvlCF8hXUpm07NWzcWOGkkDZu2qjrr7lW99aooSHDhuuSyy41kHj0qNF6661VKlqkqO69r5aqVfu75RYcqbJ6zbs6eGC/br3lFrVp01ZVq1XLO/KB+FW95j3q0LGjrr/uujy/gNxzI7kKBkIKhRj7n9cHeU8aMB3G22LhvBuyGBD0cxJbGqs/vEQN+7Hru/V2eVrc21KPD8ICeeE3fE9p+Zh93wRrwQgUPC/2e+Ye9NIhP5Z49/Lu+5uc0HyzFyhjMcKZDcbe83YeUjN5eXwgmuvF8qA3L692Mi9qPsLFgLxH6fLUWRsqc+Wnfy+bS9ByAtNLm5x7Ki3X9tNi3gvwPvfC18cVD0QV5HfIMX4N5CqheMCTejAe8nJS33/9Jil2YzChez7RG7efiOWttz8f/++Oi5Mox9+qhj/+vA8iNDdfPzf141XeLfNMkrEm5OgJ8dRqNeTLcLg28sd3OxkhBl818jSVv/u39Fbc/8/pkMmG4XnXc3rlxQjvKtFAroIKmc26dT0lK/Sbw+jCfs3kDzghMfZyNH/9bf0S5Gxx1+VnIUUDEdMf716+UPI+798rHjpVqrOuTDAYUMy/JzZmUrE89ZSmu/rKd5D+IKhXfB3/AxvLu46bh42LXMyzICcUZ89mx7+xZy92et/BRv/EnvN8t69Hfj4bj0X962DPf8F3eNmUL++g4tG4AhTZfpLmySbu/9Obh5c+e1qC7/L+7tUPZrtORcz++Dtr5b/plM7piadYLjE/5SdOpYD+Onq2ap4lJh08Ln11JEdlCoRUrmBQ+cOnxkwGcub1PyuBwH08LT2Buek5i1NMzv/uv/8TmJuJIsdhnczJ0aGjx7Xth5/13a69+v6HnxVLyqfzz69o2zpheznGF+y/3EhEuQB70YglqPwHy4iim/8oNkii2PJD556tunSJ2S5HR/2PHiyxNydXu49GFYqFdUHBsIoluUo3rpjFz6hvg/8uw/GLCxdt/LTAkgKcX25E0f37jLkZLFlSx5JS9PKby9U5tb2uu/pKPf10f1W5pYo9ZMiCQNALejE/MDxQt56+37RN3bt11+WXX6aRo0bqvfff1xNPPqmHH22qAvlSfODHpR7Slq3bNGL0KE2dmqWuXbupY0YHPTfzOU2fMV1Hj/+q0qVL6tfDh7V9124plKSSZxVX6ZIldE/N6mrStKmuvvYGUjftNHCzm95c+or69HlcLdlmVuY8U/dQIKpN332rYUNGaf6LL6prjx5KTU/VWSVLWMAOxqL6av1ajR09Vq+/sVxdenRXWnqGpk2brimTxuuBOrUNEDynbDnt2L5LI4cOV9bUKVY4pGWkqWzZMt46ugQqL6D+sTOAFfLskIGaOnWm2rZurw4ZabrwIrYUklTiuEOWFA8fN0STRk3S4736mQxXvvUPjRk9Rrt2bVO588vp0PFftWPTDgvUZ5UqrtKlS+nW227Vw02aqlrVqhaUjh8/oYkTeAjPCGP8pKal6rLLL/PySZI6Y9/GtPGr7/VQw7ravXenKrJFLBbSru177fv5CoRV6tziuv2GKmrbrr2uuvZ65S9c0CtuSHwAjSzH9QK+qZiPygB0WVzJKzLiOh6MacXrSzVz8hQd2L9PNWrVVN2H6qlixQtUIDmsFa++oezcbFW+9XZbR+8+0kkDLzfog/ff0xdffaPNm7cqJSVZKfkBaOI6fvSYdu/Yob17f1S1O+7WtOlTdXaZc9QpNU1zZs9SwyaNNWLsGOUrWEhhq67R36h2bdquHr166oPPPlDrtu3Up09/HTq4T8NHDNKkcZPUvllbte/YXhdUulDHTpzUnLnz1K1bD918SxUtX/amAthPgCQI8IBiQvpq/XoNGTJIry9bpmEjR6pB/YdUpDDgph/8/1msiEuLlyzRsGEj9Ouvx9S3Xz81btzA9MySDUA2P4Dv3L5Ts2Y8p1Fjxiots6O6demscCCg1jzlfMtGpXfqqEdbtNaOrdvUO7OL3lj6unr27aZWbdqp7HkVLElgvJs2bdawEcM1d94c9enbR23btFPpUqXy8ud1X6zTiFEjDHTt3CVTmRmdtWvnbmV0TNcHH3+gLl06a0B/d4REXr1iAN7ggUNUpEhhZWZ2Uu37ayseCOrY8Ww9N3eupkyebOBCw4YP6a5qd6h0mTL65dBhfbJmjVICMd17331KSspnSaQlkgHp83XrNGrEMC1/c4XatWmvnn16KV+RImbvP/2wR+NGjdK4MWN0W9XbtHL5Ck9/EkC6D95/3+zo8/XrlZaeqozMLpa4z586SyOGD9K1N12v9h076IabqlhhmISfQ/ahAF7br0UoqNB9wBre8ooi98rTexuz10AKcBZ0cpg6SdG49OrrSzVm1Cjlnjiurp0z9VCDenkJrFlTXsHhkkq/PRTlYzG7TkwhZZ/M1ahhQzVsyCDdVbO65i16WcmBqPkS/KM8EpYi0ZiWvPSSmjVvqjLlz9XXn3+tFJ767hmsDwL4KV+CvBzWuW7tOvMjMF5plMyYOcMDKP3qBt1e/8Xn2rFzp8qfX15XXX2NyYUrdszoqiWL5uuhB+8z4PDKq3gYGQ0GWQIcCkcUCcQNLHrmqQEKKaROmZ119TVXa9q0qRo8bIjKnVdOZUqdq4NHjpjPaNr0YV19+RVKCSdbCFM4oKiBjn4xhrVZI80D1Dyf5BcWNl+vUHM15p7dP2j4kKHKmjxZXTI7q116qipUKG/gJk24m26+WYuWLFahQkWUxKWiyD+g3Xt2a+jwIZr/wnzVe7CepmZNUc7JXF1z3bU6dOyApk+dqnvvudfipiXKeWgE6xrVtu1bhGw/++RTbfj6ax06fETFigHoe8GaBgcM7QsvvkA9evTU/ffW1pLFL6l129YqWryg1m/4UmXOLqNQIKSI3wT4efcebVi7ToGkoKrfd68iiIe7xwI6mX1UO3fv1KefrNW77642wIg5GT4RkDUPd+/Yo107duv666/VuHFjdfV1rKX06+EjerDeQ3rnnTXq1aO7Hu/XR/l9ZrRXqbhC5TfWkAfaJzJrY7GoAe5jx47Tk0/21623364Vq1Za4Yd/C/llcW5OrmZMy9IzzzylqndW15x53vZfCsyd27Zq3drP9Nm6dfrqm43at++Aip9V1AMl4tKPe/Zo29atKnfe+ercpasaNWmkVW+vUsOHGuiqyy/XG8veUMmzSykSp1j2GtD8b9uOPXq6/1N6ft5cDRr4rO3mwE8dP35Sk7OmqjtnYF92sQFYxYsWsfwRQH7tOs9Gvv12kzp06KRWj7XQydxsVa16s77+7huNHTdGjRo0UuFCRT3AxLATfElMj/frq+kzZ6nvE/3V9NFHtfS119S/7+MqXqSo3l61RimF8qlb905asGiB7q5+lzpkdNKNN1T2saGAjuec1NCBQzR1Upbuv6+W0jtm6KrrrvHBIenA/gMaPnKUpo4ZrSaPNVP7Dh214rVXNXHMWF1b5WZNn/2cihRIVi7YM08s/+Y7zZo5wxiRDzz4oO6uXt1T3bgUzo0oTkciGDTd8lr2HtCBXyQ84SvRKWsMOQ0IeA8GHDt+rPngOvfU1fCRw3UhuwT8mIY9btuxXU8NeEZznpur1e+9p0oXVVR6apo2fvedMjp2UItWbbR/3z7NmjFVT/V/yvJxmnFHj2fr5ptvV4vmzXXd9VcrX74UG08sHlEwGtbmrVvVp19vvf7aayp77jkqWaqUNm/ZpoMHj6lQUn6dVaqorrvmSsuh7rq7hoqWOEtRRbV1y1Zdc8UVuq9GdQ0aPFQXX3G55i94XiNHjNC277dYbXD85Elt2bJNoWhcxUqUVMnSJXTbzTepSZPGBnoGwknKyc3V1MlTNHTwINWsU0up6Wm66sqrPD/tv2igWioV8t79M3gToI0Yh/wCthpRRYB/AkkGAIUjHkBgoFSAnMcgOAVpBPngjOcjvfiCXRrbPynJi3c0n2xNvdyFe6GxvEecM7iSZjG/xXI9PxcM/dd7JYAtHm7hNcQ8QDaoiMUS/CP+G3tkLEGLC+TxocgJ07doMFnxQNh8mbVqAnEjkXDNqIkxoBBNHAPgvdzTe9sDqpg+AGQs4uerfDgvshPtfbyN9wLIkzjFfLheROFYWPFIQHHAZ7MVvhBTlJiruEKxJMut0TkPGKFm8tYnbkCqbw+xoAIGGLIuXNtrWHoxwssU7eOBuCIGKAYUohliILUDiR3y48PQUR/4CXlANtdlnakpFPBiseFqlpZ4ACDy59vogvkjB4b7wJgBiUzDwGfAQCkS51te1sNVqQHyQLdgwP5+Cpj2YXY/FjMm7kGujA4YFG9zD3q6E5eygycUjiUpZKCiF6fNJnyAKyeQq6Q4NSV6ycC4pGVknj80fbYvmJ9l0KbqrEvA028uGg4kKTt4UuF4SMFYOA+89e7FR6LKZc2jSYpb3h1TMBpVkBgVQhc9HU0y/cvFaG0cXhmYMDbG4OdYvB+NoldSIBzOs7GwgYJWVfvNcmRhHTBfj8PWSLL8xpfvH9szuutB/mbPxLewZ8+YMfcyezbA0vMyZkHIxUTmgblxa7Qw9n9uzy6HtLqE8ceQX1ix3JgCYRoSHijpmhu2FHYvcmrsnmiPTpnnUgiQBL+GjVmdzlpgY55NmV6YnDxlDnigimEZZmNBXx8tST7VCPFskEtH/cYN94nr0ImAvjt4QqULBlWuUJJSwl5zhrUKnQE3E5O5/5Hf/0Xgpq+Dti39P4e5+c8kfuTYcW3a+YO27PlJ2/b+qG27f1RONG6slaSksMJJKYraw2oAOnPN8cH6ZNsK/3Ee3O89BfSf3XNvTkx7jseVHA+oYsGAClsANW9hSWFcGCkO998IbvoDzqutXI+JNwB4DxxR9OgJBYoWUk7+ZL32xhvqkJ6hKypV0rODB+nm2271u/JeoI4CtISDxg5s8FB9K3xgUJ5XppxGjRyhTz/7TMNHjtR9de5TKAxTxnPeXkMxqB3bd2vilIkaNWa0MQ179eylxS+8qClTsnTxZZXUqHED7di+XQsXv6x4LKSbb6msqrffrKpVbzM2V3Z2rpKSUvTjTz8qMzNDb61aacnmQw81UqlSHOyOyKP2pPehw4Zr4YuLlJnZxZhDADd4YMCirzesN7bowiWvqk3btrb97bnZz2ni+HGqVbOmfb5chQrauWOHRo0YqQmTJ6pv38fVpn1b/wD5uCWi3rxwrP98TX/++RcNHjpSkydMVOuWrdQhs4MuuOhC5RprgRo9qH2//KwOnTO17KXX9Gz/AWr4cCMtW7FCY8eMVeHChZSR2Um7fvxBL86cbt+54cYbdevtVY39cs7ZpXXi2FGlJCcpFApr4qQpGjJ0iDHy2M51/vmAWkQLAkFA8WhM367/RvUfbqSIctW7Vy8VLVRMC15YaNsey5Y7T7fcfrPatGxr7KDDhw4bEw8GZCxO4IwqHCYuRhSP000NGnsqMS33kmfvoP2DBw8Z2LVi6TLNnjVLWzjP6oYb1KhJY1WqdKnOLl1a4XwAlh4oRWLIdrNPP/5Yo0aP1YavvlCjxx7VLTfcpJurVFGp0qyltHXrNmVNmaLRo8bo8suv1CuvLNF55c5Tx7Q0zZ09W00eaaJR48YaWJYUIBhGpWBU2zbtMMbuR59+qvbt2qlfn77Gnho4bIiyJk9Uu+atlZbaVhdVulgHjvyqWbPmaPDgIXb22JgxwyUSFewhkOSNWXF98tGHerxXT33zzUYtWMgZlZWVkr+gZwN5VLM/8CCxmJYsXmw6e+jIUT3e70m7lzEFY7AXvCa6FeHff6+pWVM1fdos9ev7pFq0bWl63aJlC23aSCHYSa1at9P2LVvVK7OLli57XYNHDlbDxg+rdKlz8zqoMFMGDxmsFxa8qL6P91Gb1m1UulRpr7CKxe04gvGTJur5FxaoXbtW6tuzr/b9/IvapaXp/Q/fM+Cgf/8BXuIEyBSFCS9NyfLOri1ZspQyO6Wpbp17FTVm8lEVL1FCWVmcATlH0ewTuufuu3RPrVoqf9GlKl3iLCX7CXoe84IkIyCtY8vtyBFauWylUtumqku3bipUvKjJZ+/uHRo/arTGT5isW6pV09I33/QSO2Pqet3sFStX2Nbh7d9/r07p7ZTaqYvi8aCmT5ysMaOH666ad6tNWqoqXXK5FVDBsFc4eGWFD05ZTyiqeCxiNuaYm47l6ONSjvjqEwJAGT0IAPksX7Zco0eN0tFfjyizcyc1aNTA/JXHMg0oFHTXhdGU4FpIHE3fpNx4QCeP52jc8GGaOHa0atWtq/HTpiopSAIfVTgQskTY2J6BgN54Y6keeaSp8hUooK+/+lJF3JZaB8K6wsuBm1YJecOGIQcr7U0Y+fUbaNLkSV4hacSAhNZ4QPr11yP6+ZefrZEI8NCpY0ctWfSiate+T6lpabr6GsBNx5TwEmJuBRt3yKBBKlm8mDp3zlTZcuUN/Jo6c6bS0tLV9MEHNHf+HL21erVuu+MOtW/bTpUuruStQVLIA1TisD5OY2/6hbuBMD6D0K/mvSgYDxpDcviQYZo2KUtpqWlKz0xThYoVNGjQEA0cOFiVb77FWNvGwCYxN6pRyMDcocOHasHCF1X/wYc0eeJEyyX+dsMNigSiGjl2lO6+804DMKzIpTChkI/FtWPXTk2YOF6r3n7bmOH31KihG2+6yXaEmNgD0ry5c/XMMwN1Ivu4HXHxUN16WrjgRXXqkqnSZUprw5dfqWjhIh7HEca0n+SbT4rm2tmNubGozil1ruJR6asvv7Rrfvjxp7rm2uv1t7/daFvckwyxlTXWZk6bqSlZU1W0RFENGPS07qx+lyng0aPHVf+B+lr99mr16t1Dffv1UUq+fF5j2DEtyW8c69gMx2dI+cxrK5Z8NnJObo7Gjhuvx598WlVuvkUrl76ucDxJIcZCER2Q9uz9URMnjlfWxImqWes+zX1ujq3u7h07NWXKVC1bsUznlS9nW81vuuFvtpvD1jkQ0IIXF2rgswN14MAh29bcokUzLV+2TO3atledOrWNqW1PifcrfseU3rRlk9LTUvXeu6v1/Pw5uvPuu1WkSFEdP5GtSZOnWHPr8isu1/vvr1HRwgXzCnvOhR4+fKS+MXCzgzWZTuSe0DXXXK1tO3Zo6rSplisVsKYCzEYpFxAmHlH9Ro20ZvVq213QuEljvfryK3qy35MqWrCAVr+1SvmLFFG37l007/kX1KhxY6Wmtleliy4xncK2j+WcMNuZMnGy6taurYwOHYxB7deUFncnTZyqoUOeVZ26Dxrzc9XK5Ro/drz+dmMVTZ85WwULAoHH7MFJj/frp6PHjqpFi5aqUaN6Hohq6uWz/dxOHkAuY9pSPPqgiYLEw8Sk02PUkFPYWZqDhqr6vXU1etQwVbrogjwQDzD0640bld6hk977x7vGaj6vzLlq166tAfE0m1u3aaWffvxJE8eNt23ij7VoqiaNG+utVW/pzTeX64orrlR6RpqB8uHkJNtxkRQLafPWTdYs/PCD9/VwkyZ64MF6mjZzltZ9tlYVSpfRdVVu1cNNG+mCiuV1/NhRa5YUKVxM27bt0uVXXKaq1apqzNChuuLqKzXvxRc0auRIK30zO3fWkaNHNWPaDAVycnTNDZV1W9Xbddttt6hM2TLG+A2Fw8qfv4CmZE3R4CFD1OThhmrTpqXt/Dr1fISgF68Afeznb3e9/G7GAKJnOuCDVtaIE1CLkrA9w+cAdYgjHtXOA6b8fPwUZ9mzS4BpQJSQF3e4cIg19QlZhtOYn7Vuq/mcaJTmo9cwd0w++y7gT16Li2v4TSUf4nPNXg+s8/EJnwdCtEWtcqMy3wQMxisCKGjESccD81IqGoY5AetxKckjq5n/oBnMXIm+ACloOOWYAT8GwnsAosEj5pu8kcSi7EjwgWOfb8o9QjFPHr+Rd8y7DjII0XxM8iBbACRSbdc08QBmb57EzZC/HvgAlpGxevgnTbmAkn1chrXk3mTXWJUPIXnrYztKPLkDArkdggZCWtbCfz5E4zMW80A0A6Y9cJVPAAgHleQz49xmJB9EMl/urwLgpE9uMNjVAEsPZDzFdLU2h+uNeg1ZxXQyKiUHGZGXVSEPW1mfzcn6ZQPgRb215GOWOSF7k19AOb4cIpGYwuzU8NmibO7gK+SgCMfTVS/V94dv93PZCmPIQXbkq/7yO1Yql0Avs7keA8hr4nqgF//PZ3MjceULB5UbjXjgvN8w8OpdHyQ1XfPtiPkY/ufpV56NAcjRMPVJJ5a3+XWaNW3xp6ak3lqby2VWfkpqkd9nb+ZlP+5ev2fP3kYYr/lveKAHvBsbPxIwTBB7NjDddi/9E9/hs7TNBnwbQxcRhc3V7/F7gHdcIc5mRqGtWeEB90zbA9/5O/oV98bgg/xcB522HZf+bgGfAKsQc8hj07oY5Nbea5rEWR/0NOSxUGMGSIdsDQ9mS18fzFapggFdUDBJKXzG2MGI/N+F0fyudz/zJpZ237zTnpbumJv+VgBjLvhFiEv+/ujfqFn5fLkad8me/88I1zMsthWwVU86EclVNHpSJ1VQyRUuUXLBIkpJTvbPlfx/N+0fs6VdxzwjrlgopmLJnieJx6OKBJMtCTQD/nduS3dh2w+uhsOZr4zbtvTIgV8VOXZSScULK1owWR9/8rEaN2yg8mXKa8iIYbrt79UMwArEowpZF8grpDh3qkunTF14wfnK7NRBSSn5NHLUOH3y8YcaMWaM7q9Vy0DkvO4vnagY3fkfNClrksaPH2eJK9u/Fr6wUFlTs3RJpYvVq3dPVb75VkViEju3zMnBLDl5ws5G2vjdFl18aSWVOb+MOnfK0MplqzRl6mTVqVNPZ51VwgdmYvpu87caOnq4XnjuBfXp3Uep7VJVsniJvMDw7bdfa/yE8XrhhUVWePfs2V0zp8/WxAkTdPttt6pjhw668qqrtHPPLg0eNlxZkyeoZ1+u45+5aQGF7qi/RcdArj9+cQ7b5KzJGjHwWdX4ezU9PmCAKl1zlWIBQEH2Z0a0eeO3uqlaNR3ff1hDBj2jRk2b6J017xrDNBxMUv8BT6vaXXcrhU55MKRIFIcdsORkw/r1+vSTj1SxYjnd8fdqmjZznp55+mm1bttGLZo1M3DT69hTkHrbDr7d8JXqN2piTOZBAwepYUPOwfSiE2klyS6BhaLnpUUv6YpLL9Pfq93hnRFogB1gPbpE+uUpWCQCeyxua++pWdzOPps/Y5burFFdF1a6RJu2btGSl17RksVLtHvHLlW7o5oy0tN1yWXlDBhJTipg3dx/rFylvr17GbP0maGD9GD9+ipSsLB1pI3pIGn/wQNatGShOmd21lVXX6YlSxarRKnz1blDR70wb7YaNm6g4YDDBYtYYmnsnkBEG7dsUq+effXRh5/Ydrann3hCv+zfr6cHDtT0qVPUNrWVMtp21EUXXqy9P/6s6TNmGrsLBlrPnl0NtIhFcxUN0d0MKBbJ0aplb6pL50zbsrl23ece+9BPsHxy6x8qCB3/FSuXG5C7ectWde7aRantU31YzEsisT3k/u2GLzR+9BitWPa2Zs18QZVvu1E50Ry1aNlcn370idI7dFSX7t21fetWdUvvordWLtWEGVmqVbuuShQ/y+tOK65Nmzdr6PBhtgW4R+/eSmufqtIlS/nMjICdazdu7AS99MpLtkWzR7euOnjwiDUD1ry32o5ueKr/kwqHPeaDJUORiDp36azFi5fo0kqV1KljB9133712vMOSJS/ZlvCkfPnMzyxa+KJWrVhhoF+tWnXUvNkjqljxPOUv6B1nwfZC41/EAx64OWqk3nz9DbVt3U6PP/G48hcpbDM5tO9nAzdHjhityrdX1eKXX1K+ggW8MZlORjRrxgyNGzVagdxcdUxrp/ZdulmCM3vGLGPU3F3zTvMDl1W6wgMOgt62pRgYNqkewFTIKyhIgEIUF7BjQHMt6fQqJxdvrf7w2fqeHXhMjs+/WK+Bgwdp4/cbldYxQy2bt1AI5q+f0zq8kW3lHJ+Sm5tj23DxE4F4rjHmkvIXUjQ7rrHDh2rcqJG6r3ZdZT03I28rmflrfzsTXur1pcvU9JFmKlSwgDH7SpYq8ZtzPhOVkjXMDeRYoY0PsLOLhw6zszrr12ugiRMneJkFzJKIx1zDf+Xm5Oi111+3c0/rP1Tf1rlfv96aMX2Wqt5W1YCAyrdUtiTWilrLyWFRBPTcrLm2PbdK5RvUrWsXAwmHjxyjufOeV58+T6h96mM6dPSQBg4dqlUr39Ldd9ypvt17qmKFCxRK8VgerndgzB3Ln08do+LWx5JcjlTxPLfFAo65YCvslEmTlJ7eQZ06tjdfOXDgUD377BBVueVWAzCLFS2sMEwT8/ch7dr1g9nO/Pnz7JiN6dOmKSc7187og0OFHDirz6PFWMlrbPlAIKQmjzTTyhXL1ahxEwOrrrzycq8IQzbRmJLCIXtKd2r79jp4+KBt9X+wbj3b+p+enqazzy2tLz7/wnsQjL/Nz/hDPsPjl59/1JCBg3T86An16vu4Dh08ooEDBhhLtFmLFur/zFO+bfigBKSxWEzPzZ+vEaPHKCkc1DPPDtA9Ne5RJBrR8ZMnVO8Bztx8Vz27ddcTffqoQMECp85o8KtGmx+FukML/8DbsUaTJ01U7949VPGiC80PXHjRRQnM/7j+8dbbGj12jNZ8+IE1G5+bMcdA5TaPNWm5PykAACAASURBVDPmZe0H7ldqRpquue46i43eRhQan8n6ZO0nBmru3r1DXbpm6uGHm+qVV15X105d1aZ1azvuoFjxs7zqywc8aNquW7/OdjpEck7o/Q8+VPnzzjM/lBuNKytrqjpldtHlV1yh1e/+Q2cVh5Hv5db4epibX339jTI6pKttm+Y6evSYrrvxJm3ftk2zn5tjD/JJSfJARMCP3JyIvv16g2rXratDRw5rGme01quvhQsW6EkeKFS4iN5+923lz19QXbt3t6bjo82aq137drqg4vmmh4z5RCSqEcOGadK4ccaQ5yzKa6691ou9ittOpKysSeZzHqz7gLp372nNLo7oqHLjLZo5c7byF0pW9FC2nhzwlD5e+5k6ZHbSPffeq3zJKcZWsrqbws+a9Q7lzCPlGAM2Gs9RIBhWctz2R3g+0VAHTx8463XRooUGUlavVUvDhw3VpZdc5AFJNIwiUX3xxZeqW6+eftizV2s/X68LL6iotm1a6/017yktI92YszQjRo8aqUkTJiojs7PS09IMAJsyeZLpEevz9KDBuvjSy23MSZFcbd+1Q737Pq53/rFarVq20oBnBijH7DiqlGBYOebrYjq0f6/WvLtKhw8dVePGzYzJe+21V+uCSytq/ox5uvb66/Xi4kXWxI/m5GrAM8+oRs17vRgdiSmHOsOfz1fffKU1q9fo7HPKqG7dBzRt2hQNfnaQmj3ymFq3am1HRviL5P20Ixv+tEd+yqJ8xquBHbDgrXgHIIopGSAkwsU8lhTQHrbjsTxzFI3mKBjkaA+OGPK3pFrPyfMhlnuHiFdeBLU9BMZMo/NIA8HfKg6b0QIWeSA1AmsZ9gKf9SmyLUcKBJLEXgiuYTuVCKqxqLFET21D9Tt5efcKm2167C/SNq8YgEVp4KpHsbL7G0PdS0etYRGFNRYKKgxxAN8LcAL7MOIByJ4cHGPU38brg6ieTbu923HLgWOxgJL83NmYY8QWPhP1wGPuZSxGA2tjxtCzI1CcJRhTjmsBVFr31of4SA49iBIgC9kkh6kFPFCN42y4jQGilvt54Km3GSRkdZkHNno5kmNDeg9/5RvYHrfggh4wSz5veaSx+nOMi2vomR9HkJXl/caQk1ICYTvqA7kZa9aARz+zYm2wXTsSJoEt54PWFhbY7WcguXdMjjU3ffagQRPOnyikCIQJn4FpTDwPB7X8y/jJPohtzGGu6QOKpF402tBZf/O814P05+npL8CWd9wAugBjGHfGLhxjHvr4tvcdmMNG1/CGAAvSIHKvUR4OobeePpr2mRL7AKcP/vOe3SOc7DVFHe/DxuHtCmIcBs75zSFrPUSxIZrn6Bnrgo1ZZeXdK0b97TfAyUfMnnMVCubz6jAHNvvr9Bt7/s29nD0jS5JcCC8wVVk0355hUf6e7wik+PbsDsPwtpWjS9gYO1vBPMgF3NrBhEdXIPHwipr/Cptde+sS90Bt/4gNAFBjOGNj+Db/6AqOMfJINP76+LuUuX7E4nmIfre/8hyfh082xNYx+MzXY2/7s8P68uBhnV0wSRcUSFFB2DoOmzmDbf5B9vbve/sPmJunmJje3oS//m87c/OS3f++GfxfvlMiuBmIh82okkJRxZKLK1jhUsXDGOq/5vVjTkQ7j3mgy/mFgyoGOqeQkv3TQvLIW/+qG/7ZsF2nMuGYF3MK7n3aowcOKnDsmGKcKXZWUZ3IiajKdVdq/969ypo2Q7UefFAxzgjxtwIkWdCWdc7HjR+n5q1aqmXrNtqza6fGjBqhDz74SMNGjdB999dWOBT2WESOURPwnog5ZeJ4jR05Wu3T26lL91764OPPNGrEcBVICqhrl86qfl8928bvsKgkxbR5w5fGxli3YYOat2mt2g/WUd8eXfXGK28oa+pU3X1/XRUF3CQAwujbyJloz2r+/EXq0b2bUtM6qFSp0nldxQ1fb9D4MWP0xuIlapWaoc7demjhwoUaP2q4brj2KnXqnKlrb6qibTt3aMzIoRo3bqJ69Omldu1TVa5subw5+cTU04/f+y8rc/TYMa186x21btpYpQoX1NQ5c3TbnXcp4jv7H3fu0JRxozVo+BhLN54Z9IwaPvKIvvzuawNlft65Vz26dVeTZo/alilLXPyO+JbNmzV+3DgDdZo+2lT9+j+pZW+8pg4dMq1Ya5/aXpdUutSf+6luOYH9zqq369svv9TQ4SPUrHVrbytMPC7b2JWbo3hS0GSx6MXFavLwI3YmHk8TtkI6L8h40wWkcnUtSWYo7LEv09I66s3lL6tTWroea/Koyle4QPFgUNu2bdek6dO0YPFi/bRnt+69+2Z16dZLf6t8q06cyNHcWbPVs2umzitbVv94/12dXba8whyJYElFkHivL9d+oaGDh+rVpUt1+RVXauFLL+nsCmXVKbWd5nPmZpPGGj5ujJILFvU3YvDdqDZu+k79evbW2o/Xqk27durz5BO25W34wEHGTnuk9WPKyOisShdV0k97f9DsGdNNv3mwwvgJE1WgcDEFwmwJ9QLpjk2bNJ0nnc+crlr16mjipKlKCif7XUAH/f6xweI1Pl271pjDK95cqkaNHjLGrtdldPwFbDeqFW+8rB5dOqtk6fO0cs37yo0FdOLoYbVp2UJr3n7LwM0+Tw/Qtq3b1KtTNy1/8xVNmzFV99SuqyLFz7JwwDmF32/epHGjR2r2rOfUu3c3tUvNUPFSZ1uwYE7ffLlBE8aM0SsvLbat3B279VGhIoXUqnkLLX5xgWpWr65evXob68yYy3Hp+2+/1SOPPaLPP1+nKpWrKC0zU2UvusDO6fv844+VNX6s+YaChQrbFrH33/9Qs+bM18pVK3Xy1wN6qE4NPTVokIqfXd6OpcDXhGJRffn5Wo0aM1KvvbxUjRs21OARI1SgaNG8bVJZE8arb49eqlC2vIYOG6HqtWsaM5/6esfWrRryzEA7d65C+TJq0aq5uvDAIwX09pvL1a9nD9vOmMbZtNf+zRLjZH9rm+Xe/rIZQ8mSL9jKsB7y+yDdqdzWPn/qWNu8XImzAcMhivx9euqpJ7VkyUI1btrIzntMyS4gQVo+tYtHX37xhd5audLYRpw/lx2H9ZCj1A5pap/eQeXKnqeRQ4dp/NgRqlOvjsZPnalkfzs4abgXhTyWy5tvvK5HH22q/MkFtG7dep19dmmvGHbHFCU0vvgWJ9nRFffmEdPIkcM1ePBA3XrzLXr9tVctGYWxbH6dQk7S2k8/07gx4/XOao55SNXj/bprzoI5evaJ/jq3ZCn16N1L99Suo1wr0Lzt0vh1ktvmjzbTex++pw6dOyk1PV2bNm7U6BEj9eK8Berds5dap7dT8ZIlxLm9NIgWLXhBt9zwN2Omn1PmHDu8M4TXxx8mxFZ3Oo+zOituAR98ZhGr+cMPezR8+FBljZ+kTpkZapOeoYoVztewZwZpyLMDVfmWmzV/0SIVKV7cY4f4F9uxbatGDB2qxQsX6sH69TRh8lRl5+aqdq2a+uWHHRoxeoLurH6PZ2t+yh6J5mrvnt2qdltV/fzTXg0aOkqPPdbMtjjbGcYhxu8xo/r3e9zsErPq2aevWrdPN6YnwLFysvXempW69IprFUqBDegzf2IxnTx2VOvWfqL6jRureKlSeu6FBXrvo480Y/wEpcSiap+eqhbt2tkWwpxIjvIhu1hcB3/5WYOGDtbEadN02WVXacCAZ3XXXdWtMDh+4qgeqFvXHjDXObOr+vR+XMWKFTWmTGKf1t+JnOfk8mJBIgPZt49Fixfp6QH99euhI+rdq6fatmnrFSHxuIGpo3lA2JgxBvDfWaOG5j6/QL/s/UX33HmHthjjfJBatG2nQkULKyh/Gx0ASE5Mw4cM14yZM40d2alLFzV+tIlee+0ldUztoNsr36IJk7NU9qLzFQsZ1GBrunfPLs2fN0v9BwzUPbXu07jxE2yHRiwSVSQ3xxpeXTIzdemllfTa0qU6r/z5HpcmIH3BkRnDh2vjN18prUO6mhJHs3N0/bXXaNuWbXZ26EP16yspJdlKZCLGsUOHNfTZAXa+c248V9NmzVHdh+rrxeefV/++fXVW0SJ6Y/XbKl64qLp27qwXn3/RmLYcv1OORmUY64nrePYxjeXYnHETVOf+ukrt2EGXX3uNf/5iXEcPHlLWxEnG0Ed3eJjNipVvaszYMbr+ups0Y8ZsJYXjennui+rWt6cyunRW00cf03nlyuWxZ6wAj0SVm5Tr2Zg16v2mjg/K2/mrzCzXO0v3N3YYk44cOar33lttjYBzK5yjJS+/oquuvjYPgMg+cUL/WLVKD9WpY8c/vPPJ17rskopq36aFVixbZmck93/2Gf3w448aM3yUJo8bpdYdOqhDhwxVPL+C5ZWcs8quEHZeuYcHBcNsoQ/YmZvPTZuhRvUaaHxWFpCAgQfGUALqys3RrKkTNHH8eJ1b7kINHjkWKp5uuu5KlT27iF5Y9IquuuFGvbv6HU0aM0bbN29Wtx5d9XCzlsIDwgJDHcKBuHZv36KsSZM0a94CNWjyiJ4Z/KyWv/6aenTurFr33m+NQo65srIswV+RP9kGoL9QWLvGHf0au7f/RiTlFOspEM+2XC4ST1KMubKVWye9cyyDKYoHaEr628TZXaaIxUuFOTPZYwvSUDNAzbKmkJIDAYUNLJNyiDfGqIooFM/1WJN2r7AxsJK4F0Amh7wEqYI8YNF4UwZwAkSmGCiRBGtPuT4T0ostth3ZP781CghiZ28CSnEWZ9Tb5puSopORHBWw+OgdmZAd9LZ0M36uGfYjTo5t06ZJCGAf8bbYB8IGjlrz0HKNiOk6wDiNa6QJE9Y7FjCqHJqZJgN3JqnXIyGPt3hm0RNbYOux1wBHAz02Jnlcit3PgxSRAZ8PGvmFJcRHKweaY1gx/7xvq9fMh0I2iCs3GBY0E74PCSAGAMk9AX4ACIMx5cbl71TylCliR0Vhu6G8c5IZbw4guO1CcbzEUxmnb9E+ldM7g/QUSOe5eWIo5AhqPWtqOXqpKzQN/OMs5BwpqaBX79iRB+RP6BzgYpJYDTTE+o+SsuMRA2KTg2GFPVqxx0zm32gScvPzkEggbGBhCroRPWFyioU41sg7AgepUzd4Q/Mg3RS7hncvfAF/9e5lybHdK2I7f7xzag0I9cF0G47Pxk2OnfTY+AFASKM82Bp4ChNWJECTwANRARG97eI4CkbgpX2K5XggvR0hAEQYMx23hijHzhg7N4erKc6RDWZP2DOzwZ4jUpBz0LFnxoseMqOooihnON9/seccSFfobII9Z6OVv7Fnjhr4Y98RNX329NBsiQyV5pY1m5kDjQ2ONGDFWG+2nnvb4KOhsNmcHVXgM42NdYtO+ucO26l+HvptubyxYPG2/hmcuXHv2AAaCyEDZGFM+2c4Qzoxn+Wxmu0oLhoFdkxPzJq2+0+G9c2xEypdKKSK+cNKsWPUvPO+/2Wg0J9hNGf+/ocS+K/MTcfY/D/8WeH/w8zN/9vg5r5cacvhmH49GVWxFDoYsGCSLRnALIPRiLcd4E+2MP+r9N1vfHl5jzlm9yAYr6kbzY2o5PHDKp5zUj+nFNGRgkWtWzhv0kgtnJ6landV18Mt26viFVcrBzYe7M3ck/ppxw4NePppFSxRQg0ebaYrb7hRWzZ8qQWTxtnB/ek9e6pug0ZKKlBI2SQwMEP85OGX3du0ZPYUzZo4Wq1S0/Vwu07atudnTRk5TPt2btIjjz2mxi3SlR0O6aQk3PLRPbv1yvz5VkiWOr+8WnfubKyKGWPHacHM55TZt6/ubfKwipYta42rpEhM+7Z+r/lZ4zV/3ny16w4o2EIFixW3jg2MsG1bvte86VP01sJ5eiy9m5q2TdfSpW9o9vihuuiCsnqsXXtdUaWadu/5Wa9OHqMpk7OU1qOHXaf42ecoO0qHM6hgKGRbeWyL1j97xWM6fnC/enVM05fvr9Ett1dV64xOuuZvN2nb1i16ef4cG8+R4ycUiAaV1qOn7mvcSL9mn9S8rCla+49/2IMRMrt11v5wIQVycwQ37cDeH7Tsjde1aNFiCxjpPXup8m2367OVr+mp3r11xz336uEWrXRRpcss6SQUOdZSUiiukU89oTcXLtDdd1dX07btdd5lV1gilBLNUcFojl56cZ7GT5ikoueUUYu0DN12V3XFQnThQ5bMwDBLYi+xv+XQchof9OTcNI4mWL/+Sy2eOl5fffyxbr2tqho++qgqXXeNTsjb8njsl0OaNXGK1rz5gi647Go1bJOhi6+8WstfWqAxT/VWoYL51eDhFkrt3FvBUsXtjKddG7/Vho8/1ifvvqO3V66w5O6WO6vrmcGDVJiHYT37rF6eO1+3VL1Dmf2fViEA6XCKbV1Kjsf1/bdfauzA/tq5ZYvqN2+l+i3b6ejhg3pl+mRNHjdaD7Voo4atUnV++Qo6+NNuvTRvlsYOHajixc9SnUYPK61rHyUXKm7nxaTEYvrivQ81beJEbd6xRT1HDdb1t9+uFPr02a7z+GcVS1C5J7O15q3lmjFxtEoWya9BgwarZNkKOh5LVjycrHzhkLZ/s0Hzpk/W+6vfUasu3VX3keY6mRNXgViORvbvq9UrV6hW/YfUpls3/fjLfmUNG6lX581RZtcuqt2kiYqeW8YSFoL43h3fa+6UiVoyd4YyunVT/SaPqWDJc5TNOaKBkHZt/kYvTBuvZS8tVKu0DDVo3VH5ChfTtAlj9dLsKcqXEla9h5uqQcOGKlqkiHbs2K45z83R0iWLdWDfPt1QuYoea5ehv91aTR+8+64WzJyq7Zu+Vqu2bVS7fiMVP7e8jubGdIzzkr/doAXTx+ujt5fr1jvuVttu/VX2ssvENkeS8D3fb9C8qRP02pJX1fjRlkrL7KogDxSCNRqT3l6+UlPHjNDP277S/fXrqV3HDBUtUVy/7Nunpa+9rpefX6DNG75W2fPOV8PHWqpFl87KiQX0wbIVGvvMAGPPPdymtS6+7jpLfpNEsk7yFjcQJ5CTrff/sUovPz9HB3/aqxr311a1Js11zjmljNnF0SYea9MHQx04GJGSU8J5QGEomqsVr72iOVmTlHP4oJq3ba3qj7WyBO/7b7+y/9Z+9L42fPqJftq1S7nZOco+cVLxYNgKJcDlR9qk6u6atbTyjdc1d84sVa1VSwOGj5bi+a1poKRkY194W/Vy9eGq5XqqW2dFTmZr2lsf2Dl1SYAj/rERiU/pNju2vXze9kiKwI/eX6PnpmTph22bldYlU3Xr1Nav4WLGJkmKnNBH76zQ83NmauvW7bqz5v1q2TZd+QoX1fFIrob176fNG76wB5PUfKiBkkuUsnPoiCOFA1Etf/lljR05SpfecKOatm2ny6+6Wlu+32z3Wzp/rjI6dlTdFmkqUqKkcmK52r1rh95Z9qY+ePttXXzh+WrduoXOLVdGJ5OKWDGT54dgySSFjV2anJxkbFAKO9syZmyXqBTJ0b4f9mj21CzNnz5d7dq0VvXWbVX2nLJaMmWaZowbp3IXlNegiWN1zkUXKycnrlBuQKGksH7YsVEzxw7T6rdW6oEmj6pT3wE6nhNVn8xU7f72c3XoM0BV7qyheDhsx+F41MJs/bT1e7WqV0f7f9yjyjXqqmVqB912y822/kePHtF7q9/V52s/05svLbYH41S6rJJapnXQXXUbatP2nZo6doxWvzxfPXp0Vu2Gj6rg2f8Pe1cBXuWxbdeJuwdIAgSLkRDcNbgUd3draYtbS6lQuxR3gru7u1twD5bgJBAhCfFzzvv2/v8JhzxaaArcpHfOfX3hJL/MrJnZM7Nm7b09kKDnbTRMEpIQevYiVixbgqu3Q/HV8OGoRDEt9+zDirmzEPHkISrUqolWHdqjVPkKrHahzdWBXbuwZtEiXDlzgl2SvUuUwZdjvkfFWnW5X5vr0/Dtl1/gwLZNqN28DboOGsEhfF67KasMDbujKaoqVqWocW8pE7QgmhXlFHDn/DmsmTMT23buQNFypdGtV09UqlwJCTEvcXDHHmxasxbXLp2Fo6sT6rTsiCFjf0F42B0M7NQCj+6FolqN2uja5yuUDaqFZFMgNS4WF44dReiFC9i8dg2ePnuKQr5F0b1ff1SrGcRz5Lhho+FgbY96zZujy8ABcM6fD2amZjBL0+P62RAETx+PEydD8OPUOahQLQgWllZMtJnoUrBj42r8/tNYWJiZYtLchSjsXxxGFla8ebxyLgRLZkzB03u30K1/P9Ru3x0pCfEY9+1oHNq6BR07deI5L7dnAaTQZjVdhzsXLuP374cjMeYpHkc+x8ifxqNRi/Y4ceQIZv/xC/RpSZiyYSecbW2wYMZUrFu0ENWDaqIzqf6KBiBZQ5tcPTSpr7Bk2hysCF6A2g0aoE3vbsjr782bQXOKzRv9EutXLMbs//yKBi3boHv/L3DxzEksnj0b+QoWwS9TpkGT9AqjRo7BnQdh+OGXn1GyXBmOC5ealIQHd8Jw9uQpVnDq0mM5NnLzth3gXoBC6tD6x5RtSXqajhMMplGcRFXNrueFn+rmqwceP3rEiRQfXz6KceMnonLNBrC2d2HF5/07t7EseBbWLJzNG/nflu5AtQqlEDz5dxw+eAANWrRDn0EjEBEZgUXTp2D13Mno9NVgtO3cFe558zMJEfE0EscOHcKebVuQ28EWX/XvB0cfP2jMTLBu5UqsmjsXrra2GDh8BAKrVEYaexwYw4xs2IG9WDR7Jp48i0CT9t3Qoc8XiI6KQteWDeBslIox0xbDp0Qp3A29ipVzZ+DYnj1o2qY1+g8bCa2JFSwtzZGenI7oJw9wfM8WrF+zEnEpOnw1ehwqB9XGoe0bMfHHUShRox469ewD/4BiikpSm84xQmkOIYXc66Sd794FEGVw5/IlbFyyFJdOn0bVWjXRpk8P2Du7Yt+u/di6YiHb8Hot26FGvYYw0iZjw5L52LBiKUqWr4oWHXvA1c0DR/btwuHdm5Db2R41GzZF1frNce/hM16jP793HSVKlkJQ0+bw8PLClfPnsXjCZLYdQW1aoUad2rh9/gI2LVuCl3EvUad5W9Rt1hI25sbYuHQe1i9fisI+AWjarisCypTHowdh2LJyIU4e2I2a9RqieZe+0BmbY/WSBbh7+QwK+fiiRuNWCCgWiDtXLmPGz99z4tZK9Rujav0G7BF0aPs27N++FfYuTqjfrAmq1wzC1lXrsHnVWrjmyYP6rZuhZOWqiI2Kw9aVC7Bn42pUrV0PzTr3Qf4ifrhw5hQ2LQ1G9NNHqN+kBeq2bA2NpQ1WL1uGvauXw6dwQTRu2Qqe/sVAycK2LlkIc3MrNGzZCuXr1kFUdAzWLlqMsGtX+Nrq9eqjSNnKeBJ6CTPHj0Nyuh7lajZE7UZNEfnkETYsCcaD0Cuo3eAzrq+JjTN2bd6EbcvnwcXBEo1btkaZoPp4EZ+ITQvmYuf6jajdsCGatmsNa1sb7Ny8FaePneRwS3WaNEFglZqICb+BGf/5ETHRL1G8Ui0ENWrOa5Hzx/diw/KF0JhaoHGzFqhUow7M7ZygNzbjwyPa86WTTacEh7QXoFiZFJ5Slw4TIxI1aHEzhOzZDNy6cQ0la1ZDlx69ka+QF9KNTHjM64mwY5JY8fGn9VFKqhYmFsaK149eoXZTE+Jx49J5zJ4+Bda6NAQ1boPyNRshNPQm94G4p+Fo0LgxGrbqBJ2VM3YunIYNq9civ7cfGrZrg8AyZfHswQNsWLwEZ48eRp36tdGo2xcw1ydj7ZJgXLt6BZ6+gajRsCUflDy8dRlzJ/6MpFevUKluY1Sr1xRWNjY4umcb9mxaxWFv6jZvi7I1G2H/qoXYsGo1HHJRf2mNslWr4GVUNNYvWoQDW7fwu5p27oU8BQvg7OmT2LpsJaIfPUHdRg3RsGNbOOTOgwVz5mHXinlwz18IDVt3hq9/AK6dP4X1i4NhZ2OJoEYtUKluEyQmJGLD8gW4ceEkChX0RFDDpvAvWxWhdx9g9vifgPjnqFS9Fqp+1hgRsbHYuGw57l+6glr166Npr+6wsbPDwQ0bsXH5EljaO6JB6w6oHFQTKXHR2LCUxvMyVKvTCK269IaNvSN2b92As0f3wMM9N4/nstXr83ieM/FXvHoWjvIVKqN6k2ZwzpcX544dx5o5wbyPrdW+LWrUqonzBw9h84qlfChEtiOofiMY61Kxcck8rF+xFMXLVkaLjt1ROKA47oRew5YVC3D1/GnUqN8ILbr0g6OrO/bt2ITNS4NhbGyKBs1bo2KVSngYHoZ5M2ZxPOd6TZugdoOGfCi9e9N6HN23G6553FG3WXOUDqqB++H3MX/yZLx6/hylSgSgWoMm0JtbYuOSYJw+vA+VgmqhU78hcPHIi2vnz2L1gpk4d/woChfxQbvuPRDUuBleEfHPXpEUCkIPEyI1dZTgU4n9qYU5nuv1KOAIFDDTwIxjwCrzmEwo9O7552Nf8c/JTTXOlhL/RQ9Jbma9yaJSgbuxekQnamFpohCZRBTwySGdtGhTVQn6p5FuCrcpVuDwibCS5II2d7RYpYnOLTUBLulJeGRkjWgrB+jMjJHy4iGCx/+Ky2dCULpyDTRo3w0FfYsiLT4Wty+f54UFxWBs2aEjfEqUgbG1HcJvXMHWRXNw+MhRdO7TD807dITGzJJPtYmgoAUsWZkXT+5jx8oFWDJtArr0/Ryteg2AxtIOe7dtxt51S2Ftaor2fb5G6WrV8Uqv403shUMH8PTuHbi5u6NK3booVbky0hJTsXHZUiyYPBVdBnyJRp27KOQmneDp9Eh9EYnTe3Zi7oKFqN20GVp07AB711zsNk2T78Pw+9iwbBEOrF2CDv0Go1X3Prhy5TLm/PETzEzS0a5HT1Sq1wxPnr7A3vkzsSA4GD2/HoRm7TvA1iU3dFwnU+W0jghrHUWE+fMPnYKapsbj4I7tmP7Lz3gVn4Bc7h6wuHGNPwAAIABJREFUsbdH8qtEVuMU9syHuPQUhJwMQd+hwxHUrBms7Oxx5ugRbF2+DK9eRKD3lwMQWK8DJ165ePIIju/fjTuhN2Dn4IzKNeuiYq36MLOywZntKzHh559RqmoNdO7VB15+AbwwoZNAcmsx4pNWHe6eO40lMydzBtugJi1QoW5DmFtaIfr+PRzbthG7N65D7vz50bxTZxSrUAkW9k6AsZkS4JnWNuk6pBsRcaAGJxcyN/VE18LcnN3S454/wK5163H28HE42DkgoFxZeJUMROlKFUEF2rxmHdZPHgfXvAXQ7vMhKFWlCsJCr2DjotnYvXkDHBxyI4+HF2+6SE2QlhSHxPgYxMe9xMv4VzC1tkX5eg0x/Nvv4ZzbGXP+Mx5blq9A0eIl0HP4SOTzLw4tTGBOGzJtOp6G38CsX7/D4/t30axbT9Tv2APJ8XHYMW86Fs2ejabd+qJRx17wyJsXcREPsWPtMqxbthBVqgchRWOCQkVLo2aDpnB1dcKdS5ewZdlK3Lp+HbWbN0ajLu2gt7GGhZE5TFOVGEgcU+cvP0pW48iH93Box0Yc3L0dFStWRECZivApWQGW9i4Iu34VO1YtxZ1rl1G1Th00at8BZq65kZ6uh40uHRvnzcXmVcvg6e+HbkMGw9LGFhsWLceqGTPQ84t+aNqpI+zyuCNNb8Yn/q+inuHUwd1YsSAYdRs25E2rTS53JJNjG2WvvXsTW5cFY8+G1ej2xddo0LEnTKzscecq1TcYIUf2c5mdXZw5ZAWpb1xy5YKpiQluXL2KAgULonnPAShZuzH0iXF4fv82Vi2cixsXLsKrWEn4lCiPUhWro5CXFyKe3MH2FfOxfNZ0VK/dEJ+P/hUO+YvwQZC5iR7xkeHYvXYp5kyZgdJVa2LcfybBxM6OiXZyAXvy4BEOblqLfavmIvZVPHK55YGJiQmrCijGpI2FJZ4+fISElHQ069YPLXv0YLt0dv9hzPr1F3jkdUPbXj0QUKUSqyRNCSNjiqmUBnNzYxilpWLH2tVYu3AeHt0Khbd/AJoNGoEqVSpzGAIi8pkkVNUWtPmjzaq5xkINSq/oBihJQkT4XRzctgUHtm5GXGw0HF0d+ICEEtm9io9HfFwckhIS4eTsioDiJeBRoBDs/ErBq4AH2xrnXG5wsXfG3k0bsWjmNOTLlx+/zZ4LW3sXpBuxjo3JDYpVZaZLxYXD+/H7t8ORnBCP6buOwtnFheNVcoB9NZ6ROKqmUpLWxczYGOY0Z6SnIvllLC6dOYmNq1Yi4tEDfNb4M9jndmdVTuj1S7h09hQsbW1Q47OmqFi3IRw8CvIYsU7V48qJw3wwQGEkAitUhX/5yvD29YM+KQ7nj+7DwmkTuX6N23WCX6nyMLWwQsTTx9iyejnWzp3BKuCmfUfAxslVcQ1LT0HM40c4d/QIju7bCwtLU07KVLBcVVjY2HMbsHKDY9cp2byJaKN6atOVDZmSfEjJxBsT+QSbVq/CkmlT0atvH1Tu1AMF8npi28KFWDh1EpxyOeKrH79DsYpVkJ5mAlOdKXTGOjx/dBsrZk7EycMH0bBNB3QZMAwpeg1+HD4QVw/vRp8h36H6Zy1gYUt9lMhtHZCaBNOUV1i/cC7PPXHxcXDJ5QpbW1vF/U2rRdzLl0hKjEdsdAy7sfuVKscHgJXqNeWDACLQlkz+FYlx0WjUuiNKB9WHjYsjHtwKxeFNW3H+0BF4eOZHnVZN4Fe2NCysbPD0yVMcWb8CB7esxdMXL+Do4gJbWztFQ6jXIzY6CtGREUhNTmFlS5FiJdF31HcoVaU6E1VGaUlYMXs6Nq9YgvwBpdD280EcH5TIy/T0NO5LShIPiq9MbpxKqJaMBHOcNE9RqSkZtDXQJUTj6snDWDJvPm5cvIzcufLAxtaas7fHvnwJzyKFYKRNRfjNm6jRrD2++PZHJCUnYOvSuVi/ZB5exsTDxSU/bOydOewQ0pORFBeFxIQ4RMfEIlWvQZESpdG+Zx9UrFoZR3ZvxbQffkHjz5ojJiUJ+UoFoHLdOsiXNz8eht7FtpUrce7wAdRu0gqte/SHma0jK2xM9JRYIhFnjx/EgtnT8OzxfQwcPRaVajcCzGxY5X3r+mWsnjcTz+7d5I1VhSYdYa7R4+yR/VgyayYcHR3QqHkLBJarhPh0PR/2XTl8AAVz2+HZ/ZvYs+8Aeg0ahfrN2uL8mdNYPH0ikpPi8fOKHXBzdsCOdUr/LFmqFNp2UzaVyXTYYWwCs7R4XDxCc3gwCvt5o167Vkxust2EMZKiYrBr03IE//Yb6rVqjfY9e+HKmdNYOX8e8ngWxNAff8KLu7cxuG8Pjh/nkS8fh/RQDjl0SE1ORmJ8AscipNjaaTo9vhs/AYGVq0JjbsXqenZZpfj1qemctIFU3+yayP1AjZGo1+NVQgLWrF6F1RPGoHaDRujY6wvkL+LPyX1CTh7Ho9vX8OzudZw7cQTfLtyIquVLYse6Zdi0ZjUK+Aai28ARrPjfvnYZFk38GY279kPbznS4UZCVgSShi418jgvHj2DP5nVwsDBFueZtUaJsGSS+jMaONatwNSQEFapUQ/22beCU1xNPnrzA6X3rcHjLBmhT01H7s2ao26ItLF1yIy72BSaOGYarh/ei08g/UKVOPTham+LyiaNYu2ghnkVEoOugwahSpxFMTC1x+UIIjuzaiDsXT8HJ3gbV6zVGxTpNYGppi2N7t2LauNEoXKYG2vXoh2IBgaxmoo+ZmTmrvtmtmbcGbyrQ375sIBIpjeu6bOYMXD55Aq65XNBj5HBUrVUP61ZtxI6lCxHz7DFKVqmBdr36wM+rIKaO+x67t26FhaUNmnfuDt/ipXHq4H7s2bQCtrZWqFC9FkaMm4CQC1cwfdx3eHL3OvLl80SLbj1QuV5d7Nu+A3N//p1DGxWpVAFDR41CaMhZrFu8EA8e3Idf6XLo0G8AqlQog8k/fYedmzZySJYGrdqiWfuuPD7nT/0NIUcO8jzWa/A3cMqTDyvmTsfN8yfgSARH605o3bE9zhzch0kjh/K78pcsh/7DRsHZ0RnrFy7AtnWrYGFni1Lly+HXCeMxc8JkbF+3CUlJiajesD6ad+kKC3MrLJr8Ow5u3wQ7Jxd0/noE6nzWAiePHMS6+TP58NY3sCS6fTkUJStVxYTffsXBTauhSU1Eg6bNUapqbVy9SgfzM2BsagHf0uXx3R8T8OTpU8yb8AeunjmJ3LmcUK9pC7Ts/SUuHtqFcaOGIDVNB4+ipdB/6EikxL/EyjlTcPfKOeQr4o0eX49CuaD6mDd9KvauX4bUuBeoWqs2r0msnVwR/PtPOLB9FxydHNGxXy8O47Rz/SYc2bsfDs7OCPrsM/Qe9g0uHtiJyT98g+dR0chd2B+d+3+FkiWLY/f65VgyawpMTS3hW6IMRv88Hi6eRZDMKlsj9h6heZvIHV2qEUytzCh4AMff1KWncMirRzeuY1VwMLedjZMdPh85ClXrNYSloyvSWF2oJH6htR+5GbNNN9YjKZVk26Si08NEm464yCc4tGMrZv7nN5imJaJwyYr48psfOUHY+sVz8fjWVQQEBjL+AZVqYP4PQ7Ft8zakG5miVotWaNa2HdKTk7BwyiScPrgPTs4O6DzkBxTM44gV82fgwtmzcPQohPqtOqFT5644dXAnfh39NXu0ufsEou+Qb5DHzR0bls3D1uULYGVlicCK1TFm4iysnjwOm9evR3xyOqrUb4gWnTvDzsoKcyeMx+HtW+HkbIf2fQeidvOmuHAuBOuC5yPs8lV4B/ij86CvUD4oCBN//A0HNixDWpoeNZu0QaUatRB24xKWzJwAM1MT+JethFG/TkbE42dYMHU8Lp4+BNfcrqjbpCXa9qCknGcxYdRgaBNjUNjHH90HDeZYn0vnzMGtMyHIV7AQeo0agUpVq2DVjFnYsmYlYuPiUKF2A7Tp1h1uLvaY8fvP2LNlK+wdXdGuz+co6OWH/ds2sr2hJHvV6jZCv6HfIuT8FUwaMxwvI+7Ds5AXOvTtD/9yZbFzwyYsmzKNA5t6VamEMWPH4ui2HUxuRkRGonjl6mw7AnwKY8q477Fn61aYW1izqKJh63aIePwAy2dNxoVTx9gO9xz+HduflfPnYMfKRYh5EYUKNWqhftMmeBn1HBN/+Y2tnldgMYz89jsOKbNi/mzs27YJNvZOqFC7Hob9+BPOnTuPSd+OxvNHD1Agvzta9+oPDy8/LJz6H4Qc3AN751zoNuw7BDVojNiIxzi4eTXvrZNTtKjfog36DhmJl1pjmFpZUsoTII2SUZHyich8HUwpFqfeGjHQoLCjBp5mFIKBNsa0XuRAI1knguSdHwQBTcPlD4RWRHU/F3o9NV5FRoY15X2CxBQBLTJ/p5ib0/+lMTc/tnLzeUoa7idokaY1Qh4rDazItYHzhylxART5OEvbPkjjv/MhIkSS0vD84QgvqtReTyd4sVEwT05EkqMzUm3tkcKL4lQ8vH0LO9ZvxJlzFxCTnA5w7BByY9PAp1AhNG3ejFU25tZ2TJhFRz7FtrUrMWnqVLRp3wFDRo6CqbmVKvJWJkBSjj5//gw7N6zG2GHD8dXgQejSfwCccrkh+kUkju/diT3bt+FxzEsYmVlzVjptairy0gltnZooWaoMnzRb2zkg4eVL7N62BYO++BK9vuiPbv2/gFt+T64jS/pTk5Hw4gXCHjyAU67ccM2bD6bmItOeHrdDb2LB3FnYuW4dhn4zGq07dWWVz09jRuNsyCm069QFvT//GrFx8Tixcyu+HjQIzdu0wZeDhiCvZ0ElpouG4rcogc45Fs9ffVg0m4aEmBgc2r0PGzesw6kzpxEVHQUXZ2c0qFsHPbv1wLr1a7B0yXKMGD0Gjdu1hatbbsTHxOLc8RPYvGYlHkU+g9bKlRO3aJPj+LS9etUqHKc0l1t+2Dq6ICUtHQe2rsWo4aN4cTRs5ChUqlqd3QBEJkzqg+wEkBiH62dPY8/evTh/NRRxaRRb1QyatCR4ujqhQH4PBNWtC++AQFZjUZwUxX1QWdzQkQjFyuEYdwaB2ZlgoDg4JqSe0sLYKB0Rjx7j2P6DoMzVN8Pu4mVyElzIRVZvhCLUPimvUKNuA5SsXA12rq5ITkrE47uhOLx3Dw4dOIRTJ88iMYVIZB3s7axRpEgBlCpVHFY2tpgxax6KlymNhYuXw809D5YFB2PB7DlwyuWKL0eMRIXqNaHTamBGKlu9DnFRL/Dz6OE4c/I4LxT6DBmO1KREnN+3C8MGD0b5mvXQ5+vB8PXzZZXVqiUL2TWd4kLWrNsAS1euQ9jDxxwTkVyUXO3tULFcOTRs2QzObnmQTPEEjUyUOJ88/v6a3GSXLeojqUmIfHIfp48fxaFDh3D15j1YOzjD2MwS9hZmcHOyQ8mSJVCrQQM45HFjtS4RBxZ6HQ5u34qZU6ZAZ2KE/kOHoHTpcti3dRuGDfgSfb76HF369oGbhycvTtnup6UgLjqSVTOuedzgljcvjMytFPcYVrdexZJZM7Bj80aM/v57NG7bkdXYaYkJCLt2CVs2rcfGzVtw//4DWFhYon79uujUqRNevXqF6dNnMMlJ6uS6jVvClMmkZDy4d4dPzDds3YGXr1LgkssdtvZ2sLI0Qb5cjuy01bZDF3gXKw2NhS27ohlTtsvUBIQcPYBRQ0chr2chzF6wCFYODiDXGI4km5IKCu1waNd2BC+Yj9u3bzHRUiOoBtq0aQNXF1ds3rQJJ0+dRI9+fdG5b3+YmZjjyK59+HnMNzA2N0K/QV+zioKcVyiBAI0RzimqHgrt37sTc6dPx/kzp1C5cmUMH/sL/IoW5T5OLnKvA8urlpbi1QlXcYNMpZRI6Un4XRzYuwtrV67CxfOXVGW9Bvk886NIEW+Uq1ARpcuVQx43N1jb2sLc1h6ODjbstqwDZRQ14qzHU/8YzyfswStWoYC7mxLI3Vhx4VNsoRZnjh/B96OHI+p5BA6cuQora0py9eY6QXGRVDKNcxxgdrFSZJwUsysx/iXu3rmFS+fP4/LlSzh1+jKqVq7MCsiCnnlRqlxpFPDxZtWQ3thUSWyhM0JqQixuXD6HI0eO4mTIJURGx8PO3gEmmjTkcrBGAXcX1G3UGL7FSjE5SWr4qBfPsX3TOowZPhy1albEL5Pnwz2fZ4arrS41BVFPHuPEkcMYP/EPWFhZo0mrdmjRqjVnOudi0+aNXb0V+6xkBFa9xdT4cqSmTIh/iaOH9uPrfv3ZZbb3kBHwKuSN/Vs2Y+aUiXiZEIcR33+DOo2aQscxrQhbPRJin2P+lIlYu2IF6jRugp/GT0RKuh7d2rfCuSNH8NXQEWjTqQtc3DwUd0rupFqQY3L0s8c4cWgfjhw+gmNHjyE8/D6XkUhCChlQskRxlC1bFkuXrYCRkQkGDB3G6lAal0bpqTz2Nq5ZjRv3wpnw5GqlpcFSo0Ggrw8nafPwKgQza2vuy7o0LWKePsTxg3uxddsOXLpyDQ8fqqGH9HoU8/eFl1dhWFqYI/TWHaTDBN/88CNnKWcVvi4dW9at5hAVBbx8MWDwMI5tSPMA4UzjQ/QfXmG81dRlBHdQPRvTkRgXgwtnz2Px/Pk4eOAg4uMTYO9gj5q1aqJx0ya4ee0a5s+eg6BGTTB5bjC3f8yzRwg5dgRHDx3B8SMncfdeOMd8NDXRwC2PC0qUKIYyZctizdqNiE9OxhdfDUTzFi2wc8smjB0xGn169ka1OrWw/cA+3Lh7FylJKTDVGMHZ1holA3zQol0n5M5bkN0nlRBl5JKYhpvXLmFh8FwcOrAfv/4xAVVr1mWbTD0r+nkEFsyZgX07tqJRkyb4fMRYdt99FReNSyFncOTwIVy9EYr45FRY2jnAzc0dJX198VmDOli+dD7mL1iEXl98hXYdu3CyuDnTJuPm9euYvHAZShcPxIlD+zFmxEj4+Hqjd//+KFmuomL32aUwFUmxcXhwL5yVpq4e7jCnQx91eJP7+4oF8zDtt1/QpW9fVn7eunYFs6dPZ2+Asb/+Dhcrc4z/7Sds3LSFbbf4uLq6wMfHG3ny5Gaik2LNUWz1vl9+jcJFA6AhDw41MQ0l+CAXfj5E53N0xZawFRKuhdp0PHvyBJtXLsbd8Ad4FhOHpJR0uLt7oHKlSnx4s33jWgTPmo3567eiWpWKOHXkAGbNmMEHs/0HDkHZcuVxcPcODPq8DypWr4nvfhzHB000D/DiOj0Nr6Jf4PzJYxg/7ickm9uiVv26aNakESygx9F9B3D81ClEvkqAiYUNkl6lwsPJAgU88qBCpaooXb4KnHK7Id2IkrbFY0XwbMz44z9o1rU3OnbvCe8iBZH0MgZnj5/A2lWrcCcyAuZWFPuZYsTp4WJvjcoVSvOhl5tHftg6uSItTYd9u3fg2+GD4eqeD0NGjELNWrUVNT/NxjR/cBzB16KHd4St5fAGtI65fvECFs6cgS3r1sHb2wtjJ4xHYMnS2L9jP+ZMm4R7d2+jbuOm6D9wEPLkcsaiObMw+Y+JfMD19ZBhqB5UC/t278T0yRNA8exIQT1w2DeIionFkC/648TB/QgsURy9B3yJoLr1cOFMCAb17Y2Hjx6heaeuHBs87NZNzJ0+FRcvXkLloFoYMvobeBcphEVzZ2PKhEnKOqD/52jZriNiY2MQPHMaVi1bioKFC+CX8VPg7eOHP34Zh22bNyCfZ0F07/cFWrZrg/BboejdviUePHyMmo2b4auhw+FdqAjWLl+KSX/8zsR5p67dMHDEMKxcugwzJk1lAr191y7o2LMnx99cNGsm5s+cDs+CBfHNL/9Bpeo1cCHkDIKnTsbZU8dRuVp1jPjuJ3j5+WFB8HzMmvoH0lNeoXvPPmjSsi0uX76IX8aM4ljj7bt0x1ejR/Jh2a9jx2LL2rXIn88N3fv1Q8tO3fnQsnvb1rh1NwzV6zfCl0OHQpeaivnTpuDIvj0ILF0G3/3yH/gEFsea5csxZ8oEvIqJQqu27dC+d18YW1hg6azpmDl5GvLlz4fRP/2AUmVLY/nCxVi2YBHsHRzQtW8fdOs/AAkRT9GnU0eORV6uWhD6fT0I5cuXxSHuZ0MRFR2Ljl27YOCI0XDM7S5S2bI3ByeV4hwIRor7PWdYVzJs094p9VUcHty5hROHDmH87+PRqVdPDt2V2yMfKNk8jWoOTqZ6wXGiPBON4vquZpsm8Ux6SiIunwvB13364MH9cLRo3wmfDx2Oe2FhmDd9CnunVK9eHUO+GwtPn6JYM3cqpk6cyvvJzn37onWHDkhJeIVFs2dhyfxgeOR3wy+T58Lfpwgmj/+VE3AyodZ/ANp3aI/w27fQq3M73L8XhpoNG+PzwcPg5eONzatXYtIv45CSmoL23Xpg0LffYfuKRZg+eSpiXiagZefO6NyzJ8yNjbF0bjCmT/wD7vnyYMyPv6Nqndq4dPkCgqdNw5kjx5hoHPHTD/D288eSOfMxc9IffCjUqXsvNG/ZGqHXr+CbkUPwMiYWbTp3xdBRY2BmbIJJv/+MNSuXI1ee3OjZrx/adeqOR4+foHu7NggLvYFa9erii8FD2Hl7zvQZ2Ld9K4qXLI5xEybD178o1i1fgrnTpyHyeRSatmmHHv36wdrSHAtnz+TxXKBAQYwY8x3Kla+IdatXYkHwbFhZW6J77z7o1f8rRMe8RJ8uHXHp7GlUrFwJfb8aiHIVK+PI/v0YM3QwIp8/R6uuPTBk+DCcPXEUc6dNw507d1G7UWN8MXgw3HK78nimdzk5OuLLwUPRoFlzPHr4AAtmTMPOzZvgH1gCP0yajKL+xbBj00bMnvQHHj98zCro7r174tXLWAzo3RePnz1FwxYtMHj4cLjndsOi4FmYO2M6zMyt0Llnb/QbPAgvY2MxoHsPhJw4jjJlS6D3lwPhkb8wFs+airVLl8A9vyfGTZmO0hUqMr8S8+wJ9u/cjtVrVvN+acGK1bxX4ay3NI/TXlRx21H26lotElLNcD8pDe52RshvrsTq5Bi3JP56J7kiL/jYCPxz5WYm93Wp3Mx6k0Uka/EogeJ7GKGgrQa2FK+beQ06GVMy93KGr0+VLV2Qm5mEorwVoeQFdNIeFQskJsPYxQ56W0ukq7EqaPJ6eC8Mt27c4DhHSSmpvFGkrN3eXl4oRsSmhbkasJw87lI5gQkRdgULF0b5ChVgZKLkHGNXBSZ4NEhMSsaj8HAcO3wUgcVLwL94MVhaUTBkICoiEtdvXsO9h/d50UmWxs7WBu4ebvAvFgBXFxdWnNGCOi0tBeEPwrD/wAEUKxaAYgElOGkMr+mNaBvEIbFZuWNKCkuFYeLNCl0THfOClZph9+5zIosiXkWYjDp1KgThDx/A28sbpUqUYkUWxUfbu38/x7oqU6YMbO3t1TqJU553n/RwQHFWzRojNuYlrl27gnthd/DqVTxsbKzh7e2LIkV88Mcff2D2tBkY8823aNu5A9w8PLi8cTGxuH79GkLv3UXSq2Qmiq0szZA7jyv8/YuyAkUJLG7MruIPHobh+LETsLa2RpmyZZAvXz4lro6qaGJik90HwXHabt+5gxuht3lRRFhRWxcu4AnPAgWQn9z3zGhrQCVRw6RTFkQKCs+BaGiTS+5nKonNWR+VgN8iW7pCMACREZG4d+8ewh/cR3RMjKocM0KBfPl4wV2kiBdvcIlgoc0buUW+iIzAnZuhCLt7i0/FqRyWVpZwyeXCGXNJHXr4wGE4OdijYaPPYG1tgzu3QnHlyhVozIxRvFRJeOYtqCRK16RDa6xFeqoeZ06ewuOHD+Hl44sSpcsybnFRkdynnHPl4gQCzs7OePHiORYuWISZ02ZwBvUhQ4fi5KlTuHvnDpJSUjgBTt687vDx8ka+vB4cCJvizDBZRGK+12cLf2pcuD2ISFKJmegXUbh69Qpu3w3n39MAcbSzhWf+fChQpAhc3Nw5AznFLlQ2kFo8fvwIly9eYJKeMlPndcvH9dt/YC8nr/ILCICDjR27wJL7BUe7oXWulmJMKYSnlgO/K8R9dFQ0rl26ivB74ahQqQIKeRfmMU1up+SySO145fp1dt+jpEJ+fn4oUaI4El+9wsmTp5n4CCxRDJ6FCikbXvVwhUI8TPxjIpKTk5A/X35WeFJikJKlS8LVxRl+fkVhmpGfi+ymUs4XURE4fuQYrC2sUK1WbZhamCsZkilchl7H7p5Pnz1HyNmziIyM4OQsvr6+TECamZnh+o3rvMgODPCDX7ESMNYY43H4A5w6fQKpmnQEliwJXy9fJg5JgcQLHSWfJpf/6ZPHuHTpEm/QPT3zoXz5yrBhAkm4oosM4sSLKocHHFid+jJnzRbNTwlFkvl51EcfPXoGrZrki8YAZawnTDw8PBhXJekDjS+lKEQAUuEe3w9nsjFFp0XN+vVhb2OpJnwQwe0Vmxfx7BlOnSKX41fo0L4jq6oySpJprIqgWRS+g8evQfAhShp07ep1DBo8GI8fhqFW7boIqlkbZcuXh0e+vEoSCvU+Vm1xcFwdkpITERZ2H6E3biHy2XPedFI8Xjf33PAqUgAFChaGpaUNY0TtTApWiml55OgR5M7tiFo167JrFpFYVCaiXSmhx4uI59iyYztmz5vHbd2lc2e0bNmCCU5OzqPizdlJyT6pCTOUBAMsNeSx8uzpU45vmi9vXj4QoMzojx4/wKUrl9lNu1zZMihYsAgn2uBGoDZIS8W1i5eYhCIbVK16DU7wsnPHDjx/GsEZm32K+sLGxlYpi9pJOIMnqSVjotj1ijYQL6KilPFhZMzX5/fMx0mNTp06g7TkZFbkePn5Mp4cIS9Nh5s0F9y9w4dj6alamJuYwcXFCUV8isDbz5eV4nSsyi7iahtGRDzDrdBbePrkGaKiYkSCV7i754FrLleYGhuzfSabRm3qnjcvE/a0XqC5/dKFi3BwcOTM5Pb29mqfVKJtKdO74v2sKVHkAAAgAElEQVSjzrRvkJyZY6GykhU6JCUl4dLly7h58wZSklNZXUNjNn/efFi1ajV+HPcz6tSphZWrV6sx6/SIi32JB2FhuHf7FsdJJjtI85Wdgz3c87mjQIECOH/2AuJjY1GieAmOH7lp00YMGTIEffr1xdAhw3Hn9m3cvn2HE//QOz083ODtVQiengWUQw1OfKXUhP6LiY3B9evX8eBeGKrXqA53d3fl4ILi4GnTeRzfvhXKdqFcxUoZhF5yUhIn5bp5MxQxsbE8b9G93kW8mXD5+bffMXvmTPT/vB96dO/Gh6WXL11BREQEagRVh3seN0RGRODI0WOwt7dDsWLFkDuP2+tgjWSn1LiRivBEKS/H/dPoQZnpb165hrMhJ1GiZGn4FfVngunS5UvsCl2+YiU42Nng+vWruHDhEtJSUjKCDNvY2iBX7lywsrKBialySGBmYgovL29Y29ipMW6VuYSTtHAsOiWhkCA2mbCjgwY1CzgV9v6Dh3j44CHuhd3n8eXm7sZK4NyurnxwcvnyZdRvUB8eHnnx7FkELl26yIeIgcWKIW9eDzx5/AS79+1HHhdXVK5cFc65XDjDLq/4OJ6ijtt+y6aNWLpoGaLi4tCsRXO0at6CFfxXrl/Dg6eP1YzWRsjv4QZPT094FCgIGzsH7r+KV0oat+mZM2dQqHAB+BcrBkeK667X8HqMEu7dCruLxMQE3iwTTm7uHvAtWhQetA4gEkgljcLCHuDYieOwNDdFubLl+H2KmllR+4twy0JxrhzZ/fmHc1Dr9YiJjsGta9cQeuMmnF1dUbFGNTja2eHZwyc4e/4sJ6vy9vZBYPHiMDYzReitUJw6eRoOtjYoW7oMr+3C799HyNlzSNVpUaJECQT6+3FbH9h/kG2Ua55cCAwsjvwenoiNjsa+/bsRGxODAP+SCAgshpcJsRxj+3lEJAoVKozSZUrDwtqa+/3p06dhYWqKksVLoEChghxP9/qNm7h65Srbq2qVK8PFyZHnbDpYIdsbWDwQngWLIDEpETu2b8KL6Cj4+AageEBxuDja487d2zhz+gwnRC1RujS8/f04fvv5M2fZW6JosQBOOko2+vbNW3yA4uTszApu11zOiHoehcsXL+HJk6d8mFiubAVeg9++dQch50/zOr1E8eLw9vLhRFjHThxFSkIiSpQoCZ9iRWFuboaQE6cZczqYLVayOO950pPTOPwFhcIp7FUEAcWLcbInil0eHhbOa/mKVSrDxtYKYfeovOdYvOHj7wevon5MLt+7eRMhJ0/DycUFZatUhGvuXAi9eh3XL1+FmbkZipUojiK+vhQ0B7u3becEW/kLeMK/mD9y5c7Dc/2RQ4f5oKhUmZLw8w/gBI5Mo9P+gxO3qPFyecyq2c3V4MmKnVZiEpKNbNG8FerWq4ehQ4bwHkLMqRwbmgNciXzFCuXJ2bVfry4QGxeLvbt342VUDNsuv+IBiE9IwJULlxHx9BnyexZA2YplYWFlxeFozp86w+OGMC3kVYTt0a3rN3ndZevkgJrVa8DJyYX7y83Qm5yAtHhgICcfS05Oxc5dOxEd+Rxevr4oWswfTk6OvH4NOXUKqalpvM70K1YU98PDcSHkHD+fyENqA1qX3L15C2dOn4aNkwOqVqqK3Hny4Hn0C7ZBtL72zJ8f5StWhI2VLe5Sfwk5A0oGSnXz8fZGVHQ0Dh09ilevEjmxW2Axf1iameP8uQu8Vra0tmJb51W4IHs9bN+6Ay9evOC6BgYEckgyUgvfC78NtzxuqFIlCNa21rgTdhvnz55Fakoqr4+LBvjz/HTj5k0ez7ldnFGxfAW4ueVB6K1bnLiScgJQGYr6ePF43rVjFydrc/fMi8BixeGe2x2Rz57i8OED7F0XGFAG/sX9ERkVifPnzvI8S7a+eIniMDEzQ+jtWzh18hTsbWxQtlQZeOTPi3gKPXD1Ou7cus0H8VWqV4W1jRUePXjE4y4h/hW8fX3gHxiAtJRkDh8VEx0Nn+KBKBoYCAc7O9y4fg0Xzp/nGLF0kOLt78t9YP/O3Xj48CHc8nqgWPHisLayRui16+wVZu/kiGpBQbB1sIEphVyAEc6ePcd5QG7euIFde/eyLeFQfCLlDMedpWWfEbunR6docONlEnJbU8xNU1io4VR4Bv1r8/uXtln+8cMgoCg3hc9PVn+qykJ6Tn5LqdzMatNEJOvxMIECaQOF7TSwNlXiTzHRxgGHVeHmp4pW+1fkJq0D09Kgi45nctPIyRqwteSTDiVdjXJ6wRkTReYJNTvdaw1Gxrb+9e7eYKMvopzzRldVz1BsJI67xSSOmsSMF6XKQo8JAQ4uTr7eilUi3MTij717qUgaDpesZONUk+vw8SNbJjqJZM0VL6pN1AW3oYqA7udNJyc8UqJQ0uTG55qc5Y325aooWmXmuN6s0lSyLSpfFVUuB55W1QqZ+4/IoMzkFbvnGzyDSELF4uJFVAx+GvczFgYHY+yYMejQqSNPGEydMlnCOXS4f6k5LDlWDj1fiROigEX10JP7ido8SnmVsir/ZgpNKbNKwohNnCibYkoUC6/ca5BZhWO40v1E3HD+QHYnNCQ3+T71fsJZkKJv9p3XrB8tKDlDHm1OVPKBA2qrlyh9kWqvEslqAgNRHy4fZyNWS6vGmFWmM1Kwqf2Jeo0xtTdtX5R+KJI/0maBE46olRVkVMRzldycMRNffPEFRgwfpkx+NFnyxkTBlWP5EanLnVUhkISS5d1zpbL4VLqCEghdiOuUJCOvx6ESmF7peRToXGlN9d6MIfB6/FAFKcA+Lz/VAOtKpRW2jMWl6vsoU2OG+yiTikpiGXqJEWW+5Dcrvxcf8S9yoxXx1lTYeZzyf/wOxSX12NGjCDl9hrOAk0tsckoqyleqhHYdOvB12vR0UDxYhYxSAtlTnYX95E202jF5G6+Sf9zDVdyVAxylD3LfUglbJgn5LYpSVikWOTwrX4kcIBuj5SwNnFtTzZlp2P9VQNSRrHQiRalkSOortVYsV8ZZcAbBqY5h6i9MeCmZODM8KfgQRsHrdWdQ2kFNeqn2AKUsSvIBhRzP2BgLg6UmC+AMnZk6ojI2lc9r5ZCSYVbZaBOpofYTrQ5Pnz7DrFmzEHbvOlxz5YGljR0TDBUqVoSjg2NGsjo+0FI4WNUsq7XLsKnUrISZQv4qtiujKGqBXttJLo9qa8nWCTuXmJyMzVu38sbIz9eXQzl4eLhnPOjNJZFCEmdUWWTQFImVMmycQmy9kThTr/QjJvsEhmp5FXOhtrUY99z5VOWa+nduUR676kftRsrYUJqa29agjZRnK0SgsG00Jl5fQ0kY1FivNF4y7BFtZJVkBsq1Sv9k8kdN6qA0upjTDBKtqqZDicmq9iYVo9dVV+ZLI3VDYFglZVjQYc3r+MsKx2VYB6UtuO8rbhDq/KmMg4T4eMycNRu//vY76terg1WrVipZbMVcwuNDjR6ttiMdhok+oqiOlXmaSMVNmzdi4KDB6PN5f4weMQr2tnYqNopHCY/9DFAVksyQ3BT2lmyDGlL6jcxhvHRQuW+qDx9kqnFHFZAN1wvKtfTMgUOGYdXy5Rg06Ct0794NuXNRQjdhodSeoq6X3hgewt2bldxKQ3JbczuprSQSP+uBNG0qKy8FAS1KI7q8aNeMeV7tmzQnkl03MVWIXCVe7esk2zw3iQlUCbyhNj+RnootUuyi0vbKGkldgfBByOv+ziOIHsckvmI3ibhmXJmIUfoMPZXWqPwmPnBQ1oPif8KGJiclY//OXbh+MxT5ChRApUqVOFmYMlKVNScT/2qiEMXiK63Fz2ZvG7EuIX089RXFFvKULC6mllRDLyjzlNJ+ynOUt5GinpOAqGsxYXeVNe9r00fvYwHEO/cICrlJbxGJXBgdxpzWIErWa04Qoi4kqFwKFa7UW2RD5/lDXU/RnxldMffS/Kn2NV5D8ZpG7T1qNkUi0dlW0PpCzWqsrFHUccXrc6UPKNy7ggq3LLlIc9YXxW2aRwU/ng4YlXZSkpEYqwk0xVPJvZruI7yVPiH6roKnsA3KWkqxr0pbsFUW2cHV9Z+4l0hyXlPSvkJdctHvaN2ksuFi8Crtpu4NlPWGup7kfmHgyaUeOLxuUnU3w/Jq1f6q/ZdroU4ChCvjxG0iVu/KWoP/JwwCJ59R1xmEY6ZBrTxFWV9y2/MpKfUPRWxBB39qGhW1PBokJSdxgsv2HTrii/6fo2uXTnB3c8vYuymAGtZRaTNeF6rVEuODriLvpjcyeVN2d0GoMmxiZamo7FRDpm49lTFHSXw44ROVWR233J1ojKp9iM1BhqEU9tNgMlc6HdsPfipjoir6uJ8rbUhhfTIStrONVdtCrObUyvH6hkQeap9REhi/Hv88R/HhpiLWUNba5Lqv7jk5SZMyVtijUi2y3lhdO6h9hA4raU7hhDhiX0Vj8y3jWSnDn70r03gWuTioXmI8q++iPvdXtoMPKFWxVgbprWTeytgPi86geK6IOmmhJxGVOpeoZldtNzWzPDeTutM2HGOEI/9e2atRpnhKWkR29Njxk5g1azZexkRj/fr1sDA3eyPRL60/eDwxuQlEpwCXX6bC3coIBa2MYc1rGbXzSHZTNMt/7aeBW7rhJkidOgx3yGzQDXbMb/sOPaRbetbbMiJFz27pphTvyc4IVmZ6GOuMWEnIR8sGC7msv+Vv3KmO0wylimJ2lNN9Vbmpj44FkhIBZ3to7MjtUSXfMuZdMVO8m575GyX7111KhpMDdlMQfUFGqmRHSkoKHj9+jLi4OD6143hUqrJRAEGLqadPn6JXr16clXb8+PFo3bo1XF1dM56nzIvKwkt+Pj4CgqwiFc2CBQswe/ZsfP755xg1ahS//PUGRbbH+7SGIZFG1589exYLFy7kU/mGDRti9OjR/BhS05Grd+bDAtnv3wflD3eNOLAwfCLZOVKzHDx4kNtv586dbKf69euHPHnyZFzKRMinCr/y4aosn/SBEBC2U/QB3lioc9ejR494LqS5jf4TfeW1yl+D8PBwTJs2DUuXLkWzZs0QHBzMJRMEqaFteJddiImJwaZNmzBw4EDOVD1y5EhW/BjOve96xt+BheojbJjhfYaHfVQPUuy0a9eOx9H333+Prl27sqeAmFvk+Pk7qMtrJQISgb+DgJjfXx86KQec0dHROHXqFLZu3Ypjx46xHS5VqhTHhja0SXL9+3fQltf+UwQM9w/UZ8U+mtYSoaGh2LBhAy5evIhGjRphwIAB/DrDeV25X9k/p+s0iEkCLiakI6+FMTytAStxosXbOemY/k/b65/ez+SmsmgU3KUa68bgu1DeZaixVCXe2757SuVmlttEkptZhi7H3yg2c4YbE/E72sytW7cOFy5c4M0MuSQVLFiQXcbpQ4sM2oCdPHkSffv25bhXixcvRu3atTOuea16kOTmp+osnBgDYBdBIjdnzpyJHj164Keffvp/Kr1PVaac9p7MC2CxkCYXz3379vHi2dHRkWN1UhxLVkyorrtvKn/fXKjkNBxyUnkFCSV+GhJT7Mb97BkTMhQTlhaWrVq1Qp06ddj1X4wZoeLOSfWWZf1wCBj2ITHH0WaEDvqIsAwJCUFgYCCPeQq/4OLikjHuiTzfvXs321wKfUE297vvvss47BAkKG9B3oNAp826IDd79uyJsWPHslv9x+qr9Fyaw4kgoPeI+pmbm/O8Qa74YWFhPH6oXhSGgQiEtm3bwspKTeajbt4+XIvIJ0kEJAISgdcIGHqaiHUZ7UP279+PRYsW8TxP9pIOXcguGRJF4nBJkEwSV4nAx0Yg84Epfae9Mx2wr127ltcK1apVw6BBgzJEQYZiIGW+Vw7dJbn5sVvrnz//w7ilG/huSbf0rDeKJDezjt2/4c7U1FSYqsEChVGlRcDdu3cxZcoUJizpOxEBROYQyUkf2uycP38e8+bN4zhO5cuX53/7+Pjw3wW58DbF578Bt+xcB2pHWuSRwnDixIlo2bIlKzgN2zc7l/+/XTbDvivKQtj99ttvrBCoUKECypUrBzc3Nz6JFYtmQ3wzL2r+23X6X3i/4caH6itI6pcvX/LmZ8WKFRyfrWPHjhzj0JCUlqrN/4Ue8ud1NOw7mfsCqRX/85//YP78+azOpvFPh3hVqlTJIDcPHz7Mm5WrV69yLDNSWjZo0OCNQw/hIWEYP/bPShQVFcVuaoMHD0b9+vXZfguF5N9RgL5Pq1J9KU40xcILCgpiu9akSROe052cnPgRkZGRWL16NZcpISGB5/lJkybxukCqod4HZXmNREAi8CEQIHtjeMhDh050+HT79m0WYnTu3FkJ7aPVvhGr+30OlT5E+eQzJAKG609Dgp36bWJiIr755htWbtIagfZnefPmzdifUb8Va1MFScUTVZKb2b9fvVZuqs0mFmsiys/f/U4Jhab7PM7+NX/PEirxJ7RK/Ay9CWeGMzXWQmfmCCNPX+hNzN8Z3eY9XwVJbr4vUv/u68QGRRA0tNkh40sqjRMnTrBBJrWGoTsIIUJKTnLTIxc8InwsLS0z4lQJAy9PSj9d3xGbdNqQEzE9btw4Phkk9weyq4KM+3Qlyvlv+jO3UnEKS5iKEA8f0lU05yP3aWtANovaQqhoDQmrzK5pYgH5PkTTp62FfNt/EwGxcTbcXNDvSPVLyiByeySlEB0K0n/0EX2ODgmJ9CPVpnAxE88z7H/vYyPoEGXLli348ssvUahQIWzfvp3VlOIj+vaH6L/iWaRwpnJT+AaaP0ixSnUUpCyVm5ScNMdTOA4iEijRkLCPH6Is/822l++WCEgEsj8CZJfI4+J9QwAZenFQ7STJmf3b+N9QQpo3aW6lA1GxFxaku1ijGtZT7L1ZpZmezv1U6auS3Mwp/cGA3FQCDr8mMzN9VxMeZPz9T75Lt/SsN70kN7OO3b/tTnEaajjeiDCgTKB79uxh5cbNmzd5w0PXkIqzd+/eHL+O/i3IM8OYZWTghTL034ZXdqyPIKmpbBs3buSQAUQ+E0FNMdvkwu79Ws2QGBMLEqHoEhgaqjNpMSKIY7GYlm7O74f1h7wqMxFtqMITBLSh0sxQBSKIqg9ZHvmsnIGA4VgWmwwqueFhHv2bDvzo0IhCU5BiiMY9ffz9/VnJSbE2SdX5pvLiNQaZNzx/hQ6FfCHVJtkRst9eXl4ZG6WPhSqVj0LSkIs9qVEp6za5zlF9iNSsW7cuJ6grXbr0G/HsxDiSBOfHahn5XImAREDM4QIJYbcNySMRDsvwsNPweim2kP3oUyJgeGAq+l5mNSf9nkhQQ7Xx63WIJDc/ZXv9k3dpGiy7n5Eb7H0e9Dpvo3J15u9Sufk+KL79GkluZh27nH6n4YZOLA54fBlkUKfNG11Hqk1SbxKxKcgB2sgQYUaxbYT7uSATRIwx+i43PJ++pxDutDn+8ccfWXVEPymsAAVYfx/l0KcvcfZ6o1BlitPTzAHss1dpZWkMEXgbuWxIbBqSm3IsyL5jOPfRvzNvfg3dxGjDTLEpKSyLmBvpHtqYkKqR5kIiAQ0326K//d1+d+vWLU4ERwrOH374AV26dOEEWB9LfS82VlRHmu+FcpO+C0yofjSHUH3F4c3bwnjIXiURkAhIBD4GAoaHT4Y2NfO7xBpO7EHkwf7HaA35zD9DIPOBqWHCPsM9tuinJAISIonMaxLKsi7d0rN/X9M0XPaAcjJn0JQacsMmBeef/RSKTfH3TN8luZn1RpfkZtaxy+l3GqqchDEVCwex6ReLB8MT08zxNAUhKvAwJAwMFyI5Ha+cVH7CnWKjUTb7+Ph4dh8kBafYkEpS592taUhKGJL2f/Z78URDNYFcUL8b5w91haHyXNikzAc4mcNqvM1mfajyyOfkLATEXCXGd+aYbWJDIvoZkYyGLtvi74YHeoZE+9/ta0QwPn78GBR/k+Jg5sqVK8Md82MQiqK+hm6chusAUT/D5GmG10pbl7P6uyytRCCnISBsL9kaw7k8s+0W6zWxr8m8J5G2Kqe1fM4rr1hHiLWomF8N99SZ99tCdWy4l6DE2/SR5Gb27wNvKjcFx5nRmirn+Tfqkd8iDTNkzM2/gdjrSyW5mSXY/hU3ve0E1LBimcNBkHEW5JhYPBiSB5mJA8PTKUmmfbouIzbchu7ThotB2RbvbgtDgvJdeIm/v22x/a57310SecX7ImBonzKTSm9TzYk2Fm0k2+p9kf53Xmc4HxoS5YYEn+E1hmSn4bz45sZE2ZlkPuR7V1+j64VaUtybOeSC2DT909bIPA4y11GU/10HlYaEwj8tk7xfIiARkAhkRsDwYPld9i8zoWlolyW5KfvWp0BAzOPv6m+Gawnh6fiayFfWEJLc/BQt9s/eoWmw7IFeBElVHvUux/M/+7vye0luZr1BJLmZdez+TXcabv4NN2OZN3yZT5YMMcj8DPGcdy1C/k04Zoe6GJ5u/1lbZodyZucyZD51fZ++/LZ7snMd/21ly3xYY3gq/i7b9C7i5t+GlazPXyPwtv7wtj5kaF//ai40tA3vMx8aHhoabsrfRYpmtV0zj523vUdc82djJTuOIUMyxHDt8mdtmVX85H0SAYnAp0MgK+P3Xfbr05Vevul/BYE/21f/Wf0NPSRf36tcLcnN7N9rWLmpp0zgGjrRztpP4dVO91NCIanczFrDS3Iza7jJuyQCEgGJgERAIiARkAhIBLInAoIkNiSUM5OwH4swzp6IyFJJBCQCEgGJQM5BQCYUyilt9YZyUyE3hTLTgO00ZC//6u9SufmP2l2Sm/8IPnmzREAiIBGQCEgEJAISAYlANkTAUDUr/i3ihhqSntmw6LJIEgGJgERAIvA/jYAkN3NK838Q5aah4lMqN7Pe9JLczDp28k6JgERAIiARkAhIBCQCEoHsi4BQcArX9Ky4tWbf2smSSQQkAhIBicC/EwFJbuaUdmXlpuIaItzSNWrA9ax9l+Rm1ptekptZx07eKRGQCEgEJAISAYmAREAikP0QMIyz97b4Z+9K9JD9aiRLJBGQCEgEJAL/OwhIcjOntLWm/tL7Smtl8ZM5vZAkN7MIJABJbmYdO3mnREAiIBGQCEgEJAISAYlAzkGAiE6tVgsTE5OcU2hZUomAREAiIBH4H0NAkps5pcEzlJuiwOQqomQY4uTnHIPz7yg7JbmZ9aaX5GbWsZN3SgQkAhIBiYBEQCIgEZAIZD8E0tLS3iAwRfIgoeJMT0+Hqalp9iu4LJFEQCIgEZAISAQ4/4zMlp4TOsI/Vm5mrqSnRRpm+D7OCXV/rzLqoYFeo4UREb16E2g1epgaa6Ezc4SRpy/0JubMA3+IjyQ3PwSK8hkSAYmAREAiIBGQCEgEJALZBQHhlk4qTfqQG/pr8YQQUXyo1XR2qbUsh0RAIiARkAj8OxCQ5GZOaccPT25apmGGjyQ3s9IBJLmZFdTkPRIBiYBEQCIgEZAISAQkAtkZAaHSFERneHg4tmzZgkOHDiEgIACjR4+GpaVldq6CLJtEQCIgEZAI/E8iIMnNnNLsTG4aZjt/nVhIJBRi73TFS53d1P/6O7mlz5TKzSy1vyQ3swSbvEkiIBGQCEgEJAISAYmARCAbI6DT6VitSf9FRkZi7dq1CA4OhpOTEwYPHox69epluKZnzqpuWC16zsyZM3H58mVUrlwZjRs35mfQxzBZkXifeJZQi9Lv6d/i7+LZhq7y4t/ZGE5ZNImAREAiIBH4ZAhIcvOTQf0PX/SGclOQmOKZ7/r+tnfnt5DkZlbbRJKbWUVO3icRkAhIBCQCEgGJgERAIpBdESCXdCIViWzcvHkzFi9ezHE4u3fvjqpVq8LW1vatRRfu64K4pIvoHlJ9BgUFYeDAgXw/XSfekZE/QH0i3SsysotrBLkpiE6hKBVllARndu1JslwSAYmAROBTIyDJzU+NeFbf937KTaHYfI+fUrmZ1aaQ2dKzjpy8UyIgEZAISAQkAhIBiYBEILsiIMjE+/fvY+rUqQgLC8PXX3+NatWqZRCPb1NsGrqzU92IfOzSpQsrP0uXLs3kZsuWLTPITaEOpWszE6OGik1BZtI1VDbD7+Le7IqlLJdEQCIgEZAIfEoEJLn5KdH+J+/6MOSmgdu6JDez3hxSuZl17OSdEgGJgERAIiARkAhIBCQC2RMBQW4eOHCA3crz5s2LiRMnvpFciEouSMbMBKPh77t27Yo1a9YwMTps2DDUqlUro9LiOkM3eEGaGhsbv3Gd4TMFiUr3kaJUfiQCEgGJgERAIqAgIMnNnNITNPWW3ter7aU0nAiqKRryz77/SRBOT8t0GXMzi60vyc0sAidvkwhIBCQCEgGJgERAIiARyJYIGCoy9+zZg+nTp7Mb+g8//IDChQszwZnZXTyzWziRjkRO0rNIuUnkZuvWrTF27FgUKlSIVZr0MXQ/F9/F30S8TVEeAZZhvE3hwi7d0rNlV5KFkghIBCQC/wUEJLn5XwA9S6/MUG4qGYNUbjMjg9D7fxeJiKRyM0vtwDdJcjPr2Mk7JQISAYmAREAiIBGQCEgEsh8CglSkkh09ehQTJkzA1atX0a5dO/Tu3ZtVnIYJf4RruXAXp/uIdCRyk/7WqVMnbNiwAX369MHPP/8Ma2trrrRQYgryUqgxBSmanp7Oqsy3uaQbqjoNy5v90JQlkghIBCQCEoFPi4AkNz8t3ll/m6bekvtKaynLAtXB/G98z6TslMrNrDeGJDezjp28UyIgEZAISAQkAhIBiYBEIPshQKSiIA9v3LjB5OayZctgYWHBSYEWLVoEGxubDPJSkJNEMtJHuIkLV3NyS9++fTsGDBjA6k/xMUwoxLsavf4NwlMkC6K/iWvF7wShKRWb2a//yBJJBCQCEoH/LgKS3Pzv4v/+b89EborgmQYPUBWdGb95x3ep3Hx/8DNfKcnNrGMn75QISAQkAhIBiYBEQCIgEcjeCBCpSC7lFFf5hCoAACAASURBVG+TiM5KlSph1apVcHBwyMimbuhGLhSbQsVJZCRlS9+3bx/69euHUaNGZbiiE4lK15uamma4qQuCU7irC9JTZFc3dEkX7vF0DxGqkujM3n1Jlk4iIBGQCHwaBCS5+Wlw/udvYXKTgm5qoMGH+EnKzVm+j/95ybLJEwgZvUYLI3LZ15tAq9HD1FgLnZkjjDx9oTcxZ4/+D/GR5OaHQFE+QyIgEZAISAQkAhIBiYBEILsi8OrVK8TFxSE1NZXVmy4uLqzaNIy7eeHCBSxZsgRbt26Fubk5ypUrh9GjRyN37txMbtLfKVM6ZVwXxKVwQxcZ0Kn+9Dd6z5UrV/Dtt98iNDSUs6xTrE5/f///lyXd8BnZFT9ZLomAREAiIBH4lAhIcvNTov1P3vWGcjMLTun/j9iTys2sN4ckN7OOnbxTIiARkAhIBCQCEgGJgEQg5yIg3M5DQkIQHByMTZs2ISoqiglKSkBUsWJFjtNJf3v06BETm19++SXCw8OZrKSfRHjWrl2blZ0Ul5PuLVKkCJOpgYGBcHNzw9SpU1G0aFGO3VmsWLEMxahIJmSYRT3noilLLhGQCEgEJAIfBgFJbn4YHD/+UxTlpl7PrhcZP4WSU/z+b3xn5aafVG5mpekkuZkV1OQ9EgGJgERAIiARkAhIBCQCORkB2oMQuZmWloZJkyZh9uzZIDfzOnXqoHHjxrxHoTidkZGRrL4kknLQoEHo0aMHJyfq2LEj/6QYnKTsJGKTnvH8+XNWaFarVo2JUHt7e/z+++/Ytm0bu7W3adPmjYREAkPpkp6Te5Msu0RAIiAR+JAISHLzQ6L5MZ+luqVDSZYusqWL0JuZvxuE5BShNzP/9LRIk+RmFltMkptZBE7eJhGQCEgEJAISAYmAREAikGMRELExT548iV9++QWnT59mYnP48OEoUaIEk5sHDx7Ejz/+iHPnzsHb25vJTVJfkst5586dcfnyZUybNg2tW7fGypUrmdy8e/cuSpUqxS7tTZs2ZQL1wIEDmDJlCtq2bYsWLVqw27thtvQcC6IsuERAIiARkAh8BAQkufkRQP0oj9TUpWzpGaymYDOz/lMqN7PeTpLczDp28k6JgERAIiARkAhIBCQCEoGciYDIVv7TTz9hwYIFcHZ2xldffcWkpaGb+K+//or58+fz38kFvX379kxqEsl5/fp1bN68mVWaCxcuxNy5c3Hv3j0mSWfOnAl3d3cGh9Scp06dgo+PD7usk0qTyE0ZbzNn9h1ZaomAREAi8HERkOTmx8X3wz1dJTf/XJKp0SiKTkXaCbz1u4HSk2JuSrf0rDWQJDezhpu8SyIgEZAISAQkAhIBiYBEIOciQOQmkY79+/fHnj17OLYmqS0LFizIakuRNGjHjh3sek5qS1JuNm/enMlNIkGJ3Dx27BgrPcmFfdasWYiIiGCX9d9++y3jOSIUV2a0RMxP+r1hdvWci6osuURAIiARkAj8cwQkufnPMfw0T3it3BTZ0t+LzfxzZadUbma94SS5mXXs5J0SAYmAREAiIBGQCEgEJAI5FwEiNUeNGsWJgUaOHIlhw4ZlVIaIR/qQS/mYMWNgY2PDys2GDRtyrM0uXbrg0qVL7LIeEBCA9evXs+t5UlISBgwYgJ49e76RX0AQmSK2pnCLJ1JTZG2XcTdzbl+SJZcISAQkAh8OAUlufjgsP+6TMik33xV0891/l+Rm1htMkptZx07eKRGQCEgEJAISAYmAREAikHMRoBiZlEzI2toaQ4cORYcOHTIqI1zTd+/eje+//x4ODg6cLb1u3boZMTeJ5Lxw4QInEKKEQpMnT+b7Bw8ezLE1hRpTuJ8bImVIdkpSM+f2IVlyiYBEQCLw4RGQ5OaHx/TjPFFTd/F9vV5kQ/8APwuwW/qTj1Pa/8JT9aRo1WhhRLyu3gRajR6mxlrozBxh5OkLvYk5e+x/iI8kNz8EivIZEgGJgERAIiARkAhIBCQCOQkBIhzHjh2LxYsXo0yZMhxvs2rVqm+4hxMBSYpMcjHPkyfPG+SmyJZ+8eJFFC1aFDt37mSilLKvE1HaqFEjmJiYZMTvFEpQIjIN1ZvCBV4SnDmp98iySgQkAhKBj4mAJDc/Jrof8tms3OR8QhxSU6+6bLz5nWJt0kf8/a3fOTanHgUs02XMzSy2kCQ3swicvE0iIBGQCEgEJAISAYmARCBHIzBkyBCsWbMGjRs35tibfn5+GVnMhds4EZuUUIjUmRRzs2bNmqzcJJWnoXJz165dmDhxIszMzPDtt98yUSrUn4YJinh/QzIP9T9KLJSens7vlQRnju5OsvASAYmAROADISDJzQ8E5Ed/TIZyU9CZGjX2Zubv4vfv+klu6bP9Hn/0gn+qF3xK5eazRB0exethqgEK2QG2psQ6GwHQQacx5mxORswsq2zzpwIh0xs19H5ixNO10L+Ig/ZVEnTOtjBydOQSmegBHV1ChLcGoBqQ8lUkpdJr05QFo5FSJ72OaqhUlUh2jXot/dBp9dAb0XM0fJEx/dIY0KqPo+90jxZ6aEG9k1S2WsDITCHktYCxkRbQ6FiXzA+jq3RaGBuZcPno3fRYLmdGMRU9M3+0WlYOUJnTtUrMJ42xEf/VSKc8UjyD/8YqX7UuKgYEl1avg95IA51eB2NqSwaIgtZr+P7M79Jqdfx7I/EuwlWnh8ZYo/wkTJRHKAcP0Cj48EJdKRP93YguE91GTQzG9+kIEz1jK5QLXGMdkGYEaNPTYWakLO7pWToVDmOdgpOO/h93hTfLwo/Q6WFCL1Y3DdRnqLjioyQpowcoOPFzNEC6jjYYgLGxeq9SHC4/PU60D7+DuiDjp2BgQjfy/ylYZABhpEFqairMTM24XvQ3gQe3IeGjUfqU4Yeh0uuh1ethbKSMPFFW+qbhh/zFR09tTTe9xuF1WyulFP1X1Icw5noatJfSTZQxx+Mjo2rUyYyVbsPdVAeNXg8zY2N+r1aBl59F/9FzMsagXv9Gv9NRHQmXv3yXgn5GM6p9LFWrg6mJ+jK1vXg8GbSZ2sRI16lJ6dQ6GrHfgIKjkcZITfagQVp6On8HbTI1StnIThDkxtSGBuOWOgg3xV/YBcKU7FKWbBD1SeoL9BB6P5kTEyD9/9kgxQ5RXzfSpwFG5koXZBtEhVT++k9t0P+zC2+zQVQ2eqXaX7gPCRvE41nP/cxYr+BK403YVEN7p9XpQGHujExUe8e2XRnv4ue7bBDPAZn6tBhMf2WDYJSOdIJRY8T2lhqZLREVmCtkhFQjPZfDVGMEY9We6HV6nje4zKI/q/2W7Y7aD7TccYA0fRpMtDqYGJkoV2nZKgAmin3l8WUwB/AvyHbqtNCQ8eG5meYqxaTRGBZdTQy5DLun9gculzpv0MgRdjuNxoOR5v/Yuw74qorl/d2SEAih9xp6CIT03jsdEQUUFBDEAgKiUp69K3ZFeu9NaoAECL333lvoLYQeSHLv/f9m9mw4XhPAPJ7K370+XnJyzzm7++3s7M63szMsq5r6zLcsel6bAn43Z5J8kFIkiAw0FeZTVo7NBitliBZDh+st56HceViLRMTt02TBYDYiWxQBszZnUoPl/CAmH2suIZWdYxHzJc95AlJ9WVJHccJKbVrguZ/qp+FBc6aZwRVzADWKtUZeZdFcbRR6ivQCz080x5JMmMRzQuvQekrTtdqreAwYxd/0J3LE+LHy2L7v4SeVsXgn45ljgRN7Bgr9y3Kg6V/uc23+JRm9XxctaSdsvC4Qc4GV13p5lUXf6+fMbGoX9bWcb+3mTDFDiLpYtKWbNlRgprGi6V8uS8seSuVTf5vNDrhnsIFGBjtBUFs40Y54n5QXKb9WC40JA2NIuiOH2mR04Psc769y8p80bUb0e6sfpk6diqbNm+H1Xj3RoGEDsfZlHMXIeub555G6dBnCQ8PQs3dPxMTG4OCevej03AvYffAAtm1cA3ePRli8KBk//vQTChUujHfffRehoSFaGwkIbXBQi1if0bpKm19EL/xeCB4016vvFAIKAYWAQuD/NQJiBWrgefTKXWDfjSxULGJGjSIGFDHdtyvFIkV9/k4EHvuxdEVuFrw7L2ZZcOa2BSbYUKOoAcXZuDIBthzYyJomo46WtRqhUfCSHu1JyYMxZ6Rb6fOim/6WnQPr1Qzgzh0YSpWEoWhRJiwFYUakEC3QDYKkIAKNbB6yHrSVsMGmkSlyTc0LagscTA7ErOUaaPrFt4EW42xYCYOSKE0qi0kXjSxk+4AZUc0KYKZII9DILqZFMq34iVhlVaXRxUy0aOSX1E7cdjKWadGr3alj6YSRQaSlKINaTG+gRbiBFs9EjBjNmjEmzQHqR6qAkcko8VZhEVNZvOZma0WzuISFLowLjYjjNb5WbyYZ2OBgC5TLomsLMQMGI5Oj9BGmnPacbBe9g0lDYTywGzc9z8QVIS/woWcNjKmw+gwGKxPERqNDLpVos1nYAOSYVowRPaM9wu+VTItgxXiisObAaCYZJ8OJ+pKZY9E3RCxasmHSiDNhhou6UTlELkimi4gmExVgFfWlNhDBRz1MpAcfP6MkAUTqsMFJ/aMJiPyecND6MTs7BwaDCSYzjTuNyKQymTEQhvpDP5rld5+MFE8wiarhJOog5JTaQ8ahycGB227Uj/NcElljY1nYRP1pzEiGlk1VA5FrTHULa5a7g4gCKpnqTmNU/I0IbBPLhyZYhC+PEY2MlgxLblnC4BOGMFPesDEBLmTLYiHcBJmgSZXoW96oYKaK+0HbItBIXI0s41eSMazJO5Mg1INEbmr9xTqD+lOjJ4xaPWmD5IF6QTBs1L2Wh+ggkmtHswOQ8yAdROSwWdNBYpwIHXef2RLjRdNBcrdDdD3/u6+DBCEqqXLGnv/TxutD9ILQd/d1EEk4Ezcs4wSMRdNB9He9DmJajeVb7FPodBB3syApchXPo+ogqSNYB+UwRkaToFj+qINYgvLUQTnWLJiJVqFK8KaFpo9YP5FuoYWmeL8cR2JcamiyCqWFKMkkazhtoAndItqmvdMmdIvY7BJjm2ElUtNA8i022KTYCz0phi6PNSJzBNsm5F9qZyZMiMgiep5kVGzs8dChsUi6kntFjFuuI0/z2jFZ6j65U8CEtYHlhsri2UtLsCKIP544uA1E3FKbefOAx4pRO9r7x7K4n7nCVAfRJqvYThB6kuSHSUaNyNXaIfqUPNyyecwKfSVIMO4tK2AmMlFOXJrCFFRg/mWJfjDp5kwasPQM6WKxvS5ZJ6HCiVQETLRe0pUlTySxfGhiLNom9Jvc1JKvo/dmZ2XD5EAyp/WPjuLkzRXe3ZAgafqXZYjkicYXtYs2mYS8kS5lWTIK3IUskH7XNmhYX9Lvcs7U5jdZln7OpI0IJnytYjzxXGeBlWSb5UjMBTwHa3U0MGZa++k7uiBimDc4aHONZFFs3rLssy4Q6wcmgQ1UApGbUv8KXPg7je2kOZPmLRHLUsgSySV/TURzbrJSIR/5f2wwWKz4/rtvMWTYcISGhaJXrzfg4+urbeyJDerdO/ehU7eXsG/PHjRJbIxeb/ZBZGwsDu7ei5c6dMTOfXuwfecW1Hd3x8aNGzBo0He4ffs2Bgzsj7i4OE0/iHFL7RN6V5MruVErtlEeWNsHNER9pRBQCCgEFAL/7xAQaxeL1Yb0TBMO3LiLckVNcC3sgMK5c66aOP4J3W6IH58mXKXkru1/+bN64WwMc1cxNwvSuRezbEi7ReSWDZWLAC5mI3N0bKSahLFKLg9MsPwFH1mKxmto5prYxSejx5KdDUNGOgyZt4ASpWErWgzXrl/HkF9/xK17t+Dt44uwkAheWCYtnI/D+w7BNyAYrTu05yyXG1asxJJFC5nsjImLQ1hoOG7dzUTKosVYk7wUdevWQ4tnWqFshfJYt2YN1q1ejTJlSyM2tik8vXyRfvUyxo0biSvpl9CwYSOEhkaifMVK2H9wP+ZPns4sRkRiHHyCg3Bg3z4sXZSMzNu3ER4ZhaiYONjMNiQvSsKq5GS4VquOuGZNUbehB86dOY+UpIXYv2s7/ILC0LJtWxQr5oJ1q5YjdUkyrDlWRETEIjgsAhcvncX40SNgsWYiPCIK3oGhcCpcFOvXrsG6FctQukRxhMUmwD8oDFevXMGMSaNx/uwZ1HVvhKDwaBQq5IjkpHnYsm49fAND0OKZtihbrgy2bd6A1OTFuHH9BkJCI5HQuDlsjiYsWTAXy5cmo1KlSohv3Bw1atfDnl27kLJwHooWdkJkfFP4hvgh8/ZNzJsxA8cOH0b12rUQEhWNOnXccPpYGkaNGMqWS2BEKPxCgnHu/DmkJi3GxVNn4BcchCbPPAUXB2ekLkvGkpSFKF6iBBISmsLXJwDXM65h4cL5WLlyKfx8vNCqTXuUr1QNFONqyaIFuJZ+EVGRkYiKa4zrd+5i9LBfkH3rLvwCguAfFgaXUiWxY+tWLJ4zB86FnRAdHw2voHDk3M3E/NkzcPDAfrjWqofwqBiULVcOKYsWYHnyIjT0aohmzZ9Gjdp1cOjQYSQnJeFs2jEEUX2fag2n4iWxLDkZqYuTUcy5KGIT49HAyxMnj53A9ImTWHYjE+PhGxgMozUbq5YkY+f27ShXvjJCI2Pg4emFaxmXMXrEYFy/loFGXgEIDo9C4SLOWLNqOebNmo5Cjo54+tm2CIuOh3ORohojnv9AJONo5/atWJachCuXLiA4JByxjZvjXlYORg0djDs3rsLbNxCBkeEoVaYk9mzbioWzZ7OXSWhcHIJDQ5F58y7mz5mFw/v2o6ZrLYTGxKCGWz2cP38eYwb/CmvWPfgH+8M/OAwZ164hJSUJx48dRUhIGJ56qi2cCzsjNXUJkpOTUNjJAbFxCfAPjsCNm7exKGk+UlOSEBoUiGYtn0KR4qWwPHUpdm7ejCoVqyIiNhb1PD2Rnn4F44YNx62Mq2jkQ3IbiTLlK+LAru34beYUOBYqgrjGLeDp7YOd27dg2eKFsFiyEBEdg/DIWDZI586ei9WpKajvVgcJzZqjhlt9HDtxEikLknDs4EGEhoah+TOt2cN22viJOHPqDOo1qI+gyEhUqVwZaUcOYubkibDaTNxfAUEhMDuYsDI1GRvWr0a5chURG9sEjTx9cCX9MsaMGY6Ma1fg4eHJeoGWJKSDdm3ZDm+fQLTu2B4lS5fC9nUbsWRREu7cvY3ImGjExsQhy2pB8qLFWJ28BNWrVEOTp5qjSo3q2LZ5C1KXLEGx4kURH98c3j7+uHY9A1OnTsCZs2moW88NYWFRqFa9Bo4eP4oZY8azd3twTAR8Q4KRdiINSxYtRvrlywgLD0d8YlMUci6ExYsWYGVyMsqXKYuYxolo6O2DK1cykJK0CFvWrxZ64dl2KFOmNLZuXItlKYtx++ZthIZGITouHteuX8WYEUNw995NBAYFwy84HEWLlcS2LdQXSSju7ITw2MbwCw7FrRukFybhxLEjqFHbDcGRsShZsiQWJ83F6qVL4RsQgqZtnkHlKpWxd9d27suL5y8iMCgUzVu2gdm5MJYtmo/UJYtRskQJxMQ3gVuDRjhy+BDmzpoOJ7MBkfHN4BcSgJyce0ieOxf7du9GpWrVEBodjQYejXDx1EXWQXczM+ETFAD/sGCeN5YlLcbJg4fhE+CPlh3aooizC9avWI2lC5NQyMEBkbEx8AkKRiFnFyZgeHuIyHCT8JrTHBZ5v+Py+SsYP2okDuzfj3oN6qHlU61Rq05dmB0dNY98YrmFh56JSH6DETnkOW6w4uChA1i2cBFOHDyE4KAQPNWmLZxcnLFiudAvZlMhRMUnICgyHHfv3MHSeUmsJxv6eKLVU21QrlQprEpNwYb161GhcjWERsbCy8cXNzIuY/zoYbh0+SI8Pf0RGhaNcuXKYe/+3Zg+bRIcnRwQHR2HwIAw7Ni1DUsWL8a9zCyER8ey7qJ12tK5C7gs17o10aJ5S9SpVw8n0tKwbFEyDu/aAy8fHzzTsR2yLRbMmjodaSePoZ6bO8IjYlG1ajUcO34Uo8cMg4OjCeFhkQgMCmeP9jUrl2PdmuUoUaoYomMS0MAnADdv3MSU8eNw5dxpuNFYDI+G2aEIFi2Yjx2b1iDAPwDNn3keZcqXwZbN67Bs0WLcuXUXYdFxiEpI4H5Imj0Tq1YsR+VK1dCkaUu41qyBnTu2YmlKEgo7OyIuLhENfINw9+49zJkxDWlHDqFW7doIiYxFjdp1cfrkCYwb/jOMBgP8w2MREByKM6dOYumihbh84SKCI6KR2LIlChcuhEXzZmPVsqUoUaI04hKawsvXH5fTL2PJovnYsHYVr0datm6Lws4uSFm0EPt2b0fVKlURFhMHNw83XLl4AWN+/RX37t1DI39/hEREoESxUtiyYSOSF85DsSLFEJvYGB4B/rymmTdzFo4fPIAatVwRGkk6sRKWpCQhJWURfLx90bJlG1SvVgOHDh7A4sULcCrtGIKDg9HiqbZwLOKCpSmLsTQ5CaWLuyA+MRFuDTxx6MhRzJ4+BU6mQohLbIxGgQHIsVh4PULzQ5UqlRAWEwU3Dx/cvHoZI4b8hFu37/C4DQwOw61bN7F08QIc3Lcb/kGBeOrp9iheshRWLF+B1ORFMJtsiIyORkB4JO5arFg0bx5WLE6Bl6cXGrdqjjLly2H9qjVYt2o1SpYujYj4WHj6+uPG5QuYOXkCLl28jLr1PRAcFolKlSvhyKF9mDp5HKxWI+ITm8DXPxhFixVjsp/3zIjcz9Y2T7RN1gctXbOsOVi1ZhU+fvc9lC1bDj179EBMVJTYgHMw4Obde/h50A/YuGUddm3bgkA/f7zaqw9CY+Jw7MAh9OvZA2vWrsSqLbtQv74b9u7ehe++/QZX09PxZt++iE9ozJ7RdIKAN9G0Ext3bt7E9o3rsXJZCicyCo9NhJd/EAqbaLWrPgoBhYBCQCHwb0eAnY8MObBZrLie5YBjt++hoosZ1Z3McBReM9rpCzVr/N2yIshNuXWdu+ut7YzbX+sSDml7wbm7svJaeW4WvEsvZgPHbgCZd20o6WiDg9GGbD5Gnc0ONkZyT6CdePLi/As+witRi0UkvRbp+Cp7KNlgzcpGqTvXUSI7ExmFi+Ka0cyG7Lu9X8f161fQwMcXnbq9xgvqkb9+j50bd6BWvQbo8cF78PbxxpxxEzF9whhcu5mOhKbN0aHLKyhcshh++vZ7LJ3+G8qXLYcuPV9F3Qb1kbwgCQtnzUJJIjebP42ebw3AgT078OnAt3D21HHUc/dAu84vwy80FEuS52HoJ5/DbLUgIDEW3fu+hS3rN2Pq6DG4dPY0wqKi0enl3nB1c8W3X36OxdOnoXjRonimUyc0bfMsLpy/jJE//oRta5eghpsHXhn4HgKD/DBn2gTMGD8OGZfSERXTGK3bvYD0jHR8OrAvrLZMBIaGo2vPvihaoiymTxiPedMmomTxooho0hIDPvoSu7Zsxfcf9cfxIwfh6uaJNi92RZ26tTD0+y+xdvFCVK3lhm79BiA0MgwrU5IwZfRInD1xCoHBkejW403U9HDHz4M+xfzpk1DYqTBat38B/sGR2LF1CyaN+BVFnBwRFNca73w0AGfTjmPwl19g15YtqFijJlo8/zyebtMOm1esw3tvvc796hcegq69e+Dc2bOY+OtwHNt9AA38vPHqu+/A0yMEw7//GrOnTmDPnxZt2uPp51/ko2ZDvh+EJXNnwbVmdbz+1kCExTTGqlWrMGHErzh99ACCggLRuXtPZJsL4/2+XXH76k009PZDx1dfQw13dyz87TeM/eEHFHYyIzQ+Ar0GfoVrl87j12++wOYNG1C5Rh20eOZ5JCQkYuiP32DOlPGoVLUSOr/aCzGNm2PP7r0YN/xXHNy5BY08G+K1dwbCIzAMI3/5DrMnToI1KwuNW7ZAXLMmOH0yDd9+9Bl7pQTHx+CNfu/Dcvc2xg/9GctTlqBMhSpIaPkMur/eA/t3b8N7b/XAlUuX2Ljv0PV1uNV3x7LFCzBp1BCcP30KbTp2wqt9+qF4xaoiVMQDPibLXSyZPxOTRg7F8UP7mdjv+HJPFHIqig/e6oUb6edR3zsEL7z6GurWr4XFv83C6J9+hINjIfjExmDABx8h4/xV/PrdZ9iybg2qVqmBZs+2Q+tOL2D7tm34qEdPZN25Ba8gb3R6tQ9u37qLccN+xp7tW+Hh5Yue/d+Hp48/xgwfjFkTxiAr8xaatHoa7Tq9DHOhIvjxm6+waNYU1K5RFd179kHlWvUxZ+ZkLF80D+XLVUZCy9bo3Kc3xzD7tHdvpJ8/C3fvBniu22to2Mgfyxb8hsHffAWzoxNC4pqhd99+WL0sGVPGDseVS+cRnZDIGJatUAnff/01kmdPQ7myJdDhpZcR16oNjh45jNGDf8TuTVvQoKEHevTviyJFnPHdJ1/gyMGDqOnuhmc7v8QE6dolSfjmkw9gs5ngH5mAnm++DUcHI8aP+AWL5v6G0mUrIK5lG7ze+x3s37MDH/d/ExfOpjHx9txLr6BshbIY/sNX2LhyHapUr806KCAoCEtnz8HUMaNw4dIZRMbGocsrb6BstSr44ZtvsWTaLBQr6oIO3Tqjkb8v1i5fgRnjJ6BocWdENm6FNwe+z2P5m4/fxeH9u1GzTj206dAZ0U2aYeXKZHzXbyBMVit8o8PRpVcvHDt0DJNGjmICJyAkBC+//g48Aj3x7RefYcGUSShkNKFl+/Zo+dzzuH07C8O++wFrl8xG1Vr10X3AfxASHoLURfMwdfRInEs7g5DQaDzfuTvu5mThg3d64W7mNfgEBKLTK2+gYrWamDNjBqaOGoqiRQohOK4xBnz4BU4cOYrBX36IvTu2onItN7R6rjMCQwIx+JvPsfS36ahauz469eqLyLhoPto5ccQQHN1/CN7egXj9zQFwD/DFkB++wpwpE2CwWtGsdVuExTbG5nN/EAAAIABJREFU4QMHMfzHQShksCIgrjXefK8fbmRcwcjvv8WGlStRtkoVJD7bFp26dMPuDTtYB92+eROeQX548bVXkJV1D2N+GoL9m7ehdkN3vPHxf9DQKxRTRo3CbxPG4N6dW4hr2gxPv9AFdTx8YKKxl0P+iUZYyYtcO/JLHIjZYEP6mQv4ZdAgLJgxA+XKl0WXHj0Q26wZSpavAAt72JGHsgG2nGwOvUFeh1YjnQO4h/WrUjH+11+xe/0mNPDwQo9+/dEoNBiTh/+A2RMn4/aNu4hu3gJtu3ZBscJFMPzrbzD3t6mo7FoZXV57G2516mDh7OlYuGAe6xeer3r3xYHdW/HJgL44d+Y06nl4o32X7vDxC2D98uMXH8PBwYDgyDj0GvAB1ixPwrSxY5mkDY6Jwws9XkPVypUx5POvMHfWVJQoWxwvdHkFCS2fwvFTaRjz6zDsXL0WtWvXwZsf/geFijhh8Fff4tD+3ahR1w1Pd+yCmPhEbtsn/fvCZLLBPyQSr/UdgMKFi2DK6OFYMHsqipdyQXyTFujZ7z3s3XcIX783AGeOHURt9/p4tlNXVK1WF8N//glrF89F7Vq10f3t9xAcHYGURbMxbdRwXDxzHgFRcej4ek/UrVMD33/xERbNmgXnwi5o16ErfINCsHHDGtYRhZ0dEBWXiN4DPkTa6fP46ctPsX/7ZlSvWQNPPd8ZzVo9g/XLl+Oz/j3ZG7FRaDy6v9EHZ04dw6Thv+DEwYNoFBSGl958Cz6+nvhl0GeYN3UqDFYjWj39HJ56riMyLfcw4qdvsCxpLqq71sDLvfqhUlVXTJ8wDhtXLkXFytXQpG1HPNelA3Zt2YiPe/dhgrCenx+6vN4TtWvUxbxpUzFu+A9wdnJBaHQcen/0Ic5fvIjBn3+BXRvWo1rNKmjZ/jmERTfjOSxp1lRUrV4TL/V4E9GJTbFrxzaMG/oLDu7aBi8/X/R4+114+oVg8E/f47fJY2HMuYsWTz2NqMQWOHj4MH4Z9AEcUAih0bF47T8DkZmVjdE//oi1yYtRoXI5NGnzNDp07YPDu7fi3T49cC3jOtx9g/BC11fg5OCAsUN/xsY1qXBr4I5eAz6Ep28gpk2ahJkTx+L2tcuIbZyI9i+9gmJlyuGnrz7GopmzUblSZXTs3hXuHg2xNGkR5k6fhRJlSiGmZXP07v8RDmzbgK8+/A9OnTiFWu6eaN+pK4JDQrBiyQIM+uR9wOiE4Jh49Ojbj+dvK4chYHd9XitSiJps3o540MeGu7iLzPRrmPjLUOzYuBmBocFo83w7VKxWBdevX8OGNeuxfu16eDSqg6VJc+Hk4Ii2nV5CWEIznD6ehkHv/QerUhdiSupW1K1bh9eIowf/jPTLl9D5lVfRuFlLWEwOyLIY4EjrajpFYADOnzqJeZPHYcb4EXB2Loqwxq3Qc8AHKFy0+P04MH/BmlsVoRBQCCgEFAL/VARoxZnD6/osixMuZGejenEHuBY2ohDHq6Lv5db7P7UN/456/c5zMzd2nkZq2l8/ioen8twsuOBczrbh+HUrbt21obgDeaQYcI8XhFm822ywZcHIUa5EPMn/9YcP+PEJYuHZS8et6IwcHfOV5Gb5uzdRMusuzjo44bqTE86nncBnfftg365taODnj849e6OosyOmDP8JG5ZvgGs9d7z8n4Hw9vHBitlzMXXMCFxOP4eIhMZo9+KrKFm5HEYNGY65I8eiYvmKeK57F3gF+GHtsuWYOX48G7JxbdrhrQ8+xsXTJzFoYD9s37gW1WvXQ4fX3kBoQjw2rVmGoR99hDPHjyGydUu8+k5/HNpzEFNHjsap44cQFBGFF7v2QS3Puhj5y4+YM3o0XIo4o1XHDohv3QbXM25j8rBhWJM8A5XquKNb/3cRFBKAlcnzMHUkGXAXEBHdGK3bv8jxGD8d8CZOnzrMHiBkLJauUA3zZ87EjLHDce/uTSQ+3R4DPvkGZ48dxS+fvosNa1eiUu0GeO7lHmjo4Y6Jw39A8vTJKOdaB13eGoDw6HBs37gKU0YMw/H9hxEQEolO3Xuhtk8jTBrxM6aOHAYHBwe0bNsRYTGJOLRvH0b/8h3u3LiGiBad0O+TgbiZfpEJxJXJKXAuVxatO3dG++dfxLFd+/FR39dx6lQa/CNC0f3tPrh5/TqmDh2FfZu2wc3XC1369YFvQCymDx+GqaOG8FG9hNZt0fy5jjA7OGLysMGYN3E0qrhWR/c+/RAe3xTbtm1jIuTIrq3w8/fDC917omTFqnj/7ZdwdO9BNPT0Q6devVHfzxerklMwetAgXL18DnFPN8Wb732H7Fs3MXbwj1iyMAkupcrj6Re6omWLlpg8aigmDP8JFapURseXeyAioQVOHj+ByaOHYfva5Wjo2RDder8N7/AozBg3HDNHj8Hdm7eZ2Exo1Rw3rmbg2w8/w5mzZxDZogn6vPcZijiYmfSZO2M6zE7F0Or5LnilR0+cTTuMT/r3wZ6dO1HX0xcv9eiDoOBQnE87jt2bVmPebzOQcTsHg4aMRlU3dxjoyPoDPkbrXaxbloQpI4dg347t8A4IQoduPVG+YhV8+HYvHNu7HfW8I9D5jd5o5O2OtcmLMPr7H3Dh4kUENW+OgR99CsM9K0b+8hUbciWKl0Xrji/imZe74diRI/iyz5s4tn8PvMP80a3PAMBiwuShv2Dz2lVo4OWHzn0HwCsgCPOmTsSMEUNw60YG4lu0wrMvvowixUti1JDBmDVmKFyrVULnV3qygbx44Swm5QuZi6B5u+fQ9Z23cfr0aQx66x3s3boR9bzqo1OPvvD1C8OG1GQM+eZrnD13HpEt2qLfgHexY9M6TBzxC86dOYnwuES07/IqylWsjkljRmL66MEoU7o4nn3xJcQ/1Qbnzp3GJKrvijVwc3dHt75voEqVKhj85TfYuHY9KtV2xfOvvIa4xi2xa/1KfPXBu0g7cRqRzZ/BG2/3Q8nizpg5cRR+mzSBD64nPPsc+rz7PuuFL/u9jZ2bN6BG3fp4oUcvVK9ZFZOGfIfUpGVMbnb7zwD4BwVh85JlmDp6BNJOH0VwVBQ6dH0DVd1qY+SQYZgzYixKuBRDmxc7sJfzzs1bMHHYcGTevYWols+g/2df4NqlC/j50w+xfvlSVKhSDe26vYrEZ9pg59Z1+KF/f9ZBQY3j0O3Nt3Dx7GXWQYf27IBPcCBe6t4fXuF+GPHLD/ht5Cg4GAxo/MwzaNquHXJyjJg8dDiW/DaG9cJL/QYiLDIMW9Yux5SRw3Dy0DEEhUbjuU7dUdjFBR++0wvHj+yFf0gour3xFqrXaYCUpCRMGvoTrl+9iNhWz6D/x4Nw/fJljPjmM6xauhilKrvi2ZdeQ1hUOCYO+wFzxwxHWdc66PDGm4hKiMWRvdsxecRQ7N26A96+wejaoy8ahgRh2pghmDJyKHKys9C41bOIadISZ0+dwa+DPkPGxbMIa/Ei3v5wAKxZmZgydAhS5s6Fg4sLmnfsiJe6v47zR06yDjp88AAaBvjipd49WJ9NHjIC21asQU33+nj5/XfQyDsKi2dOw7TRQ3EzIx3RjZui9YsvoY6HL0wmR9iycvjYK8VktdCxXw6UaIPJZkHO7ds4sG0H1qSkYOWSJQiKicHTHV9ADfcGyKawBkYtRieFZSDvTZsZfDId97Bz41pMGTYUG5etgJu7B7q82Rc+sdFYNGUEZo4ah4z0mwhv2hxPd+6EUsWKYcbQYZgyfiTKVyuP9t3ehq+nF1YvTcKsqZNhNTmhWbsX8CaNo6OH8c2HA7Fj8yZUreuOjq+/gfDoGGxZvQI/fPQ+zp85iQgizT/+FHs2r8C0USNx5uR5BETHot0r3eFatRpmDh2GyeNGwrlUYTzb4WUkPNUGF65cwoThI7Fx8VL2Hu7+Th9UqloZI7//GetXpqJc1ap4tuuraP7009i/fQs+f/tNnEk7jqDoBPT4z/soV6485kwaj+kTRsJmy0aLZ9qh938+xvETZ/DT5x9j69pUuNaphee790StOh6YPHIEUmZMRK2atdCh59sIS4jFpnXLMH3EEJw4fARe4TF47vWecK9fGxOH/YRpo0ajSGEXtGnfCSGRcdizewfGDvkRt25l8GZL3/c/xaUrNzDix2+xJmUBylQoh3ZdXkWrZzviwPYt+LLfGzhx8gT8Y1vg1b7v4Fr6eUwb8Qv2bt+K+n7BeLHPW/AP8MaUUYMxbeQo9hRs/lQ7tGjfAVYzMHnkYMydPAFVXWvgpZ5v86mJOVMnY+m8mXApUQYtOnbHiy+/iBOH9mFQv/58yqOOny+69e4LTw8vLE+ah2E/f4lbV2+xrPf57BPcyszEmG+/x8qk+ShdvgSefakrohPbYNLgnzF1zFBUrVYT7V99AxGNm+H4oYOYOnwwyxV5Zb/61kB4B4ZhwrgxmE7z653raNy8JeJbPoPzly/gx88H4tLpS4ghkvnD92EsVAjThg3HounTmBB+6oUO6PRqf5w7ehCfD3gbe3bvRj2vQHR9vTdKFy+GSSN/xfKUBajr7o7X3nkXHj4hPK9OHT0UGZdOIzI+Hs92fhllq1TF2J+/wexxE1GhfAW07fIifIMCsD51JaaNm8gxQxu3fQZ93/8S548ewKCP/oMtGzbBtV4jvNC9ByKiI7Fl3Qp89+n7OJV2CtHNWqLPwA9QuXY9ZNkEaUixhg1WCn1CPKeIQZz/h8ZvJhysNhzbdwCLfpuDK+cvonzlijA6mpB57x4Mjg5o2NAfvr7uPE/t3LYdEY2bo3WHzrh49hxGffct5kwdjW+nLEBgQACO7N+FsYN/wrkzp/DcS13R9vkXcQ9m5MAMR45lIMIBXL98AUtnT8W4IT/g5u1MJLZ5Hn0++AyOzsXux17/Xy+41fsVAgoBhYBC4B+LAAcxslngYLXCYimEyzlW1ChhRM0iBkFuUs4PJjf/Gge0fyxQ/4CKPZDcfBQy0/44O3tuuquEQgXp2/R72Th9w4J7OTaUK2xCkUJm5BhpqMg4iFlarLGH7YAXpPQ/PpPruUlfcSwyiiVFIZvI64XiXOXA6fp1mO7cQUaRojCWKQOz0YY5Eydi144tcGvUCCHR8XAwA5tWLcOurbvh5uGJsBbNUbx4cZzdfxArUxbj1t0b8AoIhE9AOExFHLF1/Uakzl6AWjVqIjg2EjXq1sIRujc5GXfu3kF4fBMERkWyG/j8adOwa+smVKpWAyGx8Xxk9/LFc1g6bQYO7tuDyOZN4BsWjvSLV7B26TKkX74IL39/BITEwKm4M7ZtWotV85NQsWw5+EdFonp9d9y6mYlta9Zg+/pUuLp7IrplK5QtWwonD+/HqsWLcOvGLfgFhMI/OJzjV82cPB6H9+9kj1D/iFiUKF0BB/bswaolC3Hr2hVENm4O39AYFDICS2dPx9ZNG1DBtTaCYxNRukxJ7Fi/iomtavUbIap5C1SsUhHnTx7FmqUpuHj2Ah9dDo6IgUMJF+zftgkpc35D8ZIl+UhpvYaeOH/mDJLn/YaMyxcQ3vhZ+IYHorDZgE2pqdi8dh2cihdDUFwcPBp5c/KnmRPG4vDBQ/AK8od/VBiy7mVhS+oqnDxwCG5ejRDYJB5lSlfCoe3bsGTBHD626BcaiXpevpxYY9eGdVi2cA7qurkhOrEFKlR3xakzZ7F22RJcOnUUnl5eCIyIQYlyFTB90ggc3rkPDRp5wT8mGuWrVcPp4yeQOmcuzp0+gbgWifAJi4ezgyM2rkzF+tWrUMi5OCLim6B2rVrYvXUTFsyagpp16yIsNhFVXOsi/Uo6Nq5ejkN7d8DD0wOhMQkoUbES9m3fglWLkmG2GeATEoiGvt64d/s2FkyfhaNHjiK0STwCI2OZkNixfg1Wpy6DFQ6IatIcjXx82eSZM30i9mzfjpr16b3xqF6jBsxWK65fOouxo0fg2+8HY8bCpfDx8YKjw4PHYTZsOH3yCNYvS0Ha8WNo5OPPdS1Zugymjx+Lw7u3oU5DfwTGxKJKtYq4eOI4li9IwvETJxDSpDEf/y5RpChWL0/GxlWr4FKkGMISElDb24uPbydNmoKDu3bAK9ALQVEJsFkM2LhiGfbv2QkPLz8ExzVB8dKlcWTPbixfOA82axbLbCP/YD6Gu3nDRqTOmwH3+nUREhWHqrXrYffuLdyPJqsZEYmJqB8YwH79i6dOx96tm1GnQR0ExyagWvXauJh2EsnzZuPI4aOIav40gkNCcfFMGpYvno+bN67BOygEPoHhMDsWxp4d27B49nRUq16Jj7e61nfHtYyr2LhiOQ7u2M2em2FN4vjo9dK5SdixZSvKVquM4Ng41HVzx81LFzBvxhTs33sQkU1aIiA0HKVKFseebRuxalkK7tLx3YSmCIgIZ70wd8oU7N62GVVr1EJwTAKKlSyKbatTsXH1RtR190BYy+YoXaYMLhw5hrVLU3D56kU08vNDQEg0nEq4YNumzUidPR+VyldAUFQ4aru74fSJk0hNWoirGVe4rOCYaDg5mLBk7lxs27AWpcqVR2hsIup4eLDnejL1z949CIyNgl94BG7fuI31qcv5WK2Hjw9CIxLhUq4kb86sSlqIEkVd4BcehloejXD3Xg52rt+IdUvnsV4gT8EKlSvg3IkjWLMkBZfPX4S3XzBCwqPhVNQZMyaNw4E92+AbQGEO4lCmYhUcO3QEKxbPx+VzpxDVpAV8Q6PhXMgRqxbNw+a1q1GsXEWEJjRDpSqVsHvTGiydPQvV3DwQ0bQpb1xcOXcK61OX4uSRY2jk7Y/ImEQUKlMSB3dswdL5czgDcUB4FBp6+SHj6lUkzZqO82nHEN6kLfwiglG0sCN2rl3DsmtzcEBwfDy8fAPgYLGxDtq/Zy/cPBsiIDqcYyhvXbkGB7ftRF2PBght2QSlSlTAyf27kbpwHnLu3YV/cAgaUtiPYqVEPFwrQHQJJTazGmx8pJz+o/AtlFTOAUD6hUt4+42eKF2+PDp0eQkefv7IgREWmwEOJppbKXY0xfolkpRiZ1pw8cxJbFyRigPbd8GjoSdCExqjWKWKOLpnK1YsSkF2lhXeoWFoEBgAk82Gw5u2IGneb6hatzrCY1uiVvUaOLxnG1amLkOmBYhIbIbA4EAYsrOxeM5MbN+yGZVdayM0LgG13eriyrkz7HF4/OghhMc1QVBMLC6fPY7VKSm4dvUmGgUGwSs8HE6ODji2dTsWzpuNUpVKISQ8DrXdPXDt5nVsWLka+zZuRYOGDRHWOBblKpTHioUpHMagVLkKCItPQP1GHrh97SpmjZ/Ax4kDwqIRFBOH8nQ0fvtWLE9Jwt07NxHbpBm8giNhsRqwdME87Ny4BpVdqyIkJhHFSpTDtnVrsSF1MRq6N4B/TBNUqlkNZ9OOYm3KIg5h4O4fjMCoaLi4FMberRuQMmcuSpcujzCarxp44PTpNKQsmIP0S+cQ36wFvEOiYDQ5YtWyJdi2dgVKlCyB0PgmqNfAC9m3bmDOhFE4cGA//KISERARhXt3bmBjajITqfV8/BGWmIiSJYtj//ZNWDp/PpycnBEcGgU3T2/23Ny5YQ2WL0xisi+6cQtUqlodm9etxcaVyziETEhCCzTwaQhDViYWT5+B3Tt3opanJ4KjYlC9mitOHT2IhfNmIf3sZcQ2bQaP8DA4FCqEDUtTsXX1ShQrURQRiQmo4uqGPZs2IOm3aahXvyGCYhJRuUYtXL10ERuWL8XRA3vQ0NMLkQnN4VKmDHbu2ImVC+ehEHnRBgWjgY8/bt65jfmzJuH04TTENWkGz4hwFC7mgh1r12Nj6jKYzDZENaGj/KEw52Rj3vTJ2LltB+p4eCM0KhaFHczYuHoFtm9eB3dPT/YGLVaqPI4fPoQVyUnIyrwBn4AANAoIhrlIYexYtwap8xaihmsNBNFaq3YtHN13ACtSliIz6x5CG8fDPywajpZsLJo9A9s3b0WVmvV4bqxRqyauXjyLBb9NxaG9uxHXuCnPI0VLlUGWFrCSuENaJxopDjSPyId9skUMXlhx9MAhHN65B2lHjuDs+bMo5OKMsCYJCA2Kh1MRB+zavI5D3FSp7YbwxCa4de06tq1cieXJ89D6hW7w9GqEKxfOclgbCjkQEhmJsKhYQbwazbypYdMSTDnYrDi+fyeWLJiNS1euIqZxC/hHxcHRJGKWqo9CQCGgEFAI/LsRyIKBXM1gsthwJ8uI05k5qFrMgOpORG5SoGzpuanIzb9bUgzx49I4jYoMIH4/G7o8rC6C8+d+ryX6yO/aVcXcLHCfXrqXhTO3yPQyorqLGcUdRDZvXoTRW2mnmc76cOD2//1HT25yrAktkZA8oW7NtsCang7brduwlSoNh5IlkGUBHEzkRWMVWaYpsL6W5EGmAsjUAvw7kscM50XhvLUiUYiWEdusBeKnawvvhhj4ODwnkpFpYvkZuhaJUigJAscHhQEO2SJJicVBZGYlT1ORmVomjbBxJk9KcuJECVHomD0lnNGSV3ACEyslRTLBKvLdcFITE9WUE66IfuD+4bP7WZxoJoeON3IiARuMFKifkh0YzbBoR/nNlNyCEifRvZSQhPZ4yBi3WpBjM9uVJdLOU1mUzIFiwtETJkowxZ4RBoEXZbylUWwjpEzIoTitlASAEgtQLDpKO8AJNWTGURFEnzwz6J20iUHZeR0oPpYRuEflcDZ2Gvc5WnoBRkTEn+JM25QsiTJGm0RyAs6vQRltOVMQx7SymUwUJguGbJEEJ4f+aVmTHbh/KVuvhXFgDCgIHvUD1Z4TLFBbKZEBJdQSSSZksg/RlyJ5AuGbxaS7EQ4c75n6VpAeJDP0N/JCz9Iy7JooWz29iZMeGGAzmzlBB8WDNml1oLKyOWEJ1cGKjCuXMHbUCHz74y9ISl4G70YN4UCJkB7wyeHkF+J57nN6u5bVljN3s9wTJkIm6T7qM/oqm2gX2tiQ2WkJYKqPyYAsLZyLI8UM5KQ74j3if/QbTbImlhE5hmmc0N+tNiHjDJPVxseIqZ+pv0gmCS+ao0mwrGaayEXCKVmWzWBhWaaShKTTO+l2qatkPkGmmbQ+09Jn8diVRBI9SfubVJ6Il5jDOUREf4lUYSSfQmsQLtQ3thwbbGYH/rtIhyMyGHPSszz1gqglfUTGbtGnf9RBVk7CwseTNR3EaxUtszMjTOOE5ZISg8gEICIxk9BBnL5KJJahdmRpiZIoP5q9DuL3anJqyUYhLdnR73UQhSJ5sF6QyUH0OshiIKSkDrLCRMe2jSR7wuOeSHwhj0ZYjJwq5A86iPHSEjkRuDahaJBtEHvSRtZjQq/odRDJtNRBst9IBwk5l8nWRD/wlEZxLjlP2X0dRF/dpePlPB7oWKvMAkf6yYQcLVGTmeZBmbKej6XzoNISolCdrbh2NQOdOj6PmrVroXO3l+Hp5cPyyhniWba0zCkcAoZ0Nf0hB0ablTOwc9BraqOWVE+MKDpiC2SzvgAKaQlbsnITFwEmK+lN0oGMtmgfZ3zmdGKMuZBX7YrmCXqGMkvzhCXeTb9QE2nMU9WoLA5UY6O1gJBBnpvY+1QoI9LrFmsOzAY6bq8fG/mXJdLf8IjjMUuebSzGlEVeS9rHcyORypy1Ood1NR3xFTnLLGIOsgo542g6LD9ijHIiQU5DLvqdU4rZ6FiwiY8r89xi0fQyJ6wX8wr1Pc2ZXBbPo9qhL8pWRHqe7uN8UyTX4r1iKNLcKGST5xaaQ2hu1DLyiXR+pI9oDNI4ENeOQpHw32h+lWm9OO45dYSDEfc0uaU5TGBO87mYt0jP0rE1oX9FEinRi0L/0nwj2kZ9BDgQbpzsjeLGErkuzubwnGk2cr+zByQlZ9LKIi9legcRcpwij/Uv6S1tfmddRXqWMDCzvqPu4JjtWtI+ep7kkmroQHJvEeOQ+kesMWjdRfiK9b/Qv1auNCW3pGPn9F6SEq5DDh3Jo0SAIhkgC7BMZCSGpWzAA2ZMGzKpD2DkREdaRkCRZJHK0YwOksgc3pYk3UDjkPpVzJVOnKnLwmsC0k+seahxmpVDMkHJmAQmYo4h2eM1AcsZbUlSM42wOThpKQwfOM2rLxUCCgGFgELgX4AAm0ZaksaMuwYcvHEX5Z2NIuYmJTQkm5Nn/b+Go/kXQF7gJrLnpjx+/qg/pUdnXsfYXZXnZoE740y2Fafu2OAAA2oWNaCENj6YANQSPWnLxgKX8Wcf5PWwWJ0Lo0w4kYqMytkWWNKvwHb7BoylS8NYsqT2esrOKx4gko8zCFMWdZkhVAvpSgZVblZmjWQTFqGWaZPuI/tVMwhNlHlTJCsTJiy9kEOvieOJnJWdjWYy7NnVVLCBdGSRUiRbRaZlXncTKUpvIcJLtzPP2UQ1ElScxtcyg1I7OBOuWGFLEpUzlGvZ4QVSWsZQtnm0TMVEKpjNsNHiWcvuK5JCUX5vYk619uZTFhsvmpnFBgpbVEb2omRlajKKzKW8kOe06Xw8k2JlEoHHyphIK/JC4HqJDL28sOcE49RHFKuOjCuZPVQjvSzZjCuRPqLOWuZwGaeXE9RqwqFlYyUvLKoOxec0mRxEndjWkQScyAjPBgdzeFQJsuakcAkMZUZ0TgSsZcIWWbplLFjKLp4Do2MhZFvJSKSRoxFSWh+RzNDbBFZkeAkyjP8xY0F4UX2tWttlFnVRX8qafuPmDezZvQsfvPceSpcpi18G/4qqVao9dCgRScHyL5M0c6ZuC8yOAh8ywlieNYOb5UBjXnhjgLCThiLJc254CC3/W44wxLUE7kLOub8tMBNxbtPkgkhqUZAYw/oMwDlZMPLxegNnAOQMy1oGbSYINHEiBoM5Ji0TOksJyzOJMVvFIqMykVG5mb8N7JHHFdQy61ISMqOZCBC6i0rSCFiDAdmWHJg4/iFl8BUkr7BomSbVxj71oyBe9NYzt+wBeoEzl9P4on7WyHghjrJumk2em2JZbCzIIW0hUoA2nON0AAAgAElEQVToEd4IyaMsJrN07aUxT4wms+OaDmJ9IDMjs3JkLyV7HcT65HHpIOo0iyA6DCbCTRydYf0gdRAREkz0U/8zTSr0iZZRWoxFQVByBmjONC6UOckMk1iU/C4fHSTfzQS+SfPe0rLKazy6kBgicPQ6iIgGwoyzlQudRpjRGCG+wmx25M0SsU8ipFpOI5QB+sL581i5fCW+/uYrdOnaFe3at0fFCpVyl56c/VrLmC40rNCTcjrgsccvp9icOVoYCi2TtKaGRJky+7rQWeIN2j/ekDOIcW+mcS90j/haCxRKfUHkak42HMyO2jDXdtTkbVrbcssSAQ1z52UenNqGIMkbvctk0kaXviwq2AxkZ2fBbHbQso9rCorbr3uJzCDNulNgc38hQDJE86mJM2MzAS22cnJjFPL8w1nEaTxzD4us9RqhK8loMUC0rU8qS8vMbuB5Tc6ZggwW2yGcjjv3fdw8fVmshyTNrZkZJK9EO1IYArPYcCWJFnIjiHsedxaxiWHh+cAk9JdYMAh9oM2PLDekE1lYpA4WepawN3MiGqr/g+dMG69dxLqE52ma3o20G3K/LNZTbFDd13n0DCzZAnJekGlzJuNi0TKW03jT5nytnjRfCp1t5iRcZirLauU5OIcGFa0TeB1FZDuxt7z6FOQsDz9t0Gik5/3pmNY3AiqxhNPGo1wf8IboQ6dM3ojNncNJZhh6kYFdSimJaI71HutNmq1obUybobwsIpLVaEU2Z2knXSZGM61haD2SnZPDITCo/wVpzqnqZep6jhGae016RzdXPrz26g6FgEJAIaAQ+P+LgNggtFgtuJppxr7rt1CuqANcnZ3gRM4u2jz1/7f9T07Lcj03ZZWl5+bDrjVTOzehkLxWnpsF7/wL94Azt2y8k16jqBXF2IWJmB2y5Mgo1FjFXCum4GX9qSe1RaskFDTbBLbsHCD9Bmx37sJauhgMJVxEVQ1mXmsTHSAWxeSBoRmnvIvOTBUvyC1kTJAZYBLeDML5hjy5yOvRKN7DXhG8ZhVeZUSOaP5Y/F5hXjBRQMaFoCPNmjchu59oxqa2o8KGjyByNJ5CGEqaVwx7YhDRxN4A5M0ll9vaIpjJB2HcE4lK6332HmHvj/sLeyZvNe6Kysu2ZMFIRo/mMST8QgS5yu3JtyxmRLh+wiC/7/HDEVFtwkuW6utANdAW7OQZwspWg170ObtbCjwkKaoRCsIFRMhctol8d4jIEUQT25PsYUIeDkRACe8c+k7w7oL4vU8Gk8FErxPG7H2DX0tQxQSJMLyYZBQ1094hiAH6fzJI5H3CGUgQxtxGMjyNgoCz2rT6CstZGMhandi7STNiLRrTmtujmtHH7SNpZUJHY1Nh46zk8+fPx9Dhw9kwnjlzJurWrgUHirWQS4PkM5qYXOQWCpJSMnCwcrvIKCP6QdCvgiRmD1KaIyXDIs0zjVS/T70QZ2XlccPEpObTSu+jPqR+MpgMTPoabVp8Qe0dst4kN0aNKMwlXaRpyV67uZUQBIbmlSPHqKRwBMEvSBEiBXgUsKew1u/UX2ysU38Jb2ciYAUVIhYE3H7SBWzF3u8v3oLgAsVoEh5/Qh6FdmEhEYbtg/QCey1rCkbz5JGkAOFILyQySK+DRJuJ8Beyzw5hVgPM1BYHvQ6SLRU6iOM+/hc6SLztUXSQphesxlwdxFMEQyQINCZONT6CRlSOJRtEGjHJpFFKUgeRNxR5MP1O3wlmhXXMY9VB2ubGfR2k6TVWyJpflcbvkVcxf0i/ah7Wcg7K3TGTO1QGyoRswfFTp/Dl119j9szpaN2iFd55+x24u7sL+ZIpFHmO4ihK/HL+jzdlND1LJCFxgZqDtvAW13SQtuEmvSdzsi0wmc2a9yWRYmJuEXqIyCZBBNK4pwzvTPgxUSbINd4A5G6zinmEvb6prlpltI0NPh2glUXyK/UEbwZIHUwbftqb6fgUjxw+fqsRTtqcKeY4QStyciVts0su0K2kX5g0k854Qq+QjiSdTL+Ts4IglLWxyPOY5De1+ZbnBzFmxXyilUV/Z08HUul6udO4JoqdSvEaee2j2zbkssRYY6/43PlZ27jUyuJ6C44+d1NT6CnRDlqfiK2c+3Mmc2OkpnJVupiHuJc0z3j5FZN/TNZSX1N9yKdQCC3rDilfvAcrNl+ZrGMyUbtHejqy/Gqxzanv/1CW0MVEuPJPOWfSI0yOiueZIOUbxH3cDtJ3kpRk/SvwI7l04ASVmv7VCEmtcG2zgjxNSVcT0Sc2quVcLvYnxJxpprlOc96U+lnIClVFzPPkK/rQj0Ws2yj+rRwbWlLz3LUayTR72tK8bhEbRLQmYm9Pbcmsue9qaxdaR2prJt4YscBIG3J0UsciNh8FJuKTS67SWtZIY/f+PPjQ+qsbFAIKAYWAQuD/JwKaoU/L16v3bNh7Iwvlnc2cUKiwidZRWrMfYSPv/ydA/5xW6chNbYc51+/m99f3j6vfX5ALgui+IUrXitwseOdevGfDqVt0DAuoXcwIZ0c6rkwkEhE6YnEmuZuCl/Inn8xdLIsVMHs7ap5YlNDBdjUDyMwESheHoVhRGLRM7tKZ776fmLaC/pPFq9sVAn8XAnfu3MHw4cPx+eefIyQ0FO+//x68vbxhfkgiob+rvqpchcC/FQHhNSzWI0ePHsX333+PyZMno1PnTujfrz8qV66skWD/VoRUuxUCCgGFgEJAIaAQUAgoBAqGgNjoyrEakJEJ7LyVgypOJlR3BorwfqLcAVfsZsHwfXxPGeLGnby/Lal56OW+/mHXfKP02RRPUbb04e7nHl8N/+Y3sf+SgbyfyAuAYj7Z4GCywOpYEsbqbrCZCz22gytEbqbdsnDsQyI3izjaYPo7yU1NMtgXQGNV/0huXgMy7+RLbuoO+f3NPamKVwg8GgJ0hJSPygO4du0aMjIyULRoUU6CRd59RKDQ98JjSH0UAgqBvwuBXO9a3VikZFs0bmlzwsXFBSVKlOBxqz4KAYWAQkAhoBBQCCgEFAIKgT+PgCI3/zxmf88ThrhxafKQlu7ormQ1H/7z/jF2QXIqcrPgHanIzYJjp55UCDwuBKQHGB871D70u57QVMTm40JbvUchUHAEpMfm/bAY4iQJ/aPxaj9uC16SelIhoBBQCCgEFAIKAYWAQuDfiYAiN5+UfheemxqHKRO+/P76fsIF8f3969yAgjI2mw2oXkR5bha08xW5WVDk1HMKgceLgEiOcv+jSJLHi696m0LgcSGgH6syTI7+3Woj4nEhrd6jEFAIKAQUAgoBhYBC4N+IgCI3n5ReF56bGquZV/ZzmR1aZHCQx5PzZ0MVuVnwrlfkZsGxU08qBB4XAvbEJr2XyE1OOCOTFD2uwtR7FAIKgf8KAX28TUlkyr/Ri2WIif+qEPWwQkAhoBBQCCgEFAIKAYXAvxQBRW4+KR3PnpuSs3wcPymh0PAGKuZmQQRAkZsFQU09oxB4vAjYH0snwkSSm9KD8/GWqN6mEFAIFBQB+6PpnKlc87yWx9ML+m71nEJAIaAQUAgoBBQCCgGFwL8dAUVuPikSwJ6b0pgv6E+956erOpZe4L5X5GaBoVMPKgQeOwIy5qYkSyRhQmSnOur62OFWL1QI/GkE9F7WcrzK5EHKy/pPw6keUAgoBBQCCgGFgEJAIaAQ+AMCitx8UoTCEDtWly39D7nPRZJsffi5/K5lznTluVnwrlfkZsGxU08qBB4XAvbH0mUcP8qibjab1dH0xwW0eo9C4L9EgMYqjUvagNAfP8/rqPp/WZR6XCGgEFAIKAQUAgoBhYBC4F+JgCI3n5Ruz/XclBW2D8if33VuXiGDyE4qrxW5WfCufzLJzQwgMxMoXRyGYi4wGEwMgI3YbvEbRWvVaPP72DzIq0Z53BRchtSTjwcBvZdmriTrjrr+E7w3/ynjJC+sHk8vqLf8UxEoiOwV5JmHtZ/eqfew1q9XZDgJFXPzYSiq7xUCCgGFgEJAIaAQUAgoBPJHQJGbT4p0/MFz87+tePXC2RihYm4WCMYnkdy0XLkKZN6BqVwpGIq7ADYjt93KfCYRm/SP6E1BgsvYheRtIwkiewJdesjRvfIe+SwZqvojwXklf1FHhgskfuqhR0RAL5eP+MhjuU16o8lj8jRO6Aiu/Xh40PXDKiKJInvy1p6Y0nvGybGsJ5HUGHwY0k/29zk5OewpKfvZvr/tdbeUl8edlEt6bcryqVwq63GX82T3lqq9QkAhoBBQCCgEFAIKAYVAwRFQ5GbBsftrnzTEjk2zkXfd/Y88YC7/8pBru3PqynOz4B34JJKbyLjO5KatlAuMxYsBMMFGzCZxnAbiN5nmFBQnyYr2kcavPVoyYYv0utGTm/rkEJLYkc8r77GCy5168o8IEHlDskckCckkXTs6Ov6tUMkjuFQJOh7/oORGcjzoyZ5HIRwf5LFK5T4sG7U6Dvy3ishfUrie6CY9rNfZRHhmZWXBwcGBZUXvVanX1Y8ii4/SGDmPSIJdkppSVmnc2m8APMp71T0KAYWAQkAhoBBQCCgEFAIKAYGAIjefFElgz03qLklh5vUz1yixO1wsn9M3VnluFrzrn0Ry05pOx9LvwFCmBIzkuQlxLN1is4H+Mxokd27IjYkmjWO9x5feK42el6QM/S49hOy9cvRGdcFRV08qBP6IgN4jWHoW2ycs+atwk2NDjgV7AtI+8RFd0z8imHg61gVNLgiplNfz+rEox6sklCQuBSnrr8JUlVMwBPRkoZQBvZev1O16b3wpP9Kz90GkfMFqJWT8Qd6jBX2vek4hoBBQCCgEFAIKAYWAQuDfjoAiN58UCfjdsXR7svJh13k1UpGbBe/6/xfkpu1+zE0iN2GziM0Og5ENUPpHXmd60kUawnojWB43lPfpjWa991heR9QVqVJwGVRP/p4M1BN1em9I+/AI/2vcaDzQR2aCluXl5SmpJz//W2JTjr/8QkHoy8rrmPz/Ghf1/r8WAamH7T3v9V71VCNJfEpCU6+/H2eN8/M01h+Df5zlqXcpBBQCCgGFgEJAIaAQUAj82xBQ5OaT0uPCc9N2Pyv6/URBIkv6I11Lz08b4FpExdwsaOc/meTmVdju3IGxbEkYSxT7XczNPXv3YMG8uThy+DB8/fzRvn17lC5dGlevXsUXX3yBc+fOISEhAYmJiahcuXIu+Un4EZmiN4ztPYL0hKj0HMrrCGRB+0I99+9FQE8I6slNPdH+VycpsScsyYNO75mZF6GvJz7lmHrUXn0QKar3sravl9pYeFSEn8z7qL/1Hvf2G03SK1Mfu9WeIJcxlR8HAnmR+3/nOH0cbVLvUAgoBBQCCgGFgEJAIaAQ+CchoMjNf1JvPKguvz+WLsnMBx5TpxQxIgO28Oz8/TXF3FQJhQrW/U8muSmOpRO5SQmFrBYiJUkmgNTlqfj2m0HYtHETWrRsic8//xwVKlTA6dOn8dRTT+HgwYN45ZVX8Prrr8PNzY1B0xMnekImLxKF/pZXAhRFsBRM/tRTAgF7bzApZ/Tz74jfZy/jsj5EsOpDM+RVbzmG8vJwy6+/H+btaT8W8yI7/2ryV8nuX4OAJDdl/9rHRNZf62Nu2sdbtvdA/m9qL+VPeo/aexmr+eC/QVc9qxBQCCgEFAIKAYWAQuDfjoAiN58UCTDEjD3Jp4cfGHRT931u/iCN3bS/Vp6bBe/6J5HctKRfBXSem0xuGgycNP3osaNYvWoVzpw6jfru7uyhWbRoUWRkZGDy5Mm4ePEigoKC+F/ZsmVzgZOePfqj6fbEp95zU+/VqQzZgsufejJvBPTkJoVUkPL2V+GVn3eaTHqUH5GYl3fzo9Q5P3LT3hNU4qAnX+XfFLn5KEg/mffY62XZCik3knSX5Kbes/5/lcVcH/9TL3v/i/ieT2avqVorBBQCCgGFgEJAIaAQUAgUDAFFbhYMt7/+qT+Qmw8jL/P7Xv5dkZsF78Qnkdy0pl+F9fZtTihkLllCpEm3AVYiv2W2dE4u9Ptj5pKsJEN5z549OHbsGKpUqYIGDRpg//79OHr0KBOefn5+KF68OI4fP459+/YxseTj44Pq1avnAq1PXqHIzYLLn3ryjwhIwubevXsso7t27eKYsZGRkShfvvxfDpnea1Imd9m8eTOHeChXrhzq1q2LMmXK8DiRJI8ko/7M2MjL05OIInoXjUMaoxRigjYmXFxcuKy8vKj/coBUgf9zBOyPnEtdnpmZybJx+PDhXN1drFgx1t0kL/Qc6e4aNWo8tjpKMp0ytO/du5fLJrn09/cHlU0fRbQ/NrjVixQCCgGFgEJAIaAQUAj8CxFQ5OaT0umGmDEnRW/xR3cuvUDXAB9Lb3juSWn/Q+tJpJzNYIGRoLGZYTHY4GCywOpYEsbqbrCZC7HT6+P4PInkpu3qNT6WjtLFABcX3Lubje3bd+B25h04Ojmipms1VKxQEUaTmY/0SmNUeoGRQTxo0CCMGTMGERER6Nu3LyZOnIhhw4axgfrDDz+gfv36GD16NL7//nsmUj777DO0bNmS43LaJ7bIL8HQw47l5vd9Xkd9H0QS5fWevDz9HlYfSRjQz/yOWerf+yjv08uofZ3+bDvt32Vfzz87HvKqz4PanV95+XlV6uXuYUmo7HGl6/T0dAwdOpRltVKlShg7dixCQ0PzbOaD+kWP88M8QPPCRO8dJ2XkjTfeQEpKCry8vPDyyy9zHFt5n7xHes/lVeEHYabHmYjN7OxsjpdL49LX1xfffPMNb0A8ygbDw9r738qUfL/UCfnFIc1v/Ooxs7/nQePrYWPPvs/zkt2HYfMoeuVh79B7MT6szg+SEz1O+vvOnz+P7777Dr/++isCAgJYXxPZTrr7p59+Yt39ySefoHXr1vmOG9mGR+072dc3btzAV199hSFDhsDb25vlkojUvI6/56eP8+pzKdf51edBeu9hOk0/Nh9VXz5Mbz/qe9R9CgGFgEJAIaAQUAgoBBQCj4qAIjcfFam/+74/fSz9YcfXledmwbv0SSQ3LVfSYcvMhLlcKeQUdkLayTNo3LgxTp5KQ6UqlTBwQD90erETihRxZsKFjFEyOKU3GXnEDR48GD/++CN7wr355pvYuHEjG8Tk4TNixAj25iRS6dtvv4WnpyeTTESskEeOfI896UO9oPcwkkaw3otHT3jl591m//cHvYfKlEeFJZEr66G/JkOZ3kvl53XMWU/S0O951dneMLYnK/RkkzTA6R75Pj0pLEli+pusjyRC8iIC7A19mWAkLwItPyJE1l/vXUjP07WspyzHnsSWmcP12D2I2NInmtITX7Icqos9xnrMqHzyjKSYsaNGjUJwcDDLIsmg/Mi6ShmX2dT1Wc7ty8tLdvV42fe9xExPAFF7evXqhenTp6NixYro0aMHunfvzvJF+NjLrx5bKSP6uJ2yPfI++ikJIrqPNiM+/vhjbr+Hhwc+/fRT3miQ7bbHUk8O6euib2dexJE+ac2jaFS9bJMXH7Vdn5BMvkPqH/3Yl3W0r5Ne9qUM2Y9jOeZlf0u50deZdAJ9n5d3q14m5PixH8vyHtlP+jHyoKRr+r6kd1M9CBepk+R409dVlq1vu+wfWb70GLaXfSI3v/zySwwfPhy1atXCyJEjWXcT6UikZ6NGjZj4JG9f/fv1Zco6yjbqx5Ve7u3Hwp07d/DRRx/llkNjtUmTJrkbQ4/6nrzGsZ4U1utV2S96AlXfFjkW9LrJXs/I+/P6u16fyvv08isx0Osqe5nPj8h/lDGl7lEIKAQUAgoBhYBCQCGgEOAVF8OQYzUgIxPYeSsHVZxMqO4MFDFp37O3m1HB9TcjwJ6b90Nqkp+iSAYjQmraX4u/5xpN2n36a/LcHKk8NwvUrU8iuWm7mgHLrVuwlnQBXJxx7Gga4uPjcf7CeXh6e+K9997F0+ypY8j17tKTVfT73Llz2cvn1q1b6NOnDx/9JQKTSFLy9HF3d2ejmAzW2rVrY8aMGew9Rx9JEkrywJ4Y0Bvy9iSGNBT1BqCejJLvJ+NVkmL2JAddS1JQ/x57koraJolPZ2fn3EzX+jrldXxSTxpRfaguRN7cvn2bCYJChQrByckpTw8lWX/5nF4o9e3Ji+SQ9+rJQPpdkl16ckJPbuZFyOnJHVb/OpI1r3L0BIF9/Dw9XnrSLT/sJAZ5EaH2fSQJFVknfX9evXoV06ZNw9tvv41WrVrh/fffz02CRffnRcTaEyp6olDfF4QfYUtEP/Ur9SfJiD55kZ6o18sllSHJTSL+aXOASB3ZPyQrlFVd3xZ6F5Ups63LfrUnRvTXkuAhcpPGJJFV5Gk9fvx4DichZdueoLYnqexl0B4TPeGrJ3ceRaHK/pQEmdQzefWPntDNjwCSbZLPy7ZI4lhPeunlWtab7pMyqidrpc6QeiWvOJT68SX7WxKoerJej0teZCx9b08Y5rdBI9upJ6H1cqcnOeW9ehkncpM8JsnrvlmzZvjwww/RsGFD1t3kbW+vu/WkH73vz8bK1Ot6GjdUHsklhYwgudSHLnmQ/NjjJnWY/bwgZdsefykHeelUehfhT/WTY65IkSK5JLPU7/YyoG+bfg6QMmAvH3np1D+7QfAoY0zdoxBQCCgEFAIKAYWAQuDfh4AiN5+UPrcjNx9OXv6B3JRp07UWV1fkZoH7/kklN8Wx9OIwFi+O7CwrHws8dPgwOrzwPN54owe8vbxBDLr9EUFpoK1evZo9N0+cOMFEDcXgpOOF9DtlUnd1dWWPOSI36fd58+ZxYiJ7T6cHedLoPW7siR5770F5r/y7PYkhO1hvmEpCQG9QynIuXbrEhNihQ4cQGBiIDz74gI9t6skEuld6VUmiRE/K6IVq+fLleO+99/h9HTp0QO/evdlTKi9il57Tk1d64kdPyOjLoqPHjo6OuUXmRXDYC3lexri+v/Ukqd4Q1xMcejJKGvt64kDvHScJIum9S0SdvoyHYSi/l+Q4PZ8XYStlgJJgEalO5Hu7du0wcOBA1KtXj2GQ7aH6S+JL4qMnQug+SXhJeZHto7iE5K1MXszksUxeb0RWEtFpj62UK+onkhkaJ0S8UsKu/v3782ZAfmNNL7v6uj6ILJF1pWelh9wvv/yC5s2bY+bMmb/btLB/jywvP6JPXx9qD+H9ZzPS60lqe/zt+0dP0OXl2SllUHpZ2usYve6Q+Nt7x+ZHlkpZy6t9ecnuo+gz/YaDLFdu0EgyVq/f9GNIj41sr55gJF1Bn/ySaOlJN2qT3nOTQiW89tprqFmzJutuCmVQrVo1zJ8/n2Nh0rMSP3vPR0kuUtl62dPrKL1OpvtJLoncJLls0aJFrlzq5U9PvOclB/YbZRKfvHSmflzT93KjQK935O+nTp3Ciy++iJ07d3IoC8KC5kj7eUQ/79gT83o9pX9OL2uSSNXXxV5Pq2uFgEJAIaAQUAgoBBQCCoE/i4AiN/8sYn/X/bnkJlfAZhOGqvTctL/+gyfnHz09XQvnKM/NAvbmk0huWtMzYLsjEgqZShaH1QJ4NGyEw0cOo9+AfujWrStcq1dnctPeE0t6kK1du5ZJnbS0NJBRvH37dvb+oSOORCRVqFCBY3LSNXnjzJ49m5MMSWNX7z2kN4zz8mSS9+qNQnnM0t5QpPpJ7yo9gaInEfSGpCQo5L2SKLh+/Tq+/vprJmwp2QW1lbzr9GQHtUXiYX+kVrZJGvSUbImOeiYlJTEB9tZbb3GcRfm9JB30REZ+9dd7Akk87Z/Xkxh67yVJnkic8yLh6H69V5+8x558I6KD/qYnlKk9esLX3hMpr3L13lP0vf4YriQb8sJF/y75u14eKKYfyR0d++7UqRPHhiXiRk+Y6Ie9/TskGZsfWUQxPRcsWMAyTmQ4EeCdO3dGyZIlWU62bt2KCRMmcMIU+vvzzz+fK/9Ebk+dOhVt27Zlj1JKLCSJEj2JI7GR2OuJZT1Bay8TEjd6lyQ3aTxSeeRhLWXXfjzqCWh6//+x9x5gUhVb2/bT3RNgSDNDTkNOEkwgSQQkB0kDSlBRBAVEMevRY0JBRQQBCZKDICpJJSp6xISKSB4yDDmHYWBih/+6q6dw22c8+vFd1/u9/Kf7Ememu/feVatWrb3XXU9V2eUoQuOAhVOstYvirmXLlgYGValS5Q+K0/8UVkPbL/S7TjuEtlluMNKeDzUtPmRhu7NvO8FbaAzKLTbZ96w9iQu0G9O4WYfynnvu+cNmO872caqUf/75Z+MrxJ6nn37aqHwtbGNJD87JZmy9evUya15yHidctrYJjVO8bwGzE3I67WP7YG71A24S56gPU8SpD0slAOrxawamUOnHxrLxXHBQ4M9sb/3RWQ4bh2iPP4Ob1i+5fzjtl1tsd57H2sIZJykj7c8Ag7N9rf2c74V+7uxP9Odx48aZAbzSpUube9mtt976h0ELZ/lQW9tYGOpXtu+Exj7bB61vX+UjSPiwsAXCFghbIGyBsAXCFghbIGyBf7NAGG5eK06Rq3Lz92npdnr63/8ZnpZ+9U1/LcLNwPkLZrd0X6F8iioSr8upGWYq4qEjhzVq9Cj1vfduFY4vbOCmM5m18IUkFbiJ4iY5Odmo0DZs2GDW2gQCsp4fuz+jakO5ifpnyZIlio+Pz9XQzuTUKpj4ogU2ziTSqQrMLVm3n3OMhW/O5NIWwKncckIUe12OPXnypI4cOWJACSpLoJVTdWWTfVsOW3Z7PSesIuEGBDNVGrDBtGCAgVWt2WngtixOW4du6mSvZ5NxC6FyA5zOpN5p51BwYOviBJX2On8GVpxwwYIavmtVY04YYuvDMc5pz07FWiiAsMm//ekEeKGqtdxAJyAKxTBqNNSywE3AkVP95zyP0562LPa7lD8UjNFmqEPxEQAiEB9ISf35/tq1a82mLIB/4CpTw205hwwZYlSlAEGgKBu35AaunG2WG1hyKnxDAaQtL8srAK4AaMArYJY9l7hL54EAACAASURBVHMtRnutUHhlzxMKrTiv3bCJNRmBtE51819FVeuvTnAbeoyzP4eWz1l353Ghx4T+7exbztgQqoC00MnZj2lvQCDgr1mzZqbObIKTG8Cyx1E2QPsPP/ygVatW6cyZM0IZaH2PdYvxHQY7mjRporx58/6hj9h+9Hf8g++iDkedi+rw7rvvNgr0f/3rXyYe4/89evQw8Z7znThxwkwLJ27zr0uXLiYuodzETyiXU7npjAn4hY1fti62fzvbI7dy0yYsl4BfomCmf7IWrO07Fur/p/M4/SG0n9jyOGOQ/T10oMAZx+31iP+s2Qv8pUxAewbnQuOY9a3Q+B0ay5zQ1t5jcovHoWrgv+pD4c/DFghbIGyBsAXCFghbIGyBsAVys0AYbl4rfuFqzm7pv0s1kdcF10w1080du6c7/7a1cyg7zVuBgMrHhJWbV9v41yLc1IUUBdLSDNxEuXnhXKpRE545f07Tp09V98RuimLKb85qraFqF5Ky7777zoAbOy1948aNJulH4cK6m4BAOy2dBBnIBMBxTl0OhYChChxnYuoEUs5EMXSaqk0+Q6eoOqckOhU6oWDTCXacQMuZ1NrklJ92mqYTQISCDqvACoUzTmjiTOZ5PxRacX5n4mvr46xvqP2cUMEJ/5zQJdTvQ9s6tF4WboSCpVDQ4IS0uZ3DQpHQMufma7+Hrt9VY6F1cB5n2zc1NdWo5R566CEDeVDLWlWchTC2jZ1tam3Nd0LX/XT6pG0nWxcnNMP/vvrqK7NDObCJpRqAq7YNGRAAbgI9gZss2WDLbW1sz++sWyiMddrGtnHolGbWDmRDIVSsKEhZHiG0HZ190dbRqSp2lsHaCmDHJkUo3JhWzNqmxJG/+7JwM7dp185+6QRmzv5pj+d6zk2DnG3kLIs9z5o1awywI061aNHCLOdg+5MFX6FrztrzADdZaxgQCDSkTdmkydn29ncnROPaFy5cMAMcqAL53bYTMBGlOwMexE3rB38GW239nD5r+xE/gZqU78svvzRLHgD38TXW0KSsKO3ZYIty2jU3UaijwMUmxGlAKEpzBqboQ3ZJEac9bQxwxiDrV3+m2HbGQqsoxi/pBy+88MKVpRlyg4HOdg2d+m4/+7P+4ewn1q7O2J1bjMktXjv7RqjP/Vl/tXVxtluoj1IW54wCp5//3f4U/l7YAmELhC0QtkDYAmELhC0QtsCVpzrzS3hDof/9HhGEm852C1lU07JO8xUH68z1b0lh5ebVN/q1CDcD5y4owJqb8QXkyxejgweOGBVSls+radOnqlPHDjkGCW4olNsLVRpT9kjWWdMQuImK64MPPjBTVFG5ONfcBCbYDVc4H4kxCSrgJSkpST/++KNJqgFRvFA6Aod++eUXo45DEYeqCWUYMMIJW1DOcTzAgGm3XIfpwHv27DHHATBY05DkketR1pUrVyojI0N169bV7bffbuCCE4BSBmeymhs84z1ABeVHkQnEOn36tCk/0yJR+zAV2a6FaQGSTWwpLwrYb775xiT3rAeJPVnPlKnMbGLBzsW8D5SwL2eb2DLymRNqOb8DhGLqK6oxXkw1rVGjhjknqjHnVHVsAuQgIWcaPlMyt2zZYpRf1BV7Uh5shp2tnZzXc0LY3IC1nfrMOak/5WOzKepKOwHDbb1C4TXXoxyo4DiWc1GfG264wezsbNXBXNdOSwfmoAwDvgE3Q9sZsLB69Wrja5wH8GOniTtVprbdnO1gAVsoyKL8AH1Ucfgv630y5djaiT6DYs3CTdR6djkFp9LQ9hXbvhbGoipjHVd8DkhEf2PKPe2KktAJXvgc1SjTi/v166dnnnnm39bcpIzr16+/0t/oK4AtNpRp1KiRWXPRCbOwC8dwLurBbu/03b87Ld3aDQCNX9Inq1evbtSLduOxK7e4nAG53GIR56HvYQtigAVJ+BGxgvLjp074h2p24cKFRjX4wAMPmD5HPNi3b5+JEdS7efPm5lj6oG13zoHq8rnnntOiRYtMfQcMGGC+F+obfxY/jh49quXLl2vHjh3GnsQmpjuz9EVucNtCvFBFn3Pgwn6GvwM0iSfYijUib775ZtPPiYW0L9ehnxDv+A7qdDYUAm7OmzfPbCxn4SbqVLvmpoWbzv5M223btk1MuWeTNAA+LxSZ9G2uh48w3Z51K1m7mFhofdOuuWn9kj7ibGNiEYNoxC6WgAD8ch7+0U6h6wNzbbuMAmWgPrQpswjwK/q20w/4PRRQ2nZz+p59zx7LPYRlRojTrLvL+/gacQNAbSGlE8rTjjt37tQXX3xh/A2gTSxiMIC4l9syK7ndd8PvhS0QtkDYAmELhC0QtkDYAmEL/B0LhJWbf8dK/xu+k6PcDFLLK6qAHMVm6N+/Kzkt5fz3n2Hl5tU367UJN1lzM7ihkDdvtLZt3Wk2GsmbL0YTJr6ntm1b54iAg3Azt6lydkMhEjV2e2Z9QeDm/Pnz/5AgMy3dTm10Jsic9/DhwyYJBgKxIVG9evXM8VwP2MA0dwAWEJCkHMjCbs+AWCCO3bgF0IpSCfDA9UjyARAAQhJb1gAFIpHk8x7fAW6QPAMAunfvrm7duhkwYxNSptyiQiVpBz4wLZ3feVEeYAyAguml27dvN0k8CS9JOC++y7lRQAE/AKBAAGAJ9eRadh1OQCxAkeT7o48+0rp160wib4Es8Jbpy3xuwW6oks4JO5zT46kH5wOyoVjjBbAAUAKLUWqRYKNQZN042iQxMdHYlmmpQDfgFRCDMtOWJPQAtPbt25v1+UI3FwlV14VCXcqE/wBUgBfAAs5DmYAxABagj4UPlNkCSdoPfwGWUy/ODVAA2FAX/tmNmpiWjioMuAlYBMQ54Sbnpd2Aa7NmzTJtBAS9//77TVlsuW1MDVVyoXrD71Evc31803kMvoyykfcARdTLghLW3MSu9Dv8DwiDPwIpgbVMG8Z3rarQ2oK2BcbSNtgAuIn9OI5NjQAl2AB/xge5NhAJ5SZLQwDzsIMFqXxOuwOYsAE+it0ANGXLljXnBHJTTsplN9bhOPobsJRBCMAUPkpbONv7zyKrhZv4G1PlsSN9lFhCGzlf1I9rAOjwVXyE/sGLwQTANL4ETLN+Qnzge4AwQKU9JxAJ30LdiAIT4IY/EYeIMQBiACSQHJ/herbfU2ZgIHUm5qCApezUmRewDx/Cp7Gdiak5U8z5nP6OgpJ1SqkLZaUP9uzZ0+xUzjHWP4hhAFSux0ACsQBIa/uWE/7b9XE5PxvfrFixwkw9xyZOGMn18FXOSf3oJ4Bh4Ca7ozMwhY/agSm7oRD2seslW0UmNsJm+A1xkFiHv3M94C1rdhK76V/4McsWELfZFR3fxqZ2uQTrl88///yVZuc8gFoGyLgOcRUgSHtxHv4Rz7EvL+wJBMVutCF1BCbSV4hXxE4GvgDo2M7G+dA+zbksMAeO0g+wP77P79R/8+bNplyASuzJ+YiHlI32BHISY51wk+VbuEfR/sRz6oL9sRtxlAFBC+H/Tv+5+ieW8JFhC4QtELZA2AJhC4QtELbAf4MFwnDzWmnlkGnpdjr61f8sH5Md3lDoKlv/moWb6elmQ6GsqEit+/EXozAsWbqURr3ztpo3a5pjjaBq0zkF2irpSDiZlk6Sy3RfQBPT0kmQUck4pzaSbJIgO3eRBmoAZ4B5AEIUlEzzBHAATFHZkRyTBALV+Al0AeaQKDO9lmMApgAsIBKQxk73BZ4BBGzZqR/QDlUTIAblEgCLtUJJQvv372+mLvM+CSzlA1gBI4EYAChUjgAd4MXMmTMNCAI+AUUAmNQZ2ALgILkmoSYJ5jp8H5hCUo+9uBZ1YUoy5QfkUj9sQgIOQKH82JXvABUBVMAmuy5daGLuXEfU1hsoSTvRLkAYEnCSdJR/AAP+xuaAIM4HZANAACS4LoAAaAAQAvyh4APYAjIAO2yq4lTaWdWhhQQW1tjuBcADDtAGqC85H9dGKYkvWbtzbcDSlcEayUABwBC2AjBjV2xl4QY/mR4NzMZO2BP4wrRc/IUpxLQTZQR6ACcBm4AdABoQDMgERKetnWV3QiJbF5Se2BYQj+/S1hb+8X3g+MiRI42PsIkMMIb+Q7n5G7hJmwBOaAtgB3anbrwHVAFWOqcEo0hDoQikBBzxPY7jO6yfCGgC/AGKgCbY107/BZbhV0z/tZAMW7AmKMAf+M31KR9qO2yEj/PCX2lvO62f41HQAtGwA/2Ofk9f4Fh8IjfIHRpm6QP4IFAKAA9QxPbOdscv8FH8BaUkykvKgS2AjEy3ppzAQRR09DH6Ib4P/KLs9G/KBAhksALYxJRt6k+cwQdpQ6Aom35xTgAa9uI96wv4DHUmbqC+BUphM+rMuehn+C7txnlQPlMX2oo1T4lT1BXoSkwj1hG3AMMAafoBL2Ii619SB9b1xH8tRHWui8vvdpMzygREJ8YBTBlsckI8vofP0c7AN/oJ7QUot6p7q9y0a27iW8BH4qBVDdNHiefEbtqGOEwcID7wGbGbGOmM3Xbwh7amLezO4+yW7oSbNn7Q14m7AER8m/amrNiOwSTOwyAE7YaPM3WeafTEK+Ai1x44cKABqdQFZS/9iVjgVJznpojFTlyDwQpiJX2YdaS5PuViMIp2ZHYB5aCNaUMG6IDG2JX7BQM21m/YLInzAMC5r+Cr/I69aEMGYBiUoC7OTdqu8rEkfFjYAmELhC0QtkDYAmELhC3wX26BMNy8VhzA1Xx6coBFN11il/Sc3dKZuvd/8LdVdJL8oNycVuvYtVL/vywnlgi4fHIjUg1EyOcKKNLjkz8qTu5y1RWIiM5ZTfIvT/WXX7gW4ab/7DkF0tPlKRanNLdby5etMslVzTq1NWzYK2rUsEFOvV1/mOrMmzaxBgoxLd2qJEmoSZBJ/Nq0aXNF/UNCB6QDMuFrFqChnCSpJblEGUZiT8LL5ySjJOkkeiTMfAbEQYFDUsk1eA9IA9wiyQaMcCwgAwhIMkySDQgEupLskqySdAMMSKoBYayJiMoIcIBqDKAA1EEFRWJMffkucIWEFIDARkqUHWgL9ON71JnElmQc+EbSanfoplzYCuUO9QVskWSj+kE1xfUtXAJiAq5I0DkOYEVizGYb2JekmSSbl7WnTaCtIsk6LfAHpRDlJ2Em2WfqKKCCelAeQBl2AfQA/gCCJN8otYABQCIAB8cBh0j8gWXYDlAJpKTuViWYG3B1Qi7gAPUBRACDaUdgFeAPIA0ARlUHzEE5Zs9nwQzrO2I3ACywjXLQRqjFaBfgM4AMKGWnhmNr/rFrOtATKAHEBSQDS7EN7c7nwO2/86Jc2A7/oS8Aq4BZtBdgCtsAgIBJvIBu2BTYht/S3sBG2gh7A3xod+qJ/6KiBLZid46102c5P3UD9AGVqCv9ByCI3bAPfQt/xia0KfVlCjbXAwhZuEkd8HWmrKNSA/oAqYB39FmAL36Lf/JdzsHnlAF4D7ACQFklL/2Dc+A3AB7njuXWR51+S/ugxAUmA3QpN7AQmGW/z3UBgPgoQJ4+DeCk7wEoKRs+Q79hAANFLHZmKQWUi9YWdoCC83E9ICWDJIBnYgV2tlPDuTZxBOiLyhUf4/vUGQhNf6JMqPXoE/QnoCB9lv4GjARs4R/YhD7PIAVtg6/QrsQrfJF4RAzghc0AXMQR+gl9A2BGnZn2Tx0t9M1NuQ3gpV/ZDayIGaGAGRhP/6PMFqhZ5Sa+SjzD/sRgfBs/wG9sP6TfEG/xbd6jvPgEtnDGbtoA3+QzYjfHcT76G+/hgwBWuxYsvo/annPg6yjZga78juISn8SXsQvtzT0Am3MMg0j4Ot8HtNMX8ANsxj2EgThiHW2FD9POTvuF2pI+gQqYGEN5uOdQF2ID9eY6KPcZfKEdAayoUIk/wG3aHvDNYBownZhK3AaYUmbiDD6IP3Ff5B7JwB/tAHinzM52+zvxKPydsAXCFghbIGyBsAXCFghbIGwBpwXCcPNa8Qej3DSz0M2SmhZu5vI3+wzlrFdmNxzK7e8K4Q2Frrrtr0W4adbcTLusQHwBZUVHa9nnK03CdePNN+nVYa+qQYNb7FZCV5La0A0PSMosUCRBRTkDRCTpRMFlpzaSsJEgo04EsgAoAJck9SS3JLUku8AxC1tQHaHIAkgBfUiOeQF+AEdABMoDACIZB1IBDgAPJLocSwKKEotyoGIDKgAyUNgwXZQyA8UAM8A1wAA/AROUA0UZ0InvkMyTxAOmUMYBMICDrLmHOs6uy8hnlInEl/dJcC1wRB1IGUmwLUQFkACPeB/ggZKHpB/72amwwC+UkwBElGR8H1WYfQFOSKABSaGbLqFi4rqUH3gHsLB2tEAQ4ID6ClujvqON7Np0lIFrApiZSm836+B6wFB2ZAaW0Ua0pQVXodO57VRWPsfO+BrwCQgGsAWeUg98A7Uj8AIbUG47/Ra4hJoOxShTP4GDQGVeABDKhDqW86FcBHoABa1yk7biuijssIsFNKiC+Qz70r5/BypY0ANgBHwAsSyMpf2BR8Bt4CD/sCNwnRfX53P6AAo6/IHr23UwqQfwGNAFqEHlS9tQJ4ApABOfB7QAU4B+VonGsfglKjP6AtN6AXiUF4BpNxTCx6yyF8BCHwSi8RMboUS0Kj3KD2SjrpQFiMt5gDy0K1CSF0CG/gWwpv/i+5TLThu2/mqBvL0+04lpT85DeYE+1vc5hu8BxujzQCJ8GNiIPVHjYX8AKaCO/ks/4EX5GWjAv1FS46f0bd7HJrQPqjzOBfQHrjsV6rQP18L3gcj4EQCNOjOVmxdloM7AQL4HwCIO4pu0C75AO9FuDHgA2LAT5aCNbDk5hjiJbSgn6mGOoc9Sdvo858Z3QgcPrNKR9+lbDAgQhwDAQFHnpkRcD/hmB1no78BkgCj9BvBIP6AN6YfEd8AvdSdu0j85P4MQucVubIPfMtBFewDhbVzAN4m1xDlAIPcJQB525vzO5RI4D3YgZjNAhP8Ds23sQjFMXKI8AGwgIssWUA/6DDYnRgNcaR+7zim2B1I6X842t+9TVpZJsL5I+WhP/BJ/A5Ci1qTPYmcb46k39eHeQUyknYnfLBMAPGfAAZCJDXjRNsQ13iNO40MMFoUuy3DVDyfhA8MWCFsgbIGwBcIWCFsgbIH/WguE4ea10vRXlJsWZ1rF5l/9fUXZaRWeOT/L5/VqWu2wcvNqHODahJu/r7mZGR2plcu/MMlXrTq19drrr6lhg1uMKQDoJH8WGNjkkp82+SVhs2pK4CaKG8AUiSSqKgs3SfRJ+ki4Sb5R4wB17E7DFmKhBkMxA+AB3pDo241MSAaBMUAtYAiJLUk/UITvcl4ScxJ0oAZghaSfz0jorcIM9RKwzm78ANABmgFZUTuh/KGsKHOAoySnAA6bkNpk1oIwkmG7dh2qKcpE3SzkI1mnrEBMgCngB6CD8gyAQGJL3YAztIPdoMSCCZJ4VK0AXVRUHGs/C4UXdvCCa1p1LcejNsPmvKw9qRe2wC7ABCAwdgWeYmfaFnugkLTXoa7YjbYFJqBaoj4Wotn1N53TPTmGF1ADUICiyipqgTzYmHIDAmgHlK2AT6sY4zOUhdiPc1gQa/urrTMgCLhAG3ANyg2Eo30BWAAHQBhwke8CoFH02SnUfwdsWvvxXYAf7QdQBEoAc1Bv4jtAYmAHU55pT1SFKPLwC2wEZMH+QBpUZtTXuSkRfYpyMiUa+/I5UAc70IeAt9SLNrKAhjYC3DLFmTKhxKMvYmur3LTT0ikfsAb74BsooCkHQMf5sqCJsgKgAKsASRS9tAUgmnIDZigrn+MTvJyKuFDFob0G5WVqL+diwAMgbXeot+dAqWuVgUAse35gNu1NPwW0B2PW73vtoZSj71N27I+/UiauwQAEP1mqAIhoByjsNG/iFX2DcxOPgI0AYwYgaHNe9BlAFGo8ygREAx4Ckq2CnFhCX8L+ADfgH/3d2oaf9E8GCwDuqDPxUwAxgzPENPoB7e/c3MjpqxZwAtmBj6jO8TMGUULV3ZwLWMox+BHQmGOAr0ybd05LxwepH9CT/gIUZ1AC2E1/wjY2JgI/iYEcT+ymr9K/bAzketiBOIYdgakMGFEWYDm+ZaE73yMW85OyYTPngAnn5zwMDtH+tC0DQEBC4D/tip+ErgUc6oPWbsQn2t3aFJ8nhhDTuI9hVwbo6DOUh5iI3Wgv+h/n5VzEUfoS1wbKUh6APANpwFzqSNsymGPtRh3p5wBx7luc37l53NU8k4SPCVsgbIGwBcIWCFsgbIGwBcIWCMPNa8UHcuCmQ6lpIOV/+NssoG8/N/sQ/eFv1twMT0u/uua/FuGmmZaeliZXkUK67HJp9eqvNPjhwapdp45eHw7crJ/jIL8nfKHWQUUHQCSZBXCglARuAhyYJouqCQBKggxkJJHle6icULyQsKJ+sQklySFwi0SXpBu1JjAClYv9jl1vELUVYIZknM8BZpybhJSpnkxFBYDaqbwoo0iimWoILAWgOaEga+QBM0iYAXyACrtJBuozNizhPY5xJszYhKSef8AtklugBlMonUCY7wFKAC3ATSASSiAUadgNIIyNUPIBcZyJNscy1ZrzAn+wCbZjbT4LLpx1cUJFgC7JMnbm2iTrdl1Ozosyjfd5D7AKEAFQYDs7vRt1l12P01l31FvAE64HaKNMFi5ZJamFwLzP9wCLrNcJ6EWJhfIONZp90b6AFM6HupY2sVADJRjgiPamveyafU4lG9cFEgBqOB64wPIBAGPsxxIKqNuoB5ABsAWo5RxWlWqv91fRgGOAHvgV5+RcXMdCMmAdkIt2B/gBQux6elwDeIXimHLhOyjcnMCKfsS5aRvsTHkBIdiH/gOUxBbOKdyUGZ/CVvisneZNHYFr/A3ctBu3cG7sA6wBRAGs7KY2TjUw4A2oSpk5N9Nu+RyIhm/QtkBdQC3XwgZOn7TK3VDb8r6FjAxKAILxPdum9hwMAgBAgeAAW/oQ58JG+BIxiH5k/cy2J1OY8W/6O/AV8AQgtHATuwLB7UZJHG8Vq9iZgRngHn2AAQXqTFygj/Ji8ID3mVJMWVGD4rOUBQBPuwK0gdz4IjAOHwFK29hhB1gAptSF76OQpa+iSERRaxW4dukHZz2tapmfAD76O8AYRSGDBLSNc/Mo/BCfxN70I8A75QWwUXbitF0vmZhKXAK6ASuJhZyTvm6hnp1GDvTFlyg7oBzoiDLT2hQFMIMBNnbTjtiO+wgxH//GrwGIgGp8lEEHwCDXt+cBMlt1MnGXvg4IpS9yr8Gf8HHOy8vuQu70Kesfto+HrrvJMRZu4nOUG3BPHbEV/1Awc1+hTzPoRLxnuRP6Gcdif+qAMhM7MOOA8tGH7JqyXBdwT705F+pvfkdNHn6FLRC2QNgCYQuELRC2QNgCYQv831ggDDf/b6z3P3msq9n05AAT0g2uzNkl/U//dmBPB940E9rt32Hl5tU33zUJN8+dlwzcjFV6hFurVq4xSfd1tWpp2OuvqnGjBmb91qB//L6hkE2SUd4AboByqHhIqC3cBDgy1ZEEGXgGbCLBI0kG+NhdlVEoOaeQknACnziGxJQkF2UUwA2YgSoK1RFAA/UQSSKqOzY/QRFF4ghcBKwCVe16fySQJN0k58AOEkgUQvYFlLDr0JF0kpyT4AMIUCYBj5jeClzhZYGiVZpiE8AgdUQxB8iyCisnDAQUoNhClYMSDxBEebEbdQaYoO6xm5fY8nE97A1gop60E0DGqn+saigUunI8cAZbAl8AJdQbMAVooO34B3AE+AJfgAlATeyNShDICHSwU0Jt/ak7EA31IUCHhJ52cpbZqdqzvwMggB78BDbhNxbO0U60D21HGwMHaF9eQAWABQo8ABzH2V3jrRrLqq8AurQ17QUsApwAk4BIXIMp14Anymt3gLY+/nfBprUDsJl2BbZgK9rF7qgMhMEu+CXwDd/FLyxwBxABN2lPoJtVr1o1GT5H/QGa+CRAHBjI36hmUYEx/db2IesHwBKgHaCcvog/8qIsDAJgR/qgrSu+gI2AmqiTQ3ds5rx8H7hJewP6AFvYGwUnKl++Q3ntQISFRXZzJWcMcSrwgELYDlAE1LObgDn7Gb8DhoCoXBfADQDlPKhHgX+ojYlDzinaHIciErhJv0LdR3/gOK4HpAQoApedG3RZX6Vv0HbAP/or6k3qzPUs3MTGADoLKPFfyoeP43OAKgZ5OBflIAbyHuCdF9eyfsuUd+IQtmQ6M4M09FliHdex64PaAQPb3nYghPfpVwx+0C70H6vcdIJmCzfxHfoR5bMbCtn1kgF2dkMhbEhfw08oO/5D7LbntO1J7MYvOSfKSlTT9DOWuCBGANbxR+qDghyfYtCF+wj9gDgDOMUn7OY7DLQwUEQfoT/j+/QjwDPnIW4BEInT+A6DASg3qTd+6lRqhk7n/093fDstHT/hPsa5iducgxiMveiLXA9FrfV3ykY84Hv4DH2c+wL+gq8yoEU/pp8AqoGgtDltjx3phyin7f3j6p9KwkeGLRC2QNgCYQuELRC2QNgC/+0WCMPNa8UD/gg3r0DKK2jhCpQKvmM3Gvr98+D09N//DsPNq2/6axFuBoCb6elyF41VemSkvv3mewPmylWsoJEj31LTprdegZs2KbSJIpZCiQQYAADaNRf5G6hEAkvCR1IIXAKuAcp4kSSj/CLxI7F1TqflcyAeCTQJOAkyqj5gHOcCFnEepq0DBgF1QDiAAUofwAXJMEkt17DwwAk3ScBJLpky6AQoAAkLHwBJwAfqxvm5NsknSadTiUhyD3SjfsAE7ADoAAzYa9vv89NuKOSclg6IAqCgeLUwBMBok2ULLoA3QACgH9CAZB+oe6UH5ygP+Zukm3/YkiQcoApkAp6hDsReJO9AC0ACbQUIYZol38O+ACtgBscyxd6ZbFu4S5mwE1N/AWfY3IIOq150Ak7KhpoQGMG1TlOBjwAAIABJREFUOYZ2cK7JyEY1gBzABRAFBRjXw07UGeUt7YfijPdzUwQy3RWbAomBJCgKaVP8h2MA2PgI9qatrLKN8oUquP5TVOC7KLqschO/pYwWMuO/qM7oF8B+oIjdKIRyAD4oG2Cc+ljIa/sZ4IO6AvaANXwPu9Jm+DlgFeUrkJm62RfqV5SOtCNAifYF3lEW/rYbClk4RT34LjvY069RvtG2zs85H/5EGWhn+i62x+8BS/gT4BmQakGf7QNOHw19j7pQT/oN/Yy1cvE9O3BgbQEcA27SN1BhOr8DNGKdRTaNYZ1EG6+4Fso+4BJ1BKYD/vBrQBk2BCzZpRqc8Y1jiQf4Pwph/IX+QT3xd4AdZQToAqyIaxbOE/+ICRbO0+/wdRTLKPgY7GGwwPZt63MocfEl1lbFZ/AjgK2Fm1zfadvc+j5KUuIg/QvQTrmd0+05Bj+k3gBKvsvn2AUFpF1ShDIzSEA9sK9VrNP2KJRpB+cgD+fFnvQzfAwbE7vxExu7AZPEX9ra7iZP3bENUM/6Jf3GwnTOyeY/nIcyMeBlN3XiPAwoAOSJT6hWuf+goqa/0BdtPLJx4s8U7vZeYP0Tv8SXgJtcF0Ux09KpM+pb4jD/uA8Raxgw4UVb0Q8YTEKhyoAB5bFrqDJwgO2oE2VhyjoxD7BvN67i99wGqq7+CSV8ZNgCYQuELRC2QNgCYQuELfDfaIEw3LxWWj0IN3MUm1eSMqvgvIqfZrf08JqbV9X+1yLc9J8FbqbJXTRO2XmjtXVzkgFVMQXy670J49W2Tas/KDdt8men85Ec241bSGhJvHmP5NKp/mHaOkoeEmlAFgk8ySm/o7wkaeVlE3A+IzFFycN6cySDqJFY742kDwUMa2WyRh7qLcAYCTIJO4oZklKSZY4lobVJIspNykfiTHm5toUKXJ+EnM95DyAA0ANuAjGATiSsABGnsg9oApQEuKECBHKQCFug5wSbFpbYNTeBVoAOwBTlRiVFkoy6DLjBy6l6AwpQPuzJGpUABiAp5XVOsXSquoBiKMgAxdiM66EsQrFGOVEikXQD3lCB2k1p7KZMABvamDUbnWo75zp1TGUm8UdpxlICFr7Yqb3O9TepEzCPJJ76UF+Uac6NkIAXXB84wlRhq6hjDUvACuAN26FotNPrnfbmGtiIf9QZQMVUW6ZdAypoQ5Rd+AFtjB9gbyfI+7vqTewO3ORagBDqhfrMKkoB3wBF2hflJj6Gje30d1SQTEW1cBNAY68NRENRy2dM/aa98UtgHbbAX/A/7M0Ua/oR5QFy4lOoLIEwwF36Aj5s13x0bqyDvQCH+Ah2of8A3gB6FjACtwCKKBZROWJ/wLqFm3ZTJwYAUDeiSLP92Tl4YdvJGUvs9F87KGDhpjMQ8x2m+xJjuC51s9cEyDKwQdmBacQIYCtwiRcgkr4LnKXf0F9RJgOliB2ARpTezjJZn8WngX34OL4H3KI+xCI7LR4Qz6CHbXOUm5QPWIiyFpCPMpK2Iy7icwBMgJ+Ne/baqB4BivRL/Bb/sXCTNRypv3Opi9CBA9u/AKP4BnCTWBo60IDvAG2JbfgmPoNq224GB6AmPtjYjYIUtTuqX+Izgyv4LipaXjbm4CcoNRnAAOzhz+wQjx8D/6gXIJJ2oI2wPyDergWLX9Kv6fv4PddD4Uib0r/wAfoq5+E+wHn4aQcFANzEV+Ix/R3Fp41Dtl854yP9xaqonYNW/G53S8cvQ+Emn+EDtDM+zxRy4ghT52kf/Ivz4o/0EeIjZWWQjviOPYgbzGIAfnINADt9Dl9xKnGv6oEkfFDYAmELhC0QtkDYAmELhC0QtkDOLGXJ63fpfLq06ZJXZfJ4VC6fFOMxT+A5k1TdYWv9P7ZAjnIzpxRXpqVf5d8KKKzcvPoWvdbhpj9/Pp09fd4kYHv279M///m8evfuqaJFWAvR9QdYR7KGig5oQ/JJIoy6hwQUWGU3zWENNBI1knzUg6jHSO7tmnAksCTIwC27EzrJJokhIADoAxgg8SOhZko6QIDvAl9QIKL4IpnkdxRUJOokpiT3dlMUmyhauElCaeGmU6nF5yTzJK6ADFR1wE0STpJ0EnbntHTKwzFAIaZJA5AoX+g0SAsggCLYBkAJmEG5atfcxG6ogAAa2IME3gkurEIU0Ig9mTLP9E27o7kFDM6flAO4CVhGFcV5AQeoiFB1USfsRllQEQG4UBABUICLdiMlYAttZ18WeNm/qTfrATJlHhUVUMmpfnTWn2MATXwPpSAgAqAeuss73wN6ANOwO/YF9NAuQAHgGipW51qCFuBwLDYCFAFuUffiF9gW2IQaFFiIUpcy0M7AGqCj3cTGCeH+LCpYdSDwBr/BrtQLtZ4FvPg44MYqNwHLgBjrIwAN/Bx/Z1q63andAhnKCSziJz5L2bkOCjt8EwDElGna0CrHrLKQ7zOVlrJxHeqHzezak/gF10F5CQClX9LXgH6ck3UmrTKPPkP74u+APnwXuGcBrJ0izoAEvoIPOCGS0y+dMMyen3a2mwjRj+3vFv4REwCYKG25llVuMuhBTOF4VJ2AQ1RxdrkLygAQw88Ay/Qbvk+diXUoe2kzfN5ZLnyJOIe9gYr4G9AayIXPcU67Lu7KlSuN3examPQjpkwT8xjw4Pz0Z37nfWKeXe/SOU0aBR9qRlSfDNzQ7wCUucFNZ2xwDmxQNuAw1wZwAzeJE/Zlr4cf0D+AcZSFgQa7qRnQE9vgpwBPlJ0ARvoLvs5gCX2RemBvwKd5NAwEjMITn7R9HLugtCfe2NhN2xDDUThiY1TUdk1UwDl+Sd+nrRkIQ33J4AtKYuIZfszx9jwM1AD8gYQAbM4FCKXP46tOdanT3s545lT6Wr/lnCyXQIym7KikUQvTvpQPBTZlIvaxdih9nsEU/uFPdt1a+g79kDbF37gH4F8MUACVib0Ae/oT3wXQ8jv9+e/Eoat/agkfGbZA2AJhC4QtELZA2AJhC/z/3QJh5ea10sIGbtok+Wp/OpWfFcLKzatu+9NZfh2+5JfL71L5Am4ViJLcBgr6g8uayp+jgjRDBP9jr4AZjQiumWmWJqAsrNSana3A2QsKpKUrUCRWii0oX7ZfTz35mIF1bCb0xGOPq8ltt5nRDAO0UBK63PJdztSUyZM1YeoUnTx/Vn0f6KcX/vG80i9f1jsj3tSU9yfpxVdeUe9771VcfBG9OXy4Ro16W63atteSxYsUCPj06dKlmjZtqi5fuqw7Ot2hxG6JqlChovz+gM6lpujVV17WvBkzNXjQIN3/0IMqV7GSXKhs5JbPFZDL79WRwwc0fMRIxcUXVa/evbRzxw6NHjVKER63xo4fpxtvqiuXx3Nl6YXPli7V2HfH6PLFFD311OPq0bOP5Ap+7vJJyz9drHFjxig9O0uDhj6ixDt7aefunapf5wYVyButZV98qVsaNhJNevbUKa1YtVyz5s5R7Zp19Prrryl/gQLG1H6zU3MQCJuk2ZjfJZ/fr8nvjdfkceNVq3YtDXpsqBo1baaD+5I19s23NX32NI2fMF7dEnsoLj4+6DfBrerlDkiX0i5r0uSJemvkSLVp106PP/Wkrq9zvdwul9wud7BtaSR+YR0/BXThQorefnOEZk6bYkDf9Nlz5A24FOUOjk7ZS2zZulWLFi7S2TNn9PLLL8njcatOrVqKjY/TuPHvqXmLFkEgZ3yAA/3y+33KdrnV/Y7OWrvmKz357NN6/NlnFROTTy5/0N8pmzEKdjHvSd//8IOGD3/dTIEGlPTseZeio/Lm9A+/AvLJyyYb+w9o3Lj3tHjRUv3r67WKKxanxx99RCs++1z33tNbrw5/Tfnj4hWQG6Mb36Duh48c0JtvvKmffvpN/QcMVLcurCX6ht6fPEWDBg7U4IcfVaG4WK3+8gvj6xfPnVOfnj3VPTFRBYrEy+t2KVJuY3PTcjntGPAH5PbkjOrRh/z8L6Cffv5JY8aO0Y/r1umZZ5/S4EEPy+OJNMZNv5ymV155WaNHv6PmtzfXhx8uUJEiRY0vADh63NldKz5brkeGDtULr7xk4KYnZ3kB9pbftXOXHh002MDNx558Qm07tNPUSRM1c9L7atG8uSbPnqn4osVM/YNd3aVsn1ebNv2mgQMf1ObN2zRmzDu6swdwM79eG/aaZsyYri7dEzVx4mQFfD7NmTpTI954XSVLl9CLr76klm1QMRprSgGvqPLFCykaPHiIVq76Qnd06abHhg5VnTo1leVDXbpHN9eqY67/0ZKFatWmtfLliQken7Ne7+8B78pkg9+3vgvI1K9dh7ZKTj6ocePeNdCsSJFiUoA+5FfStq168YV/aMWK1apes6bmLligsuUq6p2RIzV98gTVqFZNI958Sw0bN5I34A+2GTZ2SRt+/VXjx47ViuWr1KZte82aO0sbt/ymO7vfqeuqVNE/nnlWDZvcJj+bSrlcijDxwK/knTvV74F+Opuaon+++qrpl6bD+Hzavm2Hbr75ekW43Vq0ZJGat2ilPDExprsePXpY8+bO1htvvKVBAwfpuWefMwM/Awc/pNlz5qhXz556992xKligoDkfMc/tkb77/nsDn3/4/nv16/eAxo97T4cOJyuxWydt2bJDX371teo3bGAgGv0I+1JH7OPyEJ89Jvbs2JqkN14bpp9//Fb33nevXh4+QtnyKJLYoIAup13So0OHGoiKinD82HHBOPH2aE2aNF7DXh+mPr3vVqFCsRo+YrhGjx6lNm3baunSz+T1+fT5kqWaNn2mUi+lqFOnjkrsnqgK5Ssa06ScJ3a/rpmzphk4OWBAf1UoX/5K33d7IgzQPHrsmN54c4QKFoxTl85dtHTRQs2aMU3de/TQ2EmTlJ6ZqVdeeVGzp89S7159NGjQQFWvXi0nngbjHfHoyNEjGjP6HbncHiX26KG8eWL0/sRJ+u6br/Tmm2+oXZdu8rmkSGOvoC8Fx4F/H7Cz90bzvgndLnOPyczK0uYNG9T6tmaKismrNT9+p7IlS2vBhx8q+eABtWjRUq3btDEK8BUrVurndb9oy5atpi3q3lBHTRs1VJ06NyiuZElt2rpFrVrcpmLxRfTxx4tVt249XFt+/onYFVB2eoYWf7xQHy1erMGo+hs2VEyO+jjnIcJxLyfWBxTgZkSRORF9xRNcJdveB/jcj61M/X0yvwXcks9jHIhfJSINdnHJFfAQtXMCn48TG78ixuJh3INd5iCXfDlfc3vpb1wgeN/hPMRwtzEmX/LIm/MYQhlctIE5n+f3peJNPewiScazg/cbjETJr1wrIBfndQfkp53MeaQI0y+zuZS85p7uDsZRrmVuP//hWnzBFNXHScT/pQhjBxsDeWYJuDlvRLCa/uxgaHN5cuzLPTpYN7mjzNNezl1frgBnpBCeoMHNtaivN5dr+UzM9bs98lMGThfIDm7+SR24z/P8Q5v5c7kWZzQ+HKFAsHFz2iLoJ8ZApgymEpKLto+SN+fu6/Zn07IKYENXZLCoxoYBuYPOamIkgTXoZ8FO43fzOT5F25qnTnPGoK8ES4EvYh8fZcO6pm687zXnD7gi5Pa7FXD75KZNqMofrmUc3VyLOgQfK7At1+P5J6eNjW2z5TP3ME/Qh8wzGf7MP/yTNqLoweW6rjwi/36jctyysk1tjE1MLwi+qFnQP6zfBp9zrrx+X/Pryvvmmua6QX+n3unyK1qR8nixa45fBTyS6bf4O3Xk+8E2DcYo7O5TQPRPzsgTiyml5M82Po89TdTjuSvgZWqU8YugN+KrPuPjtl6Uh/6J//E9UQbT/+hvzmtFBHMbc61g2/mNb3vk4l4WyDbXCvortg1eK9gHIq70DTc+zPs5x17ZC4Lz5eRLtOkV/7mirDKRyMQyF9fy43+R8tE3TI15nzoHA2yAhwD+M+1hY6Z5Os2Jb8FnVRvXcp6Kg7E1IOOvJiKYhqdv8I8+lFM2lz/YN3zB+PvHa3E9LuvOiYc8lefEI3/weRX7EC/p7x76Z8592vRNl707UAa8zycXx8lt7h2c2+2jvgHTtTlfgH4gb871zBO7fCYm8+zOdykDNcafcm4pV5KHYNQKWtH7b9cy7UufN67BN4I2IP66/Dn3C5dbXpfpefLwfEK/N/E3xzah1woE7+XBPujoQ45uxSeUOqeK1tONDUxfvHLvzq0Dh98LWyB4l8C9fP6Azqe7lHQxQyViPErI51E0SU6O6+Xc2cIm+39ogb8FN/9s2npu09jD09KvvjWBm4dSA8rKlorlDSgmwtyGgg8L3FzNw3DwQf9/4mVu1jmPfRYuGTiT81zkz85WvpSLisrI0KVCBZRZsJC8/oDWrlmlSePH6kTyAfXucZe69eylQqVKKU9MXvMgdebwMZ3de0hvvzFCP/62QbUa1dUDDz+stu3u0JlTpzTnvQmaMWGsHnpkqBL7DVBskaKaOOoNTZ04Xs3b3KHpM2eYGyv/li37XB9/OF8ZF8+rfbvW6tLtTsWVKKtz6Rf12aJPNPqFF9W6dSvd/+ijqnL99eZBlfzDG/Aq8/wprfzsE70+fJRuadJCDz/2mI4fOawp48YoKzNdL454U42aNFW2eZo0aa2+WLFC094br8zU8xry2BC16tpdAU9ec9P1ZAf07cpPNXX8u0r3ZavvkCFq3ambdu/Zro71GqpkkThN/WShatStL0/Ao6T16zVz6gTt2LdLw9+drOtr1zZAMCs9XefOnFbG5TTz0OvzZpm6VqhV2zwMfDB5suZMnKgaNWvo7kcG64Zbm+j4/qOaM2aiZswcr+Fvv6U7Eu9SwfiiJmkyKQJJjNerjIw0fTJtit4eM1otO3ZQ/4cHq3rN2nK57AN8DpLyZSkQ4ZHXw/sBfTD1fb0/ZpQqV6yg8dNnqGCRkvK4IxTwe41/0m4fzptnwFuFylU0/M2Rypsvv1rVv0GFUN6OHquGTZubBxYXO2AHAvLnJEEknYN69tEPX3ytB4c+ov5PPqHo/AUVaZ6Hg+1MMgKEsWD0YPJ+zZ83Vx9/tEA9uifq0UeGKDq2mAHnHnmVfilFR44cMiqxefM/UZ6Ygpo4YYqKlCmm8aNG6ZOZM1WnVg0NffYpVb/5JnldkebBNNIkV16t/vwTfTh3nvLFlVK/hx9T6eKFNPu9dzRl4vvq9/DDuveBQSpVLkHnLqbo+2+/1acfLlDGufMa+NCDuum2RoqMK6hIT7QBBnZwIJhoB+SJCD7oGsUoD6z+gH5dv07vT5qgX3/5RY88+ajuvfcBuSPzyC+3vJlZGvv2W5o4bpTq3nyjxk16XyXLVVHAHWEezIc81E9ffrpcfe67X0NeeE75C8bJ7WWqrFtZ7oD27UzSK0Of0NGjxzTgkYd1Q70b9d7oUfp55Rq1bNVSA//5D5WrWk15PHlMMn8x5Zx2Jm3X11+u1pQpk3XpUqbeHDVS7Tt3U/64wpr4zjuaM/193damlUa/N1nZmZkaO2ykPp43S1WqV1S/gQ+oQct2iipYVJEk9JmpOnEoWb98963Gj5ugAweP6M5ed2vAoCGqWquWslzZOnLggDo3vV2XLqTonZlT1bxNWxWKKWjQQMDjzPByj3zEpZNHj2jEsJf0+eIlat+xjfr1H6A6DE5ERuv0iRP6bvUKvfXaKzp3/qJq162vdya+r/xxxfXmKy9qyQcz1KBBfT3z2htq0LiBsnjIDgR0/uwZXTh1Wl98/rkWLfhIZ05fUOuOnfX2+He0KWmjHrynr6J9Pj1wXz+1736nCpcrr2yPR6BDT0aGlsyeo9Fvv6Vajeqp3yOP6oa6DUzy4fEFtGfvXrVvcasyL6Zo8oxpurVVO8XExptM4dSRQ1qy4AONGfm27h84RIOHPqG4QoX0xrB/6sM5M3Vb02Z66fU3VbR0uSA08Prky7ikKRMnmMGf5IOH1LlbDw1/Z4xOnTmpx+7rqV/Wb9HHny3XTQ0ayh0ZZa5jcjYzyOCVyw2UiTaP/+ePn9bkd0Zq2aJ5atr8Nr06ZpwiChZRNPHf5df2rZs07KWX9M2/vlaPnj31+og3lOWVJk6aqunvvaXHnnpGd/a5T7Fx8Ro76i1NmzxeLdu20ZQZH8gfES2Xz6cVy1dowfy5Sk8ldrdRp66JKlqitC6npeujjz/VWy89o7bt22vg0MdUtWZN+UyyGUyMLp07oxWff6bhw4epQfM2GvDgYH3/xSrNnzlVLdu104gJk5WWlalPP/lAb786XLfc0kCDhj6m6+vVNXmfGTDxepWZelHLli7VqJEjVOOGmzTo0SdUrHBxzZ02VV+tWKpnX3hObXr0VmZEpKJMAvSffZEEzOUNAgfYX5Y3Uzt+Wa/erTuoQNE4zV75qQoXKqypkybrm6++1C31btaAhwaqRKnSypu/oM6nXNaKVV/om2/W6NCOzSpVIJ9at+mo27v1kPJEqFfXtjq+d78mTp2rW5u3VkRMHgPtGAANpF3W3m3b9fzjz+h4Sor+MWKEmt3eXPnz5QuqN3PKDrw2abnbpYy0dCXvTdKFEydUKF+sSiWUV/4SRZWedlk7ft0sf3a6ipUuqsLlKigyOq8uHD+sI3t2yePJozIJ1VS0dClle9N1YO92nTt7UgUKxqpUmSoqUCBOB/ft06F921W8RBGVrXKdYgoXU+r50zqya4dSzqaqREJ5laleRZFRkTq564AO7t+tqJhIlalQSbHxRXXxwint27lNLleUEirVUGyp0gaEHN+3S2dPHFFM/liVKldVheKLKTsrTUmbf1Z2xmUVKV5SJctWkj/g08E9O3T62BmVKFteZa+rapTRZw4c1qG9uxXw+FWqUgUVKV1BAV9Ax/fs0aHdSSpaqqiKV6mu6HwFdfbwYZ06eMA8u5SuUE3xRUuZa+3e/pvSUs8rrkhRlUqorHz543T+9Cnt3rlZAV+aSleqpBJlq8gfcOvI/v06cyRZ+fJEqHilSootlqDD+5J1ZOcmxcXFqkzlGipYtLgucc/as01njh1X0YTKKl/tOuXNE62zxw/q4J4keb1+lalQXSVKlVNa6iUlbduggD9NJRISVCKhityeaB0/dEjHk/cqJkIqWaWK4kpWUPblTCVv26DLqSkqWKSEiperqKhojw7t3qpjBw6Ya5WrWkP58ufXhVNHdWhPktLS0lW6fFWVrVBNnqhoJe/epkP7ksxgStmK1ZS/UBGdO3taB/ftVKQ7S6Ur1FJ86XLyZ2cpOWmDUs6cUL64YiperpriChdRRsoZbdm8wcC3kiUSVDShjFx5InXqyDEd3btf0dFulamcoKIlq+j4ob06sDdJ0VFRKlOhmoqUSDDq/uQ9STqyf6dZOqVktZqKLhirlOOndXTPbmWkX1DxciVVqkI1+bM9Str8k/zp2SpetJSKJZRVRP68OnvilJJ37FJkRMBcK75ERXn8nHe7Tp8+ofyFCqt0QhXlz19Ayfu41nbFlyqvchWrq1ChOKWcP6+De5OUev64SieUV9kq18sfHaMz+/fo0P69ckdEKqFCBZUoVUYuM8gVHCiit0Uo28QdIH8Q+viVcemS9mzfonMnjqp44XiVqVFH+eOK5CxtE8RX9uUiUJtxUGCydPHsGR3evUsXzpxWyfJlFV+1ggpGFtCpvcd0OHmr3BEe037E09QL54y/RrilUuWrqGip8oZJH0neq5PHk5UnJlKlK1ZRkZIVdDn1snZt2SRv6jkVLl5ERctVVsAVpUN7duvc4f0qU66cylarLU9MjE4d2acje3bK73epRIWqKplQHlymY/uSdGB3kuKKllK5StcpJqagTh4/oqOH9igy2qUyFSureNkqSktN056kbco4f0pxReJUrHwl5c1fRJfOntP+zT+znpKKJVRViYSyunj+hA7v2aGM9EwVL1/VxIjISM+Va+UrWNjEiMJFSyot7ZIO7d2h40cOqFSZBCVUrq28+Qvp1PEjOrQ3Sd7sbJUqV0nFWO87K11Jv/5gBpkLJ1RRsYQKioqI0KnDycY+eT0xKptQQbEJpZSZlan923bq0oVziitcUCXLl1d0nkI6vC9Jyft2qnSZBJWtXFP5CxbWudMnja9kXE5RqYRyKlq5ujxReXUsabeOHdilPPkjTIwoGFdCF86cU/KebYpWtBISKiouobSy/V4d3LVXF06dVMHYfCpZvpwKxpeUL+2itvy2Tl6fX8VL42vllJlxWQf3JenihTMqUb6qKlSspsjIaB1O3q/D+7YpOtKtMhWrKr5URWV6vTqxZ5uSdx1Q8dIJJv7mL1RIqSfxp91KTUtRqfJlVaZcNXmzL2nn1o3KysxW0RIJKlK2vKLz5lHKqWM6uHOryRnKVqyh+OJlDGA+dGCnzpw4YmZrlC5fWYXii+vg3i1K3pWsuCLFVaZqZRUsHK+0cxd0ZNcenT1/SqUqlFapKrVMeU8fPKTDu3eIx+PilSqqUIkyyky9pP2bNhp4S/wtXKKsuW8dO7RPJ47sNwP5XKtYqfLKArS7GbAI9pvg7e6P9+uzJw5rz5atSrt4WcVLlVJC1arKV6SwybOjGBjx+uX/G8+b/xP5d/ga//ssEJTmuMxg3eVsjw5dvqxSBSOUkDfCwE0zUGCYjXOE6n9fPf4bSuRqNi3Z3H7tiFdwLO3f/7bv/9vPHEWSfR+4OT285uZV+c6JLGlvSkCX0n0qGME4uJQeYGTMK38EupEcJcN/HCK+qkvnehAj3wyQMQIahJtBJVMESbE/IF+2V6XTU1XMm65j0fl0LqaQ0nxStPz6ctlCLZ8/S/6LKap2Y12Vu6meYgvHm8e6LT/+pN2/bdKubduUt1ABJd7bW50AoEVK6+yFC/r688V6/7VX1KlHH3V64GHFliymj6eN0eLZU1WvYTO9NnKMlKegMvzBELJj86/6fN4MnTuWrAbNWqhx+x6KL1VYR/fu0dtPPi13ZKS63t9X9czmRPHKSsvQ8SOHdGDTeq1e/IkuXLioHgMGq34KtdyaAAAgAElEQVSzljqwe6c+mjrZPBjc+/Rzatf+DmWbgXqPAT+//fyTFs6artQzJ9SrX1/d3LGDAq588vvcivJ5teGbL/TB++ONarDng4PVqHkLJe/aovvatlOVqpX1/Nh3Var2jfJl+vXj58u0cOp7KhgXo26PPquAz6tIl1tpFy9oX1KSzp88aSCANz1N0fny6+E33lZklEcrPlqg+ZMmqVL1qur+YD/Vql9fpw+f1mfTP9DcKW/rwcefUuee9yh/0ZLK9kQaBYcZ+ZVPmZdS9evcuXp33LtqekdH9bj/fpWrVkPZrgijjGEYk4e7QOZF+T2RcrHuoc+vrT/+qCWzZ+jo/v3q9UB/NWvbXsofp6zLKUo5eVA/r12jtV+sktwR6tS7r5q26aRzlzM1qF1DZXt9enHE26rXrJW8EXnYDUrZ/oCZuu/xSPl0SSOeeFZrV36pxL59ddfDgxWRv4Ai0UoBByM95mHO7/MqAgUVz/mZ6dq1bbPmzJgmX1aGunTqpPgatZU3bx5FZGXq4I4krf/xex07fkzFyiSoVafOqgHcjsqrXb9t0qez55i6NLq9mVondlV8mTLy+z3KuuzV+TOH9eVHc3X+1Gk1aNdRddt20PnjJ7R2zlRNnTBOiQMH6Y57HlCR0mUMxMi+nK6DW5O0ZvGnOn38uG7v2FrX1btRBcuUkyc6jxlRDipxpajICDPqB1xBeUlfivD5tWPjb/p45gxt+3W9+j/yiNp17SpfnhhluSIU5fbos3kz9cF776hYbAE98fLrKn9TYwWi8sqTdVljXn5aX3/2mZq0bKW7H3tcxctXkz8rZxQx0qujO7do9D/+obTLmeo1oL9q3XS9VixarGXzPlRUTD7d0qaV6tSrpwJ5sbnXPNT/a+Vq/fr998GEyhWhp19/U03u6KyYYsW1Zt4cLZszXSWqVdXQl19Snrz59c2yVfpo6hRdSjmnG2+qo9qNmym2bCVFBLLlT0vRuq/XaPWSRcpIT5fLE6muiT3U/f7BKlP7ZsmTrdRTh/XSoEHaumGDHnrxJTW9o5viY0uIpM4H5f6LV8DvU9b5C9ry3VpNfHO4vN4s1W/cSNc3bKCI/Pm1Z8cObf/xB508elhHjxxSk1YdNPT5YWYAYN60Sfps/gwjRqrXqoM6dOpo2gZ/27drp/Zu36GkX3/T8eSDKly8lNp066lHnn5UG7dt0MuPPSZfWoaqVa+lZu3bq0HLVoorXVoZmV4d371b0999V4cP7FOvgQPUoGVLk0BHKNK0+7HjyXr+kUHau3G9nv7ny2rY7g4VKFFGEW6Pzh9J1uqFH2rW+HfV69FndEffAYqNyaOfli3W0rnT5IqIVNd+g1WraUtF5I3SpePHdHznNq1d9pkOJx/QwSNHVb1ufQ19bYQyvdma/vyT+nrNvzR6+hzVbnCrAtEx8pIIGAm1X9nZGYr2eOVXDI/58mRna83ST/TxjPcVEeHWoKf/oRsaN5XX5dXZY0f1rxXL9O3K5dq3c6fqNWqsgU89rfxFi2v56i80/cXH1K3vIHW97yHFxsXpw8nj9OkH03VLo0Z6bsQ7cseXkV+ZcmdnacdvG/TZvLmm3zRq3lzN23dUoRIltW3vPk166mEpOq8S+w/Uzc1aKm/BQspKT9O5g/u1f9N6rVr0kS6kpKjrQ4/o1mat9MPyz7V47iyVq3adHhn2hqLy5dHpPds05qUXlJbt1x1336cGAOS4eANhziTv06Gtv2nVoo91+vxpdbm7n5q2ukMp5y+a8/zw5QrdP2SwOvTso4yIfEGFx188s7oDKMcYuEE555cvO1O7fvpJj/W+RxWqVdLwyeNUukJV7du1x1x3z9aNqlS1imrUrK3rbr5FkXFFlDc2XqnnTpo+tvqTjxQfX1x9H31SNzdpoE/mTNLSOfPUusNdapnYU6WrVDKKqPSL53U4KUkrP1qoX9etV9s771SH3j0VXybBqAVzZHsm8fNmEXeDSSDT4z+eOFqb/rVGCeUqqU1idzXu1N6ovcc8+7wyzp9T/ca3qPXd96l42fL66fOlpp9H5S2gJp0TdWffvgbOzJ00Tlt+/cmAi9bdeuqGeg01d/IkLZ870wza9eg/QLWatdDubb/pk0njtX3TdtVv0VI9Bw9UhYoV9Pnsefpk5nRF5vGoTbe7VL9Jcx3ctVUT33lbEZ5o3d71TnW55155My5r8bT39dNXXxio17xLb7Xq0sPAlDEvPqGUk0d1Q/3G6tjnAXk8Li2Y/K7Wffujbr61qXoPfViVq1TVN0s/08czpisjI1UtO3dRux59lDc6n2aPH6/lC+apep0a6sR9sVIVfbdyldYsXqgixQqraeee6nJPfyXvTtKkN17U0T1JqnH9TWrf837VuOkWrV/7lSa9PVyBzEtq3bmLEvs/pMs+tz6eOVM/r1imMkXj1Tyxq1ol9tGM96dq2YzJqlC2jDr26av6rdro1LFDmj9pnH7+5ltd17CJ7hkyVLVqVtd3yz/VgulTzHNKi07d1KpTos6ePqVRL/1DgYxLuq1Na3W7v788BeL06YKPtGbBfJUokE9NEzurS9+BOpJ8SDPeGq4DO5NUvtYNantXL5VLKKU549/Rms+WqUaDxuo9cIhuvOl6bfr+Gy2Y+r4OHTyk29rdoR73P6gylSpr1uiRWjpnuoqXLKn2d/VW9bq3aMvG37Ro+vvK5/KrSafuuuv+gUo5e0bTx76prb+uM0C7Vdfeur1FS+3a9LNe/+fTUlZAjZq3VLu7exqosHrxUi2bPVdx+WPUpksHdRrwpD6dPUVLZ05W3jx51LJ7HzXtfJe5/3/w3ih9MX+Gbml0mzoPGqTqdRtq4/frtGT6VB0/uEcNWzRV57v7yhfIo1HPD9WlMxdUt2FjtevdU8UqlNc3q1drwfhJyhfhVpvO7dS+72B5U1M097139fO6H1W6SnW17n6n6jVooJlj39GqD+eqVt2G6nLP/bqxcWPt2rldC6ZM1N5ff1aTZs1116DHVLh6bX01e4I+mT3TKA/bdeuhdl27q0iZBDOIk56NStStaGb/8AzD7BAXKjWvzh5NNoP2X3/2iWpfV02dHnlB1zdubpav+P0RPxhwgrNXUNnzDOTX5h9+0IJJk5S0YYMa3N5UPR4ZpHIVKuuzuQv1+Zyp5rmkRbc7dWvL1jqyZ7cmDB+mfBEeNW7XUXf07W8GiRbPmam1Kz5V8WKF1f6unup4933auHWHxr/yktIOHVTtujeoba+7FZk/TvOmTtGvqz9Xo8ZN1GPI46pSs6bWfPqxFs+aoZTUNDXp2EWde/VWsbgCmj9hrD6ePcvA+cS+A1SxanX98PWXWv7xPBUqEKN23XvozoEPa2vSHk0Z+aZObt+mGrVrqPVdPVWzbmNt/uknvf/aS2bwt267zrqz773as3m9Pp4+RceOnlCDNu3V/b4HVKl8aXOtj2bOUOESpc1zZ5O2HY0w4KOJo/XtiqWq26ipEgc/peo31tPaVcu0eNp4XTx7Vrd16Kw2nTsr/eIFvfnck+b57MZmrZV4930qHBunFQs/1JIPZyu+YGG16txVHfvdo0OHD2v626N1YPMWVb+uqtr37KWy1W/QgvGjtHzBLNVteJu6PDhUteo30cafvtfCKeN0fO8uNWnTTh0HPKjSlapr7uixWrVgrmLjC6jdnYmqc8ut2r5pi+ZPHK18UfnVslMXdbz/Hp1LuaB5EyZry3ffq2LFBLXt3l0N23TRsaTNeu2ZJ3Q5M1s3N2+hTr36KPXcWS14f4L2btmkRq066M7+DyqhahV98sEsfTpzqmLcUtuuPdS0a09leTxa8t5bWjhnga6v30jdH+qvG26pZ56JP5k6Tbt3bFXjli3U9d7BivSnaeTLL+jMqbO6vuFt6tCrj8pXqqh1XyzXvLHvKjLKrVvvIC73V/rlVC2YOl6/frNaZcomqHViHzVu01Hzxr+uRXMXqEK1murSr69uua2JGcz4eMpUbVj3nRo0a6LeQ55Q+fJV9fmHC7RkzkyjmG7RtbMatm6rkwcPa+KwYYp0e9WwXVd16tNPbo9Hn86bpm8+/0RFixRTy6491eX+QUpH3Yka3DCJ4BI3hmXYWRaS9qxdoclvv6Md23boxgYN1ePBB3Vj86bKdnsU5YmWO8snXw6k+qtnzvDn/30WCMAcAsxTgIpE6azfq0pxblXO41Ieo+jPmf33PyRA++9rgb9f49+VmzlQ006fvNqf4Wnpf9/4od88kR3Q/lSf0jN9KgIDcrmVqUgzWusnGQkEFOFn1ODqr/F/dGSO2INJDUbikzPNKwL1HQlclldFLp1TbFaqTsUUUEqBwkEYw/S41DNau3yJln+yQElbNik1I12XMzODyaHfpdgCcYqNK6z23RPV7q7uKl+5qpnmdunyZW388Tu9OGSwrru+rh55+XVVr1VTS+ZN0ZQxI1WkaEmNHD9ZFa67XqkZwamjMREBbV3/nRbMeF8bN25VvWbtdf9DD6hM8SJaMX+B5s2dqxKVK6lZhw6qXLmaTp88rW/Wfq2k9T+pbNF4derSTXWbtTBJZdLmTZo3dbK2bNqofk8+o26Jd8rtjlRWls8AiVPHD+vr1ct1aN8eNW7aRA06dpDXH6nsbCk64NMPa1Zq1oRxZkrNPYOHqNFtzXRq/x71at9OBWIL6e2Z01Xl5lt05sQZLZszV/MnjtXFlFPyEjFz2rVgwQKKiowKqmvMJklSmQqVNfqDRWYq9KolCzX93XFmR/qeDz2gGxo10oUT57VywUKNeesV9en3gAYMflRxJcuYKd8kt2bk3+VT6vkU/bJkkYa/PkzN7+io3v0HqFKNGlIErca0j+DYlN+bIT8P5B6Urn6lnzmrn79ao2VLligyT16jxs1fopwunD6mX3/4WpvXrVXh2IJK7NVHbTolKsMfBb7Q0J6ttOHXDXpu2Ai17txDUfli5YqIMjPRfL6AoqNc8mSl6NXHntZXK1ap94AB6vMoUCOPoiKig1PHopg1FJxiZqbEADmZzn75kjb9ul6rln2ufXv2qFz161SItSjT0rSXNfQyM9Thjs66rV17xZcrLz87Ufu8ipG06fsf9NGsWdq7b6+atG+n29q2NVMB9+09oF2//aLsi2dUt15d1W/RSoVKJejcqVNaNX+mRg9/XR269NA9jz+hhOrVjT97gJWXM3Ro+07NnjZNm3duU8Pbm6pVx26qdl1N5c3LVGOmDQeHgNLTsxQdHWV8NzNn6s/erds0f+pUrfvma93/0EDd/eAA+fPEKN2oV/1a98VKzZ88TqnnzujhJ59Vg/Zd5YuIUrQ/S6NeeEYrFi5QnVtuUd/HnlCdW5rI7/PI52OqcbZO7E3SiKee0Olzl3T3Qw+rc7fOOrp3rxbNnKWVK5fp/KVUM33WzPoKeBWdJ9KoeFiaITvbq/MXL+vJV4arHaroYiW0ftUyzZvwrk6lp+nx119V/UZNlH3hoj6aOVOrli7RoWR2XU+Xz5ttRvSjIz0mUY2MjjYj5BdT09S+a6L6PPioKtS5ySgGvRdPadyrL2vpJwvV8+Eh6tynn0qXriAG0f9qaW7Etih7I7x+RfoyNeXdd7Ri8SIdPXjQrEfIaH7efAVUvU5ttWrZXMNffVUNW7TRyyNGKaFCJW3btEGfLpit775YqcvnU3Q+NcVMu3NHeoxKoEC+fCqUP58y09IlTx61736Pnn7hWa3f+LOeGTxY9W6qq5KlyihLLpWuWlU3NKivM+cuaOXixfrtq6/V87571K5rFxVNKGumjQW8DA75dTHltCaNekuL589VvwcHqnOfvipWroLp9xdPHtXqpQs1fuSb6t5vkPo+/Lhi88co5fB+ffn5Ym3YuFFFylfVDY2bqWjJYtryy8/avfk33VijqtJTL+nLNWtUNKG8nn9jpHyBgMb/82ktX7ZSY2fM0s1NmikypoCZkhtMBnzKzs5SpAd/iVG216XoQEAHkrZo8Qcztf7nn1Xv9pbqkHiXMn2Z+m3dOmWcPav08+f067p1KlGmjB5/4Z8qWi5B69av1yv9+qjGLU009KVhuq5GTS2aPV1Tx4w0G+O89u4Elap5o9yRAfnS0pTf7TZAf97Mmdq4ZYvqN2+uux98SLHFi+vHj2Zp3uz5ii1T0QCdajVr6eTxY/rx6y+1e8svKlW4gEk86zZro0Kx8fpu5QrNmviezl1K15CXX1PDWxupkNurFR/N1dwPFihf4VJq3r6Lrqtzvc6fPaW1q1cq6bcfVbporJp1aK/GTVsptkhJ7UzapQWzZmjtFyt01713a+DjTyvDE60IM834P9PNrAgGLiS/DxWsX/7sTO346Rc90befYuNjNf6DGSpdvaY5y8kD+7Th+2/0/VdfafPGTbq+QRMlVKuluo1vU1yh/PrpyxX6fvUKFS5cXL36D1Ktejfq5OHdmj5hso4fT9FNTW5TnXo3mUGr3du26rcfvtP+LdvVun1H9X3kYUXGxxpQHcHUYBI9nh8i6CwBeVBtZmRpx86dmjb6NX276jMVjCtikujHX3lJP/7wg14f8qjOHj+uSlUrqf9zL6j2TfW04oM5mj72XXkDEapUr74mzpih00cPafyIYfpp7TcqVKy4Ovbsoz73PaBRw17Xt58uMYNRdw0YoPZ97zMKpQ/Gj9GmXzaqREI5DXjuGbPUyYfvTzVA5OTJI2bgoWP3Xjp/8ohGvvqSsjN8qlavkYaPe1eB7ExNGz1KX3/+qfIVjNVtdyTq5ZGj9P2/vtKbTz+q00cOqmyV6ur/xHMqXrKopo95Q+vW/qhChQvrwef/YTaoWr1oiRbMmK7kA3t0Q6PG6jfkKdW8rqYp7xdLPjGqusQB/x973wFmVZG0/d40gZwEEyLB7AoqgoKKusZdE4gSjOScJIgJMSJgQkRRoqKC2VXAnPczoCgqYEIxI5JhYJi56X8qndv3kmf9TfT9Ppe5M+ec7lNdXV319lvVHXFYkyPx3iuv49npDyO/IA+HnXAq7rp/Gv776qu47eoh+Paz+cw+bdejL045uxVeeuZp3DbsKsQ3rMWBhx+GYbeNQSIaw/13jcObTzyJihUK0ezfp2HYyNtx03U3MMhRumE9zmh7Adp07IySDWt5nrz96hvIr1IDXYYMwXnntMILTz2GhyZNwOJvvmXGeasLLkY0FsV1/ftyW/scfDAGXX8jquyxJ6ZPnIxZU6eiMBbBwcc2w9gpD+HjuR9hzLVX49MP56LqHnuhXeduOL7F0Rh783V4/bkXEa1QGRf36482bc7D3P++gQfuvRsL5y9E/QMORqe+A3DC6f/GmGFX4bnHH8H64mKcdHYrND/lVCz6bCGm3Xk7wqkE9mvcDHeMn4RflvyMu0Zdj/fefA1Va+2BM9tdjG7du+O/L8/GsMF9sX7tBjQ4+B8YcO01qN2gPh6ZPBWPjr8X0XAIjZs1xegpT2DKmFvwn+lTsXzZchxzyhm4oFsfVK1WHXeNvB6vPfMYCvILcXG/ATij7fmYP+dDPDT+biz8dC7q7FsfnXr1Q/Uau2P4oO745acl2Gvf/dB98CAc2vwoPD39EUwaNZrLKTU8ohFunPAg1v7yC+4ZNQJvvvY6KtTcFaecdx46d+2K268djteeegwpxFherS+6CN9//y2mjL0dH//3Tey2627oftkwHH9eW0wfexMef3Aali5dxpvZl/Tog6OOPR6pSB5KKO2H0hWTlOIrWSvElKfyA8WrV+I/j0zDYw9MxneLF+PMDn1w7kUdsd+++/A8JXeQGIXE2CVfgTYkklEq/ZDEf597DlPHjMHH772L6rvvhq5XDcW/zjwbD4ybhGemTcSvvyxB4xNOYiBx3a+/Ysy11yC1sQQNDj0Uw4iFHyO9HIsXnngM5csX8MYc/f7Nt9/BrYMvw/Jvvsbu9fbCJf0HoE6DAzhb472XZjMrj3zyf511FmY/OYM3ZL9b/AMObHIkOvTujaMaH4Zbrr0Kzz7+BGednNXuQjQ55lh8+M7/4Ympk5EXC6FJi+Nw65QH8M4HczF22DX4dt481Ni9Js7t0gUt216IV2bNxq1XD8W6oiI0OPxIXDviZnz3xXw8dN94fPn5l9j7oEPQqX9/nHHaKdzWUzNmYP2GEpx0Ziu079SN7e/4Udfjv688h1hBBfS56gacdnZrvDJ7Jh6dfA++/epLHHRYE7Tv3JF19/rBA1G0fgNqH3gwBl11Dfap1wCP3j8R0ybchUgkH4cfcwxuv38K5i9YgDuHDcf89+awbTn3ks444d+tMfbGYXhl5hPcVsf+Q3HGee0xb867eOi+sfjy47kc23QZMhQnndESY4ffgJmPPog161bhxNNPxwmnnoFvF32Fe+8YAUoWObhJU9wyaQJ+WbYM9464Ge+89AqqVauMf593HrpdNgxzX3kJ11zaFyvWFGHPg/6BfkMvR14YuP/OO/DJO++gxm610ffKa3Dy2Wdg6vi7mZCw8ucf0ey4f+L8Xv2xy951MO76y/D8k88ir7A82vXsgVZt2+Dbzz7HtHvuwdw572DPunXRdeAw7LlrdVwzeAB+WPw9dqu3Lzr3vxTHHHcMZj06A3ePuAHpRAL1Dj8Kt943CatXrsDEW27mDcHKVavhxFZt0G3gEIwZPgDPPTmTdeHsiy/CuRdcgLXLlmHqXePwf6+/jKo1q6PnFTfgzDPPwsOTpuLxaVOx5Mfv0LjFMTijXTtsWLUWt101DImSIuzd8AjOIKGSOg+MuwMvPj4D5cqXR7NTT8dNd0+U8hG6PMvcEYCTf0e+DoAfF76H155/Hs898xyKSuNoddFFaN+lE0IF+UiWphBLRxCmEgfb2sXcoUDaX/x3kQCx76kABJWciicj+CWZwt5VQqiXF0J+mMB1ilG3Yxf87yKQP/F7hFpM/FZRFa2LoonIQe2SbXzPZXp65mbZR3tpaRw/FEm9ozoVI6iSx5XbuH6b1Nmh+jJBlZ6yN7Sdd3JJHsPctDYLdYRxzhRlySeAFcuR3lCE5C41kK5ahR0yqU1GMEYab7/1f3j6qZn477tz8MXXX0pdpNISnH9ea1x00YU4uOHBiJYv5Lor4XQe8gGsX70WF7ZrjSUrVuPW28egWbOj8MTjD+OO229DNK8Cbh45Ek2PbCopP6kQ+46pRCnmvPsOxo+/D8+/8Br2a3gQrr12GJoedihmzZyJBx99FB9+OA/rVxehsKAQdevXxelnnIKBl/ZHNErBn9RzoTpokyZNwCsvvYi+Pfug/QUXsnNK7E0CGaUGmNYa4rpL9KZRJNPCKJz19JN82EN+hXLo0a8vWrQ4EUUrV+KyAX3x8quv4tZx43DCiSejYn55fPbxJ5gw8V48OONhBnG47GMKOKRhQ/6vWrXqUq8qGsHuu+2OSy7pwH344tP5uP7qYYgn4riwa2eccuaZSG6MY8EH83Be27NwVqtzMGjwZdijdm0pZ6X1kSilL55I4L335qJrt6446dRT0aVbV65Dx9fweFudyyjigifyYFOFq/j6Dfjg/Tm4feydeO2NN6XmWiiEo5o2wWmnnMSnoe93wAEsR5IHgSbX33AVHp7+GPoNuBTnntcWlStTfUuqqZRGjGtupVGKMK4degVemjUbHbp1RufePbQekgBbSa6pJOn1UtNJ+8o+S4QZoPeOH49H/jOTU7oa1K2DfevvjaZHHIHjW7SQyROO8r8lkTSitLuWSuPTDz/EI49Mx0tvvoEvF30TlHxo1/IcdO/dHfs1PJDTCqmEQHHxOrz8xkvo3bUXmhzYENeNvBkHNmrICx2xkWP0zqVxfLd4ETp07YyP5n+Kfx5/Cvr26Yujj26OWMypTeTMP6u9tWL5r3jyiUdx993j+HCk4dfdiHCEAGepzzh/3jxMvG8Cvv56EUaMHImGhx0uuhECpk25H5MnTMAee+2Bbn364KjmR+uYy6sXry/CkN598cknH6ND1y7o2KUz18ncuHY9HnhoGp566QUs+PRTFBdtQCQF7FO3HgNDu9bZHctXrcDkyZO5BuK5Lc9Bzeq74OMPP8B9E+7FnI8/QfdefXDR+RfwnCflfeY/T+GpZ57Eu3M+wC9LfuWxqlyhHE48/lgGEDaWxPH0szNxRJOj0I3YN/84kKv1bVi/DrMeexzXX38D+l9+Gc48uyVqVa+5TWCTmtXSYazriWga8VAcjzw2g+vxLvr8S67defRRx+CSiy9BrRrV0ajRoTj40MaYMm0qDjjwQAZ7KP3rg3ffxmOPP4lnZ83SOoLALrV2wbFHN8epJ57EAf+UqdNw/D9Pxr0T7sHcTz5Cu3PPRfMmTdCze098//MS3DNxIsu5ID+Ghoccgpan/Qvntm/LrHXi4kudQNIpoHjdOjzx2KMYft11uPyKy9GyZSvUoNqnoHRmOojmA/Tq3Rf71K+Pu+4ci5q1ajKjdOXqVVJu4cEH8dLzLyA/GkPjJk1w7nnn4tTTTsMbb77FB/zsUr06Ro8aiWpVq2Li1AkYM/YuXHfDzTjt36ejurLoqUdUmU/yNUKIc502Sq4WG7540ReY/fxsrhX83jvvI5yKoVfPHujarRM+Xzgfd4+7m9mZw64Zjr3r1uOAtN25rfHr8uW4dcwYHNWsGZ547HGMuf12xGJ5GH3rbWjU+DB9voYQ6RTeeutNjLlzLF577Q0c0vAwDL/uejRufAiefeYZzHh4BuZ99DHWrV2HwvLlsN9+++CkU05CvwH9GDhHSkDHeXPfx7333oNPPv0MffsPxrntWiFFMzSdxjNPP4NHpj+Cue/PxZrVa1FQWIC69ffGSSefiAGXDkDF8lSvl5Iqw/j6q68xbcpUzHhwKo6jmrRT70dJKCRlMraxdlK5E0lyIOlJDszyn5Zg+KDLMfuVFzDpkYdxbNPmKF9QqIWrE1j87TcYd889ePLJZ7BmXTFSiTCq1KyGY5o2RuvTT8fRxxyLSrV2YZ0kyOPXn2MBdYwAACAASURBVH7GuHsm4amnnsZPS35i07hbrV1w6j9PwJmn/gtHH38cB2ulWvuVxlKYLFoyj+YJbRTpy9w+ZhSmTJzI6fg9evfC2ee1RSKZwIXntsb7783BKaefjE7de6LRoU3w9huv4Yohg/DzkmXo228gOnTugCqVK+GmEddi2gMPYq869dCndx80O6oZHpk+Azdcfy0zj4YOuwZHHn0cvv76c0y5bzxenPkC28XrRozkQ5No3bz9ttuwomgVLrywAy6+sBO+X7IY/fv2weLPv0KvPgNxUecO2HXXXTH+rjtx793jULlKdfTu25fLItCrXHzBhXwQ1imnnoJO3bqifMUC3D9lEmbc/wgOP/xQjLj1NtSvVx9vvPwi7hwzBt/8sBhnntsaPXr2R4XCcpj91DMYfuVQ1Np9N/S7fCjXQ3155izcOnIk4uk01zS+uGNHbqtfn76YPWsmmjRtiq49eqD50UezrenWrRMWLvgMPfv1QIdO3VB7z70wdeIkjBszBnkFMXTt3R0XtLsYjz/6FG668VoU5IfRp99AnHFmKyxbsRTTHpyCqfdNwcGHNMSoW+7AvvvVxxtvvoyxd47F1199g1Znt0Tf3gO4MlH79ufhswWfof3F7dGpS3fss+/++M+TT2LkDTegpKQY3Qb0RpcO3RELRzBwQG8888xMHHroEejWvSca7NcAD8+4H3eMvB0HHnQwrr9pJA49rBHmfvgu7h43DnPf/xCnnnwKrhh6FWrsUQsz//MUrr/2ekSiIXTr3gutzmmNj+d9hKFDBjMIOWDQIJx/ySWoVLEiRgy/Co8+/DD2qrcPOvXszfXQ169ehTbtzsZnH32Oc85tjU7demD/gw/GczOfwQ3DrsG6onXo2b87OnfshRdeegmjRo3G2nVr0fHiS3DxhRfxGj/jkUdww4gbccB+9XHdzaNw6OFH4LOPF3ApjlffeBlH/7MFbrjhJuxdqzbant8S7731Hk4+iXS3Bw5r0hTv/N9/MXRAf/z448/oOaA7OnbuhWpVq+GWkSMwdcpU1Np1D/To1YtLtUx/8EHcOvIm1NxjTwy5/Eocd/wJ+PH77zF50gQ89cRjOPKoI3D9zbdyevprz83GbaNvwYqVK9H+/PPRoUMH1KxZi3059k058YnsQpg3aXlN1zRzJFP44fvv0Kb1Odj/4Ibo3bcPDj/8MMn2SAHRqLDQEsk0olqLMZECPl+wgEtnPPPUE2h6THNcceMNqFt7b/z3+dcw+pabsXTFrzi3bTtcdHFHrFu7Cl06d8Dnn32JHr16oHPX7thzj9qYMmkCxt45BoXlCtGzX2+0bX8x63aXSzrgzVdfwZHHNkO3Hj2xW809MHXyVEyZfC8OPGg/3DHmXtStVx/vzHkLY++4A199/hXOankOevfrjwoVCzF9+v24+abR2LVWLQwaMBgnnXwKXn7lJdx00/UoLSlF7wG9cXGHbohGIhgy4FLM+s9/cPBh/0DXnj1x0gkn49uvv8YlF7XH558vYl27pGMn/Lz0B4y/+y7Meed9nHzyqRh65dUMMFJbo0feioK8fPTs3gstW7XCqrWruS71PePvwUEHHog7br0N+++/P96f8z7GjrsL8+bNw2n/+hfXd69QUICO7drho48+xtnt2uKSLl1x0AEH4rlZT+P64VejeO1G9OrbGxd36Y5Yfh6GXTYETz/xJPY7aD9079kdDQ85Ag9Nfxg3jRiBAw84ADddfyOOaNwYCxYu4AMWX3/zdZxwwnG4+sabULNGLcx8/GncPOIGFCc3oHP37ji/7QX4csF8DBzUD0u/X8rjf3HX7qhStQpuvXkEHpx6P9cx79a7B85q2RYbN6xHuzbnYO4H83D6mWezD0UaNem+8Xhu1kwc2vRIjBp9G3bffQ+89spLvP4vpyyz9u1xYYcunKnx2Iz7MWLYzTjwgP1wxTXDcVTz5vhywQLcN/4evPz6K2jW4hiMGH4rqu9RDV27dsI7r7+J41qchE7duuGII5tg7vtz0L93D3y7+Af0u/RSdOjcGbvUqIG7xtyJCffdhxq71GC7fPxJJ+CJJx/GiGEjsfuuNdF/8BCcePLJvOk8ecJ9eOKpJ3FI00YYOfou1Km9F9554y3cMWokvv/hO7Rq2xYde3THxrVF6HlJB3y8cAHrYqeuXfgA04cemMbrBW0C9OnfH23Ob4cYg5Lyya0eY6AnxTPk494/aQrGjbsLTZodhZtvGY1y5QqFa0dxrc8o3k6EYOe7jEFzqm6bTGHlhjAWrS9BzQpR7JUf4XiWDKiW3tz5hPMne+MdBje3lLZuwIMHN8s+wstKgJ/WEfBD4CZQmYp8sVWmotA0rawcstTs+z0+rp0nRkPwnbuTQHLFWiQ3lAI1qiJcqbwWa5bDBVKhKIOCqYQUyafAXGpSgFMvI5EonyyTZJCQSp0LCw7xBEqSGxmQikTzEQmHkYhvREmiFAjnozA/xrUV48VFiDIDTgBfcvq++OIrTJk4CfdMGM/A6cPTHsCee+7JUCulBHHNNkq3D4fkYJco7aKHEaEi5ZQCTTUu03EkkwnkR2KIRGNI0ntSDb2oFOKXg50oXz+NENWJz6OBIpJaktMRE3QoATH68vKRpiLlBMKWFvP10VgeogS0JUPcRkm6lI8fiPHby4dBVKNxssBl5z4UKc9/J1kmSrRoPBVSilD/I7ybVBov4QOQaHeTR4v/X4rwc2l5BoSjKN1YjHA0imhelNlpWtBJOsC19DmSlv9IvHrwDR20UhLfKKXp9aAGKvBOACzX0qSal1xwnDz6NOKltBAkmWkSUTYCbalyAfRkHOFoGHEUIF2aYD2JxiL8X9AfQ//4xQVA4wOWKNUyTGMqtSvHjrsHd95yGxr9oyGaND8Kx57QAoc3bYwY1QzVgvjUN8FHpYh9Il7KtRWJ2Sr1zcNcey0UiyKP+kEAhQK1EUKjkgmUlpYgFY6iIJLH7CcZECtCm2ZQYMX61bj0ssF48dnncfRRzfkU8+MIZNWFkWttUv/pNjqpRAvUJ5NxxJNJRCIR5MXyFVmWNpLEVE1SEXogLxrjEgms8HlRfockzTECpaIkfyNaU+0/KrlPc4VqfsURzosgGs2ToU2F+HCXBN3P9QylST4QJ0zvT2UpUijduB75dEgRsb44nV7YJDSfYpEYy9gqmSRScZRSSm5SD4/QAtv0TqRn5BiUJEsRDkeQH6a9dhI86WoY8ZIk11bLy48iGpaqulwKQ2W1JXtndXBYUrxTT+OQwoaSUtkUCofZ8Yik4vh8/nwcc3Qz7Lv/QXjgoekc2KcScaSpnnE4hESKGK80j+XQKznQSuZXKkk2LIlwvjBwPvx4Htqc25oPbRnQ/1L8o2EjlNK9BHYTjJlIso5E8vMVmyf9U5CeWAWJNOKpEgbvqeYUyYgOMCBGMz0jFE6jpKRU7U4IsWiM0xNJ7tyXdJJtCNs0spWs6xE88cSTuHPsGNSsuQtuu3U06tStwyVEiIUby8vnceTD3biuaJKnEk+AVFTRrxCScTqAhPpAupdgVUvQRlIcPJej+VHE03GUxktZNvnEsk6k2fYUJ0t48yIvEgYd/lOSTGEjHT4XCqEgGuX/GNHmc0nkGARaGxZ9+RUmT5yM8ePGo+lhTXDv5EnYq84eciAC1W7lAzSoViTpUgwxKp9BqWiaL041FqkcATmesVgBX5cIJbnUB8krniiV2qKsKLLlE43k8eZWKEz6rAeXkX6XxnnDLEy2oKCAu0vQ57biHq5tzAeF0YYMvWOU01ETxXEkSaHy8yjpX+YvH8YTQiJN8ynBmxiCQtLyQEytNPJonaLaxmE6RIOAaNrgpOtp+WXoVmr5MRssjQr5BQjr4RXUfpIgdT5wQtY2ZpATe0xtEen3RnpOIsX2nNamCNnfNLCxaCPSsTTXXo5ForIOp5OIl9L4ArFwHm/8hPJCWJ/cwIeQ0TqWz7ZR5lFx6QauYVaQVw6xcIz7SUBVmjIhYlGut0l9I/tFMkiGUohGovwf6UVp6UZGYvOihYjkRTnwJEY4MWNJZWOhEPJo/Q2Fsa64mDMg8iJS/4reMU7vVprgIDiWT/MnzP3itmg8IxFEqfwKlWAtKWH7z3YqRv5JmG1sIp7gdglCJ8Y9tbV+40aUplOIRSMoiESYrUFDXlxSjCSNG7Hqab6SXxInn6CUN3Yj0TzkRWKIU/pjqoTlQaA/9YES3eLJODMLw6EY+wrkoyR4U7KUx4RkyP4DbQJvXM+yJf3NZ5seZjnGEyVIUVHFSBSFsQJm5McpE4NsFx04QvpO9WCTJexruW0l09QW2cMUojTHwlQ9OIRSxLl+LP2cR3OGDvQhf0P9l7xoAdIRkhAdNFmCFPlANE+j9A6kTykUl8YR5VIsEa47TXqYKE0gTkXm80JIR6PIj8oaHKcCvmRDybchOxKWd6Oai1Sah2qJE/uQTBfpQ2kqDjojpSBWDnkIYz35QUlpi3SJnpOMJ1G6sZRyCpEm3UtR/8IoSZXyM+goFnpfao/GoTRZKmt9NMbACckknixFKR92E0FBrJB9SfL76D1obYvlqR3mHQ452JDWe2GVyWFC5jMwAMObz2m0a9MGlatVQsfOHXEEHRTG4GYKUavPTfObM6ZkE55mPdll0gtaswsKyrN+ptaXcg1rWrxo/EhXSMfWlRbx/M2PFiBGtbppTOOlvBbTtZQpRP4uGRPyccgHlrlB0hQdTqZLuV8F+eV4POKpONeD54wa8pVjMbZppD9khyNUgCUic478oo2JErb5MjcoHQecMUA+A2/cUF1jOkiLbfVGsVWhPN4YTtDBWYlShHh+5vHYE1BH40TPoD5yWxE6JCeNlM5bLr8RCXMWCsk7vjEutpJ8UTLHsQjiJXHW5XQszPpKvg/ZiNJ4nA+5IV0nP5nGqrS4hO0G+NoIHwZIbZVSqY+o6CnHCXRtSYLXZ7KnVLIgPy/GNp76W0p0Dpq3kXxeezcmShGl+CBE9lfHZ2OpbOzHyN8gaUaYOUI2hjLnYiHyvWgNTIscuOZkDOViMdZLegeKo2iNoLbIXpP2UZ/ixaViE/NI38W3oTEi/4biCfJvU5EQSkqLmaFJ7H+yR/Q3uobKulAZK5JPXn4evzfN7xJiKPP95MOBzytIFJfynKK26DqOsRLkUySRooM3Y/lsc5OUPUS7bjR3aNzIBtNauLGUiRb0M8mQ7ElJPIHiRFyycqJREpEeQOWmNW6aZ0EzkZbQOe+8i1EjR6J2nT1x08gRyCvIV7IFZbr9HpG1b+OvKAHZrk4xsWrlxig+W70BtSpEgpqbNPHloLTf51yUv6IMf68+C7ippzHbCaCbfDeghUtxGsNTa/XmfN+7XByTDlnye/X//3s7HGKH6ORFwmqifAJqLJJEKq8qwnX2R5oOR/iNerG0BPhxnRjxvSsCVcgJY9wkzQZXIEANwH6jNrf2GOEoSt0SPdcwYM5RIEULVHr5KvKykapeFeGqleVc01QKSXIMQxFeiAg8pB1qCk4JUOMgjk9dJEeIDrIgUIZqPqY4EKb6RLTQM9hADhstbAR/cNAnK4+cMKm1QNVbZFw0Hsf6deuwds1qXvh3q1WLF2U5SdORHYEgekAN9YVSNPnsST5Nnc/hBOGWxEAkph8H1QrMCpYlJxhSm5YLwTrClEXLapATc0tDKRRSaLyRHMYwB4vi5AqDkXeCCDzRdEEJvmWRttoxlLbFAC31j2qeakDL4T6fuigX83X0XjnUeEpv4sMQGZ+S4vRysIQE+uJoZ65hodMf9dFce1X/TmCInGdq777pDFB+AiJS7FPZC0HsjgifVkrt0RhTIEUUBz04ldNltT+kKrpO6AHygVx4TChuSqexZs0a3D91Mn7+6Sf8snQpijeWMuuqe7cewjR2+iB4KZ3OqYdKKojFOG4aKAlR+Yc0onrSqp0eTMESHYIUp6AzLfpAY0ZyoPpu8iFwPI1ly5dj4/r1KJdfgMqVK6OggMAWObmUT0hXcIGccgIC6UOsGBtzG6Nkgk6TpMNA6YAgOw3YTtm0YyrllGKepXKcZ2CTGCTjU2Ap1lLAkFPjRLkJNApRu/TiBHISEzYloGY+s12lDT55lOdJBsu1On58UjeDceS4CgDLp3KSfvHvKPAXeIgAJ+lcxqJYb4NTN3UeZjCorVtYgQLpBFCal4rGk3rxNr3sxJPc46XFeH/Oe/jnCf9Ew0aHYvKUKTjggAMkIDElUfsq4mHKbyBLc5sJvKfAZ+HChcykatq0KQYNGoTDDxc2LW9E6HwSeq1oRlJwr6Atsi+UnkgbOhRIEqAV5w0IimFCanfIAlOAKjaYWeN6KjWBcRT08IfnKTWQwl1338WMyv322R83jxyNA/ffV9cO7YiWhGCdMx8sBSR1s8A2V1SVVK8FvEmzSuhJ8kGcnplgZHsoDiTnjqoSUNBCZQd4Y0xPhyVVYPyNbHJQ41ts99q1a7FuzRoG96meVkEBAURS65kZ36RPVK+XgLQ8CdbouDU5tEMO/KH5lyBQkDaxKLik8hokY7qY5yvNJXlxroXLmxhqM10QUBmYfJ1uvm1zrech0DWAcWzSBS5cLW1x8J1iwErmA50aLOaegmQ67ITGkNZOXiHoJGG6jcuGSC1PtpU047gerpz1zOs02X8CQNJ0bImUseE1ivWCxsLRZWaDJRiEFHdcN0R0tNVAMdBO4Ac1aWwYKf9H639KNgjJPtDpyLoRQPaMgBkCn6kNKcch13H5bj1sXcBX+ciJ3mSCJDWEDz9mwBYI0Q5pfoyZqIwXJylE1d0HPXVd1gY5hZgmPbfHdkyTXdy27FRcsn+MGPLOJANQdDoTr6nkhFGn6P0JZKFIfZO2BGznQIbsL5tKS3fJ+BrkJ9GHgCrek1IXOmolYEjn+GCvNJ9aLBs6QJzlSiCG+IQM6FJ7vAmy+bb4GpK9ZgqQTeF5LufQCDisG7PcPpetoT5RtgXpjwAW9AzeDKZNSXU7CfQiP4035izfi0sX6bU0z5TdLJsRtHZLqRsCWkIE3Oj+YqBmyiimtsNRAlOSnLocptOxeX7S/XKYowDzSYRK5UTptNaNpXVN1lR6Sdl4IuBFiY4Zjba2aL2KqY0OTJdkTDEQqx8Gg/mRljVC7yob2GxyaUOHppb6SLZQkK0iAIhtjMqf30WcRSkRpJ9EIo4P536IDhddhHPOOQeXXHIx6jdowECkrYc8DqxOcsI3r0NWT1CJAbLKk8pyLq6sQfqf1PxOCWjPLrM5dbopy4OZ0dd4KQFfUdkIUJ2heUjrFNsT7T+VVqEpQvOV9mhJh0gXCuj5HAMkuawRtceltPh/stuiw33ILolvJL4+XUI6SB96Ls0BaostIskgmBvSFhMnEimkyT/htSKNvJicCk62IJGk58vv6eA1Ic3KoU48t3UziE82Z9nSe9jJ4K5BlL7R5q74RGn2tfNJl3T7K5miXupLcMwiEz5FDFwC6vmlSJelLfaPeEUXfc368DwUmROQK3NefAiyKeRLmS4JaYHaI/uQGV/aZOCDOPlaAWjNr+KwzOyv2USdS+E8ATE5QZt2NiN0uKjYRtIDssGUykAZb+zJsWoTeUWeyKsx9UVMpOiN9p3nGU9X2aSlzWI6V4J8YRpclj1tyJHRovdKyHylk+Xdttje8+Mljdz8au2A6L8TnbMdos3QNDBq9GjMnDkLp59+BvtuMlfE29vmGp8zTP7rziMB2kCndYHmLIGbCwjcrBhB3XJ5KCQfIdi+8lr0R2vFDjM3lfqk4bN6PQa6IY29CxOYdMjPf/R7/Wbt/57g5k8bE/ixiKr8hFGvUghV2OlmLz9wkmyh+M1ecFsPsoieVyxb/DVAoUKTK1cgVbQeyapVEa1RQ3A9AjLthHdaLNT7E9eGHFcClhT00u1rhmbohFkFBzjgJ+eKA2BZDBka4gXSFlNi3ImzImE7h3ESAFAAy4AcAT/kRIjjxLX0EGLwgJxiQY3JMRIHg90expBCSJJj7pxNT4GDBIFyGIOsz+S4k6NBAAktzurAsn8jgGo6TOA4I2GBU0S/JxYWiZT8nCQHtfI7A1TY/zGslOQQ5uqn7BC4zqv4usJo5L6rM87LtIKLxhKgX6Wi6kgIOplxGNT3pB6I+04Ous5xclQ0oKZxoneSoFgjBhpTMvrqLJrTxn1TsFVa0iCQ+6aOD3FXyVkjR1gDJ3FQaPc5A8BQahb5bcw01YLhBubRL35atgyzn3se//nP0+xUtm/bBm3atBEgkwEhAq6pBIE8m+ESDpgESBBH10BfdXJYeWQSiEMq/GUK1JhBqvpq/xIDQIIhOUTInCazlBnYUZFr1RNFisW1UmCfn0/95M6RngubhaH+tCQTSwDHIYi5qfyTYBI6PgYhUcoszzPmSGv5AJlnPKb0HA6C5b1Ip+XHsAS6QZAnGwOi31I2gFLMOCinAeNITJxUBmlVpvSDxgXyWAZFaXytnRQzKHhu0f0sZwep3YKtooDzhx++xWuvvYZ6DfbFEUc0YSaKxFJiP+h5y1aswBOPP46+vXvjxJNOwp13jsE+++yjwL50W1jM8tHpoEGp2BD6LUme2CkLP5mPVq1bc3uDBg1E48aNMz2kQVMgjn12ZiRokEVzlf6Pgh3FUBjoI1lq88Tsk00tcsZjoELmzHgmG0CTnMFbik5CCBGjNp1AIpLCj0t/wjXDhuGxGY/j9FP/jTtuvR2771Fb7lEdlxfWMx0ziilBuqPTDBoE3wVUTIaF+Sjz3DkT0oJsmmMKGKao+DoHDQQciEUhVJMCohSBFNYfMwT6XGby8SaBbigR3qXBO6sNbYoReEJMJNqEInCFIWA+q1wBP5mrVKO6lFjAyszmHuu8JHnTxgpxn6iipvEZM4Mog0HzgRjOEWI86ebaFlSRwUDqP5c4DrTImJwUiFO/9dBGjlpVhlbfmtleJEMNknX9tZCLgz4Obmn2J+VAKH6eMDOpnwTEyf/pWhlYhhzvTZmcdrZnZq5Jo4l4Umwjj62CfAowiB0kppAw2th2Uou2gWPrugJoKkgFCGVZIntKc0qerYEoq6naXNskYFo9sQdTvLEXUba7THDSJ7MTCWbkEzJKJ1VLcC1oGwPyW2qLESzSR2IjCisyFKbnyKYRd4cHkzYZZGxBtpjZuaRvUj6I7BDLwHwm8mfoGvMZFMgn9iv7C7o7SlPbEIcwIwCCZhILVdYsAocE4Bd0V8Z6k7YUUBS7T35Nmpm2DGoHoLIqJtlzOyFrM23ZJgChnQKaSN1rWdflYbxusNGStTVErEsdC7G6gdYqMK7fA5suIDiTxZh1rusDj4eA5ez/JhWoj1KbSSmHwwCXbizy6bW2TJPNFCTFQBw1NGK/kinOGOK/8QargVk6yDp8PHd0LWQVMHdFNyqkhrnYIZE3PUoPL2FdoA0BuomYqDRPRa8DcxsKYcWKFZj24EOY9sA0Pqhp0MCBOLJpU5QrLMxyE8zWkKys5IWYFpG7bZgSk5A2aSIEBtOGoizm6pfqwsIyM8KCQjmqrwTuiZ3LnPcreQhi63kJofHSTVhqg317+jUx8GUHXNKDbe0geermsfijZoxog0eyTZjVyh6M9ovbElSMQGwZI9VX9qdlblBfYjT33LY0EqANNfP2kYox6YBdfVo/ZVeIwTMCztPE4GXB0naj+Ff0+wCosN0ntrsSQbBvpL5smMguTMMgQ6Nt8Ty1DC/aQCCSg8xZriPu2Ai26Gz/AtYGC4lsPG8Y8QngCkQrQsialFlkZBOHN0tE/xVTlOwyNmji7/JmCc0ptYmiUBn7yz+yr0dApY4vjQVvgIiPEiX9YtyY/ofsrx5embvO07jyZpVtImZgA7b2so/HG0npUJxXbxoLi8l4rlOb7EfI9mKmLU59kdiYMhu2wZSTjcEUvv72Kzw4bRpmz5qF5s2ao2uXbjjowIPFnyI7R+uZ4wNuaZ33v99JJcCFXClrJIRVGyOYv6oEu1SIom75CArJLgZ+304qnz/RazO4yUZRnevMQUKGqYkjtbW/C3ok19f1zM0yD++SkhR+XE/gJlCX0tIZ3BQ2FDE5ZLGlJfT35c0rBqYLvzqRtBhQetmKlUgXb0C6eg2kK1XiVATKRaegixYJJqVxIGxcRSVwGODFJ7ArxMY6JOAOOTUal0iQL1GmgKd6Gh4HFrpTYoEk+y10MS1UUYIhBKIwnpiqqgR+xJRSBgSHNKbH6mRzijz1k8ADfZJhTwLSStDA7Dd14hQWUh2Qb+RsMg6hQCmdgM67sBQo6LsISChBmmJvTiU8cYzpFF4OHnknXuTAmqDMNHF4xZHJfBTY0+dzf9gZF/mybIRmJsGmTvQ05W5RQjM7iWQDmBeljyWnI4FQKqZtCXOCx0IjCvlHUoSYgSPeP38YJOUh0h1lZpJRiqAEBMx0YiBbnDGpcyrYsDih5gzKc9gxTgGjRt2M7777HhUqVGQW3bHHHM21SvlZHJ059CTrD7XLMTKBcykOBiP6rhLQKMSl9o39SSUMC/Bj+/TkECo7gBxfCvgUqNbIJxMk023iOyMJSv/NyMRYlgQYBmn05qoyo0BOWmdpM+FS7AL3U+cHzwGdJ4KdSlDEzAQWpTC/2E/mumDyg/1d3siASNXJQAymW5Y2rmAwsSZMnxQQMukZ04/eR4ZWWbsMXiorh9VFGJ5c0D3Q4ezd980Z1w0bNuKVV1/FFVdcgarVquK4445D8+bN0OSIxqhSuSLLh+qs/WfmbDz04EOY89576N6jG4ZeNgS1a+8p3dFBIidabIXYDGJmSGygrFtWoQhSiQQ+/eRTnHPOuWiw7764/MrL0eKYo2VYDRAk5jmBTUIvViaBwEKs1+ko240AzzEbpIGLaBfNH7ITdADRGkyaOAVLf1nG9QqbHnkEau5SQ1PVU3j9zbfwxFNPYdas2VixfAU6XHwRRo8awSxIYuQy45oZH7aJktFvtmeqwZ4u2AAAIABJREFUSzQheFNIgawAZObSFtlrj+iXBlbKFLJtDwPJzSxxoMXsUK2hqzIJIvnAB5EyDJTGqaR5Bf0FRKO5yhrP80jWC+6HLA5aO1iAIWYbkzzVdrBaWTDPAU+amUDEeBT7GRipYFNMCD7CPBVG/JY/KUpZ1TRw2ciRMgJkt9l2EfgZiNCepe9FeqUACbNQOLtBrqHNGk5vdQ4akXIlysxWB0zYYcL0CTZFOWWa2HUE7AhYmZnFMjpiT3RepmizIooEtWd1zNi8iF0woIfsMs0PhnaUJcNgCwFyun4zmMTvLnInMJntFvdXgCEuNaLZExyraqDPTGIlVjKWwWCNImM8OdQo2SqgJRsEUJe1Q0yt0xbbOcnUkH0rXY1ClOJL6ZsEl6thZCYSXUfgotjbADBhv0UAMV4/dT3mTVFlDYodMGRUZgMDRar3DH3ohhr7ONxZUQ6xI/K+XLZHARGFVDR1kuyTML4ybdnd2havsVSaxGAbe7b4P9ltSWaMyEU3lEmOxrpWMMfW+cAPUwaqbfgKcK2+mkwqXbO13Abv89IGq+gNX0uAtL4vz7EAnVH9ZDkJaEZyk/1N01vTP/K1SFEEAGMLxkPJxVaEicjTSgB5XllUn8wG80rAILi8A28+Bfia6pPKTcZT2XJKSFQHx+F/WTkI3fNTXaEMk8cffxwTJ01Eg/r7oFvPHpwBQFkeBpTymDv2Jgs8VVvFfmfgx9FGqAB25pUYsEWilb11YXAq4mVLsWahGHgqmyUsPwbRRVd4u4jZvbJRT/NI5r2tU7KZz2xhR1+Ncmi+uWS8SFvZu5fSHhlISvKnDydo69yz3AVj8dK9xBZ125IMLXqOY/9Yb2lTTtcT9b9IFsL0lINo0ulStVMElqkNYd0XpiRt4Ap3QcFsUVzRIVYslQTFAwoM2ga12EqNk/U6JmzoemMMe2bnJuPMjlbPQ8bSfE32Q3QJs/XT/qysadNX2VzP2mIIAE5mBqcSvFkk8pVNQd7AIJiRCBdUMoyW28Ae6RqhzF8bl2CyWlwmQ8jzmUquUJo/7WCw2tl+AgOw4sfTJk8oHOcSIpRWT2Vu5A2ltAtt5GfsrxqGoC2Zr+S/kj+V9dE1hxmbdMBfIoGOnTpj0aKv0ax5M5zXpjUObdiQy5rQnGCmNjO3fUrxVp2cnfiPsuJQKS9KS49h4do4alYIoW5BGIW8WJjN/n0xmp14SLb46g64aSDmtv81p1lAT4sW5D46Ld0zN8umaktL0/ihiGpfgZmbFSm1ggJbqZrCi7Y4/lsPsMrW+pbvYjdDmxTnXFZTrpO4chVQXIxQjapIVazAQaIEZi5jSxhxbq+zFl5lF/JKbAQjddrYXXAdR4fEusUe8+pP0WxODpTGrXKfOmLqhMvCKxcY4Mi7x+zhCmtKPQUpP8lxtaY2sXwCGCwjLG0nnApzAM3YGv012E3NBBhBnMZCUlgjEJgGrLyuyy/Vn83GMYMxkjdUTgw74PoEvjOii3fGKTaGljufyVGgu4wRmEnNCn6vaXriZ5ujp7eJZ67hnDm/2i+H5SVgqnY8+Cdw35QnaSPmBNgBrCjOLTX37DNPs+7tWbs29t67LqrXqB4AGQHAyKiyozk8mJmTNjg9TkYp6JaNh00DwVqzlMkJYvXZ6oxmNSbD6j5O2E/8YHGMpWvqaCmQHQQomvooG8vORNHgy5mmpgAqOJs02gHVX/OZ5XkWeitKFIDuGZzRcB+TXi7Ok+GOyvMUgtV0MAskNWrkrohDbYASO/YOCBiMkunHFiY81bua8/4HuPHGG/mgncqVKqLBPg1Qr149VChfjvtChz188sl8LF68GA0aNMDNN4/AUUcdhQoVynP7BswKtpAZJCvdYIG8dJvqvyUw7+OPcd65bVCpSmVu+7RTT82kT2rgJgC+w3A028MAAhfXzcxlmUg2STRVldKHiY0Xwvr1G3DlFVfi+edeRK2aNdFg3/qoVKmiaGsojAULFuLjjz/FqlWrcNhhh6FPn15o376tsnuIFe2wqIOcc904YhNmQYXBBhLIZT42N7IHQjCczKmkhktkwE1l2gdBsKSPGuDrzpFgiiiYGOxeqGwMsLQeMEFWRRawqxzcS1hD2XPOfZ/cDQ9hv4j28v9apLgF3dvk15wqJ28h4KZOd5VjIPasJVwYT5L7LX0NgDydZAJ+aVp+ZmIE4uFgPhBKNgOI55nWKmaAVpnvamoCGy3giYKTzNCTuSAyycxfs86kGaLfYrtkiOSFpb6upFXyOsnilJUoYHLp4XVifxU8YZBdnmVpjLLxqKbMlRuL2dYo+oNunvCY26ae8lJ5g01Z8cqG57eyNOoQpdFSjUdl9dmGPnfbWIBbbks0RjftgqVP9cDAMX0NpxKEgq9a5kZ9j0CauqZqAoeASLZ8qRyMCZ8BPzIrE/soug6ZLNlW5MhS5oesEZtrS8BMG19VMmcjjTHKLCvhLLu6VlqcYJ6IZbFkNgtEz+RZLvtVAETRRHGiBBxXfVA/zuyGZT6TUQjaUlRNUp+zdTrXn7I5H+i4I2/zlwK005Ztu9gVQtb8FvdRsVwWzqqVK/Hhhx/iiy8+58MjaTO2sLBcRpAKzG+ymWJjp7q/6WaLbfc7j9L5I9iagEHWPTXdCgJrvdlAtvKD7sMGnqAcvKJZVAZumk9EgKNaA5tbZme21ZbotvjlWV6n46/w6DltZaVViwUK7EvgcLNFZkg88DVFnc1nVyiYQEmFamWwdMOe7ZhuUpr+sK3UMVW9tAlqG6MZum9mDbLyWDw3s+ai25baKvUJ5XUzNtjUzX7HfpyOceC+mC22yal6Q+9km48MCDq+jgCsIgGywVa2ibfCTe9k+tjky7G/AorLXobIXGIezTpxIldpS1ZJtvdkfxnwpg3EjFMkIaHFWbrrEoyBtUW/IMLIFkBJ3hiUzcEHHpjGzO3DGx+O+vXroaAgX2TL65WROzww5Zhz/2PW2iYAP2URriTmZlECu5cLo04hUE7Z+WJbPED+RytOqMXExUY0EZORiTW3+t2uy/3XMzfLPqRLS9L4rijJJy83qBRGuTw61ZlSGmjb1aj/ZX/+Dt8ZLGgZRDEX3EyvXA0UbwCqV0aoUgVNeXXxqmBV3eHm/Q1eAl4CXgLbIwEC9D744AO8/fbb+L//+z989913+OGHH7Bx40a+vXz58nwqMwGbVKqgZcuWXAdV1jwNrC0VfysNMmtaWec//vgj/v3vf2P16tUYNWoUWrdunWHG5SK/2/MSm7nG2uO6kek0Xn31Vbz11luYP38+Fi1ahOXLl+Pnn3+WemypFL/jwQcfjDPPPBOnnXYaH6YmaW050XYZ++Nv8xLwEvAS8BLwEvAS8BLwEvAS2LkkIHgGHa65qhiYV5TAngUR1CmfATcF/PcA+R+tF2Vibhpjc3P/euZm2YfUg5tll52/00vAS2DnloABgQQAfvbZZ/j888+xbt06Fkq1atWw3377Yf/990eLFi0YhKRUJXZDdgD8k4M2JL2X2mvVqhWDqX379kXHjh2x2267aT2u32YsOBVZU1Vtvd2wYQO+/PJLZv4QgPvNN99wn+hD79i8eXM0bNgQVapUCdh+Htz8bcbDP8VLwEvAS8BLwEvAS8BLwEtgZ5OABzf/KiMeOnbCYqPWla3PlsGnd9Np6ZP9aellkqUHN8skNn+Tl4CXwE4ugaz0A2VjGuBHonHBPQMn6fd2jQGI2ytGAx0nTpyIF198EY0aNWI2KIGnvxWQaPULOZ3SDn/JYWBaqjIBte47uH3IlI/Z3rfz13kJeAl4CXgJeAl4CXgJeAl4CXgJiAQ8uPlX0YTQsRO+tYom0ucgL11Ry218D1L69Lq9yyUw2Z+WXqbx9+BmmcTmb/IS8BLYiSXggoAuWJngw3MkPcRSye27rVt2DTExd+TjZi1Y+3b/jjBBt9WmgajUT+ujAbkuo9NYqO572Du6YO622vN/9xLwEvAS8BLwEvAS8BLwEvAS8BJwJeDBzb+KPmQxN60ot3V+W98395KeuVn2offgZtll5+/0EvAS8BLYmgRymZBurc0dYVvSc+LxOJ+y6X7KygLdVp/p79Y/AjHlNGipoWm1Nu0Zue9hIOyOvJ/XIi8BLwEvAS8BLwEvAS8BLwEvAS8BFxXzNTf/CvrgMDczJ8RmjvM1eHP7//XMzbIPuwc3yy47f6eXgJfAzikBq7VJwB8BjsZydMFLF+QzENL9O0murKnpdK+xKf9/gYjUZ3svl8FpaenUB2OnGuBp7xmN8nnT/uMl4CXgJeAl4CXgJeAl4CXgJeAlsMMS8MzNHRbZH3QDMzfTehh28C8xQjhg0yz17f0OoG5hHJMbLvmDXue3bzaNENKhJMIki3QUyVAasUgSqbyqCNfZH+lovhyO9Rt8PLj5GwjRP8JLwEtgp5RAbqq4pXS76dsGBrpAYFnBSXqWMSktFf23BjnpeSUlJcjPz+cxza2l6bJR7W+59Udz79splcO/tJeAl4CXgJeAl4CXgJeAl4CXQJkk4MHNMontD7iJmZtpEIRnYGYIW/zOIKfzd/1uRVZp2Ov6A4XKPIwe3Cyz6PyNXgJeAju5BIzBaSeZb04cLtORgEn77qZ5b02MBibSv247xgJ1n/9bDYcBsQZSugBq7s9umrp7ENGOslJ/q77753gJeAl4CXgJeAl4CXgJeAl4Cfy1JeDBzb/K+IWOodPSnazzHTxPKDh/yO5jcNMzN8s0/h7cLJPY/E1eAl4CXgIsgc2dDO7+LvfnstSk3BI787dmbe7okLrMVQNCtySTHX22v95LwEvAS+DPIoFc5r3ZOSrdEYvFytxNd4OszA/xN3oJeAl4CXgJ/A0l4MHNv8qgCnMznXZAypAGiA6TM/fvW2F6enCz7EPvwc2yy87f6SXgJeAl4CXgJeAl4CXgJfD3lcDmDlWzjSUCPa0m8bYk4AKkuSVNiOluZU229Rz/dy8BLwEvAS+BnUECHtz8q4xyhrlpPbZzhXK/b+d5Qx7cLPvQe3Cz7LLzd3oJeAl4CXgJeAl4CXgJeAn8fSXgHgiXe4DbjrDn3XIfuYx+k54v5/H31SP/Zl4CXgJeAjsmAQ9u7pi8/rirN0lLl+KbdoLQjv/rwc2yD6YHN8suO3+nl4CXgJeAl4CXgJeAl4CXwN9bApR+boe40Zu6NY+tHvL2SoBATrc8CTFD6dke2NxeCfrrvAS8BLwEdgYJeHDzrzLKoWPuW0yHom8V07SXseu29J1+v3e5OKb4mptlGn8PbpZJbP4mLwEvAS8BLwEvAS8BLwEvgZ1AAgZu0qsWFRVhyZIlWL58OapXr4599tlnu1PT6X5je5rYLLV9c/WbdwLR+lf0EvAS8BLwEtisBDy4+VdRDAY3szq7pbR0u2gbaese3Cz70Htws+yy83d6CXgJeAl4CXgJeAl4CXgJ7BwSKCkpwTvvvINJkybhgw8+QMuWLXHjjTcyk3N7PmvWrMHKlSv5+mrVqqFixYoMdhJr0xic2/us7WnPX+Ml4CXgJeAl8FeVgAc3/yojt13MzW0xO92/U1q6Z26Wbfg9uFk2ufm7vAS8BLwEvAS8BLwEvAS8BHYeCcybNw9jx47Fiy++iJNOOgnXXHMN6tSps90CePTRR3HLLbcwuNm3b1+0b98+uNeDmtstRn+hl4CXgJfATiABD27+VQbZg5vbGKk0QkiHkgingVA6imQojVgkiVReVYTr7I90NJ9T+n+Ljwc3fwsp+md4CXgJeAl4CXgJeAl4CXgJ/B0lQOxK+u/mm2/GrFmzcNZZZzE4mZeXx6+7vfUyZ8yYgVtvvRUfffQRLrroItx5550oV64c3+/T0v+OmuPfyUvAS8BLoKwS8OBmWSX3e98XOprS0neAmknZHm6RTv5uNTvTQN3ynrlZ1kH04GZZJefv8xLwEvAS8BLwEvAS8BLwEtgZJPDWW28xGElMzauuugqVK1cOUsq39/0N3Fy4cCE6deqE2267jet1Wmr69j7HX+cl4CXgJeAl8HeXgAc3/yojnM3cJHZiDliZ9X07Dk/3aellH3oPbpZddv5OLwEvAS8BLwEvgVwJ0AEhlmJqh4fYicrGzrJr7F+73v7N/b21Yfe7LC9rw01rpfu3l03mR9BLwEtgyxKwufTss8/innvuQePGjTF8+HCukUnApM2zzc1Deqr7ewI3b7/9dj6QqFu3brjiiiuyGqY57NoP+2Nuynru/LdDifw4egl4CXgJeAn8XSTgwc2/ykjuMHNzq8eqE3OTam42WvJXef9t9tOnpRMzV1FvcgyRRjgt9N10aQLplauB4g1A9coIVaqAUCjKMqVL6BNiXq/85D9eAl4CXgJeAl4Cv6cE7GAQt01LayUghIAKF6R0r9sSuGHXuAyvzbVjYIrbhq/l93uOvm/r7yYBm6uzZ89mYDI/Px8DBw7Esccey69qzEubu/b+bqo5gY/0oZqbxNakZ1Ja+4UXXhiIy0BUsxXsxTq2wuZ2LphqD9jWxsjfbVz8+3gJeAl4Cfy9JeDBzb/K+P724KZPSy/z2HvmZplF52/0EvAS8BLwEvAS2EQCLlOLAIvc7wRO2OnIBEi4rE0X2KBrXAanPcdADwNM7LsBIcbiSiQS3I5ncHol9RIouwRoE4E+c+bMwU033YT3338fRx11FM477zyuvVlQUMBz2OZfLqvSQE56hqWlV6pUCQMGDMAZZ5zB9sGAzc09w+355hjdLqhpNsPP+bKPt7/TS8BLwEvgzyEBD27+OcZh270IHX3vYqeEJvEUhWtHPDti6cninv3dyHj298x3YW5O9czNbUt+M1d4cLNMYvM3eQl4CXgJeAl4CWxRAm76uf1Mvo2xLV2GppvCbuAGPdgFRQzAzE19dcFQ9xoDT40p6ofKS8BLoGwSoDlL82zZsmXM3Jw6dSri8ThOO+00TlOvWLFiAG66LdjctJIUBEwSc5MOFKpRowazP0888cQA3CQGKH1s08JlaBpj257psrFdcJPujUYlm8l/vAS8BLwEvAT+yhLw4OZfZfSymJsMYgqqaWjmDv/r09LLPvQe3Cy77PydXgJeAl4CXgJeApuTQC7Dav369Vi0aBF++OEHZn3RYSQGXrjgZmlpKd58802UlJSgWbNmqF69OoMfq1evxldffYWvv/6amyNwZPfdd0fdunVRWFiYxfB06++5LDI/Ul4CXgI7LgF3Q+G1117D888/j+XLl+Mf//gHunfvHpyYbuxNmrs//vgjvvjiC563BDYeeOCBqFevHp5++mlOS69duzYGDx7MtsAFLt3Udtvo+PXXX/Hee++BbAjN+yZNmqBKlSpZIKj1kdja1J4vRbHj4+zv8BLwEvAS+HNJwIObf67x2HJvts3czGVyZn3fFPv0zM2yD70HN8suO3+nl4CXgJeAl4CXwJbATfq9gQzffPMNn7T8zDPPMNvr6KOPZlCSPm4dTgIyKFV16dKlnMLatGlTFBcXg05qpvuo7h89k8AS+tvZZ5+Nww47jEFQAjXcFFe3fT9KXgJeAmWXgAtw5tbEzGVjL1iwgBma9B/Ne0pBp3napUsXTm2fNGkSDjjgAAY3CSD9+eefsXjxYgYs6fdkA3766Seez1Tf87PPPsNjjz3GgCptXFx++eVsPypUqMAvlFtf129olH2c/Z1eAl4CXgJ/Hgl4cPPPMxZb70kOuLnDRE05XT1IW/dp6f/LwHtw83+Rnr/XS8BLwEvAS8BLYPMScGtkEuBx5ZVX4rnnnmNwomfPnqhZs2bWjXQ9AR2HHHII1q5di5kzZ+L4448H3TtmzBhMnz6dU2DpPkphXbduHYOaXbt25dp/tWrVymJsuenwfoy8BLwEyiaB3MO/cutiuuDiL7/8wmnnU6ZMYSByl1124TlZVFTEmxG0ofHuu+/yzwRu7rrrrjyv6WdiatN9BIpOnDiRr6VNDHpGx44dmfnZuXNn3gzp168fjjzyyKzDjPx8L9v4+ru8BLwEvAT+nBLw4Oafc1w27VWo+b2L00EeepCXrhdu5js7DsFzMjU65Vdp1C2X8DU3yzj6Htwso+D8bV4CXgJeAl4CXgJbkYDL8CJm1ujRo7leHwEZvXr14hRT+tihP3T9t99+i4YNGzJbk1iaxxxzDMaPH4877riDWZl0uvINN9zA9xGbi35es2YNn7xMwAeBn5bmStdQbUACQv0BI15VvQTKJgGXmeluWNDTrPyEHeTz0EMPYezYsVyCgmpyXnXVVahfvz5eeOEF3HLLLZg7dy6nl3fr1g1Dhw5lZuYjjzyCSy+9lDcqXn/9dTz77LMMbtJGR6NGjRjY7NChA7c1efJkjBw5kjdI2rRpE9T7tDczm+Pne9nG2t/lJeAl4CXw55GABzf/PGOx9Z4EzE27zEpu5n7f3lKcPi297EPvwc2yy87f6SXgJeAl4CXgJbA5CRAg4p6E/t133zHoQf8NGjSIwU2qmekeIES1+j744AP885//ZNYWgZuUekpgBtX6o9OZ6WcCRAjooDbuu+8+Bj+JzUkA55lnnsnPtNOX/eh4CXgJ/O8SoFqW7gE/Nrfd2pa0yUAgJTEviYVJ4CWlj1N6OdXSJdb2sGHDMH/+fE5RJ4CSTlonQPSyyy5jJiaBmlSXk0BMAkhPOOEEjBgxAo0bN+b5bizuSy65BM2bN+cXo80L9wAzD2z+7+Ptn+Al4CXgJfDHS8CDm3/8GGxfD4S5GRwgpCcK7eh3ayudRt3ynrm5faLf9KplG1P4fl0KdEZjvcohlMtLI4ookkggjTDCSCGUJpg5XNYmdui+EKgtgJokJbHvoZToSao0DixbgdD6YqRrVgeqVEQyDkSjIYRCWquAnpEGUvScdBrhsD7TVE1pwHyQVUquCdrVNvlvclvmsKtA5+RvKeoTs25C3N+UNIhwRG5MJlNZwa12g68Lh6W0QiaNSB5OjyQH1hxW7sdmPvRsqdMm/ePp41ybe5v0lWQkL5RMpRGJhJFIcKf5580VoE+ngJANvbZDT+DHaHmItCMH6wO9G1+i1+gl/N7cA/u7vlsqnUaExjeZRihs/cx+N/4bjVUkWxeZSZGi+8LSp82oqsnadCEZT271nUn3+NotyD8YwxydsHcL5EDyc8cmkGEaiUQSsVg0eOdsuaZZf6J0eqr2geeEzgNXzixjHactdDfQIJGV1gEknZWpInpM/aQv/Audb6kUgyTu6av8DPovHGJ9NeYK6dDmPtRnJuTruLq6Ebxzzo3JpMif3o3kYMrNbSGESHTTtnKfa99ND3meBHNO5q2NlyUMmL66425/ozkkAa0prYwHz3ddv9xyKSwckqlNfL0tTe9Db0G/JzvgDNrm2mL5JVOIROUk3WDt1J/lPWlebH70s+ai9SH3ID/nWSxZ0zm9jseA50SYdW1Lc4P6ynM5ElabmEaYBJazU2n2ivSN5Zo70Wzquffl6IjUlsy0lWtP3b7QfDX1zLVNWWuE2m1jPpqOuE0nknFEwmF+T14ZVSGCOYk0UkmSkY6X3rxy5UoGLSiFnE5IHjtuHBrUbxA8mu6nVPQXXngJbdu0YTBjwqR78eWXX+DOMXey/C8dcClatmwZ3EPzYfqMGXxACa0bffr0RscOnUQfeDKHkEwlEQ5l7LtNX7b3PM70LrQQkm5n9Dt3/vD3tMxlNrX6woE5sDVN7Ts/XvWI5G/faczCunjQI1nG7vwxO2fLec78SdHaRw9T+7yt+UPX0/MD+2S+pq1DOumCdW4TPZNfsG3ImT9uopHIR7plH7PLZOvZnmn9ePYZbA6SzvHfw1m2gh5HOrY1/yV3/pjPtFX/xcwX2Sf2V2yuqv+icg38G82c2rz/QnIRuyjLcKa/JgOxHSJ/e+fN+i+O3dHlR8yd2m3zXXguRySbK/BfcmRnbds6bXbTxi/Lf0mneD67NTVdFTDWZo5abPI1GUrhzTfewPBrhuPLL77geX65MjPFbqawvrgEHTt24gOJOnToiKGXXcaKRWDooIED0bp1a4wYcR0ef+xRTJgwCZTifv757TnNvbBcIT+jNJ7A6tVruI4nbXLwDOb+k6wyPmfanRjb6rz/u5eAl4CXgJfAn04C7AeE0kim01hbEsHH6+LYsyCMvcqFUY4XZQf3+NP1fufqUA64uYVT0gPv0AGZ2NPJ+Q5fc/N/UZ+VJcCPRQQaAXUrAoX5QCRNYF1SUKKQ4NCZsgD/S2vbvtfFFMUllg8DLxQElCaAFSsR2lCMVPVqQJXKDNZE+cYkGwAJnQiYDRDzAES0aEscWXHKs9AFDihcB5GCOfku4KATbTNQpZKhQNdBATNsHAkW2annvsknCAxZpxUE0WBzS042BQ7k3Mouvc0bCvAlcqQAVkAEGU9yyiPRaEaITjTFoCoHWBkU0oVGModSRJBISFpj5v0MtCTZUIBPUa3JyEHytD1uIwiEZVQlsM5AGvY+zI6IhOVdVDYChEhkmcGbXUBEwTMOwnRMFdjOlmUmcOfAjQFp6bcwHUSoAdjt6ogTjAdlMtIEEicZVBUARwda2zadYS1hHEHYVPT8SFiZFjoGEvSKPKkplowCglmRv6JEgmcZ2CaBHukGxzM5GFfWuNJcSkmQLa+URlJneDRk4Jn0IU1KFOh4CMlkQvTJNgOCuePorzNnA+YaI/kZfeVgkdJkOSAWgIgBPAbPpA98eaA/7jttoS0GPeU+OyladEZ0j/5G8yfQIZWdKmNwXSD/QF9lfol+iMwCbJNkl0wiyqCjAaXyPvZ9c/rq6mSuvrI+UqDutCXdlvfm9gLAOzN/uR2dRGajMtNOruM5ndZNEdtd0TEwXWL9Z1BMdJDHykGpWIfTosMGurh2wfQlMJOmr07fZFhU1wnwyQnCA9usOyECLphUHcTM5CKDm2V/A1RNx1mmldgJ1/6K2AQ9CTZH7KJgM0hNEYNQwt5iG2DgdQ64yePkGisdOwK45s84K+c8AAAgAElEQVT/FMe2aMHAxOxZz6HhPw4J7Bw9c/nyFZgxYzrX02vV6hyMuOlGTJ16P6ZMmYrDDz8cV191FYOeLuBFqa4TJk4Q5mafvmh9busMYEhjxYBlBq0W22/2Ve2ATtBUKin2iXUsZ/7oxoJNcQOIgl0u06XgD2bPMu3r8hTYXmnLVvfsjcbMLBL9DzYgbUztd8GrZc/VzCubDyN/j0ZoTczYem5HDGpmjde1OgPgytxhvee1MCMbsrtiY9QGENjHjwshQTaTZMlmSGy8zS0GlG25VGA5y3ZnFnldFzJyzOjstv0XnvOBjmbWuYxtt7Uks4tpYKX1L+O/ODIyvzBYJ9XjcsaD5CLzRHXOmY/mq7D/Ql6Ebtayfsqiz2uazGXzo7YwVx1fwuY0Aagke/JfrOxDYJcVqBbfKQNc0/jYGk33REICGuauqc4yl/kxBVx33fW4f+pU1KtbF/3798eZZ5zhrH28E4Iu3briicefQKfOnbgG78bijXh4+sMYetlQdO3aBZdfcTlmz56Fu8aNQyKeQI8ePdCrZ89gPqaUdiDrps4Z2zi0ZZZ+Hxa/w3+8BLwEvAS8BP66EqA1MUHgZnEEHxeVYM/CCOqUj6KQN0w9uPlnGVkGNw1AsOCOv1uwux3/WtBK99XzzM0yj+3yjcD3RWmECdyspMxNonNFyMEUuOD3AjbdoCloUxELCRYgzM2VK5EqXo9EtWqIVK3KfmcoSUFnGqlQCMk0AZsKeKpjqphRICcGQciRJdaigTr6Vxdg4oCGnEkF20xPs5lG4oxzvKPsriygywG7Al/TIi8LrsUjFyCFWZQOM82AgCDaC3GQHY0R0KTBuaIJwuzTzRwLat3A1tEUBqssUDPvPact6gcFvPSvYAgaiASBrARcKQYgMn028ELAKhFOAKQG+Ge2501PDoBlCxQF8uNHEJAYi0Q1iHS10sAbBW5cCNSYegqQWpBMvGQ3HdRlrQo8HhaWaCAvakOCWwafNLhlwEyfnQGV0szEYdmGwwoeKrjp6BMHyhQ8uTMsQL/levsbySXCvZKPc1mWTm9PFCYADQWTEZOuAv1hpDmVNhMAuyA8BZoZUER0lQlUQuPK9IMjLo3peNwV0FVQ3rX1zoUyjx0dYpaYvS8BtzRXSZ9y585mgAhmoBHIRKw100EZKZEfsccIWNaxMxAv0IOgDQFoaJgNIOD7CRjPmtfy3BT/Vhm2ZIMUFBW9s/YV9DG9ydJXA+oV4NaxJrAsANR4DyN77tA3suGqjGJLXN3U5xiYnGGTytw10IYea5tKDG6mkw7QqrKjkWD5iTZuySbyXx37m5G+dJNGNMGsqUjW+7gAEP1MY8g2WkFRGyOXbU/vLvNZWbHORgO/E7HoGTS2j4NSq83juWrgJYOpdrWOl+p0Ok3AfObd3P0ue7q9Q2Dz9PoffvwRZ511Jr75+ms+OOSkk09ChfKZE4+//+47jBo1itPMKaW1Z89euO66GzF9+gzsu+++XHvvvPPORbVqVbG+aAOeeuppBjYXLlyIdu3aMaBSr97eotspzS5gcJrGy3kj2sBURhxhb6I3spFnum5ATyQSVZBJbZKjV4b72IaFg2uq7VKtd+asqQVv1qle21jS/GG9Y7ZpiMElR40MuhG2L2/ouXZHQDSzqzYWvM7rhpG7tgeqoHMna23WtVg2DVXvzc4EdkrennTGNsjMLtizWXfVzm7CTnZezLX1Nkcpk2Fr84dsArOkcxjCWfOH3gMEbm59ror/kgETA/A2sBtk6535s4kNdhjqwa6KbqgoKE7zi9YQ8m8ItKONsoyHqT8F7Hj1F9SOy7iJBNkek/2gzVteY5256vgvdI3VwbT1QGyirrvO5lmwrtsmWI5eurqypZ/Jwrdr2x6zZz+Hs886CwMHXopGjQ6ReabrTSqdRP/+/bjGZsdOnXizYu26dXj4oYdwxRVXomfPHhg85DI8/9wLuHPsXahYsQL69+uPli3PzuzXsP21eZXdGxsWSv4JhWmObE/P/TVeAl4CXgJeAn9eCQhzc/WGMOYxuBnFXuUjKORsLbPz3tj/0eOXxdx0/CCXAJC92+kEEhkGUODnom75uD9QqIyjurQE+LZI09IrhlA+lkZeOoxUmADPzbrjZWzpN7iNMJPSBNIrVyBVvA6pGtURqlKVHcdomvIAhaWSRoTBRoJugvjBAfjcoEfADc2nU7CB73GcZE6n1UA3wYF2Bswxc2L/ksNtjIOA4WMQsTIQMkCHglQBTpcGpd8bWGRBjvXHZaAF7Bp9GWNy8LUKUFBAk2FtKFBmDCoGYCy1PcOgy2rL9YwNaHKDDJWXC/KYbDPMEgmqwgEbKgPGBuCiGQFNf7PpbjQrYT0KI08CTWNgOnCRBqPCksmkMYsCSDBkz+B2uS2H0aQsoEBjjDlibEplsgVarECLBKASkLusYAIJRP5Mv8ywa52cRQl6JNgLQHEDuzWoDvpNz8uFtBTAMXBJ+pad55wFAauSJlMJYedlsXn0zRjADCHEwZP8x2CHThFJAxbWEgPdBJoweCKBsct0MoarsW9ywW8bX4nTMswcA/YF1FYmrpU+2EpbWwI9JWVPGaKqY9kyk3HgvnMATddm03WC+zPUPx5Xu8pALFWbwH5wOjC/XhasJvpgKbnbaIvDcX1Ohv3lOjKZuhQuAJ+NgMs1pK9ZIDXrm4DRwQZEmMpVuAxR0Q2Z0wJiMHCgNpHZy07ac9Azd3NgM/aXnkEADQMvjlxt/gc2TTdp6PdJBdRNR3LtL7OXHVsT2FIqrxAwGDOzgn8KypVIeYvAbhuI52xAMQCaknIgAYikKbkM1XF5DdmEEGKeOJ48hilg+YrlnLb64EMPonev7ujStQvq1NmbpxrNo8+/+AID+vfHiy++hIcffgiNDjscl19+JWbOnIXy5cthnwb7oNGhjVC+QnlmfM157z38tGQJ1/fr1rUbjjvuON70yshQx45AQ1ZvtZ8KbJpqCiCoTrJj6w0gCjYkHFm4Ou3W9+QWVHb83szyVXDNyU93N2hy54+UKpD+uvPHxtt0LidjPdBTA8FkPVRbn7PBlVl29SdaNx0WYtb8sRIEBuY7mzBSKkPlrPaFwHRhvwYrhgKyYuuMKcy2MXdTR+2ezS/bgLG1zJ4ohSIcoG47/BcrURDYfn3YJv6L2l0DdnlrSdmpm/VfVOEYJ3c2Fmz8bQyDcVadcNcL1wZQW1kbnY59oGewX8PrkrKotzBXA+nn+i8OgYKQ72A9yAJtnbIjmWHc4k8r165Gy7Nb4t335nDdzYGXDkC1atXE/6BsCU6ESqJbt658YBDV3B16+eVYuWIFg52DBw/RQ4YuxyuvvIY7xoxBlcqVMXDgQJx66qm8FU+qQe+cDCZPxpYp9CtqmyZQfnu2OrfjxfwlXgJeAl4CXgJ/oASklNyaDSF8VFSKPQoj2KsCgZvmY1q89gd20TeNUPPxi9nVsN3qTf4N0hUzaaYSXOZ81+votPT7D13ytxEth9ahJDtvoXQUyVAasUgSqbyqCNfZH+lofg5vp+yv/ktpCt+tT3LNzfoVIygXTSOPK21KrU0CpcjR/N3cJAdTUA6OcgcYu0QqnkR6xQpgQxHSNaohXLUq1yyMsusX1xQ8Y/dxzk528OA6uQaocMAltBaXDWQ6J/iVgCxSU8pJ7XIxBgUMg4DOBQcJYLG0SKcEXSawFiPFwKnTR5dRKFcIWGcMNxfUZGBGU99MdlJLTVM2ta/8jzHRtrctA3tzQAoGGwL2pwZ4DrPHNDMUpO5tGdw0tojVlXSIU0q9V5Yj19fMTgMXEE5/bzTdgK6bGaQgmAwJa1HL0mnHDYQS9pyAbhn2IEPcxuIxIMOZeq5ogusYjCFARADQoL6cBoHG7OFATjQ1SME0Jk2GmaJ9ydHpbOBNUyYDXXE7qACvMbQses8gcprumgE1JRiltHsDaNx0ZAEBXR3cRF8NDDe5aTDPb6oAAQXO9mFwgetY6viIuktZCpf966aV681BvOemWitbyMBXvsaYt3pfAJob2BuwLLXxTVhKxiLSuSpFKDOCDnBjZR+5dWK1ZmoGGLNZnUlztQdlgXtUZMPAQgMPFBSmkeHyeaavKnPbCAh0mIA31QsXbMgCHliulMpprO7MDYJtqv1TYJ66wrbGTQtVNC+YOTZWBsZnXpB1gGuQCpLlsFuNoWXgTabsgADhiqa4NjYAYB1mrALbzOBSOrFtlqgpDew+zcUosUg3s5HjrrAGvLigk0xJ2whglIzXT7feKtm1dUVFeOWVl9GpU2cceshBuGnECDQ9sqm8eyiEefPm4YLzz8eyZcvx8ssvsW0dOHAQ3n7nbRx80IGoWasWPpg7F0uW/IKKFcqjXr26aNHiOJx11lk49NDDUKkSnZQushTA0co8KIjm2gVnLSP9obXextFAKBofK91h5U9sE4Blogxhd+PCgE0XpM4FNzMp5gqsOyhlUI4iGCC1FbKwZkB4ty6rXbvZuSrbQtnzx4pJi5Zm/ssUeAxKo6iNo/dxVv6gH1kAHfdDmKfMKgymt4J14mQ4TD6xWszgDzbJMuvA1v2XbLalzB9ZRQxoD56tmzdcJ5Y3a/WTO3+YIa+AdLDWify35L8Ykk79j9rGr+MvBOu6bTC6YDcbFQOX1X8x1nmGuJq1eWjs3FxfKWM/5N2yfKXN+S+U5cMZJ9FsVqqznnB92ICm7VqBTX9etHgR2rVth+++/w7Dhw9H927dg4tMR9avW8fz+623/ovLLhuCwUOGYNmyZXj0kUcwaNAQdO/eFUOGDsX/vf02br/9dlStVhWDBg7Ccce10NItminhNG/lDVx2rmiQy1Tfet/9X70EvAS8BLwE/oQSYBwInJZu4Oae5RTc5Hp8Fjtu/syDP+Eb/W27pGnpEs9YWlKARwTpopv5u5OWZmQvcljpQKH7G3lwsywa82tJAt8XJUBwYINKYRTGKCM9gnQoBSTJOZI6fgJw/j4fC4osaGZwjtkgBG4mEFq+ElhPNTerIlqtKoi0SUXt0+m4sAZCUcVis9M/TWfY8bW6gRykSw3AgHGQQUnUS3bqbjp1LQOfXEsKysWZunzMMAgYWhI0S9p5dm1DA+YEOLAUa2PZ6FMz5RyFNWVsoQC8dAJpDbSNEEYp0iwWh+XAbBou8C9piC4oFRAvgnRNAsyU4aVBojAdtK5nOCoF7Y0p6x60pFnyAYDlsLAs+DC5SSBIh6fwaRwCfilbjNuzE0E0AAsYnPwCmZxLqRloAnPQcpe5o2ldLsszYE8ymiasVw72c+sSugG0nM7jAHzCQCRAkwECzgjVuaPvomGX6ooh3c6pCQHVy9U7OUCDnhkw0/Q6ZtIZA4gbz52nGWZfoKN2wpMC8gb+0aE1HNwyPqMpqs6BHxl6vWwEyAFEmeDUdNNNKZdpIePhMpUCgMr0Vecl14olJiCnXDh11wwpUH3NgGoCRgeAjFBkdEMizOmLJCObi3R4BI+P6isfUEKlIIJ5L+/PdshJeQ/YPfzeQY4ypzyHqe6mTRyTh22C0CE7BgCaEQp0KFOPleeiMoQDrdVnZnRIWcnWhgXiqoMuiMQQRha1zdKApdREMO9MZ2wYA6q0CSQzvoFy6VjyGLobDaZqwaEkmRq77kw0oInLXtgpxMHuQNC1LL3h4bcSCGYXGCQ3T0Ltr/OPMDkJ5BM2o6SnO+CoAoEG0rHOBSBa5kEZgIbWopSW53A3w8j+2kLgsM5cW5FKI54o5bqap//73/h1yVJcf8MNaHlOK1SpUgUbiovxysuvoGPnTnxq8uRJk7B21Qr07dsPCxbM5xp9p/3rX5g1ezYWLfoG1atXRcOGDfGvU09FjerV8evSX3h3f4/atSW1m2w8/cSlHBS+01IztukltX9lA0ZMgh5qY6CTAkA0Z6yGLgGmZqJIVlbjNthkyXBaHbZoZn4GUjN7QPM5OCxL562jU+4cNOAzYMnz7qBNAmXou6w89ht0TJURSToUlN8wsJQfYZuGtAY5G2j2eGcTxsofsIbYHHPnj65l2bbe9Ekv1HVGm2Y/xEButsdu1oCu98EUMZ+ItJEOI8qyP8780XVQ2Nq6IWi22PrLTGzH+Lm2T9cbHnOnbI67DgT+iwGn7nooi6Hafq3zvVX/RdY41inSSd2QkL0Pp96uitLWw1z/RW4zXdJMGy1Z4d7DZSiiTv1nt43AjZCt4m19Ppv/CS6+pCPWrFmFq6++GhdeeGF2rdRQCB/OnYce3Xti4WcLcdVVV2Lw4MFY9uuveHj6DD45vUeP7hh82WC8++47DG7WqlULgwcNwhFNmgRrlkDYmZI59j5uiQbLGNmefm/rvfzfvQS8BLwEvAT+GAmwH58KMbi5upjS0ktRm5mbYRTSQcpBISkPbv4xI5RpNdRs/GILgRweiYU+2/43U59IghrP3Cz7kC4vTuLHdQlK5EY9AjcLqH5lmGtu8oFCDCRI+unv8nGbcf1Jjc1AaenLVyG9vgQpYm5WqyTgJrmf1GdmRWhSqUOzoB14Tqk1B9/cVT2p12Xz2CnHEmBoip3V53OAUQlwqF1JT6XAkkFHjcGtLpgFL2E6NIWCDApEnFjC4jOOwRTPsyCGTo1m/MA52dlSgx1MKRga2yTg4cqQUzioZ6BNQRwWJ3Ujk52cdfq7xWbUtnviaDaIpECeEq/oHmaGBLWxMgc1pKIELslLC2CouKW+BLMa7S1cFCRH6QyLkBPl7SAgZffpAyggsmCHDwdwMuX4VFT6e9LSHZ0GGCDTFHNOzVY2HAOUNHZ6bcQSwOQUOwnuBEShF7PDgixgDKeVQeGCgLwbp8I37NM5Cd3GkfVZddU9LIj+zvJUkFrkSoOaMBJc5sUMiFN2XDpFA5+ZXALi6Tvaidv08qB6ixZFGojLbyuJ28x+FaFL20AiKWnr9t3qPtq8CK51SJGBrmpTpLccdMakFiNrjZ6bYWNJv0oknLb0bVnEinWzPmpqsOmd1YG0t+c5aofV6L00pnyWmk7ChB5owxsCln6tu6k2t7cU+0rf00jG9RAlPSXZ5CBwY6YtBpD0GpKZAet0CNQmbdjmA09sAZrZjtHLJVX72HgoUMs+klxEtd/ofazepfRDsiOsLQb7ze5omrCgVXKAjwucBlirgmKhqJzAbMpLcjZw2OTKNiDhnKYezH91DxhkVyA5p5yDqITY9LC2JfZFNTbYT9ANIyLX0mMJ3CQdt40BBfJteeOp4dhEOXFd7K/ZrEg6kQEtNAclYO7qd6r/LAYjQ9M3ZjmxYq++8kpMnTodLY4/Hn369kHTpk3wzeLFGH/vfZj6wP248cab0K5tG6xbthT9+vTFBx/MRc8+vXDZFZcrs9/6I/bq6y+/xKxnn0V+YSEuuqQDCgsK+Xj4JG0GRmK692MHKsmawsPD01ptGINJ2fJz5w/LwOaXsR15Ttg6qZtTtJFgG9EO+BfYf+UXBhZoC/Y+mPcEdlGat56I7SRaqNZmWN3EkKc1njMslEUYuC+5+JQeYib6qH+0aWbzR0F6VnmnFAFv/FA5HGaYsyaKHaRsF30WA6QKlgesUQcI5fml9tbVucDk5swfYxEG80cWXLGRrnmwjasc/yUzvQLUTgBdPS2dfI3AfxHyMX94b4vmAK2HZJ9iW/BfyCbrBm0GhM0YZnoejQ35SXzauT7fwf+DucdjZusvyVVrifMmu05f0TG1d2zrxeZxqRjnb+y/6BAbZi/lItR/SSd4oeC139lU5WeTLaZ3DgrT5jgkztdvvliEdu0vwNJff8Gwa4ahQ4cOKjhdxMNhjB13L8bccQd+/XUZrh52NQYNuhRLly7F9OmP8Mnp3Xv0xOVDBmLu+x9g9OjRnNY+ZMhg3uyQjINgFJWhrfOYfs0HMand52t/J599yyLxf/ES8BLwEvAS+B8kQDFWkv5LAWs2Ah+vT6F2QQh7lQtxWrqAm7zy/Q+t+Ft/CwloWnpmkQ4CWI0Ut/Td+BkS8GUW9brl4j4tvYwjs2wj8MM6CSbrVATy89OIpkJIOYcPECDwuya4aJDOzq/FHAomyIFCq5EuLkaiWlWEq1RAMl6KpT8tRSicQmGF8qhQoSLv/K9evRobi4tRoUIFVK1WjR3XonXrsHbNGpZW+QoVUb58BUQjdErtKhQVrUW5coWoWrUKotEY1qxdh3VrixDLi6BypUooV64Ckqk4flmyDKlUAuXKF6JixYrIy8vDhg3FzMgh8k758pVRuVIFrN+wAWuorXQKFStV4mdQ8LBixUqsWb0WBeXymbFDgWhpaQlWr1mN9euLUVBYHrvsUg3RaBSrV6/lZ5BTSyfsUn+TyTjv9tMvqU+UikhBA/V37dp1fHoztVWpYgVOL6U6b6UlpSgoKERFvjaMlatWo6hoHfILyqPGLtWQnxfD2rXrsXr1GqTTSX6vSpUqi2xWrkLR2jXIz89HhYqV+d/iDRuwctUq5OX9P/a+A76qKvt6vZbeO0kgVBWxK1IUBSkKDkjvvRM6Air2AogI0jsCEqUICtgQELHgDGLHSm8hpPf62vfb+5z7EhgRJxPQ+X/7OQzk5b17z11n71PWWXtvK4IDgxAQ4M9qprS0TJSVlsDXV93L19cHpaVlSKX2ut18Xf+AAJSVlfFzOex27p+Q0FCumpudlY3c3DzOG0fP4O/vz/n/srNzUFiQBy/fAEREhMLLy4aiwiLuY7vdwX0ZFhrM4YAZ6en8HcpRFxAQxDgWFRUiOzubnz0gMIjbQeq13Jwc7jvqQ8LR29uL70U2Qvem5yWbKC0tRnZWDkpKShEQGIDwMGqvBVk5OcjOyYXVYkZICH3WD8XFJUhPz4TNRvcKRGBAENsAPS/ZhM1q4/sTZtQ/tLmhdvt4+/H7xCDkZOWiuLgIgcEBCAqk57UiLz/PY7tkT+oZ3MjNyUZeXh58fH0REhwCHx8fTy4yY39cTpES76UYimLCLzMbjrJStoPomAi4ifw2Klgbm1tmBA1FjSKLyE5y83KZRAgMDEJICD2jG+kZ2cjPz4e/nw+CgkO4nwoLC/g9KkxC/RQSFAC73Y70jCy2Az9fH429N0pKyI8yuLl03cCgAMaT7kdY+QcEISwsmP2I7kWY+Hh7ITg4GH6+fqyMo34qLi5kuwoMon4CMjKyUFpa6rmXj483ysrsOHs2BV42M7eL/IVskEKHc3LzeLxgv/cPhNtlR0ZmFuyElbcPY2+zWpGVnYWCfLqXP/sy2VFBYRHyyC6pvYFBbJekDM3KykJ+bh7MVpvye1/yo2K2YXoFB6t7ka2QrRIWXl7efC8aI+x2Uv2Rbbv0swXC6bDz9wlHGvcCA0Lg42tFTnYO2zEproJDghAYQGOXCxlZauwJCvJHKPucBdnZuSgqKmIcyV79/fwZx/S0DPYRH18/BNHzelnZ5zKzMvkoIjgkGP5+VAzHhYzMbLZXeqagwCB4+3gjKysb+Xl5PBaQf9OzlJaWsM9xX/gHIDAgGD6+NuRk5yIvL5fHsSDqS38/lJaUsR/RJp2w8fcP5HGQnqugoAA+Pl48xlBBHrKn1LR0UJE0Hx8/tid6EY6lJcXwCwhAeEgobDblR9lZag4IDg5kOyODIxzJR61ePjwHkN+Tv2dlUXtLEBjoj+DgMFjhQnpGBveHr58fjyfePj5q9aJTm6jjrnJRs/o3kcm0SHVi375P8dgjj3E/TZk6Bd17dMOXB7/E8y/MQHpmBj7Y+SGqxUTC22zB6MQxePutbejTrzeeff45vhcfpGlirDgvD3NenoMNGzeiceMmePb551EjobpugQlldAhA55VmUtorNRsdXOTSOJediwCyBcLG2wv5hTRn5fDhAtmTf2AwLCYXks+l8iKa7JxsyWazoaCwEOnpWfD2sjAG5D9EENHcQvbk5e3NcxZ9lrAtt4UQ+Hj7oKSkhPuSbIEKp5CNEFlI42k+zZtmMwKDgtlWaT6nuSE/LxdePgGsWrVZzTyuFBQUcnGaYPITvwC4nHakpStb8PX1Q2BAILeB7JPsgR6f7InuSfZMz0tg0TME+AfCajNxHsSc7Dwmi0NDaWzxRXEp2QLZeQnP7xQyTFimpmewH/KcFxgIby9jHCPbpfUAzaUBPK7m5eZxm2l9od73Z/vKzcnV9qzmG4fTztgUFRbyfEnrF/LVwoICngMIDxqzqL20PsnMoHEoj/3OMw4V0HyeB6vV7BlbaN2Slqps18/Ph/3H6Ivzaekgk/LzD+L2ku0TNi6ng8eF0GBaF1mQSdjk5PHYTnOerx/NY2ocys0rYBuhglc0RufkqnnMZiVfDYa/vw+Pu2lpaewPvr7+7Kt03fz8Ah7naQwOof4JCEB2dh4K8tV7QTw+0prGibw85atePv5sC77e3igoLEZ2Tg6vKaj9QUGhPLZnZpHt5bLvUx/TOoj8mcYW+j2tEYJpXWSx6pMxHSHBJKyh8K8Qyn+JtXZxUQk6deqMn3/+icPNKbcmjZnqfM3N/pKYOAaff/IpP+uURyZjyuSHkZ6RiTff3IrHpk7F8FGJmPrwRJw4fgrTp0/n5S/l72xxX3OQsJebqMcZtz49Kikt5nGEcvDSfBkaGqbm/wq54iu5PZCvCQKCgCAgCPyFCFBeejo0pDzL+SUmHCp0orqfGTV9zfCjonGsYqL/Cbn5F3YT3/pC5abn6LXCabIh+1HaAkO3dMm/RblZ+S49VwoczyOllBux/i5YzQ4Sf8HByk0rFxmgYhZqIXUVXvo4X4XCl4f3kuqRmuS02+Gfnwufonzk+HjDHBqO40eP4pFJ45CVnYEWrVqhS7eeKMwrwKrFi/Hlv/6Fth068GKTNvMb3ngDa1ev5tDwXn37oHP3bkwMzJ0zB5tffwON7mqK0aPHIK56PLZv24Zt27YhKioSPXr15oXryRMn8OwzT3O120aNG6N7j56of9112P/pp5j+wnRWA/Tt2xedO3fGvk/24dVVq1sXAwwAACAASURBVHlD0qVnD/QY0Jc3wy/OfBHbNm3ENddfj+GjRqFp07u42u2KJUtw8ONP8UD79lz1Ni4+Hhs2bMC6tWuZ2OnRvTs6duqEEydPcqiSt5cXHvzHP9CtWzfeWG1+801s2bwZoRHh6NK3F7p264aTJ07imaefwtGjR3Fno0bo3r07b36WLVqMnVu3oU27dhg3fjzq1auH9957F6tXreaNXafOnTgvHG2sKDzqjTVrUPe66zB0+HDcdPPN2Lt3L1YsX86box6D+uPBBx/kBTvh+OWXB3DDjTeiZ8+efM+ff/wJj46byARE165dOT/csWPHsHr1am4X/UzJ9UOiIjFv7hxs3LgBkZFRHNZ1f9u2THYtW7wYb23YgFbt/4HRY8fiuvr18eGHH2L1smVIS0lBh27dMHDAQGTnZOPJRx9BRnoGWrRogZ69eiEuLg4ffPABlixezIQlYdCtVx8mipYuWYJ/fvEFrrn2WnTv2RMNGjTAwvnzsXHdOjRp1RLDRoxAoyaN8eWBL7F04QL89tNPaNO+PUaPGcP98+riJXht7Vomm/r17YcW97XA999/z7bg6+fLdtCjT1/eyK9euRK7du9GrVq1uF2t27RBcnIyRo8ahZycbLRs2QpdunZle1y1fDk+3/cx2j3UEYn6Xm9u2Ii1K1fxxrZX377o3qMHf3bRwoV4fd06NGraBMMmTcUNt93OJBvnfNMhgkYeUxparRZOXouPd+/BknnzcPjHH3FP69Z46plnEBIRAau3F9xuG0xQOyku3mC28CaXSGfqx80bN2P98sWAvRQ9e/dGt+7deQM3h/xo82bcdtttSExMRO3atdmH3ty8GbGxsfx8hP+x48fx4syZ+O3XX3Fro4bo0qsHGtxwA/fFU08+yf5JnyN7OXjwINYuW4GctAx06d4dAwYOZBLh5dmzuRBDnTp1MHToUNzbvDmOHT2GJYsW4uPdu9HmHw/i4clTeBaZN28evjp4EDfcdgvfi9p3+PBhTJwwkUmQDg89xP5CZOaOrW9h42uv8YEEVaCmvjp9+gxmzpiOX375Bbfdeiu69uiJiOhozJs7Fx+8/z7uu+8+jB0/nu3o4717sXr5cqScS0bH7t0xaPBghEdE4KVZs7D5tddQo3ZtDBo6FLfcehu++PxzrFq2lAl4415EwJC658C/DqD+9fW5n5vecy8Off8DnnzyCT6gub9dO/b7c8nJWLl0KX75+Wc80LkjRiYmolbNWliwYD5ef/VVBAYHo2e/vmjfvgMK8wuweM4cbNq4Cffd14L9PiIiAuvWrcOe3btRp25dxqBd+w749ZdfOEySfI+ejd6vkZDAn5s1cyYT/L169+F+LywoxNKlS/Dpvn18jR49e+L2O+7Aornz8MbatbjzrrvYXwjzr7/5BiuWLcP333yDdh06YMLkSYiIimLfWL9mLZMzvfv2Zd+gMfHFF19EWWkp+2a37j2YLHpt3Tq8+84OxMXG8fvtO3TAmeMn8OgjjyIlJQX33nsvY0N2u2TxEny2bx/jlTh5AhJq1uTK4+tffZUPlLr07MnjNRG/C+YvwNZX1+G2hg0xbMRwNGncBD8cOsRjxNdffc2VzadOnYq8kiLMfnk2Dh36EQ0bNWEcbr+joUplQbSvyQw7q2ovLnii8pXSWE5Ey5LpL2BzUhJuuvlGtL6/DY78dhibNm1Exx498Oxzz3OxJZgsWP9aEta/uhrRMTFInDgRDe9syEoy0qTbS0vx9pubkERzmtWGfkOGolv3nuo+rESzcloGUgST7xKJ5HY4ec5cvnQJtqxbg3tat8GESRNxQ/3rsW/vXqxatgxUtb1Tt24YMnQoE8lUHIXG1OYPtMZDXbugenw89u3bh1fmzuWxpnefPujSpQsKC4uwbP5CfL5vH+rXvx69e/fGtddei6XLluKNpNdZgTZqdCJjfODLA1i2dCnbWtu2bTFuwgSER0Ri/bp1WLdqJfwCA9C7f3/uXyIw5855GVuTktD8gQfYniIiI7Fl0ybsfPddVIuNZf8hP6a5Zdpjj+H8+fO4++670b1nLyTUqo29H+3BwgULePzs2bsPunbril0ffoi1K1ei1GFH5969eM7y8/PHjBkzsDVpPW664w4MGTYMTe+6C78cOoQVCxfj4MEvcf8DD2Dy5MkoLi7GC8+/gGPHj6HhHXfwuHDTLbdg/+ef49lnn+Xxk3ykc5cufCi49tVXsXXLFs8c0Ob++7Fs2TK8tnIl6lxzDQYMGoR7mjfH6VOnsWzhIuz+4AO0bteOw5fj4uKxY8d2vLpqFY8BXXv1RJ/+/fi6L7/8MjYlJaF+gwY8Z9WvXx+7d+/G60lJTEzyGN2tO1JSzmH2rFk8R1FKA1q/3HH77fju66/xyNRHeL6gfqQ/hw4dwqoVK3iO6ti1K/qPGIqYmGj2yTdffx3V4uJ5HGvVuhVOnz6NZYuXYPe2d9DmgQcwbsJ4PgSi1AqffvIJ6l1zDfvZ3c2aqXF3/Hj2A/outYv68t133sGaNWt43uw+oC8e6tQJSUlJeGPVKvgGBKD3wIHcvznZ2ViyaBHeXL2O1y+Jo0fjxptu4vusWLECJ06cQPv27TFmzBgedxctWoT1q1cjMiYGAwcP5r48+OWXjBn5ROfBI/i60dGRcDqNVCyUukOl7uHK7n9CuenldmDxwgXYvH49mt17L4aNHo0aNWvyOFRaUoL33n0Xb2/YwCT8rz/9xCkmyObpIGDH9u2Y8eyzGDpqFAaMGo2Tp09h0eyX+YBsyOhEtGzVShekUnm7uWCm1cJE7ueff47VS5fiu4MH0eahjnh48mSEhYcBNh9eu8tLEBAEBAFB4H8TAQvssKKM+a+iUh/8WlKGWoFW1Amwwp8jiox4GyE3/+oermRYutHsi2OYJCz9v+nQ1DLgSI4bBcVuBNtccDsdKCbZptkNp8kMGxEhdDZwtchNnReLhdZcRUTFznGJIA5XtaN6SQ6iHUU47ROAFNjw5Sf7MHfqWBTmZqJanboYMHYyQgIC8caiefjm228RFBKGxKmPoE2bNtiYlIR33tyE88lncVvjJhg4KhG16tXFSy/MwP5dezgEqdfAvmhw68349KO92LV9O3wD/dCgWSvMXLQK//pkDxY/8wjSTp1AVPUa6Dp0NJq3eQB7d2zG4hmzWeFa+4b6mD5nNr468CU2r0/CqaPHUPf6GzBg9Fg0a34Ppj/zND57731WNLbr0gld+/ZFXn4hVi9agu/3fwrfIH+MmDQBHTo+hO1vbsVbGzbh7KlTuPnWW/BQz14ocDgxd9pj8HI7UbNuPUx5fjq8w8Lw+po12LVlC/y9LLih0Z2Y9do6/OujT7BsxgycPHIYgTHV0G3oYNx1VxOsnD4TX3y6HxZvGwaPG41OXbpg/8efYNNrSTj222HUvaYeho4diztb3Y8Fzz2DT955B3kF+WjZsSPubNEcvx36AVtWr4SvzYqYGxti2asrcfTXn7Hkpdk49PW3CI6MQNtuXTBo6HB8snsvXnx8Clx2N+rUq4uHpz2KrLxcJjMO//ATYqrFYOiEcWjRvT+WzXgSe7e+iezMDDRs1Rbdho3l0KylM5/B17vfh9nqjYHjJqJd9274Yv8X2LJ2Dc78+jNqJtRA3xGJMIeF4eUp45GfU4D42nUxbOIkXHvzzXh74wZsXracVUYJNePxYtJbSD1xBMtffhHfHjwI/6hquO+hTujbbwCWzpqOz9/bBqcJ6D50JB7qNQCHfzuMpKWLcfS7A4iJicKgCZPRsmsvrH9lDt7fuhXpqalo2qwZHnjwQWRmZDDpRSFita+5Bo8vXAyUFOG1ha/g0z174BscgTvuewDPzZqFg5/uwcxHJiInPQ2RCbUxcPzDiKleA68uWoAfPvmI1acjJj+KVl174711q7B90wYkJ5/DzQ0bYcCIEbimXj3MmfUiPv1wJ5OPDwwagQ69+6FuvWs41x5XFdYFE8iFSfVHOWktLieOfnsAb61Zij3btyAoJAQPPzMTd7bpAEtQuApxg5PDmHWJCVg5VJ9OGBxYs3IVdiWtQ8bpY7jxjtswYMQw3HjDjZgz40Xs3bmLDyG69e6FBo0a4Z+ffYZdb25GoK8Pbm3UBHPWrMVHn32GRdNn4OzhXxAZFYnOQwahdafO2L11O1bOfpE3dTHXNcBz817GsW+/wZZX1+H40eOoXf9aDB49Ci1aNMfs52dg9/sfoCg/H+0e6oCuAwehpMyBtfPn4evPPoXJy4ZhUx9BTI14bFy5Ar99fRBBkTG4v3tvDB0xFHs/eB8zHnucQ5WrXVMXk594AjHRsdi89lXs2LAePn6BuOnOxnhpxXIOC14yfTpO/foLwsND0L5vfzRt2wErX3waX+7ZTYwxuo+Zgo69B+Krzz/BW6sW49QvPyKh7rUYPOFhNGv7AGY+8yy+eP9dFOVkok3bf6BRqzb4+bdfsGnpQthsvqh7482YtWwZTp4+jVVz5uDHLw8gNCQQrTp0wOApT+KLD7Zj5rQprMSLqHstxk59DCZ7GTauWIxfvjmI8NhqGDH1Cdz3YEcsfWUePtr6BvLSU9D43nvRfVgiwqvFY+WMF/Dxrl28MR4wZCiub9AA77/3HvZ9tIdJkKYtW2PyrJdwaN9HmPHoZFZ1hsTVxpDxk9C4SSO8u/E1rFk4BzaLFTENbsPMJauRkZqCdfNm4vvP9iE0PALN2ndCvxHjsfzpqdj78cccTtO1X3907t4dZ06dxLqVK/Dj11/xZ0c/8igeaP8PrF6+Au9teQvp584xSd+uUwdkZWVi/oxZsKAU0dffiidmL+Dw0Q1LX8H+97ezsvz2lm3w6KwF+OGL3Zj12JNIP3ee+3tw4gjUqlMHS+cvwFeff8EqwsETp6JLz27Y8fZbeHt9EpJPnsL1t96C/iOG46bb78BL02fhi/d3sGq1fY+u6NGnD7LTM7B66TJ8c+AgK/3GTn4YYZFRWL5gCY78+htCImPQaeBA9JswBsUww0L/lRGrSXmrL1R7XXxMm3HiN6xe/AoO7N2F0txsVszHJdTBlBdewg133Ycizn9ZirzTZ/H2mtfx/dff4LZmTfBAzy6Iia2GtGOn8NGWHfhg+2ZEV49HtwGD0Lhla8DHD6UOJyw2G8URs5rS5bbB6kW5qF1wl5Ug+bdfsXruy/jsvXdh8TJh8NCBaNerP77/5ltsWb0Khw8dQnStBPQZlYjgiDDMfuwRFKanIrRGPQwlgrXhbdhGhy1LlrEatfoN9TFn0SJknM/Ayvlz8fX+/QgNDccD/3gQ/YcNxqxZs/DZrr1w2e188NZhwFCcPnUCGxa/gl++/gpBkZHoO+lJtO/aE+sWzcWezeuRef487mzWAr1GjkREXBzmzZyJr/bshsXlQN+hw1Hz5luw570d+Oz99xAYHI6mrVpj2osvMtnzyuOPIzv1PKKjw9F3zAQ0atEKH2xcj1ULXoHJ5o1qDW7GzDmv4MDHe/BO0jqcPXkUDe5oiP5jJuG6m27HrGeexoGd22BylOIfPXrhoQFDkZGahqSFC3i+IHXx6AkTEBUVhcULF3JaACLpOw0YiAe798BnO97C3Gefgsnqjcja1+Ppl16Gv48FSUvnY/f2t1gRe8u9LTF9/mLMnvkC9m3ZhKLcLLRu/xC6DhkJypO9dvZM/PPAv2CzeWPUlKlo9+CD2PXB+9j6xus4c/wYrrvxJgwZOw53NG6EGc8+j093foiyomJ06NoJDe9qwu186/XX4e1rQ83bm2LOyvX46ZuDWDHzSZz48QeEx1TDg30GomPvAfjiw22Y9dhTHOJe87p6mPbcMzh39iySVq/B4Z9/QXzNWhg4diI6devE65c9b21HQV4emre9Hz0GDITVyxvL58/H9x+9C4eXDwZPnoqEGjWxbf16fPvFfgSHheG+jp35OT7d+xFmTZkMV1EBqteshdGPPoa4a67FpjfewLa1a+FjAerfdiueXrYUSStfxZ4330R22nk0vKc520J0bDRWTZ+BvTs/gsXbip5DB6Nrj+745Ycfub0//3AIcXGxGDlxApo/1AXLX5qF3W9tRWZmOpq0bo1727VD8umTWDfvFXgBCLyxKV6ePx8169WDwwTYyV9Uchdez7kcVCjJViEk/PdX3CabCemHD2HLiiVIPXcOTR5oi2YdOsHudOPgznewM2ktWnftxQqcD7ZtQ83atdF/6FA+dP94zx7Mee5ZDBwzFu16DsSZ335F0uIlcJSWoevgIWjUrh3KLBZYXQ74OBwo9fLniARTWT6+/PhDvLF8Gb7/50EEhUZg2ONP4u62/4B/UCjn6ZSXICAICAKCwP8mApRCyuR2wttM60sTzjrduC7Yijr+bvhVOHQT5eZf379Mbhr5tyr7d8WqmbWpoJBUS69Uz6aXOXE6zwm7w4Rofyu8LYAdYM0WkTtUQZVD0q9S+h5PLjzW+Opce27VHlVQyAm/vCx4leYjOyAU9qBgOEsKMWXkMOzd/SGa338/hiaOR5C/P5JWrcCmrVvRsGkTPDLtKdSuUwf7P92HBbNfQnZ6Orr07MWbbm9/H2x7cytmPv4Ubr3lZowYN5o3DLt37sLSBfPgsJdh1MPT0K1ff+RnZ2Pu84/jg21v4+bb78CQsRPQ+J5m+Pn7b/HUpKlMaCY+PBEDhg3BiWPHsGTeAlbkdOjUGYNHjkJktUhsSlqPOc8+j/jYWAwYMRwt2rZFTk4+kl5dgzdefRWNmjXFw09Mw3X1r8OX+7/A/NlzcPb0GXTq2gV9Bg2CHWZMGzsGX+//DP0GDsKAxNGIqVUTO95+G0tmv4zSvByMnjgJXRNHwVRYjFmPP4Htb23FtbfchiHjx+Kaa2rjzRWrsWDeQtze5E5MnPYIbrn1Vvz4/Q9YOm8hfvj2W7Rr3x7Dx45BWHxNvLvhDcyb/hxCQsPQb+QIVs78fOgHzJ/+As6eOI5RjzyNPgP7wcsELJkzFxuTXkdsQg0MGzcWrUl5mXIeYxJH4Ov9/0Tv3n0wcPhQFJUUY9XyFUwgt3ngfiROmoDq19bHe29uwoKZL7DyqFu/IWjXpSfnM3t7/WuYP/MpNLzzLt4g3XJXU/zy089YMX8+Dv3rX2jXrh36DR+OmHq18ciIofho10do07Y9Bo0eg/o334Qv9+/H3Oeew+FffsT4iWPQZfh4BFptWLPwFax/7TUERcVg6LgJuOfee/BW0jrMfvoJ3HzbbRgxcTLuvKcFThw/ibVLFuOTD7ajTatWGDH5EcTf0AAfb9+BuTNncjGQ/gMHskon+exZTJs2DV8fPIgx48ah1+gxqB4Zjs2rVmDF4qUweftj6ISH0aN3TziKCvHExLHYvfNd3HVfa/RPHAv/oBAkrVqFt5PW4r57m2HMI0+gzi034Ku9e7Fw7is4lZyM9p06o+/AwRxOt33rFrzw5BNoUL8+Bo8ajXtbtkZYeIQqssM5XFUaD85RRqJNi64+XlqCvNRz+Oenn2DR4sVo17ErBiaOgNU/FDYaA7R6mshNCoPlXJt2B7wsZny27xP2o9OnT6FDt87oO2QQh8Tv2PIWnnv8CdS95hokjh2DO++5lz+7fO7LKMzNwZgJk9B75CgUlBbj+cefwM63tuDWm2/B4HHj0Kh5c5z66Wc8NWkSvvjnPzFgzAQMGTcSqceOYdncefj+0I+4v8ODGDp6FOLj4vHuW9sw/elnmPweMnw4WrZvj6ycPGxatQJvrF6NO5o0xqSnn0ZC3bp4dckitqH4mnUwZNwktGrTEunJyZg6eiy++GI/uvbri4EjR6JO7TpMmMyfPRNpaVkY+/BU9B4+HHaHHfNnzMD2TRtx7bV1MGzsWNRpcDM2rVmJxbNfRMOmd2Pkw08w6Xz4p0N4dcFcfHtgP1q1a48h48aj+rXXYPvmLXj5macRERiI3v36o/k/2uH4yWOY/dST+O3Xoxg/+RH0GjGcibjVCxdh07q1iI4M5Xvd16ErClNT8Ni4ROz95DO07doDQxJHw2UvwdrFC/HJhx+gxf33Y9xjTyKuVh18+M77WDDzOZjKitGjdx+069Wbco7g7bXrMP3ZZ3FHo0aY9vjjuOGGG1lpu2rlClaAjRgzFh3694dfaREmDR+OXbv3oEnLthhCystbb8H3B77Ai08/ge++/xZjH30avQYPgZfVhjdWLcHGdas5xHvYuIm4r+2DeH9DEp59YToS6tTBiNFjcU/zFkhJPsvk5nvb3kbLli0x7rEnEF87Afs++gjzZ76EkvwCdO/dEx17dOVQ3WmTp+Crf36GUQ8/hj7DRiAkOBg7NiZh3fLFrKgaPn4ieg4ehtKSPEwbOxF73t+JRs3uxpDRI5l4en3tOqxbvQZ3NbsbU6Y9ietubIDPPtmLpXPm4tyJk2jfuTN6DRuC8MgYvPPWdkyf9hiq10rg77do3QqZael4beVqbH5jA+6+5x48+uQTiK1eDXNnvYwdW97GdfVv4P5pdn8r9i8z5VykQ/YKaQkvOTE77fj1px+xY+tmvLfjbVZzDk8cjU69+sHtG8BEi8VdBovdiczkFOz/9DO88967+OGnHzh8mw4qWjS9GzffeD2aNLsb8XXrwernD5OXlz6QMMFEoaw6xzARNk4Thdq6kZOagqRV6zB7xgto2uwujJ80ATc0aopffvwRaxctxMH9+9GybVsMf3gSomJj8fi4sfhk53u49/72GJQ4GjfddAO+/oJs4Rn8+NNPSJwyGf2HDEGgfwCWLV6IpDVrEBUajsRxY3BXi+as3n7+8SdxQ4MbMHxsIpq2bIkzp05h3dJF2P3uDtzTsg0Spz6FhLr18NmunVj44rMozMtD51590alvX9j8/bDl9Q2YOe0x3NO4MQaNGoVb7m6KXe/twKqFC+F2W5E48WF06t+PU9E8N2UKdr27A3fd1RgDR4/DzXc0xq9fHcD0J6fhwNffYdikKRg8cgR++e4bLHv5JaScOYUO3Xugz9CRCAgJw7ZNWzDryam4vm5tDByZiCZt2yItNRVJS5fjzc2b0Kx5czz//AsIDw/j/Kjbt73Nqv/BY8aiWetWSD/8K6aMHo1/HjiIfonjMXjkSMRXi8aOzRuxctErKCktwbCJU9Gxdz9sf3ML5jz3NGLCgtFv8FC06tgRRUUF2LxqNZavWoWbbr8dU6c9ycr2b7/6EkvmvYLjhw/jIZoDho9AaFQ43nl7G2Y+/jRq1qiBwSOH4e4W9/JaZO6sWchIO48xU59Az0GDmfxcNmcGtm/eiITaddhXmz/QlsndKSPH4qsDB9BnyCCeoykNwMrFS/Dlvw7woV3i+EmoWa8WNr2+HvNemI4AHz/0GjQAbTt3RpndyQe5y16egdub3cuHFvWvq4/Na9Zgw9o1CA4Lx9DxE/FAp87Iz87Co4mJ+OLjj9ChY0eeo2s3aMDK2jnPv4DUk8cxevx49Bo/Fp/u2ofFM2eiJD8PXXr34f61+ViwbfVaPP/sC7itcUNebzVu2gQnjh7DqsVL8clHe9Hq/jYYP2UyYupci51b3sSCmTNYldpj4EC07dIJyWfOYNaTT+Cnrw9i7NSn0H/QIASHR8BFOTY9OXmpmJ2eB//E+rfIBQSYy5By7Ag+/uhjfLBrD34+chyBIUFo3PBWdGzZHNc3vhspaem85qB0DJ27dMYdt9+B7777Ds889STq1LsGDz/+BHLOncMrL7yAlORk9B8+Ct2HDYXDCjhKnAiymmB3m5kktZpdOPLT91i7bBl2bN6Ku++9D4889wLi69aCzUKHG5XaFsiXBAFBQBAQBP4GCPCBm8nNa0uHHThW4kQtP8q56YY350lXuZiNcgl/gyb/f9sEpdz0RKGXF/8gRMor0ip8Lv75ggzi6hNSUOi/MKX00lKcKbBzdZmEIG8EUHEGnZqW10UuKlBCCTivzgmwIjd1mQ2jKATl/DSyz9sdQFY2XIXFcIaEwRwSzI59/MhvyMhMQ3BoOIdvkbIo9fw5pKSlITA0FNUTavLmnXJHJp86BUdZGSKjoxFWrRorbHIyM3DmyDHOF1etejwCgoOQk5WFc2dOcxXT+Bq1OXSKCgKdPnWcNwyUQ6paXA0EBAcjv7gQZ48c4zxmcbUSEBoZybkMU84kc9gRbbSrxcVyZc6s9DScOnyYQ9SrxccjMCwMdrsT6efP43xyCgJDglG9di34+PqgMC8fZ0+d5jyW1N6omBhQj5w5chi5GZmIrR6PiNhYWH19kZWRgZRTp0B5SWvUqongmBhYnWACknJ0+gcGIrpGPOdsy045z6FkAUHBTC74+ftzDsaUM2dQkF+AiKhIxMTFwWXzQkF6Ol+Dwg+j4uIQFBaGwsJCpJw8gZIiUkheg8DgUPh52XD+zFmcP5cCb18fxCZUR2BoCBe1OHzkN+Rn5SC2WjVEVYtBmdOJ8+fOIT8nh0PHCAeb1Qe5ORk4eew3zn8VE1sdYeGRPAZkpqfh9IkjCA4JR0yNGvAODORcmWlnz6AoNxeREZGIjK0Gk58vzvz2E7IzcxAWHoXI2Dj4BvrzRvncyZMoKshHjYR4BEfHcT67tLPJSDl3DhZvL8TWqMGhyNmpqTh55AirGaPjq8M/OJjDP9POnUN2RjrCw8JZXWkJ8EFBVjZOnzzJoY4xMdW4n2nTQuH2lAONQnlDq1WDn9ULmSkprIahULFqNRIQER0Bqxs4fvQIMlNTERIRjqj4eK7snHYuhf9EhIchLqEGTH5+KMnNQfKZ0yguK0NYVBTbAhWEIds9dewo/H39EBcfh5DQEFjMOjkXV3BWlcK5mjOfU6gE1CYqvOV04ccfD2HUyFFoft99eHjKJASHhsKs6izrzyuP5J0SF81yIzczC2fOJKPYbkc4tSW2Gucny83MxIkjx+Af4I/Y+Hj4h4RwjsXzp07BWVaG6rVqITQ6hg9OKJQ46/x5DtOLqa5xLizmZ8nOzkJcQk2Ex8XAWVyClDNnQ1ZiEgAAIABJREFUkZdfgNDICFSrHsc59KgNJ48puyTfIj8qczjYtlOTk/k54mrVhM3HF2nnkpGRkgxvH19Ek88GBsHqduHYr4c5D19MfCzbD+Vjy8nOQPLpEygrdSKuRk2EVovmjfH5U6eRkXqe84lWi4uDt08AMtJTcOLYb4iIrIa4+JqcE66kqBDnkk9znrewiCjuU5O3D2Nz9vgx+FhtiK4Wg4DwcBSXFOHciaMoKihF9YRaCImJZlUlEa+kYqRcq/S8AaFRsNgdOHHkMOf+jKgWg5jYWFblpZ45i+yMDIRFRiImvgZsvj4oyM7GmZMnWD0cFR2DkKgoLiCWnZqGE8ePcz7UhIQETqdAOV8pvJ36L7Z6dQRFRcHXBRz79TfOrxdE9h4fx3nsSCV76sRx5OXnoEbNeoiMimIbTD2fjPMpdA0L4qoncP5EOkA6duI4vP39US2uOqvdKGdpWso5ZKamsWIptnZtWLy8kJ+bg3MnTwEOF6JiohEeHcXq3VNHjyI3JxPVE+rwc1C/Z6SnIiX5DI/F1D+RUdEoM7lx5shRZKVl8JhDfUkhp1lp6UhJPsf3opB0bz8fvlfyiRMoKynhUNXI2FiYLFbkkD0dPQYvH1/EVI9DSFgozxNpKef5T2h4GKrXTAC51vmzychMy+C8ibGx8ZwPkOdIhyrwQqdxl+MV6LCutLgI6ZlpSEtP5ROH+Oo1EBIeAbPJpsLaTTTau3WO4hykn0/ldvK9XE4eSyk/IR08WSgXJy90lZ9bSKpNhxI0h9MBB6WX0dM4jWcZaZk4SbYQFoq4hOo8ppYUFiH97FnOeRkWGcF+afbywpkjR5CTnoqQyChERMdyXtaywgKcOnaCc9TWqFOT+8xqseHcuWRWrnnbbJzexT8oiHNgEuZEfpMt0dxZVlKK8+dOIz3tPKKiYxEbT3O0F+erPXPqGIcIR8ZUQ0h0NJw0R6dn4MzRI5w7NTouFj7BwcjJTEMqjalust0EBEdH8pno2WPHeJ6lXMBRcfGcB7usoACnjh/jfLrxtWoisloMSgoKkHziJKc+iIiOYTWjxWZlXz159AgC/PwRHRuHgPBQzlNJPkn+Qjkwa9aszXknKQya8jxTqoaYeFo7hADFJTj+22Fk5+YgJj4B0XEx8PXxRnZaOpJPn+I0AXG1aiEkMpJ999SR4/DxtrFPB0aEg4qY5ZxPwZlz5+BP64EaNTlcu6igAClnTqOkoBDhkVGIjI/jAoW5WVm8fvHz8eOxLCgshHOcUsSHvbSE/SciMoptKfnsaaSlnuN8pLHxNRAUGoYieynO/HYYOVk5iK4ex/MLRbFQP+bl5CEiMgLx1atzpEc2zcVHj3IqDVojUCoTh8vNPp186jiCwyN5jvb18UdmKs1j52ChMa9GDQSHh/Occ/rIYeSkp7Ov05rCy9+fc3ayXxYWcjh3aGw1FGbncV/S/BUdG4uwmGiOJshNSeUCXP5BwWy7AUFBKCspxvmz53jdFh4ZwWOZ29sHBRkZSD55knOA0jxFmFM+0XMnjiE/JwsJ1RMQVa0aj0OeakX6QJ+KQhm5bS/nz0w20ka0lHLJZnEOYM4fbrUiPCwEcTGR8AkM4dytlDKBnikyMpLz0lIeVkqnQLldq9euCVdZKc8VpSWliImrwXMIzZnUHi9KFeWkTa1aqBcX5yM1+SyPDWFhEUioWQc2H29Rbf4X+yL5qiAgCAgCfwcE6NCc/7iAwmLgp4IyxPuaOe+ml4kOrE0UKCQZN/8GnVUlys2Kis9a/g68JsrNSnVtWpkDZwpp82NBzSArnwrT5oBTbrJa0sEbqauVu8coGlWBTmFShSPUWblphyszBygsgYlInOBAuM2UW1BVAuYKpEzAqJydXK3ZYoXD5eS8gao4kiJp+Pf0bPyeHhz0c3uqj3K1XBcsTO7qkqS6aqqqHKsqldK9OeMFXZrpI7XJNZSoujivirJ3OsorqnI76bqqZBM/I+VrIyKKP+vkRTlXMdXVT+nK6l6qHDp/Xldcps2LUYWb6+hyrmGjnLlRV03jyekGXHDrUqJE4nLfc3+rCrhOt4lPhOiaRPBQbjpVzEsp+Wjh74IFdocLNjNRYgoDpqf1sykMXPx9yv/GFUj156iyqd6Dg6qKEwCc45HwZnx1NVjKH2elq9OVzbyZ4kLQRjVlvp/CgggBng0IJaNiLGPrUmHalGrBZFP30xXQTWb6vlHxlipvqDKx1BZqExU1ITJQXVMdurjJSbgd5dWXdaPhoqrhVpUDhWyB3Yjz8RmEIZVwpUvr56SdEf2TrslGREalq6Nyc+ipyb5dqm/4xE5VBGab5mrtqi0Gtsa/ubowG5euNAu7UmG6zcjJLcCHu3Zj6uTJeGzao+jTuwcXuaB8u2TR7D8aZ4Pc5KraXElbVcRm1HQpaepfUpUZ91YbQjoeUZXdyV65oJEO2WW74r4jdanKJUY5ZNSLqgQqe2Z/Ziz1vcjHHE5YdeEEnVabrVL5hsKCSAKFPNkUXZIKuhDZ64YXE7/qTuSxLt2PfH+3k2WvJhPlNjRaQwsM6kiyZTNMhBGF+dL4YLaqSty6ljwPFdrOqU0UmkjFudQhjTrZ4/uRXZOx0bObdPEJPR6RP7qoYj1Vn4eVT26pWTwUmdmq1PfY0dTw5OQ8i9o/Kb0IIc8OSGOKS40H1G8aIzWM6D7m98n/yF5NjK3a4+tqbjwOUP5l+owTFhMhXV6m2c2V2FXFaNXtyt+IDeR+1PZPd+GqvmTm5GPq+MwzxuthVV2CPuNywGyigJwKJaFprFe34DY4zGr85c/r8VfZnVEjhHyG2kDPS2E+moQ0inPQ6lAXzuOqy9pfyN+ooQoL5Vsul90zHjN0VChIj1dUgInmI6NStzad3/3LRD6vmk8JIJQdUfVtXfVY2QRh5IZDV9ez0u/IzohhNbngIvtnjPQ8osdysjOaOyhknEhQN1Vv12ai+p7GddV/XF+I+0EFSxhzLSHsoEMRtnWaP+kDFjjIBlnZXR7RofxH2YsxN/AYSe2lqu1OyudNz6PvR8+mR3Oe300WVZWawvk5lQYPOgpvt4nHDP6+Ue6ax2a6GfUlPfzFvurmYlhsIIQRBXTxmHqh/7Ct8rhurBe0/1C7WeKu2qDmBmU/hEdF/1EHRyrXKvsPfZQUsxf5Dz8x+6oeC0nda1S0dij7MtYxyvbVXEjEu91FeY9VmLThP9RvrDTUdm6sPwz/UW5P7blo/cLPU+6rf2r9whXZy/1HjWMaG64or9cvBLDbjDKHE2YLJRPSkT+0dtARAFR8T9mYmpjoOS61fuH7GNVDjaJ2vEZR8wA9W/n6xaV8sYKvOjzrFzVF0ed5TmPMXLwppLQZvG7gdaQuVsoHC7pkPGH8Z1LOs73RGkTdi12RBmwnpXehXJk0p+rhX088vHZQ3cS+Qt9xqi/CRHZF/5Fv0CzBz6YOJPl39G+qPs9jh6p0T7bB/c1zM8c7/dEQJL8TBAQBQUAQ+FsjoPYMtO7KL3Thh4JSxPpaUT3ACh+LmecWnm/+1s/w/0fjqpzclLD0yhtOaqkbpwtY2IyaQWYEUzxqBeUmb7zVtrTyN6nEN7V20/NND/FnL4M7KxfuoiK4QwJgDgqE2UIFUNTmjjYhZtoI6K0IEzFUXMHlYIURL/94c0sLUFocqufi5aQmRIzVJl/TYA30JkQvO9Um3rNuNFbn6pqKwFPECd9fkyaaplM7UU1vqufkT+kq1WoDYZAuTJLy4KUqeKr70gKaNjuaAOWNunqVUye6LQazZeR/K19d82aar62/qAhZRX7wpojxoIW1ejHBym037qIIHFIL0TPR5o7JHU3g8PcID5LU8+aMkvQrskBt5IzP6r7Q7eDNNP9Obfj5s8yLWXjDStfhdvzONdS11QaGiSAi/7TqmDZnLreDyR9qKdEhRPBxm+DiQjuMCWz8O8UdOXinqvClzxOpYGzrSPFMz6E2pp6XsanX/cPUhSaaFKlHyHD9O5hM3qpYFz8ObVjI34gUIGKR7gcOI6XPG8SSh2RhUk0RFB7CXPeXZ9PEZIy2PM3BUuIJau3JU6fx/s4P8cHOnawMe2XuHNStUxteNtoU0fOrjRr1JxELqnsUKWUQhkz86n5TRITaWHEbuY/Kxw1Pm5gwMa5nbGw1p0s2V8En9c08DnHJe2nf4IMYD4+rfVE5t9ptesgV2iCztWt7NUhjTc6w7TEvBKtRopb3utQ/BlusfNxjry6HOqjQY4u6drndV/RXg9wlcpMJUtpgMwGqB2DmQIgOUJtYZTVk/3TAQASyyomq+oE2zYp0BNsrqf2o/9T7yl7ps5qw9dilwkV9T/mjQSG7nGTnBhlO/kH2Stch39D5DfhBje2zIgWMnz3Eih5/2cd4w6/GFrINJoM0GWf4Dg+zRn8ZhySaBrvUvdga+YBH2Y7yZz2m6LGR3zcOm5gMU8gpWlsRokRuKLJZP5Pn/qowEL3o2nQowrloNS9GBIyRyp2IBofJBC8ioy9DLKhxUrWC0j6wn1FJcx54qB/p91ZWbNHpPI/B5MtOTYIaZzCcb0IfJuln4o8zxmrh66AxkUllhQv9msdAPghUB3fGOG/4DzeDr2GQP4qQN7gmg85Sz0F2TISKIq4989GlxukKHs3+w6SMOkil+xpEYcUxVY0LavxhW9XsNs8TelrxKNa5zXQ9PX8SlUXjqYuqjrrgZaXraD9h/1G+qvyHbECN9Uwc8sOo95lE/R3/8RxwMdFE3aEO1tRISX5MY64aV9UhDpG+2ifpEIfu5dKbFJoDyA7JzrRd0vqF51dW7FI7FOl8wfpFHyCogVqtFYy1BXe84Vqa5a44ZbH98L2U/5STbhevX5RdlXtPxfULkZbMFDKZTeSmvpXn8wbx9ofrF+OwVs8FPKbyoYTq5PJx9N/XL+wjFXyV1i96etI2ow8B9VxGhLGTDmftDvY9tbZQ4wn9rnzxUz69X+pfZG/6iEV3vXFIRnhRcU5qi/Yyw9nKO0XbtZvJTV5heUhYtfqmeZzITSZiaSzX3CuPWBXGb6erjOdgM6gooJCbl+85+YQgIAgIAn9PBIwZ1uE0Ia/Yie/zSxHvY0GNQAt86TCcx3/jiPPv+Qz/v7TK1GTpCc0GebY0etI3NleX+VurhPQuCKLcrLzppBa7cSafVDgm1Ao2I9Cm1FW0SCVKx9gSXtVFkhIklS9KNenGewuHUm46i4rhCg+EOTgAVpOX2ndocpNVWlrRpCqu0+bRXk4EaX5OcxsedoULp/Dpt1o1ag6H/7aTWocVORXUdrwLVqZMm07eY9Lis8yuCBFjXalVl0QC8naJwoSZCFJ8Cxd8YFKRlJaKSKP28yqbNrue031FCijzN3NFaSL7WLtBSiZuilJRUJvNbidTEiazTVfaNJbehJUmeSveizYFmsQyFB9qk2OoSvQGkDdWvI1gzB2k3dQbTlJB8G94sa2GZWqDzaOOoPsq1SW3UysOSbHEqjP6jwlDRYo6teaLqAK2SlYzKAJTKblYx6JIRn5qZjS5DbTBog0i9ye9ZUhb+HOEuSJ/SI3K+lOTkzfEFrOPh9xUmkm77ksbXLS55Q0v9WMZ94NBbnm8UJNFnk0mk63UTsObCD8HXG47LCZfRUCxsRHZSRtusg3Cg6U9sJhZ+8flSnhjrEPLiZZRxIQZLtpMevBQpBNv6gwjrkgKmNw4cfwE3nr7bbz//rtcIXzwkCFo27adqrCuVToMM6kFlbDLM0ZrKkMdHxjkkdqNcWEd42UQ4arNBuFJ5DQ/obZXI+WFIpbJh0wmm6ruTMIp3ugaSil1aKHUVi7AdvG9jJ2ismOeRcg/PIwZ2ZQmsrR2hxTAhuKFvsAVquHmAma0uWTFmYlylxHLrP1dbzw9RxRMeJAfkCdQa6mn9OEG+4pSp2rJpSKztfLZIErZckmJSmobBpwdU0Op/EjZq0lhY6YBj+yS7I/CKRVpSCSMC2WMoSJntEqKR3MH3C41blxgqwybYTC0s1cFaJSnET5UlIYyMZPde2vkgFJHKVcTVuppbcN6TKSWWCjtgXJzJoX5V+zzSi3KyijFnKmNum6HuoQm7Hj8sqDMWabGRxqflSRcDzRqnLY49fjLh0ukjFdEhWaa+fnoXaMLVS+r/yNfJoUiVeigMdNj04aUkQlH9aKDK7PbykpKys3Hij1DaakVo04zjfOXPw60a4KVVGg01Hs4c340Jz+iGuPUfMHwaD9TSn49dTkNmlZRtUww8teUQplw4CMTbqee37QancYNIkwMIl6x03q8Z+Kb/Ef7lVbfMd7sH0pNVtF/yPpYJKpNlw+paGyiKu3kT4aqzCCXNM1Kfyn/YRpIWS2ThL/vP1rTqUFRz8ZqefafC31VeTxhaPX4tM3qgstVxuH/pOJX9qRIfJeJLMXGhCPbvIoV0P717+Sm6phy/1GHaJow1f7jcpfx7M9+yfOV8lWac2hWdrjU2K7EnrRSoL5SB4vUHU4iN3lMU+SbXqoYS2BtI4YiXhd+M2zcZGL/Ib+/7PqFbMZBayVqq16HV1i/8FZKzwnG+oWeheyAFObGwTIZgJp79PzsUTKqcV6tX8rnc7WmUYe8PJ/p9QufCWqFMdkiPbzNTAp3wkHNlWq9Rgpduon2Va1Y/eP1i7J1pq21H3AkiTGX6QMSPuTV80n5wPnv/6K1CuX+4PULYc/F+NRhpYX6vUyZmrG7UZ1bYZ7W9+HoFb0+NPqZLYEPm/VBBEcXKGEom1+FKApacSmfvNzxyh89jfxOEBAEBAFB4K9GQMkpSNQA5Ja68F1eGWr4mJHABYVonaEWXCQ8kNdfi4CpCefcNGZ2HUr5ez9rEtNQeF3qbyE3K9+hacUunC1wwGYyoXawBf5W2tzSFpCWarSFUUqWci1G5e/1Z75p8IH0WUUJqG2JIr3ccNkdcGVSzs0SuCKCYaGcm24zh8jRRo4IMSYTaKPAi3AVbkwLY4/ygRfGxlMppQFvrngTSwt0tTlTagxFg5XRhtlq480xcw5avqIvw9+hKDba9JrsDs75yfaqH4i2V7QU99KbNidvWFShJLorFXpQBSm0ypHbSCFpKk+aOsU3RE30LF7qeTmUUdNN/BgWpXBk2VkZHLQBJ6KCSVFaZOvNCYdIuZQKSJO5FOtFShBDeclqAcZNb/4qKNc4bNClNi4OswM2HVhq5xhHIuTUppDuQVtWm8vMoXVEnqlQM0UEawqZySDaZHC4mQ71JkyUXkxteBU3Sf1MihzadGvVmpFIjnfUSo2jwuoptEuHrtLmiZ6PNpscukrXIAKoXJ1GSh6lPPRm+1B7fiJY7Uy80sbFbFKKLBUMSGSR2lgY1KqmGy5UvrAFqQA9RaqQjRKRSocKXmrDyhHu9EyGUopUVWbOg6hCzoh0UUpOI/BWTWgqbI2MhGElWzfKiVw0fiqiygyTy4zvvv0eO3fuRFZWOtq0aYXWrdtoLNSGyEmVSEhx62HoaSOl8nYyoa1Vv8pXVLJrJk9sFMatN2K8iVfqQupBDiEkioH5B/JJ3XYmvIhAc7JqxeSy8WaeODgL+5nqT1YrEVnjuZfOO+ZRihnKZk0Q6kMNtd8lJ1KKO8KI7I022KWkgjRbVOoF3oqqTSNVvVYcJPmjJtoU1+whboxwarZXC9HPCnkdBKvU40zkKXvlsERNWCtnVowW2auKjCVVnhrn2OeNMFztR8peDR6F1MBK6aYUYZpMM5FllylxFWwcLq01h/x8bNc0znlU6eUEmlLFqfGWiXWd+kC1kzbuxB8oNRBZc6mDCBMbb6TZN9n3VREreior95NiYsiLFE+n0FF+TMSbi2Lp+XesWGKiVI/BdBfm2ehedpiYnDFCWo0xROmqbURuUspLGgOoUjiPQboPNXFC2jkapziMm0P4VV/atAKTvsszABGYnNJDnT65yQfp4Q1Clop50OEXjXHUPo4PNpSi6kDKSHHxR3OeXY8xRKiocGtVwIRNVZO9ROOoKcQguvUsUEGpygp1BlfNA0wsaeaEQreVIlWlKNEDEN+Dw91dTtgshAn1lVYCe9RupKa0a3vhkzs4OSUD4URzDB36keKdvEWNSw4i5ojU1geUZH+MD83Peh5jYlQ/FZOUTOaT/6hDPvo9kcOqTTROKAUmPQcr5w0oaEzkR1KKUbZPXTWNx3qPr/KIBJjI/wz/cSjCkEN31YGOOjSiA0E7XE7CjayF/lMqaY+SrkJUBl/WOCU1FKyMhDq0UdEPHJDNHkoEJ9u+PvZjYpvJNYOM1wp+nnroeVV/qnlYHxJVXL9Qp2r/+bf1i/Yfak2p067XL7QuunD9QuOwldSWxvrF4eBDFiJTVXoGpdzl9QufVJCvqvUL9Tv9YX+iA0KVhULZErPvek2lQ6153mW/V+sXJq/p8I7JUEWbUz/zuYLLDjsbreoHN/c3UdQ07qt55nd9VUlnGS86rLzk+kUNsnCYlb/zdzRPrVJvKCU4zf0qhcMfv9TaguxdzYVkk5QOghXZJiucJYDZp5zQJKKfbZbXXFoozzZLB0nkX/pwiA9y1SE2LzJh5QITZDtmTsRppADii5XP2LwWkJcgIAgIAoLA/yoCNIZTejiaD3JLweRmvI8JNT3V0tWaDCCRg7z+SgQqKDcN8so4y6zc37X8HHjttpS/8pmq9N5M6tFmmDdfFJbmhs3ihMsrFOaE6+C2elegHP67W6eVuXG20Mnb4zpBZvixIkiFiXGeTb3p1tzaf3ezP/VttXXm7ZxWqDHRqNeERG5yQaGCIjhDgmEND+Uk65QTjSkkI1xNbzqYXqMTfp18TW3DSTGgbI1UcWpT7kYp5zsDrKQAMSSfFP7JC28d7soNo42OCgtjIljLgOwWpgvB2ia1btXPwAwHUyc2Ol1xA05d2szsVNs8l9mlEsbDAi/6ol3lCqPm0vus0GRhnHpO2lzaS1yw2ugzKnxVHeCo0Ht+mRxcaMPspJAoUq3p8GteNFtQZlbDoYnupVVUtAFVi26yOa3fpWuypE4Rvbxxp40WLbSJYLU6YNUbBQqf1PtzJqbos7QhNjvMcBG+tCAnMog2D0ZYp8nMhXVYfMGMkLFBV0pH9T+dg4rCtYkYZHUCbcqpDaSm0focsxMmh5X3AJynkjcsijRRj+CGxUlJmClvnlUTVcwql6cHoInEoUSzrL4wuWCnN9wmeFm8NPFthA3rkDBNxBupDdheDTUPxTZrjYmyaUXC87aciRx9hMDEmw715RSc5Wo43tgppkeThIaiShHaSr2p83YauUMrEAhGGCATpU4d9s+bVrXNZgWaorlVnzIeRoiu2kDpbApa7aJoPCv1HfkP39vMRWvYGlldSDnMNOHlJEzdsHoRwVghxJPtVammCGf6jdllZeztJrIr6hozHBzyCtjoXg5iHzm3AI+NpGRkEk+TJ+wD+uyM1TQ8ppENkw+rny3UUCLUNblA96FeYB9h1beFbYjw4d9RrlDdd6wKVx9j1Z+yV0VoKOW0yienupjsjnKuKcLA7SzPHUm+YWxY1b1o3FEE9IX3onbRM9o8cm/eOBvSH51LUOUZprBGJ8r4gMUGK+Wq5C5Q/WnkTqbxQCmW1W7eIHcUK0X2qvPD6XzChqaKxgHFFV88JqoDJKbZdG45/hyRHk6HsgNDiagVyERuWAlcVh+5YSfVO7WFxnNOSWuCi9RgnF9UEwD8UeNeZHKkMFVdbDeTX+ngXy11ZK6LiSKyLTuPv/Ss9DnPYRLZrsUEh4moOSt/wuzQHUw5hcnO6J5OCmfWJ+Va58ePRSQNjePExmuRuOHffzzlldtKOWOnfJOaRItZqx4nFEKabKdxxUV5OCn0l3JVKtWa4o/0yRw9I4tRFSHuSWmi51JeMJOPuZ3wtlA+V7IdmteUCpfNmmyJD5HoBysT724z9aXySVa9a3wp4IM8gGyP3yRij/OB0uGAGgNUWkk11husi7q2zr2oD3+UYNDwHyLOSMVKBJMVbodSHyrxLo2JSrtHz0LfoXmb8CO/5tmUiSZ9UENEJrVFH3KxTdNzaNKX05PSM5iU//jYfFQECLdeEUVMvmuf4fQzSiJbIb2Ljo83DkeY+NNjqT5wZRKbfYj8UR8OGYw2TxzqXtw2mn/Ify5av9AhBV1VrV9U+8ookoMej/xKSeA5efql1i9K9a3VoeQ/ev3COvAL/Od31i+a+KS+Zdth33PB4lLrVVbFUqSLMb7rtRx5IaeKgRWOUrJfE0wWmvfU4UnF9YvbWQqHlchCdaBIayTChp7tD9cvnOPDxQfMfL/fXb+otTVNOE6LWktwCgYjDYG2MXWsQ3dTPvFHL3WoruZsUoLy4SMX6NQhg8bBhT6MU/nLaQzUamMjIs1lZ4WviphR9u+kiBImM+n6VpQQycsKcZUmgOYOTv9jtakDXc7HWsHR/tTaWz4kCAgCgoAg8HdCgNf5NL7Ditxi4JtcKihkQc1AwI8FWcaaTxeR/Ts1/v+ztlxAbuqth17tVpLclIJClTahc3Y3TheqDXydQBOC1UpVqe548asvfTWPgD3KDIPRrNAGuxPubFJuFsBN5GZYiPoQreZow81+rhb2hqBPhfNokoVJNPV7Mz+r3uCYgFIugOGGj8nMmySl9tAhpcbFVLyUJkyMYgTqs3YmdgBv1RS94DR4Q7oPqRaULIfUQLwpcuhwN4sJTjMFQFvhRZsgInD0M3g26Ky8Uxsw1sqoA37eVCiihBbgKhEbP67FCbsZTDwSKeHQajyrixQlZpRa3fCme3FhC13Yx1NjRSkDSMcCO5FNRrEDpQ5kVYNWzJIqzSiAQ/taWpMzMc/KJwMMC29uuVmKg+M9Ge+DiUrRYZlaOqUlbzpkWW9UOd8mhfvxM6t4LCKs6Nk4VZveCFicFoZZ87Gee3F4PBMXRoi6JpG5AUbxFB3Zrm2Q8/cREAYZXXG/oFylXEikfUWFM9OmRZHMnsIhWmfE7dRTwRXEAAAgAElEQVRhbrz/oPhU3rlUuBZ90eBENWlV7oyK5DBsmppI/clZBYyR4AJ/VWSjmYgZKrDD3IMmfHVGOMrj6GW20pZcFfbQhRFYzULKLyNEV58y0DOQUpEuRikH+BkNdRaHIdOGkG6kdslm7hBlG0yAMDViMPdKneeyqLB0KzN9QJnFoZTNTgvs5AsWSm+gyK9L3YsVyi6LDrVV7kaHCjQucLi4QRZpP2TChXBjWLRfc8gtkTOqycaSgZ6XtcKGGpgfjA1dq7/LC+wY6RY4lQCTBlyhCiYilrU6iDfr/HUi/i+8l5HhkmpfsY2wPApAmRPgAw09PtHvjLWNEYrprQkLTWR5DJTsle5jHCJoWyGSkR9F55ijYhXGcRJTqOxbOk8jYU9/aO/9u2Min9T8zvhLd9BFhHRYOaeL5TBwRQqWEblNm306RDAK9LBbqHBPfmmiVsvP1L00/URjHY0nNJfRH1ZD84GByq9K2kAVJUpzgyoWQ2CYKFM7lTk2u1BC9KceE1k5qMRdKuWIyw0b57xTBJ+2GEWGG+GsWgFYgZP8g7nZOMRRyj5Fgih1uNNJylNNlGhlnKFEZHvU3UBqOwMYNfQa85VBbtKhhzo8U+HOSj9I/am1YEr3yxyz9hNSqHvGU7qVg3MGs+rVkH9q1T5xLRwNTGMqz8HKyVljZ4zteiyy6/GRx39Nnql+pAbS97Wn6QgBNa6THyrlL9PqDkqDoMddmvP4OspXDTehd8qYkDKxktCTfoZtV6ezMMbaCr6swqJdWn2u5qmKvsPiPoMsN9ZFOv0JqypVjhljyNP24dLKXz1UUBvoumRv2qWZlFZDohrA9SFKeaj75dcv9B1j/UK+w6rpy65ftK/qhC60fiE46XBVLY2I3FbtUcp28h+t+mYin9YvKlRczV/kcDb9EVrXmNXhnY6OMA4KqVm8fmGbUbZpFCvisUAXrKI4biI3iSDlA0D9ORoT6ZCoxMvNayVKSaF82lCNKwehaB460IDDqvzfICx5/aIOvGg9YJwReXI/KNf2KKjpYIMPby/zIuJfvQzFujFGqOgD9dxuOB1EVpcrddnuiFilw2TO166TWuhilXQ4TMe51AIraZppSaZTupJ+VemADRMys5qTD+cv3+TLPZL8XhAQBAQBQeAvRUCdvlKqsvwS4KtcO+J8rUgINMHXSLWm16N/aTPl5mByUymcdHSvLixywc86cEmFaxgKzwqfr/B7Kigkys3KWRYVFDpV4OQNXV1SbnqR2oFCoWnDrotRVFjIV+4u/8G39EZI5ZFQN1bhPjr8pswBd1YOUFwEhAfDFBTAVYb5c7qdelnv2fT+B3eXjwoCgoAgIAgIAoKAICAICAKCgCAgCAgCgoAg8BchoEgRh8uE7GLguwIHFxRK8CflpmJI1Pm+nGb9RR3kua0iN7UK5lJ/G8epxu//SOEpYemV71IhNyuPnXxTEBAEBAFBQBAQBAQBQUAQEAQEAUFAEBAEBIGqQ0DIzarD8speyaPc1FGaOqTrMkrOP1B6inKz8h0m5GblsZNvCgKCgCAgCAgCgoAgIAgIAoKAICAICAKCgCBQdQgIuVl1WF7ZK1UIS9cVdj1h6f/Bz4by0+2GkJuV7zAhNyuPnXxTEBAEBAFBQBAQBAQBQUAQEAQEAUFAEBAEBIGqQ0DIzarD8speydR46XFV6NV4GXWELvfzJeoN1fK3Y/1t569sq6/i1a9mtXQhN69ix8qtBAFBQBAQBAQBQUAQEAQEAUFAEBAEBAFBQBC4JAJCbv6vGIep8dITqmxqeQUho1KQrgKsFJzG71Ul0n//2XhflJuV73ohNyuPnXxTEBAEBAFBQBAQBAQBQUAQEAQEAUFAEBAEBIGqQ0DIzarD8speydR4yXGPbpP+8R8X475I6SnKzcp3mJCblcdOvikICAKCgCAgCAgCgoAgIAgIAoKAICAICAKCQNUhIORm1WF5Za9karzkhFtVPzdeF7GVhqKzvOKQUnZe/LP+XC1/B9bflnJlW30Vry5h6WQdWqkL9W+z28Q24C5zwJ2VAxQXAeHBMAUFwGSycu/QR+hl8tjWf0ybX8VellsJAoKAICAICAKCgCAgCAgCgoAgIAgIAoKAIFARASE3/1fsgZWbHqrSiDYvpy4NCvNP/11bcm5Wuu9FuVlp6OSLgoAgIAgIAoKAICAICAKCgCAgCAgCgoAgIAhUIQJCblYhmFf0UqzcJDWeiTV2v/+3UnaW//5SP9P7otysfH8JuVl57OSbgoAgIAgIAoKAICAICAKCgCAgCAgCgoAgIAhUHQJCblYdllf2Skq5+TtR5hdEnRtKzouVnb+j9KztZ8f626VaemW6TcjNyqAm3xEEBAFBQBAQBAQBQUAQEAQEAUFAEBAEBAFBoKoREHKzqhG9UteroNw0iqQbCs0/8TOTnhU+D6C2nwPrb5ecm5XpMCE3K4OafEcQEAQEAUFAEBAEBAFBQBAQBAQBQUAQEAQEgapGQMjNqkb0Sl3P1IiqpVdQbv7p5JpG3aGL/qZq6Umi3KxUfwm5WSnY5EuCgCAgCAgCgoAgIAgIAoKAICAICAKCgCAgCFQxAkJuVjGgV+xypkZULZ3i0j0kpaqEXR6WbgLHrevfm0xKqckvDku/UOlZm6qli3KzUh0m5GalYJMvCQKCgCAgCAgCgoAgIAgIAoKAICAICAKCgCBQxQgIuVnFgF6xy5UrNxVXCZNBcv7Oz9yKSyg2jfdFuVn5vhJys/LYyTcFAUFAEBAEBAFBQBAQBAQBQUAQEAQEAUFAEKg6BITcrDosr+yVLghLZ4HmZchLITfdsFmccHmFwpxwHdxWb4akKl5CblYFinINQUAQEAQEAUFAEBAEBAFBQBAQBAQBQUAQEAT+WwSE3PxvEbxa3zc1Wny8YrH0y3GXl/19bcm5Wem+E3Kz0tDJFwUBQUAQEAQEAUFAEBAEBAFBQBAQBAQBQUAQqEIEhNysQjCv6KUuT25emILz0mHrWvEpYemV7y8hNyuPnXxTEBAEBAFBQBAQBAQBQUAQEAQEAUFAEBAEBIGqQ0DIzarD8speyUNuGrepkHKT3/pPo9RFuVn5DhNys/LYyTcFAUFAEBAEBAFBQBAQBAQBQUAQEAQEAUFAEKg6BITcrDosr+yVLklu/qekpvF5ITcr32FCblYeO/mmICAICAKCgCAgCAgCgoAgIAgIAoKAICAICAJVh4CQm1WH5ZW9kunOxcfdqkw6lUfXFYX+05+NNrrdqO3vQNId569sq6/i1d0wwW1ywkzQuK1wmqSgkNmtchW4yxxwZ+UAxUVAeDBMQQEwmazcO/QRepnYuNS/5CUICAKCgCAgCAgCgoAgIAgIAoKAICAICAKCwP8GAkJu/m/0E6DITQ85eREHZZCcFZ7mUmHrxkdEuVn5rhflZuWxk28KAoKAICAICAKCgCAgCAgCgoAgIAgIAoKAIFB1CAi5WXVYXtkrXaDcdLvdMJlIladIzsv9/HtKz1r+Drwuys1K9ZqQm5WCTb4kCAgCgoAgIAgIAoKAICAICAKCgCAgCAgCgkAVIyDkZhUDesUudxG5ifJq6JVMusnKTSE3K9VhQm5WCjb5kiAgCAgCgoAgIAgIAoKAICAICAKCgCAgCAgCVYyAkJtVDOgVu5zpzkXHKXsiTJwd8U/8bTIpRafx+Yt+ppybotysXH8JuVk53ORbgoAgIAgIAoKAICAICAKCgCAgCAgCgoAgIAhULQJCblYtnlfuaqzc9NQRMuoJXebv8rD1C5WedB1Sbgq5WbkOE3KzcrjJtwQBQUAQEAQEAUFAEBAEBAFBQBAQBAQBQUAQqFoEhNysWjyv3NVMDRdRQSFPeXSPIlOXT7/kzxcqPY1Pq2rpQm5WrsNSy9w4le+Exe1G3WALAmxumNxmmEwuwG0u7ybKi3q1Xkb+Vc/9lGqXmuSy2wGqll5UBFdYEMwhQTCD2knsOODS7VStvYptvlrYyH0EAUFAEBAEBAFBQBAQBAQBQUAQEAQEAUHg/ygCxMm4YXcB2SVm/FjgRDV/MxJ8AR8zsRwuldoRlv+jz/+/81g6LL28wZeqhn7JFJxceMggN0W5+d90fXopcDrPAZPbhdqhVgTZ3HC5zbCaXHATaehUQLvNV4co9NyF6G9dZ4p4cLo9ObjL7lDkZmERnKHBMIeGwGxyw+R0gJrrggVuWLSzqxMPeQkCgoAgIAgIAoKAICAICAKCgCAgCAgCgoAg8LdHgCgYtxsOlwuZpVb8WmBHVIAZNb3NTG4CTpiJ3TQJuflX9+WFyk0jPv2P4s6Zli5XepbTmup9UW5WvkuJ3DyT54LZ7UadEDMCbW64tXLTZSJFpIv1j1dNuKn5SMrFaigv6d/sw5Sp1e6AOyMH7sJiuCJDYQkNUScXLhdY2smnF/xpGhEqD4x8UxAQBAQBQUAQEAQEAUFAEBAEBAFBQBAQBASBq4gAsRiUx9HldiOz2IKfcksQ5W9GLV8b/Kwk3VQcDYivkddfioAmNyvfhouVnpJzs/JYJjuAUwUueLmBekFmBJu1ZBJO7SxORTJerVMBg480VJv60QyekpSbzrRMOPKLYYoOhzkskKlMi8sNk5mIWSo+RUHs4uuVtwr5piAgCAgCgoAgIAgIAoKAICAICAKCgCAgCFx1BNyUj8/JQbTZxVb8mFuEyEALagZ4wcdi5qLcxIGYJQ3fVe+ai2/I5CZXPzeqnpMsUCs4jfcv9bPxvkfJ6XajdoDk3Kxsr54vAU7nA1YXUDsACLGocHA6BHBaFa9Jqs6rJoJURxBKqavlom63k3NuspiTw9Lz4C6xwx0eAleQr3p0uwMWK32TY+jLr1FZYOR7goAgIAgIAoKAICAICAKCgCAgCAgCgoAgIAhcRQQ4PZ/JxcrN7BILfs4pQrS/FTV8bfAl5SazHeV8yVVsmtzqIgSUctMoGqNJzn/72fiSJ2xdv3HxzxKW/l8ZWGppGZILXbCBTgIoLF0zm3DAzucBdlhggRnEdF6Fly41Rd2sCgSpZLqUU4IIVleZHe70TLgLiuEi5WZoMDgYnfNy0r/oczpz59VJE3oVQJFbCAKCgCAgCAgCgoAgIAgIAoKAICAICAKCwP91BCh21kGZNV1uZBcDP2cVIibAhNoBPvCzWlRg7f91EP5Hnq9cucl884UKzosVnX/mZ8q5+UbD8/8jj3/5ZlJtcLfJCYoQN7mtcJrcsFmccHmFwpxwHdxW7yoz5vSSIqQUUrV0K+IDLAj29lINpPyWxG26HEpAeVXzOSi70A3hv9h56S0H5dzMAArygbAwuMMi4DYR+UrEJv2hzxq5JyTn5uWtTT4hCAgCgoAgIAgIAoKAICAICAKCgCAgCAgCfwcEHDChDGYqf4LcUuBIvh3R/ibU8LHARpG2MHGlESkn9Nf3liY3VdRxOXn5n/1cUelZR8LSK92rqXYnTuQDhSVOBJodsJlNsJutcDntMFlJz0mV1M3852q8KFUBB6UTuUppC+gHlxsW9SYXFAotLkCQoxRZPr4o8AuE3W2ByeWk+Hnl6BYr559w0Xv/j73zgI+yWN/2vZtAgISmAnZAVEBQQezYsWDviF1UehGlg9jFgoKAYDv2igWkCCh6FBsqqCCCqBQBUZDeQkmy+/2u2X3C8BrEk4OeP37znoPJ7r5l5p5nZjPX3DMTjqBAUCAoEBQICgQFggJBgaBAUCAoEBQICgQFggI7gAKpNTXzlRFLKD+RJZhN1Qol3G7pWekV+NzM1h0gL//0JMYOHTQnPfm46F3QbS1OW3txa6/t/eDcLH7ILM6T5q5NatX6fJXSJmVkxFWQmaVEfr4yMjKUwXABm/QUuiGL/6w/c6U5NBN4N9O1FdCZydqfiaQK8vJVecMa7VSwXotLZmlN6XLKz0g5WROi8ieVEc9QRizuAGk4ggJBgaBAUCAoEBQICgQFggJBgaBAUCAoEBQICuwICjgDYCJPGck8JZOltSyZUPWKmdonK1YINzPS+5PsCPn5J6cxdqhbczO9qKI3Lf3Pwkx/IyIKPsDN4ofL4k1JzVubVH5+gaqUSqpUibhisUwlkgnFnf8xBQhxRP5tBw5NBzdTz+R3LNcsqclu6WVWr1SpjeuUWzZHm3LKSRkl3eZUBUoqkWB9zvTGQn9nmv82ccKDggJBgaBAUCAoEBQICgQFggJBgaBAUCAoEBT4RyoAD0kmlEwklJuXodkbEqrKbumlpVLpuegwj7Dy5v++9Lfp3CzcLdt2zd7GzwA3i1+oizcCNwtUIhnTvuXiKlMyqYxEXMk4JDGeWqz2b+SattSmW3PTg5txt2VYUslN+UouXymtz5V2Lq9YuRwHYx0ELdxHyBybf2fCi18G4cqgQFAgKBAUCAoEBYICQYGgQFAgKBAUCAoEBYICqc1GpPxEzG0oNGVtvvYslaGq2VIZBzdhJfz8e5YODCWydQX+a7iZcm7aA4Jz878JtgA3/xv1wrVBgaBAUCAoEBQICgQFggJBgaBAUCAoEBQICgQFtpcCAW5uLyX/6vs4uJna+gVImd4tPfI6Ras3f174On2eveZncG4Wv8gC3Cy+duHKoEBQICgQFAgKBAWCAkGBoEBQICgQFAgKBAWCAttPgQA3t5+Wf+2dioSbW4OXBkF9mBmdth7gZvELLMDN4msXrgwKBAWCAkGBoEBQICgQFAgKBAWCAkGBoEBQICiw/RQIcHP7afnX3ikFN5lXnt4sffMGQW5ZRbc5TMrRua3XqfNq5OTrpcMW/bWp/hvvjqc1GStQHC2SmSqIJVUio0CJkhUVr1pLyczU7uDb4whwc3uoGO4RFAgKBAWCAkGBoEBQICgQFAgKBAWCAkGBoEBQ4L9VIMDN/1bBv+v6QrgZ3fV8i9d/dtq6kqqRHeBmcQsvwM3iKheuCwoEBYICQYGgQFAgKBAUCAoEBYICQYGgQFAgKLA9FQhwc3uq+VfeK9Zg0Bz2tt/8jEKLZmrjp82WzfRGUGknp70fhaL75OTr5eDcLFaZBbhZLNnCRUGBoEBQICgQFAgKBAWCAkGBoEBQICgQFAgKBAW2swIBbm5nQf+y222Gm5vnndv8c/fT4OXWYGaAm2FautbnSjuXV6xcjmKxTBesyfRc/Zgj5Bzba/L+X1YXwo2DAkGBoEBQICgQFAgKBAWCAkGBoEBQICgQFAgKpBUIcHNHCYVYg4GzC22bqT3Ro0d6Mc7CtyOvDYqmP2dDoZcPD2tuFicAdkTnZmL5Cik3V/FKFRQrV1ZKZqRwJmES4/+84l88BT3TLmGgeDiCAkGBoEBQICgQFAgKBAWCAkGBoEBQICgQFAgK/N9UIMDN/5vl8vtUedPSC3cUSjk3N+8wtIWT09tZqMj3w7T04hf9Dgk3ly2X1q9XvFJFxcrmSLEMxzITbEClpOJuvVZ+3wwzAZzxeAp2JhIJ99NeF1+9cGVQICgQFAgKBAWCAkGBoEBQICgQFAgKBAWCAkGB7aVAgJvbS8m/+j7OuemhTMWc186AFIjz969TTrz0kpwGQdMpDc7N4hfZDg03K1eUyuYoJg9uJhOK495067SmdLFlDACchUseBLhZ/KAJVwYFggJBgaBAUCAoEBQICgQFggJBgaBAUCAo8BcoEODmXyDqX3LLWIOBc5IpmGkQ8/c/DWPaefa6qJ8Bbha/nHZ0uJmalh7fbPwtnJaeNgOn4SYKFRQUbOHWDNPUix834cqgQFAgKBAUCAoEBYICQYGgQFAgKBAUCAoEBba3AgFubm9F/6r7pZybRcxC/8NZ6TZpPZneTH3zJHbVCGtuFrusdky4uULJ3HVuzc14+XJS2rnpNhSKwE2moGdkZGyhD8FnLs4AOIsdOuHCoEBQICgQFAgKBAWCAkGBoEBQICgQFAgKBAW2qwIBbm5XOf/Cm/0p5+a2nJ3+5wFuFr+0dkS4qRUr3Zqbtls6GwolmHIejyl3w3qtWrFcGzduVHZ2jnbaaScHN/Py8rRo0SL3s3z58ipbtqxKlizppqmHIygQFAgKBAWCAkGBoEBQICgQFAgKBAWCAkGBoMD/XoEAN//3ZfDnUhA7hN3St1x0849mnRfuJ7Q1ZycbCr0Sdkv/c+pHztoR4WZi2XIVrF2r2C7lVWKniinnJhsFJaXx743Xg337atKkSTrnnHN05513atddd9WCBQvUpEkTffvtt7r++uvVtm1bHXDAAcXSLFwUFAgKBAWCAkGBoEBQICgQFAgKBAWCAkGBoEBQYPsrEODm9tf0r7lj7JCBc5gXXLg5+ubd0FM7BhVu+lK4mTqbw2w+331uGxAlpRo5+Xo5wM1ildaOCTeZlr5W2rmCMneq4NbcJG6Ylv7+B+/r/vvu0xeff65zzzvPwc1ddtlFv/76q84991x99913at26tdq0aaNatWoVS7NwUVAgKBAUCAoEBYICQYGgQFAgKBAUCAoEBYICQYHtr0CAm9tf07/mjrFDBsxO72OdNmymISaPc4ZO77VLgr3eys/g3Cx+Qe2IcDO5HLiZ66alZ1TYvOZmQlLu+nVatnSJNqxfr5yy5VS5cmVlZmYqPz9f8+bN06ZNm9xU9QoVKrhp6fF4vPjihSuDAkGBoEBQICgQFAgKBAWCAkGBoEBQICgQFAgKbDcFAtzcblL+xTfapnMz6uTc+uuY2xI7wM3il9iOCDcLli5za25mVNlJyslWLJapJGQTTsmGQu4FoDxWuKYmzl82FwJmAjhfeukljR8/XkcccYQuuugijRgxQqNGjdLBBx+s5s2ba7fddtMHH3zg3meX9SuvvFINGzYsBKWs4+mv18n9OQ+Q6h88k4PnWhpsgyP77KuvvtKwYcM0d+5cnXDCCW7avJ0T3eHdsf70OqH2WVHrhqZ27Np8rp8mS4eli+tJi38fc09zbhQA22ZM/2nURdNkGztZOvhp6bC08Jp/6Lq1PNl9oun897//7XRdu3atzjrrLF144YWF97Dy2Nqaq1vbdCqa92h6TRM7z0+z/e5iswhdLf98RvlH4yVahv69o/nwPyP/r7zyisaMGaN99tlHzZo1U506dQpvF03rF1984eoHSzmgG+f/0dq0ppWl2y9He4hd72tQ1Gd8zrq4o0ePdmlo0KCBq5/7779/qk57cf1HGltMU85FlZGvbbSO2TOiMcJ53HdrAyJ/VOe2VleicRZNy9bqYVHPsjbI0mga+PUrGlNbi3OuYUDIb+ei9cza0z+ql6TBv48fK+jotz1+ern37Nmz9dhjj2nGjBm6+uqrdfLJJzsXvt0julGcxUc0VtF01apVuuGGG7Ru3TpdddVVrp1lgMuuidZHv6wXLlyokSNH6q233nL14bLLLnNrNvuH/8yt6WLxap9zPc+xdvrPDrRxvV/X/Hph5Ut6iopVPud7hu+1jz76SKeffrouv/xylSlTZqvfAYUzabbyffKffg+E84MCQYGgQFAgKBAUCAoEBbalQICb21Lo/8rnzrn5Hyy56YybdhTl7Axws/hFuyPCzeSKlUquz1Vsp/JK5mRr6dIV6nt/Xy1ZtlTZOWV07rln68QTTlCJElmFHUfr9PHG+vXr1b9/f9dxrlu3rjp06KB33nlHjz/+uGrUqOF+1qxZU4MGDdKAAQO01157qW/fvq5zTQfUAERR4Mo6lXTorfNunVrrvPvwivQAWfv166fPP/9cjRs31gsvvFAIQ63jax1M/6dBGx8YFXWe/1xLn9+pN5AWBU8+3NkaxPM76n8UhUVpVRQciObJ8uN3/KP38l/7+QeOPfTQQ/r55591zTXX6O677y58pA8j7HqDQ4BUHypZGdhP/3zSGwXdnGcAwtLt3y8K+uy1DxF8YGGAzo8F//OojgZ/eJ9rV65cqfvvv19DhgzRnnvu6TRp1KhRkaCXdD/55JMu9lesWOGWb+jevfsW9SgKcgwM+T+jMW9p9PPu38d/n/r56KOP6p577nGbf917771u/VwD3P7gQBRAWj0vCshH65KVXRRG+Xr60MsfAIjGXDT2twb8iqojPqzyYWP0HlEQWPid6AHfraXR4sXX2bTzy8aPbV8vg40MGBAXDMDggPfrW1FQkbKKDpwUFa9+3SINGzZs0CeffKIrrrhCS5cu1cMPP+wGJypVqrQF4PbbnyiEM125N/eoX7++li1bpk6dOum6665zoN+PWUunrwv3/PHHH93zqT98L7zxxhvad999Cwcgou1CUXpG25ui6oq1G1bfffhr50fzaPXMjwX/PT9m7Bxg8eDBg/XUU0+pdu3aDnTusccehd9Xftvlx/8fte/hs6BAUCAoEBQICgQFggJBge2pQICb21PNv/Je24abKUPm5tnoONXSHbgU3NzyhAA3i19cOyzczM1VsmJZJbJLa+6cBTr11FP18y8LVW2faurdq6euuPxyZWSW2MIhZ+AAZxgAEXBZokQJBzenTJnigMphhx3mQCOdPgDofffd534H+Bx44IG/61hbxzbaOd9aZzTagSWWgZs8a/LkyTr//PP1yCOPbOEOKwrEFdVZjsIiH45Yh9Xgpp3ruz+jcDMKsXwwarDEANGfiUDrdBf1nOh7RQFLc8YawCI9UUDjQzXgJmX822+/OTduz549C92QPlC0vFjZRN1q/udbe140/0WBqT/Kow8n+D0KWMzluzWY9EfluHz5cj3wwAMuvtlEC2h47LHHbgE3fcD33HPPOQAKoG/fvr3TzocxRUFYg4k+nLZ4icJW0zN6H6tDubm5boCBdOK4AyrhnDaoyXWkjcNAdFFwpyiw45dLFNz45ePn16/blmYfIPkxF43xKPArqp5YPPuDIf55/j2KcmtHgahfFn4s/VE67XlRWGh1gp8MvgC92ZQN4MxgD+2nr4XFaXTApCiQ7beFfn6538aNG93zzjvvPBcDOLAB8jgm/XLy0+vDSX73B2RoAw466CAHN2+77TY32AHo95GRc14AACAASURBVNtvc2tG24YffvhBAwcOdHGIw5F0sV5zdODCr0M+RPbrgQ/Uo7Hhp5f4tlkA0bbQ12pbrmO/7bJ0TJ8+3eXniSeecO5VvvuAm9H66n9XbG1w68+0++GcoEBQICgQFAgKBAWCAkGB/1SBADf/U8X+V+cXwk2XALeBUGqtTTu2scTm75bgrJGdp1eOWPy/ys92fy7TqZOxAsXRJpmpglhSJTIKlChZUfGqtZTMzNrCzfrfJGBHhJuJZSuk9blSpQpKlC6t3xYvc7Bm3oIFOuXURurSuVPambZ5+m8UNo0bN84BxSVLlqhjx45iajjwB6dQly5d3DRYXt91113Ozcm03t13373IqdFRYOJ39v+obOy8d99916WFTjSbHd14443usijg8jv1UQdPFA4U5fDxO/I4o5ieyLN5zvHHH+/yWapUqd9Nt9/avazj/GemU0YBjl3rQwBLXxQCWt78af9RyGPX+Nq//PLLrhPPuUA6ABnQ4KeffhIONH5nWQLgdenSpd1jrEO/NbeZDxeLgjpRiOMDj63BJYNwlk9gDhtfffnll8rOznbgftdddy2Ee5ZXX/etgRnOBegAowD0TKvt3LmzAz3E22effeZccvvtt5+bqss93377bRf3pJ2pvBdffHEh3CwqP34ckI6iwNbW4tUvN9OfqcOAF9KclZXlQCvQ348VlpbgOfYsX3dfZx/K+JDV0hN1BPvpiTqvo3FZFOgs/A5LLx2xrbaZJQNmzpzpXIqAQqYJA5pYDzhap6P1rSjtDJ5F2zu7NlrHoudFr+d803DixInOwU5bCSBkejbl4x8+3OR9m3bt6+zXIR/a++VLuoCoxB7T099//3038GTPi4LBaPviuw/5HbjJkiNr1qzRv/71LxdPgEr/uq2VlcFNnP44NvnuqFq16u/Kh3v9kVPVnuUvsWE3sdj0wbT9Hm03tnaNX8b23WHX+veYNm2aaxcZxOB7jrbQpvsXBWWtHPnsz7T124r58HlQICgQFAgKBAWCAkGBoMC2FAhwc1sK/V/5fNvOTeCe7YbullH849fslv5K2C29WOW7I8JNNhTShg2KVaqgZHa2EvlJ1a9/iGb+8L1atWml1q1a6oDatc3sW7iuGx0865xNmDDBufrmz5/v4CauSTqvTFls2bKl9t57bwdY+vTpo2rVqjnnUMWKFX+35p8PPIrqUBpMiIIKv3POlHgAzi+//KIePXqoadOmhVPf/et8mOKDz2jn1/Jp4KCoKd108t977z21bdvWdfh79+7tYIW5mfwOdDQPUUj0Z9xpPmyIgqgotCkKSPmuoqLARlEaADdxmgEIKVem/OMIY03JVq1auenq5J8ptoDdKKyMgkr/tQ8//etMNx/m+YBoW1CNz0kXrlOmkgO5yAOA01/nryhQGgVFFptMS2dKPlCH6bjknfyyhiDvA9eAas8++6x7HmvN3nrrra7eUDdwz9nzioKbFg8GdnxA46fT8m738OPZ1414xLkJ3KxXr55uueUWHXfccYVrLdq0XYsJ371mabHPtlUePkDy4VC0nPz7/lFdjtbXbTXKQDfall69ernYZLrw2Wef7aZ8R5/j18OiwKal32C5wVk/X1HYFa3npocPyy3vH374oSsTYB8uxlNOOWUL4O7XUWuDtjYI4eclCuYtTTgMWR8TGAeEB8j7TtFoWfttsZ8v4o1BLK4nRoF61CerlzZoEq2zdj/yy7R0GxygPlapUsVdH4X2zApgcIB2lDqWk5NTeA71kEELnnf44YcXglo/3X59sXpi9ToaW3492hok9mPCrgcakx8G7Kj3lCXx5qfDh5yWz+De3FZtDp8HBYICQYGgQFAgKBAU2F4KBLi5vZT8q+8Tq89u6dtadLOwd5LeLd17HXV6Budm8YtsR4SbCeBmerd0lc1WQb5Ur159/TDrR/W+tbeuu/Ya7bkHUw5jW0AZv5PGZgq4V3DxAXC++eYb1+FjKuyll17qOq/AIOAPcJMNJcqVK7cFAKOTap14g40GFqJgzFw7UTcYaWKjlwcffFBMH2YaPB1v6/AXBYfMHefDoqirxjr+lr4oSMK1OGfOHAdTgFuACta0M8hXFEixKIt26IsTfX5H2jrpRd3fOuec77uioiCiqI6/OTdxPQKPcH4BHwAdwGTKHOdmkyZN3NqrhU1MegkMe22deh8o+9NLfcjg58HKKeoi47VNp/YBtJ2Hm2/SpElu6QQ29cFxypqTTCH1Abofz1EHow+gV69e7eIKYNi1a9dCiE25v/baaw5msv4gsQA8AmIBNzmoG7jctqaNpcHK09fK14/fDUr6Dlw/vq2smZbO0gyk+bTTTtNNN92kQw45xDkIWY9z8eLFWrRokXM44qZGL3QiJnhtYNDS5NdNnsF9SIOBMnuuD+e2Fov++3Yvey8KSv06tLU6Ql6nTp3qwNmsWbPcwMYFF1ygypUr/84lvi345JeB1ZdovbdYjWqCHhaXpDXaxnA/ls+gPUR74DtrWEbd5fY8u96/j+llbZKviQ9drTyAm2wkhD64mFkWxN+wjWtss6Jo3bSytDqFexm4iUMRmGewvKiBn2isUy4ATeA/gyEMlOy8886/A5tch+uY9oS00rbwPEvLr7/+6gYUiE8Gk1hP1r4v/HpUVByaJtGYsu8Zy6d9D/htanTJCuAmdZ21Q1lTl/zYwEm0rfOBpv+dtrV4Du8HBYICQYGgQFAgKBAUCApsDwUC3NweKv4d90jBzcIexO/hZXQHoW1NW6+Rna9Xjlj0d6T9b3lGmJbOMgXp9QrcygVJxZOpdVaTm/KVv2Spkrm5Krl7JSWyy2jFstU6uN7B+nXRIj085GFdcVlTlc0pW7hbunX6/c7Zxx9/7JybTHlkyjIdaJybdHwBSXRAn376adeZZ0MhOqU4AP9obUO/025w0u90+8FjEICfODdZ55ONOgCudIrt8B2C9h7XRNda8502vnPLz7sPvHxnmwE2AwzWkbY1Dn1Q6l/3n3R2o/DCnhnd8TjqGCMtUXDsd/Cj7i2DKZwzdOhQBzEpP6bRst6kr3tRzi8fBpnGPpD2gZlfnj7AjJaF6WnlYmCU95lejVvShxR+nouabu6DXb98/ef6GhFXOJCBm0w3Z6ovwLcoWEbaDG7ybOAm0Nsva4vJKMg0gO/D28Jm3tZMpg578NiPJ87lmQAiYB8uQcBqu3btHHzmXOoroImBh27dujkXKuCLQQliiSUdcKNxrh9b0froQzhLg5/HaJthn/nTrKPnR8swmrdtfXn4Axo+xDZwbXEUHfCI3tfAlq8z5/jvby1tVob+My1fOBLvvPNOVz4433ElRuHl1mIwmhYra4OVUVcg57PxDc7Nr7/+2q0LWadOncI4jNYxv3ysHfYdxGwoBHAE4jOQdOihhzrZDHBHXfd+HSPm+F7AyX/zzTe7NWgBk9F2wdpldlcHHA4fPty58Tmo4zz73HPPdYMLLIPht2t+fvzBEr9N9uuStTfR9tPO39ogA58DjYGbOIZxRTdr1sxN0ffzHP3e8mNuW3EcPg8KBAWCAkGBoEBQICgQFPhvFQhw879V8O+63sFNt2GQ41XJ9AZBKcgZfb1Nh2dS2icnT0PDmpvFKr8d0bmZXL4ytebmzuWkcuW0dnWuDqhzgNauW6dnnn1G555zVoqPx+IunnwHnXV4cW4CN1l3EoBD55kOLFMWcYvhZAGgAIWqV6/unJtFdeZxDvHPXETmgOE1LkFzd5IcOvJ0pm2zCOtM2oZCOOzoQAPh7LDrzW3GNeTB1hvk/a25sbgH6ynazu0839+AxYdsBj/sfj6gIi9AOA6DHqSBvETvsbUg9DvpBnG4lvvaPbi33dPy6QMdgxbAFQMLvhY+4OB921AIN+rtt9/u1pU0AOGDCXuG5dk0QDcfNHCNrZfH75YP29zGNiLifXuP/PA+ry19xAWHaehDGINOPlCOAgxLL/ekfEkTvwNQDNb4gIfpsIBC3JBAdKaZ4zzzy9x3xAGucG6SD9bc/CO4abHPcy0+LAaisNzSZM8lr0zF9sEWeUUf0kqaca2yTARrA5Iedq5mLVxcuWwExmfUXdaCREfeO+OMM4rc5IbPube5/axukQ7eJw/84zxzmZI2v7wMmvplYuDO8mJl/mfgppWz7yC0dBlItbjiXJ5h6eM1n1F2UcedtS04XX2nLO+zbqUPJW2gwYCW1UeLWasro0ePdnCT64kRPqf+Wl01bayO2HPNFcrnXIOeFm92b4sf12yn1ysFwuFkBXICsIGbfr23OLI0kG5/oMBvO3D7suYmyxzQpuPi5jlW101D9PUP9MXdj6v/mWeecUtFACfNxR+F4OTP2jDLK8+xmLDzLX4MUpqG9n1FvbZ4tPhENz/+TEMf3PuDLBYvphPn81ymxvNdB3ylXaSOATftsJi3Nozn8jnX+3FarD84wkVBgaBAUCAoEBQICgQFggJ/QoEAN/+ESP8nTvlz09Kj09YLe8y/d3q6NTeDc7NYhbujw838MqU1beoMnXnWmSqRlaXHHntEp592qhLOHZYCgUVBPNxpOMDmzZvnAA5rutF5xa3JtHCcOU899ZRzbrL+Jk4cpgVHQRNr5uHqBIrutttuDqjxPNYNxB3DumY4eQBr1157rS655BLXMfYBp8FNNpLBXWcOQwMW7M7LvXgO6TrqqKPcunz8w00addXYa57B1Gbci0zLxAXHmotMz7ROtuljUAEdgEes+wgwwjFH3rkH65OSNuAvGnGfPwNwLDDNCWlAhzIAtrGZCuAY1x3TUFnb1Icclh9+AoDvuOMOAVpwYzFdGV1xRLEZkt/5fvHFFx3ABowBZYDU/mHQ17+GZzBVmPK0ndZr1qypE088UWeeeaaOPPLIQphj8IRpnTi02IwKeIJeQBCgC04vYEilSpVcXFCG7FyOG4y04yhFY9tAxkCTwSkDrlFgyBIGTCcnLoB75OGiiy5y64dyPwCUAXGmbfNM4h1nMFoRgxx+PBvI5b5ADw5goa25GQUblAGxgo6UnS2nAATxy9rK0srRQCKaUedef/11N9WZdBOfxDX1jnvzfJxlpJdYBjI1aNDAwRnyaCAJKMX9iQHfjec7rckfm+GQP6YIf/rpp24qOOdwDfUDVx7lwoHGxBDT44FNxDs7duPsxgVo+eK+DJKgPSCOqf/kg/ZiW4cPN/2yxyVJ2VLfe/bs6ZbJePXVV119oW0BzrGGLMtJsMmNXw+5J/diEICp1PwjfUzZJ424IbmvD+6jZeQDZ4tz4hrgjAOR+kGbgMOWtoU6QrtA2aGfAUqutXuxdAD3QFOWxKD8cKkfc8wxro7Qfvp6AOGAm/ykrNCca/x7Uy7EP20CIJeyYj1LHzryfNoK4CiOTdzLTKnnMKBLDNPm0U6weRHxxG7w6EV7RFs4atQoF3+UP+1uVHO/HeYexC/tKQMJuKVp28ijAVA/NqzsLZaYLs4z0Nu+VyhH4hb9AfgMyhn49tsHA6QMBJBXZimQVuKFtpJYJ45Yc5n2gPzYRk1cS3vM4AKfU1dpm1iq5fLLL3ftvw9CtxXf4fOgQFAgKBAUCAoEBYICQYHiKBDgZnFU+19cs9m5mZ5ynOrIO+NmyqiZmoH8+9f2vredOufVCM7NYpfjjgg3E8uWK7FundtQKFGmjKZ8PU3nnHuOKuy0kwYNGqCTT26kGNNfI3vKW6eYDiQdPjp25tzEGURnlA4knUA6//6am4Ac69QZeKJTDQBleh+dQjqcTG3noJMNjKETbzAHwAWIAHzQoQTocQA3AQW2kYo5N4EuwBfuBQACUtGZZUojHW52iO/evbsDCwAlOvBvvvmmg1jcG2iL4xRwgPsIYAJAAkSRB9xvwImTTjrJTf0F/nE9IAzAB+ACKrVo0cLtKE666ahzT/Jla0FGHXoGSqJBaTCRZ5Mf4A26W75Ynw7wBiwEBvuHufzY6XvEiBGuk8/9KBPAD0DlmmuucbuBGygANAMjgJtARNZOJV88G4csTi7yxk+LDQNawAyeYW4wQANlB+gDUjCtm2uAcgADYCXr8QGQmC6N3ujC2om2IRCQxqaDAmUoR9Lev39/t1M5rl9zJwKyKC+AKnn24QPXsk6rbQZkYA+YxnIKxCFlAwTkAAgDSYhv4gyNOZdnkB7ixzQnvqIbCnE+hznx0BC4CLhHIwAVMAbwZ2VvUJHXRcF3Yp3Ns4C9aGjOU1y2OEUph+eff97FMOVqm+1QJwFUgHEf6FBOLC3BQAB1A93Qk2dzf2KGOkwZEG88DxiGlga4uC9poowBdmhM/eJ6yhrIQ70CkgF6AD7EBWmjrlNfANrUV0B31N35/fffu7VfuTdLYQBTGVwB9lHvKDfWF6XtYZCDsmFdUc6lDEkLcJ04I7/oQ/4oa+InWg9p3xisIc+kC6hFG8RgDXWZfKKVD+n8NtLK0tyAOP3IG20A+gLIGLhBS+KTtoKBF+oUn1t6uB6dAf60lwwIoRnPov6iIbFKDAI6LdYBxWjMGpFMTadd9F2sxB6wlPrDPXk2rkzuxftoSAwAAam7wGnKmLYAOGzlQ6xSDtRj3KIs40DaKWtim2soO3YVN7hJ3t999133TNoDYoIDLdicjjrLmr7UFdpmdKd+EF+0R/YdYsuh0M4T95QlMQwkpg2k/NilnvxQbugBwKcu871CGwDstLyYy5P1dIkbvqOoaxxo0bBhQ9fe8Tn3tfbAoDF1n3uPHTvW1RODxLQX/GMABThOWdhnlAPp4jnEU5cuXRx0N1d9sf84CRcGBYICQYGgQFAgKBAU+P9WgQA3d5Sij8BND2Z68HLztPXU5zY93d73p6vvk5OvocG5Wazy3xHhJruls+amdi6vTaWy9P57E3RNs2tUY7/9dN999+q4YxumtUhtKOTDNuuo46zBmcd0RTpjOIPo1OEkw4Fkzk2gEJ1MgJ5NiaQDCVwBDAJJcdbQMWWtP0ARm8HQUcc5g4uI9wFrAC/gKaCCtQLZeAK45U9LB47ScTTgAkwA6NABB4gC74AydKyBqsAOOtJ06AFC3B8IQmeVzwCZxx9/vIMbdITpcLdu3dp9RgedznqtWrUcdAAQAnTQhXsBrHgOnVfcY0cffbRLF5AInYASgFDWtERn30UU1Z0yMAcXsIV170g/ejG1GFiIDnSqcWsBh+i0233IM1pzLqAEeALQoTNNBx5XFc8HhqETAABoBODhGTi7KAPcsXToAY6UG+kHZvMcYAFABZjGDs3oAvQFjPA+2uBepaxxRHGwkzJpAojg7uT+QCCACBAKmAUgAbAwlRdYQb5w8HJPnGJsbkKazA3Ibu6UDToDT9DJwCf64z4EfAGnAUo8B1hDXOGoA7QCrHGdERe2WzqxRb7RB6jE76SP/BFnwDXub3ATmOevYUkMEhfAJGAcegM72AAHCOfv8O1Pt/WddlYXgYGsk8nmTtQPyoBnA1z4R8wBFXkWrjd+J1bJM/GMNv5B+aETupBO8g4o4iB2iQ+APICIZ1EvbdMeyoa6CqQi5oFgaIzrlnYCbXGQAvWAUTwbTRk0ACCRP5tGjw5M6Sc+rQ4b6CUuqJsMQqA3LlHAHXUBEA90op0BhKEPeQH4k16W0QA2UYcZoKA+U9fJM+0F0Aywbi510k++qRu4iSlb6gFuWaAfIApIRRyiiR0G3XjtO6Z5H5gNwDWHLICSeopelA9pAewx6EI6GRCxg3Ij3oh5zgfsEu/AP8oY2EY6gbuAMfJBO0Fd5DPgJuDbQCzlhWb8o94Cm3Facg/qCm0z8UUM46Sl3QRAUh+oc7bmJukj7dRL6jTXAn5pC4lNYpEy5xzKEchIfSYe+J36SZqp+6SZMuL7hAEUygONKS/Kg7YUsEn7CmgmL3xX8FzKl3il3tP2EJ+kl9hkkIN6zr1Ivw3O0Y6jI/WfNsXKjjbKptDzPcZ5xBZlz3OICWKQ7wjaSPJDevic9pA2hLqNExv9Ofi+I97QmnqCm5rvRdLC9xplDmCmzQQwW1sSdcX738XF+oMlXBQUCAoEBYICQYGgQFDg/wsFAtzcUYo5Vu8hb0Oh1LYvjlWmjq2/TjHOzZ/ba6alhzU3i1f8OybctDU3y2t9iQyNfPMtte/QXvUbNNAdd9yuo448PC1GCm7yz1/XkA9xjNGppoPOpgqAKzr9dOzoXNMppIOM2wgoAHSwjhkb1dDRx21DJxQYRwcWWMYBMKKzDBShE0jHDwiHY2vcuHEOwNEZpSNL5xjoxe8AEwCUbZ5CB55zAZJAJDqpdI7pYALV6BTT+cY1w3Nw1tCpBXTQWWXqJbthA1zIP3CIzjRQlc4u7kQceKSP5wMd6MTS+aZDD+RlWiX5QRObygxsAAQDeejk868od57p5Tu46ICjMaADwEK6cXqhN/CJZ9P5BugAXgBvHEBoHFd0sIFKdLoBGbgfcV1RJnTMyQPn7Lnnng6E+dPS0Rz4aC5GoBCgA0hKugBq6AWAonNP2dvO1cAAnHK8h57AJzr3gERANXkESvEaaAYYIzb4CdTAtYX7CygFEAM+km4AF3oCxChjIK/BTTaaQgfgNjDSdCS2AAjEC6ASXUgT05DJMzEEdADUcX/STllTZujBNehGGQDAiCnyZk5P4hGIZXCTOCDmyBtxAmSmTgCMyBfQ2IcWtqZlUY5emypPDAIO0QH9cOwRo8AvgAuxyn3IC7rgEOQ9ACFOUpy3Bsut5aMOEwPAFu6Jg5YDAITGlDN6At3QizKnXlNfADwAUX7SJgCuaBcYfAA+kj6AOXFIjFD+xAjP4J60HcA0NARucb5BXQP0nEO54eSj7hLHgCzSjIsWOEdZE0c4Tc3NTXsAeALSAdFsKj6uZ9JGO0QdBDQa/OM5aEQ54UjkOuAsABzdgWa8Jv55ru8MtvYyCjeptwykMLiAq5GYpV2grlGX0YzyIt6o08SWDRqQPrSmTgAPaRuJdeKK+sG5TFu3TaK4P7EA8KNdAG7ashI4G9GfOKTNM7hP+2trbpJ3NABWAlqBmbQNtHu25iaxQYyhI4MY/KTOEDvUbeoTg17UN2A+8J42j3aVdhmASfyiCfkhbmg3+T4A2hJXNoAFcAT+0jbRrpEv0ktdJ33AT9o00sZsAuKoatWqrm5SV3FyAgwZULJp9jwHzQDlgEg+Q0+mlZM+viMsP9RRyoi6zUAWdYVyoz4BmYkpvptoJ9CbOgbEpI2lDGmrGCiyASnih/QAfBl44lrigu85rgHsRpexsHrgtxXF+6slXBUUCAoEBYICQYGgQFDgn65AgJs7SgnH6j80O70iYqEhc8t9g7Y2LT06bT19Xgpuht3SixMAOyLcTCxb4TYUiu1SYQu4eUiDBro9AjcdLvcAp3XYAShABaAasIvXdIj5SYfd3D909oAhdNzptAMd6FgDEYAldDrpNNOp5t509Oj04Trq3bu3Axh0ivmMTimQAoBCRxO3F6CJzjrQyDYUwv1CxxBQRccX2IE7iGdZfoBkwB6uA9IBBeik0hEHFAAHAFukAQDA83GJkQc67tyfTjFpADACZACJTL3knnSC6ViTNwAKOgFzbC0/NAD+kBdz8UXjz5/iai42nE3AQ64BqvA7zzFXLM/FLWjuTMAWYAI9cfABiOmc43akjHgGgILrOJfOPfAGLYAPdMjJL85NnF82RRuoi7sOXW39PWAyQIn7A2EATQAV20jDpinjXgTikH6AHwDBpi6TJuAl5U6ezK1HeQEfmAqMqxcIgBbAUtJC2QIMgC8GN8kT96ZsgU+UIXklXoFjgCviE7CBDoAGIAnAChgERAJAkV5iHSegwU1zbgJfASnACYPXtls6z6QsADc4vtATOI7Tkn+Ui8W2D/KicMyPC8qVe+BCQxPiEwDEfbgHn5MHyhLnHEAQOAncBMYCyID55MfWjLT7U+4MWBArBt35jLoLqMKNh2aAHCC3ubeBbABAyhwNqCeUCdcBeKiD/oY3lAvPIZ1cB8Si7QBuMlCAZtQLH+JQNuSFsiPeKVPAMM8iL8QJgxe8jxZobY5G0sx9DTjbOrnkgfgBmNGOkGbTEICGi5JYBNrShlg7CHgjfYAx0oyePNNf8zM6WEFeaFuIUQ7aSMoDZ6ltIGS60YZSPwGB3JOp3lyHu5l4tt3CDcRS5qSBNR5xQXMucAy4CbAFrAEeqTPEIQMZgDvqCvUJHQ3OWizYZnAMNPA76QS60Z5RnsQ0eQRWoz1lSDtJu0ZcA7I5SDPgmfaRZzDgAGwGHgK50Zkyw/1K28SAGHWO7wa0JY0c6EAeuA+6k2agLO0x7StAnrwDWYGbtEnUUfLMe7jF0cQvQ9pfBrP4nDgkDbRD6EO9srU67fuJdJBGIDXXArfJD4M+xDe64IS1JQJwjtoGclxryxIQy9Qv6rAfJ0W59a08fLDp14vi/M0SrgkKBAWCAkGBoEBQICjwz1cgwM0dpYy3dG4WzjMv/DP49zsGbbF24u+dncG5Wfyi3zHh5nI3LT1eqYI2lCyhMaPfVus2rXXgwQfrrrvu0NFHHZkWxO2Z7g5/DUA61UAvwBAQDIgAGLBdmIFWwEE6qjbt2hx4QDncXAAZICbuF4M5wBqgEh1eOseAMlxvdgCmAGiACjr0wA7cb7gjORfYBSQx2EcHmo414IsOLJ1qO4B4BicNbgJn6JzT8QRmAD2ADDh/ogebZwBGgHScDwTBKcQUSNtsAtiJLtzD4KN1ZpnmS/ro8APGcMLZ7r1FdXhNI1yZOJ3owPsAyjq8gDg6+aSDfJFvNOI1sA5QiSY2DdNgDlPacTLRGccJBlQAEEWdmwY3gboAFQADMJkDYIImwAGAL2VOWdsBfAFc4MJCNwAP15BGW+sRx5M5/kgboM3WDaR80Iz44DNAOMAAwAp4BVjisCMeiDt+AkIBQgY3uQYIgcOLOCKPABCDbwAhnk96DG4aBAOGowdAiPtRB8gPLkP0M9gE3OQelKdtOsHKJAAAIABJREFUJkR5U2boQvqJe9sEqbDlTgN8g11Rpxb3BxYBXwFOADaAHe5lH44CYNAW7QAx1DPbsZrBBeAYdddiyqbjGtykjgF30N2gOmm0uCQNQDLqCjATgAlMos5zDvGMxoAvnkP98+OfWDTwiMY4Km2gAWhFGQPILF02RZ+6TZ3lHGIG2IZz0zarAZJR1gwkAJkoKwAq6yQCRVlKwoCuuVYB1tyTARjqO/Ue9yDlRBtDTDEoYHmnHWT6MHUaEEa8U2+IIR9O2fR2043PgJvkjWcQn+higzp8zoAN5wAKAbLEEUAfIE2ZUyep82gdHXCi/SGWKTPgMKCOWGa6OW0VbTHxBzDlOdQT4hAN/bbdYtGcm8Qp9Zl4B9aRBnNykgb0JS84+ckPdQIQ6u9ATt1goIi6h1OeZTgoP1yMlD8DNIBRICxtF+0EupIXv/2g3aDd4XnUV3QhRoCblAn3JL84vA2KUvZW18kb5cI/vkuAq8Qe9Yg08JN6z/1oA6m7AGjKwA6eRx2iHIhp2hjKk/dpC3GqAkopD4sxc2AyKMFzGHTgeqC5lWMUhkeXogiuzeL/jRauDAoEBYICQYGgQFDg/0cFAtzcUUo9Mi39P0+2twSnc3yGDYX+cw3tih0TbuLcXOecm8DNcWPGq2Wrlqp70EG666471fDoLeGm37HidyAknX7AAA40Opt0CHkN8ACsADoAMHRSuQawiMuFjjmdbwCFv8YgegInzRXDZ3QE6WDyO84xoAsdZaAZAJOOLh1Sc5DRaQew0gnnmYBRpl7iysLVhdsImMBzmKpOpxeXH+4mpoEC/pguT4ebDjgdcdw5AL/orui4h2yqMsCCjjVTF+kUAzdZd5GONaDHOrf+eny418gHzkVAAtMzgag+ILHzzVVIOnzHLDraZjXWOeYn+cKRBCCxzUCAGwAeQCRlBeihjAB3ACKbEgsUAAwBanG+2pqbtls65+OoAk4CH4BJtjagQUtAM+CE5+HqI03ABGAE0AzwAZQkfYAIoAAgB0hHpx+XlYFenoezEhcdz0NrnFFoyjRW3geU8xoQgR7m5AU0oBFlY840riF9pI10oyeOLlvDj3LjMxzCTK8lbgC6ADBAtTk3iSO0AS6ylipAxkCgOTeBGLi/iBUO4or029TfqBvL4IvdJzotm9cANeKZ+OVexC1g1+A2P4GPAE0GCgA4BpGpn5QBMI4YNdDHffmdvKONTaElfs15ZiCU8gBscl8+w+VM3NsO6zyf2AMaEV+UN0sT2OZETAEnvgBmOOuAw0xLJ6YYrKA9IR5oJ/yduLkvMUdbQxlTNsQyOvAe+QJuci1wk/tTVrgecbFSx0xPyy8/OY+y5aBekGfb3IjnEz/EHcCOdo/0oxP5IrZ5NoM5VqY+qLb6i3bmPGVggjoGZKRdszxa/aXOUaf4jPVzKVvaKGvriHVb69R3dgPTWRqBvJJmoCR5p6ypl8BM4BraALfJEwMcPrSzNPAeegExaQdswzcGS3Ax0r4w0MBhy4QA1GkjgIsAb3Oxkj/aZ+ogAy/AUGAgeaQNAGbSzjOYRVkyEEM7jsubZ9gAAGmj3aY9p30wfTiXdHJv2g70AeoDbTkY+OAZVkesjlEetHvcC3jJ9xROdNJE7AJibekDi23Tm3Kx5QXIjzm2+e5Bc+qbDWoY5OYnbT3tMe0BdRcIajqRP38DraLqfvH/SglXBgWCAkGBoEBQICgQFPj/TYEAN3eUEndw04cZ7g/htIOzsIMS3VHoD3YYcs7NIxfvKPnfZjrxpiZjBYqzY3wyUwWxpEpkFChRsqLiVWspmZkV2Qd8m7fc6gk7ItzUipXpDYXKObj5zrj31LxFc9WuU0d9+tytYxoelc5vyrlpEMRgDA4gOn64dego0xm0abvASdtQiA4y5+Ec4lqAFTDDn+Zpbjc+Zw1EgASQit/pJOKaAmKwniMdaVxfdEyBTnQOcTzahkKAF1tzk44w6WAqIxACVxGv6YiSHkAK8AdIClhhkxXSAOwAGOG6pLPtr3vGcznohDLN15yfdFjpvOOWAm4CiOj00tEmP74zyhxNQDmeC4BDI6AAnWwgIJpYR9cHDvwOTAMeAdTouPsbe1j5AI+AVwBlOuHoDohDG84hXXTq0Q5gTGeddeYAUDZdkrQAef7IuQnAxKEETLbNQABfuLTQmfIHRAJtgYo2LRNwDIwiLcBNQAfQgmmaAF9gmXXuKVPgEXqydingBpccB1oC+wBSAD2eR7wAgwBVpAVwAggz5yb3NecgbkY0xHloAJt04Z4DvBGnQGdiEeCJfgY3AR7EKeUBYAdWc5AnQCfvoykHWhDL1A0gThQqco6BMN8pGW10bPMRNGVqtDmX/R27uQ+giVgH8uDmQz+mPJNe6lAUblrcAKGIG1xwpJW6YWnj2TyTPAHCcT4D+Fh2wAd0vE+6AI2khQEF4BIAmc/QlzQQD0yXB5ShPYDK4CZ1yeCmaUq9MOcmAI97Mhhha27ipqOsiSX0xp1MzOMeNXeggSaDjaSb2CdWOI/YA8TiKrXN0nD3msORKdCknWdxL9yd3NsgYVFuO3PvkV/gF+u7EgsMohS1gRja0p4QXwBkYCK/M9BCuqmjOErR0j/QhrgGWnI9dQzQRl3HHc21/KOdoc7Sbli5W1uDxuawZWkJ2ifaCOAm6QcYmnOTcqX+kUbqOzGILrTV1HcfzhFXQGdAJO0xoJj225YSwKkKOEZb2gAGHYhbH0hafee7h2fT5pBGYp32k5+0XZQVbQozCsgXmhNntrSItec8j+8UBtkYOKNuACRx79LG2JR08mxOaotFwDTtKgftOBCf+3If2+GdPPLaNKa8eB4xST0CbhI/flvgl2d04CMaW8X/iyVcGRQICgQFggJBgaBAUOD/BwUC3NxRSjkyLX0bs9D/RK6Cc/NPiLSVU3ZkuJncqazyS5fWZxMnuU7hrnvsrn79HtRJJx6f2noquSXctA4WnVIAAG4ZOq10HgF9wB/AG047OpN0GHHz0MnDAQlwxHUFUMK157tykBeoQgcV1w6f0amnQ0xnkA4mwAnXDwCL6cZ0IOkcGty0aelAD2AOEASQSVo4D1BGB557A0CANwARAIZNqQW+ALUAotzDOrQGeSwM6KgCRcijTUsHKJAWc78BeABndvjwALDK9ZzPOnJAGfJnINSHqv5UWmAFDlh0Nw3s/nYtjlmm+QJRbKMRADTPMs3QlQ43WvBc0g5Y4J6WZyApnXFAL7COn7gYAdnk2+AmMMIgLGXI58QBgM12GuYZgFQgIFoDxbkG8AJ8BF6SRtLrT+klnQAIQA3uKsCXdfzNzQUIwyUJyCBNONRs4x7ACfDFh5vcE3iC85Y44FygDK42HJs4PzkfdyvxRtwYyCZvxDuQEgCGLsQP2pq7kRgCDAE6gFFoDPg24OzDHx+Y+wNWFm98bvcFyNhu2tQnprqTRt/hy7lowbRpgA9gimnzQHTSC/BFe2IvegDmeR+YC3zDtWexANwCbOIO5GCQwjao4bXlg3qBQxSd0BCHHenACQdsQjdiDQ0pF0A290YvnLG4OM2d6wMe6g73JX0APHOsEhfoChQ05ybxxSAFdYB2g5g2hzNpJe4NLNpghG0+BnCibgGwTHfSzj8O4piYIc7MIWng0AZqomuZch1tGPFpu9eTDx9skT8OyhRwxr1IA20Z6aVMgIQAROIKzfx2hbaYZ5B22lfijen1DOpQJsBlPgcMoh1106ZbW9zZ9H/uC+CnTLgP2hJ7AENgH0AawE69AIJTb4Gw1JvoJjjcE2jJM6kLpIn6wGvuC6SmjhIjtFvEDfHJGr+AVd8Big4sy8HADm57YpDBDeAm4Jm44bsBuEl6bGMpBh/QE41tkI37AolZR5bvCMqG2DPHKvAXh65fJ62cqVOUPd8RwFqrI7QrbLzF4AZtNC5f/zsO/dGMdhTATPz7ENieFXVtRr97rF4E4Fn8v9vClUGBoEBQICgQFAgK/NMVCHBzRynhIp2b/h/h0c5uUa99pyfOzVeDc7NY5b8Zbkr7lstQdsmk4om4kvGElIgLiyjG2r/tSNVj0GThg/k9DqjEvbMpX8nlK5TAVbJzOalsWc2dM08nnXiSYhkZGvLoYJ15xumpNHNNespqfl5e4dRT3Ed0RIGDwCibqoiThn90EgEAwCM6wjjrABPAKeAIoKFL5y468KADFY/FU2lNJvXbkiWuc46bivviBqIjCZihc859+Qe0oxNtLiMABdAA8Ib7CyDgXEuXNFGiIOE639QP0szUQDqXBv6ALXxmzj2eRxrovAMaos4a6+ACDMgb9wTO4ZYC9tCpBbbgBMPtB+g1SOJDENbDAxziMON6ICtwzQ4DDRnxuBJp11VGRlxnn32OA2kAAfJF59l0MMgEHBk5coRatmzlzsHd1qNHT7333ruuHOiEP/vcs64jvv9++zvQgR44/AxS8XymyHI+elHm6Orvlo4DkLTjELXpy1xPJx7ggAsKQAG4ZbopQM5cqQZWAcjozdRZWx/TAAn3Iq2kDWABbAGW+p197gdwobwffniQrr76GgdQgEe43dDCrvGdcsAioAvuQ4Amz27RsoWqVK7igJg/RdScm8A3yoz4BVACC1Nrbh6rcePGFk6lB6z17fuAypQp7XZ1poxSu3yX0IsvvuCcaTzDYJi1zwZ1bbd0e9/yixZMeUdL8kxd46fFCroBoYBftlYsAxG4knHGUkdYIxAwRGzaUgv2nGFvvKG+D5DuMg6iUYcNyKMl15BuW6eQ6y1eLAbnz5+nQYMedms8sikMccMABxttEd+AVgAiaTJwxTOAWsBIpqUzWIBDkMkG8XhqyjwHMU9MkX7n3Nx/f30zdaprV3CRA5wAXAxmELuUD20Ijl/aIKuHdj/y/emnn6h//5TTmjhs166tWrRo6fJPbFOnGWyhjQHUkj7aIOo1bQf38Ouf1V90sRjieTiLmVrOP9JvjtVEAjd4TLF4jP86tzTxinMQWAgQJLaB6zO/T9XXCy68QE0ublLYVlB3ALu0PUytvvHGjqpXr74Db9Rt9AVM027QXpEP4Brubau3PihDJ1tzE/j85psjlJu7zrXzxBv1EEgKWCQGbU1L2m2u9eEu7QVlwfPQkvpOfaBNYICBcqStN1cj7be1h7QXviuY9h3gi2PfoChTvHH9AjdtWjrtGmkFxgJfbf1Na38RztoY8uE2pWJjsdNO03PPPatB6Th8+aWXncbmvkUjIDKxTZqpx9Q19OUf2vKPOkIdJcapAwZWbUAF3Ugr9cgfyCnqbwT7u84+i4L0v+3vivCgoEBQICgQFAgKBAWCAjuUAlvCzalr8rVH6QxVzU6qTAaMIw1NFN+hcvVPTGwabqbY1Wao+cevbTv1wv2HKM/04pv75OQFuFnMSFm0aZPmrylQRiJT+2SXUMWSaV1jKbYpMT2egvq7CGfqOa66piut69TH4lKiQMm8fDEtPbE+V/kVyytWcScl8/N17hkXauLnn+m6VtfquubNtN+++9IFdCESUwouSAlN/ORj3X77Hfrggwm6+KKLdH/fvq6DTIf3X4+ndjxu2vRSlS9fznV6H3ygvxqfdoZee/1VrVq1Wjd0uEHj333XgbQOHdrpcLfrbkKxWIGWLluh9q3a6q2xY9Wje09dcmlT7VJ5Z+UVbHKd0ZIlcHOmHJ2vvznMxW+D+ofoh5kzNfChgVq8aLHu63OPTjy1kQN6FzVpImXEXOf37DPOVN7GDSpIJNy9AIU52eW0Yf16t/M4UyAbHHaY3hg2TB063KAG9epp9FujFVNGKuuUZxqycD1A7P6+92nw4CG64YYOqWnpVas6gAgs+WXhQt1z7706/bTT3eXmqgRgcMyYAYwb6KZ1tmrZRl27dXMgY/ORVDKRanQBH8nkJpcI1lsc/+6/3fmdu3ZVmeycdPJibhmGBfN/0dVXX64pX3+hXjf3UqfOXTV16nfq0eMWffDBh3poyD0664wzU9OjATDxDJXILKESJTKVn5fvtMguXU7Hn3C8xrw11uVvt912Vffu3RzQWLN2je6/7wENfnSQLrrwItdJr3tAXRdwc3+aq48//VSXX3GZcjes17/Hva1nn3lGk7/6yrn1cNxd3KTJFpuEfD/je7Vq00qLFi9Wp5s6uWm+hCrtFMfatevVqNGJ+uHHH9ySCa1atUw5FRPEdExk+uCDDtKMGTM16OFBuuqqK13ZUwaAQNINLEnBRGnKN984CA60qVSpsuYvWKA77rpDY0ePUZXdd3Xw6qorrlS9gw5ODQYkkw7o3n9/Xw0eMkTde3bXFZddpZ0r7uwg3m233a5jjmmo8ePfdvfPz0/qmWef1cCBA7TrrlUc9D7s0EM1btzb6typs3arvKsGD3nYwfOs0qWoYoWDH+QZ1hVP55/7xdwgRSoA165dpw8nfKizzz5XtQ+ooxdeeMZtAkbdicUSro1ZunSZg0mdu3RVqdJZGjVylI477nhNnz5DgwYN1IiRI3TppU3VN+3cpIYzvKBEQkMeeVS3332X9q9V0wGtsuWA7Qkt/W2xunbpoo0bNujqa65To1NOU2Zmhktb6iukIP1nQdJBqocfHqxHHnlMpzQ+TS88/6JzPa7fuE6Z8QxllSip0lmllCxI6vvvvtenEyeq2XXXaeCAgRowYJAOrldfXbt21nHHHZNqw9JjNHl5G3Vo/YP046zZat++o65v0VI1mJb+7TT169dXbw4foW7du6pN6zYqV76cq1cDHhqgsuXKuenmxzY81sVTIThO18NPP/3YldXkLyerdZtWate2nQNvw4aPcM66a65ppj323DPl9ozHXT0pWYL6kqUxb41x7QfO4X2q10gFbTzdztv3a3rFmEWLFmvwkMHO3c7U98ceecSVPdrxP46NGzbqqX89rW5de7ilDt4aP9ql64Z2N2j9+lx1695DF5x3fqoNLFlCGbG40508kccXXnhJjU4+yUFe1scEaJ5yyqmqUHZnTZr8mapU2U2DHx7s4rNC+fKuzbr0skuUTNDGpOsc6ZUcpOvT5x5VrVZNw0aMUO6mDapfu7YqV9rZAVrAHZDuSaav33uvjj/+OI0eNVqJgjzFCGAGxSRNnznT5fnxwY+oeo3q+nbqNGWVLKnrr2/upqVTn7t37+Hcxo899qiLgXbt2rjBryqVK6cSli4rBjhuv+0ODXvjVfXs3lUt27TXrHmzddfdd2vF8uUObDe54EL9MGOm6tarp5oH1dJLz76kegfXK5yW72pSLObaY9oE2rRpU6e6GQunnd7YaTNg8CCdcvIpenXoq4orkf4bK+4GymhbcHniTMftjZOU7wXA+9Chr+nwIw5Ti1YtdPgRR7rvq8wSJVRQkK/MeFyzfvhRN3XsrBnTv1Pb9m11U6cbnVZu8JE8IjxVMZZUMv3dTQnzOd8b/EwmYq69cHXW/iYv5t8u4bKgQFAgKBAUCAoEBYIC/1QFCui705dKJLQyN66ZK3JVOTuuvXJKKKtERsrDVUg7/qkq7Bj5ih3cf3b6L9vo1kCp1/aHsNHLQudm+g/kqJMzODeLX/C/birQwtyESiQytE92XGUz073aZL6UQRckNd0w5jppf8eRwpFpLpB+YMLFhOt85xUosXSlkuvWK16lopI5ZRRLxjXovgc1YMjD2qnKzurRq4fOP/9CKZmxuQMVk1atXq1uXbtpxMiRqlCxglq2aKF2bdtq2fKleqAvGwo9rFt736IrLr/COaZwGz3Q7wE1Ou1kjRwxwoHFxb8uUr/+/TR2zDgd0uAQtWjZXMc0PMalYcXKVQ6mPdjvIV151RVq06aVauzHphcJZcYyFE9kOMjw5VdfqV2HFEzs3OkmrV+3XgP6P+Tcf7f2vk3nXXyectdu1Eknn6Q5c+fowQf76sorr0ixXv7BgWCWBTHdevutDuhddFETNW9+vb75Zqq6dOmqChVLa8KHH6amQMfoUNL9dKjJvbdw4S964P7+rqOPU6pNm9aqWnVvvfM209IHuCn2d/e5S6c0PjlVGmlIk+qoJp1bCKDzxhvD3WZOOK/KlStfCLoSCcAa0BeHakyJAhxi0llnneump/bo3kNdOndSyVJZqXu7Z+AeelIPPPiAFv6yQDff0ttB0Dmzf9KA/oMcsOjVu5daNG+uXSrtskXZrl69Rh/8e4LatW+nE046Trfc2lufffa5Bg0c5MoSlxGbkqxatVJ97rnHObsubXqJ2rRtqwMOqKvPJn6mwQ8/rLmzZ6lPn7t03AnHa836dVqxfKVzlOG4+vGHWdqp4s46/cyzdGMHNtYppVmzv1Pr1m2c0xX3JHCzAKCQoPpkauWqlWp82ima+d13Dpy3bdM27SqGyKTCu8EhDTR92kwNHAjcvEpTpk5RvwdSLsVu3bqqecvmDkjNX7hQd999l76d/q2uupJNpK534GHR4kWaOe1bB+A/mfilsrPL6YTjT9B555+nI488XCtXpODmkEeGOCB03XXNtPtuu2rQwIFuV/SjjjxS7/37vVR8xOP61+OPa+Dgh7XH3nuqI5tnndhIK5Yt0zvvjtc9fe51SwP0YDmEY45TdqlSqUw4KAbUoPpSX1MteWEmpZQrc9o0HXH4Ee7ew14f5upQLJkC28TBnLlz1fHGTk7zUlmlNHLUmzqm4bFa8PNCB2UoI8DUyFHDU21EftLB87VrVuv+vg/ovr59deRRR7o6Dhgk1rt26azPP/lUza5ppssuv1yly2YXxrMjWPFUSmH/+QX5euLxJ9Tr5t46tMGheuedt1N8Kk2rAUTUgU8/+cS1Db/+ukjPPPOUg8xt27ZTQTLhHKIsv8A1/EGyeu1q53Du3r2nm559U6eb1KJ5K+co/nbat3rwgX7OadmzRw+1bN1C5cuV18svvaJBDw9WxYoV1KNndx19zFGRepjSmGn6QNApX01T+7bt1aZdG1cv+/V/SGedc7batmujgw480LmnqZOxzBTsAjp269JNOdk5DvA7h3YiSeQ6XAw8K5GZ6YqPerzg5581+BGcvwPU8OiGem/ce9q0sUAlSsaVTBa4Mpj142wNGfKoXn31Def4vf2uW3TvPfe6Nqbm/jXVs1cvnXrKKYWDVtam/zz/F9f+fPDhBF1w4YUOqOMqdHDz1FOUnVNaU6Z87YD+8uUrnBseRyNpbNu2jS697DJtTCRUKp7pYGkyUaAnn3pS99xzr/bea2+NGv6GNuSu14H1D3eO5dQGaI20LnedXnzpJXXu0kWHHFJfEya876C18Uhi+a0xY3XXnX00edIkVa9aTd9+842ySmepbes2ev2N193AA2CQwaKHBz3s2iicmZ17dXEwNvW9GVPexgJ9/NHHurbZtVq0+Bd169FN7Vq21uw5c3RXnz6pDYXat1eTCy/Uj9//oIMPqae6Bx+op59+0jk3bVnylPMxtWM6g2RsWjRtyrca+NDDuujii/X0c8+o9629ddyxKVibwZdG+s8sqtjwYcN0/333acrUqapbp64mfTVZSxb95ty0X0yerE6dOrt4qFylsmsPUl/7SffdA/AfNHiQVq1eofbt26lbt+6FfxAUJArcYE3q+2bz3wluUNK+tog/N5kiNUSW+jYKR1AgKBAUCAoEBYICQYGgQFSBgiRD1KlB4hUbpBkrNqlyTkzVymQqK5PPEs7ClBGcm//z4Nns3ExPP07BSnNu/uc/WXMzTEsvXrn+uimpn9dKJZJJVc9JqnwJurfYYPJVEC/hOqKAh5TH5m86zNThmYhSfSzgZr7yF69SIneDMnerIOWUcp2qX+b/rB7duuqDjz9WnQMP1GWXXqpTGzVS5Sq7amNBnt5//wMNHzFSY99+W7/+8qsudOte3qRD69XX4sW/acDAQerfr59u6nijczxVrlTJOXoedI6YU/Tm8OFmHnYd0meefkbvjH9H+9bY10HFE447VuvWr9fb74x306n3q1lL9/S5W8ceczS9bQcM8vMSmjt3nrr16KHx745X23btdP111+rXhb84QMEGKt26ddFV11wtTI9XXnWlgyvXXnO1WrdsqWpVq6VcRUmpIFmg115/XX3uuVcbNm1S585ddPmll2riJ584h10yI6mvvvra62hu7nHSpeSZ/fo+4KZtd7jhBrV3zs299c474/VQ/4e0YMF89ep9s5o0vcQVOnBkc6dUmvHdDOeiGvryKw7Yse5mdnaO63inptx7dZrOPTeJSW1bt9abbwzTheefr5tu7Kh9a9RQPANXUYGWLflN1zZvrklffe1A9I2dblKPHr20bvVqvTZ0qDp36qRTGp3knHXV9tkn7e6VW3vuiy8m67bbb9NHH36kfv0f1KVNmzrnY79+/ZWRmeE0Oeecs919gU9PPvKIA1Ct2rVXrTp19fMvC/X6G8P0xOOPqmJOtoNM5593kZuKvGTJMgcvPnj/AzftduXqlW7a9F133qkNG9a78maa/o033aiON9ygeGZmioUlY85leWrjxvp2xnTde08fB2McoCgAbsaUmRF3zrnvv5vpQCwbpjAtnXVPWc6ga5euzkmFi2p9bq5zNT773PMOblzS9BLnhN177z21evU6/bpooaZ+OUXPv/CCps2YriOOOlLNW7VUvXoH6/Ehj6nvfffpumuaOafpXnvv5SDYLbf0VsOGxzjHbmoNCunRRx51U6z33GtP3XjjTW5afX5+ntasXav335/gAGJqcKCVTjn5ZGWXKe3KIpMpEq6aAjpS9TURy0hDztTrhT8v1PnnnadZs37U40+kdhcvm1PWwQ6m5o4aPVp33nGnKlTcya1n+sawN9ySE5vyCxyI6t2rp6pUqqSRw9/U3tWqpkBxPKZx77zj4vbdd8br8CMO17PPPadq+1TTuLHjdHPPXtq/Rg1XNsccd4zL54qVK9xU96VLljl33YyZM3TYoUeo4THH6MOPPtQtt96qkhlxPf3k0zr00AaKFRQolpkF2DxpAAAgAElEQVSh/ERCU6dN1ZNPPa2RI0erweGH65mnnnSu0EsuvlhTp3ythkcfrfbtO+i0xqdpydJFeu2NN/TQQwM1d8HPKsjLV7v27V19rl1zf307bbqDm8PfHK7u3bqpTds2Kle2nFszFNhdqlSWczg3PqOx07aAJSjS64SQdabbM3190qTJatO+g6vH4995Wze0b+/cjbffeqvOPvustIsXH760aNGv6tmzl8aMGauml16q1q1bqfYBtQudpimgyXNYUoKRlKSDb48OeUS33X67qlWvpvv6PqjGrHtZqmQhpHrttdd1/wMPau36Derd+1ZdcP456tXzFj337DMqlYXb8VpdeSW7nFdz3/ysMfzyK8M1fNibbhMtBgKAzx073qA6depq4sRPdfLJp6hc2Rx9+dWXqY26JC3+7TdXri+++KJWr16VnqJ+sbJKZjk4y/H8s0/rvj59tNsee+jNkcOVjMV0yMGHac3q1c7deHrjxu7ccW+Pc4NBtCFjxrylGtWrOWjIMeenuc7Z+crQV1Uys6RWrVypb6d+o3LlK7ryHTaMNTeBm920avUqvfzSUHXv0V3HNGyofz39iHONpiYNxJ3bEcj7/AvPKXf9BrXv0EqdbuqmBQt+Tq25uWRJakOhJhfrx1k/qm6dA1W5ciW9OWqkDnWzA1zNSq1x6QBnasmDBoceppnTZ6jfg/10xVVXaczYserVq6dKl8rSm8OHqfreVRWPZ7i2ZtasOXrsscc1cuQomxuhSZMna/myZW4N2anTpui4449Vxxs66tyzz1EsmdSm/Dx9OXmyxrwzTqPfGqMfv/9eFcuXc5p37dbDfRetWbNWnW66yQ1IlS5dUldcebVOanRy2smfcqm7dHvQ0/v1b/qjIjwmKBAUCAoEBYICQYGgwI6jQGqJvoQKktLyjXF9s3ytqmRjRstSmYyMFDtLz5DccXL1z0zpNp2bhVYDsxxEfkadncG5WfxAWbQpoflrU9Myq5WNqQL9umRcGUqoIJbhHBupyd1/z2FPSrOhNCxxMyBdWpiWnliyUlqXq1iVCkqWL+12k88oiOujCR/q0cef0KRJX6p8uRztW6OqcsrmKM9Bxbn64YdZWrlqlY464mgHEc4483TllC2tlStXuencTDlv1Ogk3XH7HW43W9bcZEr4kUccpaGvvKJdKlUq3Axm9uxZevnlVxwUKl+unJpecpGaXHqpfl28VO063qgvJ01Wk4su1vXNrlHtmjW1eNEijX9/vMaOHad/v/++Tj7tFLVq2cpNSZ4ze7YDhcCGy668Uvf06eP6xKNGj9I9d92tzFhMLZs310UXXKisrFJauGCBXnr1Fb05eqTWbNioq66+WhdecKH22XtvjR87Tu3btHPTAid++pl22mWX1Pps6Zn5trrAL4sW6t572UTpUeeUYq0+NmABAuPcZNo5egAuKX4HN53ZMNVJnTnzOw0ZPFivDH1ZLVq3dQ7DnJzsVEeW9fegW6mlSFNm00RqujIOyAcfeECb8jaqWbNr1KTJRQ5uTvvmG736ylCt37hRP8yapW+/na7rrm+unjffrBLxDE2b9o26de2quTNnqkunLrq4aVPtuvtubtMLgPK4t9/WdzNn6owzzlC7Nq0dCPnyy6+clpzTomVLBw8AKjgon3zsEV3StKlatmuv/Q+oo42b8vTrL7/oo3+/p6cefUSJ/DzVP/JIHdKggXN5Va9WXZMmfeHWdCQPB9at46b9l84qo2ubNdOEDyfohhs6qkfPnoXr4aVYfJ5aNm+td999T51uulFt2rZWBvAk7QR0gKJefU2fOUMPDRzopqV/M/Ub9evf3znXcJwSJyWzSrj4B7Ky/uPot94Su6WTrmOPO1b16zfQwQcf6ODZnXfcoSeeflI1au6vrr166pRGJ2vM6NHq2KadGh52pHrddrPqHHSg21Tptltv09FHH+XSZ+sWsp7pwH79VQ5X3w0ddf5FF6amlsZiDnC+OWKUW/M0loET9wydecaZql5tn9Q0e6WmzLq1HF3cpN5z9TqR1MaN6zV65EjnWD7l5JPcOpEH1z9Ei5Ys1dixY9zak9WqVVd+IqkXX3jBrUcJeClbsYI++Wyi+t/fV599/Inat2yjLt27qVTpkprwyccaMWa0vvxisub9ONfFxWNPPKb9au6nO267XU8/9bTK5+TogNq1tMvOO7s2Zf2GDZo3b57W5ua6wZzfli7VOeecp+ubX68yZbOd8+/lZ1/Qmac11p233qrKu1bR2nVr9e8JH+iNN4dr6jfTtO8++6tT5046+ugjlUwk9OQTT6h/f9arXeTaD5yZrPU4Z84cFRQktDE/X/Pnzdf1zVs413jN/fbV1G++0QMP9teoUSOdAxDQyFqhw4e/6QA30I3pypc1vcy5Yt0yLl49/OyziRo0cIA+nzRZzduwSVdHLVnym3r26KkJ7/9bZ515hlq2bKE6dQ/QymUr9cG7E/TmiBH6+JNPddTRR+na5te7qchlsrMLBwtSjS5jMglXppRd3saNeuqJf7m1dbPLlVOjc87SuWeeqVNPOkllS5XSZxM/dcsCfPbllzrx1NPUrUd37b5LZX395Ve6+ebe+urrydq1SmXVqrmfdqpYUXhE8/LyNeWbGa5+ssEQVYIBHdqjAw86yEE1t45u3iZN+GCC6tWvr5IlS7jzmAZO2/vss89p2bKlOveCc9WqeUvt5Mo35taV7HNPH+1ddS8NGzZCZUqVdpsTsaEVa6iyxARrYs6dN0/PP/ecm3p+xZVXqkuH9tqlchU3GPHa669p9tw5qlS5sn5btETvvTNeo0eOUt16Bzq3O651ygtnLYma/OVXbokP3Lx33Hyzzjv/fO1SpYq+/HqKXn3jNf046wdVr7q3Bg18WK1aXaPOXW/VwgW/qM+dd2nZ0qVqf0MHNbn0Ev007ycdclA95W/aqLGjx6nhccelAKX5oBn5YiAhKR195FH6+tupuv/BvrqmWTPXPrCO6EvPv+AGxbrceJNycspqyrdTNfS1V7Vw4ULnvAaqfv75JI0ePUJ77LGn7rv/Pjdwwrq4B9Wuo9r713QOWGYr4PL/bvaPWrzkN+Vt2qQ999hdbdu1102du6XahDVrdXOvnnr1lReVu26tcyU3b95KtWvXclDVLRvA1wZfQ/Z7ehb73/NXRXhKUCAoEBQICgQFggJBgR1LgdQMl4TyMQBtzNT01etUOSdD1UuXVOkMzE70tbYcPN6xcvjPSW0ablqGbHGvP/+60OmZdn4GuFn84PgN8LeajndClUtLpTJiSsQylUmPBKzpeiPwzr8PcLqOdXqZz9RmPViuU3AzkZevsqvWqMz6dVpVNkubKpbXBsWVqRLK37RJkz6frLfHjtN3X32hpT/PcQDDAMtBhx6q/WrV1kknn6IjGzbUblUqObM302Vxy3Ro18HthH3rrbe4jSfYbXtAv4fcVOQHBgxUrdq1CzeUATLMnjXLTSd9Z8xolS9dUte1bq069Q7WjO9/1OgRw7Vh7Vrtvssuqli2rDYAz1audM7BOnXr6oRGJ6lWzVrKzi6jVStWuumCzz/3gg6qX08PDXzIwRCcTLgcJ33+ufBH7VGlikqUzNLqFSu0eNUKrS/I0+HHHqvTzzhDe++xpzISSX3y/gTd2rO3cxs+8eKLqnvggW59SnP6uE1Y2JF66RINf+0l16lnEw/cp9WrV9MPP/yo55573rkeL7zoYrVud2Ph5EEHlxMJZcRjTtfnnn5aQ194Xld3vEHXXX+t0851wL0dqEAjKTCKsb5AK5av0Ni3RumrSZOkgjxVqlBBpUuXUomsUvr+l6W64LxzNenziRrx2qvOMdihcxdVqLiLVufm6qOPP9KIZ55WTpls7bbH7s6dtGbdOi1ausxNB2bNUTZ82W+/VDnhBHzs8cfdDudMh+3UubNbFoCNZ4b076eGxx2rK6+7XvvXrescbTiV1q9erXfHvKVxb72lrz//UJUq7az6hxyqXXfdXfmJmJatXqvfli7XCSeerAubXKwyWZm6pXdvNz34kqaXqmWrVu7ZOCvJd2aJTH3w/kf64fsfHLCpf0g95wxLGRtTa2Kee9bZWr58sXr26u6cjD/N/UkvvPii3n77bV1++WVq0byFsrJKKj+zpBLJuJYvXa7p06bo/Xff0YT3xisjP181a+6r6tWqaY+9qmvu/AVavHyZah1YR40an6qqe1XVwvnz1bl9R2Umkurco5cOPeIIt2bggP5AzGw9D7zfOQXCcRUP6NtXmzZs0LUtW+mSyy5VLJ6hvIJ81xasWr1GI0eP0tujhmvTmlU68uiGOvOc87V/nTpKxjKUiFHScQe4MwrrbkL5+QXKjEtrV6/SE48+qgULflLFMtkqWy5HycwMrd+0SSWzSumMM87U9z/84MB749Mau41jdq9eVUuXL9MXH3+qt4a9qdIZJRyMz8iMqaBkhnJ2qqh1q9bq8w8+cksPPDBwgGodUEuvv/aaXn/1VX0z+UutXb0m7TJMuCnrdes3cMzfTUqPZ6jhMcfprLPPUrV9qmrat9/q1Rde1K8/zde+e+2tshUrakPuOi1Zs1KrN6xXlT321omNTtcJxx/r7smahL8s/FmvDx2qjz78QN9Pn6Gli39TTrnyqn/YYbrskovF+phjR4/WxU0v0xXNrlW1ffbVvHk/aegrL7ip1uSTNRxZRoG1EHHZzZs/T00vvVxNL7t6cz1kyYdEUhmZcX07bZqefPRRfT7xU13dtrVaNL/Ouae/mDhRr786VKtWLNMelSs7t11eflKLl65z64rWq3+Ijj/xBNWuW0fZZbOdUxx3oxu7iFFXgdQJVyf4wymeTGrcW2Ocux2wdlnzZs5Fv0v5cvp1zhxN+uwzLV21SgfUP0RnnHeeGhxxhItVFRRo/LhxGj9ujH78brp++eknLfttkXOzlypVWvvWO9TBXJZX+H76dJ1w0klq1batqyvffz/TLfkwc8o0PfbMszrmuONUtmyOA33UH3Yo/2DCBD391JNa9vNctWjbRkc2PEZ7Va2mjz78REMGDXEw7sEhj6p6jRoacN+devGZp3XRJU105TXXONc4gxrsNE9bz9ISNarsqlJlSisvmdDaDeu17377ORfp5599rldfHqobOnRQ47PO0L+eelIvPfOsTjr5ZLXv2NGtT8vatm+zhMWoUapesbwq7FRR8awsrd60UcrKUq0DaqtyxZ10+YUX66orL1Pbzt21Yf0GPTHkEc2dM0cXXHSxLr68qZYuW6r2rVpr0ocfa/C/ntWxJzVS6TKlU+tO497NL1CM7+lEUq1btNTkyRPVtUdXFz98X86YPkOvvzJUy5cu0T577qWSGZnaFI9pde46N91///32c2vFjhwxSh06tHdT/9mobuy4sZry9deaPWOmfv1pXsq9m5mh3fbaS5X32lNV9thNU7+Y7NLRrGVrNWvRWknahbx8TZ/6tT55/x2NHTVS1WseoMuvuVZHHXVUaqYBgxus55tIzWBw66MaQS/+ny7hyqBAUCAoEBQICgQFggL/WAXc5Clm+iUKlFtQUgvy8rVn+ZiqZcWV5bwjSWV6a7v/Y4XYATLm4Obvdke3tTbT019Tf/6m1nBKwRJvB6GIkzPAzeKX+rI8afbKpFbkFii7BOtsxrRJJZQJ7ollKKMgLwUa/ya4aeuwOaOh7WOUZE2JmHMsFeTnaff1udp503r9XDKu1eXKaVNGaWXEUs62WCKpBXPmav4PM7R4/hz9NH+e6wTGMzJ14OGHqXbdA1V5t91Ukp2C3S7sqTXMAJzj3hqr3PW5bk2/PXbfw3WuJ37yqetMnti4sfbae+/UumJpFxtxiQPm43Fj9MWYkdqgpE4951ydfPoZ+uW3xZo7Z7Z+mj1Lq5avUHbZctq92n5unc16DeqrZFaWc8VAHcnb3Nlz9PnnXyi7bI7OOe9csYYZsc80ytk//KjpX0/RIqa1JpPKKllC9Y88QhWrVNI+NfdX6TLZDkbEE0n98tN8ffjvD9w6jI0vuMBNjWQDDGyTqZ2RU51ipjj/8tMcfTrxU1WuXMVtAMIuxGyegmuTDVzo2B9+TGpXaOfgSm9KxLTYtWvXaMqXX+vrzyaqwYkn6NBDD/V2XU7XW+BWPEPsqEz8JPLz3ZTatStXasHcOZo+dYp++nGWypQupVq1D1CVGgeoTs399P7bb+mlx4ao7oF1dW3b9qq8R1XlxYnIuL79/GMHAlifdMP/Y+8swKwsmz4+5+wu3SUoISwpIkiLgK2vvoiCHYABdqESdrfY3fEagC0qYqKEQUkIKiAKSKf07p7zXb95zhxuHg91XFj24z7XpcvueeK+566Z//xnZu1qKVW2rFSrUVMrT++7X5OgMrCCgOQWFA3x/mXaNKm2ZzXp0L6DtvHP2X/KyE+HKau1edu2UmXPvSRPi13EJFPikrN6jQx5/3158f6bJCszKuUqVpayFSpL9j5NZN+WB0ilatWlUZNmkheJSJFonoweNUJm/fGH1K/fUEEjPswpwKJg78rQYi6MZ8BqDApk5eXmansAVrKiogxKChetXrVafv31Fxk/YYJWeKdSdmZGhuRmFJF4LCpRTruc9TJ57Hdy783Xy8K/5kjtWtWlaFamNGjVUertt7/UzK4tVWvUkBKlS6lMikSiMvSDj2TVsuXS7qCDpNbetTWf66hvR8iqFculyymnSPkKFSQzI1PmzJktwz//TNauWyst2rbRIjmRjEzJ0crYwWfZyhUybdS38s2QD2XWrD9l3/2bS9cze0jt+g1lQzwisQwkCZDB//OCOZAAxuN5ufL3ihUy9efJMmX8eFm2eImUq1BR6u2zjxaSqVylssz9a578+MOPCvQ12a+JlK9cWYHI9atWyaxfZ8i82bNlwpgxWvSsaeuW0rRVC8ldnyPjR/2gTL6jj+ssVfeqpiG3E8ePl58nTJS/ly9XDyhjU658eWnaspVo5krAskhUqlStplW+AfvWb1gn82fP1fsmjRuvewVzqnp2Hdm7fl2pmV1XqlavJblaqId5zv4Uk8WLFspvv0yVaZMny8K/FkiZkuWkRavmcuiBB8grLz4nrz77rBx1fFc5/vRuUr12PVm1do1M/3WKgpnV9txTOrRvL8WKF5fVq1fJmDFjlYnXcJ/G0qR5i2Afs3VIQZmMqCxeskTGjv5e/pg5Q1p27CgtmjeTnA05khWNyC9Tf5Zfp02VObNmyYplS6Vo8RJSvU4DqVqtmoY6lyhVUkNd2IeCAm6RRCEYQtIDvq3O1xjgbUTmzJ6tuSe5vlOXLjJj+m8yZ8YMmT5ligLWderVlxYHHig162RLJDNTMwHBgObemb/8IrNm/CZ/zJgui+b/pfte0aJFpXGrAzT1A3Pj54kTpfIee0ibA9upLJYuWSpffPGF/DZ1qhx5bGdd48VLlEjGEbC2yJs5esRIGfbSM7Jk+XJp276jHNnpWClWsqyMGztB5i9YLIcee6xUr1VLfp08Rr4a9qnUrldPWrZuLVWrVtX1uW79egV8f546RX7+7kcdU8a5cdP9pE7dbMnMLCKzZv4uE8aNlwb16su++zfVtfP9iBFSsVIladPuQKlSpUpQVTwvV8aPGydLZ/0u02fMlBVrVsletWtLqwPbSf06deS3nyZKz64nykknnSinXnmVlKlQQSb8OFYLuNWumy37t2gu63PWy/ejRsuYEaPkiOO7SJ36DaRY0aJJRjhOE2N+I58/Z86QDh0OlAaNGuoew/gvmD9PJo5j3v9EIlmpUa+uNGyyr2TXqaMFnWg/bPns7LqaFoMCW4uWLpE//5glv/w0WWbP+D3pqKpeu5bUyK4te+y1p/w0aqSs/nuV7N+2vezbsrXkRjN07IpF4rJh5XJ54sEBsmztejmy03EKbgaUTZGMjExZn5MT9CFxhqavtfg7vQS8BLwEvAS8BLwEvAT+f0sgDgCDbar2V3FZKhGpU15k7yIiRahvEI1pCqkgvtV/ClIC/5q5uUnyJomLBzfTH87FG2Ly+4qYrFofl7JFY2qI5kiGgjxQLKIxzZa4E8HNBEPTKthojrGASYSRHcvJkfKr/pYyG9bJ0jLFZUWJkpKXVUIiscDICvKDBgUXANRgnuTk5mpBFipBWy5IZc0BdEQD7hYspSKZmcouw0ilmIaBUcTX8jwAJgw1jEeeCyDCNWsWLZCp334lXw7/RrIb7yeHHnOMlKuyh0SLFAlAM4VQopIRjypQrFlNAYtyc7VvQdXgRBh3DEAoqiCzFf+BPWXMVQAxQDOqDcMuyk0U7dHiD/Rdb+INGyQzM0tlQg+tIJSxBTUqOhbVirsKCCYq8PKT6vFqQOsYBKCUhponCkZooSB6lAC88zbkSfFixWRDTk7yGgVEtap7hso2nkHVXf5mOeOC4hJcA9jHd5mAgLEcef2l52XgC89L61Yt5fzLL5eqNWvLesmQ3AgFQwB9g/nOGOTG8nTMMjLID5tgQ0YC0DCBMibkqFJItCdXimiofEyiWUUkDtDIwQEbjnmRkyPfjR4poz59T8oBnsM+LFpc9m/dRtp2OEhyIxmSB9yFrBK1dACBtBSasjaZZ1ENt9+wAXAnQ+cOMCfv4b3IBRCFeaYgd4R8EBH9N3LRMcgL2J8AxIqR5uUq0zhCQZGc9TJ9yiQZ9NILUq4K7OCSmq6g3TEnSrO2ByqomUvOS50OwdzO25ArWTq31G+h7aBSdTDmUZ2PwbsAp+lhogCyOgAiEtX8LlrzWJl+WatXyswpE2XUiFHy9/K/pcPRx0ibdh1l7YYclWssFpG8jDzJYw4x9glgzopyq3OB8ScfbW5ccpkDyElBtmhQUT4x75Au4CJzPCPOXCdvaZ5Es0igEexPFIPRhun9MBGDKs4Ay6KezwDY5HvmjoJ6rJmMTJUz0ypwXgSAn75LHaOwlYM1QSVoLbqTKLQCaw12rhVSAcS1ea3LJzciRbg/b5288PRT8sqzz8vRXU+QE7v1kL3q1AsShcPwZZ3omolIbk6ujr9WotaEOrSN+ck6ZL0k5rk5HRLsuFg8U0FWHDV6f2JN87XmtaXoi5IplacsUWSQm6fzmHHQLUEZ+8EJq4B8LADkMzISctTFF5HcGOHhrFmaF+yZNCxX8wGTfzVDorl5ATjKWshMPD+omZ2YRyIZsWBuw0Ll1ThvNnVkMldjQRvoO/LJpf1xBcyQD06TWT+MlI/f+0DKV6gsHQ47TOo0aizRYqQsIf9vphatyovGJYc5k9gbdD5GWXPMvVwpVjRL8tau00JgVKdkD0Yasbwg/6gWiIKJLlRUD9b6xj0x2JQCpnqMlNXKdo4l3sE8yl29Sn4aPVrOP/VUOaHL8dLj+hulas1aeq6pVPUICJy5jCPzgNfqq/WawCnCu23P1r/HojqfaSvyC45MhBk4BbNgbsZzNDettdfmuRX44XlsCppWJHmOxBP7UUSiRTL12UXiOboH5TIHIlHJZb/Ly5NimRmyfOECeWTA/ZKVWVQ6HXuc7L9/8+QZRtV19pdgniUSrKevtvg7vQS8BLwEvAS8BLwEvAT+f0tAVWtS7+VKTm5xmZ8bk1plo1KrKOQaBTwS6aN2YnTt/2+Jp9271MzNBEPzH4zOzfzdZXbWLZ3rCwqlORwL1m+QOasxsaOyd+kMKZuFQc16UVNfqdBabdvAojTfs823JYCrgEmUwKeUYRkUJCHnpixaKrJ6rcSoll6ujDL6wCijCgIk8vslKrzyjNycPMnMTFTtZj5ZAdkEkKGvSfwvTneDkruJcLpEcrAEWUa/A0ABTFHUl//xcliYyCkBACXAIQUHNegZCRcNwAqMU4zdXIArbGhrc1B8AaAPY1XFnwAeg4LNGK76r6QxnJsXsLmSZcoTrEFkoYZsLDDg9b3Wz0RfAvgvIWQn2akBoAqI8E7uT7RDwTuAPA1ZTIAvwMnO9yoRjGV6nWCMAm4FKRntRZtuxIgU8GH9mtXS98or5b233pFTTj5Z+l7TT6pWr6EgRU5cpAjFahQQC23kicEIsigkvk0AVkG25QD8NRAhFg3qQgPaGZyi0tDwXECsXMnKiyhbixx2hClTvIeK6MBbCpDoO4PxsJjhoO72RrEmZ7Da8wH7NfkBmEkAQ5qTFOAiyWoKLgzC1xMTLQIbdCNrS4EU2IILF8vTTz4pr7z6mpx9zrmat7B6jRrBOk5UJ1bAjnmlgHTQZ2uLS4xPTPtEsxNzhjYwz5isgCkqS37CyN244gB1AZzsk0clcwDs0Jgnn5oAIlUGSJLnJ3qtQBuAqBYpSsgiAeohq6AfCZCMuaXAVzAfdc4mgCl9bmK9B/NWX5QA5oP7AxAwAHkD4CuYF+6y0utsRJyK0ICbhCOvXr1GqlWrqqw43R9ov6b4AGAFjN4gfa68Ut588y0569yz5Zxe50mt7LrKHM+yzS65BgMAMblmE+s3uQ51/oN102b2q6B4FytOgVzrb5BRJJkmIgCmAcyCHLw2f0x2ybj3xChYkT+d3to2zUuhG6TmvU6k+YkrkhesugQZPSHHBOCnDUukGrHdKzGnowpuJgBpndoBiMcHwD2B7Sbz97LcuFxbk0Df9UdGbpDfN5H3Vcc9sY0r4MfcohI6YGco32MSWFRQz0oSiTqOeB7OCet+sB6DeZ1Ync6CdpZ2JEflwR5PS1gXhL2Tp/nqPldL5+M6yQP3PSB7164d9IU+a17iwPmjjhfanFg7gVySx1QAMOfkqHMqkpfYI7g84RRLeoASgGzQx2CeOK1MAsmBUyYAqYOhSRSQ4++JTYF1rGBvYmIkoyxiMWWefvblF/Lcs8/K0UceIT26dQsKKgGY4pTAMWITKTFvvCqecur4P3oJeAl4CXgJeAl4CXgJBKSDBAFr2bqoTPt7nRYUqlU8U7LQkSEHeN7mLjFTtg3cDIWpG2yVKkzdMzfTH9cFa0XmUi09IlK7TINHUEQAACAASURBVFxKZQasnphWSy+iliSm3U4rKmTGV8gAVZPLwM0lqyVv9QbJKVtMilYuowBBInneRtAxAeqYZAImYRAurHnlElBFEOG30ZCz65XRBusLBmeCVQmzKmlwK1M8YbwDqipAkxHkRUugZQqUYsFpLYiAwYkByTOt+jhgZtKQ1Cr1Bo4lAFRlZiaA3QQziKfBAIRNtglKlQActI+JquUwnmAubYQMgh4aEzYhlKChVu0hYdzynTLgHMg4sI4T7KB4PMijmJm1SZ5NV+bKeM3MBB3ToiSLFlOdOqJFLkoUL6Fh0Gbzrly1TCu8X31VH5k0cZJW6qb6cLkK5RIiZR5uZJYlZ33QyMDCJ6eoAXcJNMA16APWJL1HRolCS4Ya6CkSVKaTzIgsnLdI3h70jhYWoepyr169pOPBHQMmleHJ7r0O+KYggxGUEkzXIEQ9mAvB/Av6okxPnZSw1wJwxWWeKiMOVixsYYCtxBphLi1csEiGfDhEhg0dpizM3lf3lgMOaCNZmUHF5wCIB/VIvJphVpBn09yoAds0uEiXU4JhTGOsqIzew3dOUZDkGCSer+sgiVoA0gASBqBt0PPgfsOEg7UY15QKScaeiSbhUFEWWjLEP/GUBKM7IcAA9lGaWxBarWxYJakGYLwB4gpmJ9BcQBuAq7w8wmVduHxjiEfAMoPZR75QF1QPQFeATSqdjx03Xs7s3k1q1awppcuW1ZDrIO1FnrJ3Fy1YJJ07HasVq2+9/VY5o9uZUqlyJV2nEYStgGOi6pa7DvX9/1yHAdgajKPmd1Vmue09iQFIALXJMWUlA+prHk2cLQEYrOOa3A8DJDO5HRgB2t2PYbTaGOpktHkcOHjYb5QNr46dYG7ru5KFkAIATycZe2OA7G+coAbkBRTVZNSAzlsd4gTLnR01AQjqtpmYlwG6G8gn2LsMZM3cxAmkz2YU3ZQrcViiCeY3Tihdw4lxN6CQOW73JNbihpwNWk2dwkilSpeWkqXL6txSZ0AeaUBWyw8/fCe33nmrfDt6tHTrebrc0u82qVm9ZsDu1LWVYB7rgMF2T8xp86EZqJtgcAbjSj7jICVC4CFgLgV/Z3/go+dEKiQRh1Jerp5HtjgDeQUrEVAYxmouqQXY4zUKIHAiBMMel7ycHC00NODee2Xw++/JwYceLpdffommR0jOO9igKOGJJwdwL3PCf7wEvAS8BLwEvAS8BLwEvARSSUB1MfTpuMiS9SKTlq+VaiUzJLt4lpQ0QkigVPlPAUsgst+DM0CDNjIfEkaMMSEsdCoRf5cMpbK/h38Cbg4+YEEBdyv/Xq/mWCQvYBzFM7UaeFZGnsSKlJdorYYSz8Rwzp/PgvVx+WNVnmTFI1K3TFRKFIlLRiwahGuT0G5TUmD+vHRLT3EMuCRrRUGChKG7IVfiS5eLrF0jUrGsRMqUkkgkMM6SuGCSgpRfUtrx3d4d3kDV6DPPPFMN71NPPVWL51SvXl1DaMn1+cwzz8izzz6rxYqo6HvdddfJhRdeqKJJgn07UVC0sXjx4vKf//xHOnToIHvuuWcCNAjCyjc6WnZOo1xWO29cuHChFgUaOHCgFl8699xzZY899tg5jfFvUQmQq/Gmm27SvKmcS8yVSy65RNq2bavfU+180qRJcvPNN8vIkSM1NyPz/Mgjj0zpEPBiLVwSMHbtzz//LHfffbeMHTtWTjnlFOnZs6dWY8e5tGrVKhk2bJgMGDBAJk6cKEWKFJE777xTunfvrvtcYfpYf43dT9G2J598Uh566CE58cQTpV+/fpon2H+8BLwEvAS8BLwEvAS8BLwE/o0EAlCEgrbL1opMWJUr1YtlSK2SIiUSxKkAEPLo5r+Rcn7cm2Rubit4mRLUdJid2aVzZXBbD26mMzge3ExHav6e7ZVAwCSKSe/eveXtt9+W5cuXaxV3WJ0AAHwH64l8gfx+1llnyWWXXaZV6+1jeTy3993pXg8oQVtg4QFI8LE2FATY6oKbBjIgM4BhQFjaWRDtSle+hf0+xoD5QXGrSy+9VEaMGKFzmHHQcOEE2zQnJ0fnNb8/+OCD0qVLFy3epakdErkxC7ssdqf2uyk4bF+bO3euOhnuuuuuRI5SUh8EyibXMwcAutlH2rVrJ6+++qoC3YV1vbogJ3Pe+kb/bO7vTnPC99VLwEvAS8BLwEvAS8BLIH8l4MHN/JXnjntaZL8HZlj2u42hiMmMUolYzi0wOw0UtZ+euZn+YHlwM33Z+Tu3XQIGzM2fP19mzZolo0aN0v+mTJki06ZN0wcB/mD4wwCC2VanTh0FQA0g4OfOBgPMiE+yyUM5DDeGmm+7LP7NlW4uU3uOsagMTPs3z/f3bpsETOb2k6rmP/30k3z77bda4Xvq1KkKOjMmpUuXVjZfp06dlNEJo8+dxzt7Dm1bD/1VW5IAKSC0aFgizyvg5bJly4T97bXXXlPnzdChQ2XOnDkKYuN8qF+/vnTt2lV69OiRZKwXRinbnLc9O5lyIpH/w8/nwjiqvs1eAl4CXgJeAl4CXgK7lgQ8uLlrjcfmW/NPcDMUlp4ELy37k32f+BkOW/fgZvpD78HN9GXn79x2Cbgh3AABhDMuWbJE/v77b/3PGJGEaRL+DbPNACDYbfYpCMPZAE4z5vlpBn5Bga3WBgM0PcC57XMxv650gW8YnGvWrJGlS5dquoCVK1cmK9EzR2rVqiVVq1aVkiVLbhKOXhDzOb/6v7s+x8bdHA1WiMpYnACaMHVJWWAAN3OgTJkyureRiqOwflLthbYXuftjYe2fb7eXgJeAl4CXgJeAl4CXwK4hAQ9u7hrjsPVWKLjpJq7XyqtOIvuguEEwoEFmzo2/B4/f9HcPbm5d6Ju7woOb6cvO37l9EjCAE9YTH5f5FBT6CUBMgCIX9DF2FH/X4kQ7+UPbrO0GZrrA1k5uTrAvblr2eJO8xAXRnt35nS7Q7QJeJhMX2HcZwHqSbay+tDuLsND13Q3LdsfZdcSEGY423gXlGMkvIadibnrnSn5J1z/HS8BLwEvAS8BLwEvAS0CtPRWDz7m568+GTZibGysxh8oOb0uYeoLJ6cHN9Afdg5vpy87fue0SCKq2B1Wz+TcfFyhMlVfXnm7fFRS46RruLrC4s8PAwyHy7u8eJNv2uZjfV7pA8+bGJBX4Y6C5C4jld9v883acBAy0dsE+9jRjoRuTM9U+YfcWxnW7OSDTDdXfcVL3T/YS8BLwEvAS8BLwEvAS2B0k4MHNwjLKAXMzHndSZzrMTU25+U8m55aYnXV9tfS0x96Dm2mLzt+4HRIwNqYbxp0KFHABTQMSXQCgoMGAVKyl7RDDv7o0FbjJ34zZurND5P9VZ/6f3GwAlo1BeH4akxMA0wB+l/XHvwuCjfz/RPwF1o1weLYL+LlMXRfETMW2LrAO/IsXb64ftsfvbKfPv+iKv9VLwEvAS8BLwEvAS8BLYBeVgAc3d9GB+UeznLD0SDLc0xic2/rTAta53oOb6Q+9BzfTl52/c/sk4FYZ5s5UzDU3BDwMdBYEsOkCiuHeuiDG9kki/atTtccF2ApCRun3pnDfaYAWcxaA0ua3C/4YuGkApo2VzR1jMxduSexerXfBaTfnrY1/GOhOBYQW1nUaZim78zjcz91rVvjeegl4CXgJeAl4CXgJeAnkpwQ8uJmf0tyRz4o0eWA6mOTG1JmWQnMzPzdXb8j+nl06V946YMGObPNOfXacHKSRPInCYo1nSl4kLlkZeRIrUl6itRpKPLOoZh3Nj0/hBDeXSXzNGolUKiuRMmUkEglyNcYjQS5CeL+B8bgRPN/RwFRBAF35Mf478xlhRlM4NNMF7tyq4AYiFQQzMQwmpmJl5YcMt2X+hN/NewsrSJIfMivoZ4TnpTEzrV3u2NjY/X9h7xW07Avy/WEQO7wvpXJAuPuZha0XZB/Sfffm+mbh+J61ma5k/X1eAl4Cu7sENqdfbk0/3Nr3+SXXLTn78+MdW+rHzupjfvTDP8NLIP8k4MHN/JPljn1SMizd4tJT5dtLMjg1fN3C1FP/9MzN9AesMIKbeUuWSnz1aolWLi8Z5ctKPC8qkWgAbubm5Uo0mc8xADdTMWnskM4PwMzYWGbgEYIaBjM8CLVtc9SAgzALyi04tG1P2vpVW1LUwiCUAYmughVmom79jZu/wi2i5LLB3L3x3zzf3+sl4CXgJeAl4CXgJeAl4CWw60nAnKWm/7l56sOFCsN6Yarv86OHrgPX/m3P3RGOLDd1T9hmKqic+/khR/8ML4H0JeDBzfRlt3Pv3MjcTO6SybLoFm2+lZ9K0UsyPz1zM/0BLIzgpixbLpF16yReoYxEypSWWF5EotGIxEE1A76mgotMEQM2N2zYoKGjOyoMlPfl5OTo+7OysoJ2RCIaqsonP0DU9Ee58NzpKnQuwLgjwM2tScWATBfENCB7RxSBoSCH9dMFyF2ZbK3N/nsvAS8BLwEvAS8BLwEvAS+BwiWBLTE37bstESXys0hhODIlrAebjbMjJIy9hg5sffX2046Qsn9m4ZCABzcLxziJRJo8MCNAniyufDt/mtfK7vfgZvpDX1jBTcLS88qVEildUjKiRSWaQSg/mHhcIvGYguMEqIdZcEgqVXGb9CWY+k4DNe1bfzhvXcKAe+HxsrW+M+QXDntJFWYcVvi23qv0rnC95MY+9uzf9GTp7/IS8BLwEvAS8BLwEvAS2JUl4DrP0T/53Rzp4agh+w69mWvyW0d2dd2wg31HkDYsXUsqMgFjtiMIBbvyXPBt8xIIJODBzcIyEyJNBkwH2tS8kdv60zqn19uNiT9ml8qVt9r5nJvpTIDCCG7Gly6X+JrVEitfWjLLl5WIZOpk0i1Ak5ECayZ/SYaIu2BVfgJFKAE8m49bWMTesaPz1KQz7rviPa6cXNamK8f8GrcwkBkOCdJZlEiJwb9dRdPAxvxkVKLQmXIXBnT9/NkVZ6tvk5eAl4CXgJeAl4CXgJdA/kggDG66uYwtCs19Uzilm+mK+QV0WnsMSE0Si5xG5IdO7vY7rJubLq4WnRr//uMlsDtJwIObhWW0NzI3gwDiYMNy4c7tZHJ6cDP9oS+M4KYsWyExwM1ypSSrYnkhHj0eIwY9wd6M5Sq4GY1mqmDC4cXbEt6xvRJ1AShjhrrvMUBse5+7O10fDslxAc78UtZMnpsDN+094Tlj4T7htAb5pWy5faWNbtESPNb5CaTuTnPK99VLwEvAS8BLwEvAS8BLYFeWgAF8rg7Kv2Fmmt7p5qIP67JGsMjP1Fuu3puqEF5+2jWmc5PeC5LIjrDTduXx923zEkgtAQ9uFpaZkRZzc0sMTwoKeeZmesNfGMHN+LLlWlAoXqG0ZFYoL/FYItkmRYXgb8ZiifDmxN8TotlSNeP0pPfPu1yQKgyg5RcQll9t3VWfE5ahKVX5CXCGgVSThXmmmStu3ksXJDeW544IkwmDnG47/fzZVWesb5eXgJeAl4CXgJeAl4CXQHoScKOHTN90mZsumGmgoumrbph4fuqJLmkjrJe7bUivx5ve5Tr0w/o4v+en/p8f7fXP8BLYORLw4ObOkfO/f0ukyYAZlHtxwtKtCrqFqW/9d8tDwLB7cDP9QSmM4GaMaulr1mi19Gi5MiKAmxGRoHQPMyImuTm5Mm/efBkzZoz8/PPPsm7dOmXD7bffftKmTRupXr26FClSJH3BOXfOmzdPvvnmG5k2bZrUq1dPjj/+eClatOgmh3F+Khz50uhd8CEG5PHzl19+kdGjR8uqVat0vFq2bKnjh0c3Pz6pwE0bI4BNEpq/+OKLsnjxYmnXrp20atVKypYtq6/eEfmGvv/+e/nuu+8UlG/btq2+z4oLpfKY54cM/DO8BLwEvAS8BLwEvAS8BLwECl4CqZzbkydPlh9++EFmz56tLM7ixYurndGpUycpUaJEYPUkUijlp52BHvzXX3/JSy+9pLbMcccdJ9nZ2VKsWLHkO/MTcDS9euzYsWpPVahQQdq3by9169bV9+Vn3wp+pH0LvAS2VQIe3NxWSRX0dZF9B0xXgt0Wk25aK63uUIrfLfWmBzfTH9LCCG7mLQbcXC2Ze1SQSNkA3IxRRCgCyBmXBfPnyZgxP8rXX38jo0aNkkmTJsnq1av1cGzevLkcfvjhcvTRR+u/S5cunb7wEnf+9NNPct9998nbb78trVu3lsGDB0vFihX/4Wn0h/OWRe2CeB9//LE8+OCDCnKedtppcssttyiwuaPBTZRElLq1a9dKhw4d5Ndff5ULLrhA/6tfv74qkaZohZm5/2YiPf300/LYY4/pPL344ovlyiuv3ATctEJL/+Yd/l4vAS8BLwEvAS8BLwEvAS+BXU8CYZ0SkG/QoEEybNgw+eOPP4SQbQDN/fffX/r37y+HHXaYkjR2hH6Igx+g8YgjjlBBDRgwQIkbVapUSQouP20aY66+8MILak8RGXX11VdLt27dJCsra9cbLN8iL4GdIgEPbu4UMefDS5LMTX2WgpcBU9M+EcvFmSw4tGUmpwc30x+VwghuxpYsU3AzUrmcZJQrqzk383JjEsmMyMKFC+Xjj4Yo627s2HGyxx57KChVsmRJnWczZ85UNh4ewV69eknHjh31EN3aIb0lIGvixIly//33y8CBA6VZs2bywQcf6HtdJmI4N82Wnpfqu639zQXdbDZsLkeOgXPurEkVfuLKJPx8U0QsyXm4f+Fnh+W7tfYauPnVV1+pcgVgbGO4uXZv7Z2b+z7cd8BNGKMwKH/77TcFGy+66CJp0KCBjin/MWcsjCaVPDe3IsOeeZPLs88+K4888oisWLFC39evX79ge0x45Lc0X9xxDjNSU8l9S4Wu8hOwTX9X8nd6CRR+CaTa4za3j29tD0m1/27uzAq/w6/pwj+XfA+8BLwECq8Etmf/ppfodAsWLJArrrhC0IErV64stWvX1oiwRYsWqR1z6qmnyg033JCMKHJ1S7fQkOmR4TNma7ol4CaRb9hI6MQPPfSQnHLKKUnbhue5zM1tjTBKdS66I4vtdu+998r06dMVwL3uuuu039b+zZ1n23LObcs1hXeW+Zb//5SABzcLy7huG3NzO5id2aVz5W1fLT2t8S/U4GalspJRvlxQUAjGXTwmgwYPlkcfflgmT5okjfbZRz2NJ598stSqVUtZfwCQHJ5Tp06VI488Ug/PvffeW8Gq8CcMArnKgXtAw9wE3Hz//felR48ecuutt0r58uVl5cqVMnfuXAWsCGmmDRZGEs7/6R7cYSXEwjVc72wYXAwnGud7QlhcpiP3W1Vu/k4baNvvv/+uYdg1atRQxcVyTZpMeFb4+fYcu9ZCqFOBae69plxsLrTb5Dp06FB54IEHNDSdcJj//e9/OsZusnVXaQv/fXOAX6oxdcfdlMLly5fLAQccIDNmzJB77rlHevbsKWXKlFE5GLjpvt+eYfenUiRTXW/g8DPPPKPMTebJ5ZdfLieddFISSLU2pwKbeSbjaOPsAq6uImf3hr83BdWuZc5sC9if1mbjb/IS2I0kYIXl3L3J9jDXEHX3QluH4X2EZ9m+Y/u4Wz3XXd/umrY9Z0cwe3ajofRd9RLwEvASSFsCYb3Rcrq7OqGrm65fv17DwbElCEPv3bu32jHlypWTCRMmyJNPPqkRaF27dtXv+ZhObgWF3LPG9L6wDcHvqdrC82CJjhs3TtMyoROikx944IGbMEXdc8x9Tipbyf4W1v3DICv22d13360gLsAmUUwmp1Q5SG1Q3P6652d40LZGZEl7kP2NXgI7RAIe3NwhYt0BD00P3EzuYDA9LeNm8EeqpXtwM72RKozgZnwpzM01IhXLBMxNyZDcnDz5a/48ubrPVfLp0E+kefMWcumllyq4GTYChw8friEW5LI588wz9QAl7MGu21JybgMV7aDmoDTm5pAhQ+Taa6+V888/X8Pdf/zxRwXGPv30U/V+oqgQTuIqGKb02N8MJHQP7FTAZRjocxUjUzjMqAaw4uMCuFxPHtIvv/xSmYLLli1TJeLss89WkNMFT10g0wxrnpcq346r7LgKjoG5LijsttmUEQMlkRljRFh69+7dNSzdgFR7rvssU5DCgALX8jeeG67AGL7fVbL+/vtvTTEAExjQ8fTTT99EwTL5hJVFV1kNA64ApjwXBirgtwtaGnMToB1F9pBDDtH3mbxNcUwFlISLH4WBE2OZuuMV7rsBpKmA9PR2Fn+Xl8DuLQH3HHENT9ah7Yfu3u46nlJJzs4KO6fCgKW7J3E/+z7XcH1+5kbbvUfV995LwEvASyB9CRhZwCUPhB3XECNInYVtcckll6hz3XJPuk5r1xmdSu9zW7mlaup2r6v382yYmwCahKJjKzRq1Chlx7kWG8r6ZudO2I7ZUp/NpkEXhrkJEYQIJnTvsL4aboRr89i/AWddR72dgdvKME1/hP2dXgL5KQEPbuanNHfksyL73j9dM9dZzkwFKwlPtzD0FL9bjk69LnlhcINnbqY/XIUR3JTlKySybp1IhTISL1VC4rEMTbd5zbXXyf9ee1XKlS2j4Rw9e/ZKhvW6AB3SAjjjAEVheOqpp7TQUKqPe6jyvesBNSALTyrMzS+++EKfRRg1ABaeR34nhwyMPMBDgDoOXYC2VB7EsOJj7zSgyxg8loPG+mXKxNa8km5/UEhIGH7ZZZfJt99+q0xWAGE8tdY3e6/1O6xEbM4jbIBqqlw5LoBm7wkDbwDF5NxcunSpMhmRm/UR+bkGfph16wKd1n4X4KZtZvC7AKv1BRkDQsLc5HvmybHHHpucHqYAuqHpBs7au10mlSlThBA999xz+izmH8qbKV/8nbB05iHzBBDcvNSuUua+xzz01rDNsWFNxi4gjgz43VU2w89Lf1fxd3oJeAkgAdsHjVkd3t9dZ4ztrebgsmt5juvUMEeNnSO2v4QdXB7Q9HPQS8BLwEtg15HA5sA/t4VEUZHrHT0cJ/jLL78sBx98cMpOmC5rjq6wveICoa4tEU4nZfpgWA8n5ybgJvUJaAeFjFIxQ805bu9LFY3gdoCzizYb4cB0U+7DXkLnJp0Ydpzr6A+faWYPhR14BvqG7RjTn7dmJ+06M8a3xEvAg5uFZQ4oc9NAyjBYmQq8/GfhoU3RTw9upj/0hRHczF20WGKrKShUUTLKlVFwE4Zft7N6yLhxY+T883rKlb2vlOy69YJ8rinyFpLHhhwyeEYpFkPiagPP7GC2n65hamAZzzRPKNXYATc/++wzDSU56KCDtKIg91MghuI0gEgAnuSOsTbZARxWKMLszfAB7YJZLnuH53EvCcbDLCBXBmG2EECeKUm0O1zp3d5nhrirGLhtdRUpAwDD7XM9qW4bw0rYJ598omHpxiilqFAqINLalsqQD4OoYe94KkCSdqB4rVmzRnNuEvJzxx13yH/+859N3u+yr+w51hZjW5o3236/+eabdc7x3Mcff1wVRes3YemAm1SGZy42bNgw5dwNA5g2D12F0+aoO89Sgcxhb7gxQL3il/5+6u/0EjAj0l1H4TUVTkuyJaMrVXh7+IwIA6GuIyO8t/oR8hLwEvAS8BLYeRJw9+dUrEZrCdeRKgr9lwgwQs+JWtp33303qYjupiJye2Hv4efmim+abs596I1mh7h2Adfwd8LSATcprvn8889LnTp1kuxMc6pZRNWWzjC71rUhwkCvnWnowuj+9BniBe92z89UZ6fZSC7Zwq4LR+7tvFH3b/ISyA8JeHAzP6S4M57xT+ZmsnBQEG4eImYGYeipmJ2Jv9f1OTfTHrfCCG7GliwVWbtWolUqSKRMKYnnReSll16W2+68QzIyo3Ldtf3ltFNPk6ysIknGix2qBvwAhhJu/Oqrrypw9eabbybD+AyAM/DHDs4wgGZAE+HtBm5SMb1FixbJBNh2b5hx5/49DF6aYuEy6VyQMAxw2YHuPtPex3cuaGVsPVNw3D6Fva3Wf5c5GFaAeKcpWgbipfIihz3KqYBH9/0ffvihPPzww5oLtG/fvtKpUyed465ik4od6SprYfDSlXMqQNkFtykoRFg6idwBJalKacpYOLTGVahcJdVVQAFLr7nmGiHkhjxJKIqAyNzLc/k78xFFrk+fPqpEWnsBW12mritfl8Fq7041jiarVECse1+q56W9ufgbvQR2UwmEHT3umrS1GA4TDO/JYVDS9gp370oV3h5ez3bm7aZD4bvtJeAl4CVQ4BII68BhwNPOBQqevvLKK3LjjTdqIcsLL7xQiwnZx9Wz7ZkumcB0OM4LNxVT2M5wdVVXL7R/W0EhItHQf9FPSVkVJgmY/mt6cVgfDjvRwzqonU923j399NNqTxE5RSRZy5YtNynkadfZe6zvBrKaY8+u25odV+ATwzfAS2CLEvDgZmGZIFsHN7cCZrph6YCeHtxMf+gLI7gpy5ZLbM0aiZcvLZkVykksV+Skk06Wr4YPl44Hd5ArLr9UDurQUTRW3clb6AI8S5Ys0ZDx22+/XdlyX3/9dRI44zrAKNid7733nsyePVtZl4QTd+7cWZN6m4GJcUlYOoy8zz//XADlCC0OF2Wxd1uYIr9zDTltAETHjx+vBWu4l3AUQC6XbccBPWrUKC2IxGHfrVs3+f777zVUhPZxT5cuXTQnDoc+OXtIyk3hpEqVKmnuUTywFSpUSDICXdlsLqcj7501a5YMGjRICFGBiQqr8L///a8+D2ZjGEzbnDFthrgpZ8gYYJhn005kfMwxx+iz6SsyRTlDyUMe9lxyhb7++us6PowjhZq4h/AVnmFeYpKyIy+AbJQzAyhdpYe2EJrPOOOlPvHEExXsJj8mDMuqVavKTTfdJIceemgSiKQd5OLEw8zY0w/Cdpgb/LTKjrzH8v7Mnz9f+/HWW29pxUkSwjP+JhMrKATrF3CzZs2aSSWS/owcOVKB+D/++EPbRNg68m/VqtU/UiW440FqhA8+AcwwKgAAIABJREFU+EDeffddnbNnnHGG9qVixYrJcTOlNAxOp7+r+Du9BLwE3H3GNbBYhxiOH330kf7H/sP31atX1zxr7OXs2S4jxjUIOUMoVPfNN9/oPs85wDrnGaQ/ad++veZoY2+2NoSZo350vAS8BLwEvAQKTgIuKcHd39EtAfceffRRTc10wgknqJPd9nAjP/z555/yxBNPaEFQosOqVasmTZo0UVAQx7yr3xtRwhxk6KOkoiIyCh2c8wR9mU+zZs3UlkDHROdHr0Ynpi3o2m47OLuwX2Camv7I+QXjdJ999tHaA+Gio7Qf/Rp7idz6tIVCphQO5T3oxkQxoa+Tb5Q+uZ8wacFsFFJZ0Q7sqLPOOkvPQd5vfTZSgD8LC27O+zenIwEPbqYjtYK4J9L4/unBaPFJxqEn/5Dgbm78PSIRZXQmbhD73RiedSkodOCCgujLDnlnnP5G8iQKWzWeKXmRuGRl5EmsSHmJ1moo8cyiym7Nj09hBDdjS5ZJbPUqkUplJbN8OVn99zpp0bKF/Dl7tlxw4fly3nk9pUH9BjqPXHafaywCOpHbhYTVhD+MGDFik/B1DknYdICehIkQrk0OGMAkADgOTgxQDlZC2wmjMHCTQ53QcP7O4Q0gyEFN3hz3oMUopTKgGbiAYgBXeGnJf4lSg6eUd6O8UDGcokSAUxz+eHWHDRum7QMMw6Dt1auXglhUNqRvCxYs0NyOgJ7krUSBsIroKDMkCf/4448lOztb2ZHGGDQFgmcDyvEelCnuQdFq0KCBygIlCGUmlcJgz7BwEzc/EMY9xjmgHj8xzpEZz6VSONfSLhQVwEWAPFNOGBfkhnwBFslL1LhxYwV9aQ+KHaAoSiLyYiwJa7/rrrsSW87G3YQ/oMDBEmU8yO+Jp5x+A27uueeeQq5MN+cRCiGK52uvvaYyoa0olgDTFI466qijVEGkvQZekrqAtqBQ9ujRQ0PdXZap5dw0cJNxD7bHuPz222/aBnK6ohSWKlVK38eYMhcBLBljPvQZZRPQnLEEiCZdAgA+ACn3UzSK/liVTQPqrb389Pn68mN39c/YnSXgOnNcZg1nD+cCRtzo0aN1r+EDMMkZw5qlMi77PHu/7QMYsewfOFTmzJkjM2bMUJCUPYgzhndwPWubnL6W2sIbc7vzLPR99xLwEihoCbjOrTA4Z6CgMQ4BGonywelPmiscXpwNdobQFwgNXIN9Ql56zhR0ZXR79n10edMLzcHFOUORU84QAE0c5Zwf2AjotBZJgD1EkVEAQhz+6LSQByAbAG5aOziD0DXRXSEn2AdbBHsCGwl7A4c/H3O6o7PTN+wZnk9aLEBIdGaKB02fPl1JCei2tIM+YZ9hX2EfnHvuuarHwm7lWtpL33/66Sft+3fffacyuf766xWgxa4IExr8mVjQK8K/f9sl4MHNbZdVwV65KbjphKFbs/4Rlh4OWw8xOz24mf6AFkZwM2/JUomvXi3RKuUlVrKE/DJ1uoKBCxcvkjvuvF169Ogme1TZQ3FzN0TBLcoAGxFgjYOZQxhmmxmjGJH33XefsjBhOgIMATgCMALycZDCvuPwBfyygkIwCd9//309bAEqOfhRCDA+AZTInWOGKkoFgNUbb7yhzwVIAyTk4P/hhx9k5syZCtSdd955WvSIUBVCmWkXntRTTz1VQzY4uAFOaTOsRQBPFAtCuVEcAAoBJDGmURLIYcPfkAUGMaAswB5VugHckKPJDKUDgPGqq65S0AyAEQARUAxlBmUC5YHvmzZtmsz1aSCkzcpwrk6+B+xD/gCEgJN4bAF2YVmiaMHIpE88n3ah+NCuadOmqcLD/eSsJAUAYCseZNieKFaAk3iv6TfV63kH4wXL1Q2Rsfah7Fn+VWSKtxhGFOMOiMg4IXPaTbg6ICFtQD5cw3gDLiIT2oynGaDZvOe8E7CRfqBcMm8ArgHbASjpN0os44AiydhZxXr6ACgLEAKoiUec8QUMBtxFVoDWZ555pjKKeT9KHcojY8q7eCbvY54y/owh7aPdfFzGZnIPVnq8/3gJeAmkKwGXmWP7Po4QjEL2GQw21ixgJEYba5l9AuOMvRanDoYhewvrGtY35wXGL4419gj2GPZj9k32Jc4JjGHOCfYu16GXbj/8fV4CXgJeAl4C/04CBrDZWeDqXuj97Ovs8+jaEC/Yz4kWQ99DxyV6if0eMBKdFr2UswH7BUIF/wa0xH4gMoecndgPdg4BGHJ+8D1gKM9CV0X/pm2cL+jV6M4U8kEnx4bgveiRECrQr7kWPRjbAN2U4kfo4gCZtAGn2/DhwxU4xdZAH6cPfLAF0LdhpuLYw7bh+dzHc9Br0as5z2g79gwfbB8cdpAYsMGQEf3jWfyNtuIMRE+HrIBODImACDdjm5qey/O88/7fzWV/986UgAc3d6a0/827AnAzmVwzUf48/Lu94R/Mzn++2oOb6Q9HYQQ340uXSXzNGmVubihaRL78fLicfc7ZsmLlSnnqmafk1JNPkuIU9EmAm+EciRywsCXJIYNCweELWGXhzIT/AjRhiML4AxiCBUc4NAAZgCAhhBR+gaU3ZcoUPaxhQQJuojAAbqJI8ByAN7ygMPfMa8sBDNCE8gA4CWMQYBGlAYYeBzfAJc9FseDAB4gllJ53zps3T98LqMV/eHAHDx6sICxKC0oHIdZU3qYfAGuwOTF8AfxQUgA3CV0HOON3ruF782riHUbBoD0Y34CYeHAB2WBbIgcUJQoywRLFu+zm23GBRAt7Z6aiWOF1RVnCA4uMARQxxgEI6QeKGIxFQr0x1FGeUJYMjAUURHFBZoC2gNXGfuRv9AWlxiqUM4awPW2M3TAgmI2AmyhlyAv2q4GbAI8wV1GcuIdrCM8hLxDg8znnnKPANMAywCV/53nk1aStsEYZf+5DKcNbDihBX2FZMUa0jbmCPGBuGrgJsMl9XAPwgbIGSM5YoODybAoT4ZFHRrQR5RBwE/kBnKAcM2csfQAyA5znWcwTVw4GSrtKePo7i7/TS2D3lYDL1HGlwD5Omgj2OwBK1jYMGxwNsE1wQrEnY6Syd7EX7bXXXrrfsj9gELLfcGZgGGLY8mFvw6HBmsdxwbq3vc6Hpu++89D33EvAS2DXkYDLIDRwE/2cvR9mIrovOhz6LDq+6dPo5+jY6OPo3NgO6MqcHbD8cfIDEOIcQwd95513FPBEF0X3wwYCsOTs4VnomfwHaQACB0QF9E70cXREnglAin3CGQMTFB2Ze/nwbkLiccpDbEAPhkCAHgxISXQV5xHPoN08D0ARnRb9FH2X84/70P+5D5sIEJMUUZyTnH/0F7sLsBcdF2Ymtg76LzYS5yL6P/YV5BHsLuwLwE76BssTfdmikVKRG3ad2eFb4iWQSgIe3Cws8yIEbv4jCj2oKLQdHw9uboewQpcWRnCTnJuAm7HypWV90SLy0YefKDi5PjdHXn75JTn+uGMTXN/oJmHpxkhEYYBlCdiHMQjQA1hp4RYAjTA5OdDJf4jX0ZQSAEEMRw59wkIA9mBmWkEh8r6gVABckRcSgxTlxcI8zGMIsAr4ZQVzOMQtVyPvANAELOvfv78CWnyHwkA4NGxBgFQANABTQDyMXkA3PJm0F8ALoJXvUGxQQgDCeE7v3r0VUOM99957ryopeDwBLwG8aCMyAjyFTcp1KBooEDyP71G+eCb3cw1gGh5gFyAzeRp7yJQ5AD7AVxQc7r3zzjtVQbLwdbzHAIrIkjHAY8t7ARwBFCdNmqQALexVwEc+gKewOlHYkDeyhxGFTABvYUKh9AHAujmD+DdKGGOBEsV7yU/KuyznJn0HOOQDqwqlCsAS7znPBezlOYwlz2KsAS8BhQHAkSPgJP/xQU7MOxRFwGS8zMiPuUKbUTKZj1zP8wBc8W4ja0LfTeFlDJANDFjmCEojbeAnSjLMTZTH6667Ljl/aTPgJoww2siHcWKMDAxJVSAp/R3G3+klsPtJwELwrOe255BfjD0BEJN9BOMLh5QZXewr7McAnBiLGGw4dthDuAcjmPOHlCCsWQw59nwcO7wTRxcOqPDHh+HtfnPQ99hLwEtg15GA6cNuvn7TtQEVYfITLQapANYmbE6ibtAXAfDQ99HPASjR1XHw47hG34cIwYfzAL0f5xnnA3YC5wv5+9HXYUQCVkIA4G+cGbBF0ZM5Y9B9cbjhgOdZAI60AT2cawzcpJ3onrQbfZVwchc4RPcFDEWXx9kGwElfAT75Hecd9gTtpH2WhxpwFp3VIpBw7hHZBuiJfoxdhB7POYntxdlnYfScp7QBW4DzEEIKoC/yM9vDO/p2nfXgW7KtEvDg5rZKqqCvU3AznAPjn78TLhkY3qqYJ5id4d+JPc4unSvvHLiwoPuVb+/3OTcZ7gSjV2HKuETjQS6C+IZcSTI3K5aVdVmZ8snHw+TCiy6UDbm58vLLL8qxnf6r+HgkmpGcP5ZPxlic7mFnAA/X4DXF4ARAA9jEQ+oy2ThoqR7IIcyhDpCFwWrMTUI1CJNAcTA2Hgc3XlNCNEwBQDEA4DRGJM805QeQDTYpSgpAK4e9gZuAmXhoyVEDgGUFbAAMAegAP/GWogih+JhRi7cTcAwmIEAqyhHK0z333KPgHwYz7wJkpB2AZCg2lusSliBKjuWAw8gmjIV+oUDQVleJCMvXZQiinKEoocCg4AAoupXhUbgA5ABzCcNGqQGURDHCIwuYSN8AMu1Dm/mekBpj2MJwxYPN/XiGAQxQ7FwljHahLOEVRoFEfnh86R/AKwAg4aGAv7BqUeoYc4BDPO2AlOYVRmaAlIwdzwIgx8uOtxplDkWTvgGU0g7AU55DflCYVyiDgJjMK5RIWMWA28gZkAOPOmkQrP2kLmBMUfwYb/6NHAHdaQeyAOhEDgZYhis02zjxM1Ul+nzb1PyDvAR2MwmE03HQffZfHBqwad588011hPGxXMwYi+ylGICAlKxpy50ZZoNaMTv2NwxRnHTsj+6He1y2+m42BL67XgJeAl4Cu4QEwuCm5aBHZ2MvN/IFeSTRe2EnAt6RmgkdET2TaCac2USQUQwVZ5blW7dOAiziEOd+zhJ0etPbzdbhJ2cGOjjPg6wBWQA7AB2TD+0z5iZgKPaKgZvozESlYR+gf9rHzjyAUvRZopU4l2677TY9h7A1sJXQ59HxsYlcHRQZoK8C7nIP5yApqngH92ILYS9gp/Ed4e8QHtCZcfi5doebbsnNc8o1Pix9l1gSvhHbJAEPbm6TmHaBixLgpoGXwc+N4OWmvyfD163hFr7udCS7FOCmLyiUztgWRuZm3uIlEl+7VjKrVZK1FM/5eJicf8H5kpuXJ8+/8Jwcf3xniUZgHwbVqgGdTHkAaOI/F+BCOQCY48ADFEJp4GAHuAN8QzHgekIlAPzwGGKEcvjyPSEaGKGwQQEBMVhdcBOvKsoGIdamXKBQAHASWsh3gJt2APNsFAIAyZtvvlm9oigGgH2AXACbAF2EXsPCo20AeoCbsAzxWKIAoPgYuInHlvYSpsLfudYFNwHH8KLiBTXvJxXcAfWQF0oKYJ9VcDfmIm3gGpQt2uLmNXUBTfs7/aAdKCuwMVFK8Aoba9NAOEBcFCjCL1GqGEfAYoA7im4gb6soz3fkmkOpQ24Ai4wj4CHecJQslDgYqzAcjV1qc4JnoXDhFSdcnnAZt6AQ4CZAKsxQ2mR5Wvlp7EfmGExK5ABAikJK6gNAVd5nzEzmFfn2YGu6DFIUN5i1yNKqpTNmKHrk6GOuoAjyPu5jvAFOGW9+IkfyEzGXmU+0gxxIAB+mrCInU5JdoMRV/EzRNsA2nT3F3+MlsLtLwAxZM7ZsjcHyx4iErQJjnT3QPlzDGcO+z9qFpcK+hAPMPa/YI9lHcGjBiGGPweHCfud+PFtzd5+Fvv9eAl4Cu4oEjM3v6sIGaLq6MnofezlEDMBNGJpmN6DHUogHpz0/cXyZTm5nBNFF6P+wJnHGcw3ONFfP4/zgLMKmgJAB2QBnOGeJvcvATfRsKygEo5PnEAFEdBTfoZOHgVvOJp5J3QF0XWwq7uPsI2KO50GmAJB0iU3IBlsE4oCBm5aDFN0b4gC6Lrosz0Ln5+zDiQ/RAJm55x594PdwxfZdZU74dngJbF0CHtzcuox2jSsije+bDgcvWUoo2HSDaHT+nvzdYW5a6s2NG+FGZmddz9xMe2QLI7hpzM1YhdKyoWhR+fD9j+SSSy+R5StXyhNPPi6nn3aKlCpZSucXXj+YgnhDAYTI0YLyAAuPuQSQxUHL4YjBCYMOg5LrAZpgbsKGIUyZw5wDFvYNxifgJ4czhVoAC63yOMoIgKbl3ET5gCnJoc3HQr4tvBl2HmxKC1GBCUroOe0l/yfAJ38DTAP0IxQbEM7APdYLQCUAGEAcTEqUH0AtY6qSvweFhz4QdsKzYKHSV0A1vJ/0lbBnU24A1QihJAcOiga5cQiX5kOfUV5QVPDA4kWlz65y4SoZlnOTvtNvFDPkynOtsI29l3EBNAUAhuVI+2grsqe9jAXgroGxjBUsVgA9QFdAPgA+vMx8B7gJ+xFwEKDUPrSF+QGAzFgRBsq7UIgs4TosWGRKuDhsXkBIZEc/UbJQtqpUqaKeZt5P6CjjTdtog8kfufNsnosyBghrH4BRSxuAJxyZMxfxfjMHAbsZU0BP2LOweAFAYJuiyKJwoqBaeCsgLjmKAMWZzyZXGw/zrjPfjNnFT4BPu5afHhxJe1v1N+7mEjBjz3VguCGIpNzAccH+wn7Dh++tYBn7sTE3Ddx0jWP2LZxCnAW2h7rpJIyF7Rkqu/lE9N33EvAS2CUk4Dq8XBKAq49xXuBEB2jk3zjnjd1vuhm6PKAn54cxMs1hz09SVEGCQH9EPwfcRGd0zyJAUnRE9HAiCIzd6Z5b6KWkxoJFylmEvo/+z3PQx7GjaAvt4D5znvNvoo5w8mOHAG5aMVX0WNqF7kzIuYGl9I1zEN0ZPRw9GhuAKDp0enRugFiIAdhSvAN9HnsOBx9Ofot+QI+18y+VDmuRDLvEpPCN8BLYqgQ8uLlVEe0iF2xkbhph06qfb8dPl+kZgJueuZnO+BZmcDNeoYzkFi8qc2bPl44HdZR5CxbII48+LN3OPF3KlimrgDmAFEAkYQwcegCGHG72H0oGbDeKAMFO5BDGKwmYyPV4MlEMOHhhMHKoE7rBgWrhIoQcAywCbsLWwxjlHpQGQjcAuAC6yHNpByvPA6gDfIK9w6EN2Me1KBVW0IgDnJxrHPAc7uSqJOz9+++/34SFR9sAWAE/AcAwngEbzRkA+AmASzg3eXUATfkbABmgG38D3LSwdAtNh71JG2CL4n0lPIWwcJiSKF60A6CONho4Zsa6eUt5loF8yBXwEYYrgCjvNwXNFBKuB/AFLAQQpn3kIUIhIswGJYq+MW6myCAzxhLgFmOf6pK8k2fCEqXtMD4BOS18nnYSyo5MYT8CMDNOjBF5RvGeAz4AfgKyEgLDc/AW8+H9tN1y3zG3KP6BPAAo8Zab/JE3yh6/47EmEbwpdPSBcQF4halKPwnbYT6SiJ320F/eZbmV6C/PYi6gBAKK2nfMTeYKsuMncqGvBmC6Cp+tAxs7n28znV3U3+Ml8E8JuEarGaYWisiZgUOF84I90T6sUa6BOQ5zk3OF88T9YJji6GDNsh/h1NiSY8KvaT87vQS8BLwECl4CBh66OrG79/NvQEP0Oc6BUaNGqd6KDueyD3FuYafAjOQ8QB+0D/eh26PnAhIauGnMTq5HHyWKCxuENEwGfpqzGx2Rc4NINUgUECzQw0mjZE422oANQFQSOrHpurSDa7CV0J8hImCXwBS1opfopYCY9rG+8V5sDN4LmMq9tBc7CWIBxAjIFLQX5z3vhWTC34yZakQK18FnwKeb/qrgZ4NvgZfAtkjAg5vbIqVd4ZrIPvdNp451krlpnM1t/WmbWEQiyvT0zM30h7Wwgpux1aslXqG0ZJQrKzk5MTmo48EyYeJPcv4F58n55/eShg0aSiQSVQ8i4BbgGAccACPeQjug8TxyOMPuhP0H+AWARk5ElAKYcYRIAFRxyBOejBcTMM9AOSoNAtIRlg7LEYCQw9cKCuGNhE0HgMh7MURRBAAIObR5J4cubeMwJ6waxYHDGZCLZ2EAoxDwHsBLjGIXKAXcBBAF2KOdeGzdxOXMEJibAKAoD/QZJcgKCgEAA7AC8lpIMm1ESaL/vJcCNyg5AHMoRIB5pkSZ8mWKzebCmlFUeA/KCz8BMU3RM+UIIBrvLGMCUEi/GD9AUaskj0zoI7KHoYpMUAhhPFmRIes/15Fvk7lgYf7GWjQFD1kSXsNzULQsLB1WJnIDdLQ0AXjWARCZOzBoaS/edeYGXm7kD7hq40O/8JADbvIBREaGbigSY4vyyDMARgmxQTGFLctcQx7MLwB05I7CCxiOV5z+MxcNxKAfAOsoj4yvASuu8mlKtsnIBTxNCfbMzfT3VX/n7i0BW0NIwQ0HhIXNPoBRyp7BGQObxXKZEYLHOcR+wN9h17An24f9jvs5H1jb3Md5wjp2WZpmpLo5pnfvEfG99xLwEvASKDgJmP6VisFpejM6HNFG2B/o/0QEWVg65wh6KYAiznBY/qSgQkdET+XD32B1cn5w1mD7oLNjv/DBmU+UEIxMUmpBBjBg00K4DQCEREBtAXRS7AMcbdhOfGgDbEpC31u2bKn6KGmrzKEPWQDwFSceOjmOe3LE0xbsIXR6Ig9MxzQwFZ3aItW4h9BzbAaIDgZuUkwUfRdwE5Yq4Cb/IVfT65MYQQKkte/cvxfcTPBv9hLYHgl4cHN7pFWQ1ybAzc03ISgktPF7+31zPz1zM/3hLIzgplstPaN8OYnlxuXSSy+TQW8Nlrr1sqV/vz5ybKdjJZqRqR5NDEa8iCgOhFW4eWU4vAGTCLMGTANoJJQCdia5KWEscuByaAKaAVrx38SJE1V5gDVDmDTgHyAgYCWhxBy+VlCIwxxGIAqChY+QC4eQdhQKQitg6ZEsHG8rABtsSViA3Ms9Bm6iYBAGAjhpBjT9AtzE0wm4SQg1zEjXsObfeE/x1KKscD/3YSCjNKCAGLjJtfSNXKIoTeTSRMEArIWpifwImwck5V3WDtfr6xrVLqgGMAjQi9LD+2Ag2ccUDxQnGLQoLrA7UYQIked6+kUfAREZU9pJexgTUgzgKQYAhcVIuDt/I40Ayh79pM0oXXxP/wF7ARAAJCmuRF/5O0oizE2AA4BRWFSAm7SL5xHqDogNYEo7mCe0AXnRX+QEMA1AwbsM6ObZxtx0QUSrBsn1zBXmKf1AcYWdSZuRD3MZpZP3MT8ANsnTByBPG+kvwCtV1rkXViofd664IIgbqpTq3+nvLP5OL4HdWwIuY9KMVoBJWPWsVVjZnB/sWbDAWaOcJThjMNzYv2DYGJseYBNnCgYqaxxj0jXmXGcJ/3YLGnlHxe49F33vvQS8BApOAmFnsgtwhlsFcxN9FD0PHdgKyqH7oeehr6L/oYviBAfgNOc29gTgJg55zoknnnhCyRicLzjEACT5HhsFcJOzx5zw7nlB+7CdiNxCxydKDQc9ldmxXdBXIWdgJ2HXVKhQQXVPs2+wZbBHsDOoNQAYi+5PW9CLsWNwzrs6J/2FtIGezzlI2yEBuMxN0kDhvAdE5TvsN8gCEB+MOBKWp8vaNJuo4GaCf7OXwPZKwIOb2yuxgrp+E+bmRuAjfSanZ26mP5SFEdyML10u8TWrRSqWVeZmLBaRIR8Okav79pEFC+fLf446Qs4//wI55JBDk8COGYEukAZACeAFiwaQiEPb8mqS88YSXrvgEP8mvAKQEGANzyLsGX63xNyEA6NMcLADzAGQwbxDCYB1h4EKs46cMwCVHPB4NTmoAe9gAtIewE/Ynigv/A2ADuMYBQEFxwBEAzcB6lB4UFwwkPmY4sI7+M6Yn7wfmQDcIQM8uJbDEsUCwBWFBK8sACQAIl5aGJeEygBO0kc8zISaULXdzf8TBizNc4qCRmgJHmmUGHLluO3kOmTGu0lKDrhJn6n8CFBH3k3AUWRHOL9rtKMcoUDBBiV8hsJPsJ4AfgGuAbEZC5Q0lDW84ISAAxrwPHJhmtLJd4AHhKejpMGqZXwYZ8LTkSWsSTeXEbJGdoCz3MP44WVGmWNe0S8URvpN1UcXFLaxxUsPuEn78K6jAMLkZTxhcLpzkb6jsCIrlF4KlADI8m7exzxBieTjVkJ3dwubH+EdxIMh6e+p/k4vAXdts5bYg3BWkEMMBvy7776rTixztNm6tvQjlkfTwE3YPPwbwxRjESOPvSd8Ntn+ZUamuw/7UfES8BLwEvAS2PkSCJ8HriPKbQ1/h1RAFBI6G+AmOiF6Gno3bEarEI7e7jrI+TeOduwYdGB0V67HkcY5Y/k10SPRobFbLITbmJNhsJFq6ZAhcMIRlUZBS3Rf7A/0Y+wJnO983AgF2oi+ix2B3YN+CxEA0BYdnEKX6Kf2oe20l3ajuwLS0r8wuImObvYIZyCEA+wJl7lpZ6JLqrC/0V8rwLTzZ4F/o5dAOhLw4GY6UiuIe0LMzXD58+39XRJh6T7nZjqDOX9tTOasigulRLLLRKRUVlwiEhWJxCQm0cATpykEdu4n/EZtQ0wknpsrscVLJbZ2rUQrV5RImdISiUdk8cJFcuvttyhQuSEnRzq0b6+H576NG0uT/fYLjEgqnq9apTltALQ4gAnzpY94/wCdYFACuHE9YJgVAXJBLwC2Z599Tpk1vXtfoWw9DutBgwbLjTfeoMAVeSlhz/F3zbnZu7d0Ob6LrFu/XgYOfFMeePBB2aNqVTnppBPlqCOOkOo1asiKFStl7LjxMmnSRBk4aJCsXLFCDj7kYAXRatWoKa+8/IrcffddcvAhh2g/XUXEcm7ecsutcvDBB8nQoZ8qeOmCWiglgHMY1SgQWVkBK/GJJ55UpugIeSgmAAAgAElEQVQll1ysoZIoGShSKC7z5syVSy69VA494kjZq0Z1VbLwyo4aMUJGfj1cxo4dI/vst59ceOEFmgQd5qPbLmaNm9eR9lx99VUqK+Rx+x23q/fZwE+ejfxRqgCPMeRR0Ogf4Zq9r+itMoGFCgBoSktuTo7MTlQVf+WVV7Uq+kUXXZjMV0cS8wceGKDM3K5dT9D7CfOGgVmr1t5y1VVXKlBrChFKIgom4fAoaTCpYGxS5Ij/kBfAIeNsQAL3/PD99/LoY4/rvOrfv5+CEHjZmQs8B9AU0BUg2VJzIBMAb74n7AfFE4CaeQq4/ddf81QxPeSQg6V0qdJBnyWuwOYnHw+V22+/Tdv9zDPPSqvWLTW8HQYxHndTgMOKnquIWvs3KsqqqqqiDJiNnOgDiinpCGCKAhYjG4B3qsyjKKO8ApoDMqP4AnjDuGUuLVu6TBo33kdDjooVLy7Dhn0q48aN18JfB7Y/UBVk+oOySr+RA6wA5ujnn3+hLASYqoC3devW1WthszJXYbsCJJcpXVoZ2MM++0xKlSwpHQ86SAtkjRwxQsaMHScZGVE5oG1badGypfYBpvXEiZOkVq2a6mTg+byb9i5ZvFgaNGwoRx5xhK7ZN15/Xefjvk2a6LtgPHAtckBZZk3BsGMsGXvAf0Bp5EDORLe9yJBnWAjZnNlzpG7dbGVPZ2ZlyXejR8uPP47RMW3VqqW0at1a1q1dq+DYhJ8mSo0a1eWoI4+UChUralthCcOaYHyQI+1kvvFO3s27aMvMGTPkvfffk1gsLgd17KjrB4fFd99/L+vXrZf992+mz4jF4zLs00/lp4kTZY8qVeSggw9WxgZj+c3wb2TWH39I7dp7q9HC2gao4ztC0xgfDCDmAnsMnzatW6vMixYpou/CYAPw79ihg+zXtKmCfexnODBoL/MJmTLvfvnlVx2fzp2PlQoVKuq+QKqQNWvWSrNmTdXwYp8b+sknMnHSJGW+0zfmI2PwxZdf6hplbSN30mgwZrNmzVIHCHsWThLayxrjjOD9tHfeX38Fc2HpUjUwrYAD82bs2HHKHmnX7gCdY5bv1vajIMUOhRIpkEi44Gp9L2lHMO7If3z++edJlSqVVUawYNijRo0cqWto8pSfpUmTfeWVl19WGQ0aOFCdPGXLlZNHHn5Ysutm6/axfsMGmTB+vCxbvlznHvMa2dJW21dmz54jpcqW0T2lSeN9A+OOA5YijlGRWDxPqzMGLeb/ovJgLf7662861qxFZAuTR+W/eo00bbqfrjHkz7nJ2qtYoYLOF9Yv+a4ZQ5xgjBNyMvnjuMJgJgKAsQLUJdKBvYMxYU3ThlEjR8nSpUtln30aKeuevYNUIuPGjpMSJUvoOc+aRH6su2nTftH5Qsgja4I20F7kwnnNOmXdMdasKfYoxppzC2cn/eDs5zocY+yBOJYAl2knbWPt0wbmF/109w4cW7SlUcOG8t9O/5XMjEwZ/s036hhj/nN/o332UTYSDinmArKxvQN50WaiRDh/WFOsD9rLXkcfcDjClGLtfjp0qD6DcWjWtKm+54cff0zsHa2ShQlpL/2rWaOGplih3TNmzpQR347QyJR69eupzDhnmX/0gXexFpAje8c7776rc4O11KJ5c50zgBfMicqVKkn7Dh10n7C9g0gG+sZ+zVh+M3y4/D5rlp4ZnOusS/auH374UXJzc3Qs2Ktw5NrewftbtmghRYsV02tHjxolpcuUSe63nKdvvTVY5s2br7JiPrH/4CxmT2E9H9i+vT6bMfz+u+90/NEJWQ/oZp8NGybjx0+QsmWD5zZs1EgjZYZ//bXKiHnK/Gee43zmOe7ewbWc36x1xoa5y5xnr0I+7vznmewdRYsWkQPatdNxZ7/+6ssvZcqUn2XvvWvJf44+Wvdr5hd7JX1kX6e9zAHmAvOS9cT7WJfsHcxd+sO5z3NZS5988rGu4WDutpW9966t0R+cnYw1beUZjDcOZ75jD0Z3xnnCfGStMccOaHeAypH2sDdMmPCT7F2rpjpgy5Qtq31lD0D+du7RN8aSn/SB8WT9MHeHDv1EMjIyVebszdxLOHNuTq60bNlCnwEZ4MuvvtLxqVp1Dzn8sMNU9swj5i77RoMG9XU+cS3n3rz585XtyFxgHbHW0PvQc1h/9IH+jPj2WxkzdqxUqlhR38U+QjshJSxetChob5s2uo9iK/Ac5jJgIfsFa405iRw5Szk7uZY5MmkS538VHTPWRJATOR4UzuVA2MIHcDPo+3oZNWqkjjNzi+eir44fN15rDNx5xx065zMyM3XXxrHPeA0Z8pF8/sUXUq5sGdUFjz7mGPn1l1/kzrvu0rWFg41zyNiZP02YoPtjTm6u9huZNW3WTPcY9iL6xVrl3GOu9enTV8eUedOvX18lRsRjMYlEo2obTJ40SQHWzz7/XPf74zp3lueef17H5+ijj9Y9+rbbbtXIIp7Lh++wydCNmdsLFy6S++67V9NSzZkzW1544UV14sPQhCiCPgoJgDMVe4ucm6a/uqJF1JMnT5GRI0fJkiWLdV4wfkbE2LlWrX+bl8D2SyChqkleLCJL1olM+jtH9iyRIXuXiEiJqIPPbGVf2f43+zu2VwIKbpqxva0/DQhIxfTMLpUr77ZfuL3t2GWvB16MR/IkykEYz5S8SFyyMvIkVqS8RGs1lHhm0YQJ8u+7sGAd4GZMMiUutUuLlMnCwskQiedJLJohkQTWbEbPv3/jtj3BFrRdHcUSi8clnpsXgJtr1kikUkWJlC2jbYzG4/LjmNHy3AsvypCPhsqypUulxl57qdLRoiXKZgBuotiiNGIAoNCh7B111JF6qO65117KyrzxxptUCe7U6b9y4YUXKfCwYcN6VVhGjhwhr/7vf1K8WAnp3qO7GvhrVq/WMI2HH3lEunfvJrfdepsCdhgJGKQoNngWux7fVfIkLitWLJdBgwfLa6+/JlkZGdLugLbSumUrPXjrN9xHVq9ZI7fdeYc8/+wzUqxECS0a0aXzcTLwzTfl6iuvkiZNm2o7kqEtEZHcnDz1pqLANKhfXz748H0pTh7GRH4Hxu+WW26W++4foAbHm2+8LtGMDLn77nvkySeelBNOOkEuufhiabJvEwXOFi8KjMWXXn5Zli9bJi3btJU2bduo4ltr71pSrEhR+fLTYXLBhRfK0mXL9dk9zjpLqlWtmhxgTSOhCl2QYjeaEVXz+b333pXHHn1MjYUrLr9cQ8xRyn+d/pu8+ur/5PffZ+rvKMAokzBSq1SuIlN+/lkuuvAiWbRwoYKRXU84QRUxjF8MrC+/+ELZTfUbNJK+/foo0FI6oTyt/PtvNa76979G5i+Yr2AsLKg//5wtZ/XoIRdceEGQtwgMPR7TfK2M/+jR3ynYeu655ygoBIhyy623qqIKQ7L9ge2lVKmSAoAwZsyP8vHHn8iIkSPVaLj++uu0/Yz/118Pl3vvvU+mTJ4sZ519lub+DFTciL4vqA55u77/0ssulRNPPEnn52OPPSqPPvqYdO3SRcFnFG6U4z//+FONmbfeekeBJRTWc849RypXriR33X23PPXkk9KhYwd59rnnpHjRYvomHYdIoFxvy3r+c/Zsefrpp+TBBx6UsuXKKvg24P4B8suvvyqo/+MPPyoY3uu8XqrgoliffdbZsiFngwIRN914kxp4Dz/0sPw5+08FIqg8D1iHt/2dt9+RosWKartRYjGsrr32OjXoatWsKXfdfZeOLyA7fcVI4Dru5d149TFG6Cfj2rBBA3nh+ee1wFLpMqWl87GdZcADA+TWW2+TN15/Q+UM0/r8Cy7QveCK3lfIsGGfSZ3ateW666+TTv/tJEM/HSoPPvCAzJwxU+f7DdffoIAjcwQ5YzCxljF6Bg4eJP379Vcj8Jhjjpa777pbVq1ercD5hx98oABCt+7dVVZjx4yV0884XZYsXqJGYt8+fWXd+nVyx+13yKSJk2S/pk1kwIAHFGC868675JVXX5V1a9fJCSd2lUsuuVSKFy8ml112uQz7dJjUrFlD+vXvp2sVo5ocWsjplNNO1b5OmDBezj3nHJk583dptn8zddrAYn///ffkyit6KyAJkHHHnXfKu++8o6A4QCh9gBWBo4XiWsxJ1gT7wkknn6xzl75haDZq3EgdIxgZOIEY5yZN9lPADqcFQCxhb8gZZvfNt9yihtGjjzwizzz7rBpOmhP2vnsVQGf/xajDyAX4x4BlLmDAZmfX0XdhtL/40kvK3mYPOPyIwzU8u0H9BtLz3HPl408+kQrly+ta7tjxIAUt7rk3SDVBmpIBDzygRvGVV/ZW0Kxho4ZyXq/zdB59+dWXcvrpZ2h7MaCvufZamTZtqs7dmb//Lu0OOEAZKy1btZJLLr1EBg9+S4pkZcmZ3brp3lCvXv2EsyL4ERybCSM2EhhvGFh9+vbR8aZ/3c48IwjlE5H5CxbITz9N0O8A/liqTfZrouDm3rVra/9xquga6N5dsopkKQgA8P79D98rAAbbZeWKlWoMP/X0UwpusFY+/HCIZBUrKpdffpmc1b27VN+zOrXZ9R3RaFzyYrnBvpBwZrJXAHRcd931MnrUaMmuW0dTdnBuPP/c8/L0U0/LosWL5Mgjj5B+/fpL3exsHb8PhwzRMb7o4ovUIP7002EyYMD9UrJkKTnuuM66d6j8e/dWwBHAuGevnnLKyafI18O/lh7de+jegQPkxhtuVDDuoQcfUnkc2L6d3HzTzbp3XHzxRfLW4LelSJEsOeucs+Wss8+WpUuWKOvnm2++lew6ddRpxrny+utvyBNPPC7z/5qnTjEcR7m5eXL6aacpyx5ghTlfv0F9nVusPfaOY475rwy4/36ZM3euOqkAc2A89ezZSx0Ll152mXz++WcKfGFYYzCzNnF4Tf9turRt20aZ9IAE/fr2lTffHKj77pndzpTjjj9OgRxAAkBx1h3vXbtundx+223KkMKBwd6BAQ+Ycfrpp8niJUukdes2atyzT7Cn3XzTTQpWs56tOCBnNgDBCV27ajsB1y695BJ1+uxdq5ZcdfXVCgZx/jGuv0z7RZq3bC633Xa7tue8Xr1k+ozpCl6wFg85+BD54MMP5PLLLtf1AfgWpDuJ654HGFRtzz01jQ/RLuwdAMIAnoARJ59yikybOlXXD87bho0aaFsBmoK0MC8quAKAyDkGwMKzeBfgEGdlxUoVVWd46umndY6R0gFH7fgJ43XuodM13a+pXHzJxToWADw4FnnGf485Rm686SYFEAFI5s2fJ4cdephGVQBkErVBqgicY6wX3o0Dh9Be5ikAEmcqIBj73/BvhifmQk/p3q27fDviWzn1lFP1fD3k0EM0bBZHGev1kYcfkVKlS8mJJ5yo7b3qyitl8FtvSUY0Q7p1O1N69uqlAFDfPn3k8y++VF2Tdxx2+GHqzCU0Vxlv7dtL3379JB6Ly2mnn6bOQs4R5gL77htvvC633nKL6hqdOx+n8l2g5+k1qsehh5x11tnSq2dPGTlqpO55AKWsadr719y/dC8GnGrVqrXcdeed0mz//eWaa/rLm2+8KbG8mJxxxul6duZs2KARL58M/VSy69RWOWXXq6uyffvtd/TcY75yNo4bP06d83PnzJVWrVvJlVdeJa1bt5KBbw7UMxfwHycAutHzzz8nLybmAk5d1mrZMmWUePDxJ0OlWrWqcvVVVynhACfZPXffrYAwa4H9kb4zXwF6WXf8+6j/HKWhzsxD1t+RRx6l8i1WtKimZALkrbrHHnLyKSdruiOA3HPOPVfBfOY/Zz26z0033axg5j6NGql+AZCP0539cNnyZXLMf4/Rc5BzmPn/2Wefq+OKtuMIr74Xe+7WP8yhqdOmSof2HVS3Yd0ddNDB6kiD9IB8ABYzMzLk2M7HSuN9Gqt+whkyafJk+fqrr+TX36brXKxUqYKumU7HdpIXnn9B5xI69yGHHiqNGjXUa9gLv//+O1mxfIWeH+jGLZq30Igp1uf0mTN1f8IB8u6770mTffdVnZLn0b4WLZrreBi4OXXqzzJh/ATtw9Kly6R8ufLS+bjO8vwLL2gbH3/iCQVocZBccMH5CjRzNnLP62+8oTogTgbkxz7fq9d5SvJ47oXn5dmnn5ELL7pI10rJUiXlMlKRDR4sPXp017MBx1c8HpMoHjs9eoPzF/3ooQcfVHAaRzr7UKuWrbYKMm99tPwVXgI7XgIbwc24LFkXkZ9Xrpc9SmZK7eIZUjzDrMjkdN/xDfJv2KwEAnDTygkpsyHgBjJMYYbRxsJDm5do3VK58k57z9xMZ84tyInJ7NV5EonFpUaJiJTNAkaMSkTyFOCReEwNoeC/Hf8J5kCCWJKwDfk9E+MrHpdYTq5Ely4TWb1KNpQtLRmVKkk8Etf2x+O5MmbseHnnnfdl9MhRMn/+3CDf5po1CYAtLiVLl1aDsny5clI7u64cddTRqlRXqlQxyPOKh3ToJ/L6a68rk7J1m1bStEljDSceNXqUjBk3ThVXlC8UQzzsHPJ4VW+4/npVll968SV9x2effyaPP/aYrFm7Vi644ELpesKJkpNH0uvA7IXB+f4778jPEydKSS1Y1F4OPvQwyYvlyZSpU9X7ulfNWqosHXhAO/nw/Q9UYay2117y+efD9Dn2oe2wvT744EPJzIxKn769pVjRYpsc4BgkTz31tCo3Tz/1pACiv/TSi/LQQw8rG/SiCy9UAyGxEOXv1avlhwkT5KP33pXPhw6V4kWLKpuoeYuWkl2vvixculReevVVKZVVQkGnQw89RBUTQEBaFoCZpmcEFephe+D5x8P+2bDPFAw9sF07VUx++fUXGTturBx/fBcpWaKEGgEYaRifgEooQW++/oYyfPD+tz/wQGUkMMY//PiDgiN169aT007vJm3atFYGjhueuXDBQgWmAVBnTJ8mJUqVVOAF4wgj1wqU4X1HUQbUBCwF1OMaQBQArldeeVk++PBDlUXH9h11Lv02/TdlHSxNKHwnn3yKggyaDiEWkblz/1LwCsAIQ//22++QjIyILq9ohsj0Gb/JbbfeqgAuXnXLIQQzgXbAkjy4Q3sF8CLRiPz223T54ccxCm7AlLriisulZInAC47S/vjjj8n+zZrJw489JnvXrKXzn3mFUWWssi2v5rj88ecsVQyfePxxZSfANHlr8Ftq+NKmb4Z/LRUrVlIDDUMSI+qKyy+TRQsWyj777isPPvSQzJw+QwGtGTOmy35Nm6kBcDzFqy67TN4aPEhycnLlhJNOlHN7nquK9s033yQjvx0h5cqXV2MO9hSA5ZAPP1Qv/6mnn64G/ejvvpOLL7pIZv/5p2TXrSu33X67sole/99r8uBDDyqzDOPkrbffVsDh9ddeU+ARY6fneeepQYNR9/FHH+lavejiixXwAFhF+Z46eYo0atxYDSyAKIycn6dMkRoAi/36y5FHHanPxtBZuXy5GoIwhgFn7r//Pnnv3XeleLHicsJJJ6nhBXDFOp4J66d2Hbnp5psVdLj7rrtk/NhxUrtObQVouxx/vNw/YIDOOwCrww8/TAF92sA6+OTjj5W5dN7550vbNm0U9MVA43PEf45Sxi5Af+8rrpCJFNuqXl0BEuYwgOuNN9ygLPfmLVuqQ+bzzz5TI5x5DVPssssvV3bNZZdeKh99NESKFi0mZ5x5hoLWf82bJ3fcfrsaeTX2rilXXd1Hga377r1XnS3ly1eQXuedp3MXlkfvyy4Pim01bqxOHlJtAEzy3lhenhx62KHy5qBB2l76NubHH3U/ZW7gmMBoHv7VV1KxUiUdK1JDvPveu/LM088o81KNz9695eCDDlYnCTLPKlJEWdZHHH64AkiMJeAB+8egt96SWX/MUuPm6y+/lLLly8nZZ58jV/a+UgEL2r14/gJp3KSJjtmC+fO13ThZYLEBJHQ9oatc1aePDHzjDY0Q4Oygz23btFVHjrFy3HQPxihZtHCRDPloiAJuPHv2H38oe5BP8RIllIkLgFK8RHEFFXGQEM4HAw6wEsOW/YB3AKyuz8lRYxowDgM3+MTlgLYHyAMPPqDnN6ANDLYx332n5xXzpmWbNhKN4s4MzruIxDayXnB8RCIK6uCI+Hb4cKmyxx7Sp29fOfGEExTIwsicO3eOtGnbVq64orfuwxjxxkQ87Ywz5PAjj1BGKfLj/AUUJpc143bTjTeqEc4efk7PngpC4BhhzgFaw2wksuHPWX8oS3X6b78p0+7qPn1072BNcn5wJh/X5Xjdf3CGsS988eUXup6vvrqPggpDhnwoTz7+hDorkCfGMXOMs+6PWbN078BZ1bxFC/nfa/+Thx96SNvL75w/yBvA8bPPhknZMmWle48e+l/fvn3kkyEfScUqldUBCguJNCIY0VMmTVanD3MaPQGgHMfk2nVrFWTvfPxxMjfxXByHzZo3l5dfellZXwMeuF+dPoAvXU44QQExwH/aS+QAYOr1N9wgHTt0lEGDBirAA6CNA/eNN97U/fqlF19UZ8Vhhx+uqVZgSuIM/OSjj5X5e25PQLluynS+/777ZPKUyVKvQQNdS4CfgLWMHXLib6ecfLIC5Ndfe62uZxzGgBUAocjrzYEDJSszU0EU9lpAB+Yd3592+ulyztlnK9CGHDkjq+21p77j+C5dFBCjvQsXLVSHBECYglQXXaxzATlaRANOEdYDeweOjsHM63Fj5dr+/fW5OGIuvuQSfcannw5V8Jj1zF7HM3DAPP3UUwpytGwFcNVb9wnOLphm6CunnXqaglt/r1yp+wQAMHLoe01/BeM5C9nbOIuCedBXvv3mG907Fi1YoGfGPffeK/Xq1ZUXX3xJnnziCdmwfr0c2KG9OkSu63+Ngpacp52PO07B1BLFiyvQim5QqXJluerqq+TEk05SZiPthYXaZL+m6qRiDwUU4hypk11XbrjxRt23WZf33nOPrFq5UufTwIGDZOGiRRrpA5MWJy/rknMbxwXz4q/Zs3Xc77jjTp2bDwwYIJMnTZQGDRvpemdvY8w4UyEFABqjB7FP4VQyAJvInqb7N9P1/c7bb+vedOxxx+nat8KRv0ydqk7xfv2vUacIezXyXbFsubb3tddf1+gI5gKOdcaXfYG9gL0dxxV9wBHarVt3jeRg7nJ2cDb2699f9XLOJ9Zh5T2qaMQRIC66OQ4GojE4p5988ikFnB979FHVCwDDYDdCDhg7Zoye9TAW99xrT13DOK6QA6z6qtWqqWwA11984QU9ywDLYQdzdhJN0Lv3lapXMP+ZIzj5GjXcJ7CntvjBhonJjJnT1dE2GefOIw9Lly5dpXKlyqpb0D7sCyKEiChgjUBgQN/GYchZUaRoUVn1998KCj748MNybKdOupehU7Cu+S4wdeK61upkZ+v65SGA55yr6KDYBOxTOOQ++OB9JVmcesppMn/+PHn7nXd0z57z52yZN3du0IZIRPcX9nXOMfYgdBh0jyeeeiqoHbBgvupH06fPUKCUyDoYo0TB/B975wFmWVWl7XVvhQ500zQCkqNkBBSR0ASR0CAZQRAEBQyo44wOpvHXccYJ6jgzSlCH4CiCiEpQUXAGUJLaEgQRRQEVRFDQbmLHqrr3f961z3fuqt3nVhXV1dDNnMPTVNW9J+y99grf+vba+9zzq195HHnood97ngK5ygosJidF9HMvdHjqlKmOay655Ks+UfPhD3/E1lt/vXIFmPa7Rty+3/0ZZ/gEy3bbv9Te87en21FHHD0sf1r+mW39hFoC45MAuNJsyPPnJxb12a+fWWhrT+u1Daf02eRUL2TNumpzfMKd4KvKyk1fryVycxl+sudmXbk5vlF6dInZ7542W7KkbWtNbtuU3oYNYSy8ea6Hn6wFp8pj5KUU43v60ld5+G+bDWHPBRbwIEzS5eTmgK3y1NM2adEie3LaVBtYbYY1+xvWGnDezAYH27bg6cV237332M03X+fg6k9//JOTtFDoa629jicu226ztW2+5da2yaab+3X0ruVLRsx6esxuv/0Ou/HGm+2uO++wBx/4jS+L2nqrLe2lO+5gB73mYA/eTtz5xQ1PlADezH5S6TF9+qr2+OPzfNnEb3/7gFeNvGq//WxosGm9PYmo7bG2/XTOHDvnrLPshuuutSmrTLHmlMm26oyZdtiRR9gmL9nCdt19loNrhHH3XXf77ClVO+9933utv6/H20u7OSAV+dfjb841GxhYkip8BoecuAV8snTolTvv7OCFip3f/vZ+X2JP5QWVa4Dy1LHUt4HBtvW1h+yDf/0u+8E1V9vgkiXWP3UVW2u9jezlu8+y7V+xs83adZZXTPX19diQDxwVQWnCArDU9NmlISey+B3C76knn3ag9b2rrnJSo7ev33adtbsdfvihtsUWW9rTzzxt115zrZMuJD0sqQL4sTUBCcfNN99kP/vZXTb3z3/2So5tttvWky4IkCUDiRwXwOnt7XHnT5CA6Ljssivs8m9cbOttsIEnX1QUQASTXHrXWarZMq/eBfBusvHGnoiR3CATKn6u/8H1Tnb/4q6fe8XNeuuta9tut63tPmuW7brb7j4GWmrfaqUqKYgo+rrtdtuVL5eioT29bR8rlvdCHJF4ve6YY/z6gcEhr+Ak0bn26qvs0T+lSZwNN9rI9mSp54472o47vsyXd6VK3pYTKN+87HKfNX/z295qW221dbk8Ni1HH92emShAh2gPCTMgmqqj2bMP9MSb6qD/ueoqb8frjjvOlxOyrPgzn/m03TbnJ3bUMUfbaw4+xOY//Yxd9o1vONG296v3sWOPPc515cabbrQvnHe+TV1lFTvksEM9OaAihOXqF13wZdvxFa/wJHWzTTdzguLb3/ymL7c97oTjvarh6Wfm+zYDP/nhD+3V++9nhx52uCfmd/3sLrvgS1/yCuxTT32zk4N33HmnXXjBBWlZ1MEHe8UfYJylZp87+2x72U47lW+lfwu1j38AACAASURBVOSRh+2bl19ht875ie22xx5OlLHM7swzPmM3/OB622nnV/i2BlT93feb33hlxL2//IWdetpptv/++3mVGu391uVXOHl53AkneNVfX2+P/esnPmFzbv6h7fWqfZyUgZChX9+/9lrbbdYse8MbTvRnIXMqMtHVA2cfYK/ed1/r7e1zAvHsz5xh27z0pa63VJFAQjFJsmTxEjv+pJN8ggFdP/OsM+3GH1xvL3v5y50koSocIhii5/Zbb7W3vO1tdsDs2fb73z9oX/3KxW5nEFJUu06bPt1uvulG++yZZ9sGG2/kSfjOr9jJ9f7Kb1/pidsrdtvVk8z111/Pl0le872rbaONN7Fjjj3OSWZIECrf7vzp7Xb0Ma+zgw85xPuG/7nowgu9auiENxxv+x0w25dofvazn/PKKqrjjj7maFt33fWcyP3axV+xHXbayU495VSvKGVJ6NcvucSr4/bZb19PnNja4NZbbrHPnnmmrfXiteyIo46yXXbZ1auQ/vv8L9gjD//B3nTqybbvfgc4cfiViy7yhJf2QCKgu1SOQQ7cedvtdtgRR9ihhx1mCxcusMsuvdRuu+1223vvvXxyCnIBuz//nHOsf/IUO/jQQ2zWrD18UifZco/7YGKmfGBrKFWvJ3864OTKnB/Psau+fYU9/vhc9w0QiBB4LPVee+11vDrlZS9/mVftQmhRjXTpN77h1ed4MvxTu6fpyxc33WxTr4DGaVPRgy+ftfssnwTBL5CM/vs//7PrxRFHH2uv2G03s96mtdrEVDOf7mhBcQ6478M/MxHEktavXfxV22X33d0O1t9gffvNfffb1y6+2Csw99t/fyfvsOGbbrrRzvncf9na665jR772KCczSVixRaom33jym+w1Bx/s977wwi+73+elaa877vVOpjNBJd9x+FFHub4snD/fLr/0Mrvjjp/a3q/ax4477vU2c/WZ7vv/+7zzfULs0CMOd9+BbV937bV24Ze/7PGdilqqv3/3wO/s0q993X51z6986TYV5mxv8O//8Sn70U03+0Tf4exrvdlmduddP7Pzzj3X/vjQH+zU097mttTX1+8k4lXf+Y7H4WOOPdbJDiZ2Pnfm2bbDTi+3Y487zivqsaEr0JdbbrU99t7LfR3kM2QScYQ4RBUh7YCYoCL/nrt/bm8ufMe0adO9yuybl1/u1fbHnnCC7bHHLGs02vbJT36q8B17u35uuulm9utf3WPnn3ue3ffrX7s977vvfnbPr35pF37pAmOlwuyDDvIl85AskMnYx7bbb29HHnWk7bD99k5+4euIp7vuMcuJINpLtf71115r222/g0/ObLftdl49e9YZZ9gdP73dTjn1zV69CYnBSgaIZnTr9fjmPfdyXfj8WZ+1dTdYP/mOndM2IOyL/p1vf9tevssrnfBEz39+98/t4osu8qrU2Qce6MtWqTg+4z9Zfnu7vfboo10XsDuWEUPQQDyecOIbbP/ZBzrmOPec85xw3GKLzX01x4477OgkCisrfnbrbXb8iSf5Kgx8EmQIE4OM7aGHHuZkIvr0X5/9nL1ozTXcxtFHJmCvvuq7dsVll9tOr9zZTnrjm2yDDTe0yy67NOnC2mvbca9/ve3yyl1s3uPznLC549Zb7aBDDrUjjzrKibY5c37s+viXRx+zE09+k+233/52x2232xfOO8+XEkMAMqkK+Ql5TjUcWyQQ46gWffDBB+zSr3/d7v753bbXPvu47kLcs1yXODJrzz1dPhD0VDl/4fzz7Tf33mtvPPVUr36m6pHtja781rdsrTXX9FjEcu9nnllgn/70f9htP55j+x90oB1y6GE2NDjolf0/uumHtvtee7q9o+9U9V3whS+6/yJ2UknLAZahgpttcKi83nrbbXwLENrL9gtvOOmNtvus3Qzf95kzPm0/uvEm22W33ezwI470ZeRMduLz773nHjv5LW/xlR733XevfeXLF/qqq/1nz7YDZx/kKxZYlk7VIRO7r33tUbbdS7f3JcbfvfJKu+7a6xwjn3zKyTZz5mo+uXfdNdfalltv7ZOmEGgPP/KwT+DfdfvtduIppziGYYUL57HdB1WH+AvIPPSYCbEbrr/BdnzZDi5fJu2u+u53XBdeuetudtxxx9omm25sv/zlPU78cv/9Zs92kq2/f5LNmfMjO/uMM22DjTbyFQ+sRpg6ZZo1mixNH+loWdsGvQodMvLKb37LTj71VJ8ExGcVsNzm+qqq6+zuu39ut865xYbaLWsPtXwSEaJ4tRkz3BcxgXf6+97rZCV4Cf8I0f3A736XCooaDR+rY153jPtSn9xvt50sBsvOXH11e/Kpp+y66671scZvUBXM1iOQlqzgwa9cf821ngMhxy223tq232F7t0F0ksnTV++3r5329ndYb1+P++knnnjSV2R87+qr7P5777U11ljT9tznVXbwwa+xDdbf0H7/0IOe54Cf2GJrs81e4hPLEODoPyQ/y8rxBWzLse222/mqmLgHvxdSFAQuk0JXXHaZT26AmV/72qPtxS9eb6JS1vo+tQSWqwTajeQXmq2WLRiYZA8tWmLrz+i1jSb3WH9a3ut+y7cTrI/nVQLjJDcT8VQuYw+VnjW5Of7xfHTA7DdPte2pBW2b3ksC1rZFLRKfRdbuaVijtdgajX6zZv/4H/IsrvSaRq/cTEtoMWwIrZ5Gw5fpDw0ssRcvXmQvag/ao729Nq+/z4Z6eq2vh+W9kJ+QhlSx9NpgQT5CODJD2dPbKBLPFMS5d6NJotjypEt7VBL4h4YGEznV6LNGu+nn9Pf3JvKOJHVo0Ho8eSymTlji1zAbapn197EMcTB912g4wBtsD9iQLbZJ/X1OajZbg9bbatmdc+bYlexx9fDDtuX2O9jUddbxPSxfvvMrbajRtEZvX0pCvYq2aa3BljV6U3UNn3k7zUoyTX3pafY6Sbt4cdEPmKpyD7h0rROh7EDAUmzE7P1Ny6QBKlMn95gtnG8Ln5xnH/mbd9niBU/bNttuY6uvuZatv+nmtsd+s80mTbX57aYnbok4c0hRAgsnOv1ZPb6vVn8/5zVtaJBn8PxEAiBXXLgTAkUZt2ajhoZa3qb+vl52S/A2Dwwwk8X5Tb8H5zDOU1fpsyH0oJUqRUUwQiR59eIQFckNazYAmomAZcmVA0cnqts2qb9p8+cPWE8j6YRQpVcVu6x5fsvJKd0z9QO7afu/waFBH2sfp0LHvD2FLfj+di6vYtm+sW9SYtnRI6o6edrChUP+HP7uabZtcCBVvyIbZEaV7uBQUe3sy87b1teXds9LXG3qcyI/0XfGnv6OvI/uIHbUhIjvKclznwAoyOolSwZc7lSCpkrrtusMesDY8DfXpmX3vtFGoa9DaZym9tsgq2HdRJLNp3kC5IGdprZLJ6UX0i/Gm8RWz0JGSXcTwZ/a0usELffq6eWlSuhD0kfXqWDTSU+S3DTe6CdtlfzjHooaO8aAip+hwSHr72+6Xrh+cS8H/BDX2KC5bHogldQOH4tiR2N8W6GbfCZwzvjSJOyF5MD5/WI2w/uG/iArPydVHPf3c45kmGKmy8T72AFA6nP8Lu4Hpuu4d5/7HNqYdHaQjfl7e/35+EEmwpDF4CCsG3ad/EFPD+cmddNkQ2pDknfS4U5bVYXiRS6+bBr7oW9MXA25D0/3KirDdd9if2FslzYgb9qQ5JNsYuHCAZs0mf0mOytFlADRt0WLljjROtRque5jK1SJIZ+OXicNYcyTf+rYsOzfJ2ypynZ7Y7yZXGL8+sqqdrdDN+WGDRb6kCZEWrZ48YA/b9KkHt9nKW3Uln4gur5e2pp8HJ9hBx2dSPriPn0IXURWA3bhmZ+0gSULbO8DD7JtXraTLfbJSsjNpk0m9rXNBqzX99ku9cXHiMrz5IOSa3dq1WWQ4mTLfd0qUye57stOk60lQrd8ozuNLyZNXe+TqrivoC9MAFT5DtcVt9mlfYdPWrntJHvuI0ajg/hRbFCTsl6VRIyQP012oDYKWxIKkm9N9ryEPhV9SCsa0jX44yVL0r1StzqeXRWxtCn5/+QfGPNen9xLOATdx4fSpj70tvDt2BPfo8fYfH9/8uWyc/R5yAn08dhzalOKEbLnlsuvt6/XsQo2Rp+Qo9szdow9NBrW6xNxyUW6PWP7hbGmfqXvuvkO+VYfdfxyT7Jr2bMIlhTXu/sO2euUKf0eL8qVX+nhPlDEKOyZPghn8CzHJMjd45R5nJIv5FJ8vttZf69PljNmXIYd+7V8WVTKpDU4+AceG/1Yx0bwlZzX8d9Jbj6J7/ds26RJfW4/+EIVEiRXjW10cFXCbIxFMald6KP8KfaT/HVv8tea+S5wmfTW8VqxgsgX1BTPGhoUJksTKGU8LCfPk0+j18LVvp2k4420p2TyP22PGYsXE5NSLEj6NuS6RuOQO+0ZANO6jqVzNCku/QIvsgUH/UY+6lPyl514mHQp+RxhP3yjX1NgJPAFj0++MeF3PmN8fQreV+0kX5eaE2VPv9J1bpP4r1ayFRVWcP2kyb3JNxQ24/G1yDUK+Ff5A3KCVXNeEID9DeEjkg9IsUZL2grfxhgMta2/r8DPxXjRRo83aWDcxhYuGnD8pTZ5OkEcHxiySZN6S98d+yuf1tuXYio6LFyS/FoaMw9PDQpkElbCD4B53B/T9h70YNCmTul3LImfS/lLR7/kf1OM7ym3dJFvRRYeK4tcLmGHtFd0WgnXeTOEx/4mutBZkYDNpliY/HSjt3BUIw1I/V0tgRVAAmh2T2vQ+tvkwVNs7tCQbTqz1zad2rBJPcSPIWv6atvRJk9WgM68wJvQ2Prf7i93peosOw/wpKjoLNbHitUsfyqx1M+a3By/xsxbPGQPPjVk85e0bPVJzOT12kCTANXyypBme7E1h3qs0XpuDMfjncgSZzucdUtBmWA/MGBTn3rcJi182is3B9dc09p9/dYeHEjVea2mV6EQHj0wFgQFFYzcl6VsiawoEl/fC9Js4cIlXh2l+lQAEYeDbk/qCbq9xotrCKYEYJJSAjggzYPtQCLOPHj2JBIjBfFUIUP1aRsQ2Wc2f8mQ76vKF1zylz8/ZnNuuMluuvJq6588yf7pE5+wfpYZ9/T63pgEbycAucQTZ9qGY0sAg4ScJ9MvwJ8InslTCgC5JIHVYeSFtXzGHrDqQLEg7pRwOw5o9KT5oKFF1mMtu/nGG+z8c861+QsW27s+8GHbbdZuvg8qiVEiP0iU0pYGABuRp4AoZEZVhsvLSd8EMDz55RHFsnUBFwEWl3lPTwHYC5IFZkwQiESWBKVFf4asAekCaeKgDwSakpmSDBwgIR/w5VNOaLcgH5JL4ndm37kX/5CL9u9JYC+BzSWLqEIlQUjkRUlUQpTTPwd0qd3IokyaAPWQtCzdd3BoDu4B+eq3E2YFMC7Y4iJ5hnogEQkkXLPH++z6CKBs02ZIxUQapAQCkjuB2CUkPx4IR6vETkm9u2IlSE2SjCXWbJIwiBwQsZrAr3SffnGZCBaSiJTQF6RwcU8RvkkvExFLsuzESSuRdci4I4dEUkQ741lKqrif6xpsZoG6/VxNjBWJt2RGuxin/kmcnwCxyJRUvQzJlYhDt4uBZC+eOBSkE+PRxjY9qUh9RN+cGC58QPTQ9CuRPp2kz8nJgcGUABcJG/YdCSK+Gxpo+TIuEu80LkXfCh+ZyHqIlDRp4MlI8RIDJ/pIOtG/ghRMVdWpf5yL3Li2XSQOKf8guR9MfpjEz5OHNP60pUxeFcJJIrzfafKFnyK9GAqRXW4DInKL8U9L99reHtdfJnfQCSeBknxSkiWSocPTq/K6TAKV+KBLxfhxn8R9pIwsTk7gr0jCeIYn64Mk4uhjw3r7+5zAQAyJOE3JnPsg70MxgVCwO779SEHwIir+oVtcQ/8nT4KES/fWvsRJTgU5WZCDtBEfrQkN+ctSn4oXAaW+FOS9T7i1bQD/02z6kt2Pf/h023a7beyEt7zVNt16G7Pefmv0EDeHbFKz14YWL0p+o4hXTtT6RAYkk9nAkqQfieAq4h1xpiD3NQOCD096RF+QY2fbIaqLZCOaTHS3W2HPY/UdbnuQ9/gV2gXpuDiR2JBnS9lzkeQmfWAyYomPk0/EyJxkz8XkmG/nwTmQf8SYAfmlZDvoZSIvkRWyKXQYoqTw9b6qApK7iHeKK5W+I/iX3J6dMC2IZWTJAS5JhD/tTPrt9qxJBu9Px2cCaPBjXOSTU5oc9b4MlHv4lYxhWAWhfnbsOcWtcpKOWJf5DnyAJggSQd/0PcxZPktsF+mC7qDDbC3hBO4IviNVR7etiT8qfJxswHWBuNfLcwaSv3N7Hky+udl0/+kESEFaQuAkm9dEZwoqkj+y1t6GySUWeldMpDnh7SRemgj3cwrfmVar4BNFniU2TNjE4xv3KXy3CJs0CZZwQsKibd9ndrj/Ks7RxCh+vyfhVo8PxUvDfJLRbTPFAGSL/Bm7pAsJO6pffObxV/iTMS7swbFz0W/OcQxaYLoUMxM5r/Mhd2m3YxKf6OxgD8d9FAoUWEoTvOWzGF9iK3YnuRakpLd9sOV21T+53/uBz/EVPuB/jVGxDyOY3EnSAm8mxJGwshNk6C74rTfhIxFh3u7oo5pghsWlvHwyq1jBhY5NmkJbkj8QTvHxGHk+OQWyNCdakKzkG53JVV4eN7CESfP+chmq+6ZecGwaH8fUhXwU85xI7k2yShOGBaZlpVsRjxgjME2UnSYae/tTzGd1iOOxIsfpFAYgP3Qi6YJjVyfvk2xTDEiyFTHuuljsba8iEHwUsnfZOaxRoYVHSG+7T1gXE8SpcERFDmDpHp/Lcl9XtEHY1Scq3XcPur+ERK6PWgIrgwQWM/HO6tWhli0Z7DHek7LRak3bZIrZpB58N3lhTW6uCGPZ2PpT93em+FSyo+mfcnl6gQ7C35rdSQG4U8lZk5vjH9a5ixbZw09TWdRjG0zvtVUn9RnFIj0KxO203rs96n4x429DvDJSLolKKggdRxjpbemNx+Za88lnrLXG6ma+56bgEuANvjBVl7SaHaKH+3py71UgnWqpRKhAUKY9Z/KjJFuLKhwBtDKZLCoTHQgXxJbeUF6CAM82WOLf42sA/SU/estZKsWyO396h33+7LPt+ut/YO/469Ps7X/1V9Y3ebLP4jcaibCkgpXEElCgGUyBUQHuJCaHjA4OvN9eE+mwo+geAHPpfVTTbHciJUQ69Db6jByeio2f3nG7XfK1S+yWObfYrrvMsvd/4EM2c8Z0a/al6xKiH/6yGtqaCGCqvAoCrNgjSESGSAZVQ5QyVhIHKBka9CWCKXFIYCkStcW8dtr3LoLnYsy5Z6owKUVQEl6SXUrQSH4SOSh10Ay2Py/sEZxIl1T1Ucq/SIg8eSn3uBz+zOE6purETiVRHMtOc31O3/90QsCTluIa7zNk+2BBSKo9nT1PvSrWGjbY6pCHI1ps6JOTxp6ok1h19hXMr08kQ5oESKQaiVlRvYweeAUpxLZ6IqPu3CmOKRMRqj5ICb2I5qIyqLifj5sycexKld/FNWl8UrtTZXiSudtOUU3rgLxIvlJRW0nVJovy86P+dCohBdqr5JlI80IOBREiYofzO2RP0jn+jhWBURek47IPkgnvU9F2tVjVpiI5S70tkjrZaqpOGV71oD6kdsQEQBXGyTLYVkP6V5IAqpSGVPRKP7GdqmxLfyefVUz8FFYm4mzY5AsTU273fZ0tI5zcT7afKtiKpMyrWEhc01YdyVAKvkofBJ0WEarq66QbZgPoFHIqhK22ejUnVT6uP51JIlUIJbI6VMXirBNtWfiSRGISmzruKREh/uxS1klG8sMj2mjxZam30Wa9KmfAzjr7bDvnnHNt2403tL9597ttz333s56+SR4zy8khb2Kq+k4SK8TnPiYRt2mCppPE81mq2qWCNbPn4nalLhVkF7J2HS8m4kr9KexuLL5j+L51hX4VpP2y2rPsdEQfF3yhQGjU3WTPBYFQ9FV6UcaJor+pKjYl4l0Pf+lHWnkCASE/5Vbo9tyxy2TPhR/LbpjrUyILNNaj2HOxqiW3Z2Gp5I9UzJgIiW6+Qz4YmUV7iUrnrUrMYDLjwn/nvkOqyj19kraYHIh737pPKLZskS8VzoG4T1afjN0rLAs7Hk7ApdiZiDlVy6dx8z4Uk6LlhGQhEMd5XqlcED9uT74nUenPwBolHi08RjLDJNASQ7aKSa0Qg0tfWbwE0QnW8CzpiGQbfWtJ5BcxKRFixTKeonI5EfDFxHnRFsVaja+PdVwRVHiQqmd5nNAEQkE8ottpv8cUl1l1k3jCRC47bil8o+uw2L9y1JKs+C9NnKY2C4WWMaKn17cESQRex4+VMxp+m4STkz/r+O0U/7PCgGE6mTrtlb3FhLAwZLlSqIi9o/vzGDNTbEhmWsTOpMSFH01Yjn7xPK0ii2MkPMwVmlQtcbdXO6qfHXdQ5hShMpytE8B/mpiUXaaJLPKThO3KgqTCplKqMzyxUsx07FHYD/GEiVJezlgYfblHf8Qv6bmJvB6mY4ohRTxNdimSoAPmHaMWedroY1GfUUvg+ZcAmTz/gJRPLGrbfU8P2NqrmG04qWl9rLZl8ty9cMJX9fH8SWBY5WaHjJBTH8PPrLKzJjfHP5gPDwzZ7+e3vKpw02k9NqOo5KFO0+kqJV+jVnqNvw35lY4JS2ybgIWv8oQvGWhZe+5cayxcYO0117DWjPQSFSdjGy0bKpbbAU8KjqIEJj7LHBKPRDxoKTAzm6kiByIxVRil2kGBoQ4oEhDoJOsRACn4xn4VC6DTrLmq64qXJLGXz1XfucrWfvG6tvvue9lOO+9ka679Ii/3KQoU0hvhi1lxkS0DA4lgoM1xCY0TNzi8AlP47GmRLJRkS6hIK2fsSzagIAaKZcxc85Nb5vgbnAFSr97n1faqvV7lG/iz/L2QUodMcOCRAJnjdF9CyjK+xak6VtWtBShOSWWask6zuWlGlmtTNVFKcJw8Lv5WkiHY5MuXvdqomMXy6gF0Io2lg89UBOzLpTrVUnF5jNK3uNS0k2ClpFXVXik5S9+G/zsyTzpbEukQ1IUydKgDFf5pbIK2FO1N14tUSFU1PD/NkhfVuV7dlpYHO6Avll92wJ9IuSKxGN7a7kbrS3g6y/UFYgWySUoSKZN6pmolJQFxifUw8reYkddnRcFJ2Q6u7yS+BQGppKg4a/izUrVwIvkKKXfyg3L2P69U5fnlFgiqLisHJ9r88P1jncjwpZhJD1SdlvLYRGxEubh2lLYX5Zke1llun0C3+7JQQePVm4UdpO0FUmVKSfIUXFmqxtFWCUk3WeKV9KWoVlQFRbBzVdY6UeI6lZazlfYhzdVzpMdF1WXMW5IMEkFWVv75EjW2MEhVzqmSoiBGWQrNvsB9/WFeI8lVcov6NGzbgJBwqmK8My6pkR1Os22LF7PkfFKpW3pG1KW0HFXbS6REWks3lZQnP1LYflGxyXfl9iQFoSVf4faYXGHZHi3dLclp2VHp51LFZJz37RBuELpp0q4kPsqtLaR7Zn/5y1x/+zDEpr+B/p1v931Ip64yzSOj4mtJmPuWJCXdWRL6HZ3qTGpEe+7odmE85T20FUKngheSWslvR1fG4jsKH1bpO6Qv8hVJ2B1SoIhCIc8VmZT0HRtJMaaDDQr/ndmz9Cn53rQFRyeZTzonvlBJ9HB7LqrPilg1ku/weFdMtKkSNtlzpwo66XhBUBSJfFpFkCqnvH9UHELu+TLwMDEVOHaNRcdvpbEcPkZpyw/ikSad9AxvR7HE2Yl5YaYRfIdsOdpc6nPH56flrWn1QyKCO75D8VSVmGXFWVE1S9v93toupluMKNRWuEOTHHEspeMoSIo1Hdlo8k02ofYn2+zEXPnudN8OOZPNu8T5XR+DWPkmveYztSGOmbgcbb3Qmaju4NVh21cUPlIxN+nq8O2LyjhdVDiqf3GiolxB5Eu8hy+hVyyIlQPRjtR+FQQUM4xlhSnn+iqMYuKPeBUnC4THRJIJTyQCrRNftVQ6VR4WeLKI1fRJk2j+HH+GsE1nHDs+uEOWCfmVpFm27YtsNBF0Jcyp/KVAy37ztFKsWKUgUrcg8HhW2iYkYb4839CjEuZJvsonp4rzRV5qEqCMZ4XNq4CgU3kPri78yjC9TvotTKR4meZNCh0vtl+IuCDpdYe4TTgq4dzk8zp6VKb6hU9PbevgzjiW2u6j45s7GFbXlHbzHOazI496/W0tgdH8AsTHkE8gPL6g137x1Hxba1qPbbzKZJvkqwXSWrz6eP4l8OzJzYzMDJHdo3ZNbo5/UB9Z3LY/zDfra7dtk+ltm9Hrc5fWABwUM3G8aiBVdTxHxzByMwER5y34nL0W//K42cLF1lhrTRucMiXtY+U8JUu900y8Kmw6YFOJd2dJUfoukaD8D1KTvT3LRNYfmConS7Qfsvlygj0k0um8DvjpSCztu5P236EyqFMz8PBDD9ljf3rM37r94rXX8Rc0lC9TKiosaGPaFqlt7WYCNU7C+vKblMB1JgoSQFXyKzAcgaeAH3s0KWHqAIlOVbSxdL7dtrl/nmt/ePgRXwKz3rrr+Obt7bYqF4tZ7agiwdcm0A0h16nWSiRryrA81VY1bSFLX7Kl5M3BXLFMUntyZoJWYuRg1/cgSckY99e+bAlgIRfGnfZ0yIB0fWd2PpGEw6sUS/kWxKUSmMS+FiOtfjs5mJQh7SNZbOpU6Lb2i3Iw5xWJadl8qhzpVKYXQ16oX1oqr2U/Sj69utfz8wLOluSQSNoOyE/qO/qem+klYkmPE4DWErcO2RvblpLVjpl4v4tMIyW7w9sQE+eYUCberbo6tDPGcd/IQsbls1Ib8qQx2bpI+86eVdoeIPdsajOfRxI09blTRVGoWPHAnOAZftdSnwp7lX537jnczUhGSrRS/5P+loS6jHeicAAAIABJREFU+FwRi+gseyVrzAob0lihatqDrnhaqbiSkU8uhAS6I4PihWW+9FWJ1XB6R8mG+6dib8LhCclwQ5E+l+bsQgleM6zQiJUaqfIsncwz0+SGEuukE7qRkrWeRpEQloRQ53q3ClWTalllscdlfK7LpVNYVXZ+mK/VNr1h71Qlb2VVjNg0Sb+IOxqDtOy+mKwQO6rJi7i6Rddn4XnxksX+luWHfv+QrbPuOrbhJhvbtGmrJF8TzvVl5c4dMPNTxI0wBmn/Ze1fqY3oRD7HFTSd+JrceUmbpskqZOv+XpNJce/Y8fsO9UX+Z3R7LrarKWX6LOy5rARO1+SVQ6XWFuSJ/tZYlv6rcE4j+Y5ERiZFG27PUSeSig+vguwMrsiu3J4ToTRc/kvbs2JlRz4+2aatLkp8Mdyedd+IJURAab9IPcu1zqt4w97DhW9L52qPP2GZ7FmFL+4QvCPbs+JCbs8iReLnkcCUb9IWEinApEnbhB2DTvuS2FBVJjelmFbIfaRnxUo3kYu570NmsWJYbSxo6XLCWWS72inj70yMFFiv8KeVOl2Qubo2xaW0L7jI3hRvksZ3e9bwaFjIr/CVpT1lz0o6kj0r2I/wnOKAnoEfUJx231Cu5ujYj39fLAOP5+p36UuH/FcxYGY/ak++aqjMH4p45Hudj3Qgw84KHmGmiGWkD9wlTox280XDidzkl7U1wXCcGcmR4N/LrQ1iUC41If0SCs91/9jLcusVxZGAoTQh7NtpFEUYpW6GoozOWBRjVuhbTm66pAvfrH2OO1ipM/aNZto/tz5qCazwEvC9FnjJctvmLWrY3U8tsrWm9domU3ptik9GFfRMvdPC8z6UTm4KxItQSMRBJ3iUs1Kancp+dpKXmtxclhH90+K2PfQMb8Ru22bTG7ZKf9uaEBtOaIokSzPmz9mRk5uA6sLA2wMD1p77hLUXLrLGGjOtPW2VVN3nWBziMACsEACXAlZFcpOIgnTknKTyn7JKSieEE4cDuoobBTxeEiaBIC0hQ6jsUVs6rQp9Kvq5VH9SVC+X5ESGoCoR02eR+NQtBCTSM9I+PZ0WFORWQZClxGIYH1GhJolwHnYoUfSHLX2J5KrqhwjESpkHYkdJVSI3075kw1Oh6DF4ZCLvhpNgGWmU3yAOTN7m3DxKkM4z0ox0pIE6yYWS5EQYJdkvLRAlwh1A3jlHL93pZp+xnx2dGsWeiwroWHLq0smHUQmNPq+QQ1DNCpkXmlU1YBVKPoz4rOhCOWRd2qn+q5JiKdlkxJpsYWldKUazJMyDiXQdiPBFhc7r25hcDbfFsNIq8xd+bUFwdiVdCltLNt9JyKvsXv2NtpZ+z0idqvEuPov6srQOZkIa4T7JKCqEWmWfxWnD2120ucLBV+l0lEel/EMClXGUw/bIS/fpbtNVaiI5aR+4bqrU0ZXhvPqw88MEDQsusd1hFczSl85uJXlJkuuU/EspvgryeSmZxYZEP63PA4lR6ut4fIdiniYu5KMqdCPX5XwCJOFPxdAKnasKKN10M/RfsXZY3CqrnIMdVsQUv7YgZ3Jdk11U6Uq3GJnbRdLv4cRF4UrKSV8F0rHa85h9hyBLriuBRK7yTeXpFfbczVd08MTwGBbb2i22ybcO+z7qW9CBOIE1DDIrvhV6P9KzEjlYAWBylxljT7SdYc/qCLO8b7xP1On8HiM4n45Ox4ruiEFHAYXL+Kzc/1XFl2HxSroSnptjhZFiVJWeDPPtuS6WDSx+ybb8qBZtwsmdZy09gVL1XTnZ2sUvy4Y6/q56sjmPddL7YTEy89EjYcLUx9CHKKOAEXwCR3lEFf4KMWOY3OI9KibEfVVKeNnQMPc6KtE8gvLXX9USeE4lkMjNwXbDHl9kdtfTA7bu1B7baGrDpqrqy2eUa3bzOR2WioclcrMLaZkvUx/LsvW6cnP8Q/ro4rY9+MyQ9bUb9pJVmza1nzdzNa3dLCo5ipnN8T/hWV5ZBqxO9u4VA05utq29ZNDa854wW7jA7EUzrLHqNGv4m6/ji1FHyHqfZXPq02sJ1BKoJVBLoJZALYFaArUEagnUEqglUEuglkAtgVoCz40EEp8x2GrY4wvN7nxm0Naf3GMbrWI21ReVamuzmtx8bsaj+1MaW/G29LIUqbNMWMvNtXRr2M9yfxHN8hTL4qxtL5k2aN/c87Hnu18T9nzfE6sx5EutG+1eG2q0ra9nyFr9M6250VbW7p00YTss1OTmhA1bfaNaArUEagnUEqglUEuglkAtgVoCtQRqCdQSqCVQS6CWwDJIoCY3l0F4z+ml5bL08ZKZeoGJfm4+fdCu2KMmN8czijW5OR6p1dfUEqglUEuglkAtgVoCtQRqCdQSqCVQS6CWQC2BWgK1BCZaAjW5OdESXV7361Ru6gnavbvcK0Yb02gjxOF/dyo60x5kLEuvKzfHN1w1uTk+udVX1RKoJVBLoJZALYFaArUEagnUEqglUEuglkAtgVoCtQQmVgI1uTmx8lx+dwvL0sPu2mHH5vKNogXpqbch6g2ww/6ul6Uv00jV5OYyia++uJZALYFaArUEagnUEqglUEuglkAtgVoCtQRqCdQSqCUwQRKoyc0JEuRyv01jq0/er/dhF29ajq8GLF53mb/eMOzRqeXseqNgXbk5/jGryc3xy66+spZALYFaArUEagnUEqglUEuglkAtgVoCtQRqCdQSqCUwcRKoyc2Jk+XyvVMgNxvmb0PXsnSxleUy9erKzg65mb6vyc3xD1hNbo5fdvWVtQRqCdQSqCVQS6CWQC2BWgK1BGoJ1BKoJVBLoJZALYGJk0BNbk6cLJfvnRpbffI+r8sst9jU1poj/FSTdF1sYk1ujn/AanJz/LKrr6wlUEuglkAtgVoCtQRqCdQSqCVQS6CWQC2BWgK1BGoJTJwEanJz4mS5fO/klZtesWlF5WbFTysWrPvPUSo5a3Jz/AO2MpKb9viT1l64wFqrrWK9M2eatZsugJbrCurStoZvfAB9bjY0NGQ9PT1eIdyO2x34DgjpHD7X7yWRXpybf14l7Xg9z2s2m+U9x3L9+EewvrKWwPglgN7yD32VnYz/bs/vlbJt2Vur1fJ+/V844jhW+bJuPu75lk1saxw/fmf88NtqOz+jv45/T3Q/8rbIRib6OfSRo0pPu43jRLehvl8tgVoCtQRqCdQSeCFIIOZ4yvn0WczLlKfF/Ewxd6Jjb9WzYp5Z54jPjeZFvDXRY7z8elCTm8tPthN758aWn7wPbrMs3XTusrT0gsscsbJTpGi6bvP6benjHqGVkdxszXvc2gsWmK2+qvWuvlogN5PSoB0N0eeNhifJSiAV5OTYcsIzD3RjTaBzciE+sw5c41bP+sLlJAH0MxJFIgJXdjKwavJCfX2h22EEa3F8V+R+5/44qrsIxarxyxOYiTKTmNzk91weclTcUJyJNhlj1ET1r75PLYFaArUEagnUEnihSmC0GB6/z/FHJD8nUj7KB6vifJzEnchn1vdaWgJVk9bCXMsD303MGNTk5sTIcfnfpazc9Ed5YeZwsnKkik5VfKqyk79rcnP8g7ZSkptz5zm52VxzpjVnrGpDQ2Y9PU1r+xas1GsmZ+DvoGo0yopNEZk58ThRibLuq+dEZ7niOs7x60595corAZEq3aocV1Z9rbLl/0vkZk4IxoqFFVFbu5GbsVJSxHscx4ny2blM9Ix8Vn+kCv9lletIE24rqx0uq0zq62sJ1BKoJVBLoJbAs5VAXLET43gsQEn5YVlSVf4uclMk5LN99kjn13F+IqU5vnvFvAdsJbwnnVkx8VZNbo5vtJ/7q5aq3HxWm29qlXqo7GRZ+rf2fOy578lyeqLTc40ha9LXdq8NNdrW1zNkrf6Z1txoK2v3TioWXC97A1ZOcvNxs4ULrLHGatZYdbq1hhrW09s06jPb7ZZZu5Xk00hLUiPBGYNa/vlEBLR8Sbqet7JXxC27ptV3WNEkEAP9SFVyK1q7xwIgc5Dyf4HgrALv6veK6n9onxIQtVGf8bcAqLZN0Gfyq5EEnQg9zYlU3TNW+E80AI5JlmLQ/6UtFSZi3Op71BKoJVBLoJZALYFYnRdxQozlEVfo84iHJ7KaslslaVUb6tFbvhKIK2W64c3l24Lx3L0mN8cjtefjmsaWn7yfjd7CG4XCq4WKvQ/juvXRKjnrys3xD+PKSG62i2Xp7dVXtZ7VVrVGo9cFMMhS22bDrDXk5Gazp9cT5xhcRGhWSSyv1hmrVCOpkM8EreiVU2PtY33eC0cC+Yw1NgEp39vbW85kTjSB81xJr6pvPHtFJ/kmSj45QM/93Yo2rrQ33+u1qrI+Vk7myYj25ZwIGVYlRvl9J0qGMS7lsWfFriSYCEnX96glUEuglkAtgVoCEyuBGMP5Pcd++fc5noD0Wl7kZh3nJ3asx3u3iJOr3jUwURhvvO0bfl1Nbk6MHJf/XbxycwRu098fFPfkHK2y8yWr1pWb4x22lZHcbM1lz8351lhjhvXMXM2s1XR1GWzxIp+G/2u3WjZ//gJ79NFH7cknn7TBwUEPWGussYatvfbatsoqq5QVnVF2VVU0o8l2/vz59sgjj9gTTzxhM2fOtI022shfEBGJhRXLWY7Wo/r7F7IE/vznP7tdENTXWmstt4dYKbYy62q0X1UAPvjgg26bM2bM8L5OmzbtBTe89HvBggV2zz33uK/bbLPNbLXVVnPCOk6+rMhjm+8DSz8ee+wx961rrrmmrbvuutbX11eOHf2C2BzvpFSVEmAT8tu0509/+pM9/PDDNnXqVNt0003950Qdeaxh/P74xz/a448/7mNHHKG/K/KYTZQs6vvUEqglUEuglkAtgWWVQCSr+J1D+ZgmU8FFYAviLXGXGDtp0iRbffXVbb311nPcNFFHXrn59NNP+3P5yfOI8xM5QTtR7X4h3keY7g9/+IOP90te8hKbMmVKuUJI2G/Fwlw1ubmy6OKwZenaF3GpSs6c/axkQxMJWpOb4x/6lZXc9GXpa65mzVVX9WXpVPo2e5peDbxk8SKbO3eu3Xbb7XbxxRfb//zP/xgEJMnyIYccYqeeeqrtvvvuTkTqLerLQnDedddd9h//8R926aWX2kEHHWT/9V//5SQqjlQJex28xq+j9ZUTK4FLLrnEPvOZz7iNvOUtb7H3v//9/gCAoAijFSu4j63/+RJn/obUPP300+073/mO7bvvvvae97zHdtlll7HdcCU6a2BgwH72s5/ZAQcc4ON47rnn2v777+8kmcD1iro0HTHH/YoldkhNfOnHP/5xO/bYY+0jH/mIbbHFFsNehKWlXRPpX9WWRYsW2TnnnGP/+I//6CD485//vO20006VbzZfFlXR8+6++27793//d48jjON5553npG591BKoJVBLoJZALYFaAiNLIJKXVXt0a0KRCUTi6xe/+EV74IEHPDd88YtfbEcddZR94AMfsA022GDCRa2J0x//+MeeL/7gBz+www8/3M4///wJJVMnvOEvoBtCZH/uc5+zf/mXf7Ett9zS8d12221Xvpcjbnu04nS7JjdXnLEYuSWNLT9xn2/lO+YCTX9RTPUqdic32XNzr3rPzfEowMpIbmpZur1ohjVnTC+XpfNCoYHBAbtlzo/trDPPsq9/49KyCicua6Ra7ZRTTnGSc8MNN/RkNSb+saJmLCQP5OanPvUpgzTiftdff72tv/76dcXNeBSyvma5S+CrX/2qk5u//vWvnTT67Gc/+4IBV7FKkd9/85vf2DHHHGPY6Fvf+lZ797vf7aDmhXZAbt5+++221157Gb9DyJ188snuhzi0Z+RY/NnzIRvtVSyykr+prAB8/uu//qs36bLLLrPZs2dbf39/+QIAzp9I0lbJEfdcsmSJnXnmmfbBD37QNtlkE/vYxz5mr3vd64ZVjy6LrDT5pfjz85//3JMeJuSovL3mmmu8imRFHbNl6Xt9bS2BWgK1BGoJ1BJYXhKImCLmdKxcesc73mHf+973HCtp6To/ITWZ8P/Qhz40YXE3Lxr40Y9+ZP/5n/9p3/3ud+0Vr3iFXXvttV5FWB/LXwIUOZH7fPSjH7WNN97YSU4wHWOvl0mteHirJjeXv2ZMzBN8z02vJtHqc96Wnv0tNnMslZ01uTn+gVmZyU0qN3mh0MDilvX195o1G3bDjTfYGZ/+jP3P975n06ZP92otSI1tttnGgxWVQBdddJEvReBzZumo+lmWZQh33nmnk5tUhzET9+lPf9pe9KIXLfU2volMwsc/4vWV/9clgP6fddZZXs0MkPubv/kbF0n+MpUVL8iPPnJxLx3tJcps/HXXXWd/+7d/633FNl9oB0Qc5OasWbOcfPv6179ur3rVq2z69OklaBPJuSL1XVWleeUmY8fSLaolP/nJTzr4JxnYY489lko6JnpZuvbconIT4h9yk9l9ZAoxvjzsgv4TR0h6vvnNb9qRRx7pIPyFqKsrkv7VbaklUEuglkAtgReOBLQsXbhAS9OJ21RsspLvbW97m3cYcuvAAw/0pcnf+MY37PLLL/fCF/4tj4O23HzzzR7b+UlxwRlnnFEvS18ewq645zPPPOMYi8l/VuF85StfcZKT/F8FACseTq7JzedIPZb5MY0tPnFfGq3iEMmZ/921sjOr5OSFQnXl5vjGZWUkN9lz0xYttOaaq1lr6lQbGjQnN+cvXGQf+tAH7asXX2wvXmstO/Gkk+z1r3+9L+2j2gcSk2qgK664wr70pS95Zc7b3/52r+AUERIJyJjExgQ6/53loBCa3/72t33Z61//9V/7clAqcf77v//bfvjDH9orX/lKXx5LBRBHnpDnFWexPVVONycDdL9YodqtWkuzmJqtyjUn/z6vZI0v/IjXxmUg+RuPu/VZgeSpp57y2dT77rvPXvrSlzr42HnnnYe9DKr0D74pb5LhsgSifC8cyS72g/uzZEUVYlXERtVYdrvXaFbarU/53kHqvzY+j7PUVeMZ2/O1r33NARWfUcnIzCUz2ICtT3ziE74XEKTnYYcd5tsrVI1d1ZKfuAl77Id0m/uIONLvsa1VfY+6mF+Tj1OUSVxectxxxzmgfd/73ue2yX670n0RunGvxZHsPupbJObkN0ay6yjHnISN9j+Sjqi9Uaacz+d33HGHL7lfddVVfckThBw+L69KV/+kM5JxnLkeybbG+l3V+OS6VCUH9Z99YSEX0Ul8Asu3Xv7yly9l91Em0f/lYxX9Xbc+RJ+wePFinwSgimPXXXctKyy6+Y187Hm+7DbuDSr/mfsuqotZlk4cgYQnXrA/bNUb4ulnNz2V/NSekXzDaP6o/r6WQC2BiZdA1TYc4AztKRxjC7/Lf+icKl8TfWu32Bh9/cT3qr5jLYHnXwIxPsc4T7z81a9+ZX/1V39lN9xwg+cb5H9sOUOMnTdvXrnfNTljnufEnCZiXcV55Qh5vqTvhcNYlg7BNmfOHI/zTLprW52R/IJsOko44vr49m/lfvIdOfbM8xjOi/cXvlCf1beq0Y0YLmKsPGfRShUVEnXDylW5QcQ0ug58Fitec+yX4yv+XrhwYUlussqJCXOtBBKOrMLyEStLNlXjnMsnx5ndMPHIVlOTm8+/VxlbC8pl6Tp9zMvTy0rPzguH4DdqcnNsgq86a+UkN+dZe+EC61lzdbNVp1m71bRmo2FfvOACO+PMz9iTT8yz448/wU477e3l3inRkUJwElwuvPBCT1pZCsjsDcBRe3BWBZnoLCMZomXpLHOANDriiCNs8uTJxqbFJMc8h+XqH/7wh72yMwehcnhKYuVkY3t0jfrBd3m1aXTuCjL8zJPbqsQ+BwGxjVFvYhAUGSK5RGdf2nZBRPJ3t6SedlNF+E//9E/2hS98wV/8QiUscswJ2jiOeT+6Af5uATkGzBhQ1c54vyjbKhIo9lcyUpCsIkRHCoLqVxxr6WUkujVGIgyrnqPz4ybrLEtHT9lz9u/+7u9szz33dHLz3nvvdcBHBRmE4Dvf+U7bcccdhzVVS2y0lDaOud64rguk1wI/eeVyFRElAKT7RzvUfXLww30i8IzPR24nnniiXXXVVb636Lve9S63zSgrfpc9R2DDZ1R4n3baaQ6AIEYh2aLdaYxGI9X0fSQWaWcEtRFQxnHW7yPpHf4AcnO33XbzJc0QZPny+9jGaFdV/iD3UZIxciYBj9dEcFvlg3L/kfsGyTAfa17mw/5I+AKqb//hH/7B99zs5puif462rUSkWzvj9/K9XE/l5tlnn+3VHexfSmVHbKvGK/cjuWyjjlA5AKCmCnS//fazQw891F+UxEEcIS5dffXVXq3KdgqQm1XtVl/l23P/I3vX99FX52OLDo4PdFd51vqzWgK1BEaTQBVWipgtj/ORrMhjSfTFMeZi88QFxUv5APm72uZHG6X6+5VZAoqbir8Us0BqUi0JBmSFxPbbb1++UEZxMWIAXZtj2BjTYy4Y5RUxpvAp17EsncpNimLYTxxsEwm/XOa5X4h4o+o75R8RJ3ez+SijvLAnVrxGrBPzkxz/CndU4dd4biRSq/yQro+YMCcVI8EcMVKONyPpC55H9mDKgw8+2Cs343h3k73OUR+kKzo/3iPPBXRuxO/q19hWc9bk5srih1Ll5mibbpYWXGzOGXqXk6E1uTn+oV8pyc15j1vrmWesvfqq1r/G6k5u/vGRR+zt73ynff8H19nsA/a397z73bbb7rMq34iOtNi/jUSSZQosTX/jG99YJnhVyX50zHnQpEKTipv//d//9YpQloMyo0RyzL6G/IMcgRiBeKhy0vlneTKq4BjJ15hER/AbHW6sGKoCzBEMR9CsANmtIi0GWLU1l5ES8AgQqjSV5wLCIddYWsv9IGl4O7ECg4J4TMzjdzngH6tFaKyjfKsCXE7a8Hc+RvGcGLwiyOnWrqhzMfGJoCreJwdbALf4Jmk9JwcJtFnk5jrrrGN///d/by972cuc3GNWk1llSCX2HmIrB/anzfuej4VAVGw34ymCMgcCUaekG1FeI+lRlJMItxxQqr0CHOw9Cdmnyk29HVEylJ5WyRf/gBywZYi217zmNU6+54li7jPi+Kg/USb5eEfwmdtNFRGZjy/jD1jmRWlUiX/5y1/2ioQ4Jrlf4G/JXb9HUjnXW/UpvrynG6hUH3KgmY9VN7DIeeghy9Kp3KTaAnKZN4tG35MTjBGQ57YW9Tgfa/odKw24lgkXyE3iBMvE2f9T7a3az6uKgIhjye+84IpqVOIFy+GYXCDB4r6Qm6wAII5QpfrqV7/aE684Rupv/CzX36h7EXTHCvTok6MsxuKrxupb6/NqCdQSGC6BiKuiv8hxVp7UV8WT6M9jTI6xIb+PYjHPriu6a+18IUqgKt/ADthrk1V7rIggtvJCIV4iFHOviD1lKzmWz7FbjrEiJon2p/uxQoo4f8899zim3HvvvcsVTSpwyfF99BsRU0S7jyRhJA9j+/IChJgT5rg5x7Q5lsuxeDc8rfMifoy4JGIZ9WckLBXbMRIO032VA3NvcDyyZy/11772tY7FIgaNvlOYOMeYyhXjWKnYKGLMKtuKOUt+3+62WJObK4ufWmpZ+lJJSFGYWSpap1Cz4ETT27FFctbk5viHfmUkN9vznrDW/GesNXN6IjeHGvbd715l733/++2JJ+fZ+957ur351FNtxmozhzmu6JSoTsPBXXnlleUb67olwwpKcryREOQ7yE1mgtjXjz1bqHZjZjAPlNGJV1XSKGhFAKo2dUtY80AX7xEJk+hIq4KxiJc86c8JgW6ERyRg5MBzeeWkltoaZ+BUrdpNo/NgHPsS7/NsLYJrFXDz2bQczOi8boEsJw7GQhjkz4jtr7o+Bx6RuMivzQlskZtUK7P3jN5AHYFSFVCJ/crbm7cx7nsUdbKbvup+qkKNujLaWMbxyIEt7XrTm97kdh7JzXjPbuPJvR5++GGflGAJDBXYEFJTp04dRm7G/kWgHG03kmc6J+pytNU4wxt9QdT1eC3nUHmLH4LcZJ9hQBvjq+urfIsS3BzUagzyZ+SgPRK8eXIedSnKoYzpY9hagj036ce//du/OQnIVgm8IEm62Q10qq/qV57I5xUJ0Q9FPWaWn8p74gTbm1Dhr0OxJD4jyjG2IbYXshxiE9KUbR+oJka/OLQsnRcMUCXKthxMilUdeaKQ613sh+w/JzpyX5/b6Wh2V39fS6CWwLOTQO67+DviFsWiqsmLqpgsH12VoOf4M29p1TXPrjf12bUEVjwJSK8j2cdnv/3tb31lGJiCpeCsTFp99dWH7bWYx+2Iv7phl27xWTgqz0vYpgwsQdELxTC8VCjPn2K+x/2jP4hxuxvmiLE+5mERt1flOcrdIrbK2wLWVJFN/E5tAV+BlykgosiHyXZNSkdSM5dtnlNUVTXmeU++ciViTZ0byU0KOCA3effG8ccf7ytk4hF1RmOSbxcSfXisCo3tzX11xFbxGWOznprcHJucnv+znNxMLwoq3oIeSjH1+VKVnaXWLl3JyQuFvl2/LX1cI7tykpuPW3vBAuNt6T0zZ9jQQNtOP/29dvFXv2rbvHQb+8D732sHzT7QrNEclgjL4eOEtOSRRJOXcPBm2ujYcZrs/0g1FNU2JJlUcFFlg8OWI+MazuE+JKUsf916660r334XwaR+//3vf+/XQ6JAiLJEkUBAhWdciszg/u53v/PKRhJ8AsZDDz1kt956q+8VwzW0be2113Y9wImz794jjzziewzyHZWQEDORJFHg4/xf/OIXHnDZ/5J9++gv/+h7DKh33323V1lyv2233dbfSH3bbbd5pdNWW23le/2x5Jl7cy/awf557ENKIKcqUEl7TjzEQBwVms+ZeYWURlZUqqm6kDcKc7989mwkg+B62sXz6QP3qCJNeOYtt9zi4AIZImfOo68sL2EMCPZcz31ok8bt2ZAFMWhzT8YZHeXmr1dvAAAgAElEQVRePJd/6EcVwKJt6Cug6YEHHnBgwZ5BtCfqkdrD25hZls53//zP/+wkWBW4yuVPGxl7lj+jL4wxusg+slSBcsQAf+ONN/r4oxPMkN9///1+Le1Df/lc+1/SbnQIW6PtbBfBzxzg0E5mX9E/xoUx56UraocqTWNid8IJJ7hd8mIYqv+iHAWweC59Y8sK9JoJCsb1l7/8pROG2A2z/uzTEw8tXWc2Hr3kGtqCDUgXqmaQc4AaQZ/Oh1xDLrRh7ty5vnSJMaXSVn3QfXgutsELd1jqDHjm+fFgL1XkT8WAxpuxZxzwO/i16Bt4Lr6J8cUP0Ff2rOJ6nsfn2AP91ThKx6omGrol4NjST3/6U/dv2CW6RD+xachFKid5Y/ob3vAG1yO1kSXe+Cv0hoPv2P4DvcbXqC3oC8QvyQ1jyXmadY+V7ZyPD8fmqRznPJ7PP57N8vRI4tJW9BC9QX+oskROkJVUUccEQICWcWR7EohytoBgywPayyFyk1jEy+nQoeh78fP4aMaFdqi/VOiyfF26LB+qMebZyJb7/+Uvf/GxZu9SLYfnurqKa1zwqb6olsCzkkDuA8FF+G18kw78MVuKsN+1lqvK72hbGGybOMrWR8Qs/A+4QfcnJuLrwIPcIyco5CtiHHpWHalPriWwgkpAWConwoidYAlwHJOL4KQYN+nOk08+6RgJXCEbIb5ik2BLMFI+6avzwBnYM5OyTGLKHmkPJCr7oYNP2GsTfAZ2YFk02D6fqAX74xeI2zrARLQFv6BVWnFyQ3hH7eEnfgOMDKZh2zR8Btvh0A7tNan7C7NFDKj7cx1tUl7CffExYDXwMj+jj0LWvDeB54C5wUXIlD6D92g//SZX1hjE9vM8+s99+J0DvMI4CG/GfuY5LeNw0003OW6mbfvss4/ntFqWziocYbo4Mcx9OIeclmejD3zGM/GlPJ/75ORl9KOMGTokrAVep+0xJ8m3wRrZlGpycwV1NUs1a9iy9PGQmfkd68rN8Q/9ykhutubOc3KzueZMa8yYbgvnL/Gk/hf3/NLedMqb7J3vOM22fylL/dJLZ/LKLKRFYsqyBJakk+jhCDlXFWck8V/84hd9CS8AEgfMHh0sS+V8SAES+pzcpEKM5JYgSDCAIOVZBIBIIvEcgiAvdyHRJfkWoQjxw36TBASCIuAUMoF92kiwDzjgAN+rhb1DmIl88MEHPXCSLGufSgIDM5M4aILyIYcc4i+OgVzkDcoKDApoEATMZpFUExhInA866CDv8w477OAkBsGQQAMxRpuPPvpo35CbQM0MJMk3VWPsa0gwIahC+lCdBCGCg6cN7HlD4h6XBwMMvv/973vQA9gLSNBO2ghYoP88lySd8wkayIKxJ1ASxBiPuGy2m2UwNixXhqRjU2/JLQZMfqf9VDfSBl6+Q7UVpApVulTrEsQIhrQFWbHEhHEjEFbNPI5mqYzlpZde6rqHDtIXnslLryD80JEIhGgX+gVgosINwpWAjAzRVYAMsiY4qz2q3IScYp9TyBURIAAQQAvVnJCXEbgR8Klio32QlhC66AZ9Zk9C7qM9AtGTt771rU7OUXFHGyCJqEhDfgCL9773vQ5uaK/aBEHIsyEk0a9IhGOf9BWboh3oAs/Bthh/dI7+AgDjvpAiN3kxDEBLAFW6xQQAS4FpG7rPHp2MtQhs9smlHSz1ZgwkE8aBcyDJsUdsDn2iLegCS5+kC9gvbRIIyon0+De+gWQV8vZb3/qWE27IkXaj78w4U9WHvqsvyAUbZixoLzbJmPM8xh37QZcB9fRVn+MPaCc2BKHLPeUvmbBhWTjjwHghJ2QAQMUfME7oJ2OP/suvSD55dXqeSGs88Zm8eI0tEbAlZMaSIWTNvlj4JXwdvgPdFMEN0KZ96A4HukQfZs+e7SQ0/cd3AnAZHyoJPvaxj/nYQH7mCQX3wNYgdHke90FekdyMvgVSE7+H3pDI0H/GB1+CXaCX+Dgd9Bf9wk+TaPy///f/fDsUVaPi1xg3xpttFLAZkdjYDPuF0V+upR3Iif6SpEFkMBlAn/C7AGsmvvgbX8ALtZAXY4iN4huwC2IYR01ujuaZ6+9rCSy7BGLVjgiHc889130zB3bNtkb8wyfjA+TzFCPACEyKg0vx+cRD4iZ+SxP0xHZ8GPeJ+/ZGorPK/y17D+s71BJ4/iSgHK5qD0smUJnMx9bIJZjAjC+kASMRY6nsJBfRJCHnkddgj+R25EbxIPaDz/hJvkWuQ5zFNmXvYGWwNtgA3ADJCo6i0IB7RuKLyQr23cYvgOflF8C24BqKcSA6o19QkYgwVrRtsCSYgjfAE+fB72BlTWbLr+CPwAx8Di4k9xRGxueA/WgvfQVjaNIb/AjuAQ+CcXkG2Jw90sFwTOCC68Bp5BDkdsgFmSAPsCy5htoOhhYWAuswKc+BL0QGYB2uIZ8WqUnegk9k3ClEYLIIGTKmXM9WBGBjclj8IuQm7xUgn46you3kUhdccEGZC3NPSE3+sT0R7ygQmUv+AdYCW9EWsBa6gxxVWMRqL3IKYXWt4hIGH91aanJzdBmtGGc0tvj4ff6e41Sw2S5mQir+9srO8H34O1Z2vmTVunJzvEO7MpKbQ3+B3JxvPWvNtNa0VeyRPzzqDu9Pjz1qf/8Pf2+nnPxGW98r8dKLRvIlk8gKhweBRMAhuEBQaGk2iSTBBwcHiUMwI3HFGRHASAxPOukkT+hJDiE1ILq4R6zchJjgPiS0EDwshRD4RK9J2tlzhZkensE/SBAcMokq+8xBMPI7xCFEJs6YwETgIBGHGIJIoz8EParTCErsU3fRRReVxBXthoSAtEFWagc/uQfXQWzyfJ5HgEAe9B9iFCIQx83flPIz40hSDVHJiy+QM4QHgZkAQALPvQgkyITvICQJjDh6SFHkLgKE6yAnIAMgodhkWyCCwEgVIDKElCQoKpEnsLAHIon6m9/8Zv99LOQmCQHXAEQgPJBLnJGV34G4YBkDQRvSFuKIayDuACm0g8BM4EI2kCYETeRCEOcYa3UEegeggVBhvAneBGP0gT4zRgRWxkZtRcaQN5AkBFi+Y/yRI3LjoC2MH+1BNugF5ODmm29eVm4CKHguegwxw16cPEvgBiKe6jlIKAgXyD6eBbnH2HMNZLquQd8AU4AZloUzLh/5yEdcTszmAuzQYZb70m6eTXIGAc49uQ5SmWtjVS0JHYQSdoDtcS/agQ4jE4AWuqUXz9BfbJWXuLC0mTFU1TDtRu+wcyY6ACpMEiBLdJ7xACDxNxMaH/3oR51Qov8kjNybKjpmqPkJ2ET26DTXohsi8/ldYFkyFfDV8iV9z+c8F70D3HJfbJznYUP8E/nLGKKb6AFEO/LHZzABgWyQCcQngB7yG+DFWPAd8kPPSIzRNewLElN9g3zGziE3AalMAPEM7Ax9Ygwhi9ErrsWvqNIwzqRX2YCITe4BWYsPpCIB+QEwuQ/gGZtiIgGCkXaIlKQKGFshEcE3a+KI89ExfBB9oZ/0EXDLliG0E7+K3GRDMUagx0wqcG9sXfbIvdB/Hfhb5Il8NNbIjXHAJxEj0BsAOXKWT0LW9BcAjT5BtDK+9AHfiP0xRlSXQFyqugKwjAzoAzLA/gDd6C/X8iz6jK1gPyQzEMT0EV/M8/Gp+Cr28yR5IEag72P1T+PFGPV1tQRqCSQJyC/ik5nAwE8ziYUPUKU/8Rw/wSQ3xAD+HBsHj4ElwYxgNWIydo1NM+mJ78HXkeTji7i3/Evc6iQSQLXt15r5QpNAjOfYBNiQmKg9rcEw5CVMghObyU3AkMRdJhchOLEpPifGgr+xO8gtigzId8BQ4BQIQeIpk7AQgNgT8Vkr17BR/oHHiffgCLALzwHjQhZCVOrALxD7wefgYvkF7Be/AP4Fi4FxIc00cdGtkAJb5xomRcEr9BmSMb4olHOQz/XXX+8YCxwGAcpz+A6fQpvAg7QPjE7/8D3kY8gBcvM973mP4x3kT/vBr5DCELIQvcgf3Aqmpy/gEq7Fx5HTMhZ69wKyIn/mM1Vq0kaex1iBP8GetIPnkZOSmzBeYHSu4TlgSHI19ID2g+/INcD75B7kEfLL9JUxZCKcHAkcSQ6qsQafgU/BkORU+GtwIBPH5Hxcz3dcB9YC86MbYDd4APx5jAEa89F9cE1uriw+qnJZ+riXqZtZvSx9/EO/MpKb7XlpWXpjjRm2qK/Xbrrxx3biSSfa3Hnz7OzPnmXHv/44B4PNZk8gxxNJLmIBR44DxvGQbJJUitBitggHBwFGkorDYiaLpBXiDeIBEoGKPwIApAzOi4SSKiQqt3CyVGUCMEWk8TwFXpJSSD4CKUQMCTfP4RnMekHsQBoQlHD8BFEcMo4ZkpIASmLN86mMhPzDyRLwCCYQSwQyrico0O6f/OQn/jnEVazYoaIJogmCi+BGAIJoZPZL/UVGBAfkiqwA5pCpBFUIQOQEeQXxBNkLAMC58xnEkEhcCDDAN0QdpBDJOwGOWS7AA79DRBC89PIlyAYISOTJ8wlItJMggqyQK2PLsyCyxnJASJA00FYCKeQmwVrLBbRcFfBBkCagMt7M4jKDydJS2st1Wt6CTCBbRGazx6MqgUcPYOZjiGzRTcYY8gHSBuDE+Oy0005OLBEk9cZvyBzkD7AgoAO+IDUIytyP6juqgpEnVcrI75JLLnGZUVnGTDY/uQ/n0n6COXpLvzgANOgOf6NLzJ5iHwAFQAs6BvhBNvxkXJhJBYBxX4AUoARQyUwtz4T0w94Yayr2kB33h3xkTAAP6CgTEFSfaEYYgg0wRPKHjjE5Qb+5B+QPEwzYC+AVkIbcIX4ArpCbXIvOAnZoE+QV/7A1dAfZabIAUIetM9aQRsgd2WgGmfZBjGJPAFR0AVKUz+kP7QHYYtt8xxFBqHRCCa8mHPABjCe+BACFrABo2BNyRfbIAVvmH21jjBhnbJLxYRwBdhzYG74DAAg4437oE8BQm9vj85hs4HPsgjZxPmOLT8FvQVgzoYLdiqzDHyFrxg6wis3mew/l5Kaq6ekn4wfYRl/xL8gPnYHEQ7Zagg3Ypl9K8qm8wN7RR0AqMsGXYDvYENcxlvhGdAf/jE7jY/FB8i2KB/SPf0xY4feY2adP/MR34avRW/QG346vxQ9xLm3mvlyL7aMP2AHtZUKLz/E3+Ff8HGMGqQvwh3xFp9BZ9I52QubqTa7YEoAfGWOz2D2gHb+MvvAc2oGuMi7cm/5yD3wkB89AxyH+aTuy5Br0gPsIcI/FR43Ft9bn1BKoJVAtAS0rh9jQJDExHnyFP8MG8S34GrAp1ePEbfw6JA12jO3iQ4lH4D/OYWKJxBysQkLNZ/hEMEo8VKU1nlUl9ZjWEliZJEA8B+NhT1RtkkOBQYm9wiRMcmIzYDqwDL8Th4md2A/xFkypSUcmA7FTYjtYAIwHUQnJBX7CHsHu2B8EHpgDDAF2J8/geraP4jnkhRByfEdbsU2IT54LRgeX4xdY4YFfAIuCl+gDkxZgZ+7HdapUVSyPP8Eceokh1+F3tM8+z+WgreAtsC4TJeAv+sJz2SaH54LLwTLkQfSPZ9J+fBIEKtiQAhwO5ILMID0pGuA54A1IPx0qLiJ3BDuSc4IJITXBaOAYJmzpP4U14FtkSY4JjqUfjBO+jGfxbPpKvkmeBO4HO9EvziXnpI20F1wLpkPWyvu1KpE+MZ5gMnAd+TS+l3EHO9FvcCV4i0ID5EM7kBVYHKyNfghrgan5HlyobQLiZNPovrgmN1cWv9PY/OP3pdFKsNoaxguClv57qcrOsEdnJEM3rys3xz32Kzu5Ob/ZsGv+9wf2ttPeZksGB+1LF3zRjjj80FQV3G6U1VJxORDCwhGSLDILRXBitkcHzpSZGwIHBBXEpkhJEm8tXcTh4/yo5FNSqmXpODaRSCS2kCo4bC0Dx0njkHHGJJgEKpWt40hJREnQcYg4aRwnTpN2Qz5AaOHwCRAAWJJZAiZEIIGayiCCofbMpK84dIggnDyOW/vOcX/IDYIPDptreB7BG0CAHCBPSPIhcQiUEGeQWxC6BGHIHGYZSbaRBXKCMILEhYTlnjwPR0+bkSkEDoQYwYVZMUhhAgx9JAhqbxMIC4gKiAwIM8C+9mMk4AFKIGgJ3AS+sVRuMtaMI5VxjDdtiYdISfrCWJGAQFARVPkJwFB1F7OnqpCDdOF79ApCkDGNe3B2M1RkQGUYfWfJAwAC8k6EAwkLbQEAMGNJwOU7QAWzwZB7JEQQ09p3lcDOODGu6B3JEv2gjegDBI+Wpasil2piQA0y0RJsquqQMUANcgmiUPsK0m6AkCpfARIs3wGkqWIMW4CUQ2/RQQ5+Ajgg4AE09IukTdV6XItOMd4AFc6D0ITMRk6ALPQ77teDnmADTDZgaxBLyB795jv6BEmILAC4kJ0i6QE5snNIdNpCAsoByEKWAkEsiWEMAIj8RBfoD0BMFd6AHkg7CDvIJUhEZu+lm0oyBUKjzqIDkFmQYdyff3o2eom/wU4hTgFZ9InPAfDoBWCR67U/LDqAXKgQguTWbLWeTVUr50PU4c+QC8/D3vGN2DFjSAINwNPyc+RIWxgfzsdXIgNVoHYjy7gOeUK6krQDrJm8AGxC5opIxW8wZhwAXnwixDG6hQ9C19ApJiDUF56JfqOrAFSIZYAl5+NvIQYh0ElqdI3IVsgBJq24jgkMSF3sBKBO29A79Ym+8lzkzRgDqDVGLANjDNB5ZI2fxofgs7leAJff9Q+5Y+/0iWSMyixsDMKWigf0Ex0m2cEPxAPfQBshq9EV5MQ9IH1pE+PG+KK3HOgDbYG8JRFTu2tyc9wwqr6wlsCzkgBJMjZJVRixjn/R/rBpYgq+ghiI3+ZcMAd+mUkMfBmxBfsl3hBj8HfEUPyXcICIE+E9NbTeiuJZDVl98komAVXigQXAEkwAYmPSezAXsRlcwGfYI9gC2yIn0/JhfoI/wFBMXpLLgXfBMORkxF5yD+yRXIz7gt2ovOQzMDdtUI7JxLQqN8EqYF/ZvgpiwCBgWHBe9AsQb2ASMCm2DvaPmDKP4ciASWl8Bnibe4JdtKpHQwqW5BwKKsD94H3yMXIunkkeCgYH65NDcvAsvqc9VIXSD3JeviePALMgI/AjGJH2cojMA2+CeSjUAcdChJLzUmSBHDRpTZGCnkcxBbKDUOR7+gQmJPehneSREItgNfA8/VeOSPECOasmgMgLyH+U29MX2khOAGYkV9W7BHg+YwIOBFuhA+gIuJhtnqjc5HdyZfRJuRM+GazFBDhYC5kJb43dnGpyc+yyen7PzMhNLUfvNCq+aCiv6Kzao7Nelj7+AV1ZyU1btMgaa6xmT7db9r2rr3GnvWhgiV1wwRftyCMPd8I8adbwQyQnYBBnRmAgWccx6eUgVL9BFuHoIL34TkkojgliEPKQAEeiTHKuvdIgN/UiCMgNAibPgGjBYXI9z1HSDAEBsUlw1DNYTkwbWM7N/Qm2VA4CeHHiBAMIUAI2beFvSE2SXohDCDiSdAINhyqNaCPBGbDMP2ShGSpITAIFwSbuVwMxS5LNdVxPokwQ4R9BBfIOIhiSkkSc4EPAgHgiqNEviAXdE1BPAOVvCDwq9CBRCa7IDVkRQOkX8mCckClJPTIgkBB0tV8n5DByoW3sqUJgGsvBMwmogAtITggKSFoRM7oHRA+EGtWD6AIzwQRqiFeqbgm8MWmgf4wd32vfvG5vPI7thLhDD5glJugSWJk11pJliDaeC0EJsQfoIbhDfBA0GXOCqJb6C+SgpxBAjCOECXqBPAFb9Jex4iffA0ZIqCCWGRvuhY5A0gAIIF60Tw0zlHoGZCekF8CCsYYUgrgCAEC4cR6z0+gX4IKxh6jBZgGT2AD6iK5zMDboF22jOoUxQL+0vINrmWFGHuifqm3pK/bGuKBX2BgHbYbEpo18jg4BoCBtIQa5D4kg4wQoBXxC9iMTyDtIQdoNsQ8Zhw1AwkESMdaQSvyurRJEXKJb3B/7ROaA27gXaA5EkTXkPrpOGwFj6CUktAg47IOJBgh+xpv+IB/0DTCNnjLejJf2JAKA4xsYT8h/vfxHs8dchz4gt7j8mvFiPNF5CDP8IaSdgKYmQPAZ2lsX4Kzv+ZkDOfWDSQ/kg18kIUC30GsBdUAxugMxjy4xeQNwxO7RN/oHOEYO2IsO7s/Y8b0SFQg/+oY8GQPGPi7H5hpkio5gU+gjfeccvS0duejNmvhMxoj2MT7IRePKvTggPdFXfAw6zBYW+DiIT/wJ/WTsSDI4FzCM/SiO4Pv1UiWRtdgNz8NfcSAj7kOc4Tp0BxtC35EBbWSMGRP0EH3goK+ci+3kvklEiEjYfFIwboRfVQWm8ZYcqgjTfDP9eG58XtU99NK4+N1Iz1JlimIr/VeVriadch3VNd0qkKv6GJ+T639OHqu9MdZ0I5pGe5aSpSqCWuOjc9Sfbs/ShF4uz1weGiPZNz+jrPR9bNNIY6Qx0X3ieOTXVbUtJoz6PY5B9A0x5kr+siOuzfU9+rCqtmiyWgnyWLAH5xCLsFsmGJgAEZ7R84hBYD3wjchPngFmBRNxPvaLT8Ce8Y8QDEwwM5GiZaPcT9WiEdepvc9mQkP6JN8j3xH1TGMp/1EVA3IZSR/zMRtp7Lvpdjc9q/IXuodijvQ/6ovkk983tlnn57pX1f4ob60CiNdJXlXVXFUkddVn0X6qfFm029ie3Ld3a0vUg6otv3Ib07hW+bJcd3J5575UNqrP8/Nzn8rfYDpsBkwFriVWQ45hK9gE2AmcA/YF20HyaWWb/AF5DfYFViIfA3/q3uAB7JF/mrgEG2Dj/K1VNFoNRm6pQhR8AHmP+gGWA9exwokJ3+gXaAvYF78AfgI/g5ujvlbFAQogICvBL2AV8gwwThx7sAnt1DnICWxCtSafa+JEBQvRx5N/4cNYfQO+hDBGluR5WrkEBtPe/rRRq+TAqhQaIE/kih/j2YwLvzNGUcfAdDwPH8e2QbSNAgeRmxDYEMoQjMrL0Gt0AFnSbrAS7QMPxol+VcZyHm1QTh51kP6T44FLGSu4A8hOsBwHnzFRrbfDE1vAWvjKiLWejd+lANB9bqthjy80u/OZQVt/co9ttIrZ1B630oLqaI41/NTnLScJFORmsetm1zcKdXblHE5SdSo9Vdm5+fQh+/bejy2n5j73t6WH7caQNdHZdq8NNdrW1zNkrf6Z1txoK2v3Tqqg7cbXzpWV3Gyx19/M6TY4ZbKTm165OTBgX7rgS3bEEYeRVfsLhTjkHKNDjp/jbAEaOFwcKjMyVLKRmEJexACKIyaZJ7FmmQEkEyQJzpRr41tuIRchDXDUJPEELDlKyAYSZ2a7+I7ZJg7aSCDGQeM0Sd5JrLUEANKLwAvJAmmhvfhoL05by3QJYrRfzyNIMZvFkgicOkQWTpcZSYIdYJhgBHkhUAZoJimnbZqlhFgkUBJcCDwQWQIDyImgi/wgp+gbBDAy1BhQzUgAQGYEZwhD+kzVFAQSAUBvpeZ+tIHKMmQOuUlVHkFXiSnEh/bFY6kEM35jOegjQVLLs5EBxF9M3LgP40t7IAogDQiAXAMZAemgF/xwLhWIBHeqzZjlpKpV+1yO1ibIF/SJ6gwICmQWgypyQFaq2CX40l6IYH6HQEEfABaSNQQ4+oguAQAghSBMCM56W3okNwE2jCWypg2q4IXcRLcgZQjc9A+9E3DmvoATQBQkFbJhXBhfSD/GCwIKkkWELYQZJA2gESJby/tli5C8kI4Qg4BKQBDjQNUx9gE4QS+1JyG6Ql85F5IIYpVzkQWzrdwP/UCHsCtsiHMASCIllWSQQGJPEProObqMDQK+kB+yZDaciQRsAdkzLmkrjKbbDxMefI9cqBLEN6jaWElEntRwLfqF3dJHbB9bjUmkklL0jDFEz5Ar5DEVpPgFVW5qdp4+oBuQ4PiAmNTRBuQFKUz1M/3EN9BG/AHXARgh1QCojEdMntBR9A9bQJbIHGCnpF8+LZJLXA9pjN8j4QAw0of4AiSuZ8Zd++JCMKtaWFW/2BZEJZMakbBBNtgoNhO3+1AFOt9TJeCwsHjhHPKmD6rUx8/ij/S2dOxflZuMETaA/9QYqX+0g9iAbqMj2Bd+Q/ul8sIBQDMHz6NN+FEANf2lP8gEXcbXMvY8Cx2kEoGEiQrMSOhgm4wx+iU7IoGCkOY8nkN/8VUjHfL78juSTU6OdSPU8qQ6Jlryq7KPmNTmupEDf52rSholiepLbGfcWiQnJyOho77GPkdMoHtHW41y0fexrfFeUf91bk405Il97OdISb70tiqRlb1V9SUnJeP1kXiI46Fnxf7m9q9265n59zkBIzlU6YQm85QARz2PbeF76VIcAz0rJ9dim6Lc4z3Urip9rMKOcbzyPo9mZ/gZCExiE3FSfdBziLnYPZVM+EfisZ4hPeZv/BYTIdg4MRn71/7DOQGX69SzS7CTr5Tco5wlr9yWcv2UfON9RAbJpuM1cexj32O74+/aMz+2R23SOI9E9lWNe9SVqpgWbVH6303O0U4kxypfF7dGiv4n4oWJ8GXyFTwjf/t29HV8T/4RdTyXY9TJ3L6in+7mNyWPqokX6Vq3FVlVfjTatXSAmEoFNNvAUBSgvetpEzEUG6LCTlu+RFKNfAU8pBfzgOuiP9LYgAkgAsFN3J97UUkd284kaiQ3wZRqLxifSXrwMvg09wsUsYCxyEPxG6qGzPOWaIvgO/AQeFE4TtWX6gN5G0QhfSQPAeuy+gzcxbUUV3A9GCSXLXLjOrAK2AoSEzxCPqG9RiH/NAEsfcJewULgVp6Jn4N0po1gH1Yw6SWcki95AytmIDMpwqBtPAN8RPvJ4yF8kU0e0/gbbE/uTe6nyk2dRzGKVoWpqCBiRMaQdtJH8hHyWHwuMmKCWpiOPEMruGLsj74o2vLofrgmN0cErivQl0tVbjn5Gm8AACAASURBVI7WttEqOXlbek1ujibF6u9XRnLTHn/C99yE3Fwyqd++c+XV7uSfePJJO+8L59qxx77OJk+a5OQmJAWzbSSaHCSQEGlUR+JUSPggJ6jYITmEwMFRU0nHEkucJN/jFCFxIDG0ZJAgQ9KopBQCAyIOUo9ZdYg2nK8qN+OSTUgfyAIcPE6S5FlBmkDDfWkDxB0BANILh0zSTVIPmUolqN6mS1AlQBN0IQE4N25gDPGEY9asE9/TJ37i0LkeMglSDYIMcoZAQ38hg6gIYx9QKgQ188V5zC5ChgkoAbYhZ7RXqCrGBPxI/AHqkKzIVssC+FyVWxCuPE+BheCBrCBaIYz5TsFD1Xq6H8+umvXOtZ8AS3KBPCFvuL+W1+pcyEqSD/QH0AGRi7wALowBs34Q1oAlkhD0AgKOvqBPjFF8Q/ZIFso9AQ8QQzyL/fgEMFVRwDmQjyQvkLFUDyJnxgPSCX2ESKGqUm8LhLBCfrST89BxvZkcYgz580zsgfZyf/RK5CZtQBe4D59BqAIkIM44ABPoFCQPJA02QltIzhhfSFvkxvcCAFxHVSRkG20DjEB0AYo4sAmuR+/1oiPaRIWw9q5Evoy1SFYIIchEgCOkLKSjlgExhlSyAb4AgYwXeg640Uur8sSMdjDrDFkKaOJ8ZI7MONBFLY2m34AtyD36DnEHUEJmkLy0lfuMVLWpsWaM8BnYMDKBoJIdxKRH+yBB0qIvyBY/ROWBXiiEntBf9nZiUgG7gLzUgf/je/wMuoe/ErmJPPCDLC/Cl5FoQ7RWJZyQoQBRAClJuzaij0mmnqV+Qmqz1QSVSegcv+vtnHoGMkafkSeVECQBJFmAZtqGrCHuSQIYA3SRvSoBn5yP7PBt6BVEJ1VS6BtLrCBNGXuNOxMB9ANQznfoOjrOWDDOyAVbwZej/5CQ6IdiBOSyYgT2BeGAPyO5gbwX6cbkDOQkY8EYsoWDEke9IRQiHr/LPdFZ7IMqfewUPWQc6Ds+G53XG+zRc3SGpVT4LHRCL0qIVbEj+aGYEMRkVtVteYUe5yixipWQkmtOfERQH9tRRULkJBt/55Wbsg3pVZ40xHbo92jreWJRRTbo3t3kFhPLSGzktpL3MSd/ch9UlfTEc4QXlDhHci5vs9qYEy+xT2pvPnY6p8pHxnP1zJwE0d+RLNC4jaQfsf/SM65Tcp2Tm1XEZk4ORX3JZSR5RjnmSz5FoOXEufRytERV/cDW8VEQCMTH/IBMABfiA0n6wbcikKK+EXuJNZAVEBJMpOUViNHfa7x0zmjtlbyqdCLaU7xPJGREVnd7juKCxjK2Vb/TXxGL0WZy/8S9VK2lMYx+IfcVuf/Rc7iPfFm8hjEWCahrkaN0MreT3NaiP1C7ol1K/54LX5b7kdyWcr9Z5Rdlb4pf0f5zfe7my6p8YC4nPUe6JCI8yq4qruTyZ/WMXqyJ/XE/6QsYg1wCokxVeFGPwXFgDmI2MRisrXGP7SBXIlYzAU7c1gt2or8Ao4LzwLicyyQqB/cBH0D2geEhyfIDXA/uheQEX+Mboo3GyUONB+QmZCo4Ru86wF9Em2MiX9WdtA3cRY7DShNyVSomwR16YWZsFwUWYDLaT35E/kveCuZlux6IQm0/Jl0RiQ3GB5ORm+LjaAe5HPkqf2t8NBbkxuArzgd70WbGjKIK+qeqS+03Lp8pGZFPMJFP+4Tp0EGew7PJ38iRwI5gLI2L2kG+C+YiP0eW5GD4cTAvWIvKWrBWrsN6Rm4jY/G/deXmUmawwn7g5GYE0WmAU6VmDFipB6rgLENHtty4bXXl5vjHemUkN9vzIDfnW/tFq9rQ1Kl2+6132FGvPcoefewx+9znSUSPt2mrTHNyE5BIwoez5NDSQJJddA1nSPKLk8VhamNiEn6SRAgSkly9xY2AxDJeAhcVUiTIBKT4tnRIPwgB7bkpcpOZJgEYSFcIAxGHBCqCHLZAog1hQRshC/icdhM4SLBZxglZA7Ej5wipCJEIWUf1FkQbxIe+554QnyTmBAUSYpJxCEt+h8BihhECgT7xHQGNf8iAgKqNlUnsIQFIzJlFIwgKpBI8aLP2zYSQi2/0gzBkiST9JjATAAl0zIzy4hmCCGAdQkAHs3XIkvHhc35qySagBEKDAA5wGevbfwl6tIUABSkNoYF8CFA6GFcqN+mTlq3TXtrHmNJexoJraCO6wZhBvkLCCbSMxTohVyGXGBtkrZfBIFcBaJGSPJfEh2eJsEavGCf+EZQZT2Z3IW4hUyBZ9PZlAJXeli5yk/GmbyKaaA8y5r6QRpC3gA2IMnSMdopYJKCjm9q/FtkKfAEYkSGEkt4giTwgNwEIADl0kOo/7TnLMwEx6BfbJdAmCDuewRghE8AZwEm6RV+ZtIB8hKRm2YgqHvkd8pPlQ9wb4hCiUi+fisBDIIifEG/IBIIPEk2zuTyfyjjALpMZ/C1dwJ8AktAFyCdIavqGLNGZCNSrkh/GHnsE2EKwQXBF0kH6ADHP2HFwf+SDvkJu4pcgK0Vu4rvQT77HTgD2ZTRtt53YpqKQCRS9OIfvAblULqJTItyVWMSklPHRfr74WvrM9/GcCMCRi97MSbJINYT2l4zn6aVA+GLIOhJ3wDaTCoBagDK+GTtjsgM7geDFVwIwqTJGFvgUvtN+v/h6dFn2STvRN0hS9IR+Q7Zi1yI30RXkzb24D36UmEISQgKjlzrhL/FJ7MeKT4e40J5RjD3tQ295Jv1Gx5UwMz74ViYI8Gm0D/vVPlC0h1hF8sCkFuPK0nfGTZvfcz/aCCmCLnAeuhL3lO7mj/KENv87B+ZKNnVeJIL0jAjyI+bTvTTesRIp2mCeXFQRPGN5lu4Zk4mY+OTtyUm7+H3UUf2u5EfxXfofZZ0TCt3OqUr4cyIpJqa5H8n7mt8v2n7eprwqNu93PjYjyX6kc7uRT1XjFOUtmS2dP3TeRJ7LXPKRP4pkvHQgVjnGMcxJHy3xFjGiZ3UjFKtsjXOFebBTMCrxK7YTfEjSj/2CNVWhFUkcMB7xB/9CjGNyKdc/yTmSHrLbsUwCV41h1KdItEZdiOMYc7oqAq+bP4rPVozO7xUJqJGIAr7DX3LkFYC6t2Iz58ieo62I2I7XR/nq3LjNQdRdPSeO4Ui6mvvLeG4ke6OPrBqDKl+W+7sou25jxOfRT+d/j2TvVT5H/ZMeRpJwJL+Znx+fm+OO2HeKJsBxxGpWsonAxhYZM/AeMZhcBOwRZQleBauCuUVuyp9Idorb4BJwFHFefiVO7EBukquBEZmwV94nvwCBCR4DS4C3o3+nHfgFcjvtyZnHsSg7rgXzgSvAaeQ7+BNkEHUgkpu0DYKXCWMOckfagZ8Cv5BbRLlyf+TJ5Ct5H/gEApF/4C98l3yT/BB9Ja8AH4GXyAHIE/ic54FrIJQZB/CpdIU8F/lwDcUE4DNyAG0BBw4Eq1KByzWqEpWNkMuBjSE3yfmEoWXz6AD95Ln4ZHKGGBsgMhkXrkWW5CGMFTkW+IxiDvBgfsQcYySMUO0L68rNkWLEivRdIjcLirJclf4sWigqVJfUlZvPQnjZqSsjudmaO694W/pq1pgx3ebNfdKJt/vuv98++KEP2ptPPcU23GADJzcJVBA7JMg4VsgCVQghChJDHCmJKsEPMo7ZcJJmyBucOkQNIFPkn17EwPc4KiWlJOzcQ4m6yCiCHQ4XQkjAkmdTTUUwwDniEPmehBQHzXfcW2SVyE0IFc4hCY+z4jh9knIqyEh0qRxS0Oc8gjJLGiErCDgQXFwDgQJZh1wIEjh1nDvBkwQd8g5SliXAVLlSAQuRCwEDSUBwVmCgvQRfCBqqp5j9gwSICS7BBXKTGTJAAkFXAVj7MZLYs9RUwZcgSACF0GBJKOQtwUuyYuwIiFoyPBLIjSCL3yGvmInjWghDll0oEJI4QEDrxTEAIIIhRAtkEs+E5IIYhODlPNqEfuhNgxGMj2SlkCkQ1hBVVDlSXRjbCoABdDBDyZJX2kWQh0iGJGEskBNtA3yg4xB9BF1AgPYwpT2MPbKEKGEmkp/acxMij7agFwrSXEOQZ9aaGWDkCyjhmRD5fIedENwhlTgAH4AvdBvCC52IesA1kJt8T8Uc58YD3aTtepkRhBmABB2nX3ppCt9DYgKskD1tguCBSJUeMFaQrHzP5+g3tgy5zrk5YBdwU+WmyE1VbnJfquuQHbZPP+gPy5H4yaQIuoAOIHtmrfUMJQQ5saG2AgQhubkOmUCaRjvmd8AWQBqSD9uGSKePWpbOtciJWWUO+guBj24gV9rABI1m0dEj9JiEmips7VWKvvE7FbbICvvMyQ/ajS8AMKKzWhYt261K9CAoqaKAfISARZZ6+YV0BH+FD8T30F/6hk/G/+Dj8K2AaORD3/ABPB+wie/ABrFlPhOY5DxIe/wYvhAfonYCavFxtA37wMcwZvSff3qzJufTR8YInaPdgF30mBgBAcs/fDl6QRWADuwTMkNLu7AnnqOKXq0A4HMtS0e/aTMJDbbF8yAriWdMYvAs2o3eE3e0nyrAHL0jQSEWYKejHXkyHZPwPJGT3GQrVX/HBChP6PO/I/jvVs0UE0T1RfcZ6VnRj+r8GDujXGI/c98dk8yc1Infxfvlbc5lGuWXt0N2P9KzYqKfPyuXie5XpQfyS1VLP/N4qnO5T07qSg/0rOjnYnu6JXhR5vo9J+j0jCgXnVs1DlFHYhsicTlWkq5Kz8aCN6LMhRnxR8RJfB330KoAvudzKpgYD/AS8VPV3/wEB4FT8Xf4SGJ1FVkZ5RJlHu1tNL+g6tdIkMY+V2EcfR/l2s1Wo17mfkEkXtSn3GZiX/LvZM/x81xOur6bL8vbnRPeapvuk1eL5f4n+rd471x3ZTtVPiL66ir9i23RM0bS03w8o3+N7e/mZ3OyNdc7tWGsfjPve1X7utk67Y14S/6C3IzVOhB74DbwjwhtcjxwCBO/TL5ik2A4bI1/fI898p2wgHQLfcCWWanD5DYTDRRZcOTL7JFLXJZOcQhxW/IB53AvFUpwb61o4lryM9oB5mUylgn3aCO5n+FvJv01SU9uAa6kECGOMfiJ6kuwLvmdVjKSFyAT2oQMwDDa15/ryedoM/gETAlWYsUgZCW5NIUGVJSDt+N40RetjmQClwljKinB3IwD1aJgVfAjuE9FJ5CwYFUwFzkNKy3JW5E9mJe8h5xIxTHR1vid9pLD0DYmrMHwOmgH5CT3h1gFz+GTdQ+wPbmWtqbDJ4NBGSuwPlgLXKsXREV/G2WteBZj48g+uCY3R4tRK8r3ZeWmFevNo/PNnXYZOAsWtBNIO3tyvmT6kF1Z77k5rvFdmcnN5pqQm6taa9A8oFxz3fdtr733sNNPf4/ts/erzBpNJxuYbaFKjyAFmYETks6RUOLgSChJWCH6INdIjiEMcKYEQhwdRB/JNEASUpQZJcgSEm5V3JB0k1RShUbgIukneRW5qUECvEI+kBTjmJn5IlnFSUIiQDaqLJ62UnmlF4OQNFPJGEEWbcG5Q3hA/KiiLAJPqvxoJ99zPYGDWTwSaYgbyCSIENpGwIDwo6/0GXJRmyPTDpZNQoIRzPJ2EFwgNSE3ITnjgWNnhg7ZEMxoM7IlAGuPOYhPlj/Tb4IrQYdz6CPEA8AeggI5AyIIJsiyCnR2MwqBH+5FsGMMCcTIQaAEWdJ+giAJBkENXSGYMSsJCU0whBQCLBD06QNEJ/dj3GlXvpSpqk3oG4ET2RE0tR+QAAF6DOGInkKAMWsIUcL5kOqQ1iQ6LPdFVyBVGD90CWABgQWYo53oG+cDGtAJxhg5018qcrUsnes56B/kD4Ee2yCpwp4AfxA1kC7YBsSKgABACEKMcYXc1L5i0keIYQhS9J+lw3HfMckHG6CP6BiVjEwEQMpC5jBmAAnGAlujbRBF/5+99wCzqti2hceOnTPdZBUlKVExggoGEBFQcg4SJEcxICqiSJaggpKzIJJBFEFARUWJioCgYiB3zmHH941ZVc06fQjn+r1733v/7z7Hr+nde69VNWuGMcecVYskDm2T9+W4CC5JdvE+JMX4b2PnHDOJKlbYCUoNGDFjpBwJ9LjdhV3B1A2SSVwTgj3qgqmKUxe4DpwX15wy5X/UBQIlQ8BSF64Gbnhf3oM6Tt/DdebYSiYa/Bz9FAErr0+AS79BkEmbIBFMkEryjfLjmUgkxEi6knSjvfA/Q6pRZ6jPJNdJ+FHnOUfOnfImWcq1pLxKJmocC/WBfoX6RXmSIDUyvBK4J/nOrUzUZ+on52KOBzCJCPWLnyGAp62XJDfNEy3pV+m/qN8kMpkIsNDFubPrl2Ql58rx0I9wHUny8rq0acqPCQtjBElcdl2T1KUeEQhT9/g74wtthtcxZ4xynvwOATn9N30UfQALUpwX58BrsLOKcYIJE+MNwT99Fe2dhLtZByYRvBcLV/SP/Bv1mPczT6UnicnvUe8Yx2ijHDNBPZMF+mgmGSw20IfSxqnvhjj5T0BCSf20JoolExSzXtbk1UqyWYmDkuSIsTdDmJvuN2tibNW3a5EQ5lrmHlcjYszcSnaZWpN2Myf+vBrhYcZScnzmu8YPXotwtMbmq5EGZgwlEyHrGpUce8k1Nkn4tcgTKwlkHbP1vlYZl9yOa8bAn4aE4zis5Kf1/lcjZKzyLOlrzJoa2Zp7GYKC1yyJAawJZkm9ssrfyNn6nlUmpuv+SoTTtUijK9kbk2cWhemb6ZtYbKbfMvGWsmWhjPGY/oLkAGMN50b7pr9m/GOhg0SLeSrw1cj/knrM30vq57X8gnWtjZ2b9bYW663rayXdS8rnv7r2xlYNyWq1T6s9X8mezLyuRJKWxKUlfZnVrqz2btUpMxejg9axXg2PWslP6xissr2W37ySTzTfLWkzV/NlV/Mr1vGU9CtWX2i1Jf77Sv6upC1dSW4l7e5qxK8Z15X07Wr6VFImpnOTGJix1jxElvkd8zY2ubDYSixOeyR+MwVgFseJcYj3Gfe5U8W8aI/simQcJynIeFxSd8w68H2Sk7RfxnTuRiJ247xIepKsI4FJDGH8gnXXBTEmGyz4XRaHSQqWlLNV5/k3Epemk5KYixiTuMC6ZsTRxEP0O8QgzN2IWUk0Et9xZwsxKf0V80+j52zsMDvBOH823xB/EpcRd9Bv8VrMZUv6f+IYFm6Zq5B05bWZX3CdiMcpS2IZ5lTmvHCSmmxyIBZjvso8l7kScxqOm8Q1cyP+raQtUBbEY/wc14vjYv7JF/Mb5p28N8dD7MT8gWtj5ERsz3yJuS95BOJu+l5iLf5O3M85c8zW9S4Zl6w6fi2/e/lv/5Cb/5mc/s9/SpObMNzmFX8WK+YVn3n9r5P4p3Pz7y/q/4vkZjA9Qzo3kRADe0w0eOzNe3Pew7S3psHr96JP76fxdM+ncVMl5WRKJg7GuZgzNszWaCbMdFwMMHTQdLx0cCVBE50ck08mr6wQ0fGSCOBWaxIhJAjocK1OnwQPiQUm0iRaeA/+TufI65B8oLNnEk8SgoQCgysJBSbGTNQZCBkUGXxJ9JinX3KOJKfoqEkUcUwk7UoWDRgIGaAZfElucl4k0uiQzVOjrd0DBkyTFCDpxc9THhwniQcm/LweXwawkYA05Ca3NrDT0JoU8d+8F8E9W/s5H8qKSTyJARJVvDZJKMqKFUFW8RjgzFOCuUZcK5KNDJoMLJwzgYn1Kd7XsgqzptQBBmR2n5H0ZdAjacCgTfKWwIBggmtF8MHqJsEM582/m63URs84ZoITrj0BBLtTSRRf78W5kdSg7BjoTaXSJFPsYiMwoe6wa5MBnICEa8qATP3jua1mK4kZDyutnANJdgZfypyAhb/zs7wWSUEruWl9oBD1joDHnHtK3aSOsnOQBB+JRK4bCUeCE3MkA8dG4pzED4EOiWNrVxAJLoI3Q25ybiX1lSQQSSMSTDwzlGtE+ZP0IaFlBdsGTBCk0A6ZQDI5JOFEXSIA4ZqRWOfYaEsEUhwz5U0C33okAa/NsZvtPEwiaSskN/miTGhrBMkcE3XBnH9rxsLKM5NT6joJ5pK6cKWExJx7yvFQbhy7SXSM32KCS9KRJCSJPIIss9WKZD99Bm2IBB/HT6KTYJ3kLkFbSbkxyaY+UB6G3OS9zNypm4bcLOkL+Tnei76H/sKQm0YGRg+tcyVZTvulTlBfqPfmaAsDgAne6RtYJKF/NZ0B9JWmc5N6Sn9rvmPdPsSOR/pAriHXzZzRa84LJgA15+iawhG7DXhPgl4CXAJhgmj6BwJ7+nzOl0cjUPYkGknK0zeZ+Zmknj6T685YwVhC0pm2SH0xDwQimcz1ow/hy5y5Sf3lOBgDSM7SNphccQ3MU1qt/oT3ph3RD1CHqWecN4sHJHzp3w0pfz0/ZHy1+RznU7Jzy/zNmhyZ7xn9sJKLRgcMiWk+Y75j3qd8DNF7pYTVSgpYddj4SEN0lCQirIkG/23t3CqZsFv/bsZpJRLN3K36bEiwkrIt2SHG61hlZuZj/f6V5l3yXlaSwMTekh3VZl5WQtBKNFrt2Gqr9C0mGbuSrljHbP5ecjzWeG+1fyt5YyV+Sq4lf78aoW7ma00YzVys8cMqxyslk9YxmnsZgsoqJyt5Zq5j5mSVW8l/X83OiI9YrGAizZjJeM8CliHfzNzp74g7GGtJbtLncW0Yyxn7Ga+JKek/DA60ztm6vlcjf0sWnq7lG4wczLqVtAMrxi7pm6xys9qi0Xtjv1bfUxILGJkb276SLl3Jtq2+wHqNknZmXeeSvsw6FqN/Vts28+A1zFqwkFVyXaw2ae5n5HE1G7+aLzNz+bu+rGQBw7pGVtkamZZcm5L359+vdDSDGb/V3qy6YvUd1nhg1SFjE/xZsihl1rEklippC/wuMYc5c5O4jLGGMZ4YmtiSxXQen8SczHr8DudFApTYgViFxX/mCXzRHvl9YgjGXWJagwOtMrXGLmJHxneOgbkn4zyxIrEEx8i4TQKSuZbVL/B+zEFIGBKzET+RbDNzLembjTw5Nuab9BvEMbw38zyzNpQBsTybTdhEYc7dZ35FPErSl/iXOMisu/Ed9EnMdTgP6jt/0q8xxyMeoWyYczDXKBknOA8SlcxnORfmTXyP8yHmJ4lq5m/0lbiOO+24FsRRbHBgUwV/cqwskhPP82/WuGD0if6X5CaxLe/L/JQv5pRcexK63OnJ3LZkjGFuxx0/JMKZcxrfzYYgYjzm6WwkILY037Xq4bV09Fq+958zN68tnf+b/mqrPOGX4OWzNPlIcJs83frvdnJWif6nc/PvLvD/m+RmJlCQj2B8NBxxMQgG7Pj99O8YMGgg9n79FRJLJaBL587o0rWbdLSwc8acr0LQQUKGySe74Jj4k+BiUCKBR9BJ0oLEFJNf61N1KWMmYAxwdNqsLjGZZwcbK2P8LkEoAwGTaWvnpiE3GTzohOmgGWj4WQYxOmgGSl6DxBHJLDpJVufYtUbHSEKTTp3fY7CykkUk40qSmxyvCUJ09BwzP0Nyk2NjcCfJwzGT2DOVKCsIZDAgEcrvknBhAGSApRMneUlSxPri/EgmMGjw7yQnSoI6Q25y7pSb6dw0T0MmyULQTgLMbKEmgcDgym4FkoVcP2635GeZ2JMA4fYsnqnDAFcysSxpH1awQVlSLgzUBAAEG6yucpwk/gg0mICQcGEwJmlBIEJ5cZ3Ny5yjxbmbrayULYPe9V4ETCRjeF3zcB6TDPO6JOoIwEg2cozcQk/QwvFwWzeJRH6PJJeRN7/PzzBwU5cpb4IhdqlR7iRVGKAJpqg/vAevZ32gkHlaIslC3oNrSoKTQIZ6wMopyWd2jRFQ8D6UFTvLSMawg5XvsVPOuia0Qeqx2ZbOLsWSCSfJTRI+HCtBKW2DMmflnbZL2Ru7pnxJmhFQUR58kdThZ9ldZyU3DSgliONacY15f4Jb2rRJODgnAkGuJXWCwItkKF/UBX6f96BcuB6m+9PYHcEh7dxsgWGySj01gMeaMJh7ktgigUVdpN6xem3maMAa/RVlS6BH4ouyMcQZSTSuD4kz6h11gjZE8p8krOkEpU5RXiTPzEN4uFYkMjlmXo9yJ3lI38j7sdhSEqBRx+gLKCfqE/0h7bBkcmH0n+8TyJNgpy8hGUdgTV9n5sm/s4BCIMmiB+dN/SNBy8/Qf9JeSXKTZLQ+wZ2f5Zz4Pn07CX3qtKmm069SvlwbkgZGjvTPBNe8L9eYIJdrwDWmzRDMmqM+aP/UBfr9kg994jwZY6iHjCOMP2arPmVFfaeecZzsiGAiYIofTHY4LyY4vD630PFv1E3aMElX2ihlZk2+SPjye/wM1988pI3kL8lVAn8S3lcizkr6JatOGiKDoJ6d2Bw/ZU0imrpO/0w757rT55oEhnrENeDY+T7tlDJhUYHX5+dIHnOdScLyJ6/LmMt5MQ7y2rw/Yzc/y3vTHun/eD3TEU//xs9SJrwXyVyuG+2dOkwb4DUYYygLdlHzxTjC6/K7vCavz8/xfdoG72WuS3viXOgjeT/GODNexlC+x84Wvigbzo8JI+2T1+L3zW4R2i7Xi/rFe/F9ypf6aMbLcXGtWKihHOkzKBvOgWPlNXhdjpfX5ovj5XW5Lrwu8QTHT/lyjHyPn+c6sMuZcZ1z4L04N5JlTNL4oswoS86B3+f4OE7zEAqzPrwuP0cd52f5PmXDMdDeSo6X1+A4zPnlnAPvz/d5LcZ0zpk6YGTGz3LNjD7x+7wu78UYwnuxiGMwAdeCc+QcOF7GKbOW1CejI0YXeC/KxXSO8168Lq/HtaSMeD2uD8fL63LMXCvKhvOmPrJ4ZS02Xy3e8/rcCcLYSf/H+Et/Y8guzpPrRtzE2MJ1ImlCm+aYWdRick7fwoIax8jv8nP8riEyOS6znZMy4Vhpe9Ql2o55uJ4hcq+HT0qSUFZCkmtG3eN7Rv8ZW+i7+R7ly/d5L46Ffd0zPAAAIABJREFUOsx1M2tBWVInqWfGvxh7pX/hnKgPvAZ1hLbGtaDeML5zbPwc5cPr8j3OkzrN+9FuuZ5cI+oT7dKsG9eSn6Xe0sdRLmYO1A3aGsdLH8fPci6cF3XE2BX1n/KnTvKexl75HfN9zoHj5bU5BsYBXt/4Ql6LMqQsOQbOl7LgPHk/zoF6xu/Ttnk/drFx7nyPY+O9eT+j/1xnyt/4Bt6Dn6UOU9a8F2VG2dBW+Hd+lnrEe9DWOBfKiv6U4+Z9+J91vNR748u4NhwD78v1NbbCe1GOvB7vxevz3sb/c0zErpSTWR++x/FSjhyTeSgs15cyN3jhSkR3SXKccmJBnPkBYwTlT13h/Ym5Ga9JdjHumiMeKHuzc4w5EOM+58C4SjukPJj/EB8yV+C1OTfOgfKlHXMc/BxjHMfNNWShkjbMJgkWVOkHODeSgMTbjPvEfozZVr9A/WAOSLxlHgBLjGQKgtY8y/zb4GJidOJ66hvHznzPrC3HwU5U+huOl3Mizife4dxoGxwTsSZlZ/IS2gB1kPiW+SQLqMzRzDFGLHrzPsRYxGrUa0OA85rEmrQ5zoHfIU4lvmHBm9iN3zE+lfpPebJzlfdj0Yc4itiG8yBhTB/J8TNHINloLcgY7MN1IFZljsDPEDPxHsTvzAUYS1h8YpGfPsjsQqAfIT7kelFebLag7+YYqK/UCfomYjd24JckNU1OfSXfcb1c9R9y83rR6f+ev9sqT/wlKM8JkldQJ0yXD+FUjslwnZf/rjhQ9bv1VTnK98+29L+5viQ3/8r1wxm04ZZoOyLcQTgCdgTtASCo5KzE/a8y/5u3u/7XtF6Iguh15r/tHEswiKDHB+nczMtFID4azvh4ITftdmDdho2YOXM69n//vQREgkYSKOxoY/JD3bl48ZKQMXS8Rw4fRkhoiJAyTPwZ1Ngp9tzzzwlZOmjQQHHMYWHqu3TIdOajnh2F4yeOoVev3tIJxkDDJHjZ0qUYOfJZDBk6BDGxsVj1wQd4e9bbcLrUmZutWz8Fn8+PCxcu4pVXXxWC5q4770Lv3r3EkYeHh8k4CVyGDB2G9evWy+8kyJo1exyr9VPiON4dO3cUk1i0FQIadhnRwTPBlc5NbmPyeuFwOmC3qQdhzJgxXcjNxYuXCMDgFk1WzRgIxo17DU891UqCEAFnVlYmfvrpGAYMHICMjEy8NHq0BKHly5bJfJ9o3lwCkpXwyMvNw+iXVKBo26YN5s2fr0hYvZbUogH9+2PZ8mXo1KkzZs6cgdDQMJz+/XfcXreO3HvDBn3mpg04cfyEBLMP13yImjVqol///rKtk8AnNCREAspykg3jxsl3GXC4ZtfrllTkpnqA2Z9//oV58+dh/rz5ogMM0Ax2rNaSCOnYqZOAt4sXLmDV6tV44/XXUfmWW7B+w3qUK1sODqdTwMvFCxflPQIXghgSx1wr82Cbayk/A/yKFStx5531MGzY0OLtEB6PFydPncLQIUPw559/IDMjU8i0V8eOhd8fkC7FPn16C/FDEsc8NIj6kJycgl27PpfuTAJUAiOCDXYJs3JZWFCA4SNGoG27dgKeJ745AXPnzdVnbg6WIJ2bm4ev9u7FlMmT8cOPP6LX073kfgTf1B8Cq6+++hLjxr0hAKNylSr4eOsWWXOus3nSPAlvsWld1uJ4CCAOHTqMN954HYOHDBH79gcCcDmdIirKjoBi6tQp6NGjJ77++hsBF3/9+SfelOSutdgHbSq/IF+Iqbnvvy/EI8HG9OlvIT+/QIjy48ePCSlG2dlgQ0A/SIcgatbb7+Duu+4UEum+++7VBKcNl5IvCeijXBo2bISpb02T7ULU4ZSUVKxavQpvvD4eVatWwbq1a1G2nCIa6A9o4+vWr8O777wjushktd4d9cQWr1jN1fZB8Ne/fz98tv0zdOjQXsZLwOx2h4iucp2oV1zLx5s1Q98+fXFL5VsQDATEhu5v0AAF+fnYvWePJAtjXxuLFctXCAAkeH/1lVeVT7erhyKRMCZgZPJBm+Jnluhq9pTJkzB79hzUv+8+8Wn0Kza7Q0VtPmFSPwiQoJjkWog7BMNGDEebNm3VPSwKb8A2Zc//c10J4Hft2o1ly5bisceaIiY6Gh6v2rq9cuUH+OTTTyUR37NbFXtq1aoNh8OO1as/lLVl0vDqq68I8WweRihdoVu2YNHChZLYduveHS+PGaN8lO4wn/7WW1i4YIEkSK3btBFfR7/ZuEljLFywEPEJ8aKn/A5lPXr0i6hZs5bYWkiIG99/vx/Dh4/QXcnDZQ1Cw0Lh8/qQm5cnRMhzz42Sn/StPZ9+WrrKnQ6HAOF77rkbaWnpWLxkCVo0by6xgrrPz5NMXrFiOUYMH4Ghw4YhNiYWb02fLrbNc6RpR/L0dacTXq9H7HPp0iVYvGQxHHaH6Evfvn1w+vTvaN2qFc6cPaMPuVfnel3rVbxGIqugYDCfzysxr03rNpK0tnyypdyjWtVqQs4ykTAPN2ABIyc3V+IEix5169TFwEGDZH0YR1q2bIGCgnxJsvr3H4Dz589h2tSp4lcYVzhPJsTs/uD60Ic807cvevftg8zMLIx99VWJqXKmF31w5cqSfJHIrlK5CgYNHoSu3brh119/Q7u2bXHu7Fkh5vsPGIAaNWtgy+bNGDF8uMRFfpZxgraxYP58iblMLp8dNUp0cPTol7B2zRqxd8aUxk2a4PvvvpfYcODgAfEHjLe0MXNuMwXGQkPXbl0ldnDslMfgIYPRr19/hIeFYSbP+1qwQIgnypH6cfLkKXTv3k0IHsqBcgwNCRWd/HzXLpkv71WtejWJUSzCZmdnoUP7Dhj13CiEhIaKzD9YuVLiAOdwz733yvrQb5OQ4TU5X5Jr9HMHDuxH/foN5H3OhTGBhRS++vTujf4D+ovNzZw5S8iVJ1u2xBtvjhebefWVV7B0yRLExcdLwtuxQ0ec/v20FAF2fLYD9953L956azpq1aqJD1Z+IMn0hYsXpehBWTJJbd78CYmZ7JDhvcqWKSsFW+Iw+vRhQ4dKrE9OScHwYcOkGFK//n0YPGQoqlWtKrpAP8B5jn9zPO67915s2/aJyJfx8vGmTTGRxdCyZaQTh3rDZJVzf/LJp+R6I0eMEGzG2EM5eD2qM2fD+g2yG2HgoIFo3boNfj55Ei1btERuTg6efOopiWtp6WmYPGkyDh46hIcffgizZs5CufLlrktw0oa4q4j3TypdGt27dZN58kV73rPnC2zatFFibkZ6uuAO6shr48YJgfdQo0ZiCyuWL0fd2+uKDy7yeISsYUGL8YO6TN83efJU1K5TG/PmzQV9XlpqKho1bIjZc+agNB9Gabf/R6je5FxWgpP3ISlAHywP4VywUDAei/EswlB3SBrx79QRFpJcbpfoI7EhC0PUfxK9x4+fEAxM/0e8zu/VrFULmzdtku867HaMHPUs+vTuIzrNmJybk4vOXboIrmZMePGFF9WW0FtuwUtjXkLTx5pi375vMXnyFBw6dFDw1Lx5tPMCwfUHDxzAgw0fFP/EmMntxp07dRKZcA7Uh7DwMNHjBfMX4Jabbxas/3Svp/HcqOew8oMPxFfRnzCGnDp1Utnrzp2ik7SbatWqSkGaPp04lYQRiRMSgPRLxGgktkiMEU+xqDjhzQlCCHJcxN3nz50Xu/3uu31ShOW4Hnr4YXzz9Tfo2LGDyLfn0z31Z76TfOPsmTOyq4D6HxsXi5dGvyTEHK87oP8AtGvfHn+d+UuwAMdL/0LfS+Jq4oQJUuyk/IcNVyTPjz/8gA7t2wv5SplzXBUrVJS5qQdFxko8fKbfM5g+fYbEXmK4vn2fQe8+fcRWXhnzMj5au1bIoAkTJwimINk4Y8ZM/H76NJo+3lQI+8yMDPGhtDnem7pAHMrPUnaMCcQitInSpS8/UDUYDCAYuNzZSXsScosPNtRBb+vHW9GzRw+EhIRK7hcbFye+iAVgbmsmmdyuXXuMGvWsXIsYafeu3fh42zbs/eornL9wQchB+iziusysLDz0UCMhtUmYMS7TRriujPMkTInRMzLThZyl72vUsBGOHDks/vzzz3fJnPhfWmqaxC76Ydo8yUTqIV8ej3oAI3NWYjaSisSa/Z5RD+rkPf0BPxwOp+BAaz5mCpTEd5QnyUTmxbSRe++5V2Lv4sWLsGXrVtiCJGK9mDlrFtq3ayc+ir778OEj4ssHDhwkuaPBEWvWfCi49tjx4yJj6sykyZNkjvStJA6Zvygd74vaPFvUbpfYtVPOPx+Gu++6G2PGvITKVSoLxhn/xniZM3cY0W5cLrdwRIyn1AFifMZJ5vfUW+JX4ieuD/NkYu8RI4aLjxe/Zber3RLcsWGzC65h/CRuZD5Jn+l0uTBx0kTBEczhKCcS1Yz9vEZRYRFmvT1L/Et6WjoCwYDkTMR4zN9ZFCTWoh7s0Q8Uou4I0CVnIeOwCT7kd9j5GRcXj5EjR6BDh47/8nyFK+MzRZf5AzZkFAA/5nhRPsyBGyKAMAfxdFDruP36/Mo/n/hvlcC/d27K0lw+Q1OlRZbfTWenfr9kVaZKNMnNlP/WQf9PXpyqGrT5YWeCFXTCbwvC5fAj4I6D/cbqCDpD/iNQ8p+MOc0TwNlcbpeyoXykDbEhdtAuHQgwPAABDxB0AjbXf3K5/02f0esvDkIyaaUP/OH1wZZyCcHcbPgTkxBMSJSRMuVmIPlUAO5MfLlnj6iR0RXTqVe8TSsYRMUKFdCubTsMGjIYFW+6Af6gVxzg7NnvYN5785AQFycgu3XrdhJQ3n9vrpB6+YX5GDR4IHr06C7JxMVLlwRovzZ6DOrfVx9LVq9CYlIiVi1djnffeRuu0BAMe3Yo2jz5OGB3wxtwImBz4M0Jk7F88RJkZ6Si3u210aVTe3Tv0QVFhT7MW7QCkya/hbCIKEya8AbatnoS6z9cg6GDBqBCpfL47uBBejshoIN2m5AOWz/+RMAYnfXqtWsQHR0Fwlcb6NwDeG3sWCE3H3n4YSxbthzhkfGUmlTLmEzWrFFDAgMrWgzOBJGLFi9G0GHH6LEvo2Ob9iiXVBqzp8/Em+PH467762Pzlq2wEUOQXdaPCVu4cAHmzZ2L6rfeKkGcRJ/XwZEE4YQf/fv0xAcrVqNr9554a8Z0OEIj8PuZM2hQt4Ys8Ufr1qHhww8DNgdpbaQmJ2PThg14a9oM/PHH72j40ENo0ZJnojbFzZUqYeuWLRg8eBC8Hi/Gv/kGunRUHWHXfNn9xX9m8CG4nTxlCj77bKcEQErtwXsewNQZ03H7nXcgYKc1BPDzyROYPOFNbFi9HgOf6Y1nX3gJZcuWw84dOzFnznv44ssvUKVaZYx77TU0eayJ6lYM6EDHH4HLwc4QvuDTxX85LeTyocPfo03rlhgyZJCQvps3b8XUaW+jc+du+PWng/jqiy/QsXN3jHl1LELDw3HhYjJeHvMKVn+4Eh07tMWzz47CrbfeJon4e++9j81bNiOhVDwmT5mEpo89hvDwCBw5ehQT33gTB7/7Dt17Po2XX39NiPtJr72OhYsWoFWH9hgyuC9q1rgNAbjgCzrw17nzGPnsC9i+ZTOSSsWiycON0L9/H9nCc+z4Kbz7/kIsXbYStevcgW2b14rt9OneAx9v24T+gwdi7LjXZO6ir9QFuwNjx74uoLJbzx4YMGiAJP8Mz9RVGjuJ3pMnTghZ3L3b0ygqDOLjLZ9g1MhnUb5sWSxZugiVq1dGamYW5i1cgBUrlqIgPxcdO3UU0sSur/PoI4/g673f4sXRz2PokEGIi00A7E4EbQ5QC6a99Q7mvDMDsVFhGPPSC0IaBOFAZn6OdGn369IDpZPKYP6qD3BPg/pw+AVP4KdTpzDxjSnYun4NBvfrj+GjRqB02dL4bMfnmDN3Pvbu/RLVq1TCi6NHo0XLlso+TNXOQjRR3whOwaepI4ATPx/DG2Nfw09HfkCjBx9At27dUf/+B4XYfP/9eUJMP9q4sYDDO/g0dW4dlgPaz6Jfr174+osvMH3mLDzVtg0O/vgDZs2cgV2fbJd4wiVw2ByikgRpEmU18RcTG4PmLVti/uJFIrsl897HtMnTULv2rZLo1H/wYfhtTpGqgEX63YAX69esxvTps+B0uzF42DA81a69fMJVXMD8V0sM+ANCwBIUP96iNWrfditmTJ2KmrVq4MD+A3jv/Xk4eykZPXo/g6PHj+Ptqa9i8cKFaNq0BeLi45CelokFCxdhxvSpqFPnVsydNwcVK94sXSczZszC+g0bpGjFZJTFJpXoAIV2H5xwIP3iRUx8fRw+WL4M+fmF8ASDKFUmCcs+WIIG9z0El9stftNuC2Lzpg0YN+51FOQVYO7c2UKU+2xuvD1rHhbNfR/lEkth6JDBaP5kC6SmpeG9ufMxZ948+IvyMXTYUHTp1hUVb6qIIAJw2Ow4f/4sevXojr1f7sOzo0dLIkfSkr4xLTUZTBhGvzga99e/F0uWLEVSUgWkJGdgysQpWPfRWjz6yMMY98ZrKF2+NH4/ex6vjH0FO7ZvQ9myZfDCiy+gS+dOIIRnsv1Y48Y4d/4SNm1ah4YPPoLw8Osdj6GI54AtCJ+iN1FYmI9dOz7DgD4DkJGcAld0pJBcLZs1w5IFCzBl4lQebY3ouCjs3bcff/DBBOPGY99X38LuCsWjTZtg4ZKF2LJlB4YM6IuC3GxEh4djyswZCNgCmDzhDSlWxMQlYOTzL2DgwAEiz62bNiM3I0N8/eBRI1GmYgX0790Hxw8cEr0bOHgIbrvzdmzZsAnbN38ChzsUderVw/adn+LTT3dj+OCBuHDuDKLCQvDCKy+jTacOWLVkKSbyAQI2GxyxYdj9xW4sX7AIGz/4EBmp6ahxe10Mee45NGjYEG1bt8Ivh36Ez1OE9p06o//wYfjt5GmMf2UcTv15GpHRMXjh5ZfQ95meeOm5Mdi8biOy0tNx5313on3n9vAVFGLs6DEo8HsQEhmB9Rs3IS4mBtOnTsXaNR/B4XbhjrvuxK49X2Lbxx/j+ZHD8efp3xERFYkRo57DXXfci9HDn8Px304iaHfg+TGjxd/OfnsOVi5ZjrRLl3BbzeoYPmo4mrZojqdatsSxAwfhKSpCq47t0fDRR2U74aK58+F0OnDjzZWwb/9BSY5fGf0ijh45LDGy+9O98MLoV7BuzXqMGDlC/FNcbBxWrFiCEz8dxztvz8a58+dQ4aaKGP7cMAwZOBCtW7QUfMVCZrNmT2DIiBEIOGwYMGgQ/jhxGgEeTzHqWQwe+AyWLViKhfMXSqGocvXq6PVMH8QnxGDwgH4oystDeEQYZr77LurdVR9z5szG/Pdnw2W3Iyk+CfuP/oAjPx7BuDGv4OD338MRGoIOnTsL2dmnaw/8cPQEgjY7eg/ohyGD+mP3ZzsxY9pMnDt/FmUrVMSI50ehT/9e6N6pO3bv3I6srGw88mhTtG7VXoiKCeNfhZuevlQkvt7zBfKyMjB+3BvYsX0H3CFuPNK0MZau+ADrNm/GqEHPIjc7V0jnKVMnCqYZ99p4IX4joiLw/KjnMXBQH0THRF8bdwRtWLtmg5BJ+w8e0FhDOVRJwgXzKsdJf52UmIievXvh+TEvYs+Xe9H6iRawc3su/AIfWKSzORyw2x3w+dXv6ts2fPzxZ7j/oQewc89nePftGfhq+w7cXKYsXn35ZbTr3Qc+twvuABHWdV68EfP0QEBvZVUFLoP3+vfpg82btiIlPRP1H3gAHTt2kl0BY14aLVOJjY/Hus1rhdycNmkSNq9fD5fLgTvvvhM7dn2BTYzpI4aIvUaGRmD0mJfRtlMHLFm8CFPGvynzCYuNwZ7de7B62XKsXL4Kl1LTUYtHt4wagUcbPYinnmiN48d+gtcfQNvOHTFo6ED8fvo3vP7qa/jt15OIiIjG8y+8giqVq2H8m6/h5NEf4Ipwo9eAvnhx1CisXb0Kz454DrZgEFFxUVj90VqE016nzcSmNZvgcrpwW43b8M03X6D5E63EtnLzcoVEHDxsCIq8+Xhu5DD8xg7foA3PvvCiEJRz35+DJYsWIflSspB0T/foiZiISAwZNkSIn8jYWLw9ew5q1KmFubPnYNncBXA4QxGbmIgjPx3C/v0/YsyLL+CHQwcQEeJGlx7d8dL4cdjy0VqMGDxYxeHoMCxZsRS//fwz5s16FynnLqLcDTdg2IsvoFe/fmjbpjW+27kH+Tk5aNz0MQwcMQL2kFAMGTAUv504If5wyMiRqF23LlYuXoIvdu2C3e1Ck+bNMG/xPHy2cSNGDhqEovwiIDwEU2bNkgLG/DlzsHD2e3DQ/yfG4+tD3+PVV17D9o1bkZ2mdGHQyJG46eZbMLBjTxz5+SfBW88MHICBg/ph987dmDltBs7/dQZly5XGwGcH48ay5fHKC6Px59m/YA91Y8wrrwpZvnThQkyaMEGwR0xcJHZ9+QVq1Kitd/sQ09jhoCYbzGFnZgN44RN7csCGbdyW3q0bQp2hWLVsBe5pcD9CoiLw8Y5PJS/a8/lu2IJ2FfsDQXiIb+wOuQd/ErvGxZPcbIepUyfg4IGf0LJVU8kNr9R0RRORcz2DXiFLFy1eKAXrixcvYPGiJXj7nXfRrNljQhCGOMKxZtV6TJs+HYeOHLqiX7DZfPo+QOnSiUJ+jpUzN2nutEkbbP5/JTdtDM4ICulnusUvZaSCGEyal2xAQmICbq1VG25fUEjUae+8jU7t2iIsJAwLFizCu+/OFj8nn5c03DQ9MfELkjWUn7fWqoGJb03FIw0exNABA7Bp/Xq0fKINMrOycdPNFTBkaH8kJMbLOIYOfxZerx1z5y7EA/ffiZAQuzQ6vPPObCxftkLuoLak86FPQTiCAThcNgTsNvi9AYSHhOKeu+/Bmi2bERoViT2f7cT0CROQk5OJ/kMHonP37hIbbKIVdlZp5V9+mx8b1n+EqW9OhN/rx7vvz8Fd9zdAel4WRo0YiU82bUNGaobKU4o9qTrLmXhZeVYbWnVoi5HPPYu7b6+LP349hebNHsfp02ex9ZMtqP/Ag3CEhsnnqHcIck2CCPh9aN6iueQibO544ommGD5sOB5q1PiaDljErv1vZoEdv2RlIzHSgfJhoXA7HQjyrGmNx6/nyv/5+3+vBDS5aW5iWjSv8LvE+ZKdm/9+VqciN9W2oP8vvP4nyc1LHuC3zCByCgKIcfkkuBcIVehDwEFC0websKzXhUD/W0TPDk1JwhnGBFTZBFRxRPK+14eyRYVI8Hlxwe5EdlgEPNqB0Pnl5Obg4oVL+P3oQfzw1Q4c5JPQz5wh8ynjK1OhAu64807cduutuLn2Xbjh9vqIiIyA02mHt6AIUWFhyE/PwP6vv8W+r77GqaP7kXr+JNxhkbixSnVUurUOHm7eEkk33Ax3ZBQ8QTsCnkKknT4upJ/f58frUyYioVQp/H7yF+n++OPMGTzyxBNo3qYjioqYNtrhdthRmJ2OYwe+xbql83Dgq10ICwtBSFgUHCHhqN+4KcJiE/Bgk8a4ucotcLudOHjwOyxdugzuEJ7xOQ3+YAAuV4gEGyakefkFyMnOhcvuQGJMnCwZZSbhKBjEvLnvY/unn6Bx40cwYOAQFLrDwcJPQWYGvtyxHQe/2YvTR48g89I5xERFoFr12xBbvR5atG6F+KREhLhcYNr/5c5d2LhhI8pULI8RLz6PAre9OLgzCLBzgP+5XE7ExMRKd4HdQwfsF3Jz2qQ38eORw2j2RAu0bt8RcIWhsMiLea+9hs+2bcXwl1/GQ80eR2hsNHw2oMjrRXZuLvKyc7Dx9efw7bd7ke/1wxUahXKVbkblmrVQ8ZYquLVOXVSpWh2Ijrquvvq8LrgcNth8frgQgN1biNMnjmHtymXY+tFqNHjwQbTpPwJVa9VGeGQ4SAMFAn4EfT5kXkrGpxs348TRn/DX8W8kAS5VtgJuql4Dde99AHc9+BBCYxLgCAtDVr4HYW4/nJIPqI7B4u0S+gEIVHN/oQfn+DCn/d9j/65dOHH4MCJionDvw4+idJUqaNC4CY59tRMfLlyAW+vdhaeHjURMQpKQYjncor9xPY79cBh/HT2AwpwcxCWWxk3VaqBGvXtxf5PHERZXCs6wMOQU+RHuz8fODWuxe+fnqFmnNvoOHICA34+j+w8JeV/mxgpo1/1pVKleCz4f/a8djqAf2SkX8N2uTzF/xkTkZqYiLDwCTnc4ytx4M2rceQ/iypTD461aITomQoihxYsX4Nt9B9DooSbo0LGDBGGXM0T0lv9OT89EUZEH0WHhQngoCli8n4CoHt26iO4OHDAAdz3QAF57ADlpaTh+6CB2f7IVh7/5EkFvAYJ+P2rUqIZqdzyAW+o0lI6W6CgS+0DA78Wst2fis3Xr8NCjjdGmVx+UqVQZdpdDHkRmCwZQkJGK7Rs/wpYPliA2nKD+Kdz16BMoffONuHD+ImZP4rmydvQcPBCVqlWBw8tiUxAeWx7+PHUKX2z/BL/+eBS/Hjsu5EK5cuVx8y1VUP3e+1GzSTPpmmT3rnQ72lX1WG0fVNiQwNztdilA5/FId/r507/jx/0H8NWOHTh28Hu43V44Q0JxV4MHUbXO7ah9bwOUvqES7GER8MpM/fDlJGP7qnWYN2kquvTpg6ad2iCqbCIunD2Hk98fxvc7dmLXp2uFDKX8a9SqiVq1a+PWGrfh6I8/4osvv8RjLVuj/5gpUtz65fiPmDv7XYSGutGqTTvUu+c++G0uRQr7PQjnWZFeD348dBDz3n5bSOuOvfrg7voN4GU3AWti7JyQnRiK1Gfnhd1hFz+Zk5WB5J8PYM/OHfj+813IzczETVWr4q4G96PeffVRodItOHr0OFbPeh/3N2mMh598CpFlywgZmZWSgpMHD2LfZ59h387P4HD44A8EUaPeXbjtjrtQ++76qHRrDdjDI2Fzh8EXCCKSiY7HC7vfj79+O43dZzGhAAAgAElEQVTdO3ZgxyfbhNRo90wfSagdrgjV6a6T91Mnf8aa5ctwYM8e9H52JJ5o1gzuGBfSLl3A/r1f4ci33+DXoz/h4tlz0uFftWo13HDTzajf4Wkklq8gJEmI2wUnoa7XC29OLrZt3IJ3p0xDj+dHoXGzpiiVEA+H7pY89fPPmDn9LQSDfkydPAXhZUvB7/ch+a+/xD/v3fEpTh09LKSyeljWfahQ+xHUvOM+VLqpEsLCQmXsaakpGP/GOOzfsQMvjn8Ddzd7HJHxLGZd/eX3+OC026WbTcqJPh/csKEoMxuzJkzC7o+3oVbDBujatxfq3HYbjuzfj3dnzMCvx4+hS/8BaNOpE6Lj4rB26VxsWLEI4VHR6PxMfzzWrJnEg9dffRXfffYpHn70EbTpNwQ2hGDj/AX4cvtnaND4MbQdMgAJFcvjwOe7sXLm2/AUefFYm1Zo0qol3OFh2PDhGiyZOh133tcAbTp3RM276+Gb3Z/iw4XvS/d25/4D8FSbtiKXSW+OxxdbNqNevTvQvvcA1Kh7H345chRzZszAke+/Q8fB/dCpexecOPIjVsyeK53Yj7RsiWbtWiEuKRGb1q3H0snTcFPlqmjfvSvufKAB0i+exaali/Dp9k9Qv/Gj6NitC2rVqIEv93yBhe/ORmFuPpo81RYPNW+FYJFHiEzqTZu+vdGpZw+USUzCp5u3YsW8eSjMzUGHwYPweOeOsOUXYtHEKfh880ZUrV0b7fr3R5lySdi2eD5Wr1qJux5uhE5du+L22+vi8IFDWPL++7jw11k8+kRLPN6+q8Th9R99hCVTZ6DCLbegdZdOuKvBfTh69Ccsenc20v/8Ex2HDEGL7l3h8gfw4btz8MmaNShzQwW0798f9Rs/hIy/TknB8uDu3WjZsSO6dO2KtJRUrFi8BMePHkXDZk+gTbe+uOXGm7B57QYsYtEyNhYtWrfGQ00ao8DnwYerVmDjovdQ5/766KU7dX44eBjL5y+QYmnDxx/Dk+3aI6L0zZjz2uvY98k2PPrY43iqdy+Ur3krvtu3D8umz0LKqV/RcdAAtOvaWTqUF70/D9vWr0di2TLo8HRP3FG3rpA7c996HbUb1Ee3Xj2lyPbbyVP4YNESHD54EA0aP4L23bqgTI3q+HbjFiyaNkNso2nHjrjnsSbShbxgylv45dvv0GrYaClUR4WGYs0HK7Hugw8QHhaOTn36oMkTzeELBjFp9FDs3bkTDVhs6tlTOodWLV+BHZ98ggaPPCxbx2Nr3Am7O/SaNua2BVCQk4Pffz2Jowf34+udn+LQ3j3SSMCi2e2334qb7myI226rhZ2btsp21bbduqBrzx5ITU/H6hUr8eH8BSjISQOCfgQdDtxw882oW/cO6WSTOirxZUgImjz5NJJuuBGeYCFSk8/h6x07sWPDZrR6qjWatmuPQEQ4fASA13kRG7B7UmIXi7NkUXVe5na68cm2bVg9YyL8wUI81O4pNHq8MZBTiPfGTcK+L79Cp4F90bx3V8SVugF7Nm7HhgUL4M/NQ9d+/fFwlw7ICwbwzuvjsW/zx6hz553o0LsXate7Hcd/+gkzJ0/Fz4cPo13f3ujcrSt++ekEls99Bxcv/YVHWzRHm3ZtpZC68aP1mDdzJm6sXg2tO3bAHY0eQEZaGrYsWoKdmzajwSOPou2ggShVsTxWzpmLPWvXoWKVmujQbxAa8sFtv/6KyW+Ox5Fvv0Wb7j3QtmtXlKt4A3Zt24QVc98RYrBbr17SLblly1bMnj4d8UlJaN2+Heo3eQK5niA+XrIUHy1ahLsffAjthw1C+apV8POhQ/hozlz8yaJ8iyfQqX0HREfFyC6qA7t345GnnkT7bt1xS9Uq+H7vLiyaNRnnz5xFl4GD0bFLF9gdTsx//z18/OFq3FC+LDr17o97HmqG5D/OYsaECdj35Zdo1qU9OvXsisyUNKyatxDHDv+I+x9vijbdO6NStarYvGEDlk9/GxHhkWjZvh0aNm0Mj68A2z5cgeXvzcW9DzyAbn17o0rVqti6YSPWrVqN8KhIdHzmGTRq0Rqe9BxMfHks9n3xBR54oik69n4aN1e+Bd99uRcL334XF079gu5DB6JN9y74du83WDzjHQR9QTRr1QoPN28GZ4gDO1ctxazpb6FeowclzrKT9s/f/8CKBYtwaN93aNS4KZ58ui8qJJXFrLemY8+2j1G3/n3o1KcX6tapg2NHfsSsydNwfP8RdOvfD516dEV4fBz8bB4guJYuZJ4PrQrjzOcKPEVS2OGuRIfPj9+PHcfSOe/j271fY+SMWWhwfwOER4YgLycTZ3//FT8fOYR9n+/C3u3blW3Z/ahWoyZq3V4HNevUxff7vsX3hw6iSZs26DdwoMTITfPmY+Xy5UhJTpZ4SbsoW7487qlfX7ahc1dIvjsBTleI7AxhxzK/eODgQdl9ExUZKd2OgTAX8nJzcPqXn5Vf2PGJ4FsSY84g/cJtqF67CWrUvANbNq7HmeRLaNujB9p366oKkXY7vMGAELPFu2osu+U8Xq9+GNl+HPl4A775bDsu8CGh1atLLL2vQQNsXrseSxbOw8ixr6L+Ux0Qm5gEb34eTv54CHt3bMMvPxzCoa/3SjML88qGDzdDlVtrwhXqxrHjP+HMX3/g2dEv4v577sX8d2dj1coV6DpqNJLKV8Tx77/DyUMH8devv8AdEooHmjbFAy1boFLNWnCFxQIBJ/xFBUg/fw4nfzgo+fC29R/BX5QLltPLV66JKnXuwG11asOTX4Cl8+ajfqOH8dqkCXC6Q3D04BEsnPUOMlLT0LZnNzRv1xYIDYUHAXiY+wcCCHWHwW4PClZfv2ApDn3zLfo//ywatGgKv9uBoswcHN69Fz9+uxtHDn2Nkyd+lu+FhIXJLsWKFStIQWLX7t2oUL0uOvUdghrVqiL90gWMHfMSjnz9NUaOHYsmLZ5CdHw8PLpIzKoTC3Y2XwCbP1qLJe+8LXkxO6gbPN4UIRXKXJvcJOEeIFoKgNlqqt+DSnFOVA61IZQ7bIW8l1aD67nyf/7+3ywBITdNd5T5aTo1S/5+xY7OEmd0/nPm5t9fsYte4NdsP/IL/Yh1k0S0oZD17EAAfqfutqMz+/u3+C99k9UO6WRSXJC86KydJIICgN/jRamCPMR4C5DsdiM/KgZwOYW8DNj8ijgJ2OArKEJeZgZysrMlwBCc8bpsc4+IjJQtSqGhEXCHREpFxuZ0SEu+SWzzc3OQl5OLwoIcFBblwu5wwOlyIzwiGvHxSeJQ2Q0kW+btgKcoX0AJt2OUrVhBSCyOKTM9A4UeDyJj4xAWGSefZaWTwd8d9OPb3Z8KWDt/+hfUueN2xJS/CbfWqoNa9e6GOzpWqsfsJAoGvMjPzUJWRhbstlDccENFTbip7ZY+P7tvg7A77XCwk9NLIsEmFTrKz+W0y7YkVhmjIyOQVKY0ijj6QFAq6lny9PdcFOTloaioUCqV7PQJj4hBZEwMgg6bJL500PnZubItyBHiQqnSScXNaFwrjkG2NwqpoRaR5AZlRTaJJFlaykXZAhYTE4eI6Fh4gzbYHHZkXTyP7MxMJJQug4iYGAEsMidh/wK4dPEShrW5X8iZmnXrISahNG6tWw+333s/3JGxCImIgt3lFqLgei9vkIQjwboCBAzWnsJC5GRmITs9DTExUYiJK42Q8BCpFrL+K10S3K7i8yEjJRX2gA+ZeWqbgsPpQkhoOKKi4xAdEydVQ79fFWakK4/dQnYb9K5eBPw8gF3Jypy54vN5kJ+fhazMdOTn5UhiFx0dh/DIWISFRmL3ppVYtWAubqlZGz2GDkf5myrBYXdyPxtyM9NQkJWJvMIi+FlMdToREhKGyKhYxMaVErKX95NxOAJIT02RuUZGRSE+sZTYCKvV586fR0hYKCJiS8EdEqaKslxFPwngfKxdvhALZ01DpYrlUL5yVZS/pRpuq3s7KlWrAVdkFCJIZrNq7i1ERnoqCvO8Mgdu9VXEripYEGxxTAShUvzVtQxF/AYR4nTINuuAz4vSSUkIjY0SsBDweOEv8iA/O0c6pahHtFl2KYdERAvhHRERBpeTug85liE9PRX5OdkIDQtDRHw8nCRSuUUlQDhAWylCIDdLEs2Nq1ciK68ATdp1QrO2rRAZGYXUP87K+kaXLQ2b2wWXX+lXIbeDBPzI4ziKCpCVkS4dlO7wcIRFRiI6OhZRkbFCEFOIPAaB+qxsQnXC0HidNqXnfvbJuh3yPos4eTk5yM7IkK28fpt6GAk7edxhEbJGnAM7YKknQfogbxG8WblIP38JkXExiCwVB0d4KHweLzzZufDk5CE7KwM+v19siKCNW4p59lRefh6yc3IQExuHuKQK0h0U8OQj5dIFISRjY+PgDo+EX3qG6Np8UjVmd2Zhfi5SL12C3elATKlScIaGy78pX3OiCfWcvoj24OCa06T9fhQU5aIgNwc56WmytmERkUKQhUVHIehwI6+wALkXzyEiIgpR0QmAzSnbECm4Ao45KxWZmemw21xyvcjoaERE0G9FynqTxFUy5wYEB0C/y0J+YRFys3Jki5TX70EpHrMQHYmgXzRCkhS7wyb6lZacgpysTNl2Gh8fh+yA6poqyskRkoqxgr6TvoddBLx3UkySHJci6k5iQE7mCMBb5JMiTfKFCyhVrpzM1+1yio+TLW1FRbh08QJcDrs6/zHcDZ/fh6DXC09+IXKzspGblQm/zytxIS4uBq7wWISERcg6UTROhw0F+UVIvnQBnoICJCQmIjwmTnT4Wi+uJdeIZA79PbvI2G3gtjuQevECcjMy4YqJQUxCKYS73fDk5yM9OUXiZNIN5RASHi0xIT8jGZlpKUK8xJZKQnh0tBRP0lOSkZeRjriYaETEJYqPzEpPQUZ6CqJj4qUgwy3WuTnZSL14Hg5fEHHxpRBRikkskJWWjqxzlxAdEYnI+Fi4oyNRmJeDrNQU+AJATGKSdEIxpmWkJiM3PR3REeGI4JnbYREI5hUi7VIycnOzEVu+NKLjYlCUm4e8lHSwkZ/fDY2LFsKH9/KkZSLMHYqo+Dg4I8MkOcxNS0daVoa8Fx0fJ8cUMB7yuhxEXEK86K+vyIP0Symio1F8Lz4OYZxbVjZSki/BG/AiPrEMYuJKIRjwIeXieUmywyOipGjldriQm56K5LRUmWt0XKzIpjAvHxnJqfAVFSEmmmuRAGeIG5lp6cg8fxEhoWGISUxASKQ63iY9JQVebyHiksqqOBAMID3lInKzMuAODUNsQpLoYMBbKFuZGf+59ZJb/fw+n/hYHl8SHsk1i0WYy43s9AxkpabB6XAiMjYG4bRVO5CWkY7c1DSERkchKi4W4aFh8BQUiiwLCwvkc3GluO5OpCdfQF52BqJjYhETXwrOkHDk5eUiLfkCPHm5KJ1UTmRG356VliF+0OFyISYhXo5C4Rgy0lIRGh2p7hUWDr/HI59lh3tYZAQSSifBEeJGTkY60lMuwUkfHpsgGI5zy0i9hJzMdMSVuwlxMXHgYSgssGSmpsPmsCGudBJctCsX9f+sbBNnx2Z8QoLE7CyNL+lHkxKJCSOKj9+5mp15gx6JA36vBwX5BXK/vKws8ZNOuwMREeGwRYTLfPIys1BYVCh6GVsqXh1Lkp2NjEsp8PuKxAf5/MRvbkRERcPBZgSJMw7BAHFR8YJrg3aSLl7p7F25YCHq1r4DXfr1QyA0BEHGsqt02Js5+IiRnMQvdsEtgll0DGMPgpxLmHxeupO4FhEsLgeDSE9ORmZ6FpLKlUZEbAzsNjdys7ORlZEiWDChVGlExMTLvqLki+eRk56CyPBIxJdKRFhEBLwe2lAy8vPyEJuUKLKn/memp4FjCo+NRhQLh04n8rKyxU8T98QlJoiu8XgJ+oa8nGxExcQhJi5JdIA7peifGKfiSpVBJHWnsEjGm5WZicRypREaFSt2lZ+fjXTaq9eDxMQkcHcD55uWkiJrzXhJ2TPE5GalI/nCOURGxyI+sbTsrCksyEda8kV4i4pkx0h8bJzEcW5TzkhLRyxtLSFedj2wqz0r5RIKPB7EJpZGVFycLE12RrrExzCXE9GlEmEnzi3yIf3CJelUi0xKQHRCrOAi+rJgkReRMbEIi49BwO0UWylMy0SIXdkr/abPFkBuZhaSz1+Q4yXCoiIQFR0l/iktOVXid0KZJIRERMLlDSDzQrLkDuHxsYhKipcjaIqIJ1LS4PcUIqpMIlyR4SjIL0R2cqocbcbiB/0pg5IvPQNnL5xHZFwsouNjBXMw1pGQLczJkwJwQtkygvMZU/JzcxESES5+lhiFed+lcxeQn5uPpLJlERYRLjKjrstLwUbBq0FiawWsYGe3HxeH+KqoSPwWfWWpG8sJ/iGO4jpy15cnrwD5mdnIScsQmqjI7ZPPUMfYsc3jIPJy8xHPM2RLJyLgtyE3XZ3ZzJyJu/5IprJQHSrxWJGtrrBwyc+ovzxeSLBDUZFs8+dW5Yo3VISHOzW5A0f8Qj5yM7KQl/2vfiEkPEpiQDb9AnPKGGL7WDidPB/cD7fbQXijOjlFHMawbeLviA9434LcFORmpCPo9Un3Pn19UV4BVi5cjBULFmDEK2PQsGUbxMu2fwi2zc3JQl5eNgrz8hSO5Zm34TEICw2XjZ15Bfni48uUKY1wd6gUETeuXIlBL7+GBx97DIWFucjOYYerT2w3Lj5JfLE7JBzBADvP2R3JcXpRVJAncfPSxXOCZzihEHcYQsMjERIRJmuZmZIha5NQvpz4PH+RF1kXk5WdJSbIfwUeP+wOF9xO5tuAI2iH3x5EQWE+clPS4cnLR2zZ0nBFRwAuYsOA4GTBdPm5cmwKcRnxG9fOPCiKZ8XaQsKE/A13uRHwFiEzNQVZGZkis4jYONhdLu0nqf6qqcXn9aCooBCply7I+jDORjJXdKhjuK72CgTV9x3kZIJOpAYDqBRrQ+UQG0LsqitU5bz/UyzN9bLr///+/Zrk5tXJTCOwfz+D8x9y8+8r00WPD3/m+gW0lIuwI4pt9GCLfxABOa8koM+7vD5h9PdHcfmbche9A11yTL2VV5wMd8l7fXBmpsFZlIvC2Dj4Y2KlauUQj663WQZ1hZnEoxi9YmjMDCTRJlElN+AGTEUEqvcVCWG6x/h1u011fbJzj8mfOsiaPpeOhbGRnYuXAwjZHTn7xDypXYagPqOOMSW7yW2PQEZKMs7+cVoSjjNn/sSur79EaHgU3po+C2ER0fD6AqrzUeTgV2O2OaWixO1IEr5kS5PejKS38rNzig5PkYNKvuqIPBP9+H5AqvAEhJSBas5VZ63Jv6SrLEQBBXUFRe7p1nwJnqz8K+5GdsmL3PTzwfgPARsE4Zr4ZE8Q7yvMBzdQcjuVPt+O3WLCi+rF0k2nxevGVv4jX++W7csnTv2Krds+QcUbb0LvPs+garXqMkEh9v4DVQ0w2Dt1MDBnu4psVJAVefog4IiVUdmQoLurOEhHgNVhblVRe5QVecP1gXSmKTkq/QsEXWqjezHhq7bJmjPuzNmFVHBuCFWskNk2QrKFW9vtmDrlTXywfCkeaPiIbOG88aZKegO96XbUZwzpdZZOUy4RzzyV8ShdUkSnDEARq3q+0ukoesVCgNriQ3JILagNtqAfF878hTOnfxFC6tsD+/DLH7+jwf2N0Ltvfzl0wOtVpBc7z9gtLNtlzNm9usAg60SylHbGf2tsKstG/dK3FCmyw1HP0pyexOuKnsmZsh44TKeZkr4aq+ivtk9KUM5XZT+4T84T5vz8rIjanNJFGOKwITstDWf//AMFhQVCdiVVKC8dl04p/LITUR3WIVCE5xPx+A5RfL+QUSJvekwRHVfNLr5TrbPSKVkPOUZCGZjgbmMwBCmUvTZA+SnTpATYVa98E/2Isk9ly8q9KD8mvoK+SHRInJdaU/EHYn3wCrlpdQr/ajByiEUAcNvZ8a2IPMqV2s3/1PDUdkbOXzrq9RlVJPNozxynQw/BeHczf64O5y/bKiXaqA5Wtfa6W5+/6u32Tluh+GmpTAeUzvD+AY6NrBTBraw5ZW5ko0l5S6HDZ3OpTlmtZ+KqZAxBBPkH2oXlUYeXT0VRcjYFMq/Mzw4bk36bkoNsWeLDA3Q8cAbs8FpIbbPxQbavmRgnvkH5Z62xst68FgtJUnTTa63cKuWjrMHv9cIZ6lbby+yKkDUxQIpnRteMXsoAru0YlUrqLelmK6oer0sEFRDd1hFMZClhSdaePpI7CGxwkMTmtcTeGfNUbHTRX9LuqffF+6gCeruXXr1iX+zXx52QnKHeqd0HolNcDhZQpODJ93k0C+9Fs7QLCUl7ZKzivfxKbcRny2cpQ7olcXBB6ZiTHQ7UNxLa9JNBwMXigdhvAOSAJMSKS1NbwbhbQtZHy4j3UuqrioZKpdQa82NMfkWG1BVRLpL82j+InZmdKmb9bIqc0vdSfk1dV+4lIUkpsfg6C0ll1EZH9BL3UlUHc7a9DIfbL439meKkifl6+zOPSiom/ovtTNkO5S56ESQmCcp6syAsBRi9nZlrxI9pTVGKREcjBIXCTIwbQtDRqsQwlOAvYwJ9brPYDeOqekqzFBD+7V5qHwBjtGi+SQBlHdVacS0CDvppLU/9N3XmO32DXXTV4J7iYzy0jxbCj4ohOzOv3znDXQbUCe2llB/XWME8IJI+0YqxuLZKuFR6xk3GCOoW46zhJpX9SxIs8VcRkAq7+JGRnoxtGzdi2fyFGDZsBFq264CAy1VsT8ZHX+mnKsCqmFfyVJWAV2+lp/LpIi7XTYrGEpNMzFLrrqKdxqASDF2yvoyd6uw4+ncKXCNOUW/GHn5P+SApSQq2pS1xvmQvWIBlg4MqyiibUAar1l45nKDIT/k5dVoQY4byLWJd9JsSb5Uvk39Z7Io6ps43VDJWqFjfh8VXzsNEomJfppg3yWHET5vttnKek9pyqgvn7NDiDghZcWJjH7vpib1UYZ1+z+cAnCycG18mkEfJlEVi+kiJZU4bvNTgAODSB1QZX0bfKeIXbGQXwkmwoPXoHPFdfB4DiSFV6KKtsNgv3kv8kJq/P+iXAhR/I4mkMB/9vDoUi00RNuJtFnLN84O1bDk3iU4Cp5UfE7+pbUNws/RGBKTgadZeGihM5NRrpLCEao5h3JDjd+SZDZyD8jcSKYIe+Ts7YyU+0cb0fDgGFm7o3/0evxRVxE7FzpnT0I8p+akxqsKzMlHlh/i7epirQxNPlmdI6DiiYJ+2E/oF2UatwcEV/IJIWp8jKvcWu1TjUUUHhdfFVvXLRHzRLx3TZcuS1kezi4hnck6ZNAkrly3HG1MmoU3btkgqlXT5KnoHpboOO2V5GKhP6YxTNQ4plAv4igox+rnnsXntOkx+a4bs/HM4GXdVkYTn6nPDtiAxwXV6d6j2vdKFS/1lbqrxsMolNM6Ss1XVdnXGFJ2oqJihc2wWZ71+ZXNC/Ekjg3opDKZjN8dDfTE6aFbAwhcorkDdW+miwjSi67ygn81X3DulY7HGwHJPifv6uB+91uLvTA4jPubapKRhNqiX2YUO/FHoQbkoB24MsUuhnl+nj/jn9X9eAorcNFGyeNu5IS31T5O2Fz9AyJjOv/+swgcKNfrnzM2/s7TJRerMTTr/G6NsiBFrofkqkKloKe2I/s4N/qvf0QlTsYuXoK2Hwn96fdxzh2BeHoJ8UiQ7/CRwqQqGQgoabkh8VUZvwUvFFS19qqhMUzg6AhNNtGl6Uzlt46B4IQliuivRgBvt6KxndIjP04SjCjYcm0pqggTB+nBjAdnBIE6eOCZnDJGwa9z4MUyYNBEhoRESJA25qUCWIqmKnbSFpBASTLhGBSNl+nLAtIJ4kgAJnpPsVxIRaXmhZxYHTFBAQkwFTWWi+iwXTXaaKyvXbhIG1Z0o1IIlaVKwW0lFJRkKJHMrMO9hoKFpZ7R5STyphM+Qg3IsjCY5KDO7P4hTJ0/K4eTbP9suB5MPHTpEzk/VNAVsJH+vk8gTDLAiRpBCgkJ0h1IT2fIMRB9sCFUgxsxCBzzKRZbU5xewV3wwfzHZpGSpkkZNXlkJVBmdCmiKMwgIkOZSSpKliR4lP5ucZ3b2UoqcI7dz+3b06NYTY156BaXLllGf0JhUyDXmhCZ5Kiay1RwN36VIWisAUjbC6rIiHEVxzAKr4CvkvEkCgvh021Z5+FB2Th669+iJ7j17SlcmdUzIO22zoi/Fa215GJwAOR30jUUa+Rl9DShwqBgffpp2Y2xJkfFisyoV0ASHEoayX5XAqsPhlW7K34QwJfBVybcqaGiiUNsIhyJNLex6thsgpexEkgzaty6CCHAudljqO/IJbZvmAPbiAoSQ3NouhENXYIsdnMWVBe07VNZM/aAfUASO6I4+/8gQK/yV45FzLnWI5PhVqsUzi6hbBGV2WWcWc5QPMaS9lo0mXfm22IVFU+TIVE3Siw+SKRanFwZjKt9TTNgZ4k7pm3aZWvnUOURMJGQ+Zs7GVgxJzLI7kyuSXExq1ZXglLOYlKJ5bDxjwBCcDqV/plCi7+bTObMhU03yK2Q7dU1X0MV/ciuTJjFpE8qxKs/qE/+iEjvxjhaZS5Jjt8GrYxGBNeVYzEIoZ6x8sz4izPhptQtAvcmYIL5PmBUNfmWuylfR1kWHhOjTtqQpEeM7hUwzcU10/doAWHYbFDdyFXtnAe+me546xvlxXtqcVKFCDrZX2qL5ZvW7Jo2F7JC5q4yQa8FxOnR3Oy/GjkkmGdzCTyJSQq2Ad1UA0fS2yF4f31u8RU7iqlowRR6YeynXIfMiEarsiQS88gEkgvk+OTUmu4yFqvShiqk6EmkCQv0uxUydyKgH9jmVrmmdN4me0XeTfyn717JUtTP47EEhUYV41ZMkSSCkjcQny71YkNPx0RAAqqhmSC213oaM0dyOIh94/pxd+RjaDecmyaLEJxZsmMJni7EAACAASURBVCDTBphwXk5Uuba8BwtIqnhy+foyP6nBaX8YCMJtCmnWQoUFJwl5bgdcpoqAILxSyKBOaQKaccSlYogi77QfLz6yWOmxKQoWk7J6zSVOaaLGa7NJMUrmK/cx0ULbrp9yUXHP0P9m94lcQ+XFemeBwSXG2esO/OL5XSblLOH1X/7JcGXGbeKRwlQSkTQBy2M/NGbVc1J3Vue3qUU2RR4LHVIsK1WcMlzu0WNHsXnTRnz71VcoWyoRY8eOk10fJNHMzoyrjdc4bXV/9TIxQRXXdKGODyFlEUBCk4qR3A4sFW+nDT7aJ9dXE3AS0sGjXRQh5CQepaHq7yvb0aQxfb4cj6Ns15BdoqeSHxo/R6JV+U+9uUITWsp5UO8UoafWk2QEiUyz04f6ZjCQ8idq0hqpFZOlIgPtxyUiaLcmhKMeI/0k4zp9mRRgqHu6CC4+voQvlrnKdl/lX40vMw+IEXJHE9mMG0J26jMTScwJ5UsdNr6McnKRFL6yLxNz4BqJvVrjslplwzPJmsng1boTp9JvUSZMG8wHOV7W8mQMlsqKqIDIW9mk8ZskrigrwZs65yrpN4u5OL0bTPyoGKPOV+T2l+1B1lOKUrQk5d+Vvur/6HNInkpTCOOrIqmU+TL2qmKYagJgIU4R5MYPqPim4gN3N9AXE1cZiRlKozh3lOsQX/qK86LLOELbktYDdoFa/YLCJv/uF4T8FVvS+qn9Ez9OgtrNHMmQwcEAMjLSceLEz9J1y4dFKieo80GNbymAX3/5Fb369MZ3+76TB1s1f6IZYqNjlfzEMSpZmnPaZdHEyFQOpeSoYpvPW4SB/Qdi84aNmDbrHbRp1wbhcuxSsbBU0Z1xXefuCtlq6CqFC61c5tgMU3zSa3wZyxR7I10E0yopfUuqsKhwoY7lGnvJulEn2VVMPEBb4K5KGQbXTOuOzjekKKF9r8QH4jAp/tN/KLypVkwRoGrllPYZDx3gzkVZH7VbTSKbKPn1yE1lGcQ16QVOnMzOR1KkEzeEOhBCAKNcRnFOeU1f/s8f/1sl8K+dm4bcLO5B0lVaPQRVQ7OCco0ii7PzIP7p3Pz765VcBJzNUaDjpiggxm1krfeiSyVdd3L9/dv8l75ZTCYV5+mXq+pBnxdIzYQtpxDBUgkIxKqz9ezCJEkeptN/Xe3TelKysCEVWungMESMIh/F6ZguEOOLdfVYgRo1KJM7qYlpMsWQJxoZCJUo5JmpFOvDnq1JaAA4cOAAdu/6HOfPnEFMeARatGqNenfVU4muyqbMbTTNpoGCIFjjQC87eQF/hkUwEdeARUPeCpcgT48wB3Nq2KocqUpEdQYvVWKdOBqXLffQsVLf4zIhqsZUTB4UV1eZKOkkt1gjVALHz7ObUhGd+n78l56/BNWgDb//8ps8tY5b6MpXKI9GDzWSc9XYFaSuwwleu83fBFGzTVaBZUPk6FosdcHOcxLNWpvEVHc0kjRmN59UcXVBwJIBXNYPqesWd22aZVHgOAivzyeHS69Zs1bkVad2bXkScbSQ9qoDZv+hg0J6r1q+TLY08qFBLzz/omx7ErCoQYU8MVJisyI7ivHzv+ir6WQw4F2TqbyXBWwKOBQiRXe/6PXk+PlkcJ6ZmpORgRq31cAjTZrI0w6LC1ZK4TUYv/zEyssFLUVYG+CutUXruKXCbZ52WdyFYYgFRYIo0l8BVmMnCjNYuzVMAqThDS9vmH9NFirVVnpP4l1dgh0VKmlX59normsB+hps6DXk341fUKavuk2VgRjQqhXektQIMaE7U6Xir5hGnThp8lNbPJkwcw9t9Ao66SclSvcBbHBqRki2tvNYCg3sikk4TQwZf0hiRE1Pda2IPHXupRJHTaBZxqY6vvQDuXQ3jxq3thVdXlFFBt3xYBLCf0nqdLezzaG62iSx0KDQ5C/SeKUSNM6lZEGKSSolxW375sWkT/4nydDlDi3T0mA6f/WUNHGvCz+aHFMdwyqJVZX3yyQubV5kpddKu32VMPF7mntWp4Dp1dKGL+skRJ9eTwt5rIpKCugyiRH9EwJZd7xoYF+8s0B3gamRW7TCkFMia0PyG3h/rVB8uWtfpwiXsZfuYBQb0R3X0jnE3RR6C7/QFbqDzWA2lWTqjizdZ8N5ivYU26JaKxINLAjyCJpispvD1kSDzJIdgXbVQa14yst+TlHPuoOmuFNJp7+Wp+byq7yP2LZOroUtlXsVR/PLHeC6wHlZAzT5pztSpUPRshtEElojbjmRRCm1bvxRyaCQK+wIDcgZ2TZhSHSxS8vMKQ/Us9yL5KPpHNGJlnRs+xTZ7XDL3gchF0T+utariCSS8qoj2E4FNcStLaD1Ufkd6bbTT9ylnKQzmNdkh5PRMfP3YmJA26DsZtDdR7pQIWdV6/WXzme99iRujf2x60vBLo5NWCCVOIovVYSXMgpdczPrZP50lXtR4CSYmFAaM2P3kFi25g6kY5WntnMNxGXrhNgk9bIo/L/qDjTxVntqjQO1ZK6do8oUpItXuuS4QqaYpTGXkTDPNC7mbHRiroldvaGimFRSrulyflTs0zQ2O3bsOFasXIGv9+5F1SqV0fvpnqhfv4EiI0wh81ouQQteSAJDEOj1NA9AMke8qI4mZT+qG9ImfkwKvXLOs+n0U2tP/+bVXZDiJ6UrX9/H7HIy0FeHG1nKy7X4YlaOtiT2rIumppPe2IEiqdXOCtW9p+I7wYAiG5S90C9IoUauxr/zb9onm6KlJtZN5+b/Yu88wCstqjd+kuwCC2yjo0jvCIgKiBUFRGlSRAQsIL1JL4INKUpbmhT9C9KkKJ2lSG9K752liKA0WRZhezb5P78z83735OMm9yZklyx+V3myyf3KzJlT3vPOmRmv8ORSn0ms+TJtqZTiUVJg/1sm57DZ5Nsz1hb0UYFCnmBOR9zklWUp6Hep9fKKXe97+nvKbfKkt2JDMdmc5Ou42k8XTKS0E5L0r7ZcIVXUcomvUJJvytszpfrZJP/snyH83D/lyWW6paic5kxzu4jjzt6n2OrViI6TcvV9JjFFhmUOPRUK+KReKs4Qhk6TaKn60n1YnpIq8ECWmffPnXCKvWnVg2ePOSMLk7nEtZx7JPNKE/cpvdSKi0xuFgeBhTwtUBZUvKePcHEejEBquZdt4BcyH9ZldUvCmynCet6WCxs8FnZ22NNPPW3nnneu3Xfvvbbuut/wE8C/9IUv2tB88NmUSZPtxeeft8suu9yOP/Ekp26vvmq0rbzKZ9JJ5Vo1mPU3YcLkB53wyzloWr2Y3s+EH6fcX3LJZXbY4Ufallt+10YMH+qy90k7PwwiE6WOpVKOLFLYRZcnNoqhyzRhgbXyasV0lEEinJPnEaWdcYMSrqwTykGIPwWOz5OqyX7Q35wNFhOWEVyZTaOCuAWSPLkI70+RH6XJbTcvdcODG7KalieFM17L+hVaXNcTu955jGyxsZMG2RPjxtv8Q9ts0SGDbbYcb9MTmwhADX19dcEHkUDLEkeOSShaDEDpp5bqdPn5PvJTUKvTlhzabqOrys0+jcmrk6jcTDOMiw01GzE4GXYis3LQbSYv6tPb339ThhSq5cqYNC9b8AOFplrLf96xlvcmW8dcw81GDssH5yS0Tr2dV2Q4WMpAqUQoJAdZAwAFjsnJoMegvBTLnVfKcmvxKUTNNHudwqPnJ1QT8T1JLsChIAHTkpKC4MnBDmBy++132GOPP2ZLL7GEfXrFFWyeBdjrJFcUOghTpNTSg5xARKIgz2InYjIEf5EKYdIszUammagEFLI5apFHjr3eDda4UJkDiZCXihRVA3nZpCdUmRAWAE5QLk9MZPLQQZgCeG67AIrvx+jLKzNZpzYUh5EkAPT440/YLbfe4vvRfW6NNewTn1jYgY6DFl8C0jUQdaeWadxy6shsWhGcatVTqQc5S8hwV/1My0PY6LlGxgk0Fp4pk9qukdKt/DyBVfaeZE/F7X+4vT0z5ln75Eor2oorrWgjRs6V3OO0DrvtltvstltvtXFj/2Mrr7Ky7bP/fr4ZdZFw6MBCKa4QQQax5fakQ6ZyVZVXCyRZdKRTj9IspC81zJ3O4I7v2LfzjDPP8GUhn1p+WU+Yhg4fXpC3KcHJUD77+GJ6qmDnErBw/ctAIGDB2lLNPCZJRzKt5QmyyE2H10WFVZH4ZSbBk7fiGanPqoAQWnc4VGTtqhRJSa58kSBDsfww63OqSs2ZdtY7gU1fWuiPS4S722QeFyVFqjzhpy9JBPAXVR0pUVQi3sYseUZ2hUZmxjIl3FRMpKXMVGey/NHJgpSZ59PRVeFeMxItc1Ks9d99f/6uJIeuK5au5ZqQVMCZnscwJW4uLb31ZaPyS7kCwpOZDJQTBJzms/RakqWl60kMic1g4XohPw2KHE0G2l71k//mhG0maVVC7H7HlzMm35g5i+TX5UdzabPrZZGOFspREI9e8+NZW60Cp1ZIy4h5iwPJlEcs+8h2X4JMazyjSZRGUYlVq6JJPipvIeAJFf8lsjORQKqqSF2XrJOrSf1MzxaR2iBIF4mAuBPZg2wEqVC3k+wjZ3q5mjczT14BnZcZOxnr9TR57iFXSnslU5JrXqSaqtZ9omKaH1jlcbNOc9mWxrf98HFLCZFiTb13aXl+ilnBn+U8MyVShWkW8dmrlCAl/J4Ue1L+X1tZVOhkEn5aapbHx7GAE72pSjK5UJE/mTdR7726R/3J2IGxy1WaRUyXPPK7HJukpQFewY7/huShYs6rtLOKpjyxVhnY4aVfuc+8Jy/n5WRfd51Fsi655IuznOQLCrI24hMRL6wIwbqpMs4EHNWhqRwXLNSWqgvzSo7CH4u5IlH2tuRlNXns8vRlnvTM6ZxvsZIq45KbbElV8H4zxAJ7EkubuBb7dalai1fdTsl+IRPC2WcmLJImzTs65TvkvYJsikS8vs5GNfa1Mdk3pyWZyfb9ROBiPWlO1YsxyhEUwoX/ucxShW2xvUh+TqpizamVT5w/6AdgMEnKRPDnVl89EUrZV0YI2Z138MmjvM2S63BYbZdiW9oeKUXCbFiOPfKEYN5ruWzzPjGXCalUVJ06nFauZLNkuyhUIPt9TRyluK8ZA7N29MyrCbNv1CSlL/vO4+IrAIhNEJCMZyI3E8mcwJJLWg3InsvP2la/s58t5K5g7Pg6Tb4VviyvENGql0QQ0vIUo71SOlRiK345Ceq+Wyut8vvTIphEoHbBZmHk6viyxMrXcgjpXJoUTHtfpy04UgV18luqaIfEGZQLR7JuZZ+ZSFtVn2UFyJONNUIwxXHlGvV8meIWFXCqt0hDU8vfEhbCxjkXIm8vkLtd4CmfAwxVcXGSL+OvOLngq35USZcng3L6kZBJmybJM/GW90j3Io5cierXO0kaJqWdP5UvUelv0sEU0/PMRZ7scXvkvIg6fiGt/kpjJ/K2FhczIe2kcsZ+GWbKS734j3/Y+X/6k/3u9N/Zu++9Z6ussop9c511bPjIEW4XkydNsjFPPWU33nSzvT52rG2++Wb268MOt3nmnb+wG3+fV8/maVT1z7uYthJLWCj5APYv3X2PPeziSy61/fbc07bZ9of2sYU+nsYvV7P69hyux2kP92LyWLxv3qJCJeieU2RY57qAT2b7AI/RrOipYZXk2vLWMFlHkt2p4EKxPMXatLVI3h4gVHkW4TYXMxQrYbzDInlToBeFlXLr9H7/5NVsXmQQ7DbBp+TXU8Vu959U2NPuec/bkwbZ429PsvmGttlicwy2Ib5iRvRoz8/p8SXVl/0igfeRmwoc0pBULZSr4bqt7FQ47bSlhk6zq9asTkvvy+j8e1K7vTy+w09FXXxYiw33Yhs2qcpJcnZYBRruy0t6cc/7zNOrp2p7W3F4Sudb46xj/ETrmHuEtc01IgF3P/oYP9NmgPdiXz6BR21vkIGozzqludTsNPOMXyAxU81JmmkquHjtvxhIr+xX05JJlrHmlEt7tfN9qsFISVDS7xQwAY0eFDIi9a0eOZ2S5SCcLFxUQNYSOfeZnoBoj5Y8RVTQBjnpLfLy5NhTEKol8758Ly8/7zJEAUhSWUJS4sDH91zTvqHsrZOr/vIyPa/Ey1WDAhwKKkmsOc0VkM1BIiWGkCqDUxWiszHpRE7tJ+BBsa3Nlw+QxKT9VYocN/WNUxE962/s5FW8p31UdKCHgpxDEVXGZnmkqoEkv/ynNFcmgKulxi5rEZqpjiHtnZfHICTlCTd02NlnnmU33HSTjXnuOd+g/J1x79i7777rgZcDReaffz4/RIrTOjfeZBNbhAOlWALuVUM5jvo70zYC/inak6oJNRZKfPMOamkPSYqiMl8xKJAcCbLX9NWXbYUlqF4BlfXIl0xyrZYk5ud21YX8xyzbLioZ9RWdyDbiwKdIVlT1kUkN31ev1t+C8Mj786AnXilXgM+0/2QxM+zyystcZQQan2SweSlwqkLxN3k/AfUpMfIqzyIcadxTNRLfC9BpXNLylkxo5XHy53rZucpScrKU/a/vU6g9XKOxZpDE+31frLz3oRMfGQx6/6hqz0u55Wvq5Uc60Mkra/OSvyI+S9GdBPTZjgxq44xxykzTvoN+io63Nk3qRB8mo/F606KqLe4bmUjIaTatLe2VmQBkYWyFT+a5eVeBVJHhw5vfl5f4uV56kp32/Ys+IqlDrnrI1TKpwiMRg3n+Kh/6w61Tc0Kc95TUeGSyobNzqifQTkLSIN8ALFW+u1vx/d7SJJinujnZifupJpkn+i9pYZo8S0FOk2gZJ+W1pXHfLx9zB+W5MqkJn5ieVtNNh+hZB7SnKuRMStOyzue+1/C5CP9c6dLJQQZ5H1nfVE3ZV6jpyebrbXUfmZ/vjq22x3qKH2lZb1IDRdH0Lpb/+SFxihv+ruy98uSekr60F7LuzwORK61TrE+Hn4lv4pmSL4e4JZsWi5R1MlctFaRBnmT1w9Iyd0MSRv+8utKrjfPyyY60j3fht+kPhBf7YWtJvzKo5DzkXYtK9Ml5P1Z2iGO5v0sP3ciVkMkDpMywqPaTjHPVR20yL8ZQHRKYfJZ8nceCsGWPk3R+OB9L7NPY+Z57eZLJ/85J2x5H6ZeWXiefkT7JpiAx2OtvWntaXaMFJsQq3s/eqJ4Y1nkX0nZs0j7NOv0h6TTl9OE9JIqwBiA1CBWmxNPe0PIuXUTshKQqqOU55D2TTRYTudE31/13Qp2qstFkd9K5JPNWyFffIijpeKoAT0QGSxtZ4j3I255xSNjvr7adTOpqqsJNJ527tlEFz1Y6jqkznmnQZk04d7ksK7SI7uQrsvp6szWBrhqJtGd3mkxMviOdBZOmNzRBlqcRUtu5aBDxs7PYbsX36nU7q+1DiYw4/NR5cKTiZa86oTDv3eq3tfs2KL5Hsa8q0Ax6975M8ShOTqZJ8aQHyQ2pdl7b5qS8IsnNBZVsUfEh26nk6XtXZh+fRpwVDWx3kSt7PWDlklWHddm2s37U4nMmcf2V2dO5n0m+rHBXeex5pk8+dHbYYMh7LbHPBRlpJUma5IFLn8p2Nr4SLQVZj8m5Cj3VSKiYIfVMhR9c3t4xzQ9zKnxZTXpFLAbjsa1BEWHy4kF/nReupK06UnVoDXenvc7TYarJsnI8cKyqtRNpHOir9kx1HJ99a/CmBa5QduWTVsEdIhavus1beMhuXR8KIxA+TXvY189JUkxJE7tdMopiki36hYSVk4yL9ubJY7C3k6OCwnmwOSj0uTFjfKn5vffeZ6+//rq9+sqr9t6kiXkfa7Phs89piy+xhC214vJ2yMEH2zKLL26DOaRXNp4rXn1vVPZcnTot7Z8qrJonoaRfU6ZMswMPOsgrxjffbFPbbdddbIUVV5RS+G3sGc4Bh4mzrHldiU/2pt9Vaezjno4g8A/7ZbuZ5eYUKYSbpSpmE+kt75S9QyZUE4mf9txO299k9FHk6+6l0JM83rWZhdSYhPVSXEp4KW9z5p1LGApi2icyklATiZ8njFLlZ08f3jPNq8rfnjTYnhg3xeads80Wnb3VZk8HAITimYYBqLpgOkqgZYkjxhR1ZDV4GWCFQFw3P8uVnUsNqyo3+zper0/ptFfGsz9Op1duDh2cyBhO8JwGAGDZBgdvKCnp64uava9IdGrxwAOXlk1MabfOceNs2qQJ1j5ymA0aPsKJQ1+Wnj0fp9T6J5Wo+QeCyPd2Cx8VsQsLiCRKQaQ22ekgsAhwiTHwwyyUY6QsIhF/EAiZbMkrzYr9cSBek2tzd1mLztmD+2xuPjnZNxFPfqv4JKwh0Jgsp/DZOTY6HZtPTY+kUgTt6YGeghVhMqe0XSBHFmLehyQnFapIyfCcxK3bT0SAXmiQ/6AxdrCe9vHykwLzg9LysDSr5kPhFbBZFHlZYuIeM/2VD02B6EsVWo2CRX6R2qeJ+4xFWfIcT1xPS1BrG+MXbinriSf+xWCl7Q7Qj/QMQCCkbW1pXB1cZx2tHTZ23Nv2wAMP+L43zzz9jIMSJdSf/+Iatv5Gm9hnVvm0jRg6LB1w4EuPcuUty0Fot9L5Ql+TXTigc+TDRADJYj7J2asi0oBonyrft8lnYiVJH4ygiClxYM9Kr4IoNssv62sNanj6opnLlA8kIiovcUwbtCctFfkf9Yp9MhNyTe0G6Cq90AQAvXCInokq13LxmIXhqS+12c702pTwpyVeqa1pCWiHA/M2ryoOIvBx5cZ8YFL+0rc68AODxKb0rIuuK5mwKQpGsq67zmdyk8QQ8Ep1VUqcuibichW59iRbeA041raqz6BbfijIPPUuJwF5okI9TpVOxTaimZjJB5rJnLJ/Qlcc7LW3ZGBf8FBdXYUnLRAL7OdXe3tqhar7XDqFx0r7DddmyruCYE0cdfVmIujI0BJJ11XH6Ft7e4fNwomZeRz9kBLX17Qnq5MM+eCtNm2OGLx5Ir/SgVCsT8zHJKVl6dk3Z14y7es2KB9iErImT5rypEiyDQ6IyPvIZeAtypz2oJG+R2XYIiRwXok8SgVeKmDtwVmnocdPuDXkrTZqVVp5GHTwjVcJ5xgUi187252i9KV/OWFLUVEEhuwoVYCyZiR98JlTfR+3fFRVQXyo+jpVeitBSBM2yU/pmSJK9K68PUdBoCQqhcSUk6mZRKztf1erIsv1SCEhzeSeJzFh8sidmLbX4HJVy3KwCbqd/GexH2+uxE7WS9vSfsHpEDyRVSmRSQd1xHcldl8HFeYTXtIES3aFU/J0kO/zFzFFWkCYqqT9MX5FSiqdpOW7dGiGT+gWk4YZqXhyiw9MFULJS9d8eyJ70kTkNOqqfM/TRORzoIkmqZyYcFIRLc6HdPizwCHJZpNsWF7fboP9Rm1HUTtQKlXupHex17q2hyAmJPqMJ7D/INWvTJIOyktYeZ4I5TSXxCFrHKXLuKYQk9PPQqfRy3ZrtcH5wKO8f3NGUIk8z0Dw/SDrffbmmEtLkbO8seG0n2nyp+ybTB85FJIPewhqAp2/ozV+pWK8hxoVg+SDqXKbUhV6qnT2SYPsIFzermMB6HbnHWpMShr7SKBkQseXBcMAUz0ZyJyEO/L6TZHrqfVZh5CtahRTbENH0v7QOhCmI+lCriyclve4S5tlJWyYdD9tIZNW06Rlz17hqipt99vp8BC/0mNrqjQvJjry/nWpdeiOCIq8x3RxkFBtVRJVd2kEk067HndOSauIsgdIZDIFI1pCW4DgvOg8TQz4aPlXqmmXbOT36HNtES6kCbamZd7amkkVsT36Mq9oTrrjKx+0pYr2zVTlcz7gSLtYKqYlXcgHBvmqnjzWwi9um3nVipcb1/qcMHDGSMUeOVPTZEg+WKegBPNKorTXp9d/dyE3pcLCEDo4RthSBJl7GnzTIHzU1KICJMGWvFLJ25irhfMRNK7Xvt2A6sYTeerFA074hompkg05ZipNBOoSicP3rHZCrCYjX/9R8gu4smKnsmyH8tXxtbXCitQvL0rp6LDnn3/e7rjjDrv+umvtX6+/5jkx7nDRTyxsm2yysX1xra/agvMv6L1mcknuTKQdEypuFxlTwxGkA41ShE+fhKHP+dN5dtihh9riSy5pBx5woK211lr5kMOMkUIVZ4fvuiz/lTKNQS05Hnl+mA7vcyKa91Dwkd9HUVaaSsi4IU96dN0irUY65wwjILe0Vym4zbXTV/2kLXJcJ8JWQUl/8lYSOc/yybgU4FI+lvuVxjZN+KjytvANeT9lv0fYsKQ3XcbTVz90OG58a9Jge+q9qTb/HK222GwtNsSBgg5ObnygXQ+vqb7qBwk0vSy92UpOKjdHV5WbfRqa1yd3+mnpgztbbMlhrTb7LJxIyinWTJ3mUvOY1ffpLb24KfvIBJaViJfIzbHjzCZOMJt7uLUMmzPPwgYyMjjaXry5urSSQCWBSgKVBCoJVBKoJFBJoJJAJYFKApUEKglUEuhBAirASMUBqULxpZdesj333NPGjBljBx98sG299dYFUagihjJxWAm5OwkkUqS9o8Xenmj28HvtttBsbbbIHGaza+a0mEippPhhSsArNzW3nuZ/E/vOp+vv+e+lCs6qcnPWLlVEH2QwK3Lzg0ivureSQCWBSgKVBCoJVBKoJFBJoJJAJYFKApUEKgn8b0hA1dp+FkGucoyVo5KCqiD5HQLU93euPk1KoCI3mxTUh35ZIDfjXjW1ZYbF7qxNL0uvKjf7OqoVudlXyVX3VRKoJFBJoJJAJYFKApUEKglUEqgkUEmgkkAlgf8dCdQjN+m9DkcSqakDE0V8+nkPeYuHYv/n/x2x9bKnFbnZS4F9aJe3LHHEs7VtMHRQQLGDWqrk7K6y01tdIj2rPTf7PpYVudl32VV3VhKoJFBJoJJAJYFKApUEKglUEqgkUEmgkkAlgf8FCcTl6LVDrXQ+RT49XvuZho1PVeUporMiNxtpS0VuNpLQQPm+buVmsSF2saV385WcSw2rKjf7z2ULGwAAIABJREFUOrgVudlXyVX3VRKoJFBJoJJAJYFKApUEKglUEqgkUEmgkkAlgf8NCRQnw4fuiuSM+2lGEpRLY9Umv1fkZiN9qcjNRhIaKN+3LH7Es+lwLW21GY8f9krO91du1q/kTA+oKjf7PrQVudl32VV3VhKoJFBJoJJAJYFKApUEKglUEqgkUEmgkkAlgf81CYjojMSlDhdCFrFKU6e3s++m7qsIzp40piI3ZxZ7aln8iDGdRplyJjVFZortrC1Lr+3J2aWys1qWXh0oVJ2WPrPYe9XOSgKVBCoJVBKoJFBJoJJAJYFKApUEKglUEpjJJQBJWSYle6rYjAQne3Ky56aeUZGbFbk5k5uDN79L5aY4zq6VnMWx6X58unOZPezJSeXm1Wu++VGQjfehkz1HW6ZZK33vHGTTWjptcNs065hlpLUusqx1DqpOS7eK3PzI6HvVkUoClQQqCVQSqCRQSaCSQCWBSgKVBCoJVBIY2BKIhwbRUvbS1EdVm7Eys96/nRCC4Kk+PUigqtycWdTjfZWb5QOCmqnkjHRntSy970M/cy5Lf9tq5OZQa2kZlEnhzIBbh7V0JpK47Dw1e+Qkcmdn2gIh/yxLsVwyH8vs+y7xGXNnuZ96a18DSU8yqjd7Nz2DVhy3+J7u2jhjJN7cW5pZhtHMNc297aN/1cwgq7Jezgx62h+a06if9fxvvfFs5MsavafZvvTXc5p9X0/Xlfezque3B1J7+6PPH/QZ/S2PenGmrJ/9/c4PKoNG9/fki+p919c43hu8ICzW23f1JPv+HpcZ+S6NYW9l2GjsGz23Hv4t4+MZpf/9PX7N+Np4KEpP/nZGtK2ca8yIdzarPwPhuka4rz99WaP+zsix6anfM7IdUSa8l/8iudne3u6Vmd3Z0QfNR5sZE8WTRrpS7ktfc+RGber79xW52XfZzdg7WxY/PJ2WHrfc9NJMFWwWX3St4NQN5T05lxrabld/tarc7MswzqzkZueECWZzD7OWYUOttXWwd32aV/l63SvM5fvITfRGs01lh6YT3KLT1UbI+m7q1Kk2eHB6V/kzkByigg1t4j/6ocAXT6qLwaiR7sTlAzFYlBNAt+FMFjcCiz2B6fhdd+RpHB+9tzd9atTn/vxeMtPYEPjVZgVhvU/jpb4MJN3qT5n05ln1kiruj3o5EOVUtsVym8u2JF3Q38u60RuZfdjX1vMZsX9xdl++ClDMJwLjaOdlXyZ5Nmv3PSU9Wio1o+QWx7ieL4yxqJ4/rJZ0dZWaxravcimPhxI2dBL9jLFT/lt4orexbkbpWIzH9EeyqYcDynIrHwTRG//ane3LxuKz5CMl72bfU29ZpMYhYpD+kPWMfFfUY/nLKJNm9busz5JN9HN6bj0CQP45vi9iE2FL+e7+kLP0tTsM2Ruiotn2qE/YdLT1aNMRX3aHhZt9X0/XqX+0g1yjJ5/WHSZq1n76o73T+xnd9THiKMX+eG3ZRiIO629M1VNuND3eFX1CvVxseo/JQH++4pxwZIxj9eJ0T3ozMPpakZsDYxwat8IrN91pF2Qm685hpgK7Gfbk9MpOLUxXtV0+VR0Kq1qW3ljo3V0xM5ObLfMMt9YRw62zI5F407IOtTrBSUVmjWgTMdkI9AL8BNbK4KYekVIm2Po+Ev17J/1Un8sANgK1Zt+qvsdAUH5uPUDam+BOe9lkWsBFyU494qJMGimgKelstl8z4rpycqCkoaekgP6gi5JHmZSZEe0eSO/QeCspR4ZxrAeifKSTtFkkCP8uJ8rdJa4xOZ1ZE5byZFL0GfKdjKPGN/oL2T9/wzdwXUxkYuLXrN3Xs0Xa1Oz9/WkTZfIhgnDpueTFd0rC4wRbJNf6s20zy7PqkR3IhE+csGxEfpf1L9pbfF4cj0gQ9jfB09/yj76oO+IoEgZlveuLjdQjBPUO2Vs9oq63vpxnyA7ipGGMn/0lT70LecTYPD3eJZ0UXoj63Gw84BmaMKrnN8r4rIyrJLeeYlE9G/wg8i77RfoqbNhsv5t9f5kcitgstkOxSH9rlEc0+/7ydWXdZ+wYd/U7xs8YH4Xp9bz+llNf+9Pb+8r6F4nnMsYvE9Hld9UjOOXLZbu9bV+9d8iGyhMrant/vas8xvqdPnVXdPNB+zcz3R9z8ZgvqA8RX2nMpFPCCwPTbipyc2bRw6Jys3DE9Qs031/Z2U1Fp5ObVeVmn8Z/ZiQ3p/1nrHVOGG+t8450cnPq5EQCtbS1OEHe2ZGSm5aWGijgdyXICnoCi0p8BGzKQK7sKLsDHH0agOl0UwRJkZjUv5tN5pVUI6NygqjAoOBaJmn4XptGN0ouJQaeJdBWTh5j1UcZUNcLZtNJtP3yWCUdgBL1OY5JOYnuaZlHvzRoJnmIdA69LBO/AxOY1AQb9ygqTwzwuwjbgTph0hcVkd6Wfa5svKzX5YSyXlInUN9bXxaTA8m7mYmGvvS7N/fUS7C7I+7Lyd70SrJ70/4P89qYnIgkL8chJS7NtJPnRUK+XlVQPTKnTEo0864ZdY36JH8ZJ3DL7UZ2MQb3hrSN5IPeUSbkyrik7Bd6M1ayZ5EK3fmY/pKz2i6sIXwzPbBHfFckiVXR10ys0zNE6JR9SlkuUY66VlhXz2oWx/VV5op90iXhI9ozPSdyIh6LeFkkiGQTV29p3PmuP+RC/3i3Kjbr+fayvUZ/1ddVWX0dq+l1Hzon24py7c7HRvxcrkrWdxqjZuymN/2KulJ+tjBOb57X07V6V9m3ymf3J4naX22e0c8px+Y4MUlbIrYuE90DN4ZX5OaM1qO+vq9l8cPHFIuGfXm69j30BcVpH8R4mnp3e3LqVPVqWXpfh8JsZiQ3O8eOs5ZJLEsf4cvSO6YBLjiEyWz8hPF2+2232MMPP2wdHWaTJk2yf/7zn3bLLbc4ONJHgWiRRRaxH/3oR/btb3/bhg8f7rPckciLweutt96yn/3sZ/6szTbbzLbZZhtbeuml/ZH9HTT7PqLpTtr93//+1zbZZBN77bXXbI899vA+zjfffA4cRKQ08x4RAFwbl42q3+WEJcpDgbhZMrUnABuJViVdMwsRJCAckzcB0zPOOMP++Mc/2lxzzWW77767rbfeej4s8Z7eJJnNjOnMek1Zd0X29FeC0d9yiQlQfDbtPfvss23UqFG20kor2a9//Wv72Mc+5r5HPkg60Kzt9Hfb++N58g3dVVEAyMsTGlH3ldzgy3bddVd74IEHbIsttrDtttvOPvGJT/TKl03P5LgvsoqxRYnQI488Yt///vdt9tlnt9NOO81WWGEFm3XWWb2f0d8OxJjTFxn01z1lgqmsb43e010cKdtvTFhFiAgv6NqBZq/lhC+SZY899pj97ne/s7/+9a+29tpr2zHHHGNDhw4txFW+t5Ec632vZ8iuY/W9qtLk17mmt/KL+KM/2ttTH2fEu6K81Jbye5sh08qy6E420VaiHeEv33nnHTv99NPtsssus6WWWsp23nln++IXv9hln/pm2tKs3owePdrAQ2BW/Pyee+7ZZQVLb+260Xt5XsSowvHvvvuuHXnkkXbFFVfYV77yFTvooIOMXCFi4emhazFeSq7luBV9UrlacKDlIY3kH78XHr7yyivt5JNPtv/85z/24x//2HbYYQfXN1VHy1fEilbGhTzv//7v/+yss86yr371q/arX/3KFl988X71ZbG94DTs4qijjvLCmZ/85CeeY2l1Dtgm2m1vZFHvWvDAueeeayNGjHA73HDDDbvkcQMN33zQ/vblftmk5I49TJkyxS6//HL3Y/POO69tv/329rWvfa3uyo7pYdN96UfXeypy84PLcMY8oWWxw5/NO2yGks3w7gZbbnZZpc5q9apys+8DNzOSmx1vvW0d49+zzrmGWcecs9udt99lN910k9193z027p1x9u4779j48eNdKDgrCE6SY/6tSkI5MRLHJZdc0r73ve/ZXnvt5bOmEXBLsgSyF1980dZdd117+eWXHezgJAE8MeHp+0j0750E+7Fjx9pnP/tZe+WVV2yXXXbx/5Zbbrkue2I2ems9MCe58l2sBonAOMqwWfkoOMdqKoFPLbsoBx8RIzPDrGU5aREwPfbYY+2UU05xoPLzn//c9Uoy5mesWG00Xh/V70ViCvDHylbp10AE9gLikXxVMgVYBRAvsMACtt9++/lkifQ8Ji3yWzPT2I4bN87J27/97W/eNwhc2Wi5QjnOrkcbiUnz22+/bRtvvLE/jwRin332sVVXXbVXvkyAN/oQ/TtWfX0Yclbb7r33XltnnXU8ZhFjSOwgvetNbgxMIP5hSC/FefkIEea9nfBohvyJvYsVntFe+5Ps+aDSLBMh5efdd999TmhCKIANIDlJAMtJebMxXM8vV4fyd1UY8W/hA/lstVPfNdNvEdIzwjZm5Lvoe3eEoyZ4uzusozu51cNJkUiT3COG4x78OD7ommuusY022sjj1SqrrNJlsqWZsWr2mr/85S924okn2lNPPeUFBBDvEW/WW0HU7LPL19UjQmTT7733nhOrkElf+MIX7OCDD7a11lqrIN7LRRB9bUO9NkW8V/ZJ9docsaK+H0g+qDeyQb+PO+44O/XUU13WxEAmMosCqHyydr1YTn6GL4PEgoi/4IIL7FOf+lTde/tDPpBmhx12mP3+97/3ohHIVDAKbYtEbH+8CxnSNzAjRCpyYbI32kZvfUJvxmVmubZeDGcszj//fJffSy+95AUkFCnNNttsdbdDUqwaOH2uyM2BMxY9t6QruekHC+WKzYLrLP1eVHLW35OzIjf7PvQzJbk5ltPSJ1rLPCNs6qyz2OOPPWX777+/3ffgAzZ+/Lu27DJL29JLLW2Tp0yxF154wf7xj3/YyJEj7fDDD3ciISbQzBAD8BdbbDFPmGeZZZa6VZgEXWaxATo8j9m6rbbaymfReN5AItdoD+ALgAYQZUaTwAtIUP+brQQU0RjBvQJqfEYj0NUM8RTBtp5dTnrKoCYmtOWErO9W0f93xmSlTNgeffTRDlrmmWceO/DAAx3Ux37q3/0Fkvq/d9P/idFm672tGf2a/q18/xsieVZeosmYM95U7OK/dtpppyJ5KpMJA7V/3cn0zTffdB9JFcW+++7r1Ygf//jH30eaKGkRoIzjzHeyb3wZyfUdd9zhckJusZKmN/Ip+7J6/mxG64r6DblJBR39hRSm4p4KVbWR6+otv57R7R0o74sVl2UfK51qVjdEkPa0FD1+JxvtifgaCHLqLi7yd7AP1ePXXXed690f/vCHAtPEJK+Z2Cr5ST/LNh1tvSe5NDtecbzrLdXsT9nHpDnqXDNy6Us7yuRmPVk289zoT2NbI6ms52h8eLfGkEkWyE0q1Lbcckv75S9/6ZMtfLCF/q4W4z0nnHCCkxDbbrut/eIXvyh8X9THZvre6JqybGJF8cSJE50EYYJu/fXXNyagl1lmmSI3mF42L7wbZSvfX+5/tJOIk5vF9o3k82F8j1zPO+88r5oFFxEDIQylb/yMOqd9N9FXyE2w9Jlnnmlrrrmmk+SMWdTvGOs/aP8gGSFSwTmQqYcccoj70KhXsqUP+i7uxy6oaCXnBC9+97vfnW620R/tndHPKGNHvZ+/o1PoxrPPPutFTEcccYTbsvxc9LfNxp8Z17+K3Jxxsv5gb0rkZj4uXecG6ffiZ3hHo0rOpas9N/s8IjMlufnWWCc3W+ebyzpmH2L/fWe83Xb7bTZ23NvW3j7V5p9vXq8++Oc/X/YZmxtuuMGrfJjJW3DBBbtUwVDRCQEKmGAJYHlJVAS1kydP9tlblg5SabfpppvakCFDipNU+zwI/XwjbQYAANA++clPGkQDQfg73/lOQd4268BFbjYC93z/zDPPePn/v//9b5f317/+9WIZfDPEXJnAoo0sTaFai8qBYcOG+RYCSyyxRNpjtTSL29/gt7+GpdwvAVGdzslMNePDLDOB98tf/rIT6SSel1xyiesY5BCVNfz7f/Hzr3/9y26++Wa76667nCRjYiFWTTerzzNadkr4y6QU7aU64YADDvBkEeDFMqOynQzUfjWS4xtvvOGJ6Z/+9CfXaSZWFl54Yb+tbLdKuvlJlTlV+Og+15NQIx+SbJJMyD+qaEh6qLrvTSKnhFRtuPvuu+2qq64y/PpnPvMZf9eMlneZxLjnnnt8dQDLIknOSGCIZbfeeqtX1eHXP//5z9u3vvUtn8CKhyw1GpOP4vfdERRU0zz55JMuO+RJPGr0kV8ukwZMZl577bVeTbb88sv7Vi+aJNQSxKjXM1qHGvWL70nEH330Ufvzn//stkRsRo+ee+45r5S68cYbfWUHkwZUtJSX2jcTv+sRB1GmyAVM8tBDDzkWI4YzYYHtzTnnnN4NEUy9kSE+5v7773cyBHJh9dVXLyqnevOcZuQI+QYeYdsICBT+U5VWf70LmT3//PN29dVX+08wHL6PuBf9RTPtlX08+OCDjs3Au0x4Ez8jhoo+Wf5Yk0ssDb7wwgt9dROT5Nq2gO9j1X1/9J82QuJQMcrEDniv3qc/3iV9lYzixAX+l36TP9Bv8L6wVz2c2sxYNLqmbCvdFRbI10QitDtip9E7B9L36gNbAVBZR9yn4ARf1V2fZQ98Tx4HCc22BizbhgDEZiJG4B3N+rJGsiH+Xnrppe4zV155ZcckFL9EP9if7zvppJOc3GQrtL333ttz0fKnv+yiUd8H6veR5JfOIBMqsKncZDUjskOv5Ofqxa2BJceK3Byo+vY++3v/snTRl+nS7is56+/JWVVu9n3oZ0Zys3Ps29Y5gT03h6XT0tlzs63VOlJY8TpgPk888aQ7tIsvvthngZl1BgCXg10ECeXEJjo+EgT2QyQpJnmC3FSC3fcRmD53EvSp/oGw5QORAkCOILaZIF8OAPwOwcS+o4BcgjnJCR/2OWWZxm233eagn4qtz33uc00TEPWSS0gSCD6eS1JGlQkzueyPqnGMxOv0keYHe2oZDEegFpfhsBx1t912c6DEMlyqaQBoEJ1UHUN0kFT/L36oPmZGniQDG2aPSmyRZdzSg4EFSNIoidykbTFx5+/0heVFkPUXXXSRg9Z4TawQmtnG/NVXX3X7Z7krs+Tsnzb//POn+J732K4HKqm+YN8sKsjQde7Fb0GKfPOb37QxY8b41g0kLxp3JYGNZBSXynItEyZUXUD6QICRyPZ2v79G72z0fbniDPKWfpLcX3/99U5AQaSgH/g+5AOxyXJN9bsZP96oHTPr9/WIBv5GFQ1VV8iOpbTdkSTqd4wh+rdiH5N2xx9/vMch4imJN3u6dSf3geaH6AeJOAQgid3TTz9tW2+9tdsQxD56xYQCtsbfWb0iP6TkvNk+iWzAfsEf7G0GISxZ8T7IQd6tPfV+8IMf+N54ekdv9ZnYyJ7V3A8hRsUd7Z4eyzQhF5iIpG9gSnRBMuptu7uzOZ4HkQ52ZQ9KyEgmdNj7UZ9mxiPaBuNLzMS/fOlLX3JMDIldD0OViTKIAAhkdAMcBsmnykK1I2LqD+JLIIuY1MEvQhptsMEGRRyN7/og7yjfG21fMZdtrdAliDa2CWLyMcaZSAD3V1u6IyhlU0z8MflF8QD7nrLVi7Z3iLG0Gd3orzb353MkX0h99H2hhRbyiVEmLCJuiPhBf+deYiMTNcRGdP2HP/yhr4aKOY9wWH+0Gx2lrbTx05/+tBNmynfi8/trPPDT5HFrrLGGE+9sOVbGUP31rv6Qz4fxjEhuRn9xzjnnuD/FdzFe5FJ8L52LOiKd+jDaX/+dFbk5cMai55Z45aYqNrut3MyVnc1UclaVm30f+pmR3LS3xzm52TFyqA0aOcKss9VPSe9wneFAKv/VHnnkUQfskEQkxCyvgRQrJzLx93LgjJKF3KS66u9//7uTmywfJhGolyD1NCLlasgyYO1pRik+V9fF6/W99kuiGnDuuef2GU3N9Km/caa6HqkrWeg7AT9mwZDrhAkTfInoT3/6U5cphBzVRRz6QYUsZN2KK67YJQmMM631AEDsE/+G0CS5hCR5/fXXndACnFPF2V1A6kkuAgNlsNQT4I3jWwYP3S0fq6cTZfCqdgLISJrQJ+TJHrDoGhVD7EEFqGXsSKgZy9h2JVb1dKBeu8u6FcFhOTmLdhHl01P1SHftKNtcWd/KyUL5OegaeoUtkyB/4xvfcICvw1ZiclWvDVH2Ebxof6tmxr+R7tSTVwRbUb7IEKAKCUNlDpVTAK9oH93Zab0xLAOynmRQtpuy/9HvZVvtDXAmAYNkgEAEWEIeYrNl3eX3uFyfpJIEDnnQB6o2SOqppMH3QohAVlFNUyY3y2Ncb7xiX0mGSPqpxGdbEkBvX8nN7vS+bCvSh0geSSb0h4pVfBwVVhz2gi/gWsgO2gq5y1I7yKG+VLl1p6PlBLDsO2L/ekO6x/42g1JibKyXxEbf3l384BlMQOIrIMWRJyRbT20pf8cz5FuZXGLCjrgPWYpOUgkaD4yIdt5boqesO731u/XiXdnfIiviMyQ58RQdQiaQdCTNTFZCCtA3fCofVeXFbRDi2NfzqfqeJB/7otIPUozKTNkCcZxlguxdjhyZCIXIkL2Wt12oF2/iu5lsxTYYJ57FeJcnksr+sRldVHsiDiIGsYKAyRvazqRN9F/d+eGyz+4pmeZa7J8xQY/xm/hPCJSyD+4prka5MTmIjITNVPleD6eUbR/ShokfCIFDDz3UJ7VFDNTbIqM7X9gofvI9pCvkJsQrxQgQOT2NZdlWesIm9fBQuf/SXy1LR2ZgMuJ0PHioWdzXF72rZ7v8jbhI9R5+iElwJip0sno9fe7Jp2uM6sX0ejItx5p6tl8Pl9TT1/hu+U3ZGO/BbxPjqdwUuRmf3V2OBl6GwCI3Y4KUIgi2I+Mjf674Xo7DcZy6879lGdcjN9HX7nKpeH+jOFxPV+kbPhr/xn6bWnJfHss4Ns1gtnrxo2yr0Rd25zublVtPdtjbZ5cntstt0O9sj0SexRY/7KVLbiqdjrg8yk7/Ln9fT6djjOiuDT3pRT0MULu+Ijebjdcf9nXNkZuhle9flt51T86K3Oz7kM6M5CanpdtEKjeHW8uwOa2lZVACxiiKV/4mZ3D33fd4kKSiEPKIiheAWTkwS3o4yrhfVAx4fMcG0iTYgAxm72PlpoIl99QDuzGAdJfAle+Lo1ovoJefE52nyE1m/XHo7GHDcmd9eiIzo1MX2IvO+/HHH/cZbZb9rbbaag5AtA9OBCtl8pTvyqAwgpoyqIvjVA/glrW+O9Cjv/O8KGMBdCWj3elFeRzi73H/n3rt1ztjQC/rCEH3t7/9rS89p0qA8SqPj2QZl4HxHC2Ji4dbxDGO49ETYKmn+1EPov7W2/C+DJDq6ZfsqQxIIpGg+7pLUsp2VpZrGYRJ/vWIOr6DRFb1ZxzXCH7jOyIIqffvCDSjPkWZ8Tzaw56bLN0mSWbZq8azuwqgqL9Rp9W+ctVndyAsyjj2TVUg6oOWPZfBWvSLZRvU72wjwDJXiABtCxKJw6gvZZuMY6x+kuzjeyE/qehhiw21Iz6rrOORjJG9y/7KRE3ZVrvrW/l9UefKpIXeobiivulgu/IYQW5SrYRMICK0T2m9WNCd/6o37o36EvVA99cD7NJdfva0hUtZ90UERt8U5abry76hPJ5l2ddL3rqbsFDb69lX2V9Fey1X15b9axzzsq1EO1WcKY9FfH69/up6+bAYV+OzYpvrEdCKv9HeWCJO/Lnzzjt96R7JufxhHEPJvd7eljFO8F58KuQmFaLgDiocNalcz0eV5RcxAf2L++qVfbF8QJRN9N0x/vWUXNbTxfLfypNTPDvaQMRKEYtEO5IOlv1EGYN019ayftXDZ2UcVA8XxTjVnW/Q3yE32UYAchOyWlsI1NPt2L4yJpA86/1d37HsHwKPd6A75a2ioq5pbOM4lPFYjJnlfka5xHYjU0h/quMgEiGSIBIjQVa+PsaO8nPj2PbUnnI8i3bPv2kLxC8/sSmqaKMvirpQb0zL9iwfrvEo25Z0UBgzYjLJQtf0lLtEXStjvXoyZUKUggkKJMgtmHAp23SMfdIdkZsQm2y/QcUnEwP1fEDZF5bHiGd2h8MkJ+RCZTX2QREJEwb4vfI4lm022kF3/jCOlWSMnwYzcqAik5ts21PP1ssxpOxryroR2xd9VRzjsg+r98yybUY5lP8d9baR/yn3J+przDvLWEBtph9MplHgw+oo7JoCmXpjrD5IZ2Qj0RZjHI96WS8Hk7+Ptqb+dKdzceyT3NLb2zta7O2JZg+/124LzdZmi8xhNnubPy1Vc1lrM6KsrpmOEmhZ7LBnKdgsPg3OC3rf6ehpIGsflqVf89U3p2OTZ+yjfWF1yzRrRWc7B9m0lk4b3DbNOmYZaa2LLGudg2Yti6DPDfwok5u33Xa7B0cq30iwl1122S7LyBXgmKWl0ogEGofDsleWM1CloQCHg6SKEIKUSgGRm9qfSgPAM7mOg4p4LksxeR7PZrafJI9qHBwhv1NNwbN5F9dRmafALSAUQSRVa+yhyXJt/j7HHHN44sAMJW3Rh+cD0FjizJIvSBQq3URgyOnSRp5F1QP38Dz2KeN56ruSixjsy4Ek9j8qI32gzQAPPuyTSGXIW2+95f2AMOZ3NsnWfqhcVy/h0zuRF3un0G7uZfkqckWWVIWoHzwTcCO5iMCLbS2TrfoujjvtpGKMfvA+xhT9iCA9BaHkmHgm/aJyBfnyO2PEPbRHRIeCoU5BZF9CyE3kIN3kmWWQJdDBuNAu9ZmEgOczdtoLVoGSe9hMm0pjTnbkmYwB/yE7SBTNcvNOdJNncz/P5B50tEw+8L10DZ2nwpK/ocfokeyjrC9cwxjSdmREu5h4QE6Mm+RYD2BGsNwIOJZJUsgx9IZ382zkxPtor04qL+svv2PT+AgqCOkv10re2K0SgDIwYYzQH+5FBtyDLPnxIfEwAAAgAElEQVSJD6ECmspEwHjUJ9rN2NBW5MP7uI//dHhZBJ+R/OY+xo93I3/GD7nyzgimJWN+yg8gF40599C3MjHF940qHKnKgqxH56jmpgqDvqAftAE/gx3RJu09y98jcSP/R/vwn1qezlJ+AL4+0kmuQZ8YY9qMPmNzsbqXeyI4jvoT/94ooHItJA7yQt7oB+9E53mnxqgMhOXL0Qnaip9gjNA/2suyUUhcfADEcDwALyYPGnv2GePvXI8s8eOKPdgUY0ib4vYp3IsvY+k7ekIFCHbAvzX+tIUx0zjzXHSYmIKd0i6eXfZ7aqP8M3rFmHJ9OUbJrpAfzycu0mbiNffzbslTeouPpx3ITX2j35Kr9Iffy8mGrhEJyDN4HrJAL9EbPrwXeSy66KLFygyNYzkZrxcHY2KED6V/2C3tjXYT4zoHqNAG5KTqfNrH/fId+F9kj03SvrI+RFI3Jk7xPWV/CoFO0kyFID6IlRbornACMkFXo19QjNGqlUhY4HOQKSQp/cbHxYMvorywn7hnrPoT4xrPRnf1ThFrMYaX7VYYDF3FFhhH/A394D++RxeFG3gWfh05MwbYI3rHOCCHeuR2JBVoL9WwvAM75HpsG/viWfyN96l/TPwgT/rG3/GD+Pfy5JJ8VYx35clNfB5jhK7QX34KO/Bc9A75RfJX/rJZf8f2IpADVOASr+Lek3oGNoSuIkd0FDyhmEj7+A4bZ8y5P8pXY8l3TJpTiIBcwEVgVz7IRu3mOcQS3qXv9Dz6GrEbbeD97F3K/fi6GAejDUW71Z6bTDZRJQnBGfEj1wrDCvNgN8ictsvfinCU/0JX8InoJeOlWIuuIbcYN8pxitUMVFlTvU8MBCuqzfJ3yCPGa8mMn+ijYjAykA+nTYqdykFoG3qKPtEuJtxl7xEroLfEO3Q84vboL4mNjD+2J50WHo59Vl+Y6C0vSxcWiDKRPdMu5M470BnITfbShsDCJtEByYG+YpvCtrSHNkRsrvyrGXITIpZKwDK5Wb6X8ead+HB0FfnTF+RMVTX2w+/YhnCw9FQ+UwcKsTc4E8fEZ/ojnCg/R//4m3JZfAB+Vjhdfk5xnJ88J07yyy6wNZ6HPWhMkRX6Wt7/X2Mk34g9cz/6oviqcUAOrJbRFiiN8Faj72k//UOP0Qt0jmerrWyrwdYyxDfITQoKZM+0m5glfcd2kQl5garUZV/EaT7Sl9guxTPlCjyfsSZ2RVwi2cYYpufXq4SvyM1Goz9wvq9budnzMvWe9+SsKjf7PrgfZXLz+utv8KXoBA6W+AmsKsDyE8cLgGHZCQAfBwmByT5QAHSAioAnzovvOLGXAMrBAnF/KiWNzKwC0HCWBD4ScchVZr1ZfsVSY0AGQJG/4/iYoWaGkmVOOoG9DKboB2QByy6YwcNJUplJ0s/G/DhuwLQSbwIKfwMg8i5tdi1HCtih7/SFJVA4eDbj33HHHf15tCMSKQr6BBIFEyWC9AFZEsz4N4EZ2dAHSD42sCegsc8gQIj90KgU4XpOGmRvOWYjCRqR5EDm9IOAwf1a3sYMP0CPgA7QIwixkTh7b/GhH8yiskyNZb+AnPKnGdIWmSAf2ovsAXkst91mm21cPjH5EQhhnKhqhViHrOB39tHjHghm9BDZCPyz7x9LlJE7gBUwQtvoNzJlTOmfqr3ohxIqlqmQQPIsxprl61QUoxcCHxpvwB7tZx9PPryTZWAAWsAkexTxLt5Jm+gz/2b5In1mjx8tWZQN8WwAGjbBMjIqgRhzdB5yi/1Yow1pDABLJExUrLLklmQI/WS5CJVryFZgmncAspXE0S8tcY7gXvrJ38pLKfUM2okOkkShT4AclvvTXsBWTI54jqoX2ScOfeNgF+yGMeJe5I2voL0iLpSAcj+JCHKmn3zPGCFLxoKlfvyd5VPYtBI17ucdLKVhfDn0gzFCnvgzfAj6LH1Qf5E74A7fQIUHoBTCiHchUyoZ6DPXxyQK2XLgBO/incidcWMsqJBkT9De7i0MCNx88809mcUu8a08X36YsebZ+BklINiSxhkZMM58x9/RF5Zj4Qewd7ZwkA7Sb65nTBlbCBt0Dv+MTWkv03LCgX0hL/6OTUomjaKpEiySFWwE/wDJiA4wRiyZR5dks2qndJV3YrO0lUQD+UIcIC+egy6yTyFJnshN7qG9USYQJOwlia4Qv9BHkjrGn9iDrfM3EiFiAOMqG4F8ZrsAdJO9JJERJBcVWrSTtkBqaI9fljPjE5544gl/Jks1IWGVnEomIuXx7Yw3PhPdpdII/0K1iQht5ML3XEcFDG3H/1OZy1jybO5D50le6T8HmxBHkRu+HdKBuKktHXgmdkFyh+2iP/GAHNrHc0R8sa8pxBT6z/YEyId4T8zAPzE2PAffw71KPiNBpL4raYlxgCo0Eiv8K0uLdRhLtHX0Dr/PpCkHjKFDPAsbwnZ+85vf+LvZYw9fjL/APulbJAulX2pbTNLpgwgwTczwk304GXcwC4e54J+0VyU2RfxCR5A77SSm4vNoA76lfKiXDi7C9ng/fohr40QMskT+jAu6QDtEAvGTscUv8l5iJwfpyYfhN+T7kKF8JT95HuND+0lwGT8SWnwa5APPRJ5ci/9Az7QcHjyBHPAdvA+/oeX0UcbgFdrEu/ClvAtbI66zigXdxO/Sb+wXP0BFF2PKtfgvdAF7oq/YELiHsRXRy9/lBxlT+su7or/DH9CO22+/3ccQewbLoTOMNT4N30Aijy9B5/mPMSR2xsOEGvk7KtOQJRiO/U1pj4gM7qVP+AXkjA5jj+BN9YP2IXeWGyMbbAt9R76QXHF7B/bchMTBHzMe2J/GmT7xLq5BN9BZPtgUPhfcg/7ibzRRiZywccaTGALOxXa03yj3C7ejM/yd+3kPskP/8Z/8J4JSpBQ+jrhNTENH8FFgAfA4fZRvlG5zDfrDpBXtJyYyhtg0+oGOizSKK8ikf/hp9v6kH2AtrV4QFseu+Dc2wH+afOP9tAVylDHC16ET5CbEVN4FFgHfkH9AntE2tiAgHmFz+H7uIYbwHfELf4H9gmuJFcQ/3h/jKLaGj6dqjlgpH4kP4V2sJiMmIHflO9gNMZ6/00bkI8JMJDcyIH6hV9gwNkYuwHuIJ2xjxbOlq9Ih2gIBik9GPjyX5zMBwyQzOFSxpNEELn0jZmEfYGNkQN5RJpzRQTACuQl2Tl5AbkncRhewFewHm6cABx+LDoHXaL9slfEBMyA34h79ZiIQGRDz2f8Tf0O8YDy5j36xd6yIUPA+OqRVd/geclreg/yRh3IadBOb5dlsy8LYMv74Fe6hcKaM7RVfsR8KWugf8ZW8gBWUPJ92MckA1sC++0JwRpJbNsz7mKBDL8Dd9Bm/wOQEOTc2hy4jf8ZB/pQcB1tGx8lV0SP8ObbBfyKZwVvapxp/wneyTeknP/HD2Ccxjopv4p9yNuW2MR7GZ8gXKzdNhHIqnKkqNxtFqg//+5ZFD3s2Fm56FWLdSs4WqixyWW4Pe3BWlZt9H9SPKrmJ8xg9+moHUThgDo3QDHacOcER4YAAYDgUPjgSHBr7+hFECHpKoHFoADgCKElorAoCXBA02d8ToATYJUhD3PF3llrgXEnkSNhw+CR8gAkIHhIhnsdm/JoxkgPmJ0Qoz6MvIlDUXoIq/RDg0UwtJBdJCKBb5Cb3ALIAAMhHM5uSC+AX8AGQhXiM1RXcS1sJdlT6EIy17xTgBXBB2wkgJMgAaoghyD0IXAIPs50kE8gH8EJwI6kDSAEWAYYCSCyBJ1HgesA1AYhATIAGMBCkAJQEUII6wZx2A6JJ+AFNJOLajF+EVQTUMXmRJQmgkIgA7Em4NBb0j+BOsNQ2B/EZjA/vZPsCJbGMB20BSAE2SABEbiIzyHB0gvEAJENo8XxApJIKzY7zTOTCPeiKwLPAGEQFAAS5MHMIiKP9ACrai+zQYe4HhNB2bISkAeKCnwAp9FN9JuADogCMUXbSS7Z/IDGM/cWGSDhIDLRcR6CEMSWJISmLYBBwz1gB+FQ5xfcsm+R67JUKVyqR9VFlTRwDZEK/ZfOACoAW/QI8K/GnL1wLUIP0RU/Rf8mU+wA1EH3ovXyEABVjisywb8ZNQJQ2M0Yk1JG45LkQRtgpoBcbxKcAruI7WZKHj2FWXx/aQtuwc8YXIK4P99JObALZAZQ1drSFtjEW9JHqaVW1IQcdmML74rv4N/u84bfwB/S1PPbdRR7aTR8ZA8hjgDfLVOmD9BQ7xp+hHyKrGSPGGfCNLfA97SeZAfDXIzfpCz6GJAuAKz0gwcXnQXAwvnw0u86/8bf4DJJdEml8WW8+qrgGECcQ2uJtJWFHztifyBOBWcYcu8YGRawiE+wS28In4r8A/+gpJDrPBSxj68gSmdBWyDjFIA5QgGzlGsaX60l0APaML79H2yXJ4z2AfhImCBoIF/5OH0gskSf3ofMQcyT6qrylX8QuEuBoh/yb8SMholpKyRI/SRrRXZGcXIvPwKfjK/FHxGGSQCb/+JD84BdJHImpJB2MseRJfIKEoJ/xw7jjW4jfEAf4Tu4h7iF/kiB8rPyfbIV2atKA5Au7R7fQDya6mJhAL0Ug6p3yYfwuXSC5IQki3hMjuZd4VY43PAuiFtIA26UvvIs2aiJK8Z62Ec+RCc/WZJ9sSgmq3qF2offEEvQEog9/jT6QcOITIckgKyD2hGnQBb7Dp+gjHcefg3PQR+K3JljwO/hqdIfYw/uIdRovfBR2hzzBV+gPhBTf8x/JOu1EJ0RkqG/4O+QIZtDJ4VyD/8TX4hOJDZD6+B9iBLGbd+E/0G8RUegDekH76BNtQQboAx+eDy7DRkT28nfkDkHGpAzjhJ1AFqGX4Bt0mDiJXSELno2O0g6wGN8hU2Qrfw8xQpzgp+TIWOBfsDedGi6dg8DExiAqwGB89KxoA4wzfgbfzWF8YBkIKuQPxpKeNvJ5sXITeYgYFJEFwcMSaWxXusk96By6T/upXIuxBb1FHvhm5CYyUuQmBCO4iOdJl7EB8CMyRm9ls4optAd7J56gx9yHjSNbfBwTPJA14IpIVOITwNaQrcRmSEDiJX4F/6TKTcZG29ggQ/QUEiXKXjqLj4YIQRf1oX08D8JFJHSUPRgeeydOK9+IW0SAEdBX5E9/iBXCL+A5MAMkGTYA4cZELrZBuyHymfDBnyFT/DPXYhPYAnaI30WviT3Iif/48A4mR8Fs6Dt4AB+Kj+KDX0f/mQBh3KJPBAtjf7Q9Vt9K/vSZtkIAyc7BCtpzk3hB7JF/4BpIQfqDjTAetJkxJ1YSz9F1nqGJEOkPto9OgdWiP5VvAh9DkiL/Zj48g/eg6+AL+sEzoj0S49EDCHb8JP6L8SF+Q87zuypaNZa0B99J/sR4CxuJ3ERP6S+6CqbCzzEZiJ5jZ8gavaTfYAFwCL6a3/H56CDEJR/iOH6TOB/HjWvxL+g58U86zt/RSeSOj8cXy3/zHf0FRxI78XGqJBepJ0IZnWQc0E+t1OpJ5jFn17/jZDU6gQ+CvEcvY4xFxmAyxoAJBHJTfCPPQQ7ksshIqyHVDiZamaRDf4mJ4DywCzqNPNFB5TPyzfzEH+K7+Q75KCfnufRf4yxsVCZqVVBR60O152Yz9jgQrumW3Cz21gykZkVuVsvSO63TWtlQs7PTOqe0WzN7bpJYXHjhRQ6sAHIEEpxyXGIEACYQ4IggVbS/C0YCUQfQ0ol9BHdV4AEKAKkk20oeCFCAA55FoooTpDoAogmHR6AAJAFgAWCARIIK1zDDRHsJUAQZ3gVQAQCqvbSf4AVYpK0EFhwyTpcZXfrBvwl6gCeRHSI3cfwAED4EHEginC4OncAMkCNhAUzjnAE9AHz6qeXicrYEJfpJcAGEyHkTCAE9BDhkCVCg/ZBCkCSAWPoMkARoQgACpHDmyBRQQRt5pk5YpZ0AEmRDEOVe5KKTs0l+IScgRXimyFX6SEJBsOO9PJOx7I6cUcCMRCFBD5BK4kQfaS/gCtmQ8EHIMs6ADCUKJGfIBzIZsIX+kTgBbAB/BH2COfKBmOC9JCDIjaSZ5Al5Q0gAZpA//YLo0BItEjCeQ9sYLwAiukEAB5BCcDCuyJqEBr0lGQAEIgvkBZlAsEb/SH4AZhCv6CUAG7mjRyTdEHA8Hz1hiTF6JiBKOwEzaicJPDPOBHH6BJENmEbnsRfkC/hAx2kTYwKAhSyG3MaGSAyxE8ZPew6ysT8JHYklbQJU8okkXRmcRUCEnOgbCQk6QMUMv8vWGU9AJDIFDEnXsUv0mDFnDNEDxg2QL2IG3QU0kXBAKHEv/ccuAb7MDAPeAUOMEe/CH9BfbBmwir0rcYLkALBCLgNG0THsB8KeZ0D80Q70BTvhfdgQeopcuQ6/A4hmbAGZjA/tRM60MwIoEh2STPoKmGNSgA/tZ9wZb50wqQqiRkAC3SIpEcmKzQLW0UHGDN9KO2g7vpYxRf7oOeOMfmI36Dl+hrZpWToyiJWbAFt8IbqBr0efSPyossVPIGP8gJZRo4PYEPZFUod+ogv4n3J1Z71+imzHp6IDjD3+GJ0lDiA/dBs9gYBijBQnsBcAPWQidkJb8Wsk1NiRKjhESJDkoLs8k6Qef05yyThjR0yc0WaIGhJmSBx0jmcS7yAYqX5EBtg4Ewe0BR1C1/EXVHngu/kbbcPOISqIj7yTsUBOjCe6iF4iV3RBYyG56Vr8B8kl7cI/QbxqYo6xQy60kQScRAG5oAe0kfdyH8QAY4ivwX9zLXaBj0Te6Cc+FbKC+5AJuoW8GH90kOcQd5Ebz8UOSNK5hnFBfug8fhE7QU+wdSYseDa+nd/RSRJGbBVbidVJ8jMxSVG1pyqJsH+Rm+gUeq+kmv4xLhAUJOf4SmIPvps2aaIR4gACjskS+gL5poqpcoKEHESU8RM7JGYznpARJGzoJ+PM3/E52CTkqw4pQSc0Aca1xDs+TDQiQ8af92PXqujnPfhmkjomL7ANxge/iB5wD3bHcxlf9Ei4BP9Hv9ExfJgmHYjx9Jtr0VH0hzGgX/hW9BK9ox2yfXwr8iahRV4QxZCQyBKcQ38hOxhjsBX2jy7gM9FFfBNjjN1pWT0+CH0CH/FO4iRtJPlH9yCO0DN8GBiISUnIBdrKe9EF/B8TjeA0dI73gxcggIl7Gkf0EPlD0BPHiQ9aWsq78S+QcvSFeIUMwRv4H+TDO7ArYjh6g49XpSp+i/ihSu5GvpwxxtYYF+xPto6OqToWX0S70En8IOMMFqJf2CF+GZvHz2MbxHPGU1WDWqJaj9zETrgOXwae4l50RysZKCpAJ5ERH7As/oFnMpbEMN6Fv8XHgq9UGcVzkTHfg9nwt8QR4jv6o2XpEFSyc2ySdzMGkKjgQuwb2UO46dAlyRmilD7gPxgH/uP9vI94TBvQARGN6BV/j/gFfwE2Qk+5lzHHvvDrjCUy5jtkg97hr9BLYibjhA2hDzyXsUGH0QfsmnbwTt5PvyRP5If+YEtgSv4jbmJPtA0/TO7ys5/9zGWBbhBr0EM+qp7WgaOMPZMWtJm2qXoV3eUZOhNAlZtMCuBHtD+itnpSLADjqFAAfEFMxX+qShjbUHU7xC5xjhjEWGCrTCTRFvwubWFSBnKSHIy2NvowDow3sqONtBWcxgfMDR6j7zwfv4D/xAfif8mJkDt9RYbYBpgU4ho/QCwklqNX+CLarEnDuCwdvIA88HPaVxJCn0l6bA79xQ7x1/h6dBOdwD7wmeg9+Sp9QBewbfwwNkHbsStiIO/EHviOvzGO+Djajf5D1iJ//JYmZcAR+AJ0jrhCu3gfPo/4ynhgi3HyqDuZxxgrHyk/xO/oLn3ExvA5tAm5Ek/QV96tvJRxwn9wH34SnWfiFsITOdA2/AbyxE7QBeIldkOMQY7oqyYeaTPPEmGuVYX8nXcpn1AfhNc1kcp1kbwXUcr36ZlpJVpVudnIIj/87xO5WVRiqjSzSE39SJj4Kfbk7KaS0ys3v1btudmXof2oVm6STJ177nkOTglyBJG49xCyAggQ4AArBB5ArPa7wrnjLHGaBEJIERwMgQFQDEGhgx8I7ABRki8q4HB8BDmAkhIFnCRgAJABuUVCLXJPS1AIRDhMKlNwkAAnAiGBElAGCQYBQNChTTwfBwiIIKhABACmARkEE0AKAJrkAuCnyk2AEP0hwSAAEYy4XvvAAGa0ZJaAS3DVsgXkxnc8j78xkw7IoA88j2sJAiQZWl5HcCXQ0nfkSxsJpFR9SD4AdcAzCQhBn4RTe9ARWAjeBHqAKu8lWSHYE2whyAgCABv6q2DBOAEwAcUEZpKEOKNXTgg1W67qO0A9gZi2cz8y537kR19pE2NK8CJYEmwBbSKm0AOCIeCW+wikgChAIgETEIbMdaAQzyK5AhwSpBkXAixjQF9FMlOxhRwgtNEjxoM2alabPjMuJGvIhGsAWhAXvJfZXchPEi0BFhIvQBXgFCIZcAR5BsAl8KNzJJboOe3R3mdcy72AR8AyY6RlHMgJPYFAIeGiPwBUEiUAGYkpMkJPkBHAGSAI8OJ5ADxkDikFqUqSyKwp1wOu6lUpiTiQDohEIGHh/STJPJP7sS/0hnche8AtJBlEHskN3zFmJEUQaPgIbF7LqNBZnove8iExw8bQf2SGjkAMA2gBWIAt9B3Z41uwWcaMd+KHRIAxfvSdMYXoYBzxA5oo4H2QM1wHIUeSis9Ar+gjfg77hqxm9hk5oyOQJUwmoKMi47F1kiJIaHwb4FfVhrQTv4MPxMbRFZ06He2oXtwBTOJ3IQTQB1Wk6LAs9JExgOSlD+gp/oF2oOuAfxIr/o5cRG6iI5HcpG/IGjvDbrEl+sE7GVeex99IPkiEmCBgDLhP5CZyJrmE7Grmg96h1ySb6BBjpHGnraoiQ2dIlIgrjBGEFGOEH8eu8JUkU4wtuoQtIX+IHYhddIZYgf8njqEzyJ+/0w98H7qFTeEbmAhAt5Gn9tzlO/QZ+5F/IW6QFJHoQexAtNB/LTcnJqgaCx9Nf5AnybFIQ9qCv0DW0mNkh1zwa9IXElbupR1UmZAMEa94lpY/on/4O+wAvSUZoq2qFkf/IJFoM74A+SF3fud9xF18ArrP2JDE0E50kPdATJCgYSMQC4wb1+OT0EftmcvEIf3C//IsES7YDn8n2SRmQ56o8kgJSKwE07/RVfw9z0JO3EcCpWSIe9EX5EFChi3iS/Ex2D/3QQAjT2ImvoI24D+1vJoYRaxE9+NET0yk+Df+ArlpZQS+gFhAosY7+ak9N2k/MRP/AkZiPPDT2kcRvSYOMC7YDjJB35ARMoboAj/xHHwh/ojkl/FFr3kf8Qu/yjt4BtcSL7AP7BKcA56R76PffMe9+F/8EnpKJSiyJVEnkWQiCv+FLNF7klvahx8GG6BX6BJ+W7JjgoJ2QpCjr/h89AQZY0/IhU8kNyG5NYGJDdEvYjfxCf3T5DM+FH+G/dEO9Bt/oSpBYiM6jP3jp3RaPSQAMsJu0F/uQUYQKvhV9JxYjX1i+8gLWWgbA64XwYdeIC98MD4W/cF+Gi27lS8Ey+GnwU+q1OZd+GZ8FmOPXUNu0hbt38t40TfGXiuHdLAURAgYF79Gn0V20zbkhd9D/4lXtJ+2YreaWKDv4C5t4YPO0TZ8Ej6VscXni6hGnrQfbKbqwhgD8cXor0gX4ibxgtgi+dMGxgPsjx4SzxlTcJV8CPpPtR3twC7RR7A1NsgEFteDv/DRtAUfo8ky2kBshqzEvhhjJgrAcjyXnIZKXa7XNji0ib7RF+EjZEOMRC8ZE67HVoi3wrCQ+8gc2yE+McaMpfbKxcZpK+1EtugZsYfYhC/h7+AQ9JExQ9/oJ3gVO+Od2BX9oA9gRsaa/mqykvuwM97F/cib75ATuipyEx9ALsPz8Fv4CXwS7SbP0tJzfA7jgo+DdFTsQY/xb9oqAoyqYgd8E3attiBjnUTfCOOglzpQiHfJv2P/xCR0n7bSTv7Dz+FnkBn5KO+hv7SLeKV8Dv+DrmMHxHkwDN8xvuhIrNwkNtMXxhr5ETdoC9gdGxc+Z/IM30QsRu/wgegU44N/IxfgncqJ8L34YWTDOKNTxFB0knjFd+RG2Db9Rs/I84h3iq/keNiIziegz/SBHJBxEhZrJGfFy3K+xu/ID9+J72bM0Qfag56D89BdfBe6z+Qves73xH30mPjAZAB+i/iInkP2gg+xEXwyusN92iKHHALsRD4Qi2EUczWBwZgRgzTpKhJXcT/mKsL+wg76Lj2zs1qW3gwwHwDXvK9ys9ymemRm1wrOrgvZq2XpfR/Vjyq5mfarOtMDB7PmOOu4hJyEkYQOQETiAFCX8xaIJLjoxEYcNtcBZCDNAJHMOOIcCegk4yQLBDESmPJeLwA5wL0O9+B+gJRIC0aQhAJARzIFcMTpApoIXAQFfgISaJNIWDl+HDHtJdhBQgBMcPq0hSBCEgFIICEG2OOsCaIAHIJ9XAYPgKNfJAsEaqpnSCji0iHahzxJGnQQDYGN55GUajkJAIDEFXClw48AOSSW3KcZK96ppAdQDhCFlNOBB7SZQMFzea/IVxJmAizkhpJOJXoiz7gWwEjbyklfOcBInoA4ABSEBIGMZJix4H6RcARvAhiJDYEPcoQAy/WMD7KBtNMyR2QBMKb/yIh20XbGHNmRHPGfKjf5O3oJ+QDY4118CK6AC/QBAE0SpP0paR+/A1p4DqQZwAm9AMgyzgR8EkvGl0SJ3yHmeI82xIcUQNeQNXqJHdF2khjaT1LBmPEu9A49Q6dpo5IRfgJGSegADTwDUM44ABoAwRAbAC8FfN5FO9A/ng2IBhxRsYsN8D3tBhiK3JT3K4OGuJQGIIZMILyQMclPTO4AR1xDoqXKN0A3wJL2YPeMgSriRJqSPKHLTJAAEgFVyJiERMvDSXAA7/owRgB+5EYSjq5DHvAhicdPAKhIqni3DqMQkWJsPugAACAASURBVAKRhg8CpNIXdE0VJvyd9mDvcfkdyRY+gcSfyRhNqADOGQt0GvvSLLMqxvFt6Bq2j9wB1tFmuos8EEv4N/wHwFd7Qkrm+CZ8IiAcv4rd4CMEgEl+aQ9kRCQ38dskblo6JvIA3cAeeQ+gXn4FQA/4Z0KARBl/jz3wwd+gf8iTcS5vkN9d3wDF+CgSUZFd2srAZ9jb2z3B4J28m2uwCyZuGFP+DjDGT2Nv8jmQddgIegjxh49l7EnsmFwgaSMJgUykwoPEg74gK65DVvynfYuVNGg5G/GKMaSKhHchK3wJCQg6i95rX0glmDokDF2DbKa9+FVsnb/ho0mgRDKQCJHYMa74Y/lMjQd+BzkwhsiFCRN0lXHCX0F+aIxIBJEFcqAdxGVIEnRUCQhEAgkffSNG8z50iySdxBKbZ6zQX8YNf04SRkzEFvCbxET8C7rOO7BX7FzLxmgDtsrvqmBGJ1Vp3TURSVWZ+h47J+lETsgLPxiTNf6NPGRX6CN2ix4wNsiQcdEzkSOEI98zhsQddEN6R/tF2sSESfsok3jh43guCa5OSyeWYI8iGiG3sSl8PHoKFhF5yjuQNXqF/LQMGJIF0gvsxbiqYhN7JM5QxYONkURCtjEuxHMIN9qMDvBOklFiKm3VAYvIib8jH9pE/9El/AsTcfg09Ebb3DD2/Jt+od+8l34Q07FV8BIxBL3iGfh2ZEnSy/Px5egBes0kJj+RITYAIcmz0FtkwoQcCSxkDLqFrNBtZMnz0StsTXslo5NgMWRHXOZ3bIh7uI62Ej/4uyaKwWhK5pmE48MEgmxdZCGYAhwKXkGu6D39QZb4HJJ/8JyqNqUrPWUQIg4YL2TC2OKL8JkQiGAvfGg8gAncRlwjPhJf8GfIUAQFPpJYxTWQUmAl2sYz6Tc4AT2hj7IvrsUm8DHEPcZVtkQ/mOzFxpAzGAy94P08D3kiX/AIPkLYQKS6to/huVzDGGhZOvqN3+Za4g/xlXFT5SNjoDYSv/EX+H3si/ag+zosCf0BB3MNPkt5AjgAP4ZvB2ugM1r9AfbFrsC6yB45oj/4fPw1zwF/iMChvcgIPQHzIRvGDt+FX2MMeB6+EBkybowrOoi+8Ds5E5gFn4zeE3fAXmBFdJHviO+acMUWiVPYKPoHbtQ+zYwl8tUqE+mAchbiKO3V6e/YG7qK38CGycvwTRCQ2Cr+FH2DKI2HW2HzxHRwKn0BV6pyk7YQR2gLctYWNMoH8MHgUnwrtsO1jT4iN/FhvIt2Ya9gaa0sIg4Si/CFOtiUduIr8aHki2A/4pmILcYd/wMGZzzoO+0lBtH2WLmJDaGvTO7Iz6GX2q9TW5np0FgmW9FB8Ai6TBuIqfgu3sPYIxPkzjiQX+Dr4vYK9Bt7xd/KP2ET6Al6jM+rF1+1NQG6BgZpBkdGzByvp434EOSjFXaQtcJjwh3cQ54LpsZP48sYJ2yIdpKbEFP4G/YeMbN8BzJC5/FjYHr0EKwZ92xWfOantngg3nENsia/gyPQykHFZtpH7Eb+ijexz9LP1tZqz81G9jgQvndys3aAUGKlax+VdNb+UixXz3tzRvKTCtCqcrPvw/pRJTfHjOGggrSJMyQNAU97XSAtVS8y0wXYh+iUw0EfCf5axgU4AXTgEAHHAGmRKyyHBjwCMki4lRxE58X3BH0cLMFAjlLAVKMnIEywI1gAVgAXqojEYQPauF/kisCpqikAnYAjnDZJHoQBiZXITYAkwAngSFshfQEPIi7Vbhw7jpxAHSvoaCtEBPcjT5IgHYAEgOE/SAQCPokcgZpn0Q7aCvlD0KbiSMFKiSDPIqgyAww4BLTpwANALQkIwA3gpL2XtBRXlV88M85+EZCQH6BOxKuSBAWOsvVA9ChBBzAQ/AELai/AGJIMwEdCRiJGYEKOJP1ULABoAAvybbwLYAg4oa3IHsIJ0MA4k3wAhHRaOkBW5CYBEjApQhvigSSQvhPMkVXsE88C0NMe7bEG+EVH0WuIahJmQA6giv4C7piZR1cBNLwT8MoHvQRsATgBlfRPS74AkwA5dJ+xj5VMWqKLbZH80SaSKu5BDugpz1Q1E++CFGOMScDQZWw3kpvYLbJGTkpsyhWc+nvUA9rA+5ETQAYAG/UP3YrkJkCcWXwlpiTy2J1Omtc7SOQZAxIQrkUXAPkk34wDIA7fAWjio6SK5I8xRL8ZW/SetgH0+TfPALTSTi2/4V4SEhIWEg3GloSP+wDz9AvgCYgUyap3omu8ByKRahT5QvwCQJsxEAEZfYv6ge5piY2Sk56ijshNkj36qQpm2RzthJzBxrVMHX9BcsH1TC6goyQ93IM80BcALTqDjvIBTKPHkLuq+pOdcB+VLsQAfA6JEGQuiSHPQQ+ZKOK9EBZaDtQomkKYIAv8K/4YUkRyRnYQDSTWgG2ALgkzf8e/qVqDpAOfJJKBtqJL+Fp8liYR8K2QmBBY2B12Rn9UpY0fZfIIu0Qu+KQYe9AdCAPGVsuIkR2yx8Z1oB33okv4Bj7oJ/5f26DwE7+sCUL0iTbxfHweMRK9IoHGx/A89VuyIcnAnmkvST99xH+ScKH39Il3Mp4iDPB1+Ef8P0QHvoaYqHhF0qAqKnQVe0PnaA/vw8/wPNlrjA+MCb6PsYdURz+YBEM/ROQhS2IkvoN3qtqP52jPwYgbpDuyIdqA3jKG9EPbKSguoHPIlnhJLECfiOXYNrETvwM+0QQZzyeukOjybGSIrGVXZWJTv5N48kx8Er5YVUb4ffQN+eNDtAIAvdVBPLRJB2VIfrQLe2OceBZkCL4ZAhl54UshvkjeIeCJRZCKxBKwA/dCxOOzRG6ic4wlVY74d3AQlUaSFUkl+kFSTizHbkVukuTzHc/jQ1uQKfqNjPk770OHkBWxkz6CbyCJVPEnAgKdYKzRJfwpOsF70SV8FM8GF+CXwArYHbZAXMSnMuboE/JAh3XAEiQ2tijSDptHzvg8SCHilCbHNBnIu4grigMxrslvoEO0Cz8ARiXeyEZoN3aiccSW5MO75l71PR+EADpH+xhL/Al+l/GlP9ictivhecR9bcmCP0G2YMKIMblOS+fpM31FRsiSf2vPTR0oxPXIGJJGK0Rk0+oD5AWxGPmBifA1kIHIljbgs/lPeFW2IWIRvIHOoXvogZalax9P4VT6TV+w53hIJ99jZxBNEFBM3qIj0h1kIt/GpELcoxt9xVcRi2k3OsHzVAmNHhEb+B55YyfEOVXg8k70H/vCHom32LaWdPNsCBlV0UU/ha8DU5GjgGt5P8+g3fKR4CPsGp+nSVXtBUmM1RYXjB0+DkJHW4BA/GGvEVcodvN33ou8tM8utscYg1VoA88n5qJjxBf0kEmwqLv8m3HkGchIp6VLL/kbfo57kYWwn/AY8tfBaUxOgL0bfZAb78E+iTeQ87SBOAhORIba5162yzPxPbwLeyWu4N/VHskIG8M/gTHQG8hN5Ve0D4xMHBS5ybPQF8VxZMcHXIRe8Dxsip/4eO3lCq5H58GD5Mj0gzaAO4nT+M0YP+V7wK18h/zwk0w41ouDxDDGEzlhU8QDYgnP0XYTzfggjUXM2XQ/Nsb4Ej+1f2v0DdyDftEO9BgfgI8AAzFpgW4Rj/A/mkzjHrAJuRr5Lrk770FexFD8Gf1mfDWhqLbxfGwFPyzcCRnMvfg37eus67kfP8c44E/ll2rFGdWBQo1scaB8XyI384FBPbSuWpbeaYPbplnHLCOtdZFlrXPQrKWF+30f2jcmddg/3+uwtk6zJYa32hyzdFpbZ5t1tLBnE1UAneld7Hk5Az4tuWedLV1J7hbYcP4/pd06xr5tLRMmWcs8w61l2JzMfaTvWlMDW4w9xZ5wh3X++RfYJptu7A6pDYfamfrDrOFJJ/3Wrhp9tVcU/OaYoz04DR40yAmWW2+51f503nn2/PPP2ZZbftcDDU6HwH3PPffaoosu4uTHkCGz21ZbbenBgIASHZOcNs6MALXND39oQ4cOs1GjjrNNNt2kqJZM95j997/v2l//er1tueVWtvLKK/nMJ+QaoBRgQ8J8wvEn2AILLOj9nNbRYczocDPSIvk94sgjbKWVVrQrLr3Ugf+KK65sSy/FgUKHOlB46OGH096dV13jSfmhvzrU2gYP7uqgO81e/fe/7I9n/tF+feQR9qvDDnWSYZ5cOYizP+qooz1Ajr7qKhs+Yri3h0B9yimn2rLLLGN77Z1AiFduPvusrbzyp7y9EDbbbrONLbIosqodvtDePs0eeehR23zz79iss8xiRx9zjG240YYOFI479jifhSaY7LrbrjbbbLPaWWed7YDplVe0J9WvrbMTebSZtXRYZ0eHywUSFMA1ZLbZ7FeHHeZJWCIx2pKmsI+rl/6ntvAhYQEAHXfcKJc5ffnUyiv74WYoD9dBAh544EF23rnnekIMAJ40YYL99uTf2qWXXeqz1MeOGmWrrraqzTLLYHvxhRfs9ttusz+df74HTcYfPZhtyOx21NFH2emnnG47bJcOFFpgwQXsGSc3j7ULL7zADjn4ENtx551s7nmYVTV79JFH7GQfw9H23S22sBNOON46vO+tNnnKVPvNUUfZH37/e1t9tdXtpJNPclDzzNPP2Lrf/IaTRgT6Pff8cZGwAkAAZVQaAM6Zyfz+979nCy2UDqwZx4b7119fHMxx3V+vs2WWXsZuueVWGzXqeLvjjjt95hqS4lOrrOLyxYauv+EGO/ess+2t/7zpxMkBBx5gkyZOssuvuMJByCqfXsXvWWONBKg6Ojq9qg39h4S/+pqr7bOrrWazDxliN914gx0/apS98MKLtv/++9n22/0o6X1Hh7HHSRo7/kuVS0reRHwyu0ty/9I/XrKddt7Z9tprT7cZ/ps8ZYpt96Pt7OabbrQdt9/BfrznnjbXPHO7LB5kadWJJ9kBBx5on1xheRsyZLbaAXgtLfbKyy+7flw9+mpPSNAXiGl054Ybb7Jvbbyx/fHMM1yOaYUJbTUHpSRdd911t/14jz1sl5138X6c88ez7MhfH2nvvveebbPttrbdDts78Jk4Ybw98vDDToT8gX1wP5YOAeB9L770DzvjD2fYicef5KDr8iuvCPvLmk2eNMn+fNFFdvBPDrJPfXplu+rKq6ylFU/b4sngBb71woq222672kYbfcuGzjnUJk2cbDfdfJMDXpLG9TfYwPbeey/75IorutRa60Qg2RE/maVeddXVHNBewdL81VazwYMH5d1okr/61yuv2Bqrf9Zef+NNO+fss2299de3O+68w33ca2+8Yfvuu7dtu822PsbvjR/vpK7ITYhm9PbBBx70+zo6W+zaa6/xxM+Bu0eBTps4YaLdd/99tsH6G9i8885jV16ZCBx8MgnMkUf+2r72ta+6XJMPyEGkh1gH2XH44UcUy0+332EHW3yxxWzCxImeTF951VX2+9NPs0U+8Qn76c9+buutv569/FJakn788aNsueWXd8Jj5Mi5ukx+aA/oY4851nbeaSc76Cc/sWEjhtmECePtkENS5eamm27isSCSm8+Nec523HEnT8bpG+PT2dHpIbu1pdVj4U477uRVZQcccKDtsusuDuz3329/r84gbv3hjD/Y59b4XLF3It+TDBKDSODxo2lbjOQv/3rddXbEEUfayy+/Yocd/iv3KQB6/jZ27Dj7/g9+4MTbkkssYVOnTrFHH3vcrrrySu/DggsuYD//+U89iUa38AF33vk3W3yxRe3ifHJ7qkRvcd8CkYb9QvAwgRAnci684EK3I3QB0mjTzTa1996lonV1T/RPOeW3ttX3tnZdcJ/gk1/4/uQtrrziStcJCI9vb/7toqqX75WApT1JT3bZ7OuHX0Csd91ZqeaDMgbJsYR3kuToJHT84Mi5Rhbj3t4+1f0LfnTNNb+clsLed6/94he/tKFzDk8HGO24gw0dNsxj6f333Wdnn3W2XXftte4XDj887aUdl6QrsUv6TFM7bOKkSfbrI4+003/3e9vAl8jvYSt/6lNOgKBvf7/rnnRa+grpML/tt9/O/vLnv9iKK61kO++2q31ro41szjnmsIkTJ9nNN99kv/v97x1DYYd77rWXLb/Cci7RiU7iHu1yX3fdNOmHn0/ybrHXX3/N491pp55mO+20Y9oqYonF/fsXnn/OzvjDmXbKqRCwG9pvTzklYYuWtLfyWWefZUccdph9fMGP2fkXnG8LL7yI2yB+gQln4haJpT/rhRccL4wefa0tuMACdtppp3rsV6XXM888bccec4zr9Re+uIav8ll0sUXTAaZmrne/+OUv7emnnnI/+73vf999z/e+933vfyQ3IQs33HAjj3vYGbJdbrm0xQX3QDylvW477LTfnWabbrKJkz9cD4b8y8UX27777mdLLrmE3XnHHTZ8xAg752xwy0k2cuQIfxd+PhLcnfkAM1U93vX3uxwzkoTPN++81toGedBprZnAh0yB8IOcJMGuEQrvx/VlPLTPvvvYRRdeaHPMMafHPzAERADxYqmll7JZZ5nVgFsoG8999tkxduopp9gZZ57pJNtRR/3GSbXiTfn02LfGjvWYSVK/9z772I477WgPPnC/nXjCCU44a+kq7dGydCb1II7XWOPzOabWsBsxVQUE+M4NNtzQnnj8cTv22OPs8ssuc8Jsl112znsvJ8yNHfPMk0/+rcc6sBR4jhiC7d1z732222672y7suYlP7ezwquN//fvftuXWW7kv59OWk9RJkybbo489ZptsvLEtt9yyjjm/wIqpadMcD/HM/457x0kmJrfApTTjvvvud/x8++1pz9lDD/1lwDSQppN8Iu7wI4+wL37pSzb6yqts+LBhSQYdHXbvffd5THrjP2/annvtaZtvtqk9+SR73a/iE2hMXIDHtVewcg7h37Ry5SLHJ2CjXXbd1YYPGw6yclIf7KT9SrEHfLdw1htvvO52TJ+wPya1INchwIgvEEY777xLEVGFzZgEJBeB3Ib0Qk94JvcwVuPHT3BCExsn3+LZG2+0EY7Z8zgGENyL/NpaWh1jQ26eceZZxYFCYEdSyXvvvc+uve5am3veeWy33XcrML8rQWen/etfrzjmJ7ZvvdXWdtTRR6f25tygHhzAJ11z7dW2155725DZh9jgQYO9rYz77rvvZut+4xsOMFtyvEF/aCwE/fXX32B333WX+6jFF18s5aXhUMIbbrjRDj/sMHv9jdfs4osvseWWXdZOOfkUl5dXbu6ayM3HH3vccyqwz8KfWNj+ePZZtvrnVnfcJYKO+Am5T5xA1vPMM3dxhPO111zjMZuJBnLELbfaym3tzxf+2R5/8kn7yppr2tfW+pq3j/YPamtzeT/x6GO24647O3beb9/97LvfSeRm6nDCd/x37TXX2hWXX2FDh87pBHgqaqmdDk2fwSg9fVxHC4xfi6/C9kz4UmS0yWab2Y/3+LGtwmFBHu9T/CPugEeYGD3wgP2ddCZvf+D++92XjH3rLdtnr31s2x9ta0twgFlbiz3/wnN26aWXOdb67zvvuG6s8/V17O6777IjDj/CceXuu+9hW229lZGBtLYlTPHuO/+17bfb3m65+SYnoH9ycDrUFpIae4Bs1j70sc9UGINdiVEpbge/jIpap7V3mL0zqdUeeW+qLTRbmy08R4vNTv5v5LqOWHqUY/Xl9JdAJjeTMcvRlX/WmlGu5MTdJuNRRefS1Z6bfR61tyZ12svvdXgAWHxYiw2ZtdMGObnJyeEYLKgFfzRjDMcpCjfm9J8+tM/NeMpU63jrbbMJE611nhHWOnyop9qd7Z3ulDITa48+8rCD48svv8I22eRbduopp6almNnZXXcd+3+caDfdcJMNHT7cvr7eN+3LX/qSDRrUZk888aT9/c6/2dj/vGVf/MIXbOdddvIZrSlTJtv662/g5OakyZO8gYDWfffdx7653noOJFX9Awhyt5rB5cWXXGzbbvsjm3e++e3aa662pZdeMi9TyElXCwf9TLW7/n6PrbX22vaxBRe0G2+60eYaOZcTQYATlpak6rMEzBQQ6TP/Pue885zc/MRCH7drrrrSJk+abCutuLItudQSec+jz3sFDKTZo488Zj875Ge27fY/ss6WVic7PCixj0mn2X/eeMMuPP8CO+jgA23//fex3XZPpfxcc/llVziIGDx4Fht99WgbPmyoD1NBbi67TDHDOq1jmpF8r7TSytbaNsjOPOMM++Y31y1mXpFTwhed9uorb9raa6/llT8nnnSSbfHdLTyZO/YYyM07fNZtx112ckB49jlnO5FIUgvhueMOOxbpJrGys2OaExUQjSedeKJXzgCYIE89CLN8L/sRJ0IZLQ8U6cQ/ANr1113vBEM69fjjfl9KGMymtrfbCSdw4vfxttvuu9s2P/ihjXn6WSfgrrn2Ghsy++y2zjfWtTXX/IoNmW1We/rJp7w65rXXX7dVV1vNdYrveN9xo46zU08+zXbYfgcnAedfYH5fZnTs0cfYhRddZD856CAn5OaaNyUIBErAih+ENXIuO+nkE73yDuA6kSqN0063a0aPtq9+ZU1P+JHRk088Yd/cYH0bO26cHX3Ub+x739va5pp7bgdvU5zcfN7JTfp4wQUX2je+vo7Lmc/ESROdfFh/vfUcbJLULrPssnbJJZd6AnbnnX+3+eab18EcQB7xPvb443brbbfbhHffsXXXWdsggD6z6metfcpUe/W11xxsvPzKyy47CNqPf4xN/jucdNlzr729Heeed659bKGF3M5uuvF6O+H44+3F51+0/Q/Yz370o21CJUAKBthFoi+SfTC+CQC12ptvvmGjjj/eLr34Elv1M5+1Q372U1t2hRVsWt5m4ID997dnn3zKdtpxR9t8iy3c6/EkyId77r7HZfv6a6/auHFvW/vUqUUih65edNGfnayEoCMJhcRGN156+RXbbocd7KAD93eZuG2lhtmDDz7g/XngwYccHO+43fbWaR129JG/sdN/d7q9/K9XbLlPftK+tvZatsLyyztpcNfdd9kdt99hw4YPd+Jz882/7ZMEDzz0gJ0w6gS7dvR1tslmm9qoE06wOYfNmcmcFpvw3ni79upr7Lxzz7Gvr7uW7b7HHt6e99591xPKyy67wuacc6ituupnba211rYRw0bYhAkT7fLLLrVnx4yxJZdeyoEclTODZhnkOoENFDFbnjo7bBL6hx95xNZYfQ1b5dOfdkJq6aWX8vFQ0Ob9r776b/v6Wmvacy+8aP/3+9/ZhhttZH9jC44TTrDX33zT9t9v31Rh29HhEw743rQs/QCvYCQ5hqjdaaed7TOfXc3O/9N5tsiiiaBIMavTJ1So4l/jc5+3VVf9jJ1+2mkOYCdNnOh+kIQRcvOq0VdZW2ubol2P8fRoJ2dO9yraFVb4pK29ztpeWUF1zQMPPGg33XyLDZ9ziBPw3/nOFrbwoovaQw89aMcfN8quGj3aSbRRx43yiS7pKnr6j3+8ZOecc7b70d133c323W8/GzZ8aD5Q6KeeXEJuYhfo5rhx79jqq3/O/vnyS+7f8R1zzz1PItATQvYxevONN7wi4MEHH/IJmf0P2N+eevIpO+jAA+266/5q3/72ZnbEkUfaIostkucwqVqAfB/lcWf77XfwCba55hqZ9Lezw26//Q479rjj7CF/5v7un5hEOvWU0+yll16xZZdbzoH6Cissb5MnT7J777nPSSEqbn74wx/Yd7bY3BZbbFEnc375y0Pt/vsfsM2/820nVIchl9QBu/Nvf7PjRx3vk1zo6k8P+anbs8e/jk6f4IEcfO311zzm4LffGZcOWnnttVftlFNPzQlImgRpa0kTocibio1zzjrLiRRImNVWWzVNdjlhkAgVrktbWpxss8w6i+2zz97/z95bhsWZdUvD1ViMBGKEuMvE3XXi7u4eiLvrxD2BQNxl4u7u7u7uQgLEgO5+r6rdTfLOI2feec45349veq65MhOgufu+9157rVpVtVCrZi1z1jibXT8B/fpZB2hi1qAFQ4YOUWxgcdS1azfkzpXb0eSwICLyO7p36461a9ahSxd/NGhQP3o4iquLOzL/8gvqNqivPW+zWdVQunD2HBJ4eaNZ82bw6+yPGDFjwGqNEmirosiB0JlGMa/TpkYNC3au22rVqwqMoJpC4ObkKTh58oxYjLmy5xBbsX27dioG48SNi3wF86Pcr2XhHddLa5Fn6t17d5EpM/3Wuqrx4ebupt/7OTxMYOmsoFkCownaGQmi2ZSvX7/BxEkTETwrGH7+nQQCUMLIPODz53AcPngIffsNgC0KmBkYgEJFCyOOpycirZFYt2Y1Fs6fj+xZsyGAeZDFRddatUpVNW3HjB6Nbt276VOzCdajZ0/s3Lkb1apV1deyZv1FYAhfjAmTJ06UNUz7Du3Qt39/JPUleG+KSoJNE8ZPxLHjx7QPO/v5I8oahebNWhjmZq8eYmgyLh05fESx0dXNVQ1h2b84ciLGQha0pUuV1tcPHz6EPHlyw8PdXev3y9cv2LZtu0DTJEl8xOry9o4vAJtrjmuT+WWVKpWjm6vKQywWvH71Wo2jM6dPKf60bNECvr7G5oL322bleeOiZ09wkyBI/gL5jeeyIxabPNsBEDrzIUfuyr3Or7D5xiaCczo2GznMpbiP+dzVmHSQH/i+Fy9eUlzlfRo4aCA6tG8PL694BvdwxCX+EfLxowB17omWrVpq/169cjnavmby5ElqjhgAzgzCJLs3NCxM65BnrwnzppZk84asdsrSCeRWq15D93PSxInYsnmzGjv+fp3UVDKNal6QHQ/uP8BMTrmfvwBz5s4Rs5lECO6R02fPwq9zZ3QmOCewxKK8+vDRI4iwRuJjWKgADUI+yhesVsXxefPmInfuXAKMihcrDoLRd+7dE8i+bOkytGreEl3p/ZciuX4X1xvX4vPnT9G2Xduf2Hwu+nxsUI4braXq8QAAIABJREFUPw6jx4xBsRIlsW3zFngxTmp7E9w8I+Dz9bu3as42blAf9+/d1x5nzkbgsWChgj8xds0aMTHMosblqlX01jby2BrVq+tLhA4jIyLUMOfZWaRoUTV4SJRwAoMEh0YMHyFgkOd1l65d1Pzmfnn29JlyQafn9M8HKxnqBKX4jJo0bqy4wM/KmE5VAH+OF8HmfO3atdTk8owdW/Hfxiabiznf+D28/48fPlLOPHsRmZtbUKJoMXjG8WRxpCYDc6rL168qXpIxLTDekSx8DAlRbL1y5TKaNGkaPe363yUCjLmbNVCoHx49fqzl5JPEBy2aN8fIEcMRI1ZMnZd2njnO2+34fWTI3rx1S00bNnzYvJUVkGOt37h5Ezt2bNctZvMj2y9ZETjTKON+lqUT3ORa371nN+rXq4cxE8YiFVmbDtLGZVp9TJ0q5mT7Du0xaOAgeHnFNdiLza56kGeuscrpi05+fgKKIyOiwJ99+/49vnz/hrfv3uo+EwXgcN+Xz55j6aoV8IrvjT69e6Nxg0aOZ8FvssAKu87u5UuWwzuel3KeQoUK8CgSIYf1qu7NT4CouUXmef7Ahsxxpr93EEucM1lsVis+f/ksVd3VK1cxcPBgdOroh8SyiXC8j9YIlP8QNB88aJBRXdptOHrkiM5y7q3MGTOjcqXKSJs+HSxuFjWEDx06rPOFe2HUb6PUTCAIPnjwIJw4dhItmrfAgMGD4OLuCotAXwvu3LoF/45+uj+9SMLo2OHf5pJ/5osCai0EN+0I/eaKy+ERSBnLFaliuyKWSArRgfXPvN3f3/M/eAf+PXPzH1Xp0SCmE8z8I5Pzb3Dzrz+t99+BZ+HmnE8bF4jlAbjxGRDhUsJiGCA/A41//bf91z/5o19hEhp1qB1AA6/RFhkJ67sPsH/5DJdE8eHm7SVQg4kcXAlq2PVZWGQGBMzCzl27oicEkznk7PasWb0GU6dMxv27d5EmXTp8/voFd+/dAwMmO42+Pj4oXLAwGjVujHLlyisIR0RGoEiRYqLrO6d8syvDoNi8RXOkS5dGB4aJwuaz8o/v3yPESGnTri2yZsuGk8ePI0YMMlOi01ADnFltuHzpiqQkBA6ZhLLzSICNslcWrxMmmgEbTgaNul4q9GxYsnSpilwCo/zcTJ5z5siBNGnTKbkvXqK4qPlkOJBxNmbkKDRq2gSuDkaVnrFBYfDm5WusXLECg4cPQ9euXdC7V2/4+HAwDrB58xaxM3gArduwHknpG2eBmJQEkZlos8vKrh8TAIKbZHwl8U2KDevXo1BBI3d2HmYCgu1QEk6aP4E2vleLFpzMe0FFNGXKLLA7dGiP2LFiq6MWEBiABAnMFGBKrpXQc7Kmyw+GGIHGGdNn4MXLl0qe27RpbZJxpW0/mojOopar7UPIeyVvjx880u+pWaMmYseJ7QA3bfqTyRITsOUrV2DS5CmoW7s2du/ajQnjx4u9RUCIhcv9B/dhi7AJpCY4nD9/ATRq3AiVK1fS8+HBNG3adAQEzhRLj2xaypXu3b2LiRON5ybBiM7+/kiQMFF08XXj5g0l8ixAc+fMJXAhW/ZsiOftrWTx4f37SJk8BQrkzy/w8uatm0bWCxvmzZ2HGtWqRQ9u0zO6fw95cudB7DhxsHHTRpQoUlyFEe8HgdyLF86jVOkySsTJQqLkau78uWLokCHFgoKgMOU9XAyJEiXW5y1RvJjAhRIlimtpGYapKxYvXYy5c+aq4127Vm1UqlAp2uR7//59useVK1eBZ1xP7ak9e8209EcPH5op9a1aRgOFTMFNksQVYJ4tEyeLs5Pp+BpZgQvnL8C1y1dQrEQJtGjVCpmzZkHMGDFx+NAhhLx/j5w5cmpv890io6wI/fRRiR+BGXZe+cy453lvGHNCPobg2rXrSoIow2IitGP7dgFUFlcX9BvQX0wdZxLHxI6XQ5YoP8/jp0/Rq09vtGzeAnarDb169MTva1YjZuxY8PSKJ2bPm5evEMM1phJnAt9cj4w3yZMlB7c/48S4MWNx4cI5+HfujD79+8FDnXuucQusBK/v3cf9e/cEhiVOkkTXcO/eXbFSyIpOlTKlZKP37z9QpzpW7JhI7JMIefLklSyJTRyy25ztcBUWDihZLIqfus0R3yNw9twZlC1dFrVq1ZQMNU3qNNHdd2fi+vLlK5QvV0FACRlUlatUFqto2vQZYjewyGJS6urCYR6fBWKQgaaBQnXqSLI3e84cBATMRIvmzcQA/OFhaVYDr4XrtULFiujQjhYOA5AsWQrtTSb148aOQ5kypbFz1w7HeeNMFP/1WdWtS1esW7dWRSNls5Rhks3k5uYOnyS+SOKTWMUY2c+pU6XWWjp+4rjkYQTxKOtr07q1GiA/n6tk/LJ4IZjW1+HTGo+A0ucvGDJ4qApvgrrLly+F1WpDWGi4mBAfQz9g+oxpaFC/ASwuLD9MA1gFDtdxRATq1quHg4cOqRBhw4OgNYsiyrF/GzUKrdu0MZ54jKF2O65evaJicvuOHSDwT2Yx96KLykjg1OnTYtiygCH7hCwuPi+eq4yV3l7eaiiQEUIWFNkifDZkb1BWR9Yd1wEZcpRuXbt+DcOGmfsSO3YsAzBaaNNwTOAmGbq9+/ZGZ38zhIExhnuKBQv3GovVbj26o33bdvj46SOKFCqsRpJk6U2bCgDg5+LZwHjHphmBT+ckWMa+aMBH4CfBTQusUVb8vnqNGmkeMdwEapGN/QMYcJzyTsofAQHlLc42C20BtguU5X0h2Fe7Zi1DtnB4+JEJSjb/lEmTkC9vXjU35syZrSItXcYMuHr9Kj58CJECgHGV7MraNWuKZZ04ma+uhSC+sBoXF0eB6GACKQZa8PXrF+PtPCsIVasbWXqunDlx/tx5NddOnDqBjZs2IWe27Lh7+47YTQTlUqZOjdiecXD/7j18+RSOmLFiwodxIW8+FXfMKUxcMAXop7BP+j2zZ89B5UqVQNYfY4gzg3zz5i0mTpoqZp+/n7/WDZlLDkhZlg5LFi/GsoXLkC1HDjRv1QyFChdWI+7hg/u4fvUqEiVMiNJlykhZ9Dn8s/Y2i/wxY+md1kUb9+EDem72xM49OwTqtW3bBilTpIDNbqbIMxbyOlesWKX8iizjJEl8HRAVxASdMmWa2F596Y/r5wdrlE2NTjade/Xsid9+GyWG/eFDh1GLbEyfBAKmCSI57wfBrjOnTxspbTwvgfwE7JxxlHmEBu7Vq4+4np4gqEGG+eJFSwS4Edjh72LTjG9KRiaX2vsP77B+wwaBQ3yOZB0l8UliLHlsVgdwY5p9zKsIarMop0rp2PGjAhl4dgjyl0rKNAOdz8H8H5uDVrRv00EkAb5/osSJdD7wHOnerRsy/5JJcU+LzxHNTp06jUEDB+LS5UuKrzz/KQO1m8tyNJFhhn2sXSvwuGmTJujVuzeuXrmO6ZKlk7k5BRkypNO1EihjbsH4ee78Wdy8eUMNa64953nCZhMVI5T8DyGLu04dNUvJ0OX1sylGGap3/ATR5xXvJfN55mBswhEErl69GjzcPdQEPHn6BPz9/dC1Sxd9POboZP2eOHkS5y5ewJ07txEVGSWWNT8bAarHjx8q52WzeOzYMShVmp7iLjq7KEdnjk41k59fZ509tI0iseHmrRtqnjIHJtNVRAnmGXabwFwSCsigLFasuJibbI6pFo6yquE8ZvxYvH3/Dl27dkeThk0k5yY7lIzbDRvWo0DB/D/l3Y7/dBTVZM5SJcRahw0LY0nEdqsNEd+pBhqP2UHBOqMJ+rJhYY59O0I/hGqvUCVEeTKBUjYS3r19j8uXr+DU6ZO4cvWy2NT8XM4hogSn+Ux5z9hcYozle1JtxxqF64NDzNh0ZE1GEkP5smWl7GL+4ehgO9EvPHn0WCqv4MVz9LxLFi0mFQrf9O27d7hy7arA6ouXLuLRvQc6j6R8s0NAefS11Kunc9j2E3nun2UDbHIvWbRMTQ7uY14rfxfPfCpiipcsLmKD8iQRJ8z6YR3JJs+5c2exb+8+XL9xQ01MqUYcXs4vX7wUo9g3aVIsX75Ma4lqLcZNnp8EIclIJwDMuojvM2LkCLTRQNLEhtkKqryuYMqUydixfQf6Dxyg9c/moYVEALsNp8+cUTPh2FE2cXqja5euasI8vHdfMZCqlyvXrulM1SAu1ix24MWzZ7jz4B7SpkuHPr37ojm92B2NIa7bi5cvYtqMGUiSyAdNGjVG3nx5nV+OztVNI44xyDAPFW8coKxRWZKYYAhCAtqdeaYjVvHrDx4+EIv43dt3yleaN2tu8CLxV8w9NwOw6uo8Gz1mtJ7Nh5AQbNu2FW3btpMigYqX5y9eqmHEZ+Tt5YW0adOhbNlf1ZxJwYGxej5W5XFLFi8TC37EyJHIkDmDznx+nAP7DmDIoMFIlCAhuvXshnKVyv/rRPLPfsVxtlrtNnz8QnDzO1LEckXqOG6IRUKXWK2OPOTPvuff3/c/cgcsqUfd+dH2dtCNnRTiHwxOZ2Poj56cPxibfzM3//Pn8/ob8CRc3Eeki2tk6e42C+yuBt80nb3//Pf8pXdQhPoJWSUGFhEJ63uCm19gSeQNtwTe4Clk2HhOpoJdSfuMmYHYsWMnatWsKVk6ixOHWllFGGXBdlskevftg0+hoVi0eLG6wywwKMUjazN5ipQID/8iSaWrqxtyZM+l7507d45kCJTeMMCy2PbzMwmyVR1zp0yH4OZ3rFu3AZ06dtL7bt26SeClCcKmmHYCP0y0SpQojQ8f3uPEiZNK3oYOHaIklsDXpEnjo2XXBIlYtDnZBpKljx4tgGbDpi0I+fBJhyKBp7HjxqBUqZLYs3uvZAiPnzzCqBFDJdlzdXOLPpic1/T0yRMsWbgYEyZPFWhA1ihZBASNKLucOGGSQLPFixZKmsN6M2jWbCWHlCpRHsCkzmaNwu3bd5Erdy6xnBYvNv5+zr3rTIhZrLu6W3QIMiHlQdW2TRsBRzycVZj37Ysufl0ERi1etFiFa6rUqSSvpBRDMkKrYeo5snUc2H9ADIh79+/D388Pnbv8kMcoNRPLybnADVzDBJMFw8tXL7F69SoxMZwDe4x82qbEukHDhrh49Ypho1aqJJNtJqBkDg0fMRyh4eFYtnQpwkO/IlfuPJKFFC1cBKlScVJfOFwsbkiQ0BuTJ05B0JxAtGzZXLJ0gla379wWs4wsyt59eul+JuBat1hU0DGZ+hgainnz52P1qtVImSa1kh6CmSmSJ4d3vHjRHldc05evXJZ0zjthfMyYMh0VyprJ7/yX78XEjhJEgul8vsWKF3MACCZT4PUUK1YSoaGfBIblzp0HixfNQ1BQoCR2LA4JZJB9wLVcsEABlCxZAsWKl0TChIlVYLE4pyzw3fv3AjvY6V++fAU+hX4Sa9oMZcggBguZLT8eix17du/HtOkzBWj179dfDAGCD9o7P4eon//H8d98xqGfQnU/yOhesGAeTp4+pcSso18npE+XTokpu/xipjkYm69evpJNxMyZM7TGs2XPoSTJTAMFvn2LEGOTzBMyMc0QsEbYto1DEci68cLI4UNR5lcjNbHbowQ+cP1wXRCUibJZ0ZMMxWYtYLHZ1BRYu34d6tavJ4bvpYsXceTQUcT19EaJkiXlM1e4YAFERUUIeCFARkniyBEjcffODQGbtEhw93DXPnDGB3XJbXZ8/R6pJk66tOkFCBHwp4yQjDcWVUykb9y6hqTJfBX/KNGi/CksNFSfIdrr6mcmv/PwdgR5gnFkBNSoWU2sKYIIZGfJQ8hiibYHefL4CfLmKSgWPEG2YkWLYNfu3WLUEzAkU5ssBTc3Cz59CkX16jXFuOzXv6/sQchMoZxw7ry56NSprcA6p1ejKbsgcPj3VasEiPbrPwT+/p2QOJGPJOQCN8cR3CyDnTu3/2DW/heHVbduncWcZkFG4OXihQs4dPgw4sT2RPHiRTVMiOveGmlV4cZndPr0KbFbCOQGBgRISu8e013ggmneWcTMJfB57uw59BvAQtwPXp7esggYNHgw5syerc+9bNlSsZwprc+XL6+YeVOnTJGNh/Nl7BqMtJqvBo0aiM3CtTF8+DCxi9gk2L//AOYvmKe9l8A7oSl66At29apkoZu3bEa/vv0EdjknHfNa2TzkGqenIeVX/Qf0Rd++/dWMqVu3FooVLSz27oEDBwUCFytWVAA5YyD3Y2SkVdIwA/aOkI0BmUEVKlaQ7Yiz2CFTmec02WC8XsrxnOcdY/2BwwcwI2CGfp6STzKMw8JDUahAITx78RxBQbPQomkLwGoagCzo2CBhMZ84iY8kv879zCLaNAoddbPjWCAARiUBC9XePXuiZq2a5jb/vO7/1X8DePvmLdq3bydpJO8/bSzIRuTaePXqjVh9vsmSYtLECUiaLJksLVYuX4YqFcthyPBhAnsuXroML+94KFywkPKZHNlzIOLbd4R//S4ZMq+bIDbPcqecXgxexgBKSyO+YcK4iQgKDlbDoWvXzsiWLYee47RpU3Ds5FGsXb8WeXLmlmqga7euirX0qcydL69i9b3bd+GbzBclihU3w6V8kigu8DaRWcrnEh72xUhYZ88R+4xMV+YgBnSnf/Nr5Q7Bc2brPOb9oE8lm7WU3vKcYAieOW0GNm7YCO8E3qhbv67yJvo3xveODzc385mYtYaFhQv4I9N4zBgDbvLnjedmbzWa2ESqW6e2mkPO/UBQinGJ5w8ZfQRZE1OZ4pCOUtIbGDALq9es1j5kg5Gfj5Jh47nZA6NGjkRoWLgaMmzQ5cyZHQvmz4v2F+eFREZEiiFctlxZAf4nT51ChowZHMAQ15ldjLHatespVrORljJVcixdulyxjbJ0nglVKleBm7u5h2yWr1+3Fgvmz1dzg7E7Xfr05rM5Gq/OnI7AIEE1WjQNGTJU4OaRIwe1xvnt/5DaO7stji9Q9dG8eUvs3mP2OZs2lJKTMcrmY6+e3ZA6dTrEjEHWsKnwz545I6k51xbl1ZT0K3aICfgDSCXjT7L0IUPRp3cvqTvOn7+M6dNniulJhnyWzJlgtUGAIc8FNkOyZs0s0IHggnPwF+8LG2RO+6gRw4ehabOmsoihbQVZicyjyJbkPTWpATe7Cy6cv6hGNZ8TQa2ataqrAUuQ8NSp4/D376j8i/vr3p07OjdOnjmjHKlkqVIoWKAgMmbIZNZ/eBhWrjQDpAieMY8tX6GCmmxkiBGQYY7/26jftKdLlCwuGTwZlmyAe3oaqblhYTtiDCwICw/D+HHjRW4oVrKYGPXxPD2FUPP3Utk0btx4vA/5gM7+XdCwfmO8e/cGOXPmQfLkybBkyaJob3MnWU5MPJIK7UBXssfXrnVYLPnJWsq5OCi1p6WF8fOvLNDXORCG1/oh5KPsqHhf2HCh0oufffv2nZJBU2nEM4G2XyRuOK0hnAOF2KDiWlq+bLm234IF85X70k+UeR5tRubNn6f8ZeyYMShQKD/cY5gGs4sILeZS2dCYOHEy5i+aIzLJr6VKq/lIliSZi0uXLUP453A1+vLnyqeziI1qZ7OOCi/mIWScM491xqx/lQ5wb9DajIog2iSw8UGbCBIi4njGwQgOkypSULU1AUPZRn37pvhKn1GylnkfGR8ZTwXUu1jUKCcJhASSr1+/Y/r0qapBZgYGInh2sPIODYdMnlz1EdcaZeyzZwejVs06iM9mEx+rjQqMy7o+fn7mzQSI1WhwAIVUcwTMDMSevXvUwBw4qL8aTLMCZqp2Yo5cvmIF5MufX9dpuo52rPl9NX4bN0bxmvUXAUCuQxIhHj96JKCURIuePTnAMPePeOewU5OKydWQJ8w/pmnDlxGH/ACEo3Max+92fg8belSg0IqGZ/fYsaNRq3bN6NzBSXe4cf0GGjVqjCdPHsvurAPBzQ8flNv4+fnjl2xZ1VAkgeggZ2h8i0K2LNlRuUolVK1aWY2Hl6/ewDeJrzCEjRs2SbH26WOIWKBtO7SLBvoDA2cheFaQ4jWVGOkdliv/RUr5J75sl8rs0xcLLoZHIDll6Z6uiCVS8M+2XH/irf7+lv+xO2BJ/dsdpxLix2J2IN9/qJP+6UX8kcH5N3Pzrz+rVxHAo89WeW6mi+eCOG42xIArrGQ/OblP/0t+myYiOz7LPwMt5Llphe3DJwNuJvSCa3wjiebL6vgZgrL07iH7j8y2GjVriCXmHKIhxuG6dWJuRn6PwOixo0VtdyOg4gQcKWm02tQZO3j0qAApsvlyZs+hwpjsGsok9+zZrcKSCQtZnuyiSQrhpJvCgojv3+W52alDByXpTEzMoerslDvPDLu6ePyez2FhOHr8uECXQYMHKdEni4lMOXc3HgX8BS4Cpigj4J/sfM4NDkbN2rXx27hxouxTAkd2HFk2LDbo6cOO+OXLl9CzWzd06dZNHS56hvzs80FmA72PlqxcKUlSyeIlxDzhb+X1E8QjuEn5lIpD2FW0M7iT+RbtuRllFSswe7bs6o4tXLQQefOwi/d/f3YldLDra2QeTp4yGe3attX9mDJ5ssADymG6dOmu5Ii+Ovy8TOoHDuiP/PnzmnOXhSkXs0MGTN9AyhbZ0WchRcmM8nYB4j+k/QSjydZhchUWxkFMefDy5VOsXbtaQAS9Zvj+lCoSrKb/YcWKlcVYYCLEhIhrjQUTkykCXWRKMkGiwYMTQiUzmAn3vr17kS5NetSoUU2+f/PmzhYQxM4q7ycToIkTJmDt2nV6/kxmEiaML/89FvxkSRqvQRfs2rMHy5YtV1GRMUM6Ae1cz/TSI7DgnExatUo1pEydEpMmTkLpUmZqr/ZNlA2PHz9FVnlKxhL4XqhoEccaNr6WXN9k6Xz6EIJjJ44jb978WLZ4kTrJZFmwcCpdprQk2xocYLfBbrUiwmrBuXMXxVigtxo7+sFz5qJnj64CRZngb1i/AfT+CQ39iArly6NduzZImya1CiKTAEHMzamUej96LKCKiaTWq9OeQRuXxZ0p2sTEtXFdmwnkmzdtEVusUOGC+PDhjWRaZGpcuHBJrFKCD3nz5hM4RnDl3dvX2LhuPbr16I1cObNh7cZNSJmSw1bMxjaFmg0PHz2SR9XeXbsxauwYAcxM1imb9IodB8OHDkXZ8uUNCOtATegvO/q3USpeKSGizJ4gHgthxg8yF8iA6OTfSSxorkkrGZi2KHi4cvptJDZt2igQvUihQggJ+Sj23Y2rV9Czd0/J0lRAOLNFc8rKsuDMxYtifm7Zuhnx4sVFv159tB75MwR6xNxTCcr4b6Q279+/w57duxVnmEh6uMeAxUYri3/e/Pr0MVT3oFnzRkqIySjPmCHDDxCanrXfv+PSpcsoVKQIMmXMhDVr16hQ3b5tmyT9BCXp0cr7yfv2+csXMTcJyA4eMlhNAA0BmBUkCaxfp46yb/BxTB/XcrAZmwMChlu3bkefAf0dE8p9xWQjeMeircyvv0oaSguCGG7Gr/PfvZiwr127RmwtAjRZsnA6u9VIc61WgWiRdtp3bNWzoRyLa/C3UWPEoKbcu3q1KogZ0yO6gHROIGWyTR+rocOGyLsptqcnvn77jiGDBqmwqVO3brTvJNmsBfLlg4drDEyaNFHxRkX7Hy/fAjRu1FBxmzGQUkkCV/TK2n/gAJYuMV6xXvHiG3mp3Qw9mDLVyNL79+0Hv86dxGagzQif+4WLLIpmYt/+/XrPXj17SX69csVK1K5ZTR512bJnlxWJaeDJKwSRkVHyN2WDgwXTl8+fMZJr98YNeXYW4UADFxfjAQ0XHD96QsUZ5ah9e/dB527+0Q0IbqfDhw9iZsB0MfdYuPXozoFG71GkaHG8evkCgbMC0bxpC70XGZuPHj6QlyKZqwTYOCSJhScLB2ez5+dnz2vXQKGAAMTyiKnPWbNmjX9cHo5Gys+3XupeQ/bQmUsQOX36DGJ/lq1QVoD976tXob/sVjqhY0c/5SjTZ8zE6pUrUL1iBQTPmRM9YZX3xcgJydoNFQvw7PnL6N2rJzxiMOb+lD45LsTJxCNAQS9fglw1qtcwzM1cOQVA8aylMmL6tKlSuXCPcR1SPdCzV099L+nTlBr+MS7Q3ieGu4e8NxkXwkK/6tyaO28eypQug759eyN/gXzRbJqXr15jylQzUIgNMQLS9Odjkcwzgs+FDRXGuYP79mH5iuU4cvQovOPHR9269WTLkCx5csRhfPNwkx901cqV5OlKawUy7PgoWGATwN69bY/8QWvWqKpzimuGX6csfcIEY/vSo2cXydl9EiV21CMWxQ0NO+Egts6d0aNXLzWMmjdtJr9cvrdzoBCZ89WqVEHhgsUwe3YQsufIHv0gyNI6fvwUKlWsKED71NmTSJ8hfXSqS7D9wP79qFO7jji2V69fVzOaAAmBaAIeZEiy+eD8IbKcu3byl4UA42DO3Lkki3Qkr2p8aE0T0be44HvEdwQHzcLAAQPVMCMYa0h3tCBy5JKOBrtDka4zlN/05cs31G9YD/sP7kff/v3EsuYzojx665ZtqF2nDvr06oVfMmWEB+MfoNyI+Q/BrR49uulesTEeRd84nWSUEbuKvUZbn6CAWQgKNjYGh48c1X0ncDVk2FA1RL5/i0DDhg3UMGvVupVkn/QgdLKznIQYxgg24cnUIouN1ju8VjbcCczVqFMLUydPhU+SxNHgJhtQbGC2aNkcURERmBEQgDq160q63MXfX/Y+7du11bN++uwZmjVqjHPnL+gMonqEjC5zupqqlA0nMsTq12+o9TZ9xnTZc9y4eg3Xr1xT4z8fmb02GyZNnoyVv69CKPPN3LlQr24DVCxfGTFixBZDOvqR2ugD/0X3dNyEsShSvBA2cLJ1goSKaWSjUxnAs4wMbzLYG4u5+UJkAbK9ly1ZKj90PXaTHBsOvgNAZYNWA4+aN5NvLJuRhgVs1gBrHNp8VaxQEd27d0W+/GRjm2X+ITQEc+f1UVQcAAAgAElEQVTOw7jRo1GrTh3lEczXeT6QZc14W7VS5Z8su0ysZZzhs6bihefPspVmqKumggcGaq0y9rCeYG5N/1Iy+oKCg+Tn7ZyE7qQ70XOTVga0rmAtwpjEdUc7F6fFw7DhQwU2x3AzlktUtfBzPqP/56xZmDtnjpjgbNL9Vy/WP+MnT0BQQCB+LVdOMYQ55pp1a+WhzOYPrzVrhvRq1rPhwLyetRjrT9alHISjBrR8sm2m+Q27SDkEwAnC0aanYoUK+nN28ByUr1Au2l+b5zSbjwcPHRYRo3SpcsrrnA+HioCpU6eLpWhieVfE9fJUY5zrgHuVNRublGzwcK/Sf373zl2oV7eubKNIelCjzNE84X9fvngJfl06SxEnZYefn5iVZE+Ttc16i6qaHLmzKxb9aGmY3JlMbAK5tIlxFb5g1Jfc01JM2PinWWBOvgKbmcyF3VgTuNAyyorbt+7IiolfGzdmJOrVq61YyM9mjeLvcBUBh4QeqoEImrPGIuC+Y+dO1VXpMqTH9h074eObWDkKSSfGks+uXPvuvTsiMTFfIpP22bPnmDh+nHyIaX1BRQ3JL4yzrNHp5Tly5Ci0at7in3rT/1fr6h++7mBIW20/gZuxfwI3pRKJBhz+n9/+7x/477sD/8Dc/CMX84ffwg9PzugV/g/opx2Z4lmx49e3/31X+P/xO6krbbGKOWmxu8Fq+Z8bKPQ6IgqPP1vB7ZwhritiudnhDgYHK+xWF1go4+Eh9ycGLfy33DYnyM2Dh8kX2YkMOA6vDx5G1g8fYf/yFbb4nnBP4AUXGBkyawmZ+8KGC+fOyotw29bt+LVsGbHbnGbavM7DRw5Lrnzn5m3JmslQiH45qPEPHj5U4KIMkBIXyubIdiBripJtIxWiWfUZJXuHDx+Dn197JZEEZkz+aFfQW79hI9p37ChpCIGVmB4xjelxdGJkdsGdmzfVEf70KRynTp1Q14vd6ODg2ZICTZo0AZkyZYarK4twx8tuwamTp+Thx+7U0GHDUL5KBYR/CUeOrDkRYY3A7GAWNdVx/cZ1sVhXr1wtEIzJhXNCaLS01268WCijj+EZU4VPAm8j5eGL5tUEBsjQojQ66y9ZEWWLUgJJ02sm72QbcPp2ZFSkDrrcufKIlbd02VIBmM7EiH86wQQ3uwsKFyggiR677a3btsVVHs4OWTqHurTz50ChWOoIz5gxXYUA/54MBklwJcmKUnJMwODAwQPyqqHEo3PXziqo2OVz1Yr/5yAG5TBZfsmCkPfvVNww6Xb38IhmfZBVxkRyzpy58HBxxao1qwXKnT51SgnSmdNnBMzwefM0trnYEGWL1DXxYOQ9Cw4KQs2atZSs0BMneNYslCtbDv5dumjQAwcZTJowQUmQ5Ph+fkiYwBsL582Tr12ixD4YNnw4ihYvYZI0q133ZMWyJQL2CfK0bt1KB7lHrFi4fuUKqlarjjSpUmHcpEkoUYp+n+bFAoyJJrvI3CNkoJYsUSy6I87voQyeoPunT59x/PgRrcsD+w9hxowAJWCUptIUPtqj1yx+3HnwQOCEPJ8KF1ZRvmfnLkwPDEDD+g01JMliAy5dvIRFixZix/ZtePf2LSpVqqBkPlXy5HDzcMeeAwQ3p6s736tPT1k0uDi8jJydMhfwH+OTx+SJ0jK+BgwcoOFgTGrpH5YzR3Y9y08fP2ovkLFAdnHOXDmUTHN4xr27d8SC3rp9p7wtJ06aLFa24ozDTuDbt3B5RHLg2IcPoZg4cRwaN2nsGFYWAFuUFUMHDUGFypWiE1cC47du3ZGUid35HDmyo2+vXmjWsqUAMia748dPQP68eTWogx5XghQsJgbyxeKUEmC+KAkiuEbWwbr1G9GoUQM1A1hIO+OPc1+TNUgGID1zyXasWbM6BgzoLz8yxj9+XhNHTS/d+XOTJk5Wc4iMdsoMM2TMKM+rfwUCEnjfu28vGtStpwEUJ06eEDMl+mW3C7ykrNKve2d565LVmC5tOg1KmTFzhiR1fBZ8znye9Lajrx0ZesOGDhOg9vDRQw2BCJweiK6U4/fti4QJzJAePl8WH2wisGvP+z5gUD9JYckqYQFMOwnJBkuVFGODccH6J7yl582dK/kbgVszVbbIT10502E5cuYMevfoqWsnMJIhfQZMmzIFhw8exPhJk1R4eZF9wgzeYhGbcP78eXr2HKLSf0B/Sc/ixfMUs3XgwMEChOrVqyO2E1+8z4UKFZHRPNl+1apXcwCJpnHEeGP2hgtaNGyAbZs3i2lAKRU9wgYPHCgQmqy8chUqwFNnlomJlO5x/3FytbED6SDWnIa1wY4LFy8I8KMvcUe/Dmo4EJBh3M6XIxe6de2OosWLmzVos8vigU0PDldh8WtFFLr16KZnwcLjzs07WLpiCYoVKaZCwXDoXXD82Amxn8iOpXyYhbcaBQ4w8sSRo5g5fTquXruqZ9HJ3x/hnz4pVpFFEyBZegt9rucckrdosRpzgUEBAvI4vMW8uOqNvQXPkJ+n27KRyTjn6hFDz5IsPX0uR8tK57jjegjJEjRw/h3PIDdXN+0BKiAImnXs0A7Dhw0R051M1H37DgjcJ5BD9i9ZomQFFi1SVIwb57XIUoefxMVFrB8WUFzjy1esQK6cuaKbk87rIkuMn4W5JNn7vI8s9Am2aPBCnjw4f+E8pk2eimMHDut512vYUPlA08aNNSyQMYigguw+XExkcMaF8WPHY/78BShcqBBG/zYa6TJkQOjncDMgLzhYg08G9DeT1p2xiGqIKVMmYHbQHHTy74hOfp2QLl16gehsDDKnGD9xPKqVqxrtGbtl0yYsWrgYx0+eFBOrUZPGYtrFjuOmPVCpUlVcvXrZwdw009J53vNM2rFjD+bMmydGGWWVvCfcEWR9T5k2DcuXLMaAwf20rhI7wE3mmwQQCYoR8OHaH9xvgNZd06YtsHfvHvTq1UPSWbHUjx5BtWq1ULBoEQQFBauJ65x0S3YXrRUqV6iAOF5eOH/6pNg8irCOLsShgwfVKCHwevniBfkoE9SdMSNQLKtevboLkHa+J/f5p/ehGDN2HEqVLGnWnph+pugnAEAcwmaP1BlOj0gOaRo0aDAKFy4gIOPH0DUzWNH5cq7bn+XQTRo1UBOBbCwyMvl73rx9q/djfsI8plePHsZX3cVFscxMp+ZAxkqyf+A+/5m1yd9z8+YtVKtSTQ3jXTt3SZ69Zu3vCJw1U+9DpjZzSPqnFi9RCvRFDA4ORKOGlLl763O70rPEcSaTgcuGJdfIiBHDZUehye0b1ktKnTJ1CrHRkqdIbmyJ7HYx1PnMFi1aAm/vuFqDdevU1bMhm5H+jwSQmYOTaVi+fHmBx5s3bdA+MtO4nc/SrsY2AeCly1aImEB1BhmIBPqWL10qW46ZswKi9wMHxnBQFmPwi1evkb9AIUmL69etr+9RLJKk/SvGjxuL8WPGqAHEycscNkrlB8+tkydOKI6+e/cePXp01ZBT+hCT8cdr4nAwIzV3Rju2Kcz787PKUmTNGjRvzkFw7WUjo/zKbmwNGDsIOHJIE6XLP85zGz5+fK+zafz4iWo+tGjRHMuWrVSsrVSpIubOnY0UydMIjOJMA6etHD3beV7wTCcjdNnyhdoXrC24XjkMiXUEVT0Eo5jL07qAQCHPfTJB2cR1TvC+/+CBLEwWzJ4vy4hWyhEtGDpkiNYjravY6EiaLLlhwkjSa5Y/Zez8jAQLOQCQz0Ny6X/z4t6eMnEsAmbNFsOPrHEOTmU+TDus4cPNENo1q36XLRcH0jHX5DUS2G/fvq3ONMchaSzTXCxqiM6fNx+jfhutnJOMWNaaQTNn6D6T/Ur2LMFqkm/69+mjeo3XXLZiJQ2fc+bEZILz59k0HjhokNSDMePEMLZNFhIPzinfopy6Tfs2yrfK/Voer569wvhxE8ScZYOFDFme4yQbkAxBdj6HEPLvWOuwsfjixXPMm7dAfrtzZ8+RQsA7QVxH3DI5mTk3/+/5HQbstOprjAXRa1RAo+N7HT7izpjpjFOM/1QY0b+Xti7073eGMxJJ+N5Ov02egZMnTRVDla+zZ8+gQvly8pFnYy15ihSGfe6wN+NZwQY6pesnTpzBuvWr8euv5UReCp4dhAnjJ6hxMHnyBKl12KBlU4PDr3hPSpUqA4vTb/XfrqR//0WqaVgj0XPz41cLLn7+Ls/N1HHdEMuNa9hhsfb3QKH/4C7/9/yoA9z88WZ/9ND8Z///z361k8H5N3Pzrz+Yd1+j8DQ8SlBP+niuiEVFmNUVcLUBNkfrhDvL4cvz13/Tn/xJJ3OTIcbhw6Fk3cQcICIK9pCPsH/9CnjHhcWbvjMmIP4w8rfj/t37mD93vrpSAmIOHYY7O0jK/CzyXAqcFYQly1bIM5NSEr2HA1ylJ8eChYvUAUzo5YkJ48eJBcnD6+u3L1ixapUOQV4Tg+bt27cRMGMm1q5bD/+OHeDfpTOSp0wpYDby23cN7aCsnBNhz1+9jBhuMRzXbIn2Y2FRfOvaNQXKj5/CcezoYeTNn0+TaZkkvXn9WsVbR//OKlgj1bU1ySklDL+vWi3GHpk5cWK7C1yhBPzlixcqajhNjofI7t270KVzF3jEiaNDL230lHfDmCEAStbA1i2bMXbMaNRv0AAebj88Qg8dOIDp06bg7eu3WLx4ETJlyy7whskPCwJ2WlkU0ReLrMH7nJaeMxfixY2DLTu3o3BBggHGT1Wm3g7GLYcIFCtaTN1EdrV5v5hsEPxjJ5hTsv07txcTVbLeGYHw9vaS9K0yn4UTYrDxPU1hf3C/YW5y6j3ZKOwwGrmJ1WFjYAZk/JAYWiQ3IANg3/6j6NOvH1q1aomUKVKa5RcRISklh3CQafc1LExymhq1a+LJ06cCPAnyVihfAZxQbapRchZsCA35qL+jvIrrjB3c8pUrYU7QHEyZNlV+nEzmihQtgls3b8lzkwwxynN57YkS03fsIRYtWKj3iZ8ggQp6GqCzE8JCi4noiuUrBIC8fvdGch96Hr5/9w5lSpdG7JixEDBrOipWrqi1yQthE+HBvXvIny+/rnfbjh0oWaK0A6c0G4LXU6JoUXwMC8PpkycFwF67fVcAEYslAlRTJ09SscG1QDYwZWcBAdPV9SQTYNCggSqqyBh+9fq9GJqt27ZG+vSZ8D0iSnJ7Mi0oUz1+7BgyZc6k5JeTj48e3I/AGdPw8OEj9OzdC63bGRkMr985JIKJIf3GaIXg6rB94H/T64lDBfbuO4jsOXOr41ypQgX565L9RuCLCdnmzZvg4uaGNm3boVSJkkp2t27dpuRu3LixYmwRPOP9uHLhAuYEBWLLlq0I+RAC+uHwexo3ayrm2OTJU3H02AlZKwwYNEisQHqTcQ2N/O03DVui9UMs9xjo0bWr/FZd3Cw4ePCICjEyYIcOHoKmjZvAbrfC4mY8A18+eybfwSNHj8ufkAAYGaU7d+9Bm04dkD5tWuzbs1dF8Q+/IruSYMbCrRs3oUrlyhgz5jckTphIfy5ZshQF8ueTJ1uO3LkBda5ZHVuxetUayX5DQj5paFfXHl1VoMAlykE3dxYAPwoFssROnTiJMuUrig1PRiWT5pSMhxpG5IJr164KeD976hSCZgWiTr36SBA/vgAVekBxvbLgasKBQo5UvU6tWpLgM0nnRNj3b9/K/9e/cxfkzp9XDHOywMSstdtxjpN3Z8zQlG7uix6d/dCrTx/J7Hl/CVCOGvUbfv21FLZu2+7Qaf50AP2LI+vA4ZMaAiXAdMAAtGje1NiQCOQC3rx+ic5d/HHwwEGB3ZJ0x42ngUcceECgYvK0qfCKl9DBaIT2M2M0rSYePnwgsHng4IHw9vLEl7AwDB48VAyX+vXrYsHiRYrtHz98QNFiJSQ/nBUcrD0YffXGud9RN9nQrElLbN68VXFk5KiRePbsKYYPGy4GED3pCAAn9okPi7y2ocEevD+0WOjXrw86cnpuXALm5qy9SE/rwECBnwSa+azOnCFw2UssWzacWrZqbTwgRRSy4eWbt5KNH9y3H00bN5A0mnYRbBTxZ1kw8ayh76/Rltlw7OgRsa0uXrqC/v37aMK2WGoOOseRQ8cwc1qACguyjzp26iggvFChgiogeY2NyP61QN6H7dp1QEjIew3g4NR2FnkaeHTqJE6dOC7pKYtLspWnzuS06vhYsXSpGOr0wSUrqoY8N//5yywDBwvHwfanJx4LYTJ2F8xfhGRJk6FD29bwiBEDHTr4IWfuHJg7d768AvnZVv2+Ws1SFzdXsZgYi7jn2FThe+87sF/y2Qvnz6Jm9aqYPnOmw4LEcZY5GFnKdTQszwXfIiIxetQorSF6lHXhtPRcuQXuBM4M0NoYPGgIWrdrK4UGAZolSxbLRoVDKMhwNT5FJi6sdEj16ftKgNK/i78YNZ+/fBSLa/z4SciRPSuGjRiOkqVKRrPIKUufNGacGnztOnSQ5DtN2rTyQKPXMxtYVMzQm5RsdvpQEpwL//wF27fvwKzgWWDTuUixoli9eKEaQpWrVNMACAIaZFkyPjO2cqjHypW/Y9iwoWjRuhWSJUtq9ofFgnt37omZTO80I1fuiiSJfRw+tRZ5ewbOnIGNGzfBr2MHsb75bCnRpv8ylSlsEnx3ME7LlPkVKVKlEBOUOZszGSF7SJ6bpX5FPK84OHmKnpsZDPffXIyax3VrcUgVwc2LSJ4mZXQDlOy87j17SKURGhIiZvSIUWTI1UaXLt3k4c44/+TpM8kq37x9p3VCn+GmDWtr0jHvIafTDx4yFEWLFMKeffukquBZ5whcjsXsuCanxZPVpsZKo/qNcfjQQfTp2weDhw3T/WMPmT58HMq0eu1alChZWveesnfmfGRRstn57es3DaAiUBWTw4e4EV1cBYASAJk9dw4mT5iMOvXqwTu+F3bu2KI1T1/PXr17ign46P59lChRSv7WBNIHDhmGCpWrKG8kkLR7914NdqFdAEEOnjOjho9Ai2bNlRsQuKBHLYeiVKxQHmPHj5cU9ezpk5gTPFtNNja72Ehik7BarVry4aMFxeKly9GoaXNZIx0/eQoVypXT52d+R7UEz03efzZO6J3KZgSbFVR30XedDXiCoCQfzAoIlHKKA7i6dO2MjBkzwtXF+OHSouX3VSuxaOECeSay+UBgSd7ZUnxA+chvI35D1iw5MG/+AmTPlSO6wcLzlo26d2/eCmRr3KyhAGh6q3PQ0oZNm1DQ0WT4EbmczS9gxNBhyhnJ/ud5Rb9bM2zHiu88KydNQmBAsIaB8v1z581jzi4OuAz5iHmzZ2PsuImoWaM6mjZrIhuApUuXSRJPBu3IsRMdVl30CD+hvIr3i6oRNlMqVayA1b8vV7yaMmmyzkKyWZnfEsxj7sNzhU0uWukwbvOaf61QXuoGbibOEZgdNBtTJ8+UjUSnzv7KP4YOG6phUcl8k2rYz29jRpt0n37lx46LtUdvXZ4hBEvpK7py5QpYHJqrfxXrGdMnjx2H4OC5Wledu3dD7rz5YIuy4dOnjyK9dO7SDQkT+yieFylSWE1U5rS0GyI4OXToMJQnwObA9JhP0mqK9guhoeFIlTaNzuFqVStj1bKVsmqgsov5D2X1lGVzIN/27dvUbGnWorEsn2xRUVoz165fV/OKypX+A/oo3tL6wPhLW9TcYvw/ePCAQDwC0yRZPHj8FAUKFVKDgXkXX2GhYdh/8KD2y759e2W3wr1GL9sOnTrKv7NVq9Zag3xOKVIkg4vVKnXkubPnZfsQEWUVUP30+Qvt80Q+iTBx4hisWbNa+4h+t6znOOSXHvT0rTcKJGcDxpHhOP09rVZ0bN8B27btRPsOnYwXaTIzGI5Dmii379OvryxByLzu37sfunbuopkXbDS2adNW94ADLdnsTJAwviFo2O2yoAgKDMSSZcuQJXNWLFu1AmlTp1Ej6ebN65gVEIAVK1aiTJlSWDhvvuq0jVu2onv3bmjZupUs0/4LEdCfAkWMaaCr2KyfvgKXPluRIqYFqeK4ILbWjTMH/98Z+vynLvr/p98kcPPnrreT0h/N4PwDummYnP/agzNjvCjs/Ju5+ZeW07tvdjwLM2b0aeK5IFZMO1xtLrC5GGaOET87pq/+pd/w//hDzurMIZNxBgcnuGmPiAJCQmH5+hV2L09YvCkBJ7vTqFIdSjCEvA/BimUr1W1OkTyFprsmTerjKBIMSLX7wD5MmjYNL548Rb/+A9CkUSN4esbErt37sGbdOpw4fUrDcjq2bq0JowT+cubILU+SoNnB6vB6esaBq5tF70fT/clTpoOdeEoqyAilXJoXt33bDrRq1gJxPGPjytWrmjJHAIgBy4AQho1y+85NFC9eSpNwDx06qAmu3759xaqVq5TQ8HvJyGNByQP/0ZMn2LBhE7bt2ImMmTJrAmnObL/AnVLWKLuGTJBZQBYDQTrfpD54/vwFVqxcjQkB01CiSFF97l/LlIK3V3ycv3ABixYvwvETJ1GhUkUM7dcvmoWqZoKVUsDDOhCfP3suE/F8BQvCxdWOoFlzVExmyphRUt0yv5bWZ3r65Dny58mD8M9hmhbMQUNu7q5m8ILdIvkB7wOfH30dObyGsg4CX2JuTp0OAqq9+/ZF104dNHCCXWbKV/lMunXvKh8aSi0o/TBKG7N2OfGO/ii3bt9Gl87+Pzw3HSx+SdP5yx2+OFytlMxyymrfgYORMFEidOvWXR37sLBQedtwQnyWzFnUyb9w5iwWLlyA6jVrIspuFQg7ccJEPLxzF7169UaH9q21RjhRlfJ1yq44HIFdZU4HJstg34Ej6NOzp5I8HsS1a9fWsBeCnyuWLRcg06WLHxImTiSZBIGfPbv3YMH8hXj7+hWyZs2KMmVKolnTZvK33LFzl9g/5y6cR9WaNVTYuNijUCBvQSUk8+fPFlBnUgbT43379p2k3vSQZMedRvdkcRrpPnD71i0UL17STIc9cgT58uXG96gorF2/EbNmBSPy2zf06dcHTRo3ELNh184dWLVypRK8zJkyif1gkjgyOx6LZUD2V5JEiZG/YAFUr1kDJUqUxLPnLyQNmzl9BlKnz4iFi+bJW+vI3v2YNW2GWMBdu3dDp86m++pkETlytWggLNpigf5+UVGgQTv91TZs2ix5NsFZJqTNmzbRnpq/YKGY3G9DQlSo+3Xyx7Hjp9G3dy88efQQyXyTIL63l7x3uVa+fP6KN6/eqJgicEOgfuz4sQKamSBt2LBRDFumG5y0WPrX0irQea+OnTiBMr+WwZs377Bx3QbUqVUDY8aNEW7AARW//TYGW9ZvFHuTMsvixYog5MN7rFu/QQyvGzduoUbtWmjRsqWkpUzUHnC4zrx5mBcYhAaNGqFn9x7ImDG9vGb3Hzwkhh7XVLmyFdG7dzck9U2mZs+N69dBZuapkyflp8aBMwTNKW8jCE85GHcHmaXNmjWBry+HzgDunFYqu2DnSf5DEkvA4fr1myhWqrRWmKawlysrRmyWLJlw/doNBATOwqb161GyWElMnTJR3sYEcMjgmTF9poZUUQZE3zTaTHA/U3K8bt16SbP79OmN5Ml8cfvWbfh36YaLVy5iwODBkrHTt5CAAcFO7tmcOXPgtxGj0KljRwwY0FeDzb5++aoigz5lhrm5XTjQT8SBf3lwhYR/xthxk2RbwPcmSFeiRDG8fx+CTRs2iCXMe12jZk20atlCTTHGqUsXLmDUiJGSdLOAq8wp0zFiijWybft2JPH1VTOKxv/cE3PnzUGyRAl1rQSeyDKuU7c2Vq5aoSYdWYH58xfCnZs31FjiADZNs3cArTxUuBe5vhs2aabJ8hyOQcnmu3dvMX16gOSqBN87deyAZHy2AsPoVfoWZNawacaCkACQc3AMgQ0OvuP18Lop3+zbr7fOQLJ3uEazZs8qyxNaVdA+YfXa9fh9zToVsyyg27Vsjvy5c+HOnXuSYdMPlEN3OPBN9ic8E13sDg+zpbLd6NCxvbwOndPSuf4OHzmGGTNnCaQjsEnWUnjYVxQqWFBSw6DgQK2hD6Gh2LJlMzp38td+zZY1K9zk5821RQ/lzwgL+6yzgPeVjCYOTaK1x9o1axDAaeke7vr9tWrX+kfp/0+rxXjaGc8w40Rh8qfbd+5i6pSpGkYVj8OZXNwc08MnyxOVMlZiP5w2v3DxEsyZNwdFCxWWPUwyX195fa/6/Xedfa/evBZo0r9XTw3kkRSZcj0NNeEzN4oIsW1czDCTcWMmYvacYNnpUFrKac5Pnz7D0iXLMWHSRFSuUgXBc4MQJ148xRiCzudPn9UUXgI93t7xEBLyAVOmTMf2HaYZQACbLLEkvkbqa/v+TcMtOpIhFDMmJk2eJMa100eNjO0p4ycjeG6wGDSc9k7PTbK6Qj59wsmTJ/T+Dx/fRRaea6VKo1GDhgJAT5w6pbXCIVeFSxTDnk2bERb+Wf5mVHvQc43SUN5sxnvmELNnBgiI7NjJDylTp4pmNL1//wGbt27DwAGD0KZ1G4HuyZL5RNu2s/CdNTNQdkBkbvYe1E/rjmckQRm+J38f18ujR08F6sWI4SamJxU2zmfB8+nunXvw8/dX03bvwUOaMu/h5iJgi69DBw7JK4+Nv7OnzyBVuhQadMSGNod/0MaARb/xIe6PdWvXiWVI1YNHDGNv9D0iUlPE6e0oICIsHE0aN4oe2BQcPEdsV3r0Hj9x1LHuHX6F/1zA4vDvtIkBSTUHPTEZO+JT3m+3SC3y5s0rzAqeg53bd8jSpW37tmrA8PzYsIFDfPoLhCFjsWLZMjpHb92+gyVLlmHT5s2ybKGywidxQgXf6xyAMnmy/OaZrw4ZMghhYV8wZuwYLF28RF7njO/e8c1wOwKp/NxcV+FhYWKJ0SeQoHrTZs10L96+eY9VK1ZiQP9+iBkjhggGXJuh4WF6fmS6MXZxYBXzV4IcXOv0b+R9y5ErF8ZOGIc4cSbj33wAACAASURBVD0V35YvWiSGWYrkKeEZh8xNylcjZJHwMfQTQj9+0u/NnD27mvTly5cVgMkzkXkBlRIxXCwoW6GcmgclihWVRQ9Zp/RF9IjhISsVTqOXN79DPb54yVKMGzMO7u4xNdSkeu1q2nORkTacPXMO4ylLf/cOPbp3Q/1G9fDi5WvJyKnKoR9phYrlEccxrI0/aAx/zIufk/slb5486N6jm4A4vhiDSYg4cviogC6yULt06RwNlPLamAMFBgTJeoO5K8FPMqfZTKWaiflEylSU75vmDPMggtJUzrBBSPY8mYkrVy7Tt7A5MnXKNEn+yZA2wzd5E+xisHJg1ajhI5WnswarW7+OLI842Xv9hk3o2qkzKlWujCnTJyNFmjRq3BCIOnvylHxNCciJCge74r6u5dMnKeziesVD+YoVseb336Vf/HcvgpuzZgZg8pSpAirJ1uOgSuMGZENo2GccP3EGw4YN0XnWpGlTFCtaVB67gYEBsiVhfSmvTURqpgPjEhtAn798FYiWIkVyTJo6HVWrVcSJoyfRv28fobJ9+vZGg/r18ODhI0yfNgML5s3FoCFD0bF9Gw00NOJv4OWrV1izeq3YmySL9O7dSzFFubMNOHfughplHJJGVmefPj3VmJ+7cJ78W5P6JkXC+Al0RvJc4X3i34d9Dhf4SBk+axay6bds3QK/9h2UL2bLkgXurm5wsxCUs2r4IWMSSQB8n+/fI3H6/DmkTZcKyxYtlE/l9evXxPInO5wkHYESDg9wrjMNFHJ4dZrc3zyds2fOyneUZRzrDMr9OSB4y9ZtmstA4gnPl/Vr1qBCpcry3U2TOqUaq3v27JO1UOZMGTF29GgUKVwIkRHflT+y6c8mTfoMmTB9xlRkypzZYV3Hev+b5lcwd2YjLF3atGqopUqdRrGC6yBmDHeTY/yHL3JaI6VKBEK/AVc+W5EylgtSxbIgNnEarWUeez9Yr//hr/z7x//iHfgDc/NnVF5L1vgK/cGDM1qN/sdvB/A3c/MvPgkavH8HHoYa6ViKOHa4u1nhYgWi1KV3dTR2/xf9HBwRyzmh3bkWXJiks48YEQWXj2Fw+/YN1nhxgHieAKdjk8HlKmGZccuIjFTHNmDGdJw6fASjJ09GpcqVZFRuYqQdH96/w+mTx7F7+058Cf8Ma0SE8Z90c4erhzsyZ/0FRYoVU3BjN4yJVLt27XF03z507tEDTVs0R1LfJAqcLGQIrt2+fUfMvdNHj6JgkSKoVrMm8uTNo0l+Y0aNxK2r17Bt716kSJ3KyOTFMDShiXf56eOH6sg/fvxIvi+ZMxujch54h48cwZED++Hy7Qu+ff+unwn7/BmJfH1RoEhRFC1WTEUAGWLO+0YZw4KgIJQuVw6t2rVFtmxZdbi8eP4c+/buVMH95N59xPOMCw+PGPCMFxdxvb2QPFVKVKpaDSnTpBdgyE6/Ck67XRKYuUFBeHzvPoaPHYMy5cuLQcEEiBIkTjNk15mm7/wZHoi9unXDwb17MTM4GL+WL6chG6bza54Z2VweLlZ06NBRk2wp16AVALvOLLLJYCRY0K1bb0mBOECAxTXvCxkedevWUVHKBIFyLHc3/mnDlctXMSdoFq5cuoRO3bqpM8nnaLMQXDWFnxkqZKZ4kvXArjDZO0f37sbZM6cFfpN5R1DSxzepilB23+k3umrFcgwZOgw169VGnLhxlejR+3Lzho0I5xAbF4dkycVFbMKMWbKgWImS8nlJ5JNYB1bIp1CMGTZEyTUTen5uFjL03WHnn7IvghLxE/no8/G8fPvmDc6cPIltmzdi5/bNSOqTRINxYsSIg/iJfWDxcBcYWqVaNbFubJGR8OvQCY8ePETfIUNRsmxZs9blowP5/F2+dFkJeo7s2ZEkcUK4qjtqCiB6BZHdRSYT2bkZMqSHm4uLpgsePXxYvmFfPofBxcZ57FAHnPcza578KFC0ONKmSSvfNDVLLC4Crffu2aPu6YuHd+COKElwaBSfNEUqvP/wEZWqVUex4sVVfNy9fUug0bHjJ9CgYQN1iqPPCTKkxOB0AmyMY66IsprnqucsdstTnDx6GGdPHJXnYMjb90ifJrU+o09SXzFYM2bJjJJlyopNysT33Jkz2Lp5Ix7cvY2b164g7JMBM5OmTI3seQoiblxPMQoO7NqFASOGi4Him9QXb969w/GDh3Bs7x4jqw4PQ6QNSJYihXwmCxcpojVMJlWSJIkREBSISErM3Nxw9+49bN+8BTevXkNURGR0c4myWBd3d5T+tayYE2SGx4odR/vn65fPePnoAXbv2ImH9+8j5O07seYo23GPGQNJU6ZA2nQZULFabWTMlF55ozUqUp5dF86dx769e2SJYY/4Dg8P+spGwDNhQnjFj68OfsHCRZAsRXLjZ8TGgd0M75Is0EG9liUETw0XFzx//gwDuncRa5aNFUqNOajr0cNHYifR+qFwsWKo16ylbAIIHBDcvH7tuvbVlcuX1Zhp07YNrHbKhF3FkJ4XNEvFq1/XrkqEybjhul3/+3KB2F/Dw1WMsfPPQoxSPBaWDerURdN2HcQI44Rs2mVs3rQZATNmwDNWLCxZuUITWW0uP4ar/atT1d1mw/27d8V6JwM14tsXWORF6aJ1T7i3eIWqyJE7j5Lo2LFi63wlM5mfnewrrseIsBAVxQkSJ9LQFp413IsjR4+SbJxACfdEZESUCt95c+YgdaqUmDErEIkSJhbYxs+zdd1GSSibtmqpphnjHgsvN3cPHo2IirJjzMjh2Ld7F+o3qC+/LrKLGVdHkgXbr58aZol9U8hplT/P62Ij5NbtW2Kts3ikHNDCCaYcOHTtOhbMmYND+/aie//+aNq0icCZB/cfYteWjbhx9bLegwUQQTC3GLFlbVOufDnkzp0XyVOmQGzP2Hj29JkaOIvmzEFXsuRbtpCXGveMjfcoyqpmItdNylSpkIEG/Q7WBk/MU8ePYv6sACkxuvXqhQYN6svXkz5gu7bvENOyWasW8IjpgSuXLmPG1CnYvX2bCRQyYLQrlqXOkBnunkbqys9B8IM+e1wTFy5c0JlOVlyTps1Qp3Zth+LAxMafCy1J5h0AIwEQ7hFK+Ywf33fJALdu2oBjB/bh7atXqEJJb59+8vQmk47nT0RkFO7fu4t9u7bhwtlziAj/jFhx4ogBE8szDuInTIDMWbOiaMlSyJAlm2nMuXI/GkBVjE1H3NbgBrtVZ96+vfvlr5k5cxZND6fNBMEFsuQnjh6t92VRy73D/U/vsAN79+HOjZvKpxQXIkxc8E4QHwUKF0HBQoWRNDnjAs8RC9xsFrx48UpACH1mqUTgpHAzudaugn7/nl0YPXYsypcrjw4dO0jObppoNuUzly5cxPYNy7Fl0xZ4e3oibZp0uibPeF6IETs2YsaJhcrVq6NAvsJ6DhxIs3XDBg2u8evaRQ1DnsOcEDyoR0+09e+MNu3aIUUqMmlM2U85/4eQ97h06RpSp0qh4tTDXS6EutZbN27Kv3z3tu3o2a8vmrZsocKWLKo1qzhVuiwGDhkiqTsBCTLTP4V9VsOEoLGz6ca4xvOB593Hjx9RuEghMZN5Pkl1oGnqZ9C9a3cNhqLdkVcCb7GgmLvxZzhshEoRsgHZ1OQ5eP74QYTzLHKc0cmTp1C+GcX1xrzKxQVlK1ZGyVKl4ePjI4Y1WZbWb9+wetNGx6RoF0TZzYRip5WH7g+bdaq/DAN+yrjR+H3ZEhQrXgK9+vVH6jRpZach+oOrKx4+eIT1K1dgz/ZtmqZev2FDNeVjxoyN3Xt2i8VFZUisGO6IHSsGPGLHQdwE8ZEkaVJUrlbdDENiV8nFFd/CP2PF0uXYsGGDBtxx+BnXMs9rNtXZLD195BCePbyvfcdYwWF/ZOzT13nFypUaqNJ1wABUrl1bIE/kdzaE32LjurU4fPAQLp85o8GI3PPVatUxXs9bt2Lvjh0YO2WK/E3pW0gQe05AIKK+f0PPvn1RqkwpPHj0GIcO7MeFs+dx7NBhvH39WtcRzyseMmbOhDTp0iFHtuyYOnkK0mXJhGEjRsqegQvry7evsqIgGDJ7ViDePH8OL894Ov/Tpk0Djzjx8NnmqoZZyVIlkMTHVyCqc0AY2bjzgoPw+O4tjBg3FmXKl5WlEJVrfN8Fc+fh5rVrqFGjFpq3bKmGNZlpl06fwvDRo9UQTZwokYkNjBMOcJjxjr6jY4YNR4bMmdHer5OxeaKXv+MQ/BjyUVYNvN+81wQJDUBmRfinECxYsBBB06ejScuWaNW6tRRVHAJHf/hzZ0/j3NFD0WgUbW3Sp0+vf/lcCSCxTho9ZZqGtO7atRtjhg2TjYN/t66oWoWqLGM5ZXHjUJ7v2L9rryyjXj19Kl/R2o0a6gxl86x/126qL8ZPnoiMmTPL3/ni+fM4fvQYLp47j1NHj4qRyr2eMnVqWVARuKJigoSF6rVqCZSOdGWN8q/BKbKy927fjOGDByNVmrTo2aev7J7k967Bo9CQtP3bt0qZwXqTeV/hwoVVE9G7997de7h5/RqF2TqTyMROnyGjmhZPnjzVVPLREyahYpWKWrNkZ1IlyJhAOySqEzZu2ICRgweja58+aN3eDwn0jM3+pULl9evXaihwABGfXUwP12hg+/KVq5g/ezaOHz6sPIAs2+cvXuDE0QM4c/I4Th47gUf3H+j9mMPxfqZOlwa/ZM+GTWvWya6rS/euqFW3Lq5ev4YZU6di55athhHBPNHFgtQZ0iNN+gzGKkle2q5wjxFDCiY2RJ4/eSHPbFpXMV9kg5oNVVou8J5wgBxzc2aXhnFqkE2eq4xTzNPJiD5/7ChePHwgJQYbEclSpFSNVaVaVTx5+kTNkXiJEqNew0YokD+vzuaQd++we+cOHDtyFOEfQ+DOM5vKMw8PeCVMhBQpU6FM2XKycJEfqpM4KmXaO62plUuX4ci+/ciSI6eaOxWrVEaiJD7Kk/87aGEWDiKVY7EFn7+54/q3SE1KTxfHFXE0FM40M52qmr+OBv39k//pHTDMTceBGv3nT/5Ff2Ry/lsPTtiRMZ71b+bmX3wqHCh07yOn6NqRKCYZnGYIiN2FPm+ucHUhVMEE6D/vQPyZS3TKdejpZmTLpsVE02HirfTc9PryFV5RkfgU2x1fYsdCpN1NAy7I7bfBKs9NhlB2iu7evoO7N28ia+7ckoFoEquz62O3SfJHI+pXL1/izavXSvSYsDIopk6TBj6+vtGeOvwazcKf3L+PDFmySH7NqXiUCBIssLlZ5D356M5d7Px9DS6dOYNUaVKjas3qSJ81K24+fIKXz1+gXMWK6hCaiYgm2XZi9l/Cw3XYs6vJKb6ecY05NL+Pie6jBw/w8e0bgX4OTFQHK4c3cNqnc0iO81DmwJOrFy8iYeLEyJQliw4TFtbqpn0MwYP793Hv9h11QXmzyQZg4ZkkqS+S+CZDBFyMUTylvtyztihcOncGKxYswOM7t9F76FDkL1dFB0LIhw+StBM8pQyZXUfuZRZWly9dxP07d+W7mCxlSiOj05IyjQwWFHx69GQjcJcjR07R+ilr4mfldFN27LPnyKPBHQQKKCNh1z5tmjRif/yIKVaTfNvtume3b9yQj+MvOXLI14kFBRNpTttzSneda5Ofg+AMn8fXsI948vgR7t25jU8hIUpgeU1Jk/jC1zeJpGO/B89C244dUb1+A8RJkBARNnqsRqrYpoSYIBNBNk4OTOTjI/CZnj9Ot1UNZ6XM+eJ5SSGZ8DEBITDApOTSpUuSMXLYj3us2PK+YVnhYo3Cm+dPsWHlSiwImCafr/heXvBKlQHZ8xdE2gzpkThJEnW/7RY7oiKjcObUaclzf8mWC4mT+JqCxrH+jErO0VhyeEoK2nRseyZjLC5YOBIw4p/q/HOCH9fRw4d4+eI53r99Y8BCn8Raa6kzZBTYqkEFDnGJM57TV5GWCS+fPkJoyHutg5ixYiFtuvSIHcdTTGRKNyVJ+hyOBw8fyLOUbCoCV9EX9/NnUPJhEh/jjengFjqY4Fzzr54/1e8lwC/wxWLRJF4mhcmSJ0P8BIkEvGufREVp7fFzcUDJt69ftK684icQwEkmCAvl2zeuI1fefHq+tE3ge1JG+PjePbEQaWbO9+SAoMy/ZJFM5tXr15pCz+vlJHSuRwEhduD5s2dqiNCKgiABwXqun4SJEiPLL79o4IASJ0cjkEWGxRqpPfjk8WOxyE0DBALlU6RKCZ8kvkiSjKwFs/W4D7jvOMGTxdGDe3fx8vnzaJlL2gwZFFOSJU+hxNQp6dRPE9ykJ5JD+mwKnR8Tunmfrl04J0YNmTsESzjggM+PdgVxPeMgW85cSJs5swYVKaF0cdG02Xv37mvtp0qZUs/Z2YSgWf3Nq1cFMrDxxILe+Xvv3r4hjzGuKe6/JEl8kO2XzEiV1Bc3L19E67p1ULllO3Tq3Bk+Pkl0n8nsu3rlqppSxUqVgqdnXIck/9+fVG7qjtl0z3ivX798qcKDrF6yLwmIZciaQ5JCriHtLMcEblpZ3Ll9W02Z969fSAZN0C5LtqwCXcmMpn8k37tSpcqaKO406qcPLwebERynbJJG/QTI7968hQyZMqvw4Lrg95tGj6viBUGvG9euqFDi3mExx2dOT8rTx08gO8/GTBkRM7anAEgVZ46GjwHJHD6LIs8wRkDrjNfz+sUL5MibVzFYa8ECvHr2DM8eP9IzZPxls43naPwECcUyJwAs3ozF+LkRjOcwrKy5ciNTpozGvkHaHnWcTArwTx4J//7Nq5e4ff2aWFs58+QRSMjHc/XqFZ1rvCe0t+CAEH4PGeg3rl398YZ2u1hTCRL7wDVGLP0Wfg6eT5SJ8082CFg066xJm05njRM8dBxiP67QMSjPTHt1NM4cQZSfiWD8y+fP1CwJDw3FL9lzCGzksBonS57XEBUZgZB3b1T8Prx/z8jBYZfPXtLkyTTYIH7CRALjBWA6GnPRjHXn/eLzElhlx/sPH9TwZXOQn42fm6+Q9+9x+cIFvX/xUiWN5ykbXt+/iQFJed6rFy+irYnSZsioSfP0FGScdsYFM/PWRU0GWrdwjWXOkgVJfHyi1SlUHnx4/wZnzp7T7+f+5qR1k5MZRsOX0E/YszQYAdNnIHnq1Ejg4wuf5CmQOXtOpP/lFyTw8UHqdOkBK6clu8q65t6tWwIqsmbPruYqY/LrV69w/PARZMqaVdcRR4MeHfmWimMDQLhIFmQsTX7kWiG4df0Gnj99KtAkTdp02k8EFu7evq2zjex/ApU8q8lQ+/otAvkL5Ff+6Fy/eh5yB3DGSvMszLAWwxp+9/adGqIEjijBZX7DfXPj5k3FA6435gX8OZ7DXItPH9zF929fo+WaZH+lTpvWnHny3rQgSdLkaiiyCUIQ5NqVKxpUWapsWcSLRzsn5vVG7WSauw4bCyclyrGG7ty8jnu3boqBx5jt5eVtLGGc/9qhBuXhXTtx4sBhrYKKVaugfM3qiIBdkusHN28j7Mtn2FwsiBvPNM+5fpIkTWbuvd7ODDei9Q7zJ147fY2da5r3RI2Ou3fkh84XfQyT+P4f9u4DTPOquh/4mZndZZdtFEVABAvFgqCiEWsEjAkmtkTsGmsSW2yJJn8rWBNBbIgmsceYWCKxSzRRISgmSLNiQUBE6WWX3Z2d8n8+9/ee2bs/39l5Z3Z2doHf+zz7zOy8v3Lvuad8z/eee+9tis/d49Z7FHyuaIAv2Uu1oH05e6cjXXn55WXlx0U//3nxu7vvsWeJxUuHhsoWB5/52MfiNW98Uzz4Yb8XS1fvEr+84sr44fe+H6Nr18bdDr573P4Oty++1d6fJmVMcPEpPvwuElms1a+vffWrhZC/573uVSao5DP2cBwZG42rLrk4nve0p8Sa628ItrR01ao48O4Hx8GHHR677bVvsXGTpnx4U6XeEM62bvjJj34YV1/xm7jP4YcXjK6wouwvPToaP7nggoKd9977tnHQne9S7M+e4L+59NLiG00KlknnxN09DECvYZGzzjyztBm+EPebvC9J7iaA/ZYvRpCObigx7Qfnnx8H3uUuZU9u2+Lw7XDPxb/4RVz00wumPDi7948NqZq0ryHcdOh97lts7Ne/vizOOvM7ZbIH2QebFbudmAgb+9gtzeTF988+N/7781+In/3gR3HQ3e4Sx/zpk2OfO94hvv3ts4r93+e+v1NwViGWb7yxyOaSiy4u8aYUUUWUSRpx156wsIqKU3Jy2N34sL2fp/+wxysuuzS+860zYtnyFaXCd6+99t6073WvQGvN1VfGeWf9X3zplFPi0gsvLFsZPPT3/yAmlyyJX19zbVz0q8tK7kPYe+61d9x6j1vHyKLFJcYqcrjP79y3TMwYt3PPO7dMOhafsP+dygFWluOfecYZcddDDokD73K32Gkn2HDTisAGrzX4vvihHv7T/6uvubpM5Fx+2WVxyGGHldyDPt1w3dUlTl34s5/HVVc0tsau+H06vufee8W53z27PM8YGT8H2FpJ8/3zz+vF1yZ5QPTJP93fHBYIl4wUQtm++GOTG2Niw4b4+pf/M776pa/E4Q96YPzxk54YY83ONLF0ZKRMwiDaUwP1T8xroFhz4ORlF18UF/7kgrLqBG7SJv9MuPCbP77ggrI7pZx8z9vcZgoDr12zphyeJxdet3Ztecsuu+0W++y3Xzm7AM5Mf56uMfMiZwj88Ac/iJ/96Mdxm9vuXWKCSUJFKGX+dMvFv1sGmr1vcTLDsTEWwcnji+LCsfE4YNWiuNPyoVjemzhtJN1Vbg4k0G14UW9Zeo+3mjpHuHpjetDez9Yq9d+aTOmWpc99tK4YnYifXzcR60cjdl86FIuGJmODpcJDkzE+NBwjQwjPxoksxKcx0maz66mzHSYnw2LjUm20cSx2WXNDrBxdF9euWBprgUtHIE0Ol+oBdzbVJdq8MHtQNEvmJ2Nssfm3iVgaw/Gbn/w0zj3j2zExMRYHHXK32O/Od4mhpZtOdl8IWc70jhIgyvLSJBgbvIrILsCbcx5BgA0XcnNxCTZjcebp34wP/sN7SzB51XHHxT1/9w9metUO9z3Q2IBHy+J7Wter6E1/01QPNzuepAEABrRK4ucgi89/5APxnOc+Lx5xzONj5R57RKmzG26Wxg8jf4rdZHXu1omhzKIP9XZgmZyM9TdcGz8877w47zvfKqT0Ly+6KMaX7xoPOuphZfYfikE0l0EtW6U50XlxDDkpfj6i7tZ1p7u7k8BAEmhy6IaIaIjZhnyj1OXgjEKcO4l3IiZVSjenaTQVa2tviLPPOD3+4mlPjoc/+enxly95aey5514FXI/3AL+K0bGCksWY3gbAA7Wsu6iTQCeB+ZbA2IZ1cfE534r//d+zYtmqVXHJpb+JiZFFcb8HPiju+4D7x4SKsnEYdb7f3D1vrhIYGtoY11z2q/jhWefFb355WdzhoAPiroffO4aWL4vF9oUfbTaMaipNF+KTSSSyVxFBQ+zAerZwKG0p21JMxKU//2n8y/v/MT79zx+Nv3/7iXH/I4+KJat3jVGTQ6UaeevbOy4kDU3E4rGxuNGqnH/7eClcuHF0Y3z3ez+IA+5+9/jDR/9x3OrWt9n6l91Mn0B1FsdEjA5FbLQ/1oaNcemPfxI/Pvu8gtMPud+9Y5+D9o+JiU3nA+wIopiYHIvJ0dH4+Q++Hz85//xYtnRJ3P1eh8Vt77h/bFyyJNaNR2hxs8fpzeuTFeBNTmVix2oxE6YmYHvE+cjGWHvt1fG5f/t0nPH10+IJT31KPPjhD4v1vYKmxWVLAiVLt8yPA6VNjCzis8YjfjE6UQ5/vv3OE7HUgctlAlpeuDB8xy1zFAbr9dC+x13Q27CrKafpW5k5VcuWNW3t63qFO5YSru4qNwcT/W9fdcXoxrjkhrGYnBiO265cEjsvUuQc5YChkkuWk8rLvO5cXzGr+/ItpQYo/1P2h2nWnE5uHI/FV10dw2uujw27r44xy/CGl8Si3gbRpZooCfMFIjdLu5CEI0rnh2JybCyWjYzE0FgzSz+5yMy0mfodyPn0iDz7hdqbs1RPjqSNbSKzJ0eQYg2ZsGgEZTwR//7pT8Xxb/37GBsdLSejHnFUc5jPTenTVCc1M4HDGMjiipo6v6aatKkcbgjgZnawLDH0nwnL+n9Z9kP87rfPiNcde1w85nGPK0seJoaHm31U2VDZMwbR3iy/39oPMNDMyDYET6k4GbJ/7Po49dQvl0OWdl62Kp7+9Gc2hzjgpHvL1IZ6mWDJLYCF7tNJ4CYigZzwYp9NFWdWkzS2adm1Ceyi1mbzszJ/YiJ+88tfxr9+5MPxpjccF8c86Snxqte+piw1AggTePOBU1sa3FIR9E1EF7pm3vwlwIxHRux7OlH2p/vQBz8S69eNlu1n7AusCnpsPGJk8c1fFjeVHo4307plW4JhuHtkOMZGJmIMsVmO5TbZtGkbh23dr7Jc9Ybry2oBhxUeesjBxd/n/u4F0/aq6s8/95x43WtfGWecdlp85F8+Wk5mX7pidSHRQcOReeCciEB8KrnJ+HgsXTRcKho//ZnPlL1Jf+fwB5TDQvfdz96U3Wc6CdhmZWMzD1mcwGKV12XFyGTE4uEYR5w5EHcH+hTMbvWh/RGxU7ajsCqINowsKr6MK7s5ovKmsnJzzNasrLJkvlkF8rOLfhqnf+Pr8V9f/s9Yvmzn+NtXvjJuf9AdY9SMgM/EZNki67dWJexAY7wtmzIO4/bOCly/IeJHa8fKfpv77ByxkyIdGaYzoLdlI7pnDySBaZalT1fJ2X8PzvpNXeXmQHLve9Hlo6NxyZqNMTw5ErdfvSRWLWocioDeOOWNzZKo3onkc3/TbO4UqjaRm1N7IvrrxrGIy6+OSXtk7rFrhE34Y6SQsWWu1v4UZQN/yzsXytx7lX3lhNqhsufb8Eizd1uZrertKVlA3w70Tk2NiQAAIABJREFUyWXcZrSbvbqa0qippaYlMmlwb33FUMT1118bJ73npDj+hBPidrfbL971rnfEgx7wuztQrwZrSr0tRv5OgcoJ2mvXltNGd9l1t7Ik5la7716Wy8iqbDpuCcPXTv1KHPf61xfi933ve2888jGPiZ3sFddbONFUbhaqu7dcYOuhSzndvPdpyNmJcpLlmd/5Vnzxy18s+4s+9CFHlj077WPlk4Ag8XljS6Yrtr49g0m6u6qTwNZLgI/KTy6rc/iS5YtOJt1n773LciN7QNFwS2Mt3/rm178RJzmd9Nxz4tl//uxyirdl9o1dVCsSciJj65vaPaGTQCeBrZAAvGSp4plnfju+9tWvxdnfPTsOudsh5WAj29U0p0ZiiroYthVintdb1c3nVjtTy2DLUvzeHsa9oSqrnBbo43DEz3zmM2WLD3sNO1i07G25pNmaauP6jWUrqs99/pQ49k3HFuz2+S/+R9G1JYuWNTnEfKlYmXFDyk3E6NiGuPLqy+OTn/xk2WN68fDi+KOjHxFHPfT3YqdlSxdIOje91xDhuKX9lupbxTcu12tWJTXHGjZcwdCkbHAH+hSCb0xCUIpgeqvEy9LEkaFFm/aF2IGaPJ9Nmdrmple13VRQN9uGXXLJxfGhj3wwvvKVL8eet9krnvmMZ5SD7crWHSPqdJu9mJudOufLGOezd9v+WaVwiu6PR9ywbjLOu2E0brtsOPZZvqgcTIYot7hyodiObd/jm+4bhvY99oKkzjYRJ9UJQs0+hNV+aVM7fTRLDdqVngd2lZtz1obfjE7EJWubpee3XzUSq3uHrSa5KZw0+wAsDDG3aTFJj+Ds9azUvtkfaONoTF55fQzdOBrjt1odk7s0S73LDGtvQXuzwS4dWihzb9o6ZL8jJUD2c7QkuNd2rVgY6c1ODQQNJFcSYA6huOzXl5U9/lavWh3Ld945dl21emp/JfuWnHb66XHye98bX/vaf5VTzz/8oQ/Fbfa0P89N85NL03PvyY0bR+MnP/1pPOxhD4t997tDPPrRjyl75OzS2xfMXo1Ou/33T/97IUHvfdh94q1vfWvc74EPCOvkCpXZO3gJoCkFkwDMPCzHclBSMYIpdBRlXzGHL+1/xzvFw37/YXHXu96t7C2W/jOJahtyN+PckZs3TU295bY6Jx/s3Vtm/e3ZNDwcP/zhD+KEt70tvvnNb8bvH3FE/MnjHhcrVq0qVfLXr1kbZ/zPGeXE9At++KPYdZfd4q1vfVM84pGPiF132bVM5uRBSL2975utJG6Z+PmWq1xdz3dICYxtXB9/8dy/iL322iuOPPLIuOc97lH2YGw+uZprByMxdkhJLkyjmkn8CFVGZbXL5FAsLidrNcvA/H3h1n81OvLtM88sJ0F//nOfK3tz/tEjHhFPfvKTyz6M2rLm2jVx+tdPi49/8uPxy9/8Mh50xIPjgx/4YOy6apeYHC/IOMqKl/mICVbzlNxgPDaMbYj/Pv3r8ZlTTimHID3yDx8VB9zxgN6eKztiprAwOjTTW1AEGycmYolDaeiVlUmlqq3RPdWPCLD5OMRlprbM6vvmJJySpFpeXMpdCsc57MjeBtLfzIddrtms0rWlyFg5OMrfTD584uP/Wg5CfPyTnlQOQGNyztjo7RRU9tr0t5u5iLagUmWDuBgbG4rrbxyLc5GbO4/EvisXl/1Iy3xRkc98OKpZaXZ3cUsC0yxLz1yjITU3+/QYr+n23uwqN+euY79eH3HJDc0mw3dYPRwrezwMQq6JH4rnF47crLFrPcnb7GtpWfpoxJU3xOTa0Zi41cqI3ZYXIOWE9yn0lKc3LFCmOl72e5tslsZvHI/hxYtiY8F1ZpuaKtiy9+IO5p2RBgiDstHz0FBcddVV8Xd/93fl1Lr73//+5YS4Rz76UWXPTRpw6qlfjff/0wfKia9O0HVC6Mtf8bL5AX9zV+E53dkQJr2oUA7OnSj/yGLNmjUlsTr9tDPi2muvj9HRDeUEXkRoHt6w006LY8XOK+K4174hHvMnj2o2YG+2hul5L0x87xSbeQLIYzFeZq6bgxvsQTgRk2OT5QCFqW1Bp0ojmgQwJ4LyQIMkim6pSzzmpCzdTdtRAnxUczhOW2cd1HTKf5wSJ737pPjVxReXLRjWj26MMbbcixcqOXff/VZx5BEPjbef+Pex++4q/RuEkfMN5VL7+U9E9Arut2N/u1d3EugkkCd5NCt4TFc3pMCmk6CG7LTeCWoHkQAiAgmR5CbMa6/KAnl7yypzv/KFaDKcA7ed/j//E29581viu9/9bll14wAW2wv5DA8tiiVLlpbDew455OA48cQTysnrYo1Y0CvunxfKoBA1ZU9F2wk1FZzyBvs+o7iSrl8MQHafvhJoKJ6IkXIgQ6NXG5A+pYh7uJCbO+J0hy1ep1KNFrVR+O4ecXdzpqayerMcpNY72GjEWmofuXvxHxPl4C179Bbyugx2s9Ubs1igdH6Hs75SvUpMExHXrZ+Ic27YEPsuHY79lkcs6x1cVHLPLh5u97EbrHIz9+KcSkXS/beXqU/GgU5LP+qK7d6x+WpAKbAfGi+EmBJ7G8ouHhmPiSW7xvB+d47JRTvNS8DV3stvHI9LbhiPRUNDcaddRmLFYi/ldMZirGxRWy+0na8ebvk5zfLyBLWMtkew2qtk41hMXnF9xJr1MXGrFTG828oCDpqZvIZMKqdeQiaLFgb8At3+laXx9tW0D+LYxnJi2rDNzHubwNmTc0f99M6mjdNPU5l5cnzhC1+INTesbZZ56FJv7xRjY2b7sX/8J/HqV78m9rrdPmWv0ZvaB1Ep0E5H8m0c21hOaT/llFPijDPOiLPO+m784sJflIqvVatWxtFHHx3Pfe5z47BD711OTC3hx+FbWXpcjplsanYnh+dpI78CknoVZ5XAE4h79+j4aDmhuSyj731sN6CvWaU6ddLpTW3QuvbeIiVgpr/ZFqJJaMo2Gj3ifnxivCSs/3jyP8aVV10e//qJT8SFF/6iyGnlqpVx6L3uGU96wlPiOc95djkkr1QQ9LZrSMA9BbJvkdLtOt1JYMeTABzVEELNhGF+phZAwHnNaX3dZweQgFON+eJy9oeJqDy7d6xHSDvsc4HZG/6dv19347o4+5yz40tf+lJ87GMfi8t+dVkzUR0R9zj0HvGcZz0z/ujoh8ft9tw7hkwUW+pZ8Fziw/nQs6ZuVfXmxMaJGF7cw2eKILSzN9kmRnWf6SVQVAgj3JSqFX1rzhOcjGF7O8qdd7CTxiyqblYebjqYNLf6op8TwzffJdeZVxbM1RwFWfCbohonpZcl5xPDPcI/iizKeQKlMCRifHRDDC9ZXPbwvaV+oN0xxSyTEddtiDjn+tG43U5Dcfvlk7FzyfMadnhoqNluo/tsPwkMRm7mHop9TlNvV3AeuHosvnRkR27OZUiv2DAZl65FbkbccdVw7FyIGI5EeG9OGazny+fyjtnc01sMUm5pJuiYdtMiPyc2bozJq66NWLc+xndfFcOrVpRre+dTl6uBhWaGdIHQVG//w6FxC+EbUhXQKwdfZMWp09520Kmnpq3NPoyjo6OxZu2auPDCC+PUU0+NSy78RXz4wx+NDRs2lAB0n/vcO579rGfHox/9qNh1111jxPJ75U43wc/4ZK8Ss1SmCqkqmDeRguPjG2PdunVFJpbsqyArBbjDQ7Fs6c6xfPnyWLR4SVky0SxI721snvhr0vJZz5sfclPAnzrNuZwA1QN4vQRwHOhjrzYunypk3lQHX7YhyL0Gb4Lj1TX5li2B1N/2yg5/X7t2fdkzeN26NTE2NjpV4TWyaHGsXLFLLF2+cznMoVQwV0nrhA3+y7xYgudbLoi+ZWtX1/sdRQIN3qvsECdQCA18U2/d88RkjJuI7z47hASGx5qJ3UmVWTCI4pQe2VRAMBLKoZrzVpYxc7ebzaIUO0zG+Nh4rFu/rhCdY/Y/LFBpMhYvWhQrV6yMZUuXxUhzUl1Twg/XwoelamzriySm8hoMxdhkDDnboOC13p6RpZpz8624Zu7hLe0KpNd4WdrMHyDLCyk83NtFnjwRYot3sBheDiMdL7lhkw/0lor0klrjLte+SS6Bm4UK2roCVhsZXtT4h15+nrk9JLZpAWaTS4+PjcYwAm+BfccsurXtL8UvlJxyJK5bF3H29aOxz9LhuP3KiOWF9DUR44ruhL1tPxhbfkMhN7e0p2YTJTffW3PTPjubKjh7R8h0lZtbMaKXbZyMi9dOlCXVd1o5FKuQm0gZoKAQXj1fvEA4sryv966p83eyrN93o+MxcdU1MbFubUzeelUM23Oz2cqmgBB7XRYNMZO3YFPF2eBNSxun6Kyiyj2ydcEOOBpQIUSSEmtzC9zeaFvSs2FjXHvDtbFhdH38+tcmDpqlnitWrog9brNHrN5ldQFmNMX+KDfJTy9obM6Bpwx6G7nWZZGb2UCzLJwMGkxc5iR7Y13KF5oTXUecHlqtptsKQWU7y3L0suG2oN8QqoidUmVrQOt2IkTLrIDEo5da9A5P2YqmdLd2EtgOEkjF7tmoKhgJtJm5jFSl1Mu/Zo8nJ6wPOdSiCQqNq+PIeuvBCqeZ+30X3HET9WXbYTS6V3YS2DYSENE2FiKgCZ3NpF6zB1uZXmwm7xYIk26bPt68ntpUpTVVCBYvlVqiSauZGvyRuJ4/XpBP0Y1Nh5KW6efxyWYPzR7eLeRY8f/NtLSDakpYqI5GKjTZPLTZMvRGdxtyHkGH8CpEfplsyzxrgeSzIIMwzy8pB8U6JL0hn1NohR8u63Ynm4NRF6qoZdDuJWnd06OSD8LvizK/huedinTzHPuCt3qq38wh9yaoet0tP8rkRxY0qbiejCUuVpCRclvAiZFBh3ZhrmsWpk9MLoob1kecdd3GuO2ykdhv5VAsK/4sCZIdjNRfGOHsUG/pKjdnGI6FXJb+69HJuGjNRJgEv9Mqe25OxhBHW5LDZon1grvc4gs3ndBdiG4Oruy5ORaTV10Tk+tujLjVqhhavbI5R60AX4GtATUN+F3wlm+2jGoT9u5VHWyH9mxR1XKeoN9F+V1v28iS91ccXS43KPs/3lyTjIKDMyr/NkGZp4NuwlI5896QLVOcSQ9nb7UXngLAPX3qrYFvcHxjL6Wqrd94bGmst7ph3QM6CWwfCdQVAJta0Etqp7jQCkwXJ9az3ETVU8h7fiYhto8kurd2Erj5SKCs2Kkm4ZqVFRlIm0DYkZs75nj3oHozRu16tO2JFVsYqDQl4dLUNmib5zt1scXWSLshNutPD1infOoNoLfmRTf3exFgVdVfdjdXyC18sjqAwKt6iU3YfFPlYpPYLnyuOkDL5+eS1px034e20pZSvNHZRE9UTeY9Pjkc16rcvGEs9lk2Evsuj9g5i5OK+nTk5vwo7NyfMnDl5mYVnH323uwqN+c+CHnnbzYgN8fLyYb7W5a+ZDJG7HdkKqy3f+SCToT1HOEUuVnMuleFKSkdHYvJqy1LvzFi99UxtGpFDDmNuppgTRi8HWjZrR+Q7gmdBDoJdBLoJNBJoJNAJ4FOAp0EOgl0Eugk0Emgk8AtVAINKTI2MRTXrIs4Z81Y7LN0pBwo1JGbO5ZKDExu5km/mx/60avoyx+TEQeuGusOFJrjGHfk5hwF193WSaCTQCeBTgKdBDoJdBLoJNBJoJNAJ4FOAp0EOgl0EphXCXTk5ryKcxs+bOh2x15gM6wsvOwtPyk765QqvebAgE3sZU1ybvZ977rutPS5j1ZHbs5ddt2dnQQ6CXQS6CTQSaCTQCeBTgKdBDoJdBLoJNBJoJNAJ4H5k0BHbs6fLLftkwas3Gz2C+67p9bm3GdXubkV49WRm1shvO7WTgKdBDoJdBLoJNBJoJNAJ4FOAp0EOgl0Eugk0Emgk8C8SaAjN+dNlNv4QVtXuTm1mXDuDj3ZnZa+FQPWkZtbIbzu1k4CnQQ6CXQS6CTQSaCTQCeBTgKdBDoJdBLoJNBJoJPAvEmgIzfnTZTb+EEVudmcGNecivjby9E3P1AoV7HndZta2e25OfcR68jNucuuu7OTQCeBTgKdBDoJdBLoJNBJoJNAJ4FOAp0EOgl0EugkMH8S6MjN+ZPltn3S0O2O/XE5DDu31iwkZiE3y06bm/bc3MLem3mln92em3MfsI7cnLvsujs7CXQS6CTQSaCTQCeBTgKdBDoJdBLoJNBJoJNAJ4FOAvMngY7cnD9ZbtsnbbFys1RwNptt5qabvcrOrnJzYsmuMbzfnWNy0U6F9p2PT0duzocUu2d0Eugk0Emgk0AngU4CnQQ6CXQS6CTQSaCTQCeBTgKdBLZWAh25ubUSXKj7f2vPzc2Xn1fL07vKzRiaXBTjQ5OxeGQ8OnJzMiZHx2LiqmtiaN2NMbzHrhErV0ZMDhcuPIabamCbHDSfLVPADqsqV9kWIbdHmJyc+r2Q7K1P3jM+Ph7Dw8Pl33x/JiYmShs8u25DfbiW9/vONe1Dt/oewjXHRmpLtiHl1H7+dG3MV86mPXmt9/qkfGfzDPe537/2GHlOytZ1+X99mG68az3pd80cRdv3tmxPvnNkZKRcN5v+1+2tXzI2Nhaet6370K9j2a96TOvr6u+nu2Y+5bylZ02nE9ONQepZP7n7W9rQtrbVQeUzG/9S234/e57J92Tf2z6itsFB2p3+YDo7nWk82++v/X6O23S+JscwbXGQ9s7mmravcy//Puj7+smm3ebp/Kp7vWvRokXz5hfadjCT72rbSPq7HKPZyHKhru03ZvW7a72fTvYL1dYd8T0Zn9vxqB2fB2l7Px+U922PWDdTm9M+6jiTsSF9cz+5+M7fE3vuSH3rNwbpV/K77Hfatz7XdlJjzX62v3HjxtL/2k+3sVyN5Wcah/n+Xluyz/nsfvFvpliVz0hcMdtnDNqvfjGivjf1K9tR92lbYLRBco1+uKG2o7QR7Wv74Lr9g8TWLcWt6XBPGzum7No2O1NM7DeG/e6p/zZbfJ9tTbucba7RtuvaH2V/85q2r9JWmKMfVsgxrPWuvq4dI9p+JTHidPLqp+OD2sxcr2v3s9b1fjLa/PqO3Jyr3Bf6vpkrN7dAam7am3NTs7s9N+c+hDfFys2Jqxtyc+hWu8bkiuVx49oN8Td/8zdx5TVXxzGPe2wc8ZAHx2677jYwuZmBMKWYpGLbIeX3n/3sZ+PLX/5yLF26NB7xiEfEEUccMfcBaN1ZO+p+wbkGdgkS55LwD9rgOoC1QVYNJNuBKPvRj9DZ0rszQOc1dSAbFMznu2tZptyyD9OBC99fdtll8drXvjbWrVsXT3va0+J+97tfrFq1aqrZ/QDWoPKc7rq6rdNdM5v+/+AHPwh66ucDHvCA+Iu/+ItZEaRb2596/OrfU2eMx/XXXx/vf//74//+7//id37nd+Jxj3tc7LnnnlPk87YC9TP1rZ/d1+OjD3Vy3gZL7WtrfdyWtjpTv9Jf1CC/BoLaWQPcmfxL2lB7nNjwz3/+8zj22GPL8/78z/88Dj300Nh5551/i0CbjU63deqqq66K//zP/4xPfvKTcatb3aq8b++99542qUnd25INrl+/Pt785jfHhRdeGL/3e78Xv//7vx977LFHafd8J87TJfPTxZ2ZfEfdv9TRevItfWle104iBh2LmfRsS8Bd0vO2t70tfvjDH8ZRRx1V4ufKlSunJqKy3dvbTvr1sR6XdhxZu3Zt/Pu//3uceuqpceCBB8YznvGM4ssWL168Wdzwn/mS80zjsKN+X/vDjKWpk9Mlw9ONR8oydTvlu6PKeEtxPjFUWwZ86Wc+85n43//937jXve4Vz33uc4vN7EiffrG6xo5XX311nHHGGfFf//VfJTYYn2XLlsVd7nKXgp/vfe97Fzydn/ZkVPqF9vjWOC5lm3JcKB2oMWrtI9o4YKbxcn1bjjDoO97xjvje974XD3rQg+JRj3pU7LXXXjM9aqDv+/mzNpZJDJB2mrinLryYLzlvKdeoMUsbo9RxuX5GrUu1f/D3QYtS6pjZfp739iMta5xi/N73vvcVjAuH/+Ef/mHc/va332x8pstF2oNYv6utZ/n/Qfo1n7lG3cZ+sqp9WU7cZE5Y23K7TfWY1oU8qY+1jbuXX/nCF74QGzZsiKOPPjr+6I/+aIo4zXumM4o6N5zP+NEeo9pOtL+NBVKfEvtskkHT8rGJobhmXcQ5a8Zin6Ujsd/yiJ1L7YtVzkWrB7L77qJtJ4Gh273ux6VmbqoubmoZem+cBjpgaFOF5wGrxuPLR12x7Vq8wE/Ws8mh8Rims13lZjlsaniy2apA5ebk1ddGrLsxJnZbGcOrVsX1162Nex12r7j0ssvixS95UTzzGU+PA/bfP4aHm6q3LX0SUNQOt+100jmmE3znO98ZJ510UkjiX/rSl8bzn//8mV4z6+/7BYpsVz0bWCeBdYIwSJCbqVE33HBDSda+//3vx+Mf//gSlCVrbTDTLyGp2z8o+Ml79E9AQyB790Me8pC4//3vP5UAz9TuGixkEGlXZfUDQakLF110Udz3vveNNWvWxN/+7d8WglPf26TATO2Y6/d1UEzd6yfjLT3/m9/8Zpxwwgkl6EseEJ35rEHHY67tr+/rB/azL8hNxNd//Md/xMMe9rAyQUHuOVY7UoVKP0BYj0k/fUo5kHdN2rcT8vmw1dmO1Xz4l7StdjKpr+eee2488IEPLGP5pje9aYq4rvs+GwKrLV//v+CCC4qOf/jDHy7k6Sc+8YnYd999N6t6r99Xy6j990ye6SRgfNZZZ8UTn/jE+Mu//Mvy7G1hM9OR9237n2lsp0tW6gqgfjGtrnIZNMGaqS3pY/J99XMzSXnyk58cX/rSl+KhD31oka+kr06WdyS7H9SXiRWvf/3r413velfc8573LDpP/7M6pZ++DSLLm+M1tS23fcds9TB1fzqb2RZ2u7Vjkn2sE9y6/XWSyy6++93vxvHHHx+nnHJKHHbYYYXoNJmzI30ynqTd13I///zz45//+Z/jf/7nf+LHP/5xmJTygSURdQcddFDxtQ9/+MPLRFIbv/l/TWilrNokSfqNOu4uhIym073aLw+ih22s5J7rrrsunvSkJ8XXvva1ePSjHx0ve9nL4j73uc9Wd6sfLssYmHEpcUmbPOyHe7a2QfppohLe119xvF+uUedAbZlm+7Uv40l7AnG2ulHnD217rSuP2/br//Tx17/+dRk3RQYmJZ7znOeUya+66GNQn1df53eVzCYJP/axj5UY+gd/8Aex0047zWoo2rqbdjwIJq31O2VeT9B8/etfj7PPPrvgp8MPP7xMZtT+od3vui1tuddYMduYf3PtRz7ykRJ7FaaQsYlun/YkZFs4iYHaz5yVEKe5uJ9PbBfv5K0pv7YP26SvHbk5H2OyrZ8xt8rNqfOHutPSuz03r4mJtWtjcrdVMbRqZay7cTTuete7xq9+fVm86jWvimc8/Wmx7+32HZjcTMdSO5raCOok1LXvfve7C7kpcXnJS14Sz3rWs+Yt+a3Beh28E2DUwbl2hG2wMkhwmsnQf/Ob38Tf/d3fxb/927/F6173uhKk+4HqGuxMlwzO9C7f53MEgNHR0XjjG98YH/3oR+MpT3lKvOENbyiPmG2/2uRm/Z46OGf7yPTiiy8uAVk1zlve8paQjKsIy8A8KBgZpM9tPat1sF46M5t3uvYb3/hGqZA67bTTykwmADRbYDfb9k93fT8g7VqEgAonFU8qEgCSu9/97pvJOWU+X22Z63P6JSo1EMzxafuKbH8uM3Zd+5rZ6vRc+5C6X9tAWyfqsdqSf6l9U9uOktxUjevz3ve+N/74j/84bn3rW5f/zwZAuz7bUW8F4hnIzbe//e3xwQ9+sCTGKlxue9vbTulPvqs9M99e1liDZOSmak1VUoh3/v2AAw7YZrbT1qt+ejTTeE8XM9qJXb9JqW0xkVD3qU6Uc/wkrwga+vGiF72oxJX2aokdxe7bsm/bfH5/4403xmte85o48cQTS7/8lNDVtlbH8EHIjpnG/ebwfbsqp59vmq6fW9Lv2fqYhZRl9rn2vfVEg7/XRMo555xTyE028+AHPzj+5V/+JXbbzcqkHevTJgjEgUsuuST+/u//vrSdjey3334FW93xjncs5Awy4qtf/Wrc7na3K/6W773NbW4zRf7U45g2U2O62tdMh0MXQkrT+fG2TAZtS/ZFPHrsYx9biD9+8//9v/8Xd7vb3QZ9zBava8ftOo64Ef7cUjyqscLWNuhXv/rVVK5hYgge7KfjSWDW8aFfPxI7TzeBOGh7a9xd22Taa02e5bU13kDkq7j9xS9+UXIohRIq+lOXsz+DYsDa56lS/MpXvlKe6R1ypV133XWgrmVf0t/OJddI3c4XtleJyJORjgpT/uzP/qzk6DVRnkRo3l/bejtv62dfeR9/avIEuXnNNdcUP/KKV7xiKvbWfjb7m2NVb/9Tt20gIQ5wUeL9xDf9qm+zTfVkTW1buTteV7k5gMC38yVbqNxsqvOKkpXT03vnp/cqOzdXvk3HrXeVm3Mf0ZvksvSrro7JGy1L3yUmVuwc62/cWBzn5VdeESe/7+R4wuOPiZ2X7TyrZentINPP+XM4nNPJJ59cyE2ATHJmqcF8JSv9ElXPvvbaa8vsn5m6XXbZJX73d3+3BLJ6hpIW1DOCc9eK5k6zjscdd1x84AMfKMECiWtGtf60g47vBHTLaCw/AlDMKg5SaVADqayEQYwAOoLkIADAMwR8xCz5ANLGqa6caf9eJ51Jbh5yyCFliQNiF3GSM6L1vd41SJsGGQfPsnRFZQPSXDXDPe5xjznplWcluWnmVGVxBvv50tNB+lQDibZuaqPKYOSmys1nP/vZ8da3vrUst6sBZT6jBrODvns+r2u3ybP5CH8HDOsZa/qvWgWgVYliW4MEneRfJ/T9njuf7W4/azr/onKCb2GHbcJ0AAAgAElEQVS3tmBQLb377rtv5l+yrzUI9fu3v/3t+NnPflZshB/ef//9S+UmcmfJkiXFHsnAOzw/5QL0DgLGJcFsIme90+Ykzqo2TYL86Z/+adlKQiVQ7ZPqyrAcryQzf/KTn5QKTc+VbGsPnbQcnd1IRvh3y+lTD+sKgvkaJ+366U9/GkgMPucOd7hD8ZmpG4PabJ18kZkKdJMb5IVw00djVMtnW5CbdcJXg/mU3ROe8IRCdqjW/uu//uuSmKV9p25tCzlv7XjVyVy78ibJTQS7fn3oQx+aqkJTdSV5Z1fiinG4pX6QNeQhCWWrliPzM20dH0TnU9/hFNWN/C7bIWMYaaF966Bjyt/oX03op022CQLP5EtVqH/uc58rVUmvfvWrN9smZ9D3bsvr+k3q8aVWOZlk1T8rSNgGglacMIFt+w9krQmqO9/5zqUy8cgjjyz+3pJeGPLMM88scUQltMkrv/cjO9rE1yA6NJ8y0SYT4vSbLor99BtZOxv8koQIXEGGf/InfxL//d//XSbajP18bUlQ+9rEM6mTYsd3vvOdMgZWLVlRo5KyJmBSdvMh50svvbTkGvTgVa96VTzzmc+MffbZ57dyjfYY13qQeLzG83Uba8Jo0HGv8VL6k9r3J5brl1N4B1unz/wTG0ZQr1ixYrN4157Y2FLbauxobKyAUPVsjFRGD5pnGVuTw2yJ3fGZcxnHfvLP9puQ+Yd/+IeSg8FRME3iqLrqte5vjmFbN9tjl2OR18kPkam2tnjhC19YVhrWmKLWifpZNT7Mts3GVmfSozaeqfWpfk/d7xprNs9vOLGO3JxJ2tv/+8ErN3vkZk1q/vaem5Nx4Krx+FK3LH1OI3uTJDevviaiR27GqhVxzVXXx6H3ODTWj47G+9//T/HIR/5hjxif+Uz52tHVlUrICQSZAKtyB9hKAIDcNEt08MEHF6edydmcBmCam9qzWsgD+xMiVYGm97znPeW9/Ui32QTLLbVZQmapMILP7HvuibiZPVaHMiXA/dGPflTaZyZRsiGoA7YzBc86YElYkBb20xO8VcIMEnSMIcLs85//fCFiVdM85jGPmQqq2mgs+1V9JKhEmpgdX758eVnqikhuA6YkqRIMbu3Ye7ckAJkL9CNrkCs1mJxJfnVwtizd8xDiAPFTn/rUed8zcJA+9wM/+TeJwNOf/vRSlfCCF7ygLOtMUqMNQLxrvojk2ba7n9798pe/LGQgwsIy1DyQRfv9XVInaQMckba1j8hxbM9OD9Ku+bqm7V8QjggZdrZ69eqihwjOeilR6ld9r3Gip0hGyY+lV5YaS8glRKoUkJvsiS4CoCkX4HcQ39muvkjdUPXzr//6ryUZsqfsy1/+8vK+mjyo9SgTo2y/imE+Rt9NUJn9R75IwBGfvlMF0CZJBrHDQcap9nfaYq9Pft5kirYM4u/yPem7/F9SbHJIRRS7MjFGRirQkQMpk7oyZ5D2zvaaGtjnAQKewZ9bYivR064k+7Jd9XjPl6xn2/Z+1/dLivJvEk1+1v5qqpQl6TnpYXLp05/+dKlcNsmk0uaW+kGasCnbpVheq/IaAZTYKvV3UPmI9xJ1Kzsk92yXjO1NORv7GfR983EdIge+QerCl0l06gtSjA+wUoQvk6yb9IChEBl8LXwDm+xIn9rnahcMw4fyq/prC4q/+qu/2gyzps8yoaOyy4QsP24SHcYlCzjO1k98gjiqypsdpe+ssaj3kmGO+0LhhRrjXHHFFWWilu+VH8DNiR8HGa/0mX7yH1m5aSUBLC7GzYdPrH1zm1jxfDHbZKFl4ib7YANYJ++rbWs+2gNz2wJKrsEnIHSRwtPlGkny1XqQ8q3jfH0wV05uzgazJ0bL97R1yt+z+q8mXhO3u58N8E2wj4m93Ie5ltsgMmwTZYhvcZTtwFomDAeZLPYceol41Hb29spXvnLOuUb2O/UodUPuBRfyyTBhVm7m9/3GtsYzbezWxjqZk+uD98iNkbv8hXdme+rCg1pH/N7GdvU7B7HXma6pn1fbdratPZmVstw8R2h8QUduziTt7f99t+fmDGPQ7blprsKGow052d5z02npE2vXROy+OkZ2XR3XXn1DmR1avmplvOtd74jfe+hRPQnPjtxMR8cZcpACrUQFcFYJkA4HsemfGWjkJhAzSHAaxPSyDe29OSSoEgIzVACPgAQAIB/qZNDvSeAN8r4tXQOUmkkXNP/pn/6p7OmiErMm3PJd2p2nWWqrzZ0Rgz4ILG2dSUZ1PywNtzzFvptZleVZMwFWz/BeYEzQk1g+8pGPnHq3v2VQTGCiXZnoux/ZQZ/sjYPkyT2O2gTCTP2ZrfyBe6QGchiglCy3wftMz0wwdvrppxeiyrOQnJZ7JXE40zPm+/uUm5/1HnT0WKJmVhv4efGLX7zZ1gQ5LvMt50H6Vycs7ff7DnHPR6iwrfdAc62qJElZ6r8qBH7Ep9ZxupgyGaRN83HNdP5FVSVCHCkjQeNfjjnmmFJl0PYv2l0flCLpprcIX/2UoCI3VUIiGfgstmS8v/jFLxZyUzuQPDnDPlPf2qBTm0y+kDFgzs75KoRAJjHtfdoyqclEXOKmLfaGQr7ycRIGfk5iDZxLRhIczyYpmqk/vq+rGk2m1W2ReAxqr/10FbmASEIIqJZl/8aTvtY+dL4mwqbrb9tn+j9SUxXa8573vELW1JWx7UqKQeS40NdoY9pA2hMymb7Y/gOJzOemvfMPbIBusSv93x4+baHl1O99fCNcxc8g91Rr2UeyTpAHOck4n03+iELyNUlmlQa8AJsNghe2h0zyEDSkvjjvk6egi4X0xUSySQ5Enipy5CbCzMS6v9eH72yPPrTfWfsgv/OfH//4x0uMhFH5M+1WdZi6X2ObT33qU8UXkAlMbWKND+O7TBSaMCQT/0xapw9rEz7aNd8ExUzyrScpTdjSb/gTAY2wM4E3qL2nv0wb4FcsS0cUi2+IrMSvM7VrS9+n3KZb6WUFkfETr20lwF71py4K8IzZ2OqW2iNWqeKn+7AVMjxXpuV45vtqQkp7yPzKK68sE3omBfgVB1jBB/ALG8oYM5f40tYn75GfkF1uWWOilX+XHyFl67jn0Dzkpqp+eCdtd7ZtqXGY5+sjuzFpALPALyamB/moBCZnemXbKno621yjbXs5LolrkPEwDf2F7xW6uCbxV50LpA3V9ksnjK0JIMQ6jKrgyH15/kM+T9yVk/u7ya3cEilxlmeZRDE29MpY0Q9jCJvWOjYo7hpEztkfuTGbYi/kQAfgbGNIR+vtlPi92sbRINrUkZuDSnz7XTd45Wa9HL3bczMmluwaw/vdObo9N6/pLUtfHbFyZTlQ6OC7Hxx77r13HH+8mdIH9w6rGozcTMIrCUX/B8osxzYDZN/JO93pTlOACtgyCycocNq+21afJCs54RrQcZa54bZ219/PV1uQFSp/EIyCIZKvrmCtSdR2tVQGOk65JhQHbZvlSCqZzFhbZoAEm4nY7Ae4E2QkUVZfk2RsLpHIAIfcVI1n/0ezyJl8ZaDKRGy+gN1MgDyX5Q4KkD0vKzfJUTWRJcKzBVODjtVM19UkXoIRegRgIP4kMPQM2ZEJac6G14BupvfM9/f9kiR/0zbAkF4C04h8SVnqRW2L2s82trWtzrXvbfKpBmPGSF/StqfblynllADVT8u9EQwSOxMElqrnJ0G0+2Zj021dkFBIwOxDllsvqPjJPtRJUJ3M5ftdlzaVegkAS6z8RJoia2u/W98zV5n3u68eB22ql20Navc1QE/yrS2zmoTYlsRmyjvtufadyD0H1ZnMULnZHqdB+zuf8h/0WTWx6Z7EDJIwlU6STeQa0i79retqInvQd93cr0udTz8wG1/Q9lP5LM+Yz7i8rcYAwanqStUpnJV2IilHeMKWiFp9SXITBkMWmDSynHRH+iQGTd9qYtx+5Xy/ykXETu6nnZNPxipxLNJCRbcJMGSNSaV+vjb9yvr164uPtnIJcbWj+JC2H6/jyyD6XROl+p/L0skH+Wf/+fn8ZHtzcj9lXuPm7MO2xI8wt1xKrnHGGWeULZn65Rq17mS7vvWtbxWcLldAbNm6wWSrPdwthYYt60OYBs1Hsr9ZDZyTmwoH+Hi653dkmXxRTFPIQX99Mvay5azcpOO5NUyO9Wz8Vb0MHqFrZZsiCNgZmThIRXc/XJs6Ndtco8Yc7XwQfuKv4GT/alK3jSXbOm0SzGozkz0mClW/Wt1inG1nYrKEf8w8weQWH2OlFDyoSjTjimtUfCMX4Q3P5X+NEzJYUclc8NagdqgdyFV+nYz0gy/UL5MgJnJwCrV/qLcfKKehd6elDyru7XrdlvfcrPfa7Pbc7E5L71O5OXl1TW6uiGuuvqFUCB1w0IFx7OuPjfsfft+G3Bwa3qKi93PynIolZpyxJY9INUus6w8nqgRe4psEx3wmZDVQ2xK50y95n89ZJw5ZIBAUVI3e5S532WzZcB08thSg63ZuaUAyULlGxSFy00+gbpDKz3x2e1z7/b8er/p7IN0+UPRJ0AGQVHFm4EnwXoPQ+Rr79ngm+VAnyYN4bn0QsAVMSYZZ9/msLh6kDdNdU/dFha9KJsAWOUXXkIB5TSYyqWfzJeetaT8dJV8yVWGC+LavYSan/Ygz37XHNtuwPfo0X/6lnWikHZFR7rmpYtCMutnq2mYG9Qn1WKUvzPdI+IBnINpyeOA+9zfr59vznfXP/D3HIZel+79qBien59hmwjJIkjqIjqU8sg1zfW5NLGRyWutcPYmTcqmTr/m2r34xq7ZpCZ6kELmpGqmuGEFY1Kfkbg/7GGTs2rqAhEBuqkjl0yTZbfK4lv2O3K9B+z/X62Ybn7f0nn6xMePGXO1prv0a9L70m3WsqONBG8PlsnQV5ghRifGORm7WfSd/y4wl74oATGCyB0UAOTZ1H7NSCaF53nnnlb0lbV2Qn5wYyLFGbP7jP/5jIQlUhSGv5ts3DzqW6WfT59UEz2yekc9p++9clo7sQcao/NtWviPjSLa7vWQ221aPYd3e2fa3vt6e03IteB+5SVdSR/rZcx1jkty0Zz09QzCqnuWPkZtIU1tf1HFma9oqdll1gqTUVuSm7QL4fn+HQzKmaidiDkbMZenuq8dwUHyffc62m9xF4trex6oBdpYVqjP1b75yjbbeem7GPZgeWZ2Ec60rbRK/jSVVaSLyTZInuWniUE6jcpssFRZk3mnLNn+Dx+FB1cb0N32H/JEfRQTTD1Xw2mUsEM/zjYFSLvlclb7ySf/nw+WUqvEVUNmyDUauiyPcv4ngbIq0usrNmbR6+38/t8rN3zpoaFNHDlw11u25OcdxvSnuuYncjHU3lmXpsWrl1J6bB975zvGGNxwX9+uRm5b3cxAIHrM5ZvYkejZ4tnRMNVu/YCDQClA2BpeoCB410FIJxxlZ7ozcbG98bX8tS4KVvSuTd5iGJF8lUz+SI4OWGXwzORy1GSXJn+Tasop+pIlE0PJXs+P6Iri5zlLNXAZntsjMuT5n6bv3JQjrRwJkX5F8ElFgElgAPJE6lnPa28QG72Tg2TXwyfvrWev8va5g8Tx9Vfmmj0hMlbKWMQlq5K5snxyAebN2iFZjaBkGAIyErMmKOqC1ZZbX6btKG8ugkLaWPJiJJT/tQ+pKIMhN9YHfc4x8b08s9wJTAKGxRcwJrGYn20EqA5XxAoAEYf2qZ+xqkqUGCIh2JK/lOp4PMNTL5DN41oDT7yo36aCgSheyaiLfo+1kb0kxG1AxQvaWjtG9Nvmb78mg3Q8ouoY8AC7L5ywXBFJVwnmuTctzhjT3BSR38kQUAh01KHStsdBOIMlMtSUc2qoi0BK1lLf7yBdoMaurkpK+SA7sL2R5Fb1REWBSgt7ORMi3bTWXcCHV+AC6ATx7ZwEfvQrqtuzaSQK58BHAmiTQDLSZZbKgi9O1S/vJij6o+KHDgJ79ltggPcz9ZPsl9sCwvYlM1hhjSSE55Omd7aQlQXfqsz6mDBLAalNWqma/yUG1EdmoWqCHyM22X8j/13ImGzqpIlOiY7yBXPaFuKyJL/6Vrkli2IUEQ+VmTSJ5h+U/kmHXkjHf3/bZqdeWnPGZ+oTctKSsbp/vAWSxwe9krxIRQG0f9FD7OnLi09xrKRgdNo7iQ53opwzJF2FmckVc0H/2adyBfeSxcTPuYlQ+p7ZPz8gJoxw3beDD+XYJkaTvs5/9bIkhdMsyu6OOOqr8A8DbFRa1n2q/q65+EGtr/6LaTHKu6oL8xRD+HintmVmlwy/y++zd0lZtMP78Rx7EUL+3Tq7y9366zw86uIwOXH755SVe5pYy4k09Bqnb2sX/snUVMnAEv6I9fI/25HjlsnSytOce/JDyz/14+8Va19BzPkuSxcfpsyRZjMu25b2SaXIlRySQJJCeOnTFWHqv+8VLk0a5RFY7kUcqfOoDfNLmU3Z8Er/Jtvhu48av8LeurVeMuMd1xgrmsKeuWEI+2s9etSNjRR2rarzgMCbyFRvFc/0x8aUviARy9ndEFr2s4+tsKmJrO67xHB1nk3yjvQaNgQog2Id/ZNf9Tl/2PP030c1fZYVXbgFhPHI7o6zer3WAPrI7cjMmxobsxLQa0/ClbMKEJf0SR9s65XAQOkSO+XEQo1hnFUouV61ll5gGaWpJKx0yCQpvZSI+WyIt9UmMhAHESLbC1+QS3nrs0z+5z/jqIz/uX16X+Ckr5/hABQbwoy1Q4DZ9gMmNo7Gir2TpZ+0PMqbRNXakMswHnnW9/dnh5DrO1HjMtWydjqqkhVtVCtKVNlldx80aL/EpVn6Iw/CJ2KidsD5sV8dh70JoiosmgvhOn+wH+4dvxEx6y07EOLGCLdbjV1cg0kc+mI1Z8u8+1ebGvx/uyaIPq9j4K2QRWYlD/kaO4hG9geOMdZuk7+f/UlfpL58h10BaG2O5kLaRMfmwRXE29VZc56tUTPo7fwg/qV7kU8gGecV/pB/yPnGVXiKZyBv5mXv0ZnvahKP/i/l0Rvzg4/U1sZN3eSeZ1/jZfWIXv00/+WBtyhws9wTVT3mBuGz82Eyt/znm9XjCxsgxtsse+Gs6RXbaw+5hA3pV44qaNK5tsY3xjYV4qc9+h4voWhvf1jguMYBnkRFCUdwXN/knMuTf4B/toqeW8tdyz/HNCRI5mv6wUTkZGfKtiTtdL8chX/hedSabgh+MM5/pHv7QEnT6IVcQY/RFnMp3isHiAJ3jB9kqEtShmfIvv3sH/6B98jLY0nX0F55xb8ZT/Rcf4C7f6S9Slj6ybRiePtTb3tW+P21meLhblj6lJDvwL3Pec3PzhLo7LX0+xvimSW5e2yM3V21Obh50ULzhja8vlZtNZGjIEQkiJySocWKCj5kdjhJwEOASvHKYAjYw5qc9bgCZemaJsxKIOEvkJnKCEzIDDXAhDfzkQCUnAq73Cc4SKs4VuJAsmYnKZRj2fbNEVyIL+JqRBGiQQ5YXS1S0SbAEhLXJoRdAgOBuTzXAQ/LKAQN+kkXBD1iXhHtHfmYCrt7pmWQCvCFSJa0cMufOISNXyMB1gpY2ceSSHYFaABOsyUeCSa4ISu0V1JLkE4A8m1y1nRwEUqBOkge8AfmCLKDlXiAfsAWKczbU+wUySRggKPmXOHieRCI3SCd7AMxyWbOq2ioR8CxkAjkhZ7RBspgf8rUHK1nQJzIkB2SJ4E9OQEUGKESEgO5d5OOfsTD+xk0iBBzTSfvjISWRxoA22Qrq9BT4ARqROG2ikt5pp364Vh8QWd4tAAv8uZm39rIJhBPgoiJAokQngYfcR1Ybc1lyBuoEPzmjuCnwDhc5AH2IJv31DtcZF33T5iSpMlkQ3M3WI1UATL+nTvrpe2BCIiJZygo0yabZcuNj0sIYaqv3Ayb6bUKBDrIfdmRs6Jx2SaCAH+RKnQBkv3KJVt2/Oon2DCCSXSG/gL8ayANCkl1jQKfoY8oOAJaoSkLpHH3mI8gIUE5g265A9H5jSd/5FnrhmeRr7OgfO2FfWdUj8dZO4JA+I+IAXz4NsCcXgIs/8Wz+xfeew6brPqUsUhdqgEyOEnT3SXoQjHyAhMSzjQfyzbO9w7uQubnELhMJ/pJM/aMTxt9YeJ5/AD9Zsgsf461y00QDG6IrSW5mYqld5C0R9eF/2ShySFvoC11nV2xUsklXyNDzVF2kTrJ35KTky7vpY+6XBKzz28iX7A/75sfpqza7nh0Ct4hN9xhPgBupxG9rg/ghGUBOeSaQrhpB0m08+Uz9dW3aMF+XB8zx14C7Z2oDm/YeyQ+/xc+we7GDvPSd7okPfqb9Auu5J2AmLXXsqPEY/UxSkP4D/OxW240he+XX6bf4ya8nuZkJlmewZ8Q/HeHX6DZ5uZd/4C/z+n7xSxvyk6QGX29PLrGFH+F7jRt5iO36yIfXCZZ3sy2Ju3vFwqwqpTt0hkyR93y65IbvM96SOn3L90swEQ/8Mhshc+2kD3TcWLJFstI2fWb/dMW48iGZBBtv/dAGtgAPIJE8x3301RJJiRj5a5P9XH28l37qs2fXH+1nn/yw+FxjF74S1qEnSegm8UtnJa0mhPk27ZTcaR9foI05sZGxBy4hM8mjdrIrPsJKGf4UXqPv8AAfwU78LlGE1ci3Jn2Rq8YIJoHncnIiY3DqSe3D6r/pu7ZYqshnG3vP1w92aPz0n3xrAkuf+f7cpzj1ki93LwKd/cIgeV9OMhhHNgLTeD+5sW9jbfyMf+qPfpMPAg+OhUdyz2N98r02iDn0zMe9bE47jDnb1h46Rx+8Q+zhC/kyusHOyABpxM/4W7238kz5Ri1f/ocf8XzxGQbJg6Nq2Sfp653aCP+wB6SbPojhYmXiJP5JPINf+Ag4WGxji/TMhDe8DS+ydQQcmda+io2yGbib3fjop/7ClcaM3hoP9yHujBW7gMXpCN9LN/TRe8QmMU0/2Cxd0RYyr8kuNq4/2i/+6z9bcI04QM+8Pw9Nyj03+Xxj5j2JT4wlWxaPxHr/917tZld8rfbmhyzpj/uNCRxPl4w7kpA/JEd/MxksN5G3JDkF95A3vUckskWkmn7wDZ4p5tAnts8Oc/J5Jt0hW+NvzMlPO2EIPkUs5p9hCO8hA38zLghZeE6s0pYao3qnMYadjRW8yK6NF5tEhBsjzyT7tBs/vRcxZnLFtd7pWf5GJ8QpvilxofcaW/5YnkOWyE9+ns93r7jnOXXlJj/Lf2m73MR9xpn8+k3S1cQzuSM3/YP7MocS2+kVO6CnGRPoWN7v8E5t0kZyhx/pWuYRcpjM8YyrvtEzfYFP6kmr9Hv1GHuPMZEvwR/wqjHlF/SLnrI1MT1zHffA8drOjuAv/iB9Ml1yD93mI2DLxKFwHH1FUiM36a24r2/iGjwr7uQWct5F/5HqvpcjGmd6n/HVvXRM3ggXwnHeaXzovqIc7+JPjTOf7Rl8V+ZoWSFKJ8icTOr9X9m1cdcOvk2+3J4E6B090lVuzuREdoDvZ67c7O21WQ6UmarYjN4idfV4m++l2FVuzn1Ub67kpkOIrrrqmuKAzAJz1BwH0kNwQQRxagImsGxGJZ00pw9gC4qcFVJEoJAQcI55WjrgJBkA5H0EFSAZcSAgAEiSIKAACMoZT+3h3CVMgAOHCmBIlBBYSAiBi3PlrDllQQEAAXABFok5kCJRVVkisfUuSYD+AT1An8RBIg0AaK/nc+T9AmdbixAMAqOPwCjgSzRUc3DAnkm+Endt4/A5bsDS/4ETYE0CkBUqnLuA4WALoFMyAlggH4FD3wMcCEakhGuBNfIwFp6nf4C8hNC9CBrP0iZjIDALxoCYxMQ1xlrCZNzJSYAkV2NqbAAEwUsSAXBYgk+mwEySm1lxJ0hpg7aQh99VfEhUyJw+uRfwAZyAAuONjAVakNyCmmUJkgljmaQG4JsJKDlnfwRq40gn6FsmScZGe+k2UoEcEDiZMJKjxEe7EhTTX/88GwCVUGor3QK06B/Z6VsSZUBEXWXRDsAACPDsECh6YqwAAW0VvAV5SSNizRi7Pw/GomcAEzBeV4pJsAAWCZu20Hv2qk8SaiDVO4AJ4+h5+oqAcj3gAYjoH2KBHuRSZgSK9+ln2kLO3pJpvyqDBIb8QlbrAMyeTT5sFYhGpElekJBIf9e61z+Eg3Fnp+xG2yRAiCz6DsQD7LmhfiZl2g0AkwdbpCPeDeyxEQmbZNX48130TRJC5yUcgFP6F+Q53wNY0jt2IDGi+6oggFHPy0qZ9AvZhzpRl5izW3bl3fwfPZdwZ+UmXyDx5Of8zk7IDGhMWXumd+sjezTOkhx6a/xdS8+zas7zciwROMYZgEXQ+wCu/DiilF3w277XNkCenhkHsqIXZM6ek9z0PYKKXQHcgL9ZfbZNVsaHnFL+9Nvv3pEVtBIFSbFnArv+Tub8jDbrryTJWOofv8IvmjwRj/gIvoKd0lXvzTZkJaNqK88SPwB+PsNHgkkHydMz6aDv+Bt6xp/oH6JAfOIzxDn2jgDNAzH0gaxrUqcm/dMmUjfoA0KQHfros7ayLc/klyWV9NHEA3n40F3jxPfzXWTrn/EUG+iOxJSfEJOSaOqHfGrblSjRZbqN6Kb7YoJ4ygfQ8Yz/dcLG19FT+sw/8Sd8Gt0Ri/g648G/J/ElwfQuz+eTsl/udY++6h+d1kYJH3/vPsmc59ArPkDs1GeEi2eZtBJb2T/fbUzFmCTWxAV6xq+Ih/RNjDTe5M/HkIFx5/NcX1f7siU2JFZ5NjvjyyRl/Jkxk5gbsyQ4/Z09i32SSUQW+xIntYsNwkBJcJGpfukLm6Ln4r/4Sc/ck5O0Ets8DJDMtYMt6x8MkyfOkyN8oR30hv3VWx3UiXftv5JgM4biL/tnB9pGvySq4pbv6J0xMv5Jghs7OI/t6a8xZn9sW7KLaODTxVd4r57w9L04SW7GiYzgSz7U32BCvtTYa6c4wleRN29uuhUAACAASURBVP1SXUdmPuyJ3Ng6ebNx7XAfWdFxus7fko2YAwuJBfypmEUXxCG4EJ7jh+iQWJ0k8iAZRtqdn+SKcPNO7zNe2kW30udnvKUX2srWxDLvhl/1h68yviY3EMLup9PGW1wQXxFjdJ9tJWYhJ4QHm/Es8icTdsjv8dfiKNvgo/h3+AdJDm/SP/aIZESw0A9El/d7B930u3jOr9FRk0XGIyu7jLt+s7OUibHnH+iW2Esm7Mz/xQM+n02IC+6pyU16wQb1w9iRGTLS+IoX/CX95C9hcD6SX/ed35E2fAdbp0PiDlmTA/sjM75BnkAO3qdwg+55hjikP3wBnUWe0xd9oD/8grhPf+gNv5rE/kz6A1N5b+Yaxl6u5h8fnthULKLriHK64l18CpnC6jnBlpNcqvngH/3QHv5F//lgcvMsfclqu/QLvhP7PZt9yPPoMQxOlvRBbPZJ/JhkIx9KR8RcciAbK6W0pd7Dmw/hJ/h0+JmMXavPmVPWE3g1PvVe+A4O9o/dy4e8V7voI/yTOE7syWposiUL7+af2IP7/B0WNKbiLpshG9eIG2xOjNY/4yCnng4na5++irlZia5N+kdvxFYTHmTJX6e/cx98TyZyMjHZ+2FJ/tB9+sRX8RfIVtfwEeQrB4X7jbc28+X0lS7nCpfURfLnU8VXbTRexglmY5NigeeySfGQv/E9GZGN2EBW2pD7CoshbJKdwJzskA16F1/GX9GJ9IH6CgN4jxjKx+XqrU1j3+25OZP/2FG+r8jNsqFiA5x7e23mz2YTVSRm79TsJDl7P+vvD1w13i1Ln+Po3nzJzYjzzju/BCPJmgAsWUZaccqCqaDAUQI3AqOlIpwNUAo4COacvKSVQwYQAWsgmyNNclNiKalzD+eV5GI6bM5Rwg5cAHxAEKcroHHsuSwbcAEktA/g8y5AS7slq5ITAVbw4oAl4AKAe1yXpe2cL6Dj+1xOobqJ0xQQBNF6JjtVpx2ozCZJBnPpqQRb/wAD9wueyFXAIytcBTD9ARoENomN9vkAcJ4BlLgOkBJ0JDrAKXlK2ARigFV/EajGAOEGpOZ+UxIB75bck6UkA3DPZX0ADOLCs4yP6/wfgDQ+QJGAJYlBOgsq7hGAABvgL8lNCRs5kn32lz65H0DVfn0SHMnC+ACLxhF4BAYSpAL7+kK3JK/0U3DTRuMmaXa/xI+cXScByb0zAe728kxAV1A3Xp6vbRIuYERSKHDmvqF0G3AH1HMWVv+MPTmQCz02FoJ0bsxdJ4lZFVcniO4xmy8Ro7dsRZsAZzpPBtqh7QgX8tVu44No0266kc9kT4AVMgfIpEcIabYogQAa2I4Pcl+SQt4Jyo2LtgNsrku9AZQROpJV9gGg5N49mfy2E+JMJvQhZ+b1E+lBN/MQG2OjDxIY+m882K5E1ru0hf3xOe6TxOgjEMQXaBMgjsABxHKPMr6A7XiW8SRnyan+AUpAtQpGuuu5bIY/cC2bkeACg0hIPggY9Ez6xid4Lv1kpxI5sgQ8Uw45O177h6xORCjoN703loAikEZObXITGWDsgXLvpPu1H0JKS0jJiv4AhUA+slzb6A//nT6MT1Tt5T7v1R/9px9IAuSO6h4+jA5JbHIzf/rFv/CL7Iw/ZZdsXzyQsHim+/zuOWwDkWCMVdewS/LXH/6DHvK7Ekjy5ivECuPAl3ge8orsJejeT+99x3fwTyZetEWykdtvsGV/N1aIWIm1eGQM2JDkxLjRJQk+G+HLyMx4SwT9zh7ZPd2UJBi3JFjpk2caD3qrL/TGs73P2LcnAeoKrNQVekDf+UN6xL/nUkffGSu6oT/sUuLo2fw2+YpnOcmlvfwF+fGLfCqZkylfn+/fUoULu+IHc4LHOySCyFS+xXd0huz8nYzTD7iWHMiPT5PAiLGISKSG9iMyyJZeGj86znbZnXFmV5JVMkUeinnsw9jx6XwAWfFtZEVHETKSarZCj/k+baFTxk5f+CwJJmzDV3uuySO+Q2KnH2IoOeV+h2yLvnu/eClpJEO2IDEWz/gGY0Q30pboKv2EY/go32mjZ7BJ8tcPBAC/I5a7Hr7KCnkxmj6LobnEXXuSFGEr7Ibfdg8/7flwQu7DzMfpv/65lgzI0Xvoud+1gR/IMax1I/1X6mpW78Bd7Idt5VYd4haMyEbZtjFAaCCqfPh/k2/00vh6L/2QJMOQ4hAf6h3GXUxOn5kkEz9HV/gSfiTfx9fAWXCAviKMclUHveOvjJPnGTd6wucjq/SdHhtXdsOX8JFwDn01DrAQ22QD5M0PexdZiePGmN/LPfxqgmVLaUYSSunTjaH20Sc+2VjTsVw9lERUbh3FFhERJoDpEznqd+5LZwKIbiAmXQtfwjXig7GBY7Iqir2Ri3EVL/lsOC33YtQP4+494ihZiNtk4fmwuzFFYngG2yZj/sg17uNn3UOP9VUbtBnWIIM8HTtXE/BFxgJxSdb8mTjnez5eP5E6iBW6o69s0zXkxxfnKhD/16b0l8YqiwtgPO8hO7rJPtglvePPyIZPMy78vrbIT7zb8/0NYUtv+QpxlBx89Fuf+Tv+iH3Sq1xazAd5rklyOiZW57ZatR61cw2ELCI0cw39oQdZYS5uwTd8thgnloq7cDIc5m/kU9u297FRvoJ9ibXijViT5Ka+aWcSTukv4G7yNJ76gAxEhIlt/CJZ+j6xEV0WF/gL7TSZJA+iL2xLvNUWsc0HZoP7YUoYCnbi+3PZdD637k/G4LSznGRn4/x9xlTVmGI5/+87OgJL0in2TqfI17vFDjGBnLVDrEd6JjYXV9iVvoltngUXmJzMQoSc4EzCLv0cHMWf+D9cZIxgMTbKN8mDvQtOpGvaDX/BJGKheMN2+Sz6po/uY8PZJ7HQeNBXObk4Sv/4TXmHWEVOYnSuKsp2snmxN7eLE0v5FHJik2Slz2QEi8Lv2sOWyFe+RP/FV9e6jyxhVrGLXrED98AB+AW+OTGoduivv9Mxz6InMMbmW1N15OYc6a0Fv62r3JxB5GpTJ4fGYxivO7koxocmY/HIeHdauuqn0bGYvHrmZekA06n/+dUCUDhXgURAy9mmrCQRmDl+AFbFCWApMZR4CHQANGfGuSKDBGAAIQOVYOB79wA5gAuAAHio3kyQDbQB5hyZxJ5j59iS3JQAelZupA4scfJAA8cJ4LofsADA80Q+yYW/e5brgNL2sgFAyN8kFsi2nMGrg1I6/JrY4bwFaUEPGNJmgSiXVQBkQLzneTdiRj8AcMDO994LcCe5aUaLA+fkOXQBxwcoch8wRdbIy1yKJYEUNPStXsKaVavuMVuHtE1ykzwEdsBQIpDkJuAqSOZ+O/oi8OirpEyAFUAF9JrcBLqyUsPzJFrARFa3aT9wSEb0DGiiF8ABufg+k1tgD3gQfPUzZ6wlQACHRFow1k790H/66JlkkFUbdZDOa4B+fUYgJLkJAADc2opYAwgBffKXRPn4js0ACPohiaObAnS+xzV5mmLqifEAAIFpfQfIkQ/tQw9yTyFyk/jTQ8/TV7YBPAB4dDKrpiQk9J9+Gds8bdH3xgoYNG7aK1FRNUMfgVjgA/hmh5LOJISBRrYkQUFy0pHcn6rtlmsAzgaAVjPXSDWJCr0xxhJHoFR7EAauIXuAUFsAY+8166vfAJS/sY3cmwpwyj3KjIn7klgGtAFlf8utErwvlwzmAVLkZYZYokJ/jQt/lNVYfAs5+yTJS2b8lPHhR9iJdpF5TQzUYLuu0PE+iaCkwz3GVrv4qdxrOJe3AbL8QsrFhEh+2AfADTgjACUv+mqs6SqChf3QP98hBPhcNiEZ917PY/8AJVJIH7MyJ7dZ8D46S95sjM5qJ9/D3gBqYNo7vcfv2sCevJNP804gXdWBZ3mP9kncAXdjxYfxX/wzO2eTJtAkBeRHBiaHJI2ANNkjsBCs/Ay95yPoJn1BtkgW6I9np/0ZF0SSeMQHiAueSUf5R99J6CR+ZCBB9y66T4foXxJ8OcbIAgkE0K49fEYmplsiOvSLvYmDbIKuJXmZ46yPZCKu8i/8PxlKUOk9WbED/U6b9Vw2xfcZC/IVjzIOtdvk+owTElLjkNt6SHyyAoYuiSsmSoyBMaLLkguJj6RU0q36WT/4k9R9OEEi5RnIA3GDvI0d22YLSZ6JoSZwfI/Mkkjrh3GVIHsGf0R/yMWHv88Tf+knndNGYyWJkqCKI9pKpvythIg/lVDyTXANm8/Kcror2dMWSTp95lP5MjHC2MEu4gNSNPGBiRU6I47BLr6n5+zV39grP8MmUu70jL3ym77TLjYOg0gmvZcOkqHxg734V3ou9mif7/iS9EOud432+5mxKcnN3CdNH3OM2wR8TRa4hm/lK/kN7TV2yCUfvoDvZHPaQq/T9vzdeHoGueVS+IyV/CFfp7/iGj1LfTAm9NK4wKe5VJJ8yM37jCsiBDagH94FK/BT4gLd53fYkv5L8Okp2eb2KuTGD5IVTOO9np0TwnQI4cjP0TEfOsIv8RXiwqAHFyXOrW0xJ0H5dEtSETrsVp/4Kv4299r1boQ+vEP+cATyKis3YUjtRBwkuUmG2ijuGbskSz2LD+MT4Rn6wG7YBzxGJmTPFvm/tGk2z7aQlPpPnmJ6kpvkT85IEDiXbOAQdmyMxCvEIfzHxvkCfsF13oFsohOIGf2HhfLgE7IytmyFzRhT7xYDktzMA4U8iw3QD/4ShmGD5Ok5xh+pzH9pl/6KCfyq56ouk8sg6PhpchGP6IVqVMSQZyJl9NOkFF/svdpCt9mpvvHx7Ke2M76E7GEjY8b/1XlF2kj9N3gB3tZ3PlGsFHvSx+un3AnOF7fokzbzRfpDr3Mrndr24cE8iTrxrtiIFE/7FmtyjLIf9FC/jG/qkJjIT4vh5JhLj5NspHNiDUwhv1G8wH+xsVzeLIaLKWyCHiO0jKOxysnF9vZI9QRwjb34ZW2Dt3PVmfiV++uWHPjUU0ssgpW0LeMtfwyPyTnI2v3kwR/5u3eKK2KEdrENPgR2rrdJqcc925kkrFyZrtBxuS17g5kyrsAVMAYsxoeKJ+I0X8c2xBNjx0brPXD1W9tgLv6P7udhQ/WydDrD15iIIiP4IWWTGBjuyMkiOED/+ABtMs70nj9gr7nKg0+np+IUvZN76BPf6X2emYU1fAecIx7zB+wpJ+sy76VXZCPm0o36HIEGkzXoqTtQqJ2h7Xj/H7rdsT9WoFkVZmblZtZj9io2e5WbbeNuDGrTA7rKzbkP8s21clPg+9i/fLw4QYGM40pSiNMXiDhGSbFgaQYeUQIwAjEADCfDIXLSQK1ARPcAJQSnoMS5CeJAjQRS4iWwS9QAIe/y8WwAnhMGEDhwwENA5vSADQA4D4tJAJDLjwGMnK0GGDhDQVXy6p/ZWkHHdwk2MshzvICRBAnQkzgIWDW46FfVoM0Am0CvbUA64JNtA44B0gT2ZCyo+wnESRw4dlUPPoIjuSB5PEubgMj81MAYIBOMEaECMnnlUsT0B/ojuBvLDJ5Jbuam7XkgCHABCAn2AlUu1a0JrASGEldBCHgDVOiPBBAoJWtgDTip2yvYGZ/coxMQE/z0UZIq8ZJY50bhCQCyL7msCsCVhOi7awAx4+n5giA9yYQg79V/4BXRlPt40uH6QCGg1X3aoG2AJLCXM/JZ5Yvw0UeAxNjlZuTZXglYe7N9CRkAgADKg12MVQ1iBXdgT5Li3WxPAkAP2E6Sm+wllwrSZYCHrkt4aiClz/SKXQCcfgdE9J9Nej/QY8zqvYY8Q2IAvLNTzwaYE1jW78g++wncSfoAQACMndNn8pFkA7psg2yAw1wmafy1TZ/ohnfyK+SFMMkP+fiOj2AjQGYuX83qW8+kF/xHfUCE9iE0+BJJAh2SrGorYIt4pst8YSaxbf+SVWxsk08k9xzn2kaSOEo50Tn2CfCRo/flYQWqD/O0dPqkXfqQJ7/m4Qiepf+ANF8IcJODBD8TVu1iF94n6aQ3eaAQ30RX6bIKD4CSryZfvqnfIU255JEvlETyWT7aZjxrcpP/873EmE0b35r8oRvihYTB2PIx4kUuGWO7+kQ+/ZI8viqJVrGGbpGz+8gvk042wn4ypuQ+jN7NBnxcQ3/4DTJU7cQetJ0NIYjoEAKYjIB+hEibxPA9WxZ/kAhZqZEEaB0vsk8SKASz640tXUBSuDa3tKADxsvYZlWGsXCP8acnEtKs9vRstpPbqvi/Z9Ct9DFtmaZ8tF0cYlfGi+/T1xpP8uO5TYTERDzJpZ302nhKsOq96+gkooItZeWgCRTPoRt5Wrp2GUNJuokG7dBH79cnsc13/m/MPSMriMQxbSMj8QY+gSfYD9+JKBI7TUSwhZRvVheLV6qs+Bl9zwRc/JEU8hWJXfgMY0U3+H5yyFUgZKid4q82sqmcHOMj2KuffFsu2dYfuIDOsSd+nG3wC/yUfkqm+Rx9YD/0V6xFIOfKlBzX9DXaSYa59F8CqX2wWJ6iS165T2wdn2sflr7PGJj4ZauJB/U9q//4JLZMZkg5scW1nit+GG/4yPvrA4e0yYSdNiFhjDk/4+95sEQemJTbMmiTMfR34ybW0HH9YRNIPrGOrSM3s3LTc+ECkzBk6B2J+zxTsuwa/ple8pPkaAz4HTJEDopdbXIiSYhBsou6ajPHLe/3nfezDe8Wu+g9+0lyO8nR2pbJkIzJnQ7RVwR/kpt8gn6Qf41L8738L59LjuSmf6pbxRD9VqGYH3JLcpmv9jzVV/yxseBL+Sj4nF0mXqgxjvHjF+BF+p1b/OQ18HTudc4e+MH6sFC6pl0mNug50o1e0r/cc5Nu8JdiHFuUeyjcqCe89AP+47/8DneRAXJePKDzdJK9+eTkQcoNoUqmsIvxQZT6TltgD9gcIS8WtbeA8Dx+hL/gw8SQnLSusVWN+T0bAQWjGBv+hU7mAai+p6smuHIPbO9gv3Rb7qMtMJN31PoPe/PpMAAfx4/DU3IAsuG/xP/E1OkntAPu9o7ET/QpyU1yNM6pt96rjezUP2PHZ/vIQdh9kvN0UX/hO+3mQ2r/keOQ9tgeo9QnJB+CGhkH+9AD5H8d37yXjMiLfLIoxpjQT/EDuZnYRxu1W8zwd/lG2w8nBszCjrZvzfaRK9uhv7m/cl7rXnoOq8gb2KlrcmuaJGN9Xxcm6JvvtFFb4Qx2lFsaZeUmnymPkxN7fu6PX8coYyv3MM4mFU1Y0XXXyhFyqzB+M8ckV5fAntrGhuCotCF/458Sc/G/Jl7EEv4PrqmrMtka/51byZBXrQv66zAhn47cHCQSbd9rmsrNWS5DTypzs6b3OM5uz825D+jNldw897xz46STTi6BicMD2nMGKDd+Bpo4nCRBci8pyYOg4f+SRQG9BmwSJsEtT0sHhIB2/+d4AX1OLjckR7QCBO7jcAEYwERAlQxy1Jw0IJekIweXM3gcXFagAEhmuzhcnyQ39YkTzb2+fJdVFJ4joQXIkVx5Sm4mqjVAy8DoXo4593CT2ACk9ayS+wALyRcgQ9aSccArK9dy6aH+SPQES0DXDLVACwTWJFKCE+8jL88VgCVQCVqS8FWh5j1kkvucAYECCCCGxEtyExAgAwEMsJP01SfU5fgKeGbgJBBZuYm4yj1zJNYSZCAVAEAAGV8JIPBjnLwToJJ8A2p0hQ6SBTCe70qr1X9gSoADfOgEgGTc6IvgK5lByAIMbbIJ2E2S0rsAeMA/DxQC8BD4xkCwF3yNE7lKMOihfpOjYC2J0gfANE+jJ3vX1QlPghz6K1kmT/LNw4tynBKcAVpZpSqxBTiNGyABeAG03gN0AmPsSBsARc+uCZUktCW6wA17oktsWlKtIsHfc8lf3W46JekEpoBcbXZ9DSb7edS0J0DK+Eu+gFOTGuSX9pQkHsI6yU0gRt+BF0kVv5LEhvuMv/GSEEuu/MvKb0QVewC62DtQXC9t0VZgme0b9yQ3PZdcVVJIdNw7nX8xHvyPMeJf6GCeyFvLIsG8n/QJaDNhkuQmWSAxtIdu6WvuuWms/K6vKZfa7owbH8J3ZhKR4yZBk5wYYz9NLGXlOF8i6fF/VRzkSrclpsbMv3p/KO9EqEjAAH/2Qr7sLQlFupunpfNxbJtN8i3kyN4QUcgIlTsAqmvoE90iZySda8mRffDx6d/SNuqkCHBm35KOXNKc/pKMER25pDdJDD/5aWPGx/EhfheHJOSSVL7T++kT26a7fIBEnb7U/ihJCnpKrnyCCQKyTNKn7X/SbtgsH4fIk6xklbDr8+AQtuM7RB3dZNuIODGXr+Q7JFX6Kf6yIZMJZEp3xC9+UPJSV33VVcZk5/9sjp4ZB/Kj3ypi6yTb2CI96ZfKSTHHO/lMJDpS1/cIb6QMvVFRZoz0A6bgc+mF8WN7WbmZFebsQB/pQh6i5Tv90n/xgw9FymUiR4/FL2NI17VL242dMZWg03kykVxlbMxVJWyMPdGFOhklc+9yL53ICQEYBxFJx70vD7TRNrYhntEpfVTdyfbpI3sVU9gr4inHgRz4Iz7eGHimdoijxpbtSCSRm0gBY+4ZiU+QOG2/I6Hky9gtm809U5PcpBN8OjxXY5vEN22yk07qswohegDzScTzABh+l117pkks/jmrLOkLOdJXOp8JaRLrfFESD8Y8DyLhw7Uf6d/eIihlx+8YezjDeIn9xp3twqu5Akl/VDjBQXxeVsLrV+6vnQdZsHMxRVv11bizD/fT7cR1NTEym6xiS+Rm+gt2BR+xXzYE15j4M+mClMnquXwv4oE+kkVW5rNHvos82A/MAM+mP9WOxJPwLh8Gw7BXMtF/Pp5PJLP86LexU7lF92B3z0W45RYRnoGURHrm9hU1hktyE9aj3zA/UjE/cA5dpRd0gi0luelePo6v8TFxD3fCduJhFgrQT75E39xP/8iCj+Gf9Y3ckHbwE12hp2SM/IIvYCe+AcFVr2RL/fO954uzZMdOycf4aYvJEXGJLMWrtLX0uwheMjLRSM6wdh1j2vHDmMHPiY3FCDLMqs28Ht7iO+A3/fM9m6Tj+gMr1r7dc/l+vkuORrb8dOqeMWRPOeGb/fA+8kZeegdMiYAkE3iBDrLj9uGs/FhOYNMhPlsbcu9ONmfstJ//hR31M3FlTZQmTsi/1bEudRzG0jd9MPHLRtqHnrER15CDsWNPxtnYG0c4Ceb3PliOD4ZjjIXYkYeA1Xgl29svb0z/AQ+znTyc1/iIbTlZnbhOnsEn+N4/uIMfE+voTxLcmUN4fhYayLfpp/Hh3+h2kptyM7kT3EtO+mQcclLC+9NeYTZjA4PAMBlfxWO2lRO03k0HyFO+DWvBCOlv9A3mYWd8Kt9tvPl5dmyccsuKJIbpjBjqGrbEB9STDY2cmq0bO3JzNhFp+1w7+J6b9YFCUwcL5YFCXeXmfAzfzZXcVO1y4tvfURwN4AaUAOUcLIDNiQioeQIfsJEOV+Bqk5vplDnEPC0999yUCJgp5Tw5XqBNsBEcBSVOGkBTbQHs+B1Z41kcpDYieTjnNnmU/89DSiSbWdHG4WknZysISzb0MxOdGnRICrQbcAdacta6BgP174JTEhQAPXlJROqZN79LwhBlgJt3cOq5JEtyAAABoPrKwQvqACTAIxDUjjwBkOcCwPpFfoK25DoBe+q9QCj4GE/j55lJbiLItEcA1C8VA4CHACMgCaDtir5Mws0oAkGIXYkIEGN8tSeJC3LOwxD0F3GDZMg98SSLxgGYMEYCvWTS+NckXcq83uQb6HGfPkiStIUcJHPkUANqz6JzdA2g1kbARCIkmc/ljVmdAkyQG4BGNpLOXI5LloCsRAMB7/uaRKsBToIu7SZnpJY2sLtMFPysSQdAh9yAX6AL0ACygFbBHRBOfad/khgzquyXLOhQJlG+R4bop59JbmoLkAvMSkyBn/aJr8B7VuRIyLW5rhKo9TBBVQ0880ADSQT7peP193SBLIFFiT2/43dAkZ0A/lmZkDIFpslc0iypkjyQj+/9Q6IBcHSBLPRfEps2TobANJ+GjEBcsRdyRdSQj2VpCaoSmKa8a3KTfwA0Uw61X2gnKfpFh8y4596XWZXGfvhEuiy5StIX8eId7KdOdFSW8FEITO3mo3LsgFOgk/0gjzJRkJwD4dlG/hxYB2rb455EJ7m0yU2TCr6nz1mJzs+yl9z/F/jVXltrGNM8LMt48/F8Op/mezqrP8YEkWfiKasgjFtdfU0f+Rl6zHbplw/ZIr/4N+NBJvpXxyJ94SP4FvYi7iBSEFESMbGMXWkXchMRIiE0GYeUQszVlS7pW+iR+13vJ/+ak39pg7U/cB/9ovf8Kr2vt7zwvfu0kT8XM8UrJJW4mNthkC+9QHogqzJRF/9yMoTvzsmO1N9+cUwSS8+yGoRdpd5rO3/ifu0RF9gIHWZr2sN/GgMxzXeIBMSta+myd4rb2mOM3evvSCR9S7s1+WeM6HZWK2tHjhGfxefnMlljijCn77m3sPvSv7MFPoAd0P3sk/YYA1VfxkBylQeQpPzZBj2WBNIJNmqMxSt6yIfTNX3VDhOVbEycd60kmX16l6TSu+iF/sIBeSiTd2g/P6RfEkjypnfIRL6NzYhLbC7JTXatf3kAT/pV7Xed93uX57lfG/WZbNlGTW7WcqmxcvocP3O/RtVP8Bz7yeoapIn+wWvsl13nwSPkT2/5XdfzafnRT9gHqcSWTbBlZTW7IM88fT4JkkyQPUP/2SiSFvmQy11hEBNx2T76xZeIpZJo9k1fk2DwLHrnebCccWAPkn6xyL3wDGzSJpza5PAguYZn1BPQ7RiT7RID+VtxSvvYF1+h/XQpYxT7hdnoWW5lA7fk5CL70Z/ch7LdB3oB6+krv+OD/IN/+A/+BMFbj1vi69yX1hhY9ZOH7Xkeu9POukLcu7MSLJfcI0OzMpWeIgezqose6Rc7EyuyQlAMMGECB3gmneen+aQ8UCi39ES0OwAAIABJREFUuGBfZMo3sV+EDpnxT3CR+McH8P9slj6KRz55aFWSPInVjB+ZsN8kN2EDnyQ3EUBsQXzMLRzqajPkXe71LW7Ia2p9auc4+i7G0UO5Bh+a+417b8YZfaMr7I4fgE1ha7oPh+VWRzUxCAPm0mb5gYkg8mNDiMAkN72jrqjL7SpUktMjfkysZMfkjOTK/UAzHmccN65wrXijr3AMX0Wu2mbSgvz9vcaNtd2mTmZfUga1jiPd83RzcRcOS/+b8TAPHaIr8Ad/5hr4Myv4xYTUNVhN7BOD+Z4sVGiPWT6/zjWzbf7GzuQqSEDPz7iXz8mf4rwYR0fpMNvWBjZrciAPI8r3pU8RH8mRz0cOilPa7b48LZ2foy98tAla8q5xg2exd7EG5ksbN850MveQr8dArGZD2sW26n7pk8nInOQWp8QFciST3C85bc2YwqEmMuRP+m986qIQbeyWpQ8SfXaMa4b2PfYCuyeWU88HP0AoG7+phjMPVe8qN+c+sMjNi9eMx6LJiP1XDcfyJRHDE0MxacPPieFm6wAzB3N/xezubPbOLXqRVu334ckhRxj39ty8JmLduojdV0esXBHXXn19HHKPQ+MAJ82+8fVx/8PvWxzmG95oOc6ZsXLFygLkzJKMq+JZtKg4eAEOUAH6kpAZ7h3S8653vjOWr1gRL+4t82vaFDE5MREnv/fkeNc73xWPeOQj4i9f+JcF6ORSqZFFi2LlyhWx7sZ1JZi5Z/HiRbHbrrsVUH/sccfFQQceGMMjwzExPhEvevGL4pOf+GRJHjn1nBUrMzVlBn5Yt8uMkioNiTYyJTfNf/dJ7453v+vdcde73TVe/KIXl5nNMl6WZ4xPlPewM8DG/RznS1/20gKuh4eGp0iBCZMHxZEOhd9HN2woJKTZpKMffnQcf/wJcYdeYm1cRoaHyzhJ9hAA3//B9+MD7/9AITNOd1DDiSfGFVdeGa94xcvjSU980pSd54b2r37Nq0tCngeKTSXMpb+T8alPfmqKGBDA85RN78yK1rOAzhNOiG99+9vxjKc/PV75qleVYHroIYfEuvXrC7nwKCca9g7JkAB95CMfjle8/BUFCOUeRUXPCNmzJ8bjol9cVAjqhxzxkHjzm95c9ATZanwQdEuXLSt6UPSptyfgkp2WxL3uea/4sz//83jyk58UkxP0N+J9731fCXiA2/Nf8Pw47F6HFU1qxnbR1KFPgJHEyoy0ZPltJ74txsebQycOPvhuMTI8Ep/81CfjqCOP+i2geOONa+PuB989lu28cwnwxiz3LJWUkgOQIgmiZyq8zPIba31IgLLT0qWx/53uVICpYL/rbrs1culFV/pRZudHRqb+/qtLL52qajO7/YUvfjEWLRppfHtPpgnaktxENJ93/nkFJD7zGc8sOp3L0gtQXDQSY2PjseaGG0ryhdTV5hvZfM870G3Af8PoaAElAL7x/PCHPlT0KqttExTVVdCAC/lIxgFkpHQeFFEeP3WOXX+vBxQCk4ARIjX3+8qkrFSZvePtseaGNfGyv3pZHPPYY+JnP/9ZPPhBD44rr7qyLCN63DGPaypVGrRWklIJDf3Nyqm0s0w4Lr/iigKE+Bp2x0YT7I1u3Bg3rl1bSDOA/fD7HR7Ld14eL3/Fy4td5unkbf+S5PNpp58WJ76tOWgG0MpT5NMuM05PAa+hZt9Ofu7Rj3l0nPntMwuolPCMjY/FOWefU8gQfXnr8cfH7ffbLz7TO1Do+uuuKzIzZvXkhqTohBPeVnyVZEIiKeFdunSnso8R4GuC5d73Pqwkaxde+IuSIL75zW+JnXZaUuTJFyfolAg3ujcRw8MjU7Lyy7p16+P4499agPeRRxwZX/zSF5vqlBuub8jNoeFS9cOflarUV78qvvH1b8SynZcVv1rbPqArGXvKU59afHNZIjw8XPqBIFu9y+p42UtfVvTNmNIqMhoaGo7hoaFCXvAtb3zTG+MhDzkivvKVL8f4WLN1ioTke9//XqnSKcvE+exhPp3amNVvbJg/k8hJEiR8yBV+86T3vCee36tqKcvSyx6UJ8SPfthbAfDsZ5VnTkxOFJ+VSah3vv3Etxe/Rx/YVL2XFxnWySA9Mf4f/eePxgMf8MB4wQtfGPc7/PDS1vQh2kwmry8J/P7x4he/JB70wAfG977//XjFy19eSDY+iG8F+slo8aLFJZHYa++94mlPfdrUXrA1SZ82kOQKG9AeyRFi1rPoBN+nn75bPLKojMX1110fL37JS+Lcc88pfTT5csXlV8Rzn/fc+OIXvlh0Tzwk440bR4vPRjLyNY9/wuPjb//mb5s9Ojesj9e99nXFXxkDpCP5SG5UiLUrN7WZH+KfH3vMMaWNL3vpS+Poox8ee9xmj1i/bl2JNWLbk574xFIVmRV8ki/E+l/99V/Hwx9+dBm3JMv/QWXJO99ZJoWScGwSpMaXiUUSvUMOPSRe+IIXFtxgcvUFz39Beb64oK+bsMvi2H233UoiaVIml7+S9RVXXhFvK/b6b3Hf+x5e7JWOGS9J9X9//etxwP77lwkmurNxbCzO+r//K1VQYstp3/zmFLlpnPhxNsK/+SAQFy1e1OjnxESxK/oj6UQAiSH0oBC6J72nvNs4i39wT4nB1bLb1JOagPP7ry67rIwZHwMLPvEJTyjy097vnX9+wV6Izzvc8Y7NZB8CyMTjZZcVosyYI63oLnsmG21nv8iRrNz0d2SZyTTEh3flBFZNbpLDySfbwuBp8fznPy8uvviS4h9MbiEFs3KT//UeSfw3vvmN+Ox/fLaQKPQz/bZxpFv77rdfPOuZzyy2TCfFx/UbNpSxP6JHbpZ43Yt9m006F/w/cwbQjvf+nxXbGXcyGaCPqoLp4jve+f/Zewsoq65la3ieNpzG3d3dCSEJ7sEjuLtDkCQkIUBwd7cgQYMGD+7u7u50A23n/GPOtdfpw5XvvZH77n3fN376jjsIdPc+e6+9VtWsWbOqxiF7tuzC4mU/+QTJkyXTfuYe4n6lv+zXvx86tO+gc2DbvnB9v/vuW1SrZnrxEjdY3BESGiosRNL8MyqiVq8W7uKzX7p4Cb+v/R0bNmzU+Qvw9zd+2OlFTf/EhATfEX0B8QoJsjW/r8F3336n9xY7Tmx9lm+ih89KTMC1pX3Y9McmlChewmvzaUdImP8ydKjIuTp16gr35MyVEzGCgoTPSEomSpwIX3zxpfbZm7dvULdOXZ213r16K+lDLNS7Tx9s3LAB8TgAzdpLJ2lGLJo6VWrtu/4D+ssO8V65d0aNHoWI8Aj06t0LtWp9rt/92yQV13Xa9Gno07sPChUujANOWTrJTX4+93yfb77BgP797ev0knT8B9pC/i4J0oYNG2D2nDn6fC8h5htrOJU6hw4fRpXKlUVAjebQMEeN7htrkJRkwp14kQnbt+/eYuaMmSJ+bRmwPeP2mRZSuTl+vPAvfX2y5Mlx6eJF2SSeV64h7ZHvF/ft02dPUbBAQdn2GTOmo0SJkvKn9MOMB0gWMkbQ5zmQkYQek5Qk24jlmWjhMzPuO37iOGIExdDPUwDBPcT3423f5PheN6/m+HWtF8Nw4Rc/hEeEI8A/wKyjCzh65Kg+j8k77u9cHJYbFCQbxC/ut9u3bun88ByR6KPvoA1r0rSp1My0l9yPfAbiR0vgMtlAvGFbI3FNfP29JWUtBvEVMWj9nj719s2mL6xYqZIwkd6Ls16MxWmTeJ6bNG2imHTjho1mSFbtzzFp4iQExeCaqdDX4SHMs/GslCxVUgnQ5ctXYP/+fRg3dpz8Gs8ofcH1G9cVb/HMz5s/D9WrVfe2TiGejYwwiSGSm1yP7779VvdCf0I7wzNSs0ZNfZ7du3aYcPIUJjlbpXIVxbb0NXw2xpgkP+kn+X3isJatWsr/rVi+AgULFURQoOnBq7Py7p1wG2MuJgy4R31bJBjcbRjOKLcLz98CJ0IikSamP9LHAWIL1mo4CxHZe/v4w1/+8yvgVW5aTkEBiEN2+k5Ht6SDDY7/7uccT/yh5+Zff4mPw9y49SoCAR4PsiQKQBx/9og0pGYEAmgiYVyjIbP+7V8OvjIWRSbafKSYRcATEQnP0xfAmzC4EgbDEzs2Qt6+Rp78eZAxe0YMGjQUH5X4COvXb8CgwYPw9MkT/DhokEDM6BEj8IzTpwsXRuUqVVC9WjUUK1IULj+5Xu+jzZ4zWwEigT4DHqqASC7ZYItgbNLEifi8dm2Rm7HjxMHqNWvQvm0bZMmeXWoZlbyvXi0QXLhIEXz91VcivfhZBOt2v3fq3Ambt2wWYGeA53KboFEOzRW95tu2mxLsS5cvo7szfZPXoCHmvbK0omuXrsifL7/3Odxwww8mcF27bq2CVTqwLl274uuvvtb3zNIaQ+u7BgRVJIBq1KyJSpUrY/y48XIkf/uzN+hAihbCqxevsGXbFpQuVVoZwXFjx+LBg4ciUps2aYKIqEg55lqf1xJoJQnQrGkzrSuvyXtURsu5JzqjiRMmKNM6bPgwZMuaXffI70dERois2LxlC8aOHSOip0PHjmjVuhVevnqF/Lly41VoqABQrZq1RFjaCcCL5s/HhMmTUbN6dVPC4bx3BcYM8D0e9fIjgClZurTUVAQ5BLYjR4zQ+vX+5hvT7H7YMIHP4iVLoFr1aqhWtZpIRuPAjUOeOn0qRvwyHHXr1kHbNm0FbP7R1+vQELRu09o0+WZZ+oiR+v1bd26hIFUvbjdWr/od5UlukuR3AGJ4+DsFZVR80SGPnzhJBAmz7SRIb1y/jjlz56JA/gIioLkPX4WEaL1IBE2bOhUXzp1DxixZBOT7ftMXiZMkRoCfv0CSgkq36RtLosH3i0Ds3oMHmDljOkb8MgwlSpfGls1bnL3Ld2nsut0zR48d1VkKCw/DkcNHRPo0b9ocV65cRecuXdC8WXPtAYI4BhR2IAWDBQJBPqMNmPjMPJtUVVh1QqrUKTF/3lz0+6YfylUor6SB3d9eEMb37fHg0OFDel/Pnj3HiZPHBUZ8n8+BFNFKFOfMcj1IwoybMA7nL5w3Uzp79vbxX1DgZHpuvkLPnr1Qp3YdnDx9EtWrVEOkOwpz580V0BJAZOKGhBUDJY/buD/HHunvVEy8fIUtW7eJPKLig8oQJje4l/i7IaEhCooIzq5duYIp06bp3BKY9+rZC6tWr1KGeSAnxLv+sX1Rj9axY0So9OjRS9e3flf2ygFjFsTStkR5ogQc69erh4MHTc9N7h+eT7YFKV2iNCpa25HB9NxkkEhVBN8t92IAE2g0PzRFHuD2nXuYPW8+pkydJsKyR68+6NS2mU/ZYQRoFkkyXb1yHRMnTMbUadPRtkNLqcJ5fQaY3C98NzwT9ozTGgoje4Dwd+8wasRIDBk0GJ+U/RQbNm3QWj9/+wKVKlZSoPxN32+0RxhEkNw8fPAQJkyeiAf3HihpwWArV+7cqFqtmoIykrkBzhlxwa1kBJMvJEoYjBYvVlzvmDbP7kveG4M0Eho/DfpJxOC2rdu0L16HvEblipXx7PlTfPvdd7LZvsGOruXitVxo36ED5s6Zgy8aNsT4iRNF/POakyZMkD3hWcmcORN27Nwh4p2lqVSySB3rvWdnD8KDi5cuKbhYuGAB2nVoj759+po2Ho69/FuygzaCxMniX39F7bp1ZV9y5czlmAuP7Bef++fBPyt4YUDBwJ6EP5ML3bp3E9k1zimbnDt7Ns6dP4tMmTPJVzPw+bTsp6anIJzSU5LDFpcoB/M+AbPst2UYNXIkYgbFRJdu3VCrTi246GA9TOYyQeOHkydOY+CgnxHyJgTdu3bVejx98lhJTZJsDDpIpPNd7t23FylSp0SlKpUVZJOoihUjlinpCw3BwO8HOj03W4vk55l59vwZPipVCvcfPNCzNW7UOJrQJ7qhmvHIUfTvPwDHjhxF+Qrl9a7KlPnIbFQPZIejnACXAdy0aVOROVMm9B8wAKVKlnwPT5iy1wlIkzatgiteLxpbAzNnzdSakKjj96ksY/Koa+euyJ03L6ZSBTl5MjasXy9iqmixYlIeNmzQAAG0S+9hdQhX0Z7xPAQGxUDPXr3QsX0HuJ1XIR/i2A7+SXv9UcmSiBccLCKOe4RkytChQ+SLuHd4Lb5loT/HBupz3R7ZslatWiNu3Dg4fuqkSCTbP5lYgRiIBKnIQp/9YYk7S0jxusQjFmGS3P558GCVSHJN+A5IBliyzBIKVpBBMpN44OyZM6hTr57wF39eSUO4jJJovJliXrlqVfy66Fd9FomUY0ePYOSoUWjRsqVXmSRs4+C9Dm3bYNXKVejf/xu0a98G586dwciRo7Fr9wER7iKYA825X7liBcZzSNujR/i8Th0ULVIEtWrUNHjKzw/r1rG9j5ks/uWXX3l7HufNl1fE67QpU1CyREnve7XJZt+19yhwNvjQdy9Z384zaBC0JVVMAoHrS8xsyTXZvL9JeJIII/FP4nzzH3+gctXK6Nipk94BfTwTUHPnzEX3nj20R0kqLF+6HOPHjkP8+HExZsxIZMtOsQBxZIClAnDn7m2MHzcWCxcuQr0G9ZSM5GezVQ1xIcnx8uUqCCvZ1jsk/Xg+hg8dithx42LYsOGoU6c2Tp85pTO1bu16jB47GrVq1EJgUOB74gA+m1S0Fw1ZQmy5edNmFC5iBmb5+5l74z28fPlKiYBli5cpeUc7WLVqZQQniGcwKH/Sz2Av2vGG9RsoKUos8eUXX+HM2XPo3acXdmzZiklTp6paaf7cuSJq+FxVq1XV/6XI5ar4mX3OGIDrEDtWLPmTksVKCtvZc2DPCAkXqs9ozwsVKaIzQfL1xcuX+KJBA8Ug9Gft27WX03Z5SPaHibyz16CK3fYqnjt3HoLjJ/D6PLuXLJYMfWN6LjPJw1iDYg1W0niJHWdfXbp8CaVLl8SLZ8+xfed23Ll7FxPHT5CNbdeuvc4+fQPtuk3YEYfNmD5dBPcvw4cjdqzYuHL1CvLnyYOYceJIPcyYxfeLCQMm9z6hMjBtasyaPdNLbv700yDkzpNf+yRP7jz6PK4hP+/2ndtKZm7bulX+j2Q832G+AvkUU1hxyfRp00X+dejYAR3bd9RH+7/1AwKBSLolh6aivoiP447ywC/IhSiX2Rt2/UgyMyF6/uw5rFyzCnly5YGfJT+dB+K553v4bdkytOVQrm/66jstWrYQscsk5C9Df0FUVKSSbVOnTcOwoUNN24Jmzb1Jf511J+6wMRvPO/c8X493DzlxD4lF+uz4CRJgQP8BxiY7HI/bHSX8xi8mj7fv3IY+fXrr55cuWYKZM2eJ3JwyaYrUx5HuSGPLHQzO6xDjURnKZPecWXOwazft7XjkL1DAJNkyZpLCt2Dhggh9FYK58+fpTCQITqhcK5+FiXkmherUro1WrVtrv1NcQj+UKUMGDPi2v+y1N0aER9hl/PgJIsm79eiGypUqG+zuxNrzFszDyGEjkCZdWgmXiI9VJRg/GCtXrUT+vPm9FUXcN08eP8HCBQslBmrHMvf+A96rduP+EWZlpYkbeBoGnH0ZieSx/ZEplguxqUqD2yFAP5Cb7x3k/4W/vKfc/OdkphEM+TpTe6/RpKgRBWQLjsTGzx7/LzzKv+cj/5PT0u9FADdeR9GuImsCfwT70Yg5sSYX2k2Q6cg3/z2P+/5VncyxTLiNVQTwjaEXufnsJTxv3gIJE8AVP7YIywIF8yFewvgYPWYcKpargK0bN2HokCF48PABRgwfgY8//RQhIa/hdnukUKC6gCqcJ0+eYteuPQgOjo/PPiuHoBgBmDtnHsZPmIDYseOgW9cuqFffTPSmk/H3d2HcuImYOGkSPv30E3Tt0gWpUqbA76tXoUOH9sifrwCWr1ih7DkVEBScShERKzZixYiNly9eqoy3eYvmyuZQPUFFEv/e77t+3uwU5xA54kidg23bOAhirEi6vr17K/Pn8QMmT5gMqjc/+qg0unTuijx58yj490l2geB0/dr1GDtmnMoFSKg2btLI8MVcW4dDdXCn/v3Vq9fYvnUrvvqyAcqWKYup06dLuelVwPn7ISo8AheYBS1SFGlSpcGqNSuRL08+rF27ziExnonc/LrR18YpR7mk8mRg3advH92DHAedjQK56MlwM6ab/oIsLx4yeLCZTOjcp5v9Df39sX79OgF7ZukJtmp9/jlePn+GvHnyIOR1KOYvXIiatWrpsy9fvISpkydhwaKFmDBuAmrUroWYMVkCFS37twD12vWbKFiwEHJkziiiqGjx4li+bClGDh8hFdiQoUNRrERJvHrxQu6a2cVY3E+xYuHunbs4dOAQUqZMgVIcNjB1KoaNHoW69eqqXDFbtqzw9yPIZeAG+PtRDQm8CQlB27ZtFIy0bdcWw0cM0557/vS57oVqoumzZmn94sWL4/RhgbLWCxYsUqCbOk0aTJ0yCZ+ULYs//9yNUaPH4MqVyyJYKleuiNOnz+LrRo0R8vI5Bg78HnXr10fo69fK5AfoTMRAvHjxEREWhk2btyBJ0mQoWbIExMXw9TkRK4Wb5mh6zH6ePRv9+vUVCbxv7z54qBaWR3YOsJOYOHTksAIDrsFvK35DnFhxpNw8fOQQOnXsoAAm9M1b7N65U1nj+PHj4ZdfhinAjhMvnjLtZrNQ6RiKju3aYf2GdWjXth1atG6NNKnTSqXat28/lC9XXipHfvkFWEPi7C8XcOjQYVSoUElq0KNHDiNXrhzv9fD7W1PnI2DFli1MNIzD5YsX0aVLZ50nZzl0ewRIzN5yX/bq0UNJkNMnT6F6zRoIexeG+Qvmm16wui2jluMejQp3wz/QD4sWLMK1a9fxWblPkTlLZvy29DeMGT1SyYX5LAuNH0/EtAClFHdunDx5SkoKEgYMZmvXq4cECRKiT+9eWLNqNb76+mt8/8MPTt6KWWDHpjp2ds/uPRg5agxOnDiOvt98I7AXEGAUgtYF0AZr3zIBI07Sg5BXISqbO3jgEAZ8OwDf9O0jkHzy+AmULl0ChQoWxryFCxR0rV29RiodAj4Gal98/RWi/CJk6Pfu3ys1Xbp06RErZiwcIpE4YSKOHj2GLBmzo2at6mjU6GukSpnMyVIDFy9cwbixEzB3/gI9Z9t2bXDv3n38MnSYVOcMlnr26I5EiRKDe5aZI6NQdykpMWLUKAwdOkxKr7Xr18Ll8cObF68UYD198hQDf/he60ZSU+TT8WM6zx9/XEbXMcmuAMSMEUP+5F14OP7YuFGVAmU+Los/Nv0hNQGJpl69eirQpZ37W2LwTegbKVapXiOBv2nTRh0wJoxI7PHsM1hs3LiR2St+PlUv3EQuoEunTpgzZ7bKkBkcUmVDtdeUqVRudkK79h1EaJn2JmNx4+YNjBg2HBWrVISL59px8SZ08uDi+Yu6zq+/LhbR3eeb3kiQMIF+zhHERe8NnjF/oFfPPiq5rV2rJjp1bI9cufM4NsADT2SUzEH9+g2wdftWVChfQUk2qlrOnT0nhT+TfFOnTEWFShya5o+IiEgp9+SrHTXaqt9WIX5wfJT6qBQSJkgkX0ciwAQs0SaHn/Xr4iUYN3Y8YsWIKbLq8/q1tf6kuFkJ4onwYOasOZg4bRoSJUqIHt26iCB/9PAxOnfuJGXXd98NUEImOEF8hL0NE5kcM7bBDryv9b+vlwIkV66cCnx+/XURGn7ZECNGjdQzEwOQgLx994581VeNGusMPn36UGqeFClTInOmzGBya9bMWVi2bLkIjRLFi6F+7QbyX1w4j5vr56ek4fTpU5ErV24MHPgDcuXNi/DwSMSMaRJPU6dOx6TJU5A6VSp0694VlStVNPlhnt0oaI8wAM+YMRO6du+KggULYMVvy9Gnd0/kz18AK1evFlFEf8TPpconTuzYCIoVCw8ePJIKiDiHSZCAwEBkypgBceLElj2dOHESDuzdJcKyRo2aaPjVl0hFksJ5OVGRkSI3S5cuhfhx42HP/gPImTMHwt+FidycPHmS1GxTpk3X/dIv6v0625OXWbVqNZo1ay4beOrYcSRInAAzphmskCF9BhFF5cuXM2eE+9rf2CvTt8wx085eCX0Tgl1/7kHalMmRMUtmvH3zRmux6NdFKpcuUriI/LbaK1gnCBcWzp+PKZMnaVHbtW+H6rVqaZ1ixowFPydBdefuHSXAZ82epUTW7NlzBLSKFyuKs2fO6mw2a9HcVIF4E6xu3L15CzXq1sfV69cwatRwtGzRDKdOncTo0WOwdcsOjJ0wQWqhuLFjYvyYMVjkDCtkcpznJkZgoLCIAcwuXFIf7Z+VcKYtGzlqtOknmDePWilMnjYNxUuUELbl+hLfWthPbOQUoBh/7ovJnb9aFZbFkt4YzSn6st83VsUoFyxhLAWtQ+KR8Pth4EBs3LAJhQsWltqcSSGq/pno7utU25DcnDl7LsaNn4CsWTNj9uwZwu5e5atzn/Rn48eOl8qvizB8PXTt3E3rwMRE02ZNpVqOGTMIQYGBegckG44dPiy8ynM+dNgw1K5dB2dOn9H+2rTpDyXTK1epjKCYQX9nx0n00G7mL1gA8eLEw6bNG1GseDEHi7tx/eYVVUYw2UkfuG79eiUWSEqSzKtfpwHq1KqH5CmTOxSWR8RM/QYNcPXKVfTu0xut27TC2bOmx/KfO3dK2FCuQkXTNz0yQpggVqyY2ousMFj7+zoRrbSX+9nGafQY4dUBA/qj1Eeldca8hTjOOwsLi8D06TPQu3cvFC9SGDt379Kzvnr+XCryc+fPo2fv3iKhbfxuxAEUbpgegf37f4dx48ajQsUKmD9vnqrZ/mGs4YHI3s2bN6F5k0Yo+/EnmDFzpkQNijWUUPFDVESEEt4lSn+EVClSCftTXcnKqps3bwkzd+na2Vk3QgQPPC4XenTtikWLFkgJO3z4CMSIFQv3795BkcKF8ezFcyxetBiVqlZRrGert1hBwoT9D0M+oi4CAAAgAElEQVSGIFOWzPpvqu+nTZsuH50mdRrMmDUbWbNkRSDjtACT9Dl86LBIKlYiMK5r0aoF3rwORe58eVWZQ1tAv0eFNVXF9NHEuYwLAgI9iuciWRGDKFmEIP6Dzogf3BR+uMl8OujBBfz55y4M+nGQkgCMKUuVKSkMZRIxBqxReU6fQXEGKwuaNG+ua7awA4U6d8ZgDhRii47QEEydPEUJhbYdO6t0PUOG9F4o7AhJzZ5x7LKvWWBsHUUi1s+FS5evqFooyN+lc12z9ufR6RE9k79ij8pVKuHK5esY+OMPqFqlCubNnY8xY0ejYsVKmL9gnlPdZGJDq8R/+eqlkjx85y2bt1QiccuWzSJDM2XKKOEMBUx37t1BjWo1cOHiBfnWqtWrCsPont1uPH74AIuXLNG5YgzRs3cfrFm1SsnybDlyCf8VyJ9XzxsQYDAG7ThtT6oUydGDw+sqOv7ViYlmz5yNUaNHC6tTuRsZEYEe3XpIYb9y5QrkzmumpZuw14OzZ89j8tSpWLN6jdTHbAURGGiqNWUr+X8HdEe6PXj8zh9nX4UhebwAZIzrj5hUKxDPSB/wX6vr/xMUzv+fP+MvlqX7ulGHAfug3PyX99HDMODWqyj4e9zIFOyHYMbL1GkybSSWjCoJH6LiX/7E/+oCDm0i52SyWPxiXpYAyx0Zicgnz+AJfQu/JInhiRcXr1+9Qr68eRAQww+TJ09F5fJVRDBRoULJPoPuli1bSO1HAyyMprKYh1i9ZhUmT5miAHfwz4MRO3YszJpN5eYkBAUFegdB6HckpPDoe+yNwf4eVI1RFbd7917Uq1cXMWPEBEss0qRJJevE0mLdv78LN28atczWLVtVvsfSS5Y5UCFCR8CsMu+LIIv3aQZ6mOffum2bgMmFCyxL74EO7dtrfaZMnowJ4yeiVOlSIlptw2JfUCnl5lpmbcciNCRUgduXX33pNBOPBv3e0nS4pIAkEPyi4Zdy5iyx0WRzW7oEF549e4o1a9hjrKWUiyTRbM8ckj8sO+rRozuaNW/mRBWQ/P/woUPo3qM7WrZsJcNslUxWvck1YHnEpEmTpZphRq3253SO/HijB+TP8DMmTJyoAIkZaZYiPH36TGXpGii0cIFaBzDeoMKEIIs/P5wTqRvUVRm3mURn7AmvSYB6+/Yd5M2bDymSp8CcOXNFUu5iw+px4wSW+/brh8ZNGus+otzR5aXMzrIkZdHCRahYqSKGDB6C1WtW45u+ffV3Zrpz58pllKoqB+J+JIDzUwlzm9ZtlF1v166tgh/CGJLRLO2lMq5t61Zo07YNsufIoX0REenGhcuX0KJlK5w4ehQZs2XBtEmTlXEm8KGTvXj+An76+Scpb968eav3dP7sBfzww48iU/nsAqZUVrF8yQWB0iVLFqN8hXICXylSOGDbOYwkeE15rR8iwiNVukryhmXQ3GdZs2WBy0W9tzEhfF6W1/Oaw4cNl2qPajCqQ6le2b1rj/rSkJy7c/ee3g8VSMzqDvqZTfNzOrjTBF4kzy5fvoIG9evj2vVrAjMsK6Ryc968uQIIVGSsXrlKe4ZZVQJkU95htiKBaPkKFaSaO37sOHJkzy613j/7ovLMtHGAUQyPGYvz58+plI7qLl+VNclN7k2WOBMAUXHH/yZAJhBnEM+eRtx/xtpamwc8efZEZ5utERiU8TwxKbF92w7UrVdP2f8YMWP4wBj2jXuLrVu3aQ2fPH6MsePGoUGD+ggOTqCSo18XL0blypUwYsRwfV60feH7Np+9a/duEWwsJ+/b1wwU4tmgTaD6yjd7zUXUvmVJtMrSa+PggQMqgbPT0k+dPIUSxUupGTuBNcvCqEom2UdQz7K2+vXraf/cun1Te4JHsX2HdqhYqYIU0lSFUwG6aNEqXLxwAZkyZ0SlSuVVips9ew5cvHgZo0aOweIli9G7T3d07NAR8eLGxeEjRzBv/nwcO3ZUJZckUpMnTyYfZ7IZUNnviJGjpNb69NMy3mnpL1+EolLlKirn+mnQICWdzmkY2RiVFX038Du0at4awVQxWtLFKXfctn2n9nCJ4sXVHoWJhZ9/HixijueDpb1WkS+1BxXeHpYmvcXoUWNMifxnn5pp6S5IoVKtenX1Zvz+u+/RtGkTsz19cgb0SXQxVK1QuUkihom30JDXCuamTptqlJsdOyJ9xvTYwfYm48Zpf40YOVylY3bvqsTSmc557hwHEYzHsqXL0LJVKwW6SRInUbAZHUF640ElfdgegGXRFcpV0F6kwtgSjlQonj5zVip+qklIMJDcpEKRa02bM2HiBD0niXXaHH6QUTObsnAqJxk0suXCt99+p5Jn+QTfG3LWhn+YtgBjEDMwSKTX5/U+R4QnCoF+/goYSKp17NQFy1eu0r326N4NNWvUwPMXL6SsoyqI1QAkd1lG7/0Yp6T8+IkT6NaFfVDTyy4zMcXghwTu1GlTEBkeqcqN4kWL4vadO5g02QwUevniBTb/sQnDhv2ivTJ8xCglK/ier1y4iD+378CW7dvw6PlzFCxUSO+0QoXyIiyoTqFvpHpv4A8DkS9fHnNGnYmqJAaIB1KkTIFu3bqiUsWKsu+mpNAlcpNVAepP2d0MMdi6ZRu+/PJrJEyQQNgladIk7yns+OBUKQ/6+Sds3rwVCxctkP3jfqHCh+WkIW9CtadOnzyjMjsSNiyFZlsFEsZMaJlp6UfwcZkyUgH/uWuXbLumHg8muTlZJBT/ZCJCnKgCN3PQDLm5UuQmFZtUWzJBzNJUYrKMmTKiOwczfPapc0y8B/S9PcJzSwKZ2LBTpy4oWrgohgwdIoLp2dOnuHjpslTEf2zeLFUhW+KwhQaVuvz68YcfVJ1T5uOPMX78OCkHnY1odqMHwng8Z+xhzaB94cIFiIiMQvFixVRWzNJbYlL1lHOONNdh1qzZGPzzECXi2T6iWfPGSjjxnW3ftlPEQ5269fHi1Supi1lqzKoQ+nMG9j56AN0Se3TyXVFtR/U+ccWr1y9R7rPysrHTZ05DqVIlDfFAO691NiotqfQtAP8bxyjRiYbwGDWZfITjY1+9fo3du3epjJcKTJ4h+oGYQbGildZWxclyXNpBt1u9TcdNHI+79+7I/1AxPHzECBHqrApo07q1lPjTZ8+Reiphgvjak2XLlDGaUl7LKfSaMWuWeu6TwB08dLD2CROez589V8k11VpM/kUrKEw59YjhI1UxFD84WCXtVG7euHFNpdUkSIYMGawenyQITWWD+UCLHa9cvoI8efKKRNm40Uwp5xoe2n8AM6ZOVanskJ+HoGipUsIEjx48ULULEzu3bt9G0hTJUbFCBZHmxFMkolkKzmQdfStbaNy4cUv+aNbMmWqd0qZtayRLmsxra/kOQ0JfY+/efejcqRM+LvsxevfugwcP7suuhb17h2++6StfY957dGKIZ5rKzRkzZup3mJzcf4ADhaBEJnEL7TdLdokNPURXUuL5v5dconpu7Ljx8i8LF8wXweqbfGJ8Y6CHGabINmJNGjVVgn7btq1mcJdPrGGGQK5Gx47tUb1GdcVC9JsDBnyLPXv3qLxZvSOt7tEDtcVq17atzgixLpW4TEqxmq9evfpqWcbKO/obfp7FlmfOnJVdO37imJS1POtsU7Bk8RIMHz4MTNIM/nkQqtWojshIDtpkpZ0Hv69Zo33JuIcxFklLM5iogJT9bJlEdeLz5y+wY8d2qSRv3byldlVNGzVWAo35GFv1pRDcwWdOV7Zou0bMtmuX2pxdOH9eLRQaNW6E2LHiesvWuRRMZrIN19277BW9Fvny58W7d2FSZWpaeufO6iPKjyGOZCzK9ihfNfpSZ5BJaWMEooUn9j2ayiMbPRm7Yat8SERTKU5l4rBfhimRw/fJ985YmB+468/dSmIkSBis5GnFChX1rkjyse3KwUOHVL3jmwzmZxDzs6qEe5RVA/Rx9PX0ASTFLdaisInq2U1//IH+/fqJrE2bNp1VzUlkQ/EE2ye0atlSlTqrV60WZsqRMwd++GEgChTI78Qe5llJIrMlne0ZbqoETNsAflGlTDFV2nSsnOgmNTNtF/0nbS/bm2hQllOdRR/Ilm8njh9H566d0b1bdxP3q0Ua4xbTc5Z4JYqVIO/8ce5VBJLFC0D6GH6IIbfuET/iVf/80yjmwzf+3SsgctMeGJv58Vo+7+Age2j+XunwQbnpG9z+a6/rSRhwJ4SgwIMM8V0IDpTATuWLRuwcCZeyRf+hsnSvJiy6Pl1G00G3piz9GTxvQuFJlBju+PHkXAvly48XL55g6tQZqF6tJq5eu4IZs6YLkFSrXlWqCjPt2RhhArvNm7dg7OixIhx+/OFHfNX4KwT5B4qgovKKTp7lfq3bkQQy5KY7MkoGjsCVZaEMmsp8UkZAu0WL5iIfWcrHcjACcJGpLkjRt2jhYikaqSRaumwJsmXNJrJzydKlIrBI6niDNZ0DQ6YQtO3cznJCUwrbs09vtG3TWll1lqXToZI0Y7CicjZzEQd0meelYyPhwgwinWmTxo2MI3JUDY4gzmSL/Iyj27trN6pUr4KAgCAMGTJIIIu9z+wXQQ5B0uYt21XySoKJ4HPd+nUKVll60atnDymutAwuiNCkw6UR79ipg7fHm8Exzg954BDME/Ho4SMpDkYMH6a1JOnOXcngafCQIdixfQfqN6gnNSWdBkFQgfwFwT6UJDNr1mLPFJf6UlH+T0Lju2/7o2XLNlIG+oJbKYM9bjx59hT58uSFy9+jzN7HZcvi4oXzIlvZC7RO3ToKVKVqizJBAcHLqpWrVb5E1SsDzy8aNpCKtU/v3ihdshQ6duxkSqAcYM+MrwhlNxQctmrTRuWABLYEBPwigPvxx5/kgBMnDhZIq1e/AZImSY5z5y7o3xfMn4fwN2+RI0d2ldyz1HP/vv0KvI4cO4oB/frLsfOLJX3rN23AF182RNcunZEhYwYvwcnn+P33NRg+fBSeP3mOTh06CJTEjhvbmGfieMY7Vs6h2MeNA/sPYOgvv+DAvgPo1buniA07WdmUsrmw888/tdepcmJGloQ514Hk4Nq1v6Nd29YYMmSoelJRpbZk8VJkyZJJgJ7lfkmTJdV93rt3VyV7K1euweHDB/D2bTj69++L5s2bIWWq1Jg3f4GIHva22b/PNMJn/04CBBEAzrkguVmpQkW8Dn2N0ydPI2vWbPAjuWnL5qgGIwA3htA8s/7bLVA2fsJ47D98UP1kqbJlcEeg6+fvwurVZiq4em727Cm1A8ksAq0VK1eK4OE5yJ49mwhVY5PcePDwocAWlXsEwQTsZur1cPz5507kz5dH61y8eDERZjzXHBRB0L9xwx84cfKEzvTkKRMFoqhoYYA2Z/YclCtfTvvXD/5MVzlu1wls3B7s27NXCQI2qe/Vq7d6DrqYnjeyaqeKIrrBlFEgMoh6I7UV+3L1799PAJH3dfHCRZQoUUwqIiZmcud2yM1xRrFApSWJDDcCZZNYQs02Huz5yvNMJToV8a9fvsLFK1dw7MgRsF0IS9iqVKsiwpjlxqNGjMLSZb9J2UPCnC0VXr98jfPnzmPFiuXYtn27CE4mSJIkZ0mSR8o0qlNGjBiNQT8PUW/djRvXGrVYRBQqV6oiUnXQoJ8EtEnML1r0q5RyFcqXx7Spk0W+iQzwcyE09I1IjBEjRyigZJDF8kGWdg/6aZCCFe6DSpVINBlRlc69E7iQuGPZKRVWJJtYLsZ7ef06RCXyTKj8/PMgKeZMEt8hs3idKL4Ht4hwJmJIhE2eNFEl7dw3U6dMV/BL5SKTP9u271BgyCb77HvciK1SbABl5QKyrxdUEcDecFwDkpsJEyR0sIDjARzuQ0m/KI+CeRLcyVIkE7CnAtaW87L3H3vGHTp4EOcvXNL75c+QMGLJ5fJly9Gpcxd89mlZTJw8CdmzZjOKRY8p2z9x4qSSj0yyUa3TpEljk3SJcqCkFD7RXIwn0q3ehlz/WzduiKDs2K0z3FRu8rpRbqmmuOePHT+OooWLqGc1bfubd++kqmrfvoOqAFg5wOShtR0k6djvlX0AN/+x2RkG1EJKca5ZtWpVpCA309JfonSpj3Dnzm2VezMpFh4WgWPHTorUPH7sGBp88QVq1aqp3soxAgOkGqQ6a/v2LViyZClSpEiFTp06iBBmEDd58hSkSZ1an/9xmbLRAWYky+Zm6XNSpkiBzl27omLlio4CxNBeJF/Zp43kJtefAeXhw4fQpk1rtTChv+O7iRsnrklguSDSkqW8UyZPRYpkKbFoya9YuniJSsSpOv2i4RfCHUmSJxWpwkQE237Mnzcfr15ziGBVVWnkzpUbh48cRpnSHyM4OJ56c9NnMUFCYpxl+9WrV5NamKpLo2z3isP0nKtXrVJgniA4GCfOnpYijIoqqozZwoCl9iJtnHPiz4v4cnROO5eIqCgFnEMHDcb2XduEExo0aCiSm8kjqqWJMUggkNxIkTwV2rRphRIliusdU2FEn9G+Q1v5O7VLiHKLuORzbdq4EfsPHER4eASqVKmExYt/1bllEpsJBp4p+nkG27RJJEzu3b+Hpk2b4czpSwh98wbDhv+CNm1bSXlE9dW61WtVcdG8eQu8Dn2Jlq1ay1dQhcZ7IM6yZ5kDWnjvG9Zv1P6mwvyLL79QgE3VerUqVXHz1i0sWLBQajnhW2etpbRlDsjjwrOnzzBzziycOn1a/feYcOQ+dfhmp7WKFdO7hJFJIK5ftw4tW7dCkqSJ9d4//eRT5CuQF3nz50WaNGm9fQHt5mWZP0nxP/7YghevXqNVyxbyQUzQ8Cz179df5yx5imSYO3MuJowbjzv3bqv9DO0YKy/UegYu7VeqLllhwfJWqsKvXrmmMm32UWXrDlYUFS5UUKlP3i8HXbG0dflvK3Hjxk2kS59GfQrZl/LGzVvCjkwaffvtALRu1UqKW5lNW+7kJMYvXryk1kTspcokVfESxWXvb964jaVLlomM4fO3aNUKVapWRtw4seXjb92+he3btmP5b7/pPFB9TH8TN14cqQ737N4tQpHP8vjxIyxdtgzdu/dE+XKfCudRRWhZSvZSPXnyjFoqsZc0SWaS84xzGGMQI5MAYj9Br5rZiQP4OEz6zJg5Q/3CCxbKj/0HD2hvsEqnQcMvcfDgAd0HFXN8fgoOJDmwsxk80DoxBiBRy/cXN368aHLTUU7bWIP+k/FNrdo1FWsMGz5U74gqXftFnNO3b38wgfjTjz8qMUCF6nffD8T8+QtQrtxnahORJm0aI8hxe7Bo0UKMGjkap0+fQWP1Mxyk+OXF8+fCRTNnzBKJRjFB7Tp19M4Yx7ENwtKlyxASGoZs2bNj1qwZUjdvZww2ZgxOnTiO5s2b4qeffnTiGj9hGpJaM2fNEpFLsozYVf1t8+Xzkps1a9YyFU+vXqrKaerUaUo8dGjXVqR5Mvo0G7t5DyVAN6fUuyWiASX7mDxlSyGWTy9dugQJEsT3yq2ZmFkwfyFGjxmLXDmzY+26dWpJwGqlpk2by0Z17tLJO+yMPnrz5j/Qvn1H1K5ZWwSv7bHMTUyOQD7Z0Tr9Xd7D6RtKvHP18hVVPJy/dBEtWzZXdRMT3LY9VFRkBLp376Gev9Wq11QZP9s5HDt6FN99973OIwUOJMfjxKWq1mxvilb4HpiMSpYsOSZNJNGYwuvL6Rd69OiJihUrqF0BS+6nTJ2qBBMTAQUK5JOx4hk5sG+/SvWvXLmG2rVrSZXL9k5UgKZMnkrVaGXKfmwhsP6cM2s2Jkwcj6QqS2fPzcreOJu5YarMuQ+4DylsYBsp/p0EK+dC/PDjD964k8KVBfMWYOTw4Xgb9k6YdvjI4abVkCW5uVu45i43It1uPH8XgEtUbsbxR7pYAYjh4B5v7Ow9MR/+439jBf5L5abt9eX753tkqI/SioflQ8/Nv/4aH4VF4W6IG34eP6SP50KCGEZNYrvrwB0Oj2qD/rP9HNTjw3peR3atUoOISODZM9bxIipRInjiJ5SxrVqpgtRr3w/8AV9/3Qgxg2JIqk7Q/OLFc/wybJh6CsaNFxdnTp3Glq1bVQ7O7A4BW9s27ZAqNdWWwJ49uxVIEdy2atNag2qsuoVB0ZatW5QpY4Pkrt27SxX3+NFD9feh42WASnVfgfz5ERkVpRIuqrnYq497mqCApS3MzDLDyWwPAwAG+Cy/tV8sezRZG2DnnztFjPKeSJaRFOJ7YvaWKoB0To8tKgT5DQ1yoGFUTSlEso0R4fJagS6DQ5HXTurNAEOr0CXYjsJJZ6AQdwOD+s8/r4XPypVDmjSpVTbLjPrsWbOQNVs2DB8xXCCWpcPr1q2VQosgikE9Azp7/abNmmHjRtPImkoZKhfMvZpAir1fqPpjk34qJQns2c+KjpLlWFSXkPBkJp0AL1PGjOjarYsa0VNFQNCQP08+kSAEKQxauOa3bt3EnNlztVZtWrdCvwEDzMAcb2hoCWGPgArX8dKFiyK5STzz3tas+V3BMINWBrwsSWBJ04mTJ7F1yxZs2LhRZeJ169SR2onZPYJVZpdZjkBC96MyH0UrUqxqlFMxQ0LQunUbEcPMNg8bPtwo59xROHXqtEjkY0cPIk3adMiZKzfixo0vUEyVSZYsGbFjyzZkzpgOE6dMw0dlPlZPGioU7LAqS5au37BezpblEiTjSYZQQcgMK1UxK1etUq9U/jsBcRYqlrwI2JLPPn/Co55PDPKp/OP7Y0a/bu06aoz/4uULlWKR1CNA5b5l42ztTQ/Qr29f7SOCmME//6zzuWnjJgH7u/fM1Hpmj6ng5ddLXe+EkgguFzPBUFaWz5IufTos+vVXKWSpGjp54rh3aI/JKhMkGHDGnp9UQ4W+DhEpmCN7TnAYmMnPOsSTyFzLmDjAzu2WcoHqIvYH4n0zGWL6tTLLSoL4d6llSE717tUTDb/4QvufgI2E2YvnL1Ruyj0ttTHXb/MfWL9ug1Q6TIxwmETevHnUq4mKAWalSZSwxJXPZqfY37l9GydPncKtm7d131R3UTVGIoRrxgCHPfo+/risEiHsgWS/dNYc+8L+TdzrJB/Yp5PEDodyeF+U7x5wGAfaJioTqIKgcpN2koCQC3Hj5k3UrvU5Ll+5ItKHLTzYWoOfwTI02jCSm0wg8OcvXb4q5cOOHTvBMu3cefKgTJmPRS7lzp1DarpmLVtg+7Zt+KTcZ+jatTvSpEql3mvz5syV+oJkD88cCS/2beV7Ypk0Fegsf27c5CszeCtWLLx7F6H9OnTIL2pHsnbtaqPq9EQpMFm/YaP+7Nq1i4Y28N2RnGN/3x++H6igOUnSJLKD7LHFs8/EU/nyFVSOxHYae/fsUQKGQQPbF9Rj7+YAlkY4igdnTakiGzWSJfJD8Vm5zxQU82eo9KpSpbKIUxL+JG40hMo5frRrSp55PCL02VuX5AkTLLwmA9kpU6YpIdKpc0epU/bs2SvinSXRTMzRDktFbnsjOhfn0A2WYnL9eGb79jM9N0k2vpc5s5vJ48HDhw/0vHzuCuXKK5FCwol+gGeEA7Poa5cuWarfIiHLgRNs1cB+wHynVLuy5JI+NWXqlCIqSHywRJx2hH222HM6S5bM6gNn1H3Gb0X3BTN4hqQpn3XVipXyxb379kHBwoVVvrlo8SIpVxLGD1bbgdgxY+lds1VHuDsS9+49QOeuXXD6xCk0bdxYNitLpsx49PChAiAOTtu5Yyc++aSshsgxmcL2HNxTTFpMmTJVik72yy1RsqT2DUtImzRurOzh61ch6rXJs3385HEkT5kMJUuXUo8wkkhJEiXGvj93K8Fx7/4DkdscdsTPZv9rqYF790LlqlWiwZ+bgwe3iWTnueYZphLVJEhNeSOTYSS4WMJNZSftF+09y5sZ3JFsJj5hIEp/yn2yauVK9WoNihkT3/YfIAxAMmb16lXYvWu33h+DYN5/nhy5kDtvbvlB+jMmkImHevTsrjNI5Sbb3MSNGxv79u9Djuw59D7sWSxVqoSGY6gFiY/NMcolD9asXo2WLVqqrJ0JCJanE4OMHz9R603Clokcoy434bf9XRF/PHtuUxXEdixnTp/C/Lnz5GMTJAiW0pA90ul3UqdOpZJk2mquEVtcUHnLftYMmFkqzP3NIY7ae26PlJ7cw3fu3FXShm1eiO0WLJivvfrrokVqC0BFITGCgmMXcOTIUaxbu1bY48bVG7Lp/b/7VgkbYtQ5c+dg7KjRaFivPkaOGqH1GTVmjBJXVOuzqqZw4UJORQVw59ZtnL94UYkZJk+o7Pvq66+kPGPylaQTSZWZs2ehStWqBoc5GilhNZK17ihVNVD5deDAftk0VlqQ2DL+Oxoz2r6qPIwUBXAN5i9YIHLt+tXrSJUylfA1g/5ECamYNF9M4DOxR1zL+6Ginio59kvmnmKlx9x581VGTVKRZBTPGbHws5fPUbR4MaRNn1ZVS6lTGOJq8cJFWPbbcqRLn1EJf1ZY8X1QkUY1LtsssIpCRJjHqHip4rp69Qru338oe8gzzKqHGrVqmrLf2XMwbfp0VVWQGKSy870iUIfcZFKNSj22uWCChIlI7jsm027cvCM/T4Uq/+2jMiWRP39+JRM4XPHIocPqA01bR99PH8TrEE8RDxOTsaoiYaLEOH36lMhNJm40tLB+fbWioBKQ4oENf2xUdQr9SY/uPZA5SxYNxuN6MkHMHucc4mLavhn23+1hObRLSuqZM2fIvhRiq6F9+/Su6Meo8CahTr/BSjMmArQLWEHgMb0neQ2SmyRd6Q85f4DrFR1rMPKwfSI4dCoKRw4flgKPh4F/Ktb4rJyqcdiTnQQpxQrZc+bAiBEjlRShqm/x4iWyh9zjjGvYS5IHjWpYJq94jq5evSY799OPP6jMnIMYiQ26d+uhoWRM9HCvkZTkeeH7Jlm8dfNmZM6aFVNnTFcM8vDRY1VlkVBLmyYVJk0Yh1x58ysRwucub8gAACAASURBVLPLdaLy/e3bN2jSpKn6yPIssL/tvbv3NSSMbWNs5Q0TGPv3H1Cc8/DBQ1SsWE4kbLbsOaJtumMDvSX/Pnz68ePHhBuI2akwpBqZiWYOY+Kepr+luvHJ06fo36+vzj+/Xr96jabNmmsvcs3YEoRfb9+8U8KKlS5M+Kq8uyDFGE47CbHXPqURNtvnU0piFN38jFfqX33q5GkJOpi04jvgfbJ6kPuZ/bfjxws2JGGVKkiYMIGSKbQZ338/EClTppIAg/acidX7D+6r7RJL0jmoh4lUvheqhumHmFRm72ESpWzbxv1KxTNJWj4zJ9TXqVtbGJntUahSPX3qtAbf0R6OHDVSySnuJyate/TsadrC+MhTKTL4Zdgv8qcdOnTUPrW2kH/Omzdfinu21CAmK1asqOZ/8KyQWGYCj/aNohWq+zngkckn9gdlYpWJSw2E8nIfDgRnbOz24NlbFy6+eoNksf2RPnYgYlAx7YjRPhSlRx+b/63/cqX76ZKp3XDAhiEx7V+jFQ1/d4MOrvZVbnLjZf3Qc/Mvv8tHYZG4E0pgBqSO5UJ8o3NWk2gGey53hGmE7TPc5i9/2H/jF43Sy5HmW0UJS5elnPSA/Rb9nz2FX8grvCM5lSiZjO+ggT9iwdw5qKPehm2RM3t2PLh/T4aFxCIzKGzCHyMoEI+ePMHdu/dE6hQvVUJ9zrJkZimtKUvmZEKWAdGQ1q5TW6qfAH8/9baiISXh8P3A7zV1kQEHwTbL5fnvkydNwvkLF5AhXTqVQpIIe/T4ifqCUmXw2WefoG7d+ho8QXDIDOKsGTNVoj5k2FCky5DBlPuwR5m/UW/SetEJEyTs3bMXzZs0laKURpBELNVeDHpZBsHyU4Mabb88I23ft2+/MpvMUnft3k3KMPZxMXbUNC+n6kwghRk4sJT7Bpo3aSbAzgCX04cJAEJev9LwAwKHtOnSibwh+clSHZYckAhg7y+qt1jWSUWnNH5ujwLqVStWqESqW48eUnqSEFJpEvvY8f36ByiQpZNgP7bqNWoIvDOzevHcedy/dw9Xrl3VICc6HzpOKgUZjLGxecMGDXH08GGV4LCUl70kOXF0wfz5GDliOGrXrYfBQ4eKnLAJFGfRlNVj2Q4n+s6bOUslnexnlSFjRgFHlk0w2E6SOLH2E6fZP332HOyxxbVhc36Wn/Ln+VwkRKloS03ymeqtihW05pFSXJkvXoPZcpaj/bpwoRRebH7O6/F7XBeqATeuXYNDh4/g1u076gGWPlMmFC5aBFUqlUeHNq2RKWM6jBg9HsVLlVbGmIEgg4A8efOpZJVfDJ64/gzM+fncpwyU+e+37t7VzxCMENRndkoxTSbZBIq2qTdthBEymuEeJEdZkk7AEBw/PrJlzqISIJaoMdCNESsmChUqiMqVqyBBwkRaAypdSHzxzCRJkhh9+/VXySn3KIEpkwEc3HTr5g2EvHolBxEvfrDIdJLcnBDO90ygTtKcfW74OywDefHsGXbv2SMlnyl7c5TgDrnJISYsl7t/9756AGbOlMWUllj5Ct8L7Z8IdydIVtDHdgzPsGzJUsyaPkPTGUkqmXS7UeISqM+YPkMlaNw7bAHB5ePZoD0iuc8AImWK5EpwvGUwePUqHj16rECHLRgycUp4jBiIjIwQ2KbymkEL2yvcuXVLdorrzp596TNk0P5nKePpEycxccoUlYKS3CS5wyEhVE6OHD0GGTNn0r5kQOGiCtqxL+fOn1MAwb1N9RCDOPYGov2SOXFssf2TtdC0hcyks3xt/drf1cfsm779ECdOLDx8+NhRjc5WWxAS5QwwOajAO5X4yy/gCjQKWZLUtDNHDh2U6odrGBwvPrLnyI5sWTMjRarU2H/4MN6FR6BYiRIiuWIEBimQHTLoZ9SsU1vEGkGlKZFkQBmm/mBsVcC1y587l1TgDGzjxI0r4m70qJFInTIlFi9bhmCWKUZBigEqKooWLSLwz1YfKp3bsEFKg4TBCaR4Jlhl+4679++b4StFi6rHGBVdgYH+2LF9J34ZMkS2n83iWVau9XbW0yofIsLDdS8c9EK16rLlK5AwQbBUIQyk2QeQQVu37j28JL8hIAwdwXdEP8JrEKRTxU7l+sqVq6TSI6FIpRhLqy9duiw/wsQelfgMYEybCUmyHUjmUekjCS+ezU5dOkvhES9ufCXETH9koQSfcl9ewoN9+w7ofp8/fSZ1YdzYsfUeXrx+LdKOKmyS7AwEWeLYurVJ0vF+2VphydIlGnCUMUN6PSvJwTv37ukaJJ7oZ7LlyKGkEvexTVbYAIMKab57+uvIKDeoYPt99RrcvH4D6dKmE1ng9vPDvcf3kSZ1KhQvWFDnmGQQ7UitunURwafkwLqt27Ds18WIiohEutRpkTA4voJovm/aAAZqFSpUFBFGdQknvVJhx7JzDjGkgpD28etGjaTSIUFNBT1VX1xo2vxzZ85h954/sWrlCiUvUqZOgezZsiFTxizwuPxFbNNP1atbT4PlGKzxnbI/ZLeePVCBU2htEgIuPHr8UMoWBtVFihRFrhw54W8kZrJPLI9mQJwzVy6RJhyCZVqx3JadOHvunMr96ZfZ546lnU+fP0Pc+PHxWflyqFe3vvYL9x4JWyne/tylZBrfSYqEiUVApEyVSmWFtNHs2/zJp5+KHKNiuGmTprh66RI2bv5DSkliFypUh/3yCxIlSICly5cjQZJEPhy6k/h0hrkxIcwk854/d4koYNKE1SskO7ifWAovdTP7gntLW53klkgchh9Udxkl1KVzF1SiTuKYNoitLegX2e84dtx4So5w+E6NGtVRrFhxPH/+TGvMnydJcvH8efVE5cWSpUihYRLca8Qply9dEkZhpQftJUkMJmWZOOaUbk4GjxMvLsLCI1TpwuTEri2blaRr0qIFWrdrD7+gQH3WtwO+RbrUqUTyMDFLQpAkDicF87+vXLxkEtsAUqdNh1RpU0sZeuniBZEGjZs2UdKQvp4tXQ4dOIDBw4ehbv268r9OBwjTB5O98/w9IoYG/TAIWzb9oXYFVByS2FLS3VGRqTxV/JhDHsMj/8bkK8kA9qHk/njx9JnOGXEyE2vCEP7+wnVMvPC858ydSzaUpMCbN++c1hKjZTup3KR9X7x4ASZOHC8swDXavnMncmbPCU94JJ49foQHd+8hQaLEqFi1qvETMWKIQD944KBiAarSz5w6KSKEDxEzdiztV+5Pvre1a9YI17LklyrsaxzKOGuOhi/Va9hQCvv48YPf84um1ZBHvvmLL7/CjWtXwUndZT8pq4SWIdr9hIWY/N+wfh2OHj4khXWRIgX1XMSEDx8/1bqVK1dOLZxixgiScnjK5ClaIw7sYh9PVoUwOUN/xOfLkDad1u91SIjIy7eyl4VQrlx5EXfsXcxqHvoYKpZbt22LtqoEYFso45MoxDAVKJFqJTN40M+IGRCAzVu36tqsfKOog5Vpn39eW0OJmFwgFhWmYLKUjQf8XCJxZs6YIaUz935gAMv4/3msQWK5dfOWuHf/vt4z47W4ceLIJh49fASnz5xRbEQSl8IQ+gjeO/EQKwboT4iXs2TMZDCcy0/JOLYDoUKRyRoqfElk0j9w39HmsByePuLunTuqouEgGqo0mYxt07SJhqyNHDcOhYoUg8fPT3vnt2VLcPzYERTMlxdx4wSrBzQxK/cQyTHabPZUp3KTdobqX9p/4iAmRxR3mN2jXoz79u3FpCmTce3SJdkY/nzmbNlke6SYZKsY+ucoU0tpMRgJefpyYpUvvmgo/0ry/+7t27Ln/D6rEGjjGb+xkoefSd/AKqrfli2VenfQELZjiy3SkRiH1XZ5CxZAn2/6qj+yEVk4bbsiokyClrvZjy2OnKF33gERhktgsp+Y48De/Sj78ceKKdjmjbEGW95s2bQJCRInQvXqNYRV2RLE+nASl0yGbt++XRgiVYoU2uPsaU4sxa8yH32EuvXqOLGrwY6jRo1U5QxbSfTq3VvxBQUQVPauX78RyZIlFb6ifSefQdzEc0dBUoGCBdUblP6O13n63MTJxOK2ZzM/l9yA/GvoGw1v45qzHXNkhClNJwYbM2qUcGuHjp209rw3VsAwCc54gT4ubrz4wv3xEwTrmViRwfYR9M0SHDjJIyVvnZiFOPnlOxeuhL5Dyrh+SBcrEEFqfmoK0v9TtbVO2Prhj3+wAv/NsnSfpvmOUtNYLWcAgw8Zmi046sNAob+41R6Ge3AjxIN34R4kDnAjJktlOcFaXXT94c9oT+KQ/0xewGaPpTf0liV5RKRQFk/AHffVS8R69wbP48VDWIJEAiinDp/Aut9XifAp++mnyoSyjpYggGVC7I93+9ZthL17i+QpUiiTWbBAITXmF1hXrzFj8BiAslk3gTiBQemPSkvUQ3KTToaOkQo49v0rXKiQ1HjMchNMcxAFywUoeX/5gobYhVRp0iBf/vzIljWryme4tCr9YVPonX9i959/yplXr1lT2VcDLt0abkSQSf9Bxdqxo8cU3FAFyMbUvGcG3czQsdSAgJDKJG95nu1Z5XKp1G3j+g3q81OxUmWV1GutnedWz0W+ezczqUbJw1JrlgwT3FHFRKdIUuj0qZO4d+cOkiRLrp5wDKJEyKpvI9RThhlJDj9iZpolSfzi2nKS9JGDh5Anb171PKSCQao6ZyiEaG0PxblUA/6hUi02l6bCjZNHt2/bKvIxU+bM6mfEacUJEyX0Tkdk4LJ2ze/Yv2cPqtWoocw++6BSQXj0yBEB1/yFCqFu7XpSZOlzqeSwvQ9VWuPBkaPHsWr5MuQtUEDkty3H57MdOXJYKsQbV68pg5cyTRoNaChSpLBIWBJHmsYa4I9zZ89jxbJlImJZppk3Xx5D9Jpj5QAV0xOSfTV3bNsmUrxO/foqDWTgahVaZ0+fwKGDh3Hx8lUF3zlz5kLhggWQNDg2apX/DDlzZEP3gT8jX+Fi2luXL10WiUHQR+JJJJLHLRKM7/Hg/v24fu2q1pvDIUqUKiWlZs4czGLH9ZaC8FqmUbgvYe7S8BueHdNX1oAmBlrXrlzFlUsXEBryRqtKoo6BMckAkTFUETmkDPfWti2blU0vX7GiwIIFOZyufvbsOVy+eEH9B/mVKEli5C9YEIkTJVbAsmPrVilVi5csqSCJAfeObdtx5dIldOneXfuLB8Kq00Rms5n4kyc6N/fu3hWYTpQ4sdfL6GxyTQL8xflEhBuCTxNgWUauRuDnlPzguWUJON+TGqq73VKPHDh4ADeu31DwXqx4ce0z/a4HGijBc8zA98mjRwquMmTMJFtjiTf+oPamWh+4VUrI8tGLFy/g0vmLWi/aibTp0yN7jpwilKmi3LVjB75s3EiEHPc9S5Zoy5gVr/V5bbUD8NqXoAAF+gRvzLSzhyBJRZLhLItj0MN3qz6Leik+k9ydKSX8DlsO8HPZp6hq9eqIFzcOQkPfSvW1cvlylC7zkVol0G7u279fChmWINFuRrABPoPjyCgEEadFhWPtimWYNGY0nj19LLDuCYiNMp98ihz58iNrzlxImTqN1DdvQ0Jx5uQpLFuyGHkKFEQdDn6hosZJ2vCWWRbKrPiK5cuxe/0qTQyv/9XXKFKiBO4+eIjN27bhVUgomrdprb3lH+HSe2ESg8ERSRkOUuPeZ9DHIOrCuXN6BgYDJM8zZc2iPmsk3/wDzJpxaNiVy1dF1NJG0yep5yZ71DGgZJ8ub786P5Web9m8Ga9fvUSb9u2RNEkS7SW+P64t/Ue58hWi2z34VDVwX/K+jh47JjtJpRjJQJIrJDip9GVJJlWtvGeqFqjioaLE+JFocYINZKiuZYKJrQJqfv45PvqIColAh9CM3gt8FvXRUmKAAwXcsvss72Mrj4f3HyA4QTCq0hYXLaZEE4kktj/IlTOnVH22/xrPBvukHjl6VGVtb0JCReJQPUMCkeSxiCmf3qAmFxHdW9H4ID+tPwMv2rybt27g9MmTuHLxCq5fuwZXUBDKVaqATz/+CAHsnzagv3x5s7btUL3254jy90ckp5/6BeDo4aM4f/osrl28jKfPniB2/DjIlCWr7LxVjZhg2U8982i/b9+6iYqVq6Bw4YIKsqnEOnhgv+wU1Yux4nCITJQStu6IKESFh2FA125qo8Hka4J48ZAifUbk+/hTERpUnZJEYEL0wf37Ikb4HjlAhvehkmjbE1gzKIz90rvRXov+/pGjRxTA0l9x7dmjjD6BvpnkGkk0lgaybQ+jVPbAy5u/gLAL+2Zy6bV/nSkkJJNZ7so+2iTYHj94oM2RNkMGBXg8F7wGiUf6CGIKKrSPHDiIdh076D4YuHLPsPqBpC3bs5A8kt/TUBGnpQggpTTJRiZV2LebZ4jKYP4br82elvnZJ41DzwJM2x1b0sj9qa3jYEsOrCJJQsUa148VNuzDxz3CvUcSmr6LlQPcfyT3mHjl81N1xTJ+/vzxo0d1Ta57qrRpha2yZsuKm9evi1AqULgQ6tatp+Cen8PyXpLIB/btxfWrV0XS5StYAPny5VOrog2LF2DaxEkoX706vmrZGklTpsKDR4/VD84TGYmmTRojVlyT+KRtYbKIBBDvwyZ20mfMiKzZeR/ZcOLoMdmXkh+VRrWqVYUVWWZ9/swZVKlWA8WKFxXxwfvXsDj5MjcCA/x1hrh/9+/dI/tRrkIFPZ/psWhwC+2iwQZOyaoTi9BP8loc7khy6snjh0p4X79+Tdc3dtql4Yu5c+eR/6Zqjf1iuaDv3oYZ271yBbJnyy5VMW3y1jUrMHfqZCRJkRLfDvkFZy5cxJlzF3D18lWEv3uLQlRDMsGcJTOCYgQ5RKwhXu/ffyCidd+ePbh3946wASej027yPfP/s6ZPR+x4cTUUK3ee3MKi+/bux/YtW5CvYEF8+eUXIuRNexBDKdjn4b6k8n7/3r1o1LixbCyxFT87QLg+ChFh77Du99UY8dNP8gPx48WV/86aOx/ylSyj2IXYlmeXSRreL9sV8fyzWojnijabxBiTC1QXX7tyWbFOgoQJhY1z5s6tfr6+MwbY8mfzpk0iW7g+JFBlJxzMrWMhv+LWnmI1zqMH99Gpa1f5Va4l9/POHTtkl6ziVz3zJVCKVvLSHhw4eBCpUqVE/Xr1hB//aazh5xKJSZ9LPMjKJZK0Z86cxplTp3D/7l0kS5FSn5cvX36Vo9PPmL71fupxyTU6f+4cTp84ob1T4/NaUszTNm3bukX7hkQaq4l4Rtiahuf/1MmTwlV8Xg5jYjxBP8N1r/NxCRQqUQr9fhiE7HnyI9Llp6FJz58/wcH9e3D18mWVNHNwHn0B14T3Qf/KXp0k1vnMy35bJlxVtuwnalPAfc7zY/cMfdWuXduwbOFC3L16HYUKF0G1OnWRq0B+BMSgMpYD8GiOjQjEJhXpA+ijN27aJLUr74H2fduWLXhw7x5Spk6FIsWKK0ZNRqEN2zM5dpt9VHft2ClSsVad2iKvjeL6CpYsWoSkyVKgSpWqUjATA5sCQKOyDQoMcvo8s+WTSVIwUSP63lEY8rmZ7Dt34ZxallB4QNzLCg3aAERFombtOlpr9oa3hK0teQ8PI+m7T+t57coVDTtKlCSp5g0QU3MYGLcqbRTjVe4HtuE4fea0bAV7YVq8TgzIRBt7k16/dkVJe64xzxhnbFBtyXfCpAqfj0MhWV3F+JTxGrkPYg77zkzsHt0zhYnsyEgzt4C4hmeM4hZiR5Kn/GJSlH3tr1y+rMRHipSptD/pV6j83bptK1KkSCnRkemP7Uynp03WkC63esaHRQXhblgE0gcHIF1Mf8RQxsBnOOhf5IE+/Nr/zAr8Y+Wmw2V5SQbvZ0X34fNVbPrur6zxP0xL/6uv5m6YG9dCPHjzzo24rihlAsJdgXBHRtBywA9RTg+Q/wy5qSbKzK7zgYQbzCEPIBAieRAeiaTv3iI4Khz3YwThdZx4iHIFIIiT+jxRCkrcMrSOQXKAv5HLM71snKwxpqakz2tYnSwmDawUSywzdcgl28/HDoJg5pl70BgiICLKEB9W2abAQpkjIzGXOoZlH8p4m+yoGeBi7kPCLzVUM88bGERAFK0yEBHpkB2WFKMxZa+mQJXnmd+zSkRd11v+6DyqA14MWWZK92ygzee1DeSN0zXZT1PyZ3oOmoET5pn5bQXxdNKeSD07HYMhKi0hR6cTaaY6v9d83clMOZvWOnn+NTAwQNexmX0LHkU8c838DFCkIsO+R/tu7aAeZ8PK4RIg2gnv7DvF7DQDFLKL3kEaBOkqkzGBG4ENS0IJBJRw96o/HIGeM4CHe4POnCWwXC8qV/h+7TrY++PTmoE9BggTZPAX+DscKhQeHgZ/BwAb4o/7zuwNgmHdh8hncz9GSegH5k89797i6e0baFqrGvLmyYHm/QYiW4EiXgBkAaUcst3XjnrMKmZ5P4aMZfBl3qF2pcCjIeX4mZrIGU4lt3NmzANoUcw7NO+I5aLK6tLhSwVl9iL7XfnueUMCca8Y0k+l3U7AYFWURnFpzjK/TFDl7HUR4r6BvJnIbEEI146BhZSykdGDn1SiySQF95SjPLXZfJ0pZchNsoP/ThLVDH8xz60zTyLHCdDsWfa1wXa97VknoLJg3BBC5nl8z4rvf9tAw9oRvm+eDWaiIyKMTbZrYfs38t3prNkz6/TytPZN9oiBvMejvaqgzFlL3Ys3Q0yy25xnPa/z7LZ/sGwM3E4yw5C6ZsCQWVNbokhQqHV01Md6b459EwEV4IdQ2k2+M7cbQXAj8s1r7N68CTv/2IQkyZJIIX3t7lM0at4KaTJngYd71Cl9c/FseNyGJAoyfYrsADcnajO2NipKavOD61fi6P59yFOoGEp/Vg4p0mWQ74igo/H3l03x90Ronwu0O7bMKixt8ot2U2vnZNftett1lm1yVJDRviZaccFrcz9wH9q1sgQV9wUDZxM0OK/SsZ0G8xjfxXdPu2bOHXvFRv+svR+jwjETZ03yKHr4hd2L1u7b/eq7J6mi52X5Wd5n56xxH19jJx/TNukcMNDVICoGRMaHqte1AiP6CSbszBASQ4iKQ9P9GX9iyGEFdCLVzYPZtbU+jf9mz75N0nnXQK8nelAabZECWsnLXODKRiEKgRzadPcuJg4ajGs3bqB+yxaoWbcOPIEBCI0IQ2BQTHgi3HBFeRBIG+UPhHmMYpr3Y/2Lr981elaeATdiBLG3K5UuBiPQNhr5khtRnnBNknVFRiI89A2m/zIMYWHvkCxpUngiIpAgZRqUrvOlgi57fevHLKbQMznEilWsyk7JtjgDIORMTKkp95y1RzbAN4k22lNj77y2zFbNONO/DUyJ9k3a/9y/8hfGjpk97Lwynx6otA/mGcx7NBjJkIzWDvraTqMBNAQqn9mW1MsOKdlD/8lOSf5aU53Xv1GYWyyj/ekkL81+cXCD47dos3jLGvTlZ+yXeTbr06Jxr61s0fP4YDZzPuhjzL61ZzR6UFz0tbSvfZ7f4jWdO+79yChsnDMJi2fNwmfVaqJO0+ZIlDI1XP5BsrcB9FkREXAz8UZfSP9l70dJBn/nOqbliG88ZbCZSWBzXanmM9jE+nyDMXX/ThWCzhsBucal26FDZk2YYCNpTaxkdr2fsTVOiwtz3vmODO7lItE2Woxo7sVgSL4/rZfuxSTXbTWPL4HIz92/djV+mzkN8RInw3cjRiF24iSI8gtUTzoqaKVUFn71sRsO9rHXinaSDilnyQqnhYPztPJzRlBjTrYlNbzYTDbMPIchzc05IvFo7aZJxrD6LIpN+xEZFob9u3Zj1++/I0mKpDqXiRMmQK4iJZChYHEvLrRnlp9vRRfms0ziVXbUwUcB/tznTqsAtQl365wwjiC5o3vxaT2ihIFTjk7b4Wv3WWHCew6jSs8/wNh++nev2sQ6JoMZ+MHGj/DZTd9yU+zjNPkRnvz7WMPigf9TrGFJMz6rjTWI431xm2yE46vNuTf2V2eb33POnMG7ZmP44konLPSuAdfr0vlz6FGrPPKVKIku33yLTLnzCSt4OIyOz+mmH4hCmMWrDi61dsz4V/NZ3CvWz+qsSVX+fpu3QFcYrpw5hx2r1uLNu7coWrYsipQujaC4cUzPeI8bbr9AU0HpE4+YuQz2DPPT+PdoDGYwncHIXBMpXh0bau2UwSAG83M7cS9xvW3CwuIMa+OVHHfwq/3T+mdLvBKrch2dQNJr3vWe7LNb7CnyziadzHrRBvAMcT/5Yv73Y8soJcboA7z+Ty30rNrVEQc49+p9XipLnecj3rC2R/tRe8VQDxYbW+yj+6CN4VrZtm/O89gzbwUMvn7Nxnm+MQG/bzkFrpk3ZvEhUb34D274uyIRpNYPQXgYEYXMCQOQIYY/YjnbyGCC973oh7/951fgn5Sl/w0x49vo4B8qN6N//oNy86+/xIdhYbgdGoWISBcSx3AjDrMyfoHGcdJweiwg/8+cHD8GxDQ+BBUWYKssncGJo9x8+QoxQl/jWeyYQIqUiOJ9MgihQwvyV7k1HYC/13ia4I5qFgIJS1QoAHPKgmn/WAKqLJQUVrYUlZcyxCWdjIIzOTQDnBRME3TSSDqDS8xt+4wgdICwn0gcA+5scGAJL/krBngO0BZJ4GQmLdi2DojrY4G/b+D3t8bTAjmCFQNofQgVOijH6dpMvb1WtBNww89HJeMlQB3VndaYgauT7Wcm1BckObgP4eGGJGGGi+pXS7jZNTA4KBr0BkhpYjtXRINP4wxMxlYkmUOkGPBoAizvsA3nmmYNjBqVX16C0fEEtuxWZKJD2PLnBQYdYpTvn0GDcWjm3XEwjinbdYgyAkL9vHHUJlA0UyS9ExD1m9Z5R+8DgQbuRamGDYQ0ijq31DQkO6i+jCHykXDbtIkQZxj1FicOH0TTBnVQMH9u9PxpOPIUNn2eDGFgiTQ+E8kxhd7vBcA2aLZEvf7OSe6WE+BE5AAAIABJREFUDBXpbMgwAhYpGjWUQxJk7z1bgobBhdbVmaCq1K+PusHem+95UZmgjyrf7In3s6WmpNc8jzmHRPPRQYwB0NG20JIChtgx+18iL4dss6oGc7bNvvSSKA45wndpM8AiYC05R4LJuR/ue2tTLAC0z2vPpJeI5N61B8OHHPtHZ9cCJNOawOxxaxOsWkZEPYMfJhYcgtLYTZPMsQGkfR/wN+SSPfPRgaMBuAYhOQmlQAamlhCzZYiOqtUp6wkM5D63Khx7Phzwq/LlaDBrSkGjySoFhG6HLHbspcOD4927cJWcLf51IX6dNRGDR4xG+arVEDdhIu1//k+kKKu1wiMQ5ZDHfE5LoNukibGVHF3kJHwsOUef4gTy3lL9QJMQseSivdZ7e8khAwS0Rfy6BZD5M3ZoHZMAVGoZks3sSfs+7c8Z0t03sDT2wRDsdghWNKlu9v77ySO9Pyc4oE3iGQoMDDLEqQPEzVWNbbT22e5XPifv0wSINji27yTaLntPlVMKziDN7kXaTpswkJpL/W2jf1dJEbUbIQlkEjXRfjC6EsfuSe5P/g7thlW6WhKIv8vA6b1+iirPt2SbB0FB/DyTzNDZQZQGAdK5+jNAZVIqAIh8F4bje/Zi0siRai3SlEMdGn2NSCYQuMPkA6gmdolAp+3QMC7Hj9jkjA20tc4OIWuJZLveJqFlklnyYh4XAp0gkvvY447E29AQ7Ny+DQvnzaFuFN0HfK9hMYZwMoSJTaCKWKSP8JLdfggLC9famHdp/C1VQe4IazPpfyO85LgllJlIJLFmcQ/fjVlfO9TQSSKRhJJKz0RUOhPetZe0CEHOhG2eCyb9+Mw2uekN+Jwg0hKwlhDhOnplln6G2LRn1xAFNqFqiOUoR1Fv97I9o3avyOYFmH7eejeOT4w+R2z/4zbvwUlU2X0uO6+EIskd48+kUHaUT4Y8Mdf12mkfjCAf6iR27HMYBakp39WJdBLfhrwyZEJoaAjGftdb5dMNGzdDs7btkSRVGqPzlUJH08jMmD4HkptkAdfZXxwk/RtbKZDLtz7Tvi9VBAUZolRJSfpqJ0Eo8sfHx9oz6s9EKpP8DuFpfRWfK0YM7jcI49g18cUd/D4vr+cjnnVId+0xJ4mq5K03oWHOhyFw+H64N332m8uF9csXYuaUCUiaMi1GTZiEBElTIiw8CoH+/vIJxMd8JrcjjjAYzUnoOwlLcy4NIWCTMCaP7UbMmIHqyWw2uVlkk5w0tspiRkuo2f3mi5vtPrJ7JIL34+9CIEnwsAidEyqxTh09itUrlqsS6rNKlVGnURMn1nDLZnJP8EybfWbOMZM1tHFv3xkspvfhoyKVv6HtdEc5ttKINew5MYcBiHBITSa1eWwttjH+yiSE1KnKubbux1H1WoJO705DGw0eNsp6GztFY2F+oPc8iyiNTtQZjOX5b8ca0Zgq2qeZ/c218VcFmlk7R10sYYjx05wUrjZJMYKQgIpBDQJzkiWGZRVpT0V2u3rVUaxkcfT/cTCy5yskAp2JVbMviGUiEOCiIj16fa0P456zGNUbrzj+wZwrcxmv3aEPj2CCl2fNH5EeD95pz5g4MBarpJx1NjGqFckYAQmfRzEOSXQnqWHhnIn7TCWsxDoOxnDekrdygjiA12Ac7PIPtGyjFw/a9bQxlsWO0bbR3Gu0rSV97lRaOO/bN/6NHphrhySaZzLxl8Hy9uz6+n97fV/MbGNGU7VgSHX5CB/xgn6eAwVFwpvr84wo0SM7b9pXGVtm/JslU/mZ8r+BAUaQ4QxRNDGIsWXmGg4n4BgAY1M9CAsjzjIiJPveFS8pfWKe18aLdo3s53PP6dVGAW/DgFvvwpEuvh8yxXIhJhOkDgb4zzA01rJ9+PMfrYAr/U+XjP21AMl66X+yXg5XZcqnfBXBzs9/UG7+9Y32MMyDmyFRCPS4kCW+H2IHeeDv9oPHj6SdUVb8F6/nr3/4P/pNx+jLPPmQmyQ9ZbTCI+F59oLdj4HEwXDFjwuXyzh/Wzlv8jWOB/+fvbsPV/uwAv/WFbDOjx/C3lTsmZkxY0b1pWGJNR2kr5KB/Zk4kIfDSNjfhQNkWB774evDCvy/tgK+QSOJTfZvZbkp/33ChAkq+7IEvG8yxILd/9ee98P9/s+ugCVN7R7hUAWroKLCw5SSGqKD+4fTSjngivaTZZecOM0e2r729R8RZ//qXfsGZfZavE+WhLNVBku0WWLInm18FhG9H77+r18BS64Ki/pk2XzJVva75B5kjzvuSRs808axxJztYjgMg/3yOISCLVOo3rXXsHvz//rF+DfeIHtQ8tyyPH727Nk6u/bLnu/oJOW/8Ub+wqVN4sAkbfm+2YuP9oftITj4hKXMH77+9RWwZ9H3THLdea7Y8zl79uzq/8yzRftqk5g8h8Td7GVpB6zxT7b5sXvqb7HHv363H67wYQX+TyvgCGrcLjx/C5wIiUSamP5IH+f/Y+9O4DU9x/uB32cmiSXJZCOWIAsJale1K0VatQtRtGhLJSVBoui/VKgSeyhiaxBELRFrW7HWkqL2pkoRVbUv2RdkZs7/833O/GauufO855xMTmKmnnc+8znnvO/73M99X8vv+l3XvTytXXGY99nwPIHp1M1fuRktFDe7LbTZPrFpG8WmVSR1ZmwjWOXjNt/2XzOdubmlWp2Km1squem6SQIrL4Ek6FYZO28PAYN/Cpeerq3IqdiJjDlDyQNakDVE2QHeDvt3btT0miSwLUigJgopCDjr2IMSPJWY/TsMP0+H33x17aaVhtvCWKc+XnoSGEs4hyelv/Odw1mBHuQDO1NcUDz3UAXFRKvjPa3V01SdiemVZDc9HitIbuloauErq0Y8CO11r3vdYOce9OSMVK+6EnxIY7qi2Zb2Ybpu5SWQHRB9AVJM9+R0hU3nHCpkPfShDx2eHuxMNjp1bqgHmSnceWIzm33e857XHvSgB21cmZPcZ/MjjVZ+HFt7i/xEcZOMjjnmmOFhMTWfzO9bU4FzWGmdHUcbJlcOOuigwd898M35t2xha+rz1m4Hs/q3caV09wX+5wFCHmbqdYc73GF4gJeH/3iYFNk7c/LYY48dnmgvLjz+8Y8fis7OZE2MWdidsciDj7dVwU393kolMBU3t1LFXKRbm6/czIM8Nn5t8TM2p5Wb12vznjy3QtqeipsrJMipmUkCl0ACNWlNEmtVJqL1mte8ZkiMrPa4/OUvv3H1GhJndZLEyYz/c5/73OGBPNlCfgm6M106SeAykcDYCgtbyjyYwSHsbN5/r1pwir9sjYnsZSK46SaDBLINLgWlujLKqt+Xvexl7TOf+cyQuFq5mZcCkQkhk0ieoCuBVUT3YIWxVXeuuzQKD0mY9cNKUuPoV/VVVfdx4tLo02Ral1wCvQ3lqAlF9o9+9KPDNl6xPCs3fZ89iuXi+uGHHz5MVnpgVG97v+6FleOOO24obnpIjJ0qHtTmtbUXffsJGA/C4b+eIK3I2U+oXHIr/PVuYeEYj4Xtxl78ylPETSDg1R6gwwfhbWKDa3BtHOTAAw8cVm9a5RlOXSe5cizLr7eUp9Ff+hKYipuXvoxX5g6jKzfreV859ys/R1dubuzLtHLzkqhlKm5eEulN104SWDkJ1DP5QqIQYE+3fNvb3jY8hdETXX/84x8PN12zZs3w1GlPpLeVzTYtZG16TRLYliSQ80PrFuAk9In9+XvhPMHy0I4NR5dMRZ5tSeMr29daIN94/uHq1UOSKpm1At5TTK10t/U7Se8ee+wxFEas3vFzzz333Ghbl8X23/R701nWCwXUWatEp8LmytrNpdlaClnuUW3JU5mtDmOTnnQ8PA34W98a9K4QY4eGJ+Z62q/VYuJ52qqF+8vCPi9N+VyStj2NXHETDzriiCPawx72sI3nOeZszX6F/yW530pc2xc2a4G6n6BZifv9OreRomNfiMwEw+mnnz6sjj7ppJOGp81/6UtfGlZpejniAJ+++c1vPnBqTz1X+IxdaTO+N3GOX2cruyzHPhU3L0tpX5J7DcXNzRrIQzE3/FzqjM3+5gesWdv+6c4/uSR92qquHY4Ln/OENOffbtfWzc237Veva+t32K2t2ntauTmdublVmevUmRWSwKzk1fvOClLoRMLMOHtJhpzDeeUrX7ntvffew98T4VohZUzNXCYS2PiQkW5lXJKIJIH1ifQ12Z/OI7xM1LTV3qRiZrYj1qTW7zATdlrl7jy1bB+2YuqqV73qgJ1WgY0VFusZnX2hakuFki2qsd3lrMRbzne2tD/TdSsrgVrYTJHNe7FPq3TtyrAV/YwzzhiK8D5nDwrsipq77777Rc5arXb96xznFYcdOXHiiScOW4rtbMlxPpkg2xqLm7GybE8fs5OVtcRfz9bGsLLGieC8SQWxoXJqhUyc2sRXjn+KFPu4Ugudv56SnkZ92UhgKm5eNnK+5HfZUNzcdKbm+ErNhefJbJqV3/B8mZF96VNxc8uVMq3c3HLZTVdOElhJCSx2ZhfSXlf4zDo4/9c56VlJXUxtXTYSGCvo90kEm05xs/9ML7e2RPaykdx0FxKo9lML4j4LRm72lOAN79f3xs5xrQnyYqspt0QL/Squvo36eZ+Ub8n9pmsuWwmM6WyWzvN+LYLG3vpi5lJ2c9mO8ld3N8eV2MFy6qmnDudU3u1udxu2dG988vSldITEJR0x/c3CpIm3XVLpbrp+qZXw/YRqj+/V77SaBx3WJ2cn9kx6Wzm9TS3NksBU3NxWbOMiKzfHVmqmhjl2xma30LNNxc0tV/1U3Nxy2U1XThJYSQmMFTfr7H4KOZVY1SM7VrIvU1uTBC4rCfQrLcaS+H4FXZ9UTEnGZaWtres+fXE8vavbU2uPa+Jaz0yrNji2Qq5PeC+pFHqbz9EM1Y5r0l2x/5Lee7r+0pFAb0+5S287mxZsLCStKWz214/hYv3+pTOKbavVPlb0MtuaRtP3NUW4lZ482ZrG/KvoS93l0WO/AmU9BqDH/fyd1bWu1x4d1XOdvf/rfDTEr0Kvv773nIqb24rul7lyc+FcrYsGq42PSd843qm4ueWqn4qbWy676cpJAislgVmrPZLw1JWaNQGeRdRWql9TO5MELk0J1PheV97UVXjsvU8Ec91U1Lw0tbNttD1rAiiFoL4AOrZSpy9ApTiaBHalz8WrBS738gCL+mT02PVYXDCulS62bhua3rp7WfGr2l6/y6Laa101XAsqfVEm+q7brrduaVx6vRvz515eW1tcGCtw55iCqbi5srZSi8jVVsIp6t16zhG/7flGXVldz3Ve2Z5PrU0SGJPAVNzcVuxibp9nfn3AnMVWbC42mP66qbi55aqfiptbLrvpykkCKyWBWdvM6/tjSVKKn3Wl0tZG7FdKRlM7//ckUIubdeVykpIk/LNWuWzNK3X+72lr6xxRLRzUyaAkqsstHvQFiGpzl8bIZxX20+/cc8zGp+LmpaGRlWlzObpZbCJnNL3d8BC1lenhtt1Kikvx67qibrm+fllLYGxypE5w9D5/Wffv/9r96tb0Ktt+sqhfMV8XVIWP1AmIKqeJe/xfs5qtdTxTcXNr1Uzfrw3FzU3VzQVA2fyMzU0XXXSl5rQt/XKNDFbiNRU3V0KKUxuTBCYJTBKYJDBJYJLAJIFJApMEJglMEpgkMElgksAkgUsqgam4eUkleFldP7pyc7Gb98XMunKzzbe2//S09C3W3VTc3GLRTRdOEpgkMElgksAkgUkCkwQmCUwSmCQwSWCSwCSBSQKTBFZQAlNxcwWFeak2tXHlZl0CfrFWbg5PUd+0rX3alr7l+pqKm1suu+nKSQKTBCYJTBKYJDBJYJLAJIFJApMEJglMEpgkMElgksDKSWAqbq6cLC/dlobi5mK3WGyl5tjT04eVm7/zk0u315dh6/Ntrs3PrWurFHDnt2vr5ubb9qvXtfU77NZW7X29Nr/dtC29XXB+a3vs0ubW7NTm5rYbtDO/Ya/+nOW8w2ulNu9fhsqfbjVJYJLAJIFJApMEJglMEpgkMElgksAkgUkCkwQmCfyaSmAqbm4ril8obuYozbFqZTeSsQcPbbp+2pZ+SRQ/rdy8JNKbrp0kMElgksAkgUkCkwQmCUwSmCQwSWCSwCSBSQKTBCYJrJQEpuLmSkny0m5n6ZWb3bZzxc1azOwX5E0rN7dcZVNxc8tlN105SWCSwCSBSQKTBCYJTBKYJDBJYJLAJIFJApMEJglMElg5CUzFzZWT5aXbUlfc7J+GblP2wsbijTXNJYqd0wOFtlxhU3Fzy2U3XTlJYJLAJIFJApMEJglMEpgkMElgksAkgUkCkwQmCUwSWDkJTMXNlZPlpdvS3L7P/LrN6MsuXraNSzcXOrZQ/FQEXVjQ6YFC/zidublFWpuKm1sktumiSQKTBCYJTBKYJDBJYJLAJIFJApMEJglMEpgkMElgksAKS2Aqbq6wQC+15i6yLX1ZDxDarBq6ed+mbelbrqttubg5v8eatmqXNW1ufvVQKc8Dhdr8+g0CmWtzQ2F84TU/P7/Z32Pv1e/43SttzLo+7dd7zdLIWBv1u/3n6cPFvUf6vdh4ZslkMXktNq7axyq79evXt1WrVm0m/zquXm5LyajvQ6+npbxhOe3PavOSXlvtqe/nd7/73fYf//Ef7Re/+EX7jd/4jbb//vvPtNveZmq75O3Vy3wxuVwcGWq/6qz6x6zxzZLbYnawXD32Nu7vM888s73//e8fmrjNbW7T9tprr7bDDjts1qTv5dpZvrtUv5ey3dyDLvJau3Zt+6//+q/2ta99rW2//fbtxje+cdtnn30W1fWYfsZk18ui7198cSns83n0rI0f/ehH7T//8z/bz372s3b961+/3eAGNxg+j42N4eQsLFsOTs7yce9/+9vfHvyEHPXjgAMO2Pj12udL4sP1/mecccZwv//5n/9pV7/61dutb33rdoUrXOEisWQxn4y89Sm2sJTt1/6P2dGYfyzHj2e1tSWxZrk+OmZvYzpeyjaq/eb6Xk7aWMxv+3g+dv1SWLlUP3P/+nMx7F/sfrNsuvf1sfYXi1dj/lllsxg2LoY9S8VI4znttNPaF77whUFPt7zlLdt+++23UQS97LbUzmdh3HL0MMuPqi6q/fU8M599//vfb5/4xCfa5S9/+fY7v/M7beeddx5wYyleWtuuerg4Oh/TQ3x/3bp1Q3w855xz2g1veMOBa8C0HsOWsvMxGfSyW8wX9ePf//3f29e//vW2yy67tJvc5Cbtale72pJxeVZ8GOvvUni3GF5cXHmMcd3Y4Sz/rO+fd955gyy+/OUvtx133LH97u/+7iCXvo0q0zGbvDjy8V16qBxlLOdZzPYWi7Xpe417i9l/Hc+Pf/zjgXf85Cc/GXgHWx3D/aXweilsHIsBY7Gmt/elYviYHnpcHfOXvr/5Ds7z+c9/vv33f//3wEVudrObtTVr1gz6W7169agYxnRTMbbqdSk+Owvzlnq/2i/M+dSnPtXoNnlOcHGp2LGYnpdr8z0e0DP5ffSjHx3sDJ/Uryte8YoDx50l1+XEl172i9nU7LFNxc2Lo/df5Xfn9v3brw86rw8Kyj70izxfqN+1Pq3cnJ6WfvqZbf7885ri5na77drWr51rq1Z7wvwGs55fP5CjYY1vIZIJ4GMEvncI36lFIp/3JCIgmWvTbk+WagCs9+mLQhUI85k+Zww9yZ0VANNXoFz77HdtVBJT/67jyRjqdxcDjdrPnnzUe2Rcke2YzGYF44y3D8wJMn0QmtVOTy5q4O37bvy1mFfvXfs+1ka1ociz11m+4+c//uM/the96EXtO9/5TvvTP/3T9sQnPrFtt912S2J1Px668KrFzd7WaqO9nJZKvBAsss51uc8sklTJRC+/3uYWu3dPJPsia8Z04YUXDoT4t3/7t4e3XvjCF7b73ve+7cpXvvLwd+1DSGHVTy+b6gt9f3vf7zHD98mLHtMOcveSl7ykvepVrxqKrk972tPaPe5xj6Ffs2wzn8XG83e+Hz+t5KmXT9/GUkWT6Fm/JegvfvGLB1L6kIc8pD372c8e7Kv6XMZX5VvxY0w2y02egy/kfcIJJ7QXvOAF7eyzz26PfOQj21/91V9tlG0/pmBP7vPVr361/eAHPxiKyvvuu2+7xjWusZl/jWH1V77ylfb85z+/nXjiie12t7tde+1rXzskFjW2zLLNPtb4XmRWMbC3+4pDFUeqvKu/1fv3mN4DSPXH+lkvu2pTdaxLAtIGH+t9Y0y29TuziH/tb/x1LAZUvFtOsp7x9nLMWJfyj9qHiusVT/t+9DJZjiz5obH1sahe23Ob3n7G7lOxxu89FsbnKuZUH8+Y63u1jzW2VT+Az7APhlzucpdrz3ve89rBBx+80Ydjv4vpsMq48oL+9x5PZ2FQ2qvt1sQ27cziOT2nSjsnn3xye9jDHjYUqF75ylcO+GHMldNlvBWvK/+LX1Q+1+tzsfjexzPtnX/++e2Od7xj++Y3v9ke+9jHtj/7sz9re++992YT+bnvcjC6yq3Hl8VwykQuO3jNa17TrnWta7VnPOMZ7fd+7/c2xsE6eVZ9J/eochzrb/o1hi19n/tJp37cvc2FS1Sbi81U2+39o7excDU/Fa2OPfbYgQcqsrzrXe/aOHnX+2v8q4479+r7PguHItPE+lk+XXnT2LjrmPpYFl3VuFf1VuXn/co7/vVf/3XgHR//+Mfbgx70oCHuL1Zsqn4whlVVhmO8PmNjCxVTZ9n3GB70dlpjQ7h5xp8+9j7ayyf9xh2f9KQntbe85S3DZMlRRx01TAiQGU5TY2zPx8Y4hu/XODfmb71+qv7H4t5YjEu/YP83vvGNARPxqic/+cnt4Q9/+DC5n/72WLoc/OnlV/vYF9WTB8eOyM6kwv3vf//2mc98ZugPTLzOda4z2AC5VvuvMu7jy5j8axwZ88OlxzcVN5fDk7aG72zBtvTNu92v9Jy2pW+5WrfNlZtntPnzz29tj13a6l13aevXtbZq9apNxc0cWTA/vloz0qqkKwCUQFyDfAW2SgLGCFbarkGiD/yziFlITiUrY0CavtWgNEY4+uSitpVrawJbA91yimpjAaV/T5sh5WPkMfcc+07VT08C/F2JQh/A6lhrAI6ceqI49v0EnZoQVbJcbSSyjg4jh1/+8pfD+PWvjqEGNAHfd973vve1Y445Zigk3e1ud2tvfvOb20477TRcWwuWlbToT9oeQ4GekI+RtFltjMkk+upJUPSsD7HfyDhkIolv7W9vw9U3e5Lku/6zzbTdkwnXkKeVD7/1W781yPxv/uZvBsJyzWtec2YB0XVjEwl5v46v9ivyiL/UsY4lNb5v9eNf//Vft9e97nXtDne4w1B8tXqzFhd6OdSkpS+KBU9mTURUv+6LjSHRFT9iD9WePvaxjw1Jxnve856hr2a5s6JkjJxV/dSEo8eH5U6eVCxQGFFsNPN/pzvdaUgAq3wqNtRiC7n/xV/8RVNwuPa1r90e97jHDUWVWcQ1/q1Q7n780UpR95OI93bQ43wv0x4bxnSc91IQn2UH1c967B+zux4D025f4BvTlb54H0YtTcQXYm59jV0TG47t1njTY4K/a5JRx9uPq2JOxds+PkR+fcJXk8paVMyYev8Zs986/j6G9cW1Mczu9VnxdAx7IoM6lsSjXFvH38f+3G/Mfqv9jSXLuaaOM/gR3Kl2797wWUHrFa94xbBiExb+/u///kYfzsRZ2hnjOfWzKpPax9y3t8cxDApuZxy1oFvbr35Tx1njYfWhf/qnf2oPfvCDB/s9/PDDB/y50pWuNKr2GjvG/KfKuB9D38c+9vY4b2LIjgY7CBQ2H/OYxwyr4iofHLOrWfY69n4fA+Lrta8///nP23Oe85yhoLfrrrsOhe773e9+G5tLzO+5Q21rOZPaS+FdfICc+L1XP3FXvzPmM5GXvgU7YoPVJsbia/pHH8997nPbG9/4xnaXu9ylvexlLxt8JLLs8SbcsddvjzvVj+s4KneoHLb2N7/3OF7xorafe8+KFWP+nHv34/vkJz858I53vvOdw2q6T3/608OKunqPvlhVx17v5f3w6HBI/a54WLFiOeOtdp9+xA6qzY7JKveu2JziV/Ckxh2/K8Lx1Te84Q3D5ITiJg7Ux7EeKyo/GsOOen3PL6ut1/iYcWYc7jlWeK44wN9x87ve9a7tggsuGCb5cbA999xz6FbvG7XQvRzsiT1Xfxjz1V63p59++rDA4HOf+9xQRH/84x/ffvM3f3PjLWM7fVzI/fp8uY85/f36PGHxsU3FzeXofmv4zrBy8yJPDBreyCvly4W/+zM2B0MpSz9tS5/O3Nwy1W6Lxc31PzujtQvOb3NX2qWt2nWX1tavGlbx/GLthW31dqvajle8QrvcDju0+fmFlZtjwW9W8BdcKpFIUNAGYEuiVwNYL/l+1rYGfu2NrSBNe7l3X0StQSV9qQS2JzeZyatEpicglUjMWiWxXKuK3CrJz+9jieVYuyEZtc9jyWcNvjXA+r2u7Kn3GCNauV/IbFbXed8MKeJo1g6ZyuzdmDyXK6Oe4FQb9LuVm4qbVsfd5z73af/wD/+wWRFvFlns71/lk4JdLSj2xKfaRZVndFqLif13e3Ls7yTUG9G8HA2RQkXIwCwiPEYy63v6po3oygoQf9taR1ennnpqu/nNbz78/ra3vW0gUwrFXkmYakGyt7O+KJDrqh/2RKzXQ/XP+ELuo+CK2N3qVrdqr371q4cVhLnnrGQ+5LH3k9y3Jqazii65fy3kjtlVb6uKmZIMhcHb3va27cMf/vBw28x6a8+KJPIPqe9XGcZ3gl/LtefeT9773vcOfVF05CeKnWl7DNe9Z5JBEdnqKX084ogjBhKbLV36Mmbn2s3KzZNOOqn9wR/8wVCYsQq4Yl6Vd9V7te+Mt9dvP3HfyRFEAAAgAElEQVRR7Sh6yM+KpRXvqq/FB/0cm6Qa8/9qU2N+OwszxrCvFkN7O6p+5Hd6sYrM/fkqH+0xIeNJcbXKK3qPfyVu9vqovjrmX9Flxfm03ccY9xAf9N12Y9tH+2Qq948s8vlybb7HqPiadqsN1HFF1jVZX05sqhgem+rHU/ttTBJTmOslPvIpMgwOjGFh5Ehub3rTm4aipm2Vf/mXfzmsaEw/6DlxfLF26meJeT3OxpbSdo/f1dYrV/R7tSnX9yt4ql3Minu2fqe4aZyHHnpo23333TdOAPT2kH7W/lZcr5PA1bfq/WfpSjv0xGYd2+J4DSs3FRcVODNZVX3q4hQXeh0E52fxYfdhR+4Pw01GWsklvkS2lcemYJjxzfKlynkyljE55x69/Ve/T+7Q42j8s9pTivJVDmP2Oys264ejif7+7/9+KHA+9KEPHSZmbdOvPl2xuMey3G/MHmpBpeq4jzdjtldzlnzuuqUmd3q5X1zeYcWmWI8bsw/FzmBh4kH8IOOoMhnjdYsttohcao41Fo+Cu5XrjsW69KmfKEub4bG+V/sd+woWsj/fhZ0pblppiENe9apXvQjM9zbofq6FYZFJ1WOdUOqxf5Z9JKfQTh8/K47Fz4KndqbZVfXDH/5wmDC2kCNbwF035muL9anvX8X03v/pIfeotnHWWWcN/bByEwaZhILTvlP9bcyfYytjvph8Jwtcqn/W+HERBW72xlTcXFw+W8+nmxU3N25DX+RMzYucybnhQULTA4UuuVK3xeLmhT/+aVt/3rlt+6teaVi5eeEv1w+zvad86l/bDW98w/bkJz2x3fMed99Y3KxSqgG+gnyC1KxEf6nkqBKkPqD2YNsD3BjIJThVUE8Q8V4tHFRQrf2oCUINZBWwxwLychOw3vp6AjSLZPTBKMHB+32RNSStFh5mEboxb1iMcMQW+sD505/+dCh8ONvG7J1tr7aAVFKtn65Pvyr5rHYV0lJtIElULf7q5z//8z8P25HM3ltp+PSnP32zZHFs3BlfJUOLkf+xQF3fq3bS223VUx3XWPG6t7cxn1jMzsb6WX23ksInPOEJwzYdZETyeMghhwzFTWe5KTx86EMf2mwWNoSnEvPItpKhWcSmkungxlgRufp5JcN+R9j/7u/+bijAHn/88UORLYlktaXaRuTV+/sskhSbSEEkvlTJZt/HjLmuHHCdJEN/JRdItVVXvvuRj3xkKE7YauQoBashrWrMvZJIVLmOJUSLRbKKe35X1Hz5y18+rHR+4AMfOEwIxB5rspk2rRaw3e9e97rXQPCf9axntXvf+96brTzt7S32qz3nbUo23/3ud7enPOUpg40pBPR+3tv4WEId309/62rImhDUyYjF8DKfLZZQV9nn94xXf2oBo9p27X9fMFgu84gdRC+xr1z/gQ98YEgmJDxW78E/hePeRozPZFMSn14+FW+Wsq/YU58cL6W/6Iw9POIRjxgwxhZaBQir3mYdGZC45ucsvc6KXRXnxlaSps99Earyh8pdov/8zPf0nXzrucTVpnruoRhmksFq+MMOO6z90R/90eAPY0X+fmx8UKzL6hj4rdBW5d/ztOobPaaMybT675gf1nFXH6r40cutyi52XGNixeW0r7gJo/TZcRp3vvOdh0S+4u5YXypvyVgi28qzej2zAzrM9VYi2cprUspKr6OPPno4u1BxUxHRER1WBzpqJHGh2txy/bzHqIqNY3E0Y1Igf+YznzlM8B100EGDLdkZUF9j8a6XScZbcS3jCQbFTqofVTystluLcFXv/eRSvV+NeX08GrtPJj6q/dLHW9/61oFzwhg/FTd7+dZ41fPCfBbbDEdZzH4rTvf4We9V40DVwRjO1zFXe658u/pp/K36+imnnDLwjn/5l38ZjhZS+K05Qu9z/lbAy4KFikm9bfRyqZhDBn0+E3uq2Nmv5Kt23/tR9dUe62qM7jFIv4N5Vm7yEUfk/Mmf/Mkgm8grBdBZeNj3v/7d2+dSfGLMvnsbrbqp43V+O11+8YtfHDiV3Ko/D19bsya4ZmFS9Ffxpre1em2+x1bgkFhuVenf/u3fDjy2l09kUnUVntzHq7Q9FkPSh+XIeOG7U3FzS+LQr+KaheLmIq+xlZoLwJQFm9PKzU2PyblkKtwWi5vzZ5zV5n5+QWu7r2lzu+zc5tfNtWOOeXE75iUvHs7ePOppf90e/rCHtVWrF7aveo0lS1kBkqBQkx3g5HNbEIEdQiiQKKBoqwJpANR7CWgB85581sA1a4YZ+Qf2NRGsYJkEeSyJq8E14BwZxFJ6sl+DtYCj2GK1kuBp9vjivDKD15MKfZU8JfDW5CAJayUTNdiGhMwinz2ZG+tvlcFYslMDmZVEkmyzoopjkgPF84wp98vPscS/EqeMpScXfVKjWKPoZfus2VnnCeYePVlbTIfVBmKruVdWp9YAG7lXolbHmAA9VsDzWfWjjLsvUvf9TaGivr8cHYVU1VljhU0FLgUsMpMsKYDd9KY3HR6U8I53vGMoPlQy4Xf/a3G62lclPnXWta5Kq3bWJxg92elxQH/hieK5LUZZVarNvojRk0R/K7B5IIcEyP8ktEvZdu8bNZEINlV8ic4VN/mDgo57K0joh4fs2BqlWGEV6pFHHjkk8D15r1gWQlhX5SyGMTUxck+2Y+WX89no2Ja1YHz6XvGSP+kjOVstZuJCUabHk7piIJMXvmOyAQYg4vSGmNNXT5yr3PpiUx1DbLgn4bEZn2clxVgMiI/5me9VrK+EejGfisyrr/cYtRg5X0xnwYSxbWp1/B4mYkWthF6M/eAHP7jZ2bg1sa59q33vcTSfLVWgmOULtYBR24hN/+///u/gCwrs7MjqE6uK+j6NJb69HSzH7itu9XKtcSaYm8Q8PlHfX+x+ta1arBjjGccdd9wgAw9gsN1aEabKvY69x0K+gVfBkGBGipu9voPTfcJebb8fX/qePlTs7ePNLNtJXEthwf3rysHqu4nv4YxVXoqKVnvri8lS9jK2hbH6WR9L4i92J4l1fMQky41udKONBXWroPAH/2GwiT2rNL1vtbpzgnfbbbdhIkqx1cpj29JxTdhmBXzlNz3HGeMb1ZaqXVc+VvUUvAxP9jcstxVdH/FNscyRIbGZfhVvxbP8HtmNcYnF+j3mi0sVVGJb1R7zXvynx7zE2NiHn7Pw3QOoxDbxyiSt8xVT3OxjamRb+V7lddUHe9mkT3WiIPiafkYWs8YTu9dW3QUz5o9jBdMql2obwS/vKW7CGVwn8qj+1seEHj/iO/V7kZv3enzvr1+swBl9VzusMkxbPRdO//20cplPiyV2F5kgvt71rrcZTAeL6OHcc88dipsmBR/1qEcNCyDGxhwdZqz9xEi14/Cx2EhfdB+LBclH6uSscXrfDp46xvCiyOZ73/veMJEh9uNuKW4GU2N3yV3G4s9ScSy4Hf3H1mreUOM8uXp4F/9zBj4sqoXLqtfKyfJ+xeyKUf3n0dVSeLr5+Kbi5mL63po+G9mWvnn3Nt+UPjwIe3wX+4YPpm3pW67ebbG4uf70M1orZ256fspPf/KT9r/f/16bn1/frnmNvYYEaW5u0xauMQnV4BqC1JM0icujH/3oYem/IoliiUDeJ0DaD9D3YB6A64N5vVclcwmaSWQCiD0hCklMf9J+HWsF0fSrksG6bc51DvBGJpxtY/Wgwu7FeWnbWYK2kVgZIIFxnomfCLVVLpLY+qrBIAGlvlfJW36vCUsNQt7vC3i5V20zAbTqqhYCzS4KdF4ePLLHHnts7HL6MIu0zCL0dRzpcwgW3UpMFFUVVyUokpBZrz5YVzJRk+GxQJzv9uQ+3511fZVZJVS9z9Qkucq+L2aNkbL4yiz76JNK31O8QpjIzdk9tngrzkucFQ9f//rXb3zyfJ8gLDbzHsJS/SWyCWmqPhlb6olL5FblmuJ5Vm5aCdgn4WMkKbpTbLciVTHXyjf4VOUZHYz5fJXt2D0rAUsfJBkK7+TKl1N4tyqS7K0EMhEgEcv2xt4PejsZ0/Vi9p7iAplbQaoo5smyEmO6zparKjcrHWCaA+xvcYtbDKs2nd3lu1UfvS3WNoxZAm6lGmyThOTcr/Q38aCOuced6KK3uXyv+l+Szh4Pe9vydy261HHE7no/z/2yRavfqhbbToIwFhsXiwljcWgsQSErPgtrnZ+qQK9gM7aKI/frE8qKe1UHNUGOzCLfjCfY6/0az6s+qn/kXuSW+EB2OEEmJ6LjxCHX9CvFFpNdtZlZNplCQPpTY2K1j17vPf+osaGPabl2VmJp/ApnimOwB+b2dhL/9n6wVHsKWviB1TH8NkXOajfV9mbpuMajqtuq737CtJd9xtljXv6uhZAaD7RTeUeKcNFNxqIQaVWrQqMJN7jR21raqYW1yhUiV3Zk27Lil4k8RXZJuc/ZnxXzCiMKhDA4q3HpiX/524PQFDnhtoK8QoRjNqyazph6u1quvVZ9VzvuiydVn4o7VpPCcA/xyNnYPSZWn50VR+in6qv2mzzZnWt7/p7+1Gt73lRjVeUAdczV/isWjflZ1W8dK105juj//b//1/78z/98Y3Gzj9O1mFKLUVU2waLw2vSv789Y27H/+OEsm6hxsreTPlbVz/t7JuZU//GePCTFTThhxfgYJo1hXWRU5Zuxk1ndDVb1Ue2gyqHadPWVTGT2mOnvWQsC0q74ZxeMoxn4o0kLeVMwsz8KQw5l4YPJZpPMit+JNT2+L/Z39cFqJ2O2mu/W8VW997Krhf/qK7ElNm7nTIqbJsPrYp5ejtXWF8OiMVyIHMO5Kh+ucd/EkZWbfpoANyEVHfVYVO2q+lTtWy+fqova3nKwdVq5uTwpbQ3fmtvvb7/hubClaDnXNvu7nHOw0cBmPV69zbf9d57O3NxSxW6Txc2feaDQeW3VlXdtqxQF1klOFp6W7v/c/PpBHHmuQT9rVQGuAnECbAgL4m4Vo5UJnpwmwd95550vElwrkIVIJEhU4K+kuwfISp4ExJwnWNvpyUKKn7OSndpmDczxqcihtussPUUMq5UEUVvHlnolgETOCggKSgjzS1/60mF1xz3vec+hyNmvcqnEsuqiJ019oBkjUgkgSYB7EjQW/MbGVuUzRhBCfmpxs/YvAW+MGEXmIUc1+OeBQtpFWu5+97tfZJtf35/ouB9bHUPGOFYY6K+vdtInatXOfE8/M9Yq60pc+37V743Nivc2G9uKvHry5fM+geW3tpcgiWZjrZB0KH+fUPg7xLT2q8p4jNClD5FxJcP9arHIqdq26xXm+FlWbtqWXklclVuvPwmhlTbOZkX4n/jEJ24sti1GzKuf92OIXfa+k/GkuKmYiPwpvPdjrXKrRbnYTexiVsFkFs5UOcc+FLSdpWqVLj+xtVKiXicNfNfT0U3QWEGVQ/gVAvrkqseXij9Wq1rdxD+t3kxRoNdR9Xf9SFHLvXyWp5lGD9F3+tKvduuLAmknSVnFn7QVO4suqjyq/afv1b7zuXZjRxlHTQ6WEw962YzF3B4nanyU9Fndd9pppw3nc93+9rcfTWqrHc8qbiYm98WL+GZNcqpcgm09JiZm9QWMXr6u74teaauP5bPiUDhJ7uW64G4mU9PnKs8eR3t777FwMZ3Wvla/GHu/4nP63vOTFDede5uVm35GrrmH8fWF+8SB2HcfR6sNxSdqLKwYlNgR/dfvVZnW1W293oKX6XuNmT6zLd0qIJM+CjXOu+xxvuJB5Y+9PcWWrJZX2HROXAp2sM/EnkJzjgUZs7FgtiTeOacmba0SzGr7sbiwlL9n7JVLVN/pixPVhkw+OfJDgUdccT6phQkVl2JHabPKpeJeb5sVj3vb6gswdbXYUqv1elwYw4fg3Zg8xybW00aKm0996lMvsnJzDFPjB7HDer86QZZdU4vFh15eNf709646r3rvMWGxPldfiV0mzuTvFDfF4Oy6yBgrFlYM730y/ev9qfe1yLKPKT1WVpzQdpVt2sikd489dcyuVazEBa3cdOajRQ3OIa4xpsowxU3HTVh0I0eLPdbY1dtwnYQfyz2rDnsO1Y+/4lXGo83krWM4WjHERAvO5ngXE8aOy8jOo8TMtJEHsvarhxeLl9U+gvG5fhYHhaUeKGR7uokFRy9Fl+RRJ54qzmjP/3oUQl3NWnWXMaXvy+fD08rN5cSgreE7F9mWvtSZmsPzKPozOcvf08rNLVfrtlrcXHig0K5tbs3O1kwuFMpX5VDm+bZu7br2ta/915DUIktmzwGXp1faei0gIYFW8yDWCZQV2K1GcsaLoKoIYQVQiiGRuFVLZtEUGoCaIqgn6lqRpRA6RoZDUs1cWX1lhaDVjAhmtuQoYEjekVArhQ444IBh5t9KAPc0M+9sIkv6PWWyJzUBUgck28KgwOgpnde97nXbTW5yk41bHyoRMCYJpWCrEGkWMWcxLWZhCQIKo4og5IbM22rmadDkbqWGhNXsWJ6M1wdwY3BfQc/KkG9961vDSgUvMttnn32GFVgZr8BHlx52QoZWRShokYnfa5Dp+6+f5IIs0K0E2uqTWS96VzBzL2NjT3REXvRIjlZ4siXkJHKtRELbVkx87WtfG/TunDkrOiTu/ju/0Cy1QE/2OedTYHV/W38/+9nPDjax1157Dde4lxVzlcwo6DijyDXOGdRfZMh46cbWOCukrGDTTiXiSaKj05Ae4yArKyzoQd+ShNTk1fcVwGwzJQ9ydT/X06XikIcYePG9fD724BPfMS7/+R750Dm7lwRVMl774Dtf+tKXBltAWGwl1hcvfuq/8XvKJN0pWp1xxhmD7hAtq1u8nL3qnDR2SIb8kJ+Sd16VyNk6JZmVoDi+wooufbUlPraefvIxumZ7JlC02a/o0yf2rV2+y/Z9R3L7h3/4h0Phjp0oEvQJsmvYGJlbqQM/0peerKZv/JRNwkgrgxA22xv5sNWLirHOBEtBcYxUx16q3cBaJJYNsm12S5bLLXL2SZe22RNskwR++9vfHp4uC3Ml+ZExLGFvVotL5NmBZN7nkiU+4qxQ7Ss6+I7xsuv6YBm4S1/a4oPw0zX8iS3bGs+O4TI8oB/6JPPYtz7Xgm+NM7W4qV24YmUqfbA92AY7faZ44Sm6sDVy4dO+T76w4SpXucpQgGX/xhVd9KTc3/QNm+mb37jWRIAYZpzBhrQxVjDpMZOt8FUTZOQgJmqLnLKqvsar2nZwk36sliVLq3WsVBYXxHN6ZUfaZEt77733xi5U3GUfH/vYxwb5uR8/4ONk5/f0odps5A8j+AE9uYdrErcik5qIVRnAeHrjf4qzvgen+ZG+1pWyMwPOBhsXB2EuDKF3/a4Jk77wL3ZoRR9cY3PwCv7rB3zzE3awCduRYVyK5H0BnAzZAtmxK/gLp3I0S9/nmtAHS7wHg/EVY7CiUMxgC/pLtlm5KaEPB6s2qi19wK/EEHhNfuKQOPie97xnwAHvaZ99JZ5FR3QBG9wT5rBtdqRfsAxOk5m+mWDqbaEvRvSf6y9ZhU/wU7KnAzrDiaykhL1sV7wPJ+B7xma7Ot3om76wlawErvKoxRg6/bd/+7chnuOM+u8efUyscaf+njM3+bttmPVM8XrP5fh71bnfxT+2L3ZldTj7oWPcASZFruRl4sgkuGNGrJiik7QZ3FQExSnoXl/pW/wjU/7NL2AWDu33Pj5nYgNG071rtem75A6r+UVkXPXsd7GYLRqXvhsH/kRXMLnHklpYFz/EGrzP98QoeOJ+4nrFA7KzTTkrN01csqfavv7oO66BF5GH9rRV5RbdJbdJ3IPN0T+fqMX7yK1yhBR3Ihv+Yzwwh63AePcXO9lTcKXvy2K8A09JHHK9+AUvxRC8Q4y3aAKfrbLVF+PRF+2zLdfhAvpSJ+Xq/Xt5ZtzsESeAe+5tzIkzOGTFTNfoS3xOgYxPwgIxil75Jsyja/lgjXWuc42jIugcv1OwlKNVXhl81ec8LR1mKGxa3dv7uIIw/SR3ki/htfAxD8mpstC+ccBDmCpWGDf7pgdjqOcEV3/XDs7B12EZzqwt/pR8KLveUmB1H5PzdIcvwfXs1si4tcGvcS5jxuPDoxeLmb2sxHF+gkuJDdqgT/Ek4zBW/u0e7ksfVpamL7F7vlmxQw4OO+grq23DicUb/EOcghWOMhKL5BPyI3bkWnax9Lim4uZiOt+aPrvoys2NKzXHz9Qsh20OXxiAaVj5ufBzWrm55erd1oub8zvZ5rN9O+6417YLfv7zdstb/Vb7jd+4Xlu/bn076aR3DltukD4rBgE3cAFWAAmgAj1FFisLAU6d4UKEJBZWfiEBnpZbz1Kzegg4+04IKiBDvKwYMxMH4LUJ2ARgfWC/ArAAClS1I0AgB4IVAoz4/vEf//Gw7UhxFRgLgO6jfX/rnwKKFZKAMiQlxF5iaNUS0uAeAptAJWCZOUMEK7FyHflIKv1uRl0x0quOOwGkL04gYuRsbAouxhOw14YCawgRuWQrrWRecBTs9BkZNLtndYJAqA26IVuJiuBEdwKXwhCiL/CQm7FJAiWkgrnALjiGBCE/gqmtP8YogApE9IVYI2psgk7d01gEau9JHhEtAckZVm9/+9uH1WCSInoIcfH5gQceOPSxbkuRBCE/rhFwkQ/9QfoVkREiRx8ImnQuQQrxYDf6hLiwCYTXdQoyxqvoFoKgX2yWPSDJSJ7EgQ2QnSIucquIw0ZdW1dA1MQgAd74BWXk0qSAbdX8pr5iF8aAICC8Elh2gDCxLfpCVN1PYkBP9EFvyAebci9Ji/uFhLALSTIySE625GTGlw+yFSRBEoWIKVqST4qb/IOdmSE3YcHfJdUSO9drV38QRkSE3hAZZ8nxRYkDW3AGrT6zq0re3d/WImRMP33unki2PrAvvhafUWhT3My2dH2u51a5JxnoG3m5t9UtdAoD4AQf0T/Fn9geucIFW/3YDL8ICTM+49aXnIsU/bmO37Fr16W4SZ45HsHYJJeSDG3wH3Lmh/yGvPmBfpkEoDNYRbba85M/6w9sy2qtpaJXku2auLvGfdg6X5EYKPQuHEcyN/xX7CNnRZa6dV2f2SI8Z5defIed0keKh0kWJcI5cxPW+E7O8ZRcsgmTHTCF7Uuy4ZvxKojxY1jkHjk3z2fsl+8pZLB58qJbSRVSnGIzmbHdJNVkZ8xeMEXSD3cz8aHf7sf/+BYd0k+VI/smP1ivYMve3I/8FItcz1bgA1tZapV1iopsCL6Rg8IeTCYLMuEHEnG4n1WsKVCITWKNRIgfKH4pKIubzlojJ9irn/REluKJOK5d7Qcr+Rib5Odwlvy8p5DBB2AN+4VfZE8ncJXsfce9PLDBZ+KVvooNMB1e828Tj3yRfOBh9V1j8oAUcmX39CZRZO/8WCIk4U1y7OdYod/Y2bBEEG4rAOlbLVq4lm3or+Mp9Mf2Xt9XTBEv2Tq56a8xswt6IIcUTsQUeCexpy8x0TWSVXJmG3CGb3ixNzjsPgpyZGSsJjG8YOQnPvGJmfyGXmBttqXTaX0Zk+/gPGIm/gXzxGJ/80eTC+xOPIM7ZIsL8U/2gbMYA9/0PSsU+aM2Tf6wHRgNX2NH4k2dFB0r7tXiH7mxNViuoKA4It7iVvyHj8ElMocd/CFcCHbBW3gU39YPY8DPEg+DZ67Lqlf25b7iOH255gEPeMCAKbXP7FeSrV90Tzb6j3fiKfrq3D79TTwbG/NSGB1bFgeNM+PK7iI2AofoCB6Suxcbf/7znz/YNv04D9mL3cMSfsK/tatIDDdxGtfHNviEv9kf+4Ajrqur54xZX+CdmApj8UKxKJzdffCbWuQmCzpU1PREdwUc77E5ujIeWCLHiG7r5APeKS7wT76VAhw9kAd/oge46wVb4DkurdCVMzfTZoo+ZIyPahPHYuNwqOqwcu/wO2OAq/AKR3e8TAp90Tu58zG2BiPEglzPVt3XWYn8xjXiA9vyPbJg6ymi9TZVdxu41j3gpZhBL3Sob3D64IMPHnAFHxFvc3xCOLUJsBrHjRc+p2DEDuBLimvhp3USuRY54YWJOVxBwVT8CnZnoYa22Vpdte93cVg/HVvDL/kXDKIT9qUvbMu19dgsGMquYa8ndIvtMEhfYWAK4+yNfZIHuxDrs3IzvukaMew1r3nNEHtyrBYb129+AifoNIVW15In/4Ip9JriJvumU/EKrvi7LwqHJ7unoq544QWTjANuwzL3pht91C8TZWQNA/lA5aOwykIS/g3jxWQYxbaWekXHYhZ+h7OalIAzYp04jBORpbHVwrR+prgp5la+Sb+4JD+GHfpIhsEO18obIlf2iq+Lk2TAdoP3bAI+aTOLW2Bi8rd+J9q0LX0prW89n8/t97dfH3YMz1yQueRSzs1Xck4rN7dcudtmcfN0jH5Yuam4eeGF8+2mN7lp+/FPf9Ief+Tj28Me+kdtzc47txNOePOQ/AN25MkWa8TFqidggvgKRohuVsoJHgEXxBBA+Q4A9h3BWKCRQAJNgIfwAKuApSQV6RTMkLUk+IqMzhQSDBWzBDrL3wG7wILQIXj6hjgATACL6AiWih2SEtuc3F+hSPICqCVfgDYkCHGzVVMSADQRKcReO1n5KblIoSPB2oMCFDUFIgWqFM20rQCTwimLq1t7/K3AgHQhymQtwQm58VORAbnSByvv9FsAR6QUnSSYXoge2Qhq5CjAIz2SbuMlZyQ3D6JIsVrSnFV7gph7kKWAhTxJ/owBgSA/h3cjF3RIXsiFJEtBCFk1VvajuBMdkY3gqJAl6ZaAaAf5QdJsx6c7skN8EyCNC2lAAsiYTpAMRTDBPqt5FfQk6labIcAIl88V89iHMbI1QZQc2RoCh6TqM70hn4qb7iEhJTu2ophHJl7sjf0iLUgSWadAUZO3IAtyQA/GjpyFlOTzkB6+w2fIKVsOFR2zgk6f6c/KIffjY8gXWzBbys6y9cY1fIeM2e4eopAAACAASURBVKnvkIXCnfsYAxLNx4xFcofoZ5Uzm5dgZuWmJMXv/Fl7CAzdsQm60BfXOLCdvt3HBIQxs0N2yp7YNt3mBROOPfbYIXEyJnowPuPga+TlGsWRrOZWHOaf7I3NZEu1NvVDcQiRIi+2BUuQfbZurBITNgtPjAVJck9FLHJBpvRF8SF9QWDZBL9HtusTvxWAEDFjdg/39DmSGNtk1+QNUxTVvSQC/NB94RRck9BJyqxaggGugbnaVPCQkPBl96qrYGdFsVnFTe8jmnyDz+oHe1aUSpJItt5TGGOj9Kj/xkq2bIW/wQ1+IhaIF+yI3sULJFwCDtsUbyRe5EKnMAvusXX3Z9vkC78U6OAO+fNPn5nQoEuFJxhBf2wemScXMUJSBXclCOyF/CVy/E/s4dOOIzAe/dWOxIK+XMdfJBmKGuxVIdQYs4qT3JBv/qUQJuZJXOiEHcIUsjAGmMjvaoElCUTeS1ERVrFr+EY+fBcOK4zREz+RhOeBTuxT4g9/EH6YJZHSB4mutvgOP9Vf9sSOFJPd0/eDYbA4xWjfJRO68j34Y2z8BQazT0VA8YBOyIp+xSCy87ADOEuPknnFfLJQXCNfOOB6vgRPxOnsJmCHihPwOw9tcW/2RX/GBqeMw71i23XFfOQqNkqU4QY7VOyDU31x07jgjzFIpNgG25EcsnUFOJjkfnCT7Ymx5Eq3bIr/s2cJOvv2XXYqltMdWeu7+AUvYQ450ifZkxfb5QvGIs6E35CTQrPE22QSTOAbbM/vsExxhCzYEP0pLuBs5Mkf9RPmGqv39UO/YYr2+TubM078KCtp+BL96Dt80p6JFzyK77EZeElW9E43kvJa8OmLP7F/9ite42zwmszZE58NbhoPzIMlYmaSeOOHSWxJPFf80y6/g1F8RF8yaZ0iBAxWDGGXWR0lNhs/H1IEqA8k4UdsFO64DofVb/cgV3rLtvS+EFW5y3IyDLqJ3+JC5EgPXu6vzzgo/bAbstd3XApnYBvGTXZiIzxkz/yJ3yqIwBB2yjfIEL4ZF3tlY/gh39ROdmtk50vOKWRfMJds+RVeAF/9zndwcv6cgqjrxFM/8SS8TMFMPMUfxXBjEhPZSo5S4P/8RgyCMfQFi3xOj/xB3IAzxume/JAt4p1iEN9QgM5qatfBbXwOpvAL//lPzrquhbe6HVffTHLjKfpB7vy76tnv+gtLvMjD2FyLc3s/sZOdiSvwnd3ip3yUfuilFtC0FdnUyQP8SAzQFy/yIGPyyoo5Y9aWeAAv9FFf/M1GxHHxS39qHBf3HSmWvgRrU/ROn/I+bkn28J4t0yufoi+YyXdhhPgT7A420KUxKFLiO/qimMa+Ybh7JHbpa+7NFvk5HBAH4Sof4RvGT9ZimTiqWJe4lO/jquk/WxTrfY+f0A1sUYjjP/rIVujH2LI6nL+xKfeBC65hH3CVH2sL9wzO537GjhvBFzpkv/rJ7+lBAdZPcUTOle32sMp74opiKv3EJviMsZkc4d/iLZmIJ/2DlsYwSd/IQaxk6+xSTDD5hSPDIZOZyZngrle2pcMKclCoDB6ybzFDvIIV4rlFQuRHdmSgbZMuMCqYwlf4Epnzcfo1HjxCnOAvPqcfvi6W1VXSm3Krhd/Wrp9rZ1zQ2pfOXduucfnVbe8dW7vi6qGXC8W0tmo5MD1951KUwNx+z/rG/HAg4qbHn2fJ5qaf2Yc+slJz09PUF1ZuHrBmbXvfnX5yKXb5sm3amtT5uXVtFRHNb9fWzc237Veva+t32K2t2vt6bX67yy3Y8gq8ts3i5hkt29Lbmp3aWWec22504xu17/3gB+3IJxzRDnnUI9s+19q7nfiOkwZAAdQIrlkgIJItSIIWEo1AIDuKHgITwgrEEGMJkllbgIbUCFYKJogMguE/ki3BBuDalGjauikoI/vIlyRecoxQA3LES2FAO4IIAoe0A0dFKIDnM0EWAREkBH2fZeuVz5BEhAh4ImUSWACtQCIQCySKc4K8YCdxFcARemRIUiTREdi1J6Ag4ciUACCRAdYSQTKqs/oCSYiU943V9e4rEGS5vba8JPCKSZIi20kRJ30nB/0QMAS6zGgrCiAGkk6FUeRA0cQY6UXwcD2ZkYNAJUhZRSE4CobuIbghQcZA9kimZEQQ138JIB0LoNpBBJBFgVayQK8IpkCEdGpPwKVPSawkgZyQAOResmDsEjCycw+f0THSjhSzIUGUXWW2leyMh/wUB9kIO2CXVuDSO6KJGCA5SToRIATJfelIO2SAqCD6igISZHYe0q4ogHhL9ozB5ynq1+Jm9O09tmRc3mNDCv4hdyHI7F/ShvBIbNgr+2bbdOYahEwgdz8roBS8+ZWnPyrcsEN+iqRpVxKOEGiP7PicohH5s10FNaSSHSjGIA5WNPhJVkgwObNx/UKokHD6tdrG9do3JsVMpJhPu05SSj7kxPbYMJLHn8iSbZOLPposQWS0xYZdw87ogs2mmMlWFMLYPbJOv5EjnSpOKxT4nv4r+uoPv1GoQIoUkPzOlvmJ/wqWfIAcYBeCpi9wK32hG/bIp8gzRxqwGTaHqLFt+IXYI/V8h13zC/6p35nFNw6+Sw78iw61QVYmYxBA78FH/ibB5Rcw1jizYmWxUFbPO8r3UmCgQ3aAWJI5G6d39q1fZESPeZo1bGYj7g9f+VO2DCGwkgNFKFgGU8mT3HPmJjmFEBsT+yFHiQyZsy+2pijHjuEHbKGTPFzN7+Sgr2xJki0xJ3MvBWnfiR1K9Nw/51NphyzJwLglFmQkxsFXY9VnGMxWJLMmv7JS3nXsmA3DHhgBW9m6JFIxhn3ADbJki/RYVxfWBCe/s12+bTWrPmhfTILJimbGCw/JKCt/FSPIEb6yC0k+X+Gj9JYkTRIsdhpH+qGfxkbHbE+bvk+PbE7M9B5MoWuJCP3xZ76q0CM2e+XcM/6g75I9ySw9kiP/YStwEkZkpRs5SfxSWMUnJMdkIKEyBvcOjvN1iZAEU7ypx3Fki2MmDekUjkkKYSiMq09lD2awMzL1H16QM5nAHX4AF+hFO+RD5uK/WEj2bB3foS8rfhS7FYeShPF7sY9M6JEOxS+FfXYD48UqspX46784RJ9io/bgfGTlntphx/Sjb2KqvmV7KozRDjnrB1nmeBtxk27pmG7YpuKUAhlfw1v4nWvgg1hDtuw7KytdlwIFWRkH+yA7eED3rqnFoRQkIndJNHmRmxedmsSABWxQfyTZxs+f/e1399M/fADngQFswf3oS1KOB7BbfITferkOTrBf9+D79MC/YIB4KZ7oD+zWd3IX5+lQnGPn7IrNkBO/W6nipkKI+ALXFTnIVF/oUcGCfYoJ8I0O2SV95MxN48ZVxVO2Is6L02SsIIE70KcYhGewQ1ielW7aghE4AhvTVh78pojENvFJhR2f8WU2IF7xFTL0N+zRf3rWF7bPp/ktv2B34q5YgoPCWhwRflc+pLhjnLgrP4AfeBrbZR9sgN3CSHLCOeldvKUTXJNtiJGKufppwlO8g9N4onGmSJUHCwVT+qIlG2I7MJNP8M+soK1xFWaZeMyRBfrMloyXf4hzMM2Y+Yq+wT3FaTZAB3waVwz3Hyso+gymuZedW7CfDGGJ+EwfdCGXIT+2j9OTsb6YrKhxHAfjI2KyvohHdA4/2Fz8N2Pt+a54py8mBfmlmMufjE8+4T97yiKBcGNypy/9pRe+TqfGrz98ji0br5jjc1wU5rLnHK2DV7A/eZ4cle0bPxv3PmzzEy/hT37672UsbIo9aBNu4gJ8RvFXDCdb+R9uza5yBJq29J/c+JKcGVawd/2GW+KiAn/itrH4z9/xdy/y51diFD6P7+Kp8Ik9kFt2Pvhujkzhj9rCc+hVPiN+wmu4yNZyjMxSJQ/t4AX8VZzWFziKl+Pr/J/d0zEZGbfYLVeCpeGx+ufFh3wGy/QJx8RBcCYYzCfJh5zIDt+ndz7Oz3BQ1/BtscDf8nDxhd3AFlgHi2EJTItdbdr1t1DtmYqbS2n/V//53H7P+rqa5ILxDDM6i5+pOQSMXDCs+Nz8AUTDys2puLlFmt02i5unDw8UmrvSbsOZm+ecfX67wQ1v0H704x+3F7/kmPaHf/iQtsuaNe29733fQDaBl4Dvd+AbspgkTyBEKpFNCQBQEgwEH4ENyABlYC94SSIVDBQBBXPtSuazLdxP5BxoAWVEWuDWZladCBKCJ6DzEmAEF8EUmLun4IZwuy8ygjT4rBYVESQJkwIIco2sZLs8Eqa9AGrIjoKFgCuIAH5EGAkW+JBe/yVTeeKmmUSBCkjnvKQAf9rko8aGiCI9Idh11YNkQD8lRfotaEsaETak1/gEFWRNuynESurJCwmgR0mQ3xWjyENim5WWgpP+IxASe58hZ4i/ZIAs6UJAjh0gi5JIwRTBQDyQW7pHWAQ91yHtCBV5IDnGi+wqiCfBFzSRdMUD19IbmQnciCVdCeaIQlbhuFZf2SGChTAiWUgeUi+Ysg9jkeykuM1GBFcERuKnAEUeVhggHUi1IpS+0rUx5BgCti3pQdjIx+9ZuVmJbghhZkS171pBOauXXJcClIBNzoqPdIkoKRYZL5vSLzaZs4uQIPKiD3pJAoi0SaaRBO0pQiATEhgJAXvVpheSj1y7hl0gCBIOcpbss3XJtgKJBIs90TM56YtEn07ZLp80KZFZd4UAMpSgScIQbH9LzNkL4mbSRP8QaIlBjmPQNzasTXgAJyQs/E0/4APSjhjRn6SMjbAhxSsEVALIh+AMn0L02aX/ZMi2EE9+z0dcx+/NELuH9vMyi41AGa++kKtCHLzQF7jneomeBDK6Z8vGDu+0ZyySOzjnu7DBmJBXJJLstY3M6SP84fdwmB8gnxKkrD5cKnBddJvOprOu6AWZlzTAEX5v65V7wBQ2yk6SXFldwQcVPuAymdVCHfv0H/FPwYz9prgJw+nZuNibMcJ4cuSbfLcWrNyLfGCNfsAKfpFijO+Ti77DC3GFnrNKnv/DHZ/TcbYc67NCELnC80xgxfbImU71mz3oKzxxHdths97XLzYO77JdDr5Kqvgu+4JJ7l2fYl4nPfK7pIEN8Qmyc094Q/Ywmb/AKz6goCZpl8hLPiUG/JHf0WlWnCkCk61ChLFUjIJD/EX/FA7EYPdRoIZ32aKdrbjsjK2zWX4qjvuuOOdvdkqXipV0lthGPvyTT5Ah24JV5CWhlLiQjb7BUwUA7eiPZDPHkyh2wCJJkuSRTxlr7lOLEYmvMEsMYePwEP7258ixEb4HE8VeuKGP/J9t0UlwwP1gqL6RPfvxPeNjD2SpH5JDCR0d0acVwj4zySbZ42MK4/zcvdmA4qb7sx+fu2+KRDANv1GwJ68Uu8lR4gtPJLveh08ma9iP2JtdBfCLjYkVdMe32Fdsgi/SLWzBa/IkYT4hwRf/cCq2R6bVhsVeMY0f6U9W/UUPQ3K5du0g+xTXFWT4dHar0H1WXPm+97N6SIzKQ88k8JJqcYbts5esUnMdvzUZKGb5jB0bI3/XPz5E5mSdCWeyIzfXikXwHcbxYzJRZOHP7qctf7MJcc/Yx7al9/a4GE77Lo6FR5A13bGniq18GrbitGxUkYUtshNxHyfERfg1X8TH4aOYKwawFTLDDxUD4G224aev5M0uskINjrNHeAvrFTjYu/FmGzl50KV7wQfjyA4AnIDP8l18zWc5H9s9FS/ZpLjjZ93yDK/0hY7gtlge7m48xkhebB0XZuv4ML/EY/gW/FAI0X/2CSNNONFvtumy4xQRx463qJPV5IMDwGIYiSulT5Eh7pnjvOglE9qKY/qAa2eRSOV+wVUy1/cUwnJ/382qdLbETujW/XBa/sE/M7mTB/npJ8xQKIMnwSe8Sf7EX42nyp6O2RquBgfYTs1Vqi1733+6wknEA/7FXxLzYDZ9yl0U3PCIYA+d0RM85JPyMDhgrPQMn+G9HFO7xsi24YM+K6B7uS9d0wm8cB/xRf9x/CxIMd6cuamP+g6/cSAcQqxMsTxj04fIhKzYl3zO+2xan/VFG4qiOdtZgZCN4nRkA1tiY8bN/hWo+a1YakVz7EnMgjcwyFjYD76Rbel8GRfPMT/Z1i+GG29ic79DcBYOuS+bYhfsHKeIveYYHN8Rx+hSnGDnCtFwKP5kTPIG34X5iuQ+gzt8h3yz44h+cRS+Lb81VtiSBQxkLobmKCb5os+yuhtHZf+u1W++3a+2HupjU3FzqTRhq/h8yZWbKWb2KzTr3/UJQ4qb08rNLdPttlncLCs3d96pnXnGOe3GN7lxO88qt9e/rt3nPvdqF/7yl+3tbz9xIECSEMm+xBSRYF8BaIQ552oKIr4P0BFJ/830SDAkNshgHu4jkUBOzG4iJgIGoEtiKyFCigAkIgBA3V/C4CU4ItlZTZNCgp/ImKKP+0lcfUdRLbPglTAK/JIkQI4ICwrGpH1kWzIi4CKxIRZmOxERZEFyA6wFIkEF8CNQCIq+Gp9g15/NWUlNZKnYZ4wSC32VqAaojUv7kh5FN4EO4UvxM6skEowFKYFJwCN7wSr38Zk+CfCCsv+Rfba+SAjoUT8ElJyfiNwK1shvtuVW8qeYJvgqftGlYEW3dEKeITzsSbKWsxeTBAmE7CKFUMHdfSReAmpmtgW0JGUhXezPPfSd7WjbCiP3R3oEP6vEYr+u155ETcFCsZcukaicASbBQTQVjmuRyLXIOJKDvCp21LOAalIXZCF3pJosEQD2a0VhdEbX5IfImGVms0i/pEbSJWFAvmoyrx+SGiRAwoJMZ+uNZJ7skNQ8zCL2ghywSeQMseKn+pSjI3LmpiRY4YI98+MUMRAMExWIXXTN1yT15Mju+ax7Z9LCuLNlCcEkU4kYW6Y392eXeTCVvipusjfEHQFyfwVEPyXpxmzs+os8InwKNf4j5nRCppJXhFhffJftSQhcDyf4CPKlfxKGEFGFodg3PNMPBE2BDW6wD8l2jtcg56yaqufs+q4kFPlih+7NJ+jVf0SZr+kLIkwWbMpY6Z+/5KU/dVXUciJXLWpVfw2R9jnbhD8Ke2QPq9kW/8jLuOmZ3eeIBjJO4iWZTYKTlVGKCfSFiOeBQnQiQacTfspW2K7+1Pb4AdlKBOCdFRmKZzCQ7SHCOYuqxiX9FQNMEvAZCaXEgq36Hn8PiY8etBu/laTTI13DYzjEB2CoiRyJkmQuq4P6I0ckVXCVLPlhzgyN7hJLql5gFvuSzGc7e+Ia7Ied2vKTrtiQ8SmEwCAFtLSX7a2SSokFPGNLKUhFX/TL/sQxPqjwZsJCsid+5PiErDQhNzai8OIzxVGxkY4UlMgoK8j6VXuJzfwFztK7GKSwr1/uCfvZjxVGEpc8TI3cTV7AfZMEilRZ8VyT7lpwc7+sGIXprhXL6oONXKv4yJbFbX7K7slCDCIXdlC5CdulW98JPrJB79EPjkSPxhi8jU0bh/uJUcFL+hQbJOtwy71gIt6RibjEiMRnOsCL8BW2wD7Eo2zhlnS6tj7YiwzYmBhLb2RRMYrNwmsThbgLWSjiSZ5NCtGF+MAfghspQLBDvqLISg5iVdVLHzvZkzHwK/4Hc8krD95wLRwke6t59IdMyDkT3+7FT2KjwShxgb3Dc5zOONktX8j56mwoDxDSF8m58YuFXvRj/CZm2Lb+iMfswffFTVxiJVdu0lkmPd3TfVIAImd60SfYJ06KEfSOF/GFPFAoEzPwkT3RNb9mK64NHyab4B07YKNsno3gnj6HHWK0993Pf77PtnIt2Yi7JpG1zxb4BX4AE3BoRRsxQ35QMQh+0pfCKDytLwUqBToTPbC7TvSzJ5xQfxRZfUcMydPStes9nJre2YyisD7CSxgwtoW15hE13sb/FNXFMnLJhHdkl+/TERmKVfIcL7o0HvYEcxXrqk/7nT+wZ4U94yLDTN70q/61l7Nq2S275EN1TOTFjshfEVPRF7ciO/Lm08aTh0uGU8Q38en0Bd+Pvvlrjh/Lduics6/4iHeZqHGvxAA8Tk7Fl8XZYLf+8kW2nwlTfqUPmcA3DvYOW3FmPqzv7NJ94Q754ZPGqfipmKvoSUdsgd7dHybgETl3XVHVC6bDLH7NZvGKyFzbcFBux/bFWlgEd0xc5wgIsU+79eE+cihYlAmVekYrLsRWYB7MZC+Z/ImP0AF/go10JYYbF9uQ25i05c9yUXJk19nVULnFcjii7+Do8ARH5qt1AjH2Kg+AU3TIv7L7g0/UbenkB4tgB18Ur/ieeO974XrybbjL142VftkXfbFdhVD8nE1lNWb8FOehL4sz8Aa6ra8FOU4PFFqu/n/V39u0cnOZZ2tuKnampLn5ys1pW/qWq3RbLG7On664eUFrV9qltZ13aqf/9Kx205vdtJ197rnt+ONf1+5733sPxc23ve3EIZgICIKWgkSelpsEGXhJpBB0YI+gAC+fI9PIMpLqWkQ2ZyYBuRSTzDAhmpUsmQ0HilYAAGtgnqX2godE2f36Jy8neRSkJGmIvFmknAFXCbffzSQiFMaBzAleCBoigihJgIF2LeRlG4LAZUxILxLgnoojCIVAKZCbRUygDsnxsxYtM26BAoAL5PpbizzayMpNxUPyQVyTZKRtASWEl7yMXR/rrKx+IbxImbEjBSHS2hNkJBOSydwnq2YFTwlUnnyYIBwPEnwQGfpMcVPQ1ifkiy7NxNVZ9ZBWbQjcihGIMDLuGt8X5CSTik2CWH0aX4IuO/IdwZHd6QtyY4xWi2X1bPqKsAiKOecFeVJcQppdb5z0KMke216ncCuhQIwklimc1vFU+SBiCgnIsUKdYlbd7mMckizFWD6jD+SMuOiLJA3xcL881VrRDllGcpKI66vvGS8fIeusPOpXKEi0EQu2wo4RQTaE3FhpkTM3rTxjD/quX3DAdQhObFBb7MUYc6QBW849takv7AuplCib/eVfCodICr/LVmvtSgb0iw5ght8l2canGMbvEFmTIXAhq1ckndFDfF4//K5/CqbIKHukC2NGspBIiRq7I888OdbnCuFsCQFEUhE2WKfQxecRsvgTG6uFg6wCVKRkkzCVfyDmZGgM+kJfimcKMcZExkheCkDBit7vlopgkUGuDzn0fgo3+kv//I+s6A6hrisp2YNCAR/kZxV/tENfSHHOUCLDnLkJ23LmJl9IcdPY4Z2Er07SGKP2kGeFXu0ir/xVUkEP7Dr9q6v4tCMWkbt2/a9PzZXs50EEkiG2mFX9ZJMD7cne99xXYmGMJrfgjPiV4n78MfFH4kl2bD1jzgRXYmevw2ztZiNikSJbXmQuPpCDhEfhyypW8UnfFG2tjgpOwTLtwWL9h6fu6/NaaBIHJF9J1vmwuMk39F9RtuJZHuqmkOCzrFCiI9+3yk9Cn4dz6P+m7WELD46AZYmpYql71eImriFJhUkKJCnEKgZKthS8yYKPRIbaZQc1IXVvMZmvG6OkmqwyUZCCLVug+2wfV3RVDJE4JcGrOvM9OMSe2VW2/+sbX4YncDCcpi9MZOVmziNl+woGir5inu/HtuvquOjPdyXG5JSiub6KZ5L4rPInm2CeNvmDGGl8/EKcqZwLLsEx7eAM+mXS1sSLMSuIkF9Wh1UsYu/6Y2wwEHbEbupETGI1u+RD8I/++XMt5LiWnyl8KcrAfnjLh+gEH2GD7pUz+FJkMkZ+oQgRfMflJOQ+Ywf4hPvW8cN396EHsdl/K2bZjjEYH/mGi7GZlTxzU59MRuufcVW5+T0PuDQxx6cVwOAofYtBbE7/cFmxX7HceLTFD3AZNodLk0tW4yVW8Z9MEipg+I5CtiISn4b5MA+fq5PSmXiAWXnoKP/G5eiXnk0imsjCaWvRBR8QazMpGG7MTjIWNpdtrrXAKTbkPMtMBOur++QhecaB48NK/YMbMDAxI9jS5wV9gcT3yFq7mQziL9rij7U9MSOTsSnY6rfYyUbJlXyy2tj1uIu8g23LNcSjGl+DoTVvwAvxIG1rU+7S8w52oT9sHUfMuaJsAGbSqUJ+/ECf9JEvwDb8h2xhWsXX5BvRpfgE+8Qm2C33qzuy5GHwUfySW6Qgqe9iqLwJ95JH5iGY4Y3GzLb5ND5krCaQyA1GwCd9loeSa3bH5YgCsQ+esTWFRD5hosC9/E+ccC3uSccmdMgi8qZ7GAsDrX7F+8VJ9o5zwhe6E5Niw67PLjC2Cr/Ya2IiWdANXqGP2RlSi8xiOP/gP2Tgu+4lTvgpP2ff2vcezPbdykcuDlfMJAlcEzcVFcd2/pB1jjtRXBcz8owLuMRfjQMGwAzvyedzNm6dhJRX0ClMh/XxDbJhF3K+nJ8bO43f4uzkw85zLvNFV19Pxc2l8oOt5fO5az/rGxaCl+3lmz/9/CIrNnM2Zx5B1J3Vuf+ade19d/rx1jK+S9yP6cxNRewNZ7IO8xbzbdX83HAe6/wv17b5M85s7fzz2/zua9rcLmva2WcuHJh/xllntuPfcHy73/3u3X7x818MKzcVvhAZMyrZalIVlDNakBPgDKDy5GskDFmW4CGKACzAA5QV2QQywQ6JUjjTngABEBXzBF/XKgYgnWbUFAwBupn7tFdJvN+RcsEH6AtgiqsKLklSMvuoUIgoItfIj/tJEhELiZ6fArYEXKAzJuRGgiZ4S3CstBFMBEBBTxDXT0E7xc0+wUlxoRK9rJCUGBhzzkISCPwnDzOorhEsyLxPlH0mCCqOKSwgA9k6E/KPcCEXCktIC73ob7buKaqQrySGPBQQEEY6oltBHhmrRDO/u4dglaSYjgVd5CfFTYmv5FHglLy5VgD1UtxjQ9kyRt4CrXsjkwiQ8SEfkV0CHZLhHsYkIbFyS3KUVZ4KUopqyImxI3tIu+ILG0Qoc/aZAh6bID9FtPSPHpM0msmla7PIEhMz4Nm+W8ly/IV9sBv9YOsKC9nW6zqyE6zJxT3y4CR9UXCVxGVrvfaRI4RBgVaRj52T2pWoTAAAIABJREFUUx4ywE71ny3lnMOakJIbeUsSFerZFJKVrSJjxU1ki2z5EgKPUMQ+6ZgMfe59smcvKfKZaU5xkM9lFZEk0col1yDSisSSWH7oHnzM30gUGSCvrlUMtRojK2b5KbxiL1kpVYt68TnX0ik7QJryUAAJPGKYRFAyC0P4dpJcMtcX+mDjPmN3ChwK1Yo8sCLbeOIXSKNEhNwQOD6pj3kwkuM89MX99EM7yDxM8r7CXCV2IdDLCZZjhc3IIklKCgvZmqmYzffpJtgV+5QYSGDyEI9aUIINkixyYU8pbhqPIp+im7GyMfYK52GslRB5qmxW+rJPdsHHTB4gzBL5FDcVvHPmcuRgrGKIe9GzOCMhkVRXDFYA0I+cmSuRy5OetSEp1ic60I6CA7yPDuiI/3tfoT/yCx6zl5wJZxIktjKrsGms7F3ixf4kYjAwcU2xVVFBwqZPZCY5hdV5CJg4m/6JPVn9xYayIi1YmwRK8sBf4aoYbxwS0az4TKKZZAS26Ce9wmC6YdPiSeKexEd8yFgrFoq7sCZb0yT0MDeJLL8i92x/z/Z192c7sFCcMiZ4G52muNkncvoLH8kSFuljHmamX65T0AmvYI/adx+xR4EMJmV1k4IR/5W81/PVFPUkY+KPJBfm9k/HrXE8KzfZM53zLQVC/VDQ9Tt+U5NAujVefSYL/klO3sPRrGY1OZGnG/t+tu/5jnjAJ+mGL4mj/EJcEkcUoRQ1xGv4aILIuBSsxTj3y1lz6Vd+KryRsevFqKwKjD328dA2ZviNH9CxVUd9YVqM5vcp4NNDzt9U3KVPsua7ih18mq9qKw8HEWthrSII3bNxsRrHUsiITvQPF+QL2oDV2uXj3oNJYpfJN9/Vvji1UsVNeAiL2KL2+XdfFKYDNsZ/xDm6FnPxG/oSu/NAIfEGPuK97Asmwg9cJ2des886maQPuJtrYLyiIhxKMRdvxBXwt7oimI5dR+d5CBz/hhMwiK71C0aQdzgUGZoQScGLPVYcN8kIR+lZAat+ph14h0foX45Pgo9sWb8tfCBLOmL3/INvpcCeyYI+hubzauPuYYKejMVIcnCfyqfSTiY5+Di9xK7ZoMkcuVZdzBEeazxZTFJXbuYe+Zn2YIe4arKGbHGXnnfwH/2Ro+C7maxlS/oC38INK9ZkgQPfIUuFq+BPHXMKX97jkzgtTsb+2Fsm9BQB2YKcip3UFbw4qJhBTzhnzkCt/SEPuCuOuZ4Nkptx6D+cg4n4dGJPCmv8hE3DD8XNbEtXnPM/MRF2kYk8F/8Jd2MPOZrBYhHyzspN8oULsAROxG/Dz/iDcYspdITbJy6KTXxUf7NzKHEwOoZDYoocLM8EYOPir9wWh9ROjicRP5Kb6UM/6bcYX9QOW/Gf7mBzHqJYr0vuYdzuxc/5suI9ffPFyME4smUcD6O3urJVWxY2pLiZlevuC+vImY2Kx/QSbhjcFp9wINwfx4KNdSFP+q3kNZ25uZxs4Vf7nbItfcODnjacqblpIefmKzMVO+s29P5BRNO29C1X6La4cnP9zzZ/oJCVmxIVKzdf+7rj2n3ufc8BFE888R3DTBNAQraR5rqKJ+AJ3BQmzAoCF2QE+EgOgBJClZVOwA4RFlSsTtCediXvAC0JNIBCLgVBibTrJM5Z2YB81Zn3TSC2sFpBMEE+UyhAgnI4eophrhFszebqt2IGkJVgua+AZky24OQpzcAUWOc8J4l2gokgnTN5anHTfXLPmnxVEuV9ASuHWmflZpICP5ErwTtPLs1Mmc8yC4zoKsppS4Ah21r49d1sAxZUjI/sJUdkL1lCsiU0ZEGvyAbyISEgC+33dpCxIDuKWCluSuwFSgmU5EmChIzQfQ5/TrEwJMLKnJylhxi7F/vJthAyRlxrMqQNwRYBQmIVjZAAxEZhli4REGM1HoE8Z8IqhiJwZkXpEkkya4mkIUKSAX2rhWg6VQBAXBAiwTUrZHty7LsZI/tB0KzOU/xQVE2wJyN2aMUCkoco5ggEtq8QjAAag76wXQROgooU5wmqEpmsEGWfKW6GVKU/fiqkKNCYYSYDs9ZZgaf4k1WwZEOv2ZauCEdOeaAOfyVTxU33pj+kg63Gho09W2vpU5IJIySMbI8NSlLja/omYZVkI0yIZR7Mgtgjk3Tk5Ro+43+KUBUToj/v5bxOxc0cRQEvyF6/9UV7+pKnOOu7e+mLMSJy8EofySzn9kp86qHm6UOKwkgqG812rrGVmwrc7C/FCDKr5xz3hYKLE71CnmuCUv1IQotwsyWyIe+Qf99jG1bQiQfkJbnIS78k296D2XwPDploQZgRff8VgcUXEw3wAa5I0vhBCtXpJ1t2rTiSSQuyV4DTFjtMMuP+9JEHGyi2+C491mNBYIHrJYN8jj5MGrHlJDR0LXlVYIEB7L9inusUQxS5YJnftRvSzTcl/GwEduahNtUHg9vRp/ih2Kg4Q350AX99Tg4+c18TGD73fcUa3/M3rEz7JoLYEFvMmWlZoZvvuF7CJHmSrPup/+xf0dFEjAlFOFp1zFfoWEKmT8bGp+CVmCvJDd71xUZtw03xUewRxxU38z0yow99x0lMbsA7OmZHbJNtKM4p/gXL+tUlGaPvsgnFljzVnU0Gl7J6HwaKrWzNxJ77inP0x374PfvXhvioMIQbwS4TS4rw+szPvZ9zMONn+amN9CdnKeeJvXiUfuo7XbK5+EEttPAdRViFFrrxHbLEl8SU7K6pPi7W0RE/0xZcw+twItdrB34r/Ip3fvKZFDfzMLmsyu55jO+JW3BBHOH72uUT2a0TO9cvPCfbH+GbwkMwMf0mH0US/pNJbjEIXrBLNkH2JgrzIEh8Tzt8X0xMgTjn+cEu9slOM7GaeE0G4pu44juwxUQr7DEWfciEMrtxXMdKbUtPfDKpgk/AVr5R8YLv42wwmQxS3OSDJov5H+5D15kUJFu8CB7BEn7r+yagjN+4/M/2d77NfhUc4YrvevEvtg/v6E477CW60jfFSPeBPXyJDMnSe1lgEA4VTIN12oXt4kJ0Ec6cWEPfOFN9wS/9UGzKtnT4oUDCDxKvxE6FU/4RbtHjcD+JUIvewbK+uInf5Lrwe+1mMk5MgQm5FxkqoMEX+hVbqo+Sobik8Em3KSj2GBruhwcrrvkebp1YXWVkAoGf5RkHifXhePwVHvObPtfIw9hqcbPiWMaVmMk26Z6/4K/wxgQQ2zJu9gAPYGYeRpq+wk8xh33hupm0ib3gROxEoR4vgcnG4H3FL+2aeIKfidM5f5Ut4ObiIMxg1+6RM3QzJu0p6rI1+uGLsUNjZe8wyYRqim7wSQw1wef+mQyMz9A1PiIO81k4XWMV3JQf48EK+XLLTDj4CXdx/DzwVNHVuPiysYdzZNUmW4i9phCYGNnbUc8bjZftsiW8SYzJK32OzuVo5Egm4qT35QpemdSu19InPoErsXs8MS9jgB1sgE+ZFBAzFDfxfEVNk7Xsu1/BnOPEcEk4AOezsGHTuBfuNBU3e41vfX8va+XmYsXMgFF+TsXNLVfytljcXPez04eVm6uuvFub32nHdtaZ5w7E4qxzzm6vP/71w7b0X/z858PKTaBh1hQohaQGPCM1s82IoMQFgClsARgrJgQ4AUFwQQ4F12z/cZ0ZJwFBoQRYI6uSJURZm4JY7gtEkSbkXQFSgTHBx8+snvG7BEIhASFRQKjnqVXios9Ij0Q5h9Mjdsbt3oi+wo8g5bsKqop1SK4iXQ1WWbkpgRBssi29EphKCOr7fndNzrlUWMx5W5GzAGAcinRk6fvaA/gCBGKOGCdRQ/prYTP+jqxI3AVkJEPSKKBLEKw6oz8JIIIiKHtZCaUgpSBEryFJaTN9dL+6LV1QIi9ByEpEpE3iRN6VEOZ64yED98+qGveQACI/5ILIJhkIkREYFfH0UyEboUN0BWC2klWV7BNpIxuET4ED2ZKspkidhwiQqcJVtklU8qe/yAgip7/ZNpH+1EQuhD2y0if3yFPMFSZ8loef0A8Sp4iRox3y5GJjkuxpEwk2Bnag0KDIqR2k36pJ5EDhng1nNXXVEx3yD8SJXJAS42XnCJe280Chui1dIQ+JUoRIUd19JXwSbvcmU5+HnKZoglAiMIq6iAtS53d9l5AiJwg3e3FPxEZbMEEinq1R7oNY8kFyZE/INRuIj4TcxM/4CcKX1ZLknuIm2SNsrpX0S/Akl/rCr22NIWN94SNJJNyTzCTBEn/FjeBQfmobGVb4JLdKGvO0dLJmFzCPn0tO85Ai8qlPu4xtpVi1nOhVJ3T674f0KqjAFTLmbwhusD6rbaz+gNVkAqvpLdtCtQs72bbPsk2SLRlnVm4aKxtjl2TOJiQItdiXPvoeX5ZkKyaQiVVAYgq/zspN10p+3J+cva99GBo9BPf5BzsLGddfPlRXjJIt3RonO8w2L/1SACArGKqQADckVYrq8T+2I3GHIfxFMpIjVPrJptinfkrWJRcSIhjFN9mMmCc+ulZcygSN4iZd8QPYHz3BWrLSd3rweZKmxEzFHAkyvbAxcUt/+Sd7VvygRzEvR6TwcZ+5RiyQvCsUKWK4Htbz++Bz+pMx1pWb5KWgV8+1hXNkwM4kyvoPu+mK/BSdta1gkeJMjft90S2+AktzZrffU/TSnpWBMDdPf2ffeTAb/MlTabWNJ2XSJ9uSvS8pVWCCuYpJ8KMeK1N1nDM3JdLsOueEiW+xI3wrx/uE28Qn2KRCtGvJh19IgsVdRSL+VB9M4TqfwT12of8mcdgvP1LwkRjyd9fjBJkI1lcxMvwiZzfX4jH581OcTQEDpsLETChkN0MtIMFrspKo+6ndFKNiM4ou+izO5lgktiG+5zgTuKgt4+MvsBmG437hju4Lx3EKvsvmjDf3SVzGC+AfDHFvusbh2Lbv0mu2W8IQE8ArVdykI/dk98aYCec8NNHnCjJWwLG1HMsgTuapwmSelZt8n1xgA84kzotfMJK8+XvGnbgYXGC7sIufaNsLZ1c0hInwjk3k6An2SB9wjh4U1OCWvsIH+qc/PDsYzF7YkMINXMJps504tuV62Axz6BaW46zhFGIHLoSj4pVWs+YZAPIORRK5C/7OFt2f/rI1u/KyvrgZ7pC++JmdKfiNySA4Gb+Oj+ZoKrjsO+J4Yq9dQjBIO3BV/oKXaZs8Mh5jzfE6tR+1j/QAu/FrfpfzqmsMZeuKVfQBV9hyxux3GK44BSvoEiZmvPxYsY5exA8+VQvCFWdjRzCC7eI3sFt7+BJcgTFsz8v46CNFKEU1shFTtQHT+LF22SZ7h1XwkX3DF/7rM3aXlZtsAX5lsUC2peMWKW6KIXwCBmTlZnZN6TOZiPVwxaQbHRk3/zGxxibpTE6pD2SL28DgmiPHLuQl+q/N8PNMWLF9fZZ78SF5MP6XmKUgSE9yT/oTn3B+48Kh6I4s2IJcGg9TQBWDE3/7488W44omjrK6He8nj2BCb4e4V56fIC8Xt8ne2MRS8cUr2CA2ilF0SlbJ3RPvxWC8F9bCDvxGX+CHvvCnyDQY4m82kLOF+ZSYKnYlP10Y7/zCpO36uXbGBa196dy17RqXX9323rG1K65e+HxY/9dWLSae6bPLQAKluDl+huamlZqbPs+hqkP/LrItfXqg0Jbq7Ye/XNu+c866tt36VW2/nbdru2y/8DT6tmq+rffb3Po2Nxz5sOGRXVt6o2VfZ/v5Bm0v3HhhWzrHdebchWvb/E/ObO3cC9rcnru09bvs1M4885x205vcrJ119tnt+De+rt33Pvduv9ywLf3QR/95u+1tbtPe94/vaztsb6vZBrjIL3Ot/cepXxmSt7PPPmsoktziFr85BK8PK26+6Jj2la+c2h5z2GMG4jjvHLWv/md77GGHtW+d9q2hiHPf+923ff4LX2g/+clPhyAo2bn5zW/WdrjcDsMqIUB1wxvcsH35y6e2u93t99s1r3GN9s6TbGm/1oaBelrfwuq4gNlZZ53dbnu727X169YN23bud7/7bgD8+bZq9aqN2nAdovjOd75rKN494cgj20c+8uF26GMOade9/vXbW9/y1iGYfOObXx+A+6pXuUq73gHXHQL3uWef30755Cntdne43dBvpOUZz/ib9rznP7/d5S4btqXvvNNmmtsotmoOc+vb/Pr59oCDH9A+8IEPtUMOPbQ99nGPa1ffa682N+dpsOvbdm2uvf9DH2hHHnlEu/a1r9OOPOKI9jt3XFjV87PTT28nvedd7dUvf/kQ3O53v4MWHrTk33rAvqqtWuWGc23d+rVDkHzTm05ov3e3u7WDH3hwW7d+vn3z699o222/fdtn333bfnvv0/bZ51oDUUWQrn61qw+FnkMOeVS76U1vMhC01au23yDz4bSDBVjZEGy++93/XXhC5OW2b+/y0I873mlhW/prj2tPeepftzsfeNd20ttPbHPrPP1x1YbjniOmufbpT3+q3fNe9xpm/L80nMU1NxQPv/bV/xyI+mBHirrr17W2emFcn/3059pTn/LU9ulPf6Ydeugh7QXPf96w0vCwwx7bTv7AB9rRz352u8Wtfqt9/wdmQn/Y1qzZue0zjHPvtvc1r9k++7nPDjZ7nf32bx/5yL+0l7zk7wbPQSAXzhjb3H+NmUwWDrP+6MJ5kE96Qlu9arsCsZsEM+hh1QIyI+zIq78lTAuJhodf/Kg97nGPb+8/+eSBOFvddOLb3z4UUHfcacf2l3/55LbH7nu0z37hs4PMkSG+su/e+7ZfXPDLYbzDipy9r9Ve+SpnLR3d/uxRj2p/+qd/0vbbZ99BUcORJevn2/yqhYB/7rkLxc1PfvKUhW3pT3lKW7tubTv1309tt7zVrYfCxWte86p23QMOaN8Zztw8pp3w5hPa/Q86qB177MvbXLNNf0F3556T4uar20H3O6i96YQ3tQEFyW4eFrZ22OGHt+Ne+9p28MH3b0cf/awh6Xzwg/+w3eAG12+vPe617bzzFlZjDCtt97xyu87+B7TrXfeAtvbCC9vH/uVj7Va3vnXb8YpXbE968pOHBB95ftHzj2mnfOKU9pznPaetnV83JDmSmIFMbkBAuoQFq1Zv34455sXtpS99Wbv+DW8w2NNd7vw77dxzzmof/NDJ7YEPfHC70Y1u0I477rXt3PPPH1bOXnjh2rbnnldpB+y/f7vB9a8/EDY4J/HMOaOIreLs0Uc/u62fX7eARYNtz7cvn3pqe86zj27vfte7BtL3ln94S5tfP9eI5UUvevGQmDjz+PDDDm+3v/3t2ne+I0F8eXv5sce2l730pe3+Dzio7bJmlw12tWEXBpGun99g/wu+lyRqwPog4fwGH9vwRNPBWzZgwSZgWohVz3/eCzY+3OHRjz60Xfva+y3Yy/zC6p43vPEN7fjj39B23OmKQ7FJgnu1va7ernq1qw7xxVg/ePIH2uMff8SQrD396UcNCaUCCrtB5BXuDryL1WmtPepRh7SPf+Lj7dF//ujBti/qY+uHgUlUj3r604eizLGvXDjE/iunfqV98IMnD7EJbiH6H//4J9orX/2qdoUrXLE97WlHtX323a/tsN3qhYQOVrS5tnrV6nb+eecPGHPve9+n7bDD9u2kd7+z/fYdf3sY6/r59YOf8OP59esHEUmOf/qznw7Yt+tuu7WPfPgjA36eccbpQ6LENm7xm7doV9j5igNmIOz/8pGPtqcddVT779P+ux37imPbPe5+97bjjjst3GPDERyrVi30bTgups23z332c+06+1+n/eBHP2rvP/n97ZRTPtnOO/e8tu8++wzF2jvf5S7tynvu2VZvt93AKRwd84bj39AOf+xj241vfKP26U99eoiV5Ph3L3tZe+UrX9Fue5tbD5MIktQkvgt20tqnP/WpoXhx2je/2R516KFDkky/J7z5zQOuHHT/Bww4fo1r7tV232P3wcbEg+FBMId4Qvs12ite8cp2+9vdrr3k717ajjlm4ezOV7/qVaxm0N3gBwkQbW6QDT2xn513XtO+8MXPt733dkZ3az/43veHlYJrdlnTLlx7Yfvwhz/STjjhH9q6dWvbzW92s3brW92y3eqWt2p777vP0P/Ij31uSmbY68LTe4fYIsasnmvvOPGk9pSnPmWhEPKUv9qYfH3rW6e1Jz7hL9oHPviB9p73vLfd6ta3GnCI7K51zWu1wx732Lbjzju3L33pi8P4FQHEDDrBdyRsMHnXXfdof//3xw3+Lw7B9Ktd/WoL+h224i7Igf5P/9nC8TJf+Y+vDLp59GGPGWLgqf/x7+3AA+82yFXCdq1rbsAvciy7r37+i18MMYFfHHjg77ZHPPIRC0cUvOGNQ5L7oAc9uB16yCFt5zU7t9XbrW6M5X/+59sD7rHbe979nu2FL3x++8S/frL94Ps/aJe/3OXa1fe6+qDrq1xlz/a973+vffvb/9PucPs7tPPOOq/d4pa/1VbNzQ2TDMNTcBdI5fCTj6xevYA3D37wQ9q73/2eIRY+4xlP3zghEL+eXycGLhCF973vHwdZ/fRnP2svecmL2+/+3u8Oja7fYCvs5t3veU876mlHDSt6jnjCke2wRx/WvvmN/2qPeMQj2w9/9MOhYHbXux44cASTDLvsuvtQGPlNk+urVw+JrgJ4zm81SZCVRtfxcLC5hSNmnNj08wt/PnCHh//RQ9vZZ57Z/u1zn2v7739Ae9tb3z5wgVW2pT/hyMFu2NvZ55w74N+Ol79Ce9azn9V+/+6/P4wLJMNl8kqqNYhrg5+zhVqkyu8nf+D97Q1veGP77ve+O/j6Pe5x97bnVa7S9tlvn4V+trn2hc9/vj3nOc9tn/jExwdcfeELX9QuuOD89oIXvHCYyDj8sYe3hz/04e0cOzeOfdlQaB6Og3rs49r555zb7nDHO7azzju7Hf2so9sfPPAPFiLjRl9Z2PHEj/BghY2H//HDhkmn//zqV4f2T/vWNwfMVkRhK1e+8p5DG2vXXti+9l9fa0cecWT7+Mc+3o5+9tHtIQ95cHvve983FPfw+COOPHIoTBmLaBMZDbFl7Xz78hdPbaf86yntj//44W2XXXdpxx//xvamE944cDKYctvb3qbtdY2rbTieZQCWgSc9+UlPGiaF/8qDrh75Z+20b5zWXvxiD/v8+3bEEUe2hz38oe2zn/1ce/3rjx90YgLS4o1ddt21Deg+4MQGXdUsbQN1S/7k57q169pRRz1t8L0D73pge+Prj287rtm5zfPtId639uUvfrG94LnPax/90EfaAw8+uB1z7EvbL3/p2IcThgLN7rvtNoxH8Q5/EzvXt/VDkebkfz554LZ+f+bfPLP9f/beOkzKK9seXmWteHALHtzd3T24u2twCJ4gQYM7BIemsaZxd3d3d2mhveR71j7nrS4ymbn3m+f+Zv5J3TsPhO6qOu85+2xZe+29W7VsqVekPjveprsk4fLLhIkI3r0brVu3wkwOoHLZtd8h2hc3bt3CtKm/iQ9Zu04dbN2yBXFxalDc+vUb4Z8wAWrVrIXixUsgXbr0SJWG+soJM5xif34aOEhs1fhx4+U8lazwUc1yZzx1EgHKsPAwJE2SROzrgUMHsTFgM2JiolGwQAFJNtBWU28qe0e15MKDRw+xaOFiScyVLlMaFStVQras2ZE9R3bxLakPIsNDRWdTh3PvBg4cgPwFCmhw87EkIegv7tixHdWrqbJ0nqkBbo4eM1rs24ihI8TmUD+dOH4C3bp3w+DBgxAeFoaVK1dhw8aNSJ8uLerVq4sCBQuK/k+eXE0vj4yKwt7de8TeJ0n+HWbNnolcbM00dy7mzpkrz3b4yBGx4w6XA2YT4wC1Q3y9f/8OZ8+cFr+ISZaXz59jxao/cPTEceTJnRt1atUWwE+SkKqpnNj+qVOmYO3aNShYsJD458WLFcOTp0+QN08++Pn7ir5NlCCR+AHHjh1Hjly50KVHNwFJzTxL2nrKp5kyoVcjmx9/fg4HK/9MeP/hHaZMnYIli5eIPgvYHCC/qGypMuN8Iv7fjqAg8eVz/vAD9u7dg4jwCEkmRIR/xaifR6B5i6aih+jTLFy4WGL+nj17IXv2bMiXLz9Spk5Fj1Xs/P179zFgQH+cOH5S4jTqNvq7U6b+hoULFoqPz4SCR6c90E1Tz+CSPejQsaPoeibSGdu5S9P1XkpXPqcLXyJNuB0ag9R+ZmRMYIGP1ZBl7s7f4Ga8lvnv/M2UddIDpWX+SQ/NP4OXRmblmz89enZmT/h3z81/9yjfxNrxMoLgpgVZ/K1IbDV6XTrF6LlMdpgY2P9HL44ybuqlAieB8ygzBDc/hsD1NRpIkQT2RP74EhKKIgULITQ8FH+QudmgAeJiVM/NHj17ScC9Y+cOCSJFvVFTiOemDNTNW7ckK8zAh4EgwU2r1SKgz++zf8eN69fRrVtXjBg1SowiHdOe3Xvg4vkL6N+vH4YMGyqOhgR+Asapjz9x8jgCtgSI4e3Rrbs4fg3qN4Svjw/27NmNjBm+dxtYdR1U4E9n4Wt4hAAzNHoEeZRTqhWYWYMBDOldZgFDtm3dJkECwZ1zZ8+heasWSJkqNY4fO4Z06dLKZ8qu6t6lXz5/EWPL0v3JUyeJs0fnkGAYwU2CvZsCNiFlsu/+R9FymVyg408HkEOcGED068/BB7l1dt0Ji8mE3+fNk4AmX/78+Kn/AFQsXwHh4WE4evw4Jk6ZhHw5cggIQKeJAK6AWMxHCUCqnDga3ukzpmPxoiUoWaqUfE+xosXUcylcHGanCW/fvsGSpUsk61ivDhuhx6Fv334Ceu7bv48TkVRGTHSQAkBE2pxOKefImzcPXBYrtgduQ5WKFREbE4PlK1dixM8/o3LVKtiyaTMsdHI00CIBtwZeCHjVrF1LGIjM1iZIkAi9evTC1cuc7t4fQ4cN1YxVJyA+hAmL5y3CwgULJCgTcHP6NLwmM2ncBAEKZeJ5x44qA7piAAAgAElEQVRIlz6dNorqWOLiYvHs6VNM+GWC7FuHdh1w+/ZdyRjSyeR+VqpYke6nOHV8ZgWNc3rpJfekPjJ9hw4dDJvVy+PeSXojniHBCZAWs4CYffr2wckTJ9GmdRsJ0ph1vHbtOho3aSKME2YyCaZt3boNc+fOQWxsHEaOGoE6derCZVZ7bfRWDvkUgr3Be+S+lSpdCq3btJZM95ixY9ChU0cBN7NmyarOyqWdFbPSDGHh4ZKVJ2tk+LDh+HnkKDjsdly/fgMlSpREtmxsRB+APHnz4OWLl5gxaxbWb1wv75nLkiu5r+rC0qllYL9IMzfXrlkryVCXi8CSAkH79OsrAFeTH5tg5vRpwgipXasOUqVJjd3BwRI4eWAhcs50mrcFbsOWgC0YMXKEOJVkE6xctQotmjWXz4uKjELQ7mDMW7xAHPLGTX6UJE2mjN/r5JKKxplcmT1zFubPW4Ds2bJjACfC1qiO2NhonLtwDjVr1UWa1Kmwa1cQcubKBaeDribvkKR4ERkRJiwDnsuwYUMFBCIrk8AdQbdZM2cqkNGslAxPat36DeIAX796DQ0bNsDG9RvU+ZmAGdNnCkBUiOCmDOsoi9evXgkAPOm3qZg5YyaaNGmM75J+pwJmt3+qgWqj44xLDUuSRAblVCMQ1CuwqluqGAPKb1BAu2pfwzN89/49OnbsLM7h6J9/Rtu2HArkLdE6dfIX9vutX19klGfAIDRDxvTq/Tp5x++gzaAMyN0ZO1aCyTt3bmPa9OnYsX0nZs6cgSZNfpQgulv37nIHyKBgkKpAV21aKKfUuSaTAKPjxo9H4cJFMH/hfLRr11Zsyr59e0XHe9lscheXr1gpTI6x48aiVKnShkVx6yd1a82Ii6VDfU+SFgw21m/eiKrVqmrGh5IT7iGfOyw0VJjiHz68EyYoWS7z5i9AcPBuAdCXLVvi1oJO6nGCmzExEqgOGz4cnz9+liQAwSw1CVqBmer81fMSLCcQQZYG96ZchYoggMVnPH3yFE4cPSGfW7BIYRQuWhTlypdH2rSpYY+Nxeo/1qBfv77Corx06bLsGfd21qyZWLJ4mTCXeA7SKkYzGARksgCLFy8R9rMxPZnAX4sWrfDixXMsXrRYwN+k3yWD06RAZtqgLyEh2LB+A0YMGyFA38KFCySQYvBBcLNUqZJYuXKFYmgZgI5COeUzYuJiJYhhUM3vu3j5giSZmCQIDNyKa1evoEKF8mj044+Iszuwe89+HDt+HHdu3YTTHot8eXKjdNkyKJC/gIBPfKn7puRZbJAHuCl2zQy8efManTp1xqUrl8U+9OzZA0mSJMXZ06clIZg6VWpsCdwiupfMU4IyPK+hQ4eheg0CVwLlue/M50+fsG3bVpy/cA4VyldA3Tr1sGnDJrEz1OftO3RA+gzp3XZVmwzFAgoNR40aNXHzxg1MmjwJvfv2lSD+9p1baNSgsQRpQUE7BUSVPTSQRJEXE6JjoiQRMW/+fPEV+vTpjcxZskqCiiDOo0cP0bJZM7EDKVKnEoAzJDREWDFzf5+LalWqYuOmDRJEC4Dg4XPdu3dX9uHR40eYMmkK/Lx9ULR4cVgsHH72G+rUraN2wfABRY6pA5xo1aq13HEBNyeMU+xPio4RMxL504A3wWQC60+fc4ryJDQkc1N8EGWfQkJCJcE08ZdfhGnHktKuXbohJOQj2rRthzu37mD4iGFiR7lF1NNmCxMSgMXswqFDB4V9SKYfz5dAJxlkTJ7dvHkDmTNngc1qlfOxw4nnb19j88ZNGDfiZyT088eFq5eQKUMGBGzeIsA9t57nyiQ5X+Ea3IyJjsL0mTPQkL04TQRnKX8m0FrIaekAXLHetO7V917YVS6n2M1hw4Zj46bNqFSxEsaMHY38BfLLnRe/06U8jhMnTmLab9MECCJQSF+QsjB1ym/CGmZyrWvnLoi12zFvwXzs3bNHkQr6DcDX0DBUqFwJ4VFfpR1Ms6bNdJhoJAJUOwqjBRDBL/rFPXv1lPs+e87vqFK5MhYtXoS0adPoc1K6mskH2o1uXbpJiSoBe4JhBDrnzJmLiMhIOafOXTqJ3GjahwK5XC48evgIK5avwuEjh0VXZsmWBfXrNcTlq5fF3yOYnTlTRhXtUoQEqKGtCcT4cePk80eNHImuXTrjwb37AvquWbNW7FT3Ht1gMlmwNXAbArcGwmxyoWWLpvixSTP4+CdQlSei7xVQYqLF1sC9Anvj/VyeB5nEZOplzpQZ06ZMR8mypcSn4P9iYmOxcvkKLF24GO9fv0XzZk0xfc4MvH3zVggc9CuVbW2r9lD7u7Qb/K6ATVuE8czvnzhhguyhtoZKtrgeLTvv3r6TBHlg4BZJKsyZo4ZeefodGzdvlvt+5dJlYf9v2bwJ7z++F1vEtYwcOQLt23fQvf21dqOec3EQ5waMHTNOkgTcY7LnqQMVwGWGk8lxvbrQMOruQEmskOnesEFDibv27DuA0ydP4uqVqxJ35MufVxJhBDuZhGBM8cfKVZj4yySkTZMGBCFrsrcn42VxYZiIByLDQiQJHRQULHd4wMD+EgMp5uZjFChYSHzWgIBNwh5kfEjhfvvmjSTqmOjs1qM7hg8ZgkQCbvaRqo8uXbvIft++dRNNmzTDs+fPMZctlRrUR/IUKdQNlpZfJkRERmDD+o0YOXIUvkuZAr/PninJ7UULF+LXXyYhX7682L9/n5BcHLTBJovSfbrvMZOpZEwnSZwYy1YsxfZt2zBp8lSYrVYM+mkQ2girWVcfyg1hcWW0yMvGDRsk6TZi+HCx5yT85C9QUIDk3cG7Ubx4EVy7ehXrN2zA0RMnkTlrdvTp3QulS5SAWWJeJ1wWJaNG3KCAQUUsoe7kj6KiowS4nz5tOgoXKYwN6zYgRaqUbl4cbRQ10YcP77Fm7VrZK/p3E8aNFSC2Vo1aePX8BcaOG4OOnTvh8ZPHAlyTSFCxciVpoUC5l3XI1jpF59y7cxcdO3bCjes3xRZQ1kjS4H4xwd/ox8ZYsniRxMjKzqvYVvlPLtnLtu3biZ2gf5o0aRJ1DzQwK9GSVh5foky4GxKNFP5mfO9vhbfVAt4/7oTlP4rRuF3dv//isQPC3DQkTpvLf9lT838CO/8uS//35etNrBOvIgCbC8iSAEhIcFMABLuAOy6TQ5y2+BzOv/9d/7t3arDJuNDK21fAHF8ENz9/gTMqCs5kyeDw90dIaBiKFsyHkLAvWL3qD3GwGXBt3rIZPXr0ErCSzCQLwU1hYBlsLfW5t2/fkcwqwShmj6iAmTkh0Dn39zm4eF5NHf11yiQxWg6HE3379MPWLYFo1qwpxo4djeQpkopI28U5NeP+/YfipBw5elRYLyNGDsenj+/Egf7w8QNOnjilBhGIzxjvNKtg2+i5WUbYFcxsM4sqQ7jEmVGKkY4lg9j27dpha2CglDvRMeN3N/6xKT59+IiD+/ejUKEC8LZ5iYJ0uFz4EvIFx0+cEMPIYI+ZNdXM24pfJv4iSrlEieICFAtj7l++THAQfHRCnKalHMKSLRsGykTFqm6AkiyyXr16S6kRWUI0iNWqV8XNWzQIv4kzvzUwQPbey8db2Hd0gMhosNsdiImJRWxcLMqWKycMFWaGaWh/GtgfDevXV8GKWQXeoeGRArLOmTsHqVOnksy/t5eXOPcMvE6dOSWAiQJ9vg0o+Y8EofPlySvZS4JAlStXkjYHK1aslOwjGbV7du8Wh00FPprNxADazBKys6hRs4awPa/fuIb06TILo3Hf7t3iBPw8+mc1RZdlxjYLXrA0eNRIAegIxtI4kqVCUGzDuvUScNarX0+Au1y5c2kQ3AQ7S09fvxEgiU5r85YtMfinAXhw/z5m/z5bDDZZrnXq1lWyQoaKOMLqPl+8eEGcd2H6Crg5VNjNwj6hI2BENzoPRUPOgIpB5fx587F08VIkTpREyjvKlCkr2f1xE8bLenv26oEUyVNISR6BVoK8lE+egYVsVc0Iio6KEoY0ATJm8/v26YNOnTth186d6D+wP5o0aSosnhy5csKlGSAGwOJ0OiQjTaCRrAk6T6NGjBIn+d6dOxLUfpcsKYJ37xFmGEsIpbRx5Uo0aNgAy5Yu0yUf7MXoRFQMnbHREgD9+GMTySZzD+yOOHGSuWQGOStXrESzJs0FYHzz7jVq1agtzLhNm9cLuOfr7avuqols0CicPnMagwYNQWh4OObPn4cSRVU/0tUrV6F5i+ZYunKpnKnd5UTg9q1YuWw5IqMj0ahBA/zYqDEypGdgRD4C4DA5sWDuPMyf/TvSpUqNnwYPQt2GDcThevzkGWrWqI0P795h06YNKF++HPx9DUBKBbQnzp4SdgVZqgzESpUurfZk2XJUq1ZVQJEkCRLryBZ4+/6dOLF0QkO+fEH5suWwaeNG2LwVw3f6tGkCEBUqVFhNSy9bRkr1yLYYPGI4xo8nQNgWqVOmjmemy/GrQCMyPAIHDxxEdEy0MLoJ+NC5M3JZVJAm3msdaBPIkGSX1uH8DOqFVcuWY+KvvwiLbuy48ahWvboWExfi9KCrsmXLC4tqQH9OZu2CHD/kEJ+Rd/v58xd48uQRFi1ejqPHjiJJ4iQCQBOIvHv3DmbOmCUllxMmTkC7DmpiLZngLMXr2asXxo0dp7WkYm+ZXQSHlW6hHSB7pGiRIpg3fx46deyEq9euYPf+/ShTqjQ+ffqIZUuXYtvW7ahVs4Ywgo3k74sXL/H5yxd5BtonPneO7Dlg9bKiYcNGuHTxIn79daKABalSp5bvU9eXPW3DsXXbNtHLBfLnFxYUmYU872vXrqJWrZpyPtwzstf4vpcvXkkVAkEeghVkEcydNw916tSCn68/wEoOz9Qjg4rIKGFG0fln2Vnz5i1Qvlx5Kd/79OETjh4+Krpt97698E+QAA0bN0KjHxsiU8aM2LR+PXr36oWcOXPh8o3rcMAuAcicGbOwZMlyWL180K5jewG6UqVIIaALL8LHL5+E7bTvwEE0aNAQA/r3x+1bt1C/Xj3B8aZPnSpBc+o0qURewiO+4uWLF5L0IBPjzLmzkjDhXS9frqzYuhnTfkPOXDmxecsW8RGcdjUkziVAv4LSGdCqgULVkSRpElxkWXrG7/Hp8ycsXboMmzdvkqRO3379kTN3XiRKkgRfvoTg+LGjOHrwAC5fPC/3oHrN2mjdqpW7v7dRMqlERu2wQPkkN5uZNFVJPbK906VPjz69eyNf3rzCVOXeU6/269sXiZIklmqMadOmC1Des0d39O3ZS6EfKiJERGQU9u4/gAXzF+DDp4/o378fmjVuhKCdOyUB2KVLZ6m+IHNYEgn6vjol0eNETFQ0qlauihvXr2HylCmS8KEfw3vSQfs3R48dQ+YsWSSgM9if3EeCnbHRkfht6jQsXLQIderVFTCxQIGCYq8uXrqElatW4uIZMpN6oHGTZkiTLr2AVnx2BqJZM2cSVn36DBnkjjsYhJvMwuIkqMGkUeo0abBixXIkTOSLEiVKSRBKwLx+gwaaAUTmuREsK+ClZauW2CnMzV4YN248EvhT3lUCxcjKMPnJ87ty5bIkBsnO7T+gn+g+qySQ1GfSd1yyZBn27N0LXx9fDBo8CD179ITNxwsdO3XG3uDd6NChHYYMGYwUyZMryiT32QHcun9HEtpMkjZt1kyqXBhot2zREtQHBw8eQGEOLmGywelCFIdcnT2Dyb9OwoVjp2CzWHDx6mVkyfy9KkufwyoOCMuLOoNPExsTjZIlSuLNu7eYNXs2mrVogbCIcNx/8AA3r98QH7ZAvvySrPMj2KLvvMF6NfB+VgVQ33fv3hN79uxDzRo1hcVerlwZt75nUvHpk8cICNwmjNfwr+HCvJw9e5awAqdPnyl2h/02e/boIXtOUIAMa+qGQQMHIuLrV1SoWFHs7KQpk9CqdSsd8Cu161nG2rlLFwFyOnboKH47faldQUGoUL48Jv4yQXwBlpDzXD9++CiA5sEDBCYXCNBI0LplqxYC6s2cNVvsN+/qxAnj1YXUaCK/88Wrl9i8JQABWwKRIkVyjB09BokSJ0TlSpXxVvalmzxT3tx5xOeiH0v/kgD+smUrJaFLX3DUqJHo3Lkj7t+7K/qacjxsxHAhVaRMmVrWyQqegICNiAj9gq7de6BmnXrw81MAp/h0TOJQgCS6ZhmrQ/VvdBOJIP3bZ8+ahTdv36FJ8+bo17eP6JOoCLY6uYxZs+fg0MGD4ic3b9ZMDU28cx8VK1VAeFg4+g/oj25dOyNHjuwiE7Tbz5/zeTg8a7mw/5joJrjZokVzJTUCnqrqCYNtTJvLOIMtWFiGvGDBQiRJkOgbv2Pa9BnYsSMIIZ+/oGTx4rL2J69eoGyZsgglG3rAQHTv1hU/cC0ul1QCvHr1Eg+fPMac3+fixMmTSJkipQI3CbR6+rMSKyi5Yfn00mVLhemXNVtW0aN58uRFskSJxIYeOXxEmJwXLl+SqgMmtpq1bCHJm5+HjZREfMbvv0ffvmyFU0eALZoMnvXN6zflHi9atBgPHz5Cy5YtMGDgABQoSOYmW2C9QL4C+eCIicPS5UtRt15dJGKVC8HNt28EmKdMKf98kPhG/fv1F1+kXfv2mPjLRJw8cUIAXz7L+Im/oF37dtICgb4S7w33hNUn8+cvkrVk+T4LZv8+C1WrVxW5HT1mjOh4xm5lS5dWVQTEAJxOYdTfuXsXa9etw9Zt29GydSuMGDUSU3+bij9WrkRC/wTClGZcQ/nnnrLy5+bNWzh/4SKWLFkq94tMSvrnrGhkvM1EL/eJd7xY8QLi4929ex8b1m/Cvr0HBDzm+eYvmB/ejNs1mUEiF8OWaUKLOkdFL9q0aYvIFe30pF9/Rf36dQyzp5NgJmlLxmQHKwaZtC5VoqTow1o1auLW9RsYO34ievTug2vXr2Hi+AnC7CT5ifc/f7688Pb1lc9kfH3lylUcOnwE8+cvQHR0lHw3ZS1pkqTCIuU+161fT2IJBskK0FTEARX2u7B9+zbRU2wlwDgpabLvNLgZ7yfzkfmEn2NMuPk5CikTmJHFzwYfxiVCWFE+8d+v/+4OxDM33Vzh+GDXoNkbTC33n3+arm5kEflntr+Zm//2ib6NceFFhEtYaJkSupCEKKdoEgccZptcPoKb8YXQ//ZX/e/eqDFMwfziiTCCWwlXK9YBhHyGM+or4hIngTlxUoSEhqNowdwI+fIBq1etQcMGTRAbZ0fgti2S9SabgX0ZfaQBuQIGhQWs3Vyyr8qULo2vERHSP4Q9GwnisEcQyyt3B+9BnXp1sGz5MgG0qJhWLl+JRQsXIXHCROjTuwfq1q0Om9WG6Ng43Lv/EOvWbsCevfuRMWMmCRTq1q2Fe5xq3aaNOKqnz5xR089lHZqJJEGxcqRDQ0OE4ULA5/fZs9GxUyf3JGuHLr9RLDyzGDOCCZ06d8aUyZPx/uNHjJ/0K9avXo2hAwejc6eO+D59BgGl3hFYPXMK6zduwMULV9CyVSsMHzpETSh1Ab/PmiWfkSVzZsyZOxfFSpT4l+cm4AIBMzNw8OB+TJ00GR8/kEWlGHcJ/HzwJSwMJ06fw/TfpuH61avIlzcfho4YLuxGgp296fRbrVi4aL6UmDlcTkTHxOL6jRtS+hYTGyPlx5FR0dixbTtev3qLsWNG4/r1q2jRvCn69u4tJXR2O0ubn+H8peuSbSMYI9NIW7cSsIslGcyW0oD4+yfUzKj4LhfiIDucePH8uZSKWG0WBG7bivKVKokTt2rFSgwaoPrlnDt/HrCyhFKVXKkOCiobfO7MWdSrWxfMCHP96bNnlZLYJQsXIXXylBg6eLCwifnLLAskk+74yZMCBLOkuUjRItIOgcwRlo7TeWAJ+6SJ41CzZg0kTpwEXyMiJet77PhJzJz9OxInSIzRE8ahSsUKOHPqpLBcCOb1HzBAGAwsSzMARblWLpeAGGQvskdXnz59MUxKa9XQFd54VSqpwRpxeHToZgIePHiIqVOnYM/ePZIBrlCxEv5YtRrv3r/Fhg0bJKHA9ZMFSwd2zerVAnwwoKHj4rIr8Jrsn5Vr1+LspUsCiAwdNEjAluBdu6SXW/Wq1aQvT/5ChUR++f8q2GdpmAq0m3Ba+okTGEpwc/TP4hiQzVqxUkWEhYZh67atKFmylJT0zZk1GzNnzJCSeQI/omNMLDe1I85hl8CGLBL2MGQPLm+bVfbeYrJIYN6ndx+sWrkCTZq3xNyFixAW9hnjx07A+g1r0L5dG/TqybI39n5y4OP7Tzh/7gpWrlkt4GuLNq2lPUGqFCkxatgIrFyyFI0aN8LSFSvg5e0t4CZN4u5dwVi+ZAkiwsNQu2YtNGzUGJmz5YDDDMTCha1bNmPSuAnwMpswZOhgNGvTmrxcfH73WfrYrfljFdq0bSPARq6cP8g+MaFy7tx5rFi1VpjdTZs3k2A3ffoM2C7s2rkCto8ZMxpVK5eH2WoT2QwK3oX9Bw8gMiIKH99/RNLEicVRS50ujehPshIJ2DIpwWcrVbKUlFORdTRi2DAMGNBPzpEABRlBiqCuSinFcb5+HT82boIvoSGoUrWaAHDlK5STn+vKHVicRsmhBmg8NBLPlLq9W8f2uPfwAVq0bCnAUoFChQwei0oCvHmNNk2b4sbNG0iTKg3atGklOp9rCQ8JlTLvI4cP4cade7A7nMicOZMwBlmeyz5odNLnzZsr7MeRI0bC188X3bt1Q8CWLXI/yRiwWhTgS3lxUi8IIKaSPuPHjkWRwoUxd+7v6Nqli2To9xw4LEm1A/v2iY5//OghGjduhBrVq8mZUY7Pnr0g95wgPhMfiRInRveePQSUDty2TXR1wVw/oFPHjihdpiwSJk4kATr77126dAUzZ88SZuPAQUNRrmwZ3L59S0qldmwPRJIkidG6VQtZg7e3DS67C+fPXsD2HTtw9fp1uRcsLWWAX7tObSRgWbowGg1AQf3Ju8h+ZEyUUJ+nTp0StWvXRKmSJaUlCO0vWUFMnqxdvw4+/n6YMPEXNG3UBFs3bUSfXj2RO08+nL16GXY4pIXJvOkzsXjJErz7/AlFSpdAs1Yt0ahOfSTzS4DIiAgE7dmN2QvmIEHCpOjdsw+qVqmMixfPo0unznjy+DFy5sgmoBmZ2zyDt2/e4czp0zh5+rSwrYlP5MiZU+46E2Z/LF+GKb/+ikxZsmDHriD4+vrDTtawVK8ob1PiYWNaevVqAkqwz5pUGpjMIlsEJQ4dPoRUqVMJG7JEsSJImTIFvkuWHGEhYaJvCdykSJ1GEmUEz42kk1E+p3wTwEHdy2EpZF+ZgEcPHsr9PHHsuDCMGICv3bABsTGxUgLLtgNeXt54/uy52O6tgVtRqlRxTJk0Hhm+Z5WIRdqaXL12Q0oKGXhXrlIV/Qb0R5qUySVg5mAclvezIuKHH3J6lCAb2KhLnqNmjRoCJv9K5mafPqKb79y+gzZNm+DJs+c4dfYMcuXOo1tbKMa5xKJMAJMtOH26mkhcpYqAq6y+4DPT7hP4mTh2lFTUdO7cAzWq10CWrFkkUUZg/s6dm+jfvw+6de0Eb5s3Yu0cAvgSu4J3Y2vgDmEMscqBCbaoiHCRQ7aoYfsM+l8GI0Z6nRpQp8kkSUW23qDckGntx8SQ9kGdGgh12gnQQOQ9YFOAlHWyDQgZ6mkypJH9evbkqfR+v3HzpnzXmTPn0K5tW2Ecmm1ewjhesmihgAG9evdEnVq1YLNZpC/ew/v3sXzVWkn4/JAzJ7r37CmlrI8ePsDECb9Iae6gIUPQvmN7ZMqYXhIe9x89lJY/2wK2IOT1O7G5l69eQY7cebB1+3bRLXwNGjwYjRo21IlxF6pXq4arl68Ic79dh/b48PmTgBhTJk2ShE+n9h2kNQUrj7TLoIBq/SIjjADN589f8PPoUdiydYvoQH4u9asAWS7gwvlzOHb0CC5evYYvIWFyH9zMzehoVaUxZqz4RAMHDZay7oXz52PXziBhbv40+CdERUdLpc8dlipPm46u3XoowF58T11Pr/+bTMkNG9ejY6eOMnho9R9/YMXy5TC5nOKXkn0nfStNLty/e18Y10ePK3Y5z4tMViYdkyZLhlWrV2PB/PlInzqtJEzy5MwlNvpLaCjevH+LoN27ELxnL3y8/cTPatakCd68eYW2rdviyqVLAvSxTJVsbgJ89GMpx4cOHsKtO3cEkCMLl4ka+stsI0NG65q1a9CrTx8hCVB/s2iB8nH06BEsXjAPn7+EYOBPA1G8GEuy00pVmk7TKz9NV2oor1RwFVn39evXRP42btqIpMkSoH279ihRvLgANYFbt+L+g4fSVoQAkhpsORfPnr9CqxbNcPPGdWHct2/fRhjuZDyTsX761DkcPXJUnocVOtlz5MD4CRMEmFdJ3njf0UgTOB0uAZypD2WQ6YTxqFqpvBBQWLFEO7L3wH5Jwn759EXYjGxbEeNySrXLrRvXkSYN19JOWpcIISQ0HBfPn8PhY8fFJ4jS/aa5Fia6FANO7ZJFFQ/p1i0m0d0EEgl8cb8JFhYvkV9atqT4Lrns9+w5c7FgwSKkTpMWQ4aNQJu2raUFyJxZs6SajxVSdWrVxPeapcsS520BmxG4K1gSSnyR9Up/tiD9Exf1yAdpVfTuxUtM+e03NG7eFCmYpNRl6ZvWrce40aPRq2t3DB05HClTpxaW74qVK1C7Vm3p6/jo8WO0adMaT588RebMGdGrV0/kyZtXvo/kkNOnTktC7tat2/KdOXPklIRGlerVcfPeHSxfsQzBQUGoW7s2BvXtj3Rp0wtb/t37d/Ie9uk8dOQIihUviV8nT5F7QflcMO93PH74QIDnRg0aIls2BTI77HEICAzE9h07JTHL869fv56wu4sVKyq+Cf1FtmwgUaVM2RLu1k+vXr7G+nWbsHzlChQqXAidu3ZCseLFBfhWzHitfDQwrZKOyjbxSMnoZYl+0M4dKLBEP60AACAASURBVFmiKEaOGIZs2bNIJSZbYLx+wx7VaxG8dw8aNGokMY8kpVxONG/aDMeOHEW/gT+hz4ABePf2tfgHq1Ysh9Meh47t2qNsmdJInDSpfCdZ1qI7TpyQRZmtFvw6eTJatWyF5CmSY/rUaeJTMCmzMyhIYjCDy0TdJSQluLA7KEhY60y43LhxE0mTJdVVdkauzAUT8RiXE5+irbgeEo5UCSzI4usNP83elz34G9v0iAz+O3/1KEvXC/gnIKfB2Pyfy9L/7rn57x7lu1gHnn51iLOfwd+ERDZeNytsUlBihllnlN1K5d/9ov/t+4zASQcUhitl0cCKM84B6+dPMEeEIzppMjiTJEV4eASqlyuFV88fYuGS5WjQqCnMZisOHdyPnt27S/nbmQsXkTJVSt3nSmBSxQg1mcShqF2rpvRPonFjyRiZOezdRMdo4aIFKF6iqCiyON2P7sunTxIkBgftQv48edC1UxfJRDHbu2jZMgHmMmfNhl69+wiLjyJ+/+ZtceruP7gvPT9KlSkDX0771MEMdRNBZq6Liq9e3Xo4d+aMlDt07toNCRL4x4MDZD452C/KImWRW7cGokP79tIz02Ux4/aDe+jWoRPMdgf6dOuOQkWLSqkFWYvbd+8SkLNCpWqYOf03YTWyHw9huoDNm/H7jBlw2R1Sgl2naeN/eXJcriPWBan4B3vwzcSmjRuQKcv3YnCzZPoej548wbJVa1GmeAkEbNiI775Ljn4/DUDxMqWlV+j4UT8j9NMnKWYgg4gAtLePr4DRwijSMCR7vtGJItNhc8BmORvuK3uaVKxYARERX6W8dufufVKiSeeqUcMGUnpLhtWA/v0QFRGBXXv2IHv2H2BjD1bVyk6XX6kG4C+fv5BeWBFhX7Bm4zqUq1JZgIYdW7ZiyICfkDhRQuw/ehhJUyR3l9AK7KK9yEvnL6Btm7b49OkDzp05h7Q5suJLWCgWz1+Aw/sPoFTxEmjTsqX0Ujtw6JD05mrRqpU8L3uVsXk3G8wXLFBQ2J8EKllqWKRgfjT5kcODckp/SrIgmPlnH7t+fftJv5+ECRJIdpaBHFkYBLx79OwpzB/xAXQAwIdmYL5g/jzJ1IsjPZCsSlW+7DSy3O4ySQVgG4Eh/xYctA0rli/DmdNnEBUZiaTfpUCNGtUEzPHz85c9I0hKJiv72DGD+2OjhmjRvLnQbY4eOiwg5ouPH1GyYnl0bN8eBfPll3MkK3rs6NHSq2748BEoXrq0gH9UVDb2IdQsgIiwMHTr0hXHDh9Gz759MfTnkcJWILDbq3cvHD18GOMnTpQem6lSpcaq5csxbdIUcS43BQbqjLAmzrCX2p7dUoadOmUq/DJhAvz9/TRzXEUJQ38ahA3r16HBjz/i1+nT4OPtJWVpPXt2x9fQUHTt3FmCaZa6nT93ATu3B+Hpm5coXbECJk+ZLL14uI2Tx0/EojnzULxkCcyav0ANJSHzQsv6vl3BWLl0KR7evYNqVavjp59Hwi9pYpjFAbqGMUOG4/Xjp3KP2vfsDqnejnJI6T17MYWEfEaH9m1RpmxpOBxxOHfuDLZv34k3rz+jQtkKmDj1V9FXUjb/JRSbN2wSZgR7h3bv0gHeiRKILty2cwcqVa4s/YHZj/LVi5fCUixZToHzHPBBYJR94dh7skyZ0qID16xZjSnjxwtTYeSYcUiXUfUXVs0b1J2LjI7CueOH0KfPAGkqnzhpYoyfOEFkVliqukzdYrK6M/MSkCiEVP7y+vVbAcw3rluJsJBQ9OnbD527dBVHm4wuYb6JTnFga+AWCabY+P1rWChio6MkMWE1W+Dr6yNghsnHR4a+ZMiYURjWLVs0lwz/rqBgAaPYU4qgd9q06QQcXvPHH8IcJAMgcWIyT9TzxUhpl2KHLZy/AFMnTxH2JFsZMBlz/txZBGzZibIVygmYvWTJYly8eA6RkRESs/PZ+WfixMlgtdqUvTID2bJnlURXq7ZtxWaPmzgBx4P2SluWOvXrIUu2bHjx8gU2bNyEPfv24YecP2DS5CnIWyC/6DsCYWQRzp45U8Cp2Oho6dlFgIC23s/XFz5+vgIckJXFuzTj9zmoXqMG/BNyGjuBNvWMtFHsvUoZUrkTk2Ivrl+LD29f4/sMGVGpYgUB5+1Op7DdV69bgxSpUqH/kKGoUL4idm7ejKE//YTU6dLhyLmzsHjZwKddOnuOyH+ajOmRt2gR3Hl0Hz07d0eWFKkFPFq8cgVeh31Cp47d0LJpc3j72PDp4ydpQbFg4TyEfP6M0JAviHPEweIywctshY+fH7y8fSSR8P7dO2TN8QPmzJsrdnjlymWYNHEC0qRJJ6XR2bLlUACjEzAL01zJm9Nhx7lzZ2XYBsHOYydOyMAiSQSZgOcvCLIFyx48un8HRQrlR9lyZVCydDmkyZAZW4N2YfWadUiXJp2UrFarVuWbRCv3UN0PzVb26IHI5EpgQABWLV+BSxcuCBD4Xdq00upjxozf1EApXfrG/r5Lli7Do0f38WPDetLWhms8cOCg2FxWBdDGEdDLnSevtIeREsiff0aV6tWknJ3sIvZ4NV7KZwKiwiPQvGlTXLl8CcNHjUKP3r1htVmlLL15s8Z4/OipVDyULVde7IBUp+gELlW4Iy5KAtCpUyYjX4ECArqxNYDqz62Y1s9ePpMyzOuXr6FuzVpS4krZPnz0CKbMmIbESZNg4tDhAr4T9CeIR4DKx9cPTZu1kD6gcm4OF+rWroXzZ87gl8mT0a5DB+lpqx9FVTRou9i5U2c1eLBrF2lNIb6ZZr/ZNdVGtUdSjJu7t+9i8YJFOHR4P7p17oYKVcvLZxEkIuBQpWpVJE+eQvaSbX/YqsXL5iPrpZ908MB+FC1aSPykJEkT4+nTx/hj9SrcuvkQObL9IEkaBsaiKyMjcOXCJQEIyKoje7xggXzCGN59YD9ef3qH8mXK4tj+AwjaEYSjp44jT9782C8M3fnCIiNQ2KhhI2XjXS4BtbdvCUTzFi3QtUd3JPvuO5w8dRLLli/HlQsX4GO1SVCeK18+qZowFLe+/pqRS1zAhJPHj2HZ0iWSZIz4Gi6JOb6DyXcf0a2+sPr4IuzrV1k/k1BTf5si/tbFC5eE/c7gftSY0VL5Qyb+7l27BKTuN2igRCMtfmyKE4cPY+Twn9G9Z2+5zwJt8EjiHICNffmBwT8NwsYtm9C0ZVOMGzMWL54/w4Rx43DxwnnYY+JkfWR28cVkANnkFqtNdAVZ1pOn/oZmLZojecqUePDokfTv3LV1O4rky4/B/frD4u0ljPnDJ4/j0vWryPB9JnTs3AX1OOlZA2aBmwOk7+3TR49Fv0ZGRUgCgIxYXz9/2QObt7cwMtOlzyCtQ9q2b4tnT58Ji5CgOZmVTLClJ7is2x0wqX3y9BlMnTwRb18+Q48unaWlAJOHNm8/mCw2Xb6r7qoyk+xVT3ui4p0jR45h3u+zcfXCaYSGhUuS0dvPF35k1Teoj5evXuDypcto2qIFfps2G/Y4u+zBkkWLpNdieGgIYmKixLYRoPL28pHn8fLxwbv3H6Tv/ajRo9G4SWPFeCc5Rlf/GQkcnlPU10iJN1gRlTdvbvTo1gk+CROArO9tO7ejTLmyyJI5Kw4dOIjHDx9hwvgJKFaqJAI2bsHixYvw/PkThIeFSmsD6bVpscDfz1/8Zw7eoQ+YIVNmiZ+aNG2q7BUr3uiVOkyqgsjo/W0CXr18JUQW2k72Mi5ZJL9UsJUtWw5p0qaTXvNsEZUmbVphT1apVh0xkTFSAXfg4AF8+vgB0ZFfBUTjeuh3JE2aGC6rtySpvoaF4cemzdCv/wBJ9PPfqHe79+iJY/v2o3uvXmjXuSMyZsks/s+H9++xLTAQk8dNQPuWbTBg+BCpzuCzs4UVk4bjJkzADzl+kJLuRQsX4NPH91Ltx1iPL1YcMa7g+ZBB/urNK+TM8gOmzZiJCtUqw24y4RL7rE77DU/vP0Db5i1QuXwl+CS04ciJo8LWZBuq6tVqYMigoUiZKo3qIxoZhVmzpmPnjh14zcGFEZGIkQniKoOVMHESseWE78jIJ1lgyNChKF68GF69ei0DhihLrKKqUbsW/Dn4Vdfz8rnJ0l++ZCHSp0+NcWPGoFix0vBPkFi3lqPfwaSqqv6xWONBT94/3k0mdJhUqV2zpsQVTEaz5PzQ0WO4euuWtM3o068fkqdModvuufDrhIlYu3o1ypWvhP4DByJnzuy4f+8Bxo0bI58VHR0psQnvA+2An5eP9H01Wcwg4YgM4Am/TJJYjmSbZYsWY8qEX8Rn27Jtu4CiZFPDbHG3pnA5HNgfzMFpvWHz8sKp02fwnfRJ1W1/NDbAB6auDIm14X5kNFIntCCzrwXeuhWSlKR7kMH+ZdD+9w//n+2AKdukB65/yszUgJPKqBrsOs9Tiy8RUSt0gT03gyq+/3+24P/0BwueL+Xg1BNWOEwu2CwOOL2Swvx9TlGW/1dy/DEOeBzqQkiUAwm9HNLLKg5esAqIZ4HZHid9BclE+U+8xDnwbKIrPVTYT4K9FOkY25HmawS+i4rBGx8/RCdOCqfTjpVzZmDXtgC06twF1eo1kUbZTx7fxfo1a3Hh2DFMW7wE2bJnF3al0TNDwE0XJENFZ4JstGnTp0kjZsPoXTp/Dtu2bJaeesyU0ujIIACHQ/q4nT93Hru3bsbVU4fBzXM4TajbrBnyFCyCgiVLI2X6DHBZLDDZnfjy+Cl+m/YbLpw6iZ9GjUblqlWRMHFimKwWlU1nT0OrVRhmdEBZerVz/XpUq10HjVo0l2m20sicbDKWNJvM0q+NBvfI0SMoV6aclM+wMbfFy4mnDx7hQFAw9mzfKZlZen6ZcmRHmepVkLdQIRQpUV4Cewa2ch8dLty9dQsB69bi+cNH6D1sGHKWKPkvj53ZWyvZvk4HXLFxMDsduHzmDI4fOoRb167i8/sPqFK5CkrVq4N8uXJj+cLF0tu0ep1aKFyimDhzAes3YMeGTTA54zRdy4w8BQogb4ECksVSwRGkmXaVJs0kC+djteLqhfM4un8vLp89haf37sLbyxvFixVBlmKlUb9hAxlCocqrTdJTaeG8uXh08yaGjB+PQmUqw9dfD0vSpdpGmRoZvATjDm1ai35DBqFs1cpImCgR7t68hTVLl+Ph7duYvmQR0n2fEXaTt+qTZVGlQQScXzx5iqWLF+LZk2dSMpgwRWK26UbIp0+4dukK9u3ahTNHjogzWKF6NVSvWRMFCpTAx0+fsXfPXmG+kZlDdqHRJJ+THy8d3YMrl85Jf8HkqVIjb9HiKFisJBo1aw6XlQxDFywO4NP7D9gZtBMXLl5E1apVJTAMCwuHly/Ly1SfWbIqZHL5lgAc3rMXzTp1lFIxY3p4LJ+Fgz9YLk0mp2Y78xkpe3Rw/FwO3Ll6GRvXrsW1CxdRvmYNdO3aXcBWOh4MHNnegrEU2bBkYly+cAG3L14URyZfocKSYa5Ysw5yFSxs1NMK0njwwAHMmzEd2XP8gC5duyJnwfyINZt0ebi6t0x40D/dvHEjtq3fgIKFCqNjz55y7pxQumf3HiyeMwd1GjVEk2bN5F5zyMnOoB0CsA8eMliCAbvJJW0QZOqk0ymOCpnEDETY35BAqpXujMuBxQsX4eqVK6hUqyYatm0NOO2kIOLjqxfYu3M79m0NxLtXL4QlkjFLVlSsWR95ChVEoZLF6GnK/nLdB4P3ImDNOphs3ug0ZDCKFisuZ+2wx8r3umLtuMqJ1avX4taFCyhRujjqtGiG3EUKS+Jmw8q1eP7oOSpWr4bS1Soj1uSAlzNW5O/t8+fYvzsY++mYPn8hQWbWLJlRqUYtpC1YTPrpsq8Zv0f6lFks7kEVO7cE4Nzu7RKUlKtRHdVr10LhIkWk9PjwwUO4c/M2KlSohErV6wjLmvdq+YrlcvfqN6iP4sWKS+ngnuBgLJ49DeVq1kCv3n2ROm06YZe6RN9Y4GTAZbcjqdmJXyf/isP79qFY6dJo1ro18uTLJ0g6HUHuid3LT9qMMJASPSVDZzQQEhsrjLbA+XNx4eQptOvaFbXqN0CyVCmlXYaJbEqTWb7bx/VVmIvXLl/BgaBduHfrpshhgoQJkb9wEWHsZ82bC/NmzYKXn58AIRUqVBR9w2QC2ZlkmYwc/Yv0M2bCZMvatTKkrcfAgVKGTZCHiSILLyJLuE3AsSPHsDUgQNjxg3/6CUE7dmD5vPlo1b8fqtesJaDi+TOnsG/7Dlw7c1aD6QoGbtCyHVKmTYvYuDixWwxuChYugkxZswib09vbC6f278OJI0dw+cJ5vHn5EomSJUW+YsWRJ19etGnXFlabF2K8fRDNMmu7HV4mF0LevsWBXUG4f/MGTh4+KGVZMNlQuEQpFCxaVNiVL188x5F9+zBo7FipImDCKNrsDadF9eVVoKZF6QcBiKRuGfcun8Pl0ycEULp95arcZ4uPD2rUqyMMQvYsTpE+E1xOMx5ev40Nf6zGzbs3MXnubKTP/D1sdheCA7Zh06plKFg4H5p1bIeT587i3MmzuHHuIswOoEb9OqjdtDGy5M8HrwQJYDLsjz0Oj+7ew6UzZ0BZfv3ylfiRKdOkRf6iRZEzT24pPfx50CBky18AfQb0F+Dp2IEjWLVkhfTUHDhoCAoVKwqn2YI4Jg0YpNExcjpgctqF0Uwm2KEdOzBl3jwZ3mAMgaCyY5Lu7dOHmDRyMC6fPg4vixV2lwWZfsiPfEVLI0+x4shVrLCUVashYQQlVU9kAziijpYGIA4V1PCO0h/kp7PP5qZ162SgYXmWt3P4TxpWLth1CZ7yDsmQORi8A3fOHJahYDSjeYsURa4CRVCjbn1kz51b/DqX3YnY0DCcOH4cs6dMQd4ixSTgJnNQMa/00Bo+PwBvi1Xa/+wKCEC5ihXRrEN7fJcyOV4/f4F5v/4qzLTBw0egfOXKSJg0qdw9BnRkZdntTjgjQqUf61QCN9myoV2nzihUuLCWKdVJ0+Xng1ePH2P5/Lk4ffAAcv+QAy3atkPuIsVw+/ETKas/vm4BYLKKf1CifEUUK1se+YoWR9ZcuQEvtrZxwhodjfXr1mHnxg2o2+hH1G/SVPlR/DZ3YKha/Pyx6g8pJ1c2s5XoHv6PZ2s3W+BgYp0DHFj9Q5kG8PH9B2GgcaDf7QvHEWuPRZWaNYUhmjdvPjx4+FAGfbAig31dnf5+st4v7z/g4pnT2LtjO66dPivDMnmXGzdshHRFS6FkuXJImjSZ2CLD1+c5PHn6FAf278f+9SsQ+vYN8uYvgBLly6NgqRJImyY9Vi5Zjg2rVmPKvDmoULEqPrz/KIzcZ8+fCaBQp3Ydt40/eOggVs1biKzZsqFluzZSAkp2UMiXEEkCrl20GIuWL0f20qUB7TuI/WIw73BJOxDaSepzH2c0Xj97LL3zTh4+ihP796tgW9t56tYc+fLi+PFjuHHjOuo0aCBsJUkwu5wyvZns2qYtWqJQwYI4ffy4lO6TBdi9Ty/pubdl4yYErlmHCrXqoWGrtjLchv4y90XAHO1Ds0XTkf3BKFm0kAzp4XpZ4bEtcAvu3LqN86dOIeTjJ5E3AualypdHku+SCSi0cdUf6Ny3L2rXrydyQmkk++zm5as4c+Q4ggO3qocyAcUrlUfRMqVRpGQZZMmRW2IC3mX29rVHx+Hpk0e4fPEiDuwMwt0bV4SLTSC1YIkSyJYjO/LnK4DFc+dK//fWHTqgYqUq+PIlHCeOH8PsSZNQsV599OzVG6lSpnT3lnaYLYiKc+DBretYsXA2rhw7jLoN6qNp2w7ImD0P4OMPeNnEdopt51RvixnR0TFufc0z/PjsKU5s2YjdB/bhxfOnyF28MMpXrCDMuqCAABzcvRd1m7dGu8Ej4eNlQ1xEBF48uo+r585h746teHT7lvhDCRIlQt4S5aSPeMHChTFj6lT4JEyIdp07oVQZ1TfaZWIM6yX2m0AqZUbVYJgQwqGbV65gX3AQTu9kstmEMtWqit9RpGhRxETH4sihw7hx7RrKV6iI0nVqCrD05N59XL10AQd3BuHhzVuim1mJwD7rGXLlQoHChTBz0iSYfX3RqVs3lK1QXnw7qWCCBbEWH5EL2iz2mKYM0ZZR1374+BE7AgNxd/8O3L//QOQ8S85cyF2wCPIWLoZCxYsjTYYMiImzw+SIFT1w5uQpnD19Uvbn+YMH7F0mA3Pq1K2HZN9nlGTloeBgkbfWHTshd5484nPxfhNQXTZ3Hpo2b446jRsgaaoUksin7n989z6WzCVzOA069ewnLQouXbqE9atW4sunz2jdubNUKPF17949XDi+H7u2b5VkMW0xfQ6eCyvR+L8BffsiQ9Yf0LN/PxQsXgQOi0l6Q7M1zv5dwbh4+ixuXbiE6IgoiZfzFSyEspUqo3jZMogjKOxtQ7TDKQlCH2cszh4/Jn1Jb165invXrss6WIlQs3EjpMuYQXT5qSNHJJHepnNn5M9fQKoS2YbiaHAwOvXujYp1GiNxirRS8UJd4G01I/ZrCHZu2og18+cgQ5o0KNewKUpXryV9slUFl0uqTSKiCeKqgXfMC7LzltnhwNsXz3AoeBce372FM8eOIibyK8wuB4pVqIGm7bqieMmS8vtsw8V7wrt74uhxrFm6BAlSJkPTDm1QvGhR8c1iIsOxc/t23L5+HZfOnEKo6A4TsubIibKVK8lwr4ioSKxdshQd+/ZB7XpKd1y8cBmb1mzE5/fvMGbKFGTKkk2qr5i8o5/IGMrJnp03b8qwLt6FOXPmCRBNOTRwijinCXHsg8z9gQ8+m4DMSYFMXoCX+JicaaGIJH+//rs74AY3/1fMzH8KdhogJ8FNO4IqfvjvPtX/4bf/J8HNz7HAwxAXPkU44GO1y4WPgRUWwng01A4qD6e7me//4WP+5UdJkS8vPc25McWPEy0JrjhdAm6mjo1DUqcDL21WhPr6iGHydtoRFxuJOE579vGH2caAIVaCYgKSLEOmA0QDxvJTKicqBGNSKY0ugzUqbZYmM6DlKy4mVpx/AooWm1WCTGZYZGIsFZCDDjA/jrkTk5ruaUxlk1kAqncJ+5CYvVyitASYtNjg9JhSSIeZgBCVNEEHOiVkw/F36RTQiVPNw5VTKcaYCo1lxHa7/B6BJy+rTcCPGLtJpnkL9YTKVJdgOZipZHNmEnBsZgGH1DAc3RqCRpXZJQauJgusLlVq+c9fJtjN7NOoAgEV9PL9ijbFYI1rd5gID0EAVKPlgNmmJuPGRsXBGWeHN/vycD85XZ09QqFLpLknFqvK1NkUuCGJD2KqUp6sM3kOB3x8vRHDdehptHxu7gv3X/bJrvoQ0dBxjVIqoPsoSRBHIEs7YSyQ5B2go8hzpVPGtghSdmoyweptg93Fs1BN3PmsPBO+7LHR6uysNsQ4rQIECTgfS5mxCwOIMk6Ak+ca54iBxarAAe4Pg1kpD/dwulx21duUPUi5RzYvqzyLShQpoCHWEeue2sxARcrmtfNP+eWjCojL8hHKry4zY2BNmZf9JPhpdwnbyf1ei0Wdo90uYAZfBOX5FAK8uMjetel+sBbYvGxqEJSDfqfuu8bPhhNeVjMcsboHEwXQZkKcSZWZq96WbM8AxMVGuz/XxF6gugRFmHh25bx72Sxyx6U3I/ee5eM6GuR5sUSXL7JC5LOdDplwqM7UCptNZdUF7BPwUZWOqNJ9pzBn2XqC5XdOB4FOhupkBFFPWVU5OUEFswnRsbHi2JEdK//mBHxs3jARvLBwGJa6DwRmzQ4XHAw4nHZ4+/K+xkkQLQxbBtRmi5TnPnnwENvWrsWRrQEoV7sWuvTpg+Rp0oFeUlSMHXHcE38fmNnOIUbfW6tZyt2INbFfKHWnAgbJf1FsbwMgNM5b7q6ehhwXRSCRIJZZGHFxWsepll6UKV5quzjm1FXUnaJPaS+YqNETaOGyS0Ch2FsKJOcG8C7zTzp5ljglgyLDFrPSrTLkwQkrQYW4OHjbVdJHwF+tDynX/Jn8yTO12mWyKRNyNouXe4CS9DgSoJ0AtkWSQQSszWbFoqEc0aYoEMMKJ6eE6jonPo8qGVa6mXJDve+TkP2L43W55x01QFebzRexPB+yHy3Us0IRERam2BSCV15MUlKnc+KuQ+kE9rp2OUQW5B5Y1f3li/vNoIdyy4b/tGM8Vy/qhBi+TwkuXWDqNRkLQlnknhnJF0NR8YyElmgSNidLqmyUAfk3ZVcI+Ctd7CPnKmdE8N0AvCTRpxrWcE28hxIgQgVMIisy4d0sZek2H2+JPoQEaXby2sNGMxobJwMbnF5m0SlWJ7Bn2w7sWLEGufLmRadhQ+CbIKE0tHZExsLXxxtO6hbqX/bA1tOdZaiq2MM4kZPYuBgBBWzUbVAyT6CSZxlL5pboC5MCSCzUC5Eik34+/tIrknvL83PXkllM4gNwH0SvSIDlLfaCcmHoLWdkNO5eOY9hHVshZaa0wqhPljodCpSqgLRZcgJmG7xET6l7Kb1UNWBv2FkmXOKsJgUsxMUpIiftmJZBw07AbBUmInsXSmBptBURRWOCM84Ji1OtmfeUrVYYWIlMcRABGbtSIhcn9iguNlbkRnQphx9oH0X0n8kFLyZ9XFwHZVv5U0zaUObk785YGTDDXoBkbPGu0z7z/YJ10SZZIfLA/6bI2by8Rb4M/8HM0QgxJvhbgC8vn2DfzkDs2bkdyVKkRovOPVCkXGVEOoFYiyIAiD7T7RKMAXhS/m6Pg9XfLHqBd4DVIAY7lM/F1kVin6OZJNB2gDrcbJb/5v7R3gkrl7ZP9AbtMu238rf4DJLUJOM0ij+nTbaJ/eP7xVY7VK9WMkG5DyInht/m5IRoF+xxscJulNY47O3Ku0251PeLMkZ9xztG3RDnsLBHiSTK2K/ObHbi6+cPCN6wEX/MniWJguwVy8ObjCht7w09xT/F9vPeRjMhDen9TV0jMXYVlgAAIABJREFU/WlDQ3Hy2DHMHfUzJs2fh5xFSwjr0ngZOk58Tp1kiiUzj3pdzlrZZT633G2C8zbqIqX3DRav+FO6vJT7I0kSw4ZoX5/3TcmpAv5jo2Pk2vLzlPyo9h0GMCX+vbDWeCZk7EN6yVO3UiZExqTqQzOjxJExi39Pm8lqGouV06qVb0qAgXrXyeeIi4Ov6F4T4pjgpe+ifWlpsax9YPqAQlQgcMS1UD9Razp41yy6OoYMQifsvJ+0M2RzWXjHYsU+8Vmpism6U8+imrTwLltiTbDYIxD25hk2rVmO/UFBKF+9Nhq16YT0OfJKQsZkUZPHDf/PqH40fD5WehCk4vPanXb4ennBy+5E3Jdw/PH7PJw9eAT1m7dAvf49RB7FT9DMatGdojdoP+2S7DC+RwAq8YEpD2btX3PPY2ATH54Tpu2qqkHLtsRZcXFwRNtFF/yV38G4gCxyfiZ/l76q7C/lxk5etW5ZZLEII5ZMZdVSiXtBO867pPZf9Hac0pfqpRiA4gvragvqJ9h8lK8g/pJi8KsBTXypfpQ2C4EoFTMpH0Yz/WXPVFkY7Y20DTAcU2E3WkCZIQtQEkjRcWL7KIesvBNfkbaL+oYAHu+Gl+qbz++ROFK3J2PlHeU1MioS3hZv9ZnS4kjFIkYMJvskusCqzsViFv+dcQL/mUCemfvsAGJNsao1pI4/qMfVVHLaaJvsL/1p8Y1ilYzTx5FKPsa3XjZ4eTMeoH8RJ3vBvZPYS4bFOoX9KfaTn8s9sZhgkuGRTsRFhiGBGTi5bw+W/D4bpmSpUK9lWyF8sDUPz52saz6TANb0c8SFVYkq6XvO53PYESN6m4lu6gnqA1V9EkNsQ9tw6hWr7rPtdND/sSmCg4X+bRwsNrW/1AlMcDHal3hO2E5K/0u8ZbHKWTPOdDgJmuuEI/W96CIv2VdhEQvMTlazQ2SavrKXl4/oQSE46IQx12VzOOAlOiwBvrhMyJrMhEw2wMtM/afO5W/qpseV/i/9VYGbf2Jm/iNTMx68/PbQDK69PkuXC9kTORBU4W/m5r9znu9jYvE8gsrQggz+FiSkk0lwRalFAcbEE2CQ9594GWXp+usN4yMT22lgGRB/+gxzZCTsyZPBniSRgGACOuihHALU0DnRQA2DNfYToyFXDMn4AT4qhQ8pwxZHUk8yNLLlRsAoJWrakaSS4nYo90pMqLBrpU+hdrikRx9/SPtGw6lqzpVSk6ltOmjVmKJ6XFoGRbGXNjWyNl2UbaxTK1EBwmgG4pgtjh9eIURXXVYs8Ytb5ek0utEaXj+Y8dxG/yLlexrzvnQzzX917rpsTtd1x7sLemCIlIbJPqipr5Kt0lMTlUKOv8ccmaIeWdeJGz0JdIsCA3UynkT7IvoMBDJV/RHNDCyMjzbebPj4yjEw5NlgzPK9MiFQ1kcwQDniRlAmgI4xvY7AL+VE9zHy3B6NiyiHiY60GCkld+pgFMClfDE6lwpMi282HU9gVKU2Zj1JlSCIAtaMDJ3RzYMBFJ09FTx6aEt+sGqbqbjQ2rkyfk8LmJJ5Q61Knzn9OToAkD2R7WUAqz9QH5w4hdqxFOYoS0T0QAwJOPXpqGNWD26A6YqFp35fhhgZA5603PJz6cDJfeF9Vl3FVawme8Y9pn5SYIz+J7UyAe2VA8Gzi1+Lfp++WxLsCiavpm67A3r3fZPmHLKp6jk9moKL76oHWWmxlZ68cu31up1Kk/K9ivGiypUN/SIgMz9T32GeMV8CTZHdGMcyujBERYXB288PfokSKfCOCoUlwQJmqR59xlWTUkv9zIJZ6j3Qu6blJH5KPL/PYCnRqZLqeModAUFh8JvF2TImDEs9hUJ/PSaWq1ug7okKFAw1Iu/TQ0lU1sG482pf3E6/Ssh7vHhuqo8tn0mdqyr1Fj3C4IwBi0kxUJXjr1ovqGBOfZSsVYm1/nc9kE33bWVw6fY/5E4b6zWWomSDukw+U8qh9ORL0QPq57Qvxu1jUGyMIhG54pYa79dGR03N1CNJRenHP7oh41RVep6NIfTx36H3i3tk7I3aS8N30gEb36Hyee6+TKqnKUE+lp6zCY0DNmWVDJPosRiVoBCZ0jrG+AYJwiUZqIIuKavW26AHdBuXUfevJMjPIF7pA7dXYdg1gnwwYe7s3/HH0qVS1j5+0i/wZ8m/lnlZIcvm1SQZN7ikdJO+p3qd8t+SdKPOVkEN9WocWXgE+bQUqzNVMkbbaoihod+UKtXr5b6LE6CBGhkEoxQvE5a8+46YKIR+eEvcD8E7d2DZirWoWLU6OnTqjCxZs7snrZI5YtxL1YNL2wpZt5Yrrkf7J2rBhg5Sz2LSCRnPm6OVmup1qZNcPBsl2grckmf1tMF6Mq6AlH/yk5Rd0f3KxRnyuBsiV+rc2ZNSGL02nYDUTyeyoUWD8AD1uo7e9ARZYxdU8QZ/Jttrj0ZUZDgiybwxWeGXMAlsvgkV3mwiqKG/xwC4ZRFqfQI4WbQdpkMlfh/1j7potA/Sv9nYd0N2dD8+MTd2p4AOWlDUwjyvmCRGFSin9lfdevEbNIDjtm96qrWhH+XKa5usTI/OfKlfUBZTcjPaZ3SDI/wRp5CrM+BR0AY8uv8Qg3r3w6ljJ7CRybCK5VXZpD4qBSwRlGXyXPun2tVT+6k2/vXL5zKt+P2rV1i1eg1y5MzjBoUNf9iocomXAm0LtV2Vdenp5YauUPpYPZN2GRSIR/KAYbzUr7h9LQUEa73j6be7h9LF99DnuwzA3QB2jPUZOkoriG/0hMApsscKaCQgY+yZ8iolwpD3GNU5hr9rAPKi7WX4nfZd+fvi/8X7ssoO8HkIxqiVGeWn8b6+qngx7obbnhr3SASX/7ODqeWI8FBERnyFj68/fBMmhcXmrdapH5y+oSRttZ7m5gpoa2yMCYiTfVVMZLbzmDZpEgLWr5eJ7L/NUsOo3C650S6Mk8flEE2warlUwJYxNCj+C5QXpi6VAYbLZ4p+87gnXIfb71D//q3fYeyZ8vPdtk7fMwVQKh9EfGU9OFO2zChh1kM1aTMl2aOZv8Zqjb032oyo5L8+W129JHrDGDQmAKLaTfEJRHSVDhK5MTqaCIBqyKryU9zvIXCqG4zLJ7hlW/srAuwS8tMvw1WQfCkTvgrIE2tk/0cf1hBmd7xk+Dcet0BffbmzYhPccmx8qeKrqHur/DKJaXUvapV8078r7YfUXaA7q6+z/FD9yp+e0VAd3DatHCQ5wDOK+iptEMjQ9/NPJKxG1RpH+XnCbNfzALhB7iUYX2pW90nabMlEceV1UNToq8uyKT/ir6p+4kaPbU8toMg0utWDfq/acPXvxj1VMaL6LvWkWjbk7mtdwPdpf0HiDeMcVA8cbWM8nUElW2SXhsZY8SgiRsrSM/gogJ9rkMrW+KP6+2//pR34N8vS3SYyPjLSXsbfzM1//yTfRXFauksMVOaEQAJOS5frRXYae2Y4VXbhPzWJy7C68ZhUvJLgBY+zw/HxE1xRkbCl+A6uBP6yQsmwUklRgVHJuYMsJTd0oBi0UKeo51OBhHtwsxif+ADTMATsU6OCNqVEFfzG/Yj3c5VCMwJcrZyU++0usVdhkTKEij2o1Ky8PJ1pfZR0EiRY09+jGFa6f5wOMoTpqdWoGHKPNcXfFh10acaZ2ynV3oo4ZLrszAB9RWHrW+bpc/61lEmkp5ijzI4aka1W8m4VrTxE/ajakEgWnWxMAup0Rtwul1tVqwyXAh6VWSJzkGwKOmzGdFJlUNSZKgafckq0MZaziw8klL+isutigNxgkzZghhMrRohBhDIghjGkrBlTe8UR8dgYA0RULD11JmI4lccSPyVFrKhCySXjp82uLNkN8iijqTFSzYp0P5ZmX6ostgSwmrko2UuJ++OBIwEzjGFaer0iLpqVJgbSCPqMtXs8l2IVK3NtgKqqg2I82qjOwMgYxzt96lFVhlgCFc3CIOMuHrSMd7hVBl33B9VZdXocMsvL2G/98RoOlx8II9LYPyPQ0I6T8SgSF4g8ud0sdYDG/9xuidFjVP/I7bzFp+FU9yblJMn91mCn4dyoshJ1KcVx0u02PDZQyRWVEp/NqmRM+WFyYMrZkrYgOrutz0zF2Pp2aeBAQlydRebdoNOrZNDD7RFGiMoMG0G9AQcp4Fy1LZAyfSa6dJ8qGQ6hZTj+e5WSEL1h3CNjSew7SfYbE0p/kjcV4GkwzKSGV32jJ7QTyVJglWzxAOm0M2kECsb3imwbIL2+kG45NeRJ/bIC1/VgOLc8G0Gs4bFr3WHIjRuEFQaLXq1HUCdnLCwfBZgYGIh77ZrV4ZZDAWPUfVFrUFGQxtdEP/FbnLq03QBIDZaYOlPtSMuzaBnyCDB4G8isEZaGu5+r4T6pAEvpfz1YRfrgfKPM5D8V+KDYcZ4/N1SsobP09iq7R52rZSL+mbl36gzkzP80IMAAnyh/7Am6ZNliVK1eBVOmToavv78KhiUpSDusDkzYmrTROnhVujw+2WfYegWOa+aJDnaVT6PY+iIyRlm4B8akGJLxGUjj7A3ZEoaIG/TVkZEAGyoAP3f+ogxTu3TxMrp36yIThDn0SWyhu9LBYF78yUZpHW4EUEbga4imwsKUUhQrqQG+b/SL9k2ou5UOZyJAVX4Y6kn5JrrXsrC5lOy5YzTDTTFway1u7ruh2cLinxjg1Td7aGgYpZyNRJRxZ/k5BvjAYC3enhIQ5ZMpxr8ckUu8UbcuMgZvaaXp9rmEUCPnRrlVe0SAXl4CfijZ4X21aWDWnXhy65j4PtOKeaS+17A5yhZp/5Bkdg95NnSiwagR/1AOTrOn9GUxetbGM8IMfRevFwz/U6oKWFkjwJB6Pu4WGbUhX8NwYP9e9O7cAxFhX7H3UDBKlCwHX7KQjYuqEzGCvRAQkYSE1uEuF0LCQnH+/DmsXL4cVy9fwq/jx6Fm7dpImCiZurOeiXhlnrRPoBI+xjVRYLpuKWb0jNM2zSOt586gukFBVQKlfS0NqFFejL5EfHZFz9awgXKURB9oFpt6VpVYk+8y7oZek9i8P9kQ479VYoFvN5JORpJM2zcNmhnJVrl7cuV1ts7wEQiKE9wSW27SiRw1tNVIBKukLsHAeBvtBn0lllD+AD9f9K/BohbDwlhAPZtq4qD8MvF9NIPQzGGw2jYrH9KFQ4cOywAgTouXaefa5xGZ4uc7nbh46bz0j75w4QI6dGiHMWPGuz9fbD3BfvEzDfYFb6aOVfQ9dt9PbRjkazTh0dNncVsarWj4HP/a76CYKSa1suEqpjLkm3pFGHQEfsny1PpK7r0kPbVeIxNX+8yGb+RmjbsT/ariw92NTUSNC1UsR7HN4nN79CSWnysYnKAbh2vxmMzSnimeUGP49wYoZ/TDN/SLoXgViKiBLUNvevg2bv2rbYDYauPv3/hlSs+xgkRe7jtieHw6FjHurFKS+lcN2Y83COq4CBhqgg59CGNwlIf7IMCjTiqJjCoj5G5fI/9NU6nZjcr/Uf6qcRdE25G57el6aIDVGDqpQGU5EXX39TOyV7uCF3UGx702lWA37IwkPmjz3DGA+hwFKKqqTcnFydoNP0j5Muq71AcbelU9MwlP6plVpZyWGW2j3fZVWyy3DnLHYHqxbn+acu3Cp1gTbodEIZW/GVl8veDnQToz3FKPI/j7r//hHRBwM/473VGj/ifPCFZJjsHCMIzrn//Mnsj+N3Pz3zzEd9EuvPjK/k5A1kQm+NvUdHT2/GSeQ5SzCr/+zW/4//k2NyYVzzSTkMYwxCwh/PQFIEU8eRIgob/imdLQa2WjJo6rCZ3GquOdGg2QeBoJQ+Q8pNJYtVKyyilRWflv4z/1D0Y60yM1rzWedmn1u7QK1uXnapEe++OxxYbj745VtXPsZjlpG2UYAfHj/ulW67Jgw3kzvtdYt6FAjbXox9G4wv/iAHUG1u0JuDXyt+/1+Fz5geG0akDGTUVQpsJjewzjpUKLbxku8U/tzkxqAEgBBkZ27s+PEQ9kejLHlBXy2EnD+ze0k/6R26h5WCn3URpBgEcw+I/RohZo7Wh/A0C574AbG3OD3J5Ajxyjm5XjweaRX4o3uMZxe+6P524YzqEB+P3V7/31e//xwsSDTp57qB00uUOeAbzaawWafWsRRAL+fAzGv3lcwj+vwDgXNxj1pwtr+C/GR8ffL4+sr17KvxCDeCfKLaXGM/zpFnr+p+daPO6a+F7ifP9JRo2g9E96x+3MxwuVGwCMX3M8c/EbnaHvhgGSeSoNz8BDsT/jGWx/aQH087iXaVxb7UsKgPAtrhofiGjFZUDF3zy5e2/+WqO5n/8vvDlZ0j+IpbHxGghyMyy+3W/1W9/KrVsVuT/C0y79o2pUga+HPLv1w7fAYfx98hQEZQ++WYd+GA9RMH7BwxL9heHSC1fMGKmZ/IvF/pWs/sWddrd8+Kvn/Qt7aiQk/uEOxyslATQ8WYo6QKHcUV5nTJuGJcuWykCsXyb+gnT/H3v3Ae7ZVZUNfM+kACGTQgJSghFJIIiFID0UsYGAgHRUinQQApLwSQ8t1NAJqIAQkGahhab0lgCKSkdCEaQGUiC9zNzv+Z3/fe+su3Pu3Jk7JXOTc59n5pb/OWfvvfYq73r32vsccLXB79smPtvGOSM5y5LIfNX6fNSK3EtykPL0jaNeHPgqXrhIbE48T6Iy7+PjZ+ZhwoK6nHXmme3Ez362veUtb2177rnn8JKxw252s+HNxsM2uoWmN8q72unMt28yFJUoGSIy/nSjO02/kiRrY0YMbIQtGxckS+X/iN9apKmdDx4+G1kUW4RvItR5u10cr0N8LtbJ4Kd8T6yYxfYipIWAPE84xpbnq1UjzwgtbQ/FYvNNbsQVG+WZOamLKYsx3Uwq/h+vnCn4ZLhwVl40++u4j/ZJXXg997xz2+f/4/PDSwK95OkOd/jj4Q3bjrqh/871fPd7jm/vfMfb22dOOLHtv9/+7WMf/0g76OBrt13W7rowBYviWRa15036vPPPG95Q7eWFFr7uete7tHve4x7D2XG22o+By0X6uaDG43jrIr41Qqt2WrFWxYpxftG56M+85AeKd173Fh6bZxU7q255dutie1nkF+r9M+VeIEqj5xt1+6J+tA5lodu5odrOgkvs8FLxnQuL0guXROcW5yMzW0+lxKw6W2WiXQ2nn3768LLRE044oR188EHDuduH3eyw4QV5jgTgk0484YT2lre8ub33fe9r++y7b3v0ow9v97/f/ReH5nm9qWhpAWstCL9b8R92ekTjLxpDZlMxw4YLJPXCZYszz9l26/oujsU4fuYSZtdUbDeztoW/XOSYtVFMcRH/O0OPqRid9blY/fykz/owv4A7T68tShw7fLMIzy3ghXkBLNLfDleMiLJG76K2i+wjIKPKY1EwWXCSmdA+6Z0neuNQNob1xboyH9Nr3JiZ3PwgF+x4XmfzMr2uunujv6yj64shIriQm2mn18XFch18bY/ZFgw7O3TmF4HmQfqs2/N+rpuDGYc9X+w0QJF+cb/E9MK5Vk6rSH3+6bO2FHaeeu6a9sVfnN+uuscu7Vf2cHTLRp2+aAIxbmvTX7efBObJzZmH35jcxOOPfM/MzydzCyz3PDEwbUtf+WT95Ly59t0z17fd5ta0g/Za2/bYXeXj2uFMrLZhVjm4Q1cE5v1XKuDiRhCuA1F1/oVt7tTTB3Kz7bd3W7PXnm3NsEKTbTUzrZp9daBj5WKa7pwkMElgksAkgUkCkwS2gQRqMjmrTNt4VADi8phjjmmvfvWrh7fKehutlyH4yjnEC0eabIO+bOtHGIstj9/61reGF25d7WpXa9e97nXbXs4/DDLZoaBqW49wet72lsBsR8Us6ff905/+dHvoQx86/OzlPF6al3N5vRX6y1/+cvv2t789kFl/8Rd/MdjM/vvvv/HIjyU6PCO6Z0TYl770pXbiiSe2q1/96u3GN77xPLE5q87qifftPf7p+VsngehPdkg415c/Pe6444YXSXoB2bWuda3hBS3ITwtG3/jGN9pXv/rVoeE73/nO7VGPelQ76KCDtq4j092TBCYJbKUEZnzGhRvWtNPOae2/z7ywHXDZXdqBl29tj6FwOAvn08b0rRT0Vt9+0crNWkG2sG0gFQF95ebiCjpM+VS5ufI5mcjNlctuunOSwCSBSQKTBCYJTBJYuQQWts2WivvXve517dhjjx3esnrkkUe22972tkMDlWQJMbMzES8hakO+1rENacjCcSXTwuvKNeaSf2f0KDp+8sknt3e+850DiekfQvOHP/xhO+usswabWLduXTv44IPbTW5yk/bABz6wHXLIIcPLOpazjTw/ulkrICPlidxcffpWF4yiAyeddNJAXiPKv/jFL7bvfe97gx7Fr17pSldqBxxwQLvlLW/Z7na3uw0E93L6s/okM/V4ksBqk8BEbq6WGVtUublxj1Wp2FymUnOq3LQdZdt8TeTmtpHj9JRJApMEJglMEpgkMElg8yTQE391C7Dtk89//vOHaqIHPOAB7Ygjjlh46MJ5rTshUVhJhUrGLjXWzZPUdNWlTQLRl9lZ63NDRabqylNPPXXYWvzd7363IavOOOOM4YgGiwCHHnrosN1YpfCWVjbXbfDZGlzzrEub/Ff7eKM30YNU5xrX97///faZz3ymff3rXx+qfYcXiLXWDjzwwHbNa16z3ehGNxqI8uq/Vrs8pv5PEli9EpjIzdUyd2sOfs5JQ+yu5wws9/umBnfQuunMzZVO/kRurlRy032TBCYJTBKYJDBJYJLAlkqgr9ZMEh5iBYnzpje9qX384x9vN73pTdtjHvOYIQnPFsqduQKybikOcRD5jFXGbanspusv2RIYq7rLiCtpVW2g2tOWkpJj1cVbSo5esmdkdY6uHvXRV99WH5XP6uJSRjxVbq7OuZ96fUmSwERurpbZnCc3N7KbfSXm5vy+cbBz7aB166cXCq1w9idyc4WCm26bJDBJYJLAJIFJApMEtokE6jlxfaLdJ9lITn/rycNt0pGtfEhfvdkTmxNhsJUCvoTfXs+V7c+mNfRef6JvlZDyDLaxnK7l+bUdBKp7JyJ+9SpaPR6jHj3Q+1XXpRK++ik/TwT36p3/qeeXJAlM5OZqmc2ucvOiZ2hu6VnrB6+7sL37VievlvEv20/v+/K2cm8IXzO3a1u/Zq7ttsv6tmH3fdvaAw9pc7tO29KnFwotq0bTBZMEJglMEpgkMElgp5eAJBshI6GuSbW/5a2/qynZNp4LLrhgkPtuu+02kEzZ+ruaxrHTK86lpIOVrOpJqPweUnIlIqnb0kN4xR6XI0hX0t50z/aTQBaJxqrGq+7Uc4FDZIdY3xkXjbafxKYnTxLYmSUwkZs78+zUvi1Ubm5OhebG1cOl36Z+8Lr1E7m5wtmfKjdXKLjptkkCkwQmCUwSmCQwSWCLJZAEHAaUZPfEX7bf5vOQO74n8d4ZXyhEEJuqeEMe5AzFLRbadMOlQgJj1ZSVYOyPZqhCCTGZ4x2WE1jduuzaVPFpAyk/VW8uJ8Gd8/MxgrP63OTeITgtxPCr8cXRwYnk3Dnnd+rVpUkCE7m5WmZ7IDe3pLNenrOI2lwDQG48s3Oq3NwSaS6+diI3Vy676c5JApMEJglMEpgkMElg6yRQSZRKWvbbclfDuXBjVXYhPSOlqRpu6/Tlkn53vzU9NlGrfmMb0a0Qk1uqW9XGIte0F7vc0mde0udnNYyvkuQ5V5Ne+Qppmfn1PaT5VFm+GmZ36uOlRwITubla5nqe3JzRlRddGQyNmeFc9Pc17hvuRnrOtalyc+VTP5GbK5fd9rqzbhEBNCqwnFbSt5fUp+duiQQmPdwSae0819Z5CwmTxKcmy3WLY//m1VQH7Tyj2vyejFX71SqXXj6enCqXrdn2ufk9nK68JPiWS8IYLi2aWOeqkj+VpK4k0Nh5sNt6vvvnjRGQ5mepow6mLeXLa+9SpO5qIffGdK4f09j5rUstsCylY8tL8pJ5xVJYIIsJFRssRf5vbgX1tpZgxXLp58Xdl+o3d+bFkqUWVEP+jy2w5ugcsq42t23mdSI3t40ct/9Tlq3cXK5Ss3/L+sF7XdjefcvpzM2VTN1Ebq5Eatvvnp5gyLa87dfi9ORJAktLoCe2Eth31i2h01xumQTGQHDAe781eHPA/Ja1vmOvDhEwlhSOEbyV/F1pVdSOHeHU2iSBSQJbKoE+ma3nT1a/UM9N7f++pW1u7fX1JTG9X55Iqs2T7picKim8M2KcnnBfityuRFZ//Fv0ZfOkdOm9aozcDDbq8UDFCrkmWHlHE3kV040d/bejZ3RMNllA2FltrM5z5LWpBaNa6R7b23aLJBO5uaN1dqXtLarc7Daclw3oebzX6yyu1JwZbLalT5WbK50I903k5tZIb9vf2weCClxXc8XUtpfU9MQdIQGBur49lQ7mTaoTSN4RM7Bt29hUtUc/nz2xXXuyowH7tpBCEsE6ziQC0WufZeW9JgYhNrYdYN0WI5qeMUlgksC2kEBPcMZP9tVGFZ+NVXBui75szjP6Rakk4/FjF1eV1ub0fWe6pspxKVJoZ4p1Y3qaeFb1cakFvIn43nztiw3VxY7YWU9c9teMHSOx+S1v3ZW9juRpF4ceV9Kvx10XF/m7OdLtfUGd996GKobsZb1tZD6Rm5szZzvDNWuu9dyTBn3oKzA39fviQzcXD+Mgb0ufKjdXNLcTubkisW23mxiGw7133333oY2A6TQ4JdfbTfTTgzsJVN3LSnVfETAJbXVJoAKxvlqxknkZVZ/87cyAdHNmoic4x7acV3IzpGbV+8kHb46kp2smCaweCfTVmtVP1rdKx18kUR8jO3fUqPu2jaG+CGjyU8vPRB/f6svNdvZY18epOtox8rt+vm1Il+Xlu5qvqORmtftNkXQVMwdfXRwyGMNtF0dxzFg/gqnSn51AQ3X8AAAgAElEQVRRFzfl13vbqr/XWFH1ZOt0YCI3t05+O+7uNdd6zkm4zfmvufkzrTaeobm4MnOcBK1k50HTtvQVz95Ebq5YdNvlRo4yAFUD/dbQsRXZ7dKR6aGXegmMbXnqA/vOCEwu9RO3jAAqcHNp5rRuter9zMWZxG+r+RyrxBirzAr4rgSGRNLbg/tzl7ZV36bnTBKYJHDxSaASRbUXPRbrCYv4xR1NJC616FTPe5ti8+brU+Jdvu+M22UTq9PHbJNNnOoJuBq/6r39Of6bL6VL15V1QTN2HtnHD2QOKl66OEjEBTZlnlmp/YyvSF93pK8aIwKr7PLzzuSrKkFdt88HH/eyzu+1WKDKf+utZiI3t16GO+YJo5WbIStT0blkpWb/fqHW2lS5ufKJm8jNlctue91ZgdZYkNqZAsH2ksH03ItXAgElAcwVsO2swP/ildjqaX1sbmuCVLcSjb2dd7X6n0pMVhlk5saSGZ9VGUzbPVePnk89nSSwORLo/WFNXnMkS01g6zPH/MjmtLm11/QYsfqp6WVCWyZdsoxfHyse2JniXY4J2nXXXYdBjpFHFavVvot/fs+b0rdMSpe+q+2gI+exau0qDZ9X2VYdujjwQiXnesIt/mxH6XRdFO9lFv3dUX3ZXA3u+5zFbjgwi0c1Rvg8Fd/5vm2rdidyc3Pn7uK+biO5Of+288WVmrNKzo1k5+LfF0jPBe1qbarcXPmUTuTmymW3Pe4UUE855ZR26qmntste9rLtKle5Srvc5S630NQY+Noe/ZieeemWQN4aK1ifccYZ7X//93/bHnvs0Q444IAB8AHIOxsouXTP2OaNPolcTYbN45lnnjn4nbPPPrtd/vKXb1e/+tUXVSnWCkf3rsa5r76z6re/n3/++e2kk04adPvKV75y22uvvRaRmqt1zJunFdNVkwQuvRKoZGAli+IXfvCDH7Szzjpr8Av77LPPoiODLq6z9cYWGPmwYMc999xz6O9lLnOZS+/ELjNy83vuuecOWPsXv/hF23fffdsVr3jFBb9/cc3tchNWyRe6W7HYT3/603byyScPMfyXfumXFnKHngRdjfF7Obls68/Htv1H9nSDnOkOWyNr+VqPk+pbtLd1/8ael/7pG18As1/1qldd8AM7On8M3gwBmP6dfvrpg/z8Xf/WrVu3I8SzRW2kr3VH0//93/+1c845Z4gDV7jCFQbbC2G8/Xb1TOTmFk3cxXjxQG5uZGtkSpvuzUXenl5eO+RBB6+7sL1rOnNzRVM6kZsrEtt2u+nHP/5xe+5zn9v+9m//tt3sZjdrz3/+89tv//ZvL5y9yeFOK6/bTfzTgzsJ0LcPf/jD7c///M+HYP7GN76x/fqv//qwRXfbrk5Oot/eEgjQDCCrFR6f/vSn24te9KL28Y9/vN3lLndpr3zlKxe2YevXJZHMTsIHlH7ta19rt7zlLQdy83nPe167053uNCS7IYH7Cq7tPVfT8ycJTBLYMRKo1VXIiPhFP3/9619vj3zkI9tnPvOZ9sQnPrHd9773bQceeOCiaq7+zck7ptezVuLDfP/ud7/bjjnmmPY3f/M37da3vnV76Utf2q573evuyO6sura+8IUvtJe//OXt+OOPb/e73/3a05/+9IVYJ+btyC28WyI8850jE+pOC3H76KOPboceeugw/wcffPDC0VapKksOMRGcy0s8ZGBfDfmTn/xkwEvkfeMb37g9+9nPbje60Y12ikVfCzFPfvKT2+tf//p2q1vdqj3rWc8aMLuvHV3VHf+U6kftW1A47rjj2jOe8YyBEH7Vq17Vbn/72y8/GTvoiroQENvKezDuec97DrFAPvSIRzyiXe1qV1uIF+yxP/Jh29jYRG7uoKnf6mZm5Ga2ly/1Pc2MbEPvyc6J3Fz5nEzk5spltz3uFDQl14KmFa3Xve517bDDDpu2k2wPYU/PXFYCAv0HP/jBdo973KOdd955Q6L3uMc9rl3pSlda9t7pgp1PAgHrfeXPJz7xiSExNtcWUz760Y8ORJ+vWo1QCdGdb3Sb7tFSlRip2pQQugaJ8YAHPKD9yq/8ygKBX6tltg1gXW3Sm/o7SeCSLYEkpyG0VOj8+7//+0AU+tsLX/jCIQ4m9l2cpGaIzVpd+P3vf38gXJBaCNi3ve1t7YY3vOEle9K2cnT/9V//NcjrDW94w1CN9aUvfWmoeEVsVmJmK5vZprfXRcqesDr22GPb4x//+Lb33nu3v/zLv2x//dd/vYig3VnHtE0FtA0f1pOaif2qDhWeWEiwCCpP+93f/d2BSPZVK/q2YXeWfZT27cI58sgj22te85qBcH3KU54ykIfbr7Jw092KvrqKz1TtahEB+Xqd61xnyHd/53d+Z9mx7egLxqpcLXp/4AMfGAqPDj/88PbHf/zHCzhZ/7bPkV0Tubmj536l7S2u3Bx5ynKVmgtvVZ+v4JzIzZVORWurkdzccMqprZ1zTtvlSvu2tm5dW79eMFnb1s85wkAhMGfg39pFq/Apja/Sqsn+2CptXuiTYFWr1cacX10Z689h6YmBen+CKHLzBS94wUBu/tEf/dEQBLL6HsCV54yd59KvlNXS+nogcj1HpJdHJTQCotPXnD9Tx7Kp84pyf773b6McIwrqylntSy/v/vf6wpDaTn2DXV2J7ZOTCmR6XehX82r1bP9ZwM2YnlV5JtgnIPZjzXPTz/5MwP4swMxNJaP8nK1L/bz2XqPKps7Lv/3bv7W73vWuAzhC/Dz0oQ8dtm+N6URvH/2Y8vuY7VRddV3AWPrZ60qAZNocA+4VbGwK2AeAVR/R96fqch1Hth7l+RXgBvCM6WDmq5+Xvs/V1sbklvbquT/pS9Wh9D96VOX5yU9+ckjeP/WpT7V73eteQ5Kc6tyMIf2o/id973UubcXP9HrRj6kfV+1bPuu3j9ZrMqZKYNb7QtT24NM17vnGN74xVDf4/c1vfvOQDNStUmN+qte/OtfRnV43XdPrS/R7zKfmmVXfXBf/Mzaeai+I2zqP1f/0Pq7qUX9d4mCtTKj2VMdb/Uqt2NCPWmW0qcrv2pfYprZVUKSiaiKZew9+6fu9j1ljPruPr328jk7XZ0X/HMei+smOmn/8x39sf/iHfzhsQ626vxT+qTbj52qz1S/HRlwTP1V9bmJSb5/9NT/84Q+HBSqViHe84x2HarJDDjlktJqs+tvILHhkS7RobOxVNsEerqtxp/d1fdtjcW7Mp8YH1Bcp1XlcCvPkWancRG46iuXzn//8QFZlTvKspYjsXg8yh3086rF39a/xg2PxpMbRGifS/+QE0XFVcMhNu2z+3//7fwNWqzpVMUyVXWygyrHihTG828fozGk/F3UOxjBdL8NNYYrofPQqcu39QI8N6jxW/R7DkLHVXt/qtchNeRp5/97v/d6Qp1kcrb6ll08fwzcVx3sb7CsuExOjOxX7O2LhiCOOGMjN293udu0Vr3hFu8Y1rjHg6aoLS+lu2s7RPf1OwXoWaT3ep/Yh+jiGv1WWsjek681vfvMhp0DCjtnYcvimJ2x7nBI7rDGg6mP1M3Vxq5/HyP/Od75ze//73z/EhMc85jFDjt7bdpVrb7PVz41dN+57J3JzS2LSxXnttC19GenPoefWrG9r51pbM7drW79mru22y/q2Yfd929oDD2lzu15muZ38mz2/q5ncXHtF5Oaerc3t0tasndGZM8EMElwgNyvASkLXJ081CY2Tro6vBqp+hb8C6h40jgHSCljyeUAKEP2c5zyn/d3f/V178IMf3B796Ee3a17zmheZzzFg0l/UO/QaXCsoJZMvfvGL7bWvfW376le/Ojhu26+U3AdYjwFGfxs7U2ZMtrVvSzn1zSGzejBTSZU63rFAWeepgrz0rZJNNfmoAapeG/K6Brc8d4x86HWhB0+9jDJHPSiqATJgr15TdbUHHFX/e/2uCUf97EMf+lC7+93vPiQngJLESWVA33YFhbXvVX61/Z6cSJtLgW7PqQR/BSl17nL/mP5nftKP+IaldLL+Hfn3kY98pO2///4D2WvVdgzMjj2ryqYHV2O/97Zcx1evr3qcawLEqk7k514fIvMTTzyxvfjFLx623ABtf/VXf7UoGR+7P+OsejxGuPf2lTYzP/WeKrsA+KrvdW6jr/VvvWwu4jjLH3IfO/6f//mfgdx01qYtilbmK6iviXnvDzL+JCtjujg2rkqqZB4jk7Rd9au38R74Z0utBCZ9iuyWSjj75MN9//qv/9r+/u//fjhbSjWKGJQ5qrGxzkt0LnPm+tyDdHnSk57Uvv3tb7cb3OAGQ8J9rWtda2EmkpBkAXHMrjPXNclbKrZuas6nzy5ZEhhLnqv+RO+r/6oSqHFu7Fm2ev/Jn/zJcGwFv+DoiqWOZBm7v9p9xSrVJ8b2g6UqMZCYV/28n6s/Shvf+973BsLFkUaq9vjwX/7lX1404SHtetut7dTnj/mHinccZ4LgQfaIiY40qbs6qv/qfVLvq1/ykpc0WAO56DmIBF89KdPjBtdsKuZFdnmO+0PKqNREBr/lLW9pN73pTds73/nO4bzKOj913urC1Bi5NzavfX83Fwv0c963l23p9TpjecITnjAQtS972cvaH/zBHyyQ23Xhr8aSinX7+ap4uy7Q1jb7mN8/u4+jvTz6ceXZsc0xfBAdTd5W2+zjYuYksSkYcgy317lOzKm4ND/Td8eHqdyUK4mRFhLShudUrFr7WWUXXaxYoMcKdWzVfusz01fXpnLT1m+V5vyB7d99XtbbX8ZW8Vz6Gn+jn9XWqr73eK3HQRmXc93f/va3D/7JYpGdYIjhOu9jiwG93DanvYp7xuy15wN6netlcbe73a29733vG3yTxYPrXe96i3Y2ZX6qHvVzvym7XuSsF36ZyM1xuex8f11z7eee5KXoAw81+46KQkjN/75mzXxVkDNl5rfFDT8sXDD/wex3b0ufztxc2USvTnLztLbm3HPamv33aXN77tHWrt1t5hiH91DNtTV0ZdCXtQsrsJXsipOvzq7+nOBYg1oFUJUYrAEijq065rHVrxrQ6qxpT9BUpg8wWtkSOL3EJQ4xzw6wqYAxTrQGqfSvgvw+WLrvm9/85tDuu9/97vabv/mbQ8D5/d///QXHvRyQq5/3q3l1jElk+6CSxLYHUHXcvdx7ELSp+axARRt9PyoA6gNr1ZeaVIwlM9GBCjbGkpqAM98DgvrEw/MDhPtnVOBQQXuVSeY5944lKn0QDtlX5yzb0o3JduVf+7VfGw4oTx8qGMt9/VxFppXI6EFj1duenB4DZhlfnZ+lZF11vrZb+zkGxiJ/3xG77PLnP/95e9jDHjbYZ75qAjYGhmvSMDaXPeDJc3u7G/t770PSfh8RlnqW61RsIm8leyp+kNn1+vqspUDrWATq/WqfeOTzfK++Q9WUvjgUXyWCxZaa6PTtVduMPNNetYW0EX/pd2fr/cZv/MZAur31rW8dQGuVY7XnXt8yt/0cj+lifeaYHAPYxypNazsVhNd2q5+L7lbdqn1K7OgTKwQDkgTRbaFLwp8zV/sEudpgHy/Tlt0IT3va04atewcddNCQEKrYqHNU/WD+nvmp81wTq769Mf2b/nbJlkCffH7rW98atg1apFVV4x9bGluQ7hdm86xq614ggbSz+Ou59HaMHKnxqsbDamPxT4n9vX9wbZ7dJ+X1ORU7VMyH3OQvLVLDcn/2Z382vOhkqa/qN6p/9PeKL/kBCb2Fd+cLIh5zHrHKR2SaxTHV7rZqumYsnvX4Jr4u/eMX7Fg67bTT2kMe8pD21Kc+deEtxNXf5frcX2VWz4buMUM/L54TcvNd73pXc54ev4cIijwi68xNntnLq8pYZRsCfCk/VvtRx1Lb7P+e33vMlWdF/2xLt5B07WtfeyCQkjuMxYDaXo1Lm8JTffyuMYns6+JTP876+6baqHGx190xDDMWxzK2flGv6nyfg1RbqvKo9pr2f/aznw3kJjxo67/zWh0F0fdl7N7MReJzL5ex2F59R9WFqieRG3ITXvqXf/mXdv/733+o5q66mDmsxHV8Xo9Jcl+NtbUvVU5VtmO5Wvpq0ZQvffjDH75Abso5x/Slx4eukSNbgLWjTKHFbW5zm4Vii37eqn6OzW+1pyqPij3quPg+vtB5m+xsv/32W1DRMWzlw1pdvbLjLiZys/cDO+vvI+TmwsvRx4/iRFp13Ga9cCI3Vz7Vq5HcnDv1tDZ39tlt7gp7tTV77dnWrt192I5+4mc/2z728Y+2/a9whfY7t7pV2/cK+7UTTjhhAF4qUFTjWJUdI6Xi3KszrMFfMBPIfD3oQQ8a3mKO9Pnc5z43nBvC6dUA0JOJPVmTINg7XI4byWAF1ncrRVkJr84/IKI6ZH3rV1Gr8x5LFtNnWwWcPyTJtx3TuXsOI8/n1cHXn/vgU0FL5FfHuhTg6ZODsaDZr7SOBd4xgNhXNPWAYExGNYmvfe7nuJ/XPDvEpMSq6lsAfn1OL6foYoBRAuRSgLcSkjWBqLpViZ86H57ZA9IKIH0echPo/+///u+hcjFJRNWFCqDGQKlrI9exKq3IIfKqMloK+IyRLRX89WOt/coze5upf08f9MnbtI1f8uWoCIlu7u370T+7yrjOYw/GxoB9Px/9Pb1e5Bl1ziup3BN+7g+5iRSQIPGX0aW64FB1Ku30CVf1Cb3t1IQz890TVvk7f5QFln/6p38akmZEZ53fqnO9LuazfK86lzb0VTJq3Ne//vWHM+pe/epXLxzA3+tLD4D7ee59Y+QeAjFzUueg1/N+HGOgvLfn3t48wzW9/+ntYczWkBj0HFHk+AlEd/VRPfCPv+oT1ozd1ngkgljJh0hGVBalL72/q0mnturCSK9/vW30cph+v+RKoPrm6IVtxSrWJL8Whp/5zGcObzevCX3iauyjxxrVHpGbEmj+QVJ7i1vcYoG4qrE+OttjieqrxoifsdlZCiNUG6x+LzaA3ERqIgnt/FFdZHtytZHY3BiWqn2p/gW5KSZY2FTd6EUgqtR8eeuxz7XtrEoVWKkWjT8IiVOT/yq7/F18/c///M9h8VAVPbxefUH8RJXxGFaqizUVU/S+22fI2eiL6jv/LNz28bz3t2P+N+PYFBaIX04fx2L3GEbp57C/LzFDjoIURhYhfyrJ2uta9Gwsptf4WMmszGn9vOpUjSeuqfi47syquKDqxXKYotpAT7KlvR4T1Hja6732+gKU2rfEsMgo/cu2dLZmQUGeRv977FPHU+cscuy3+9dcIeNIMUa/sNtjq/gt5KbilPe+973D2eG2zGeOqj/q9SxYaFPEfHxn1cc+BlfMkzFk3nxXuRmC0LZ5RKyF5dq3jC1jqt/hEnKn617sY+FUPr7U2Pr+9NctJcd+7lynit/uLVWbjn+oRTk99hvDgv0CwJj/v+jfJnJz8+R08V+15trPO2mY91qIGbJycyo1ByarPOCgvS5s77rFyRf/yLZRD6Zt6bMKzGGeh+LcubZ2KMuca3PnX9iQmxvOOqttuMK6tus++7Q1a3YdLn3dcce1F73ohe3AX756+6vHPKb96jUPGs4dAcw4I9VWwF7vzOKwaxJfnTHnaHuSEnr3vuMd7xjAlxUxZ4c4c8WWmgq0lgM4cZw1WPs5Z27qM4BqNTwAtQKjGvh6Jxo1rECkgpGqprmmAvylQMJYoOoD8BgA7YPJWEJag3oNbLnX32qF41JbbDLOnjzox9TPby+fpSqUMt4+Sag6FQCVZKaXbea+EmM9IK/9q32perPUfPQgofZ1zEUFJGbuKknhbyq5/vRP/3TQQy9YsHW36m3uG2unB4o94dL3p39Wrzv1+oCxnmgNaF9qa2+VW34OeI0viL4E/NbP+z5UnRhbbAi4qvpb+xD9SBLY92/MXsbmscq6r5727DrPAWWRt0UgiykWNxz0bvvwGLiLXHpSrNfFPtGr+lz1LHNV7S9/++xnP7vwMg+JmgWXVNXU50UWfWLVJ9Pmpq/gci9y8ytf+crwfAfbS3ZVJ/e6Ue0ibUbn+3OpokeZ27HktLflnmQfG2PazYJG/4yqF5Fz9UORUbWNMbtNf6tMq2+v810T/erHx5KKem21mz7BrXpRyc0x4mLMFqa/XfIlUP1Z7ACB7gUxYtYDH/jAIfFFbvY+tPeVS+kV0s5LJDZFbvY21+tytcNKkvQ+s18AC96Lz62xcSxuhdyEG9/0pjcNeNXxMZFNH9+rv6kYMn4nvsvCPrkiAi1s3va2t104sqjHNvXezE/vqzZ1T/WXPXaoMaKPkfms+uiMu/qcHtdZxOHv6QtSUAVejvUYi/m9v+1x/KawQL22XxQfk0md417Hep8bWSF8kFnOMHSMQiWH+xgcH5tx9n3I79GbGmdrf2reVG2y6q02Env7fvT6VvtRdaDikdhGxVv9AkONIb3uJD5XGY/lf4mNdbyeW18opBDFEUXwcU9AVpzQ45H8Xn1TjzF62Vd51Lid+7R/xhlnDOTmhz/84aEQR2XpWKxN36pe1vM001a+V2K493H1WTX3qr4neobctEPwUY961JDf2p6OjE8fq21U+adNiyBsVoW6BSx26+W7/Rz1uth/nvaWwt1VT3MtclOxFJnqd+1zn2+PtRe96+PAos5f5JeJ3Ny0fHaeT5ev3AzrWXahb+rt6lPl5sond3VWbp7e2jkqN9e1NXvv1c4+89z2kY9+tH3qhBPaT392crvudQ4ZgN1VrnLVoSJJCTwnioSs5+lEasrkgVeJPcdqVdr2ORWMyEZbkmzbtmJjmwen5rvqAGcOqdxE/uRLgJCYq4b0LNemGsZKt+ojf3Nffzi99nKWyxvf+MYFgBonKjBYuQLKfAGbHLs3+3rbYw3Wfq6A2bOdHeWtmggqq+zZtpJAkPt9Nw5n0X35y18eyA4r8lbV/U1FgxU+92tfJY6vHmBUEFZBSx/E/U5eALqVR/LSlnuspFsVVTUgUclKpnGYM+PypT+2lTo82zxnBdJnnmkOkdSq0nyuMuw73/nOQJq6z1aevPTCOXGqCBzObVXQXCWABlhVskq/yRboSV/okPNS6VEqqNxrnPqtbZUgQNFPf/rT4X7f9c0WXO35XuexB37eYG4+6G8/R+RDVubIc8xR3bZV55qeeKmKCis6ZtsZebjn4x//+AAiVPKq4qwvWnGt7cP6AFRpj07aDverv/qrC0RobCNAYqlEjmwkUZ5pHnMOovsrCOwTl4Ag82wcdJbMVZ4Zgy1D1fYroAkRaM4zB+7TtrnvbSPAxH2qONk6vbzJTW4ykG9kAYDxK5JL7Vfw1s/hueeeO5xH+B//8R+D/OiDOdNnNt0D3MiyJqSVjOKv9MEz6LXnRVfrEQYhnzwPuenMTbJz/pix1+THNZJcJCBdj0zoN72gL0kKqx9wHX9lPtgS3WHL+uZflWVNJsnuYx/72EAs6D8Z83EV3Pe+roJqc8NHsXE6Rf+zpbQCS89zrXn/rd/6rSFxR/Lm/Czzwm+4nw/4wQ9+MPheuk4/Xad/vrRDjnwA/xr74e+jn5Gp+RALyJOdqm683OUuN9gOnXNvTS7zM5/MN5LnKaecMrRLT1xvi1Ql+uv8xd/mOdV3VT2qP/dVLtWX81N8Dl3wZS7FBz6LDfSESh2L6+khveAD2ZpYlLj5ox/9aLADOxb4ULKvNrNUkhi7mL5fOiSQGFL9s1hlazEfaNsggpNfqv6R7fLP9Dfxig3RXzaYWEPn2KZdOZ4H7x122GEX2XLsOnEAXuDLVYCzLzFefKbbbJO+s3d+gr8UF9hNcJtxVB+qz+KrPugv/+u5bEKlU/oaOw25qfLclmRHSvC38QOxbX7DePgpdsi+LOak+mnMx/YalZhU/Vpvl3wa++Yv/SwWaoOc2XYl1erza5wnP3KES+AbMcD8+ZvxVgxKlmOV6vwKXCAW8N9kSPZio98RJbA9vTHXVV+82Vlb5s7f9Zu8+P4stCWG8Il0AF5NrDHf7jV+80zP6sJZ9WtjVltlkXhnLOK7f3SGLtlJAnMhN+UPztqUP1TCjr2IZcFq+il+kYOf05dKdlVbqPPrWvpoXugRedDzKrs6v7m3x33uDaaITtFv/8YwRZVXdlyYH3+HRehI7bMcIrifLdEX8Yas4JbkCHVssSfPl9/JL9iaeYNpfW7sqqQdo4BkU4GYRX/tm2+6A9PBPewMTqA/dK9WGrpeWwoHzK1+sRH6xHa0BbuKreZLO9Wf1ZzLs9iHakgviVTQoxo5uiMXhkfoi/vgPfpp/s2feYz8zAtdMRZtw7Dargu5wZCugZ/dA9f4gmWMl80GI2nTPCDekZvydH11DFCeVRcX+Gj/YEb4y3NgtWc961nDcTlPfvKTh3dT8K8Vc5A33ZJL6E/sRH/YoOf58nc6WV+0ZL61ye/C9a6lV3RFNTzshdy0Nb1fIKrzQifNffIB/sI4za3nRs7LR+uJ3FxeRjvHFWuu/bxvzl1kn/kmSjkHpR3O5Bz/PpCbU+XmimZ3NZObbb+92oWXu2z76le+MRycPLd2TXv5y1/abnubPxyc1oYNcwvnLQFCnBhHxSEhuThj5CJn7zwwjl7iiKRA5gCpklXbcDg74Mf2gwpqOHUBVEDxHEGLcxRUAKfHPvaxwyH0nLkqT7osgAA6HLttkByzPgka7k3Q9NZe2zITNAE9wSMB1YRLaq3SOlsKoNJ+gjMQDcQC3IKTewU3QFk/rDY624gMBAIy8QUkkpPgnLdvGrvthALw2972tuFaQUv7ADRQKPDHaffKqL2+gsg1+iaZ9Q+hJSCTASAquLhPYDcnKhIEJn9zvX44NNsYfZG/MSEvXa8/2cZqbgE/Zyv98z//8yBTW9ZsjwBcbL0UJAVQxIptD0CvOaQHzq+yPS1brioA1BfbZvVFMPXlmeYEWWJ+9MU4BDzBEYFi9RIAFfCcj6Mi2JwBdnQEABNMgemQEYCIPiUVaO0AACAASURBVHmWa+h5zmj1XZtWFr3Z1XX6CxABL8bo2TWw6k/INXql4oM+m1urlMglbQIiyGX9jD5qG/gyBu2Rg35qD1HkXjppHJVQqiRU9CRJkmRIWyr1JKZWoPU54MxzQugCf4CiMbJJ41Bh4mxMyZ1nAqT6QC4ACnADyNBFoIfu6I/xfuITnxiSHLptjHRJJUfs3bXuYUtsxPOBV3rjd0ml+eNLbNXLIob5M48AZa08dD//Qb50zUtc9Mt46S97szXP/WMvsahEVIAS2TgLlC6634slVCQGMAJ9gDTA7+ck1/qL3OQb6EDI2NgsX4DYZoNIx8wn/dYOHZckSUgqkUUH3UNH+GDyB6KR+uRrrGNnnCEL+Ez+ie1oOwso5ou/Ijc/80GAtDElEdE/iaatWeaMzh999NEDKcAW9AX5qW3643ns0Fi8Kd5YyMlc8huSF7qYnQBix61vfev2yEc+ckgk9YNvlEjws+QqVrA5RLF2yCWJAdkD5+ZJjGFzZMd2zJfFMr6IndfqG7rJ14gNEkvPVG1KluyTPMWT2JNtunQyOhsfFGBfz4CKjfG77JANkD1SotpszryirxYPPcORAdrne9lZdkjEv7DLLD6JfZI49oJI139b+1zDh5kvPoOumBPP5OtSgRf9Sp96AmBFQGi6aVVKIMkpG/HPm2wlvmIR7CJm5zN6wxYslHjJBhzAL7JPusvG2R7yI3bBzsUxtobcFEsqAclH8CMq/+gz3wJXsG8+XXJLt+mv3T3IV9ggpD1/BB/S9VqFRqdhSvEVTnjPe94z+GbXiGXO0oMd2Qm7CBELp9n1A0uwq5CbJlds4D/ICHaCsfzNc5w3yZfDV/HHdQGEX2WXnpcYSvbxFTCkMcb/i2v6S87/8A//MMiB/+Yb+Et9E3PjF/UPLuIHPZ//FD8riUSO5kjMdS6ysWSByXP4Wv4q54HHn3kGnAffwGdkaL5hOv3lS1PxS7bBR3wUPAALws2eG10Rz/kmvjGEjbk98sgjh76LoYl95pAvFcfJl6+GBerie2J5JUvGiE06Yd6iv/RPzJCvkCl8Sw/1T6yKn/dcJCAiLtiQH6bbbIQewvzkONaHLCDUOGC8qubYhjiNaKIfFZfQGQuEWQzURuSLZGdT+gv3x68vhSnoFKLIfWyULcOJ5s7PyE3nv9IJsmOD5k+MVcVID9ieOfTv3ve+94DtM4c+hyngSDEU5qG7sAI50w1xWY7l2uc///mDrcEIPjPHxkBG/IY4DTvwD/pON827eOZ6vwcPyDudV+tamMI1sItdNL7oDV2VD8Ja7N69+qov8hvjgHe1L+8Um51r6XmJwxZnYAFyot9sggw92xZ2GIctw9Z8CTuTD/ERdEyRkHHSkehnXsjoWvJKHqkvMAybhZXoP9/pefwZnM8XsBn5Ql0ocQ3/ATuyXbmynBp2pP92YsKs8ii+K4Rv8kxy5N/ZibwyuJr89QXOoy9ZDImvoFvkzk7kUfSFncN1dMbLEOmDLen3uc99hjijLXjHWKOj9D46JGdCyLIB7ZKz+Rzb7TMehCdyc7WAk2Fb+qYqMcubhkYP4xx2pZcXEk3k5sqnfjWSm+2002fb0vdd1y647GXae45//5DEIzdf+9rXtDve8fYDEe7gAw4TYJK4CwIOh+d0bF0SOCSxghynlhfquJYTR65IDjlfzkogBypTASaIcG6CvEAiWHnTMKcsCGqXE+QgOWmf+93KnDeiC7gcsz4J1hxztqUjaBACnGHIJIEXYBFUUwEFIHGarkFGCUCSdQEHIQvkAFnIX8BCMAeCjN0/CarEVCAwbl+CjnEK0IKkJBwxIDhJRgFiTl7AkSjkZ2M3xlqlmCCYoF+rgQRmgUofgEcAGKAVpAEgK3zmxXcyQw4LNICGoEwWknCBRXA2H2Qh+UYsAAuCpmdpxxgQWMAqQsGYBVGfewb5mR9Aw9gAJgBQv4A+cyr461/GQ8454wqI85x8bv71hX5Z5SN7shGUbZcD0umFfgvSQBk9FkQRO5IhemgO9IN+APjGLjmijwIq/QRqPVMCAWSQGTAAKNJhuqxy2RxpRz8yF4IzfSRPesU+QiQAztqWACDc6ALwE4JZHwEIYzB2n/mZDBFOdIPc6F5W5rP1pRKW6YtEAOABLFUguBcYqxUIwJOxsTvPp6+ACn0nG/1hD2mTvrJZOs3eAEPz7n5zbg49hy2Rl6SLLIAbz6NDxisJAKSBGvPpOc4hQ+ybMyDXP7oG0LlOO0CiueZz6AAdTyUd26TX5pLs9BnoISNzYP6NNVW3/UpxPH/Idu3Re+QuIEx32HeVPbDn72wLMasNSQNSj+8CUI05CQ35eJ5kHYFHv0NY03HPAZrpLrtJckwH6TUZuo6Po18AoPHR3Sc+8YkDWK9bR/WV3UjC2Jv+84eSXr5UkknfVWZ5Fn/Iz1lNl7SnShmQvde97jXour7RT/ZDV/TLeMjVc/hMYzZvPkOYAviu0X9+GMAlK37L+I2JTqg8MC/iB5+i/VQOaJ+u5EypEAaSEcQ5ItSY6KtxebZY4xlsy9gTb7Rn3BIT8nFNdMkcaMM2NMmz55H/He5wh0Fn2YjP+OexRDp6JAkwXgQR+bHBHFHgGj6Rf3GNpNZ8pgpF7PIzHyppzq4EwJ7v8Lu5ImN66me6RoaSFYkYPXY/Uh9hJAbyI+ZIQlC/Mo6J3Fw5/lvNd9ZkOLrAPvhSus/fZmGHz2J7CDS6C3P4W2KEGE/PxEn+POQB8k6MYKeIGKRYTerZMRyFxAj5wE8gkvhTX/yD5yN/xARkAx/Jp8ECsBlfwA/UBWDEjDFoN3FZjOIjjMV5c+6FjfgfcZxNZREXzovvIB/4BN7g37TPn/qcD9UuP8wG2V4IXDFAe/wqrIfk4NPcx4fDPp7HNtkt23aPGCPuaS+L/nx88JZ4Ia7xLdk5ITbDZbAbnwl7wKDkh6xVZIA4rPhGe/ybeeOjxT7YKMQBfwXzaYt/Mt/6zj/zVXyoGKy/5kP8T/W75yLI6RQMJH6Rs4U3mCTxjhwRRQgb/YAFyAumoh/wvXkST8ynGMu386/1fM+KcbJYGfucFWtsGBbs4HTEGf3VNp1wL1kaI9xCZ8k+uIA9wL9wHF10b2IHzIwYpoPyocRi99Y+hTDMYoExwg+ek8KPVBMHH8uL6L1YwYfDWWITnUP62NJtTGwn1XfinFzNAig9CKagC+aXnGEbbSGq4EX4BdFo7snHHMoNYGPkHTmL/76HlDf3Rx111KA3PrOAKu7pK3KRriJt2QUbp5v0zZjpQGyNnFO5adzkK59xnbboTsg3sV3fXC+Owx1+13++gY7Qd7KAY+m7Porb2jMW/omt8FfmG+awmxC2FC/pda3cJDP6TsdVcxsrW+V7YM/gDzpsnOQuzzMuMje/5oRemGfx2j3xg7AIApl+8QnsJO+2gEv8LAciS+NxDcKSr8m2dNjF88hLPyxC0BvYQb5ivDAFOcCgfCifTEZ8Cf8IX/Br5oaOGLc5DO40Nz7Tjjkng+zQiW4bN50UJ2ouR35ya5jUM2FNuoeYdz2Z8UviBb+g4pes4Tf98jfP5hPoWI6b27z4O5Gbmyeni/+qi1RupjJz6Nr829EXvT19iYrNVHIevO7C9s6pcnNFM7sayc0Np57mVOK2Zv+92zm77to+8P4Ptoc9/GFtvytesb3oxS9st/mD359feXdM5yzYcEzIRA4S0OD8EBEct+AFwPhZ4LaiKwgJxJytAAkcAD+cUgIkveXMrPJYree4OV5gQ/ASqCSXnKGfJYrAgz4BFMAp5y/xBOg8z3UcIKctYABbgAgAqM+SwJC0Ao3PgGAAE6niOc7cEVAEae0jmgQ8DlmCm8+MxfP13fiBfmStoOxvghZwBzSoBhNwgEVBmAx96QsQz8EDFUBVrRwKOKpvk85qMlBDphJcwSnBQCAkS6BUn4BM86YNX8YlMALbyE4//8Vf/MUQgAEmIIocyRWoFcAEcn9XfSeAC3xAu/sAIsEWyDVOgclYXEMHIhtBCimUIwjMCUJN4AIogVoB3D30RSCUaJG/a/QFoSNwBjQjT8yzAJw3jdIDYMc1xuMfcoB+CoySF8CMXgJheWsjsGSOjItuAdXkT9c8y30ACHAEGNFDxJ+++1vmFuFEJtqlV+Sf6lzzlcoIc0M3ACzVJ+StP9rTF/ezBYSqz1KdvClHhdykB2yW3AGIug1en1XoASdITs8mWyCRHbId88KGycXPKlWQWoCa5AMwAtQAbyvononkCnADkIBTSSrSjMzIFKijk3SRHpgTOiwZBM74GFU2wLbVWYlHKli04xq2Qh+zwgysaocMzYE+AFX6RgfpOJsyLvNft8+MyVE/2YNkUD+AXP7NGIFodsjG9d13fZZAuE/ClcrNgM3Im96pRkH85pwjzyJb/oZd6SedlGQBsHyjPrArdsoW+MUkIsAzf4jIJ38y0Q//UvlA9ioAsh0UuUDX6Cw9pWvsms/SNqDPD5gTdkimfDkQSh+Mwf1sgT9hd+ZSoqnfEilyR27qt2Q01YXsX8xwvzFLMPl7wJu90CtEA/8ikSB78vRd8sEWUkGhb/y5pAdZwF7Jgv4bF5+uT1nQMdd0j36QOftFLOivZIAf4Uf5BTGCroo7WdzQBhtU+RBSiD3mPLz8zT3Gb66QwPSOvkfv+EZJFn+JKOBjxAqy0W/9pTtkykbpAWKfTWtDwsLnsg3zwX+ohiNTsraoQF89j2+iI/55lrEn4U6Vz4pAz3TTJUoC/AVdgdWyEMvm+RqkCYyUtxnDVfTItWyOX2MHbBF5Bs+I0+I42+QD4CTfxQQ+gu5lSyy/glBA7rE712oTIckm4Tv+gQ9RDa8NNkqP4VE+1zV8ESI22MjiHhtk03wUXMe/uBdxyi+qdstCG7JNPGS7bIockJs5EoOMxFN+RxzgT5EmbFXs0T//+BX2xp/Fxti89vg6C4TsP4tzqV7jR1wj7mmLr4IRxXGYQL/4MwSRsYp7YjuCLAv0Yi2/x99Y1OLDYVAyIkt+Plvcg2/Ii7/nSzK3eZGSz8Qli07kIXZpWwxBmiC4xWv4DGkCr8BnIQT5PrLgi4xLfDFuft9CMh0w57AGTGRHg4UlOND19AKW9Q8mpqPwgutdAz8l7i23UEO+5IpAgXmQS2QgDsFHxmX8dIOOaMN8hICij3RPXIJF9I+fFaORPPy5WAmLiNV1wciYszha/w7fyifYCTnSpZDi0R3t0jlxWnzwM3ki2sUN8Rh2099UPItv5AvnV0yhrzCyz+kMPfG7cWRh2zjMA3ugL3TaF7uku+Kf5+RMSnEIxvU5ndSuYgCLGylmYBPaFJ/MI10mh+gcucuz+Blf7FIeAbvBLuKuvtIR9mzeLURoE/b3JV/gr+Ae3823n81hts+zJfg1BBq94q/oBD2kB+yHLou/5MCX+RkOZQva5IfYN13kJ8keWcznifnGB7/DLv4Gw5lf/siztcHHRRdgLn6A7tEdfYFL6Kt8AR7Sdz6YzPydPeoXWzWH7I6e6Q/fYR7oiP7yU/rFfticfMS98gA+htz1h4z5UPe7h/zJTt7rOXQTPjFfZGjO+ADj4BPJEk6zkA+jw8XsBL5ic/qsf/SN/hhrio3oG/mq6nQfn6lPbDTY3biRnWwfJqSLtVhh6aA8kZurBbBsXuVmRjP/XplaqbnwIqL5MzkncnPlU78qyc1TTrWfua290hXaWW1D+9AHPzY44ev+xm+0Zx39zHazm91kVvw7NyM3kTYCJ0fGUQOKgqBEVbDi+HyW6jGAl7MDVDirkJvAYc6iy7UcltXQbE1FXAkykkoBTCDnmLUpUKcqy3ftZPsoBwwgA1ohN4Ej/eW8gRJOWVIOFAIWqb5DMgg+AA5SD0ARSAQvgAWJAVhKLAFtX57nd0FIvwA2AFIAFowFTqBRAi3AalPfBEuJMgIIwAhgk0wLLABUyJQAoqqd2dbiM/0zHsSjoAJMeGYCjbaNS8Wh+fNlzMABoAH0Czr6n9VkwS/yM1eCoMAtwRbwBGABUVACFIAzgd78C9CCrKDqO0IQ+JQ0CMpkJJkHeH1pUyJBbvRIkCZvYwBOjFFfjAOgCBlpNT9BH5ABtAEsSX7Oq7PCCFDRK3roc4QvnfE8QJJMgA3ykLAhrARoY5L0hKzPHJGTgAp4CbL6n7bpmj4CSpKAEGHGTE/0x/10DDnOpoAY4BFYRh5m2wnZSM4EecSVAK+vgGRAbw/m8ztyFtEBDJszeptzVqNHyDErpcaat8LSe/MFgABM5iUkrLlgZ+RkbgI2K7lJduZKQkhHtY0sZR+eB9SoblDtaZ6BP/oHVOtLts1m+w5bSJLEboB6yay5CxAGsPgg/TYf/Iukxbzog+0x9Nx1+jxUp8/NLTx3IUTO/83v5kX/kJvshs4ZW01Q2Ah7TdUQMhSAy7Z0AJztpPqFDkgw+QPj4GtzRhffw3bIm+5qmx3Tl5z/xWZ9Xqv5tM0nSqwlOKmY4ePMaY4RyQsgUg1uftg0Ek6yRLfNkzmIPkqIAXY+lf7w0eaTffuHuCRzdgv80l22onJTLEjlJv9N/nyQ5yM3EHp8L1/NPj3DGPxOL9mRCgpzyG/SO30AZum18SAz/MxG2DOfkZcRSEL4B2QgG4h90QvjNCZyNg/mNsduSGSMif0gn41JwsQ2jV2ixyfkjOXeN8cvkycC3vU5LgNwjy3xg+aHvogRiIPYp6RC7PEs4N/n2rHoluph/kAs0W/6Rr6pIMsxCtmKz35czy7ptcSknl3r86lqc+XYb7XfmcpyNsI/IUPYF//mK4sJ/BjbESv5JH6VzfFJOSPQfTAB/wyz8bdwAt/Lb8EA7J9fp9Nsny+B99iq+ySzwSFiiz5JxN3jOcgztpTKQISp/ogBcFl2zug7XRdrxTg4hd3nPuPWLj9oNw8MxO+qVGO7xsFnZ2FQfyX6PkM2iQuuCRmjPUQKolaMFPNg2lTf8SlINJgRwQqT+Izv5yvJERnA/8JaSJEsfLJzFdjsNm+t5yONB042L4hWfk9MEiPJHkZBKonrruFn4Eq+E76BKYJv+Hekpznlw+E8MY8vgwdyNh7/mKp284SMgMPI38ISPcqiHl3SBxiV/P1M/u7TV/eZc9ie/PkuMU1shxnpnlgFh+eMTXKGLc0bIk2che+zeBu8sJRPCxmOPBOPkEo5koD+Zi7odDBX8IJYYU7pBKwNBxoPXRKrEdB0HI4UJ+rxOWP43d/EwZx3SE45j7FiO/LXF8+j09oXS5Da9FuMgyfkFbHFHAdDr4yPznkGHaUb5CC20UnyFdPohb8nrxMv4Db9EpNgHPpk/uitMdNVMVustOAmTspfLJzyAWK3+RGP2Bb9ILMUmKSoIC9+Zf90ztjYI6wQUt2YfYmbME6wOyIN3vZF/9kOfYAn6fNw3Fp5mSpMQV/1Hf5hA+bBGOmEvmgX3rCQQPeNnUzptHwD1oJbyYAt0Ud+hrzpEJwLTyD2zI3CGDEcJiAbmMV8qEhle/wW24J7+BD6H7xmvEhRf9dn3/WZDzaX8imygsnMIZ1mv/QlGAI24nv1D8YwFv/orvkITkWIIrD5OPoOV8BuOQecjOlbclo2T/45aoxPhEeSu/BRWdRl8/Aqvw4zer7x8k18gdzNvKc4SD/Fm+C06B15igfmOscsLR+HJ3JzeRntHFesOeR53/Te6yXP0Bw7W3PRRvSFt6XP3qBtW/pUubmyyV2N5Obcqae3ubNn29LPv+xl2nvnt6X/xm/95ozcvOmN59Vl7RAYOFhBgePnTAUNyT9HC3hw2hLyAAFOljOSUMZRZhuFhK9WT0mygQbBGUmWA+MBRCuAAh4AgAyp29nNFpAnOUYKAUjAECIEkNPXEJ9AA1IlAJ7T5STr4dwApCAD9Ar4WXkTyDhcTh9I4JCBJ8FBQBPE9SvAVmAUKN2nLwCxoAKsAYYCkkQ1X54jwHHYAofnIAhq4kmuqRCqwM19CJMcNp/zevxOLraJCBoCdLasuF+QEWyBNGPNNml9EvAkEQg5YIYc9Ae4B4ZShQiM+x3IMzbEEmBjNdD8CljGSzb6TvbADJBu3gAqbQEf5hmYAJDqS2uMW/A0X9muqS+p3PQcY0YWC5YATXTQOIFvgADAA9xynIHgDLybG+2lesI4PB8J5vMKltkAWZpTuiVh8+W5dDcVw+yAvoVU0lcg1Dh8Bvxqhz6SB/03P+SQLbcJ5OYHIAT4yRoBlISpnudVSTrzCgB7rjmTbPRn0yBkJURAqn64hq6YI8AE+ATQUl3i+eaXvAA64zVXVleBPXIiMzZFL3KWkdVmPsAc0VNgWQIDrGnD8819zmFjx8CROQuY9WzEKBmap1QF8RXGp8+eqXpC+76SHABIngeg03MJVs7ejBxrJZu/AdfZli6JTYVprXQLuQmoAbcAWCqw6T+yMYs49ACIBjoBMgCyHmifc60QUGRPjp7pZ7rCjhB5bCtVT/oiqdA38yYRZtNkBvRK3vSnviiL7gPv9JqdSGLYFXmougIk2RB94z/8nAqXyCXnILkHGCdb/tzc0As+jK6ap7xswmchLtgQItf8sjvzwlfTLb4GyQHshgg0llQq8KkSAjqFeADc2SAbIevMO9tBeqTCFeDmh7KNNVupxBykaRJUSbMkjSz4E3qVamMJifEiUMSj2lZFDYmV7MSzxCPPS9KJNCZTvkD1E/mLE/ky52KrJJnO0AP6gXgQMxLHjFff9Ek7OWjfc/UvVf5kkbNg+e0cC5OqZ59P5ObKcN8l5S66Qkf5UvYtXvFrFp5gPdhAbJI8O0KEzYst7I+u+soxKexSco8YEdP4xVRSwVAIKTEMKQWbsRe4SqzJWe61Yo0NwmWSZ0RB/FGwEV+N8GErYhisSaf1DyHBr/AD+by++IKPQwLw1XwWskS/+Vz+FKmSFwoZH6wBE/FbfAo/Gj8ljnk2nyrGZNto3TLL9th1iCZyc0/Oh+fj+TgEJBKFDxEz4BEyVwkX2SAq4AGLQrAlrGzM4itCxnj949ty9p/ryE0MgkGzgK4frsvZoeIGwphMcmYfTCr2wPz17fFkKF7wqfyO8WfM/Kv5c704ZZEoZIo2VaPxX3wXH07H6Jd28xIS7ao+refQ0yfY1rNhU8RpXqwXv5yFp+ilcdPz7EzRJvnx5zUHCAaygO+5ZOhLbENYsg04Fc6oxL926APCy/zz24ihfGVhtOIwf0PmsBG2JhYGh1fsj1zSF9eIQzkDVt+QcmKbsfQvyYHrYAbzT+fyDgPYRlz1PHEZ+ZiXgCI85SD6nl1u7IpemocsPISYF39hLLrNPo2BHYk1/IUKRf1KsYLY7SsvAA25yZ7oOV3JOxG0DwvRjfqSJW2zebboejJQSKHf+kNGqTQ3F2RKT7OYTC/lecbo2cbnGXSUHxJPfeZ3OCpnbnqG+Q/e5SssPnqG9uFbfYaL6ReMRRau13/kLizHDukSHCinQQizdZg8x5mRUXJk+sknwVHivu/0PeSmggn3kS05IlXhGv7Z2KIv9ME/fthCkcUl2DyYRj9hOQvS8hu+mm7Slx4zkz+dQ87yn7Ce/ho7HwD30Bk5Rr6MA6kMG/L18KXxwIP8bSql9Y2ukn3wN98RO+WfyDcLM56/fPXmRG6uFryy5pDnnaSobrmjNcvneZFQKM7yOvXWJnJzK2Z+tZKbG846s63fZ8+2/vJ7tH/7wIfagx/y4Ha9Qw9tT3/G09pNbnKjQVEoGcfBkUu+OSEBB4gCTrPiwhly8CEVKtnC4XO0kjFgjQMNMBDEBVQOEnCV8AGzyNEcfC4h52AFroCDtAPIAahAnn5xxn4GmvSVM7UiLNgB1AIXoAQcAa4V2Pjc3wVJZKo2OVKVZJJl5C6CJGdJBUglUQScBC6O21gAzhyaDSz6SpWcgFtlBHiRKbIIaFE5lLfRjRGbqRIK+eZZSVIRCPoR0kiCYuWtVhoBRBIZBBMwWRNc17lX0gGYIK7NBdAAxAiQrteGwJrtFfoOqAOIiCfzmEP+A2aBGcmBYC4AAoXmVZ/Tl8g1gFBiDzjpCxANBAH/5hg4FFS1iVipIFgfEU2CN1CiolKwBA7MB72iI3Qg1aHa9jcyy3lKtdojc4SUAFB8AfeAFhkLyMYc4tHnSBOgwz/66VpACwggL6uPxpUzBet801d6hfzL1pJKbvZuix5JUkPoZltJPfcp1aaAB5kCOQjJnEWan1MplvmwWk42+g4sA3YqUkICG5/ECXCtpHBs1Rz7nB4BdsasvwAxuzffZOrvfEn94iMkPnlJmZVv7QKqdJI/4YtUT9QvZA8gKyEie34oW4lTOd4vIkjygCuJMX2RzOhfraagM+zGfLMPtkLXJPYhNwHMbDED5NgHAMdPpe1UTkmKJGp0JccvxHeQOdDNPiwkZf7dw88AsxJvAJBtAdn8NWIzIBXo1EcVDsAueVnAoMfmk02bNyBawoNo1OccnVF9hzmj38Yq6ZYkuwdoZoP64TmSG9WjfKo5AIQl8PQ5FSqSRiDZNchVeiVZyMJAqsUBf3NCN4B4vpq8+GSyqYmk+ZTQ8RmSK89mt+yZjpCjBRY+Q4IX/SYv/sliRYC2hIbv4w/ju/MCj9hU5jB6R/b8Gx21yICI8GVM2e5l7vTPGEKWuoZP1lcLKDlw330WaciZ3OgRPdAO/0EGkh0JN12sekoWKtP0nX2SFX1KZXPixkRwbgUAXMW30hX/4C3kGD/LtiSgYrj4ym7Zl9gqWadLYhUfDhvFl3lOzo+Gt+AndgQ78fvZwSN2syf2LoYg9/mb+JXEDvGR7bIZ9opYy8seK3bKGbrsBLnK77qHbfGh+sE2+peueUYIOH4A7kLMGTsbUfHMX8Fq8ENesgdPwg81uc4ioHG5X4zTd76Df+XXxX0y0B+YJLIXd8VWeMhnZBp8w0fDou61OB0/ImabC+NDDohP5g5uEfP5Af7Dl7nl1xCFMb1tNwAAIABJREFU8Ja+u64uIkfmcCFi2/2wroVS2IhvRPL4e43tfobpxVXyEA9TfYscIl8xOfimkpvitrglJiFCxA0xPmRQCgzqGcfGI2bQDYQfYk7/spAYXx4Su+oU2YtZqXSF2/LStmB44021sPGKRfosVoiH5GcuLLJVnCrmkx2cwSfre148F7yRRdTorthi/DmKRduJKemPa+VPOetZvpMcCC4RC2CinLWcZxu/mEnuxp1qYTFavKAz8h8/K9bIWLSb3AJehjnZsFgFp2Y3VfI3uol8hUNcQw5wec5iD16s40n/xegUzJiTHB9G991Hj32n27V/7IZM3AtT5uWNOb+bTBCxdMqCb+JhYp7FPpgDiWYBxjXGan5hRJiIrZEvfYQ7jA8u1Df5B5uic/SeLbFx80nmcLOfyS0VvvpvvOxZv1wT3ddfeIH/zXyQs38hFdkurCXOy18UAfBP5pXd8M/6xtfKFfTXfOVcT/InH9gpZ+UbFx1FYvK/8hc2DI/zXfIuPi+kdvW5ObqEPbBxeF0uQH4WBugdX5ZzQ7OLjR2Rr3GQTXb88Ul0mM+Wf8sDYDe4lV/mIyoGTW4Y7L48fpnIzdUCU0YrN0NbDhWdqcwMvdlVarapcnOQzLb4Wp3k5mlt7qyz2tx+e7fzL7t7e997/nVw9L916PXaUU97arvpTW/c1q5ZO0+fz7ZqZvUIKAFWBR6OlnPl4LK9j0wD9ughJxxgAAgBxiGhOKxsS08lDkJS0ELQ5OUjnDWAm8CYhNJqGCcpYHGOIToFWI4ZAYtkBLb1VVDTT2CBcxfEOGgJaN66C1wmORcMtJvtu5L99L0CNc+wEq1N5Ge22QiCIc6ANCBWsKhfqdITDAS/HBxdCZ7aViWQAzQD5rLKBygBy4BiSvcTCNwvyFghBd5zTlUFRj4TnBEhITeBDSuhAKygZLXTlqIEYHOVbVvaBaDqweoCIrmSSbZ4BjgCBYIy4ttXJQclFsCkxD5nvyAHAFV6h4yziing+4pMjNMqJP3webaC0C+6Sz5IGUlBqjWstiJtc75dKiXy3RwZt8ougRx4FpgBFWSpRIs8aj8kNsAbgIK4EsCBIUAT+UY3Aaa88Cj2YxzkKZlE5OVQ9AC9zFcdr/mXWEkozJ0zvsxRQKt7Qm6ae4CGTarqQ/rQT3JEhAEW7IN96ie5IVmAeGMAOAAZ29gkjgAnGdRV9tpXtoS40Sd6xN71l66G3JQY5m2alZBlX7YaZ5ugfkpszJ++sGk6wu6SKCPX2aRkjc+hL/pagXK1w8xxyE3JND9nzlOtnXk17+YswJQ+AIPmC8CvVYHuYTuIOlVLQHxW5ePH6AgfKYkMucnn5tB4/Zc0peKbPMyzeWJPbJK/iOzNN7vJWWl8Hdshm+gXX0N25s799FBix4chCNgNPQrZXvvs+anc1Ce6jZDTT+PLtnQJBKDsWmNngxL7LBgA2uKJ65F3fHStKLKNk16qyJI8IUnJnt9nw3RFX+vh/PpGJuIZnfRMesd/0HWkjC82Se9CzogB5i+VLvSf7otvSAv6byGmVuz0SRdZGRM5Gis/EnLTZ/SVfPlFSY7ENDql3+xLwmg8kis6Zq7pVg79p8/GLEaG3ER28mGpAq1JqtiVF27xI3x/JaQqub8t8ND0jNUlgSwkZBGbfkooJe9Iimy9pr/8q7jO9+foFgQRnWdbbIrfQRiwW7EnLxQSsyW1Fp9hKvfDCfFJWWiO9BB47IjfZINI1/jLxDzXWtxB9IkPrrfoBMuxZbGMHxOzaiwPgSOBZjfICGQc/MGmxBcxT7xBbrIZvickH9sMYZPE2neVjmwc4ZJqNv7VAgPMg2hi93xgbBS56R6+IpWbSDLkm2f4u4UJxK57xCeygAf8DbYxB3mpjVhj/vh71/Nn4qo2YEHfxf6KUSIPZIl5FM/EjDyLDMgzO4rq4jpcJ46ID3xTXt4JP8JD5ppPsxBOl8Q18ZEekRcclZcLmo+0QQ8txmSxNHPOJ/PH8gNkNOwlZmQeQhrXxUt/Q3ibw5yPLn70GAoWcY3n57x59/L95klciWxgCZjGmMVSeEH8M8/iZrYV16qyitWMg1+GL/hzbdeFqeRQ8ifkfCqTM044im3ArOyjEjyewx7YoBial+GxvbzEB16i8xYhYxvpn7bZLfwkX8lLXWq8My5YhZ2YP2Qz/SY/MvGZ5+dlTRXXujd6CW9ntxrdQcIhccmDj5BP9V9iqvlAdAdrmQt4DSbLTi67yqLn8XPBFDBPiliQm2xan+FSBL3f+T92YI5y5ib/Qo7uZS8pSvB8OI6+u5Yvki8iHsmVffIj/kZvYbtsJUcwGje/CXOHiE1sNg+p3s5LHNkdfwHnZ2xyXX3Sh6pLkZ+/6RtcxLbYtVwvVfPazZmd/m5O68Jxnqnv8loYhJ8yjrwfwTV8E4IyC/HJ54wT8ZmdlnJifkCOQ4f4LHiHjPh1cyBXSIV8n/tkbpePuBO5ubyMdo4rNqtyc0GhFyiq0vkFcnN26Oa0LX3lE7tqyc35FwqdtXZte8Nxbxoc0vWuf2g76ulHtcNuepP5BGi2xRMBlMpNIAdYzNYQAFVwiOPpnarAL7hK6ATCkJu5LuQmQMYhApshNyV7WQXqyR+OOFtkOVsgyb15W7qgCTxw+NrymSSbowXOJXqCabb9CcxIHkm04Oj5gCQQI0EEMAG0fAXgJRABQBJpwRigtsKflyAhwCTGQGBWmSsoFpw4cc8gT0E2RF9NfscCVlaxsnVKUmDMnpPz4QJa0mZWIYFuwZ7MKtAD4sjUdgPzAjyF3PQ9B7EnEHsugpluAAQCbM5bCbhDUCAxtAdACJyRsXlGWPgH2Pt7wL9g614gzjPpnsCrLQE1ZyOpvqjg0XgQiBIfyQ6AggDPgeQAqCQG2M5LnwAX4825dBUU+DnndZpbY2QXwBxARW9sAwoJlLkC4IE3CQ+wpx95oZax2qpm3MAoAOQrwBzIzlYYiQ797PtUPRddBgwlZXQb+M2LDSqARUpKcICMvDWUbAFFdso+kPzATw4gR14hwoE64/eFPKanbEqSVVfZ6zjMS7alG5OxAC7663cA2iov/4DEyRtDq62RVd4Maz5dxwcBueQl0UOuAntswko2XQOgkIA5jzY2EPvtPX/els5vIcXMszFGJ8lRv5GrCH22DYyRNV0wjwBfyEbPzzmQkmOr6+a7ElBkA2zTi1Sg58VFfjcWCY6EEUmY8dFtsteHvIQsfri+dEuSwI8iEtKuJFYips0kpRJfMqX/9DTbirK4Uv0Pf+paiSVwytb49vq2dPqROIEgBsjzlviQKeIO4M5nkVs90oHtA/Dmwhxma6X+WBChE3TZd/MWX8m/SZTzdmO+V/xwLVtUkeZv9JBM2KykVzvGaIFJYuQ5eZtwyM0sbtXkuYLu+ISQm/xxdI7fM0YxhS9QGVwrPyV0fJIFG/3j8+iOagq6zR75mpCbOQNVLMvLkGqSr1/6w67pMZ2UFIcEH4snK0dC052rUQJV/+gKDAOn8HmqmFNl7UgFuEbMRdiJReKBz3MEimvEDf4G+YTYQJLAD+IgXWY3bIpd0//YbHQxcQqBkRe0wXaImp6EcS8fzA7YRY5d8DtCgG+q2yONtY5XrFTVCEe6TvzKQieyKuSmuARv8Edkwz/UirzYHL+uXX6U/2TjFt4sePG1IZr48fjhvBQsWznJj5zEEwtecCk/D5vwVbAikkA7Yhtc7lk50xoOg2H00xcMCnchC5E/4gD/3mMlv1v4QVCbF3jGs/yNvzLv8GT8Xnxe4oj4g5DgH+FlWJ7+8Fn8mdggxtMVcwVjGjNMliNy3E83xH9EEB9cF8iz0CbG0j2yFVMsjFdyL31zffC5ORSL9I0+5QWN1XfzjWK4eIvIt8DlfrguMU78ZRswEnsR012PyEeEpZIu+Cf6Xfvk5xypoB8Wp/j+upMsvkRlpOeKn8hi40xBBDmIg3lbffU/dJqcyTJHBuVt88YYUpkOhUSLvGKL4if9EzfFcnOXz/RBjGXXdIrNs3WxHJGcF1XWLc1VFuYhx+7Qubwt3TXwkOcal4pAv6ddn7Mjc4WEFPfoFv13TAZ/oG34MsS4e4L3HP3Cj5GlClt2CQ+4ni7CwUj4vC3d38xRJTf1hwxzBFX0Ur/0hWzganYU/c2LR/lFWISum/csQJA1/2E+5b+VGJTvwAB0gA7DuuyOTzTPrkVQ5vxPz8/9yb9i7/qB3IRZ2SbdjV1HRsYnNzTncKTf4dHoib6Sv5wLnhELzCUcCmPwW/BxHYM5YKt5qRJ/y5bMPduij/wWbKJvdMv4VErny/OqHqQ/y8fdidxcXkY7xxVrDnn+N82yMqXZ3uFlvkexc93we87snM7c3KpZXc3kZttv73bm2taOffnfDATPDW50w/a0pz+t3dS29PkXCvmebcMcWc5HAfYAJkHJ3/pqkASynKcpEHFuyL1s1wzpgYS0Ys7BIfmswkl2ET+AXYiw6uT8LOAI/IKT5DeHGRsLkJ4DxwU+gFeCiuwBmmw5kJBL7gEVBAsACWgJinH0gAzSyfNy3koFhgkekmbyUA0neOp/VkqBXQHXOLRVic0EgLygA1Bzf90WXKvYIoOaxApwVnjND/JPkM+K59i8APWCqwBmbECigJkvgMI1kmvzgdQFdP0MhNk+AeDXA/V9DkQjCQBrc5kqJ88FeHLmqcAGcBmDdhCigIG+AAOpUgD2BF+ABREn0FndRIbSP8APuQVk1L5E98jfdQCBwG8OkIyCMOCBSABQU+nrc9flgPI8J0EVoDEGuiJ50V96BZRIAiQt/dsugRJ6CegL1qnMArKMi9yAVOAhQNOceTZw6jN6Z+whXWvlRBI+3xGRnidpAHA8H+gOsCbvbAUHPrQHJHmeOZNQACfGbx6BVWShZyBX6BaCUUKrPfYDcAHQwJzErALJSgCxaYQNMpMeAY/mVxJH561mZ4t8+ht91D8+KFXUyE3JTc5zNA5t0zGAjE0DTkgfskPkZltf7Ebbmd9qSyE3JbfGm8rNGiTcmzeMsnur4CE3JTt0rG5LZ090XJJADuZJnyMr9wCL5GgFW1IcwGxO6C8SHiGvssWzPYNuITeNMyA6ugoQ5wVRiNFst8piCF8MTLqPnplTq+hs2Bwjw3zvK2Aih1Tya5sd5Y3u5K3dbEvPMRD6zl4roWZMyM0k3vx4+m9OAHG+kB+34ITc1B92rTKXzJHuYksSGfqNZCE3yRz7B5b5w7wYif3zY2Sp2pHupPJC+xZ16D1dQAhY0AHC88bWGofim/M3Y+InxC16h6TJNXwLuYsN5jhV85Gx/tIFyYZ/fEm/AMAuxVDt8D18izGIsyFcQsTrk/vZJrKCD6WLeelWfMdWAaDp5lUtgbrIwz7YK7IC7smZefQJQcdn+5uknL8Wa9ifJBlWEFPZlHsTI8QQ8RIGYz/intjGNixMJsGv5CaBsht2xCYkxDBIJSaDwRJfLYDCFWI4n5KXv2Srd8jEEDjasKiDHJS8u49PT+UmX5Vt6fwSn8bnpi89meZ58BQ/4R9ChLzEIn8Xv8mQX2WL8f3ay5EqPstWf+SfBUO+ny+CTdm5uEGGnkXu2VVAvrAR/6At8dxYPSdnivM52q74phJawUp8OnwHP2gfIWPhx1c9Gop/FIu1BzdYoPOFoIH/4LTogviWM+r5V7rCt/JlORcRJs0Lhfxcz9JMrE5VISxgPvhTsaWSOMEPFRvpJ91GzOcc+dwTUhFpTOfgGrJC0LqGDingoPMIZuQO+XuW+YCP6CdiM0ed6EMfG1KNSXfkLvpkzkNuVlyXa/hu7csH6GR8O1xMRmRNf42h5hb+Lj7C9nIkcZQuqFily36nC8ZU8U/0wVzJkcQ++NZzUiyhn2yYvNh3ziGll+KRfsHDcHnOuuwXJsToEGLyx2xLh8fhJG3DMPwL3coZ7D5XBc7u5QliOfyYMzfdSx/hqNh8PeuUj+MnYAo6zlcgvi08ZocL31XP3CR/uiZ2woTmIC9BivP3OexJL8Xt+I/4KTJjD3xh8h5EqDhuZwbsmvdN1BdoGa+xuhceIzM5rMUNpDsZIBfZvxzImNiQGF9lnn725GYqN5O36A8Z8vN0TG5pccLnxk1+7uEb6AM50M2c167tWpxT8Z654mPk3+ZArmzuPSPb0vUb1oNJ6ah56PWzBtzNIzgncnO1gJSN5GZ6vLANff4PXWXmRvJzVqnZk51T5ebKp341kpsbTjm1zZ19dlt7xX3bWbusaa//+zcOwej6N/jt9vRnPn0gN+c2zE51pSuCFuIGeBHkJWecbM7ZAwgq6KlOVXDm7DgthAHnnwDt2Ugtzs32EgEp524gXwRYRAgQ3L8UJUABOODoOUQgUZALuem5nC1CQX9zALfgZxwAitVkwQRAEjSMFQgAwPTPqrXxeKY+BbRUp+1nbUm+K7kpMGvXZyG/BKMQDHHafkcQWMWX8AILyKSAtAqkswUhTl1/EWdAhTEIxFnhDyDMte4VNAQZgRiIBeCRJSHBJMPmCfGhX5J0AVMiQ26CLEKHDgA8kQMQhBjx/JCbtULI/cCl63KekeSCbGpfABl9yXOzfdbvjhWgh/pgPlSXkjnAUbemxpolRj6XQACqyEXzDuCF3ATQgX+6Y47oWojeKnftu0a7ALugS9ckR4Casee8qJow5vB/RD2CCbnpPn0nZ+QSQl3AR0rGdoAKz0ZYAzVkGsI7LwxZ8OPzAza/kgjPyXZjul1th74AXvohsUBualNCKzEiJzJ2jdVzxJHxqmIhFzIFcCSzCC3JFZ0H1GMr0bdqI9mWDhSxaWBIfwE349dPc83uoveZx1Tc0FNAGwlHd+mxdiUVCHf2jRyil/TIlj42rW1zhHDLFpnat7pYIemQ6PJbITezvUl/9Nmz9Jne6kvITcS3pCIvnHA9MheQBmCBUHajH5WoRtQh6RHZkkKAO9WexmGlXX8kEp6hbbImq5zfG53LuCQAdJVMc14lgjekbrYT0j8LDHnzLn9Ff/jVepZZfT55JSkH1vkuFR58F3/Czs0n/fCzRSWkh6S/2hTgXslNtqn/0Vd95QsTZ/LCK8QF+1FpRTf5SvPs2ZIMOsAP8jk5AoOcAHs+iS3SG34TcJdYSTT4nbwR1rMAfYSM5xiDZDxJln6mojV66m/GxBfzm5IuCWCSLPHNfGjPuKIDFaCHkKALFof0S1JlrGKVucoLhcQLPsliljlIRU/kF1mba3Yt+eE76y6IMZJm5WhounO1SSDEDr3j1+mTOMW/WJBhN/QJQSfmiS8q2iwYJEYgdOipin72Y/FBjJL8wlj8Al1G1rEpPtPfkWYIlvj8yE6fkJWINfFKHBSvc4ZitTe2Icanwk3fVU3zuVmEZDvR8xozLYCI/caH3OBDtMVPibupskJuSsr5D3HStvLgwBrr+X7YAlmiD8gd/ibkJp/MB8DDvtwbP2p8/i7Wk5E4K67qB5wAM5AjApb9I7KySOFZYhw/0J+5mRcd8g98bfBNv7BBLuTI//Op8LTYRRbiIIwdPJkFKD5fDIb/9Y1v8qXayzh9juQ1D/y1eABPwAyp1PM38qdDCC3+ll9UWZdz53v/KP7qI5zOn9K7LKT3hQAZJ5wpFmkHjhSnKqGujbzt2ZzBJ3CQL7GEDphPsREGgVv4Y/3wT59hNjpijHxsvqrORQ9zvIA4C0vBXtnSn+vJhq3QEbEkuwDMi/jFl8MSwRTwUSpVxTY6CMOJ/zAXW8obvf1uPDmPP32FO+gMLEWP2aa5hbeyS4d9ys3MLRsSW8y32JdzcsVA+VK/pTjzEXJT4Ye4LrbCIvRX2+IfXCcmy+FgOnLJCwXZo1gPd8MW2nY9jCTm8yuuz5FdlehGrGUnHl2Ar9g1OckRYCHx2dgsDPtMW+StLTqkz6k892yf0/e8MFexCVxSsSXSEHZDRsMUbJiPhcH9jW6ZQ+MI2ejvdFfOZYFWfy2AkDMZ2F1ET+kkHfVlHDBGPSou4ze/fCUflm3pOVNZAYH8jfz5Z/NHv4w5z+KbstjDf8GYeQmrcfAv2odTa36rX3SdTuV8YflEKjf5PrLn0+SbFp/ZXUjq3laDqeKHNx13J3JzteCSi1RuLjjPeVIzvy/6Xio1h7+Xt60P5ObNT14t41+2n94jP7dmfVuLyJ3bta1fM9d222V927D7vm3tgYe0uV0vc6k+c3PDKae1ds6M3Dx3913bhz/4sfaABz6gHXiNa7QXvOB57Va3vPnshULkOH92IXJDsOWcgD7OPStuAHGcT119NFHIHcEBEBGQOXxBLNdbXcxqH9ILqSaAcc4CoJXyrKBWUBtnzWFKPIFt/chZZECXQOBegQJoA9A4YtdXoBay0YotogEY1WcOHZgUOAVRfUq7IVeTSJKFgJNt6el/3txulS3nCSYx9j3VOQKYZBW4lUQIgj15lWAdsGesVvyMO29sz9ssA559zxuBre6REwBBbiqJQiTWQCQh1wcBW78FG+ALaLCah1wAtgSizLdnCrYISwmGuQy56Zocsi85EshUsQLjgJq+SJj0JVVMSWTMhyDnd/NJhtlyK0jnzZ4BP8Yb3cpKNbkCABIYJBFAJcAC/MjNvLGUrgX89wSdZ0pc6AEgSz6AgmQIWZIgnxVO/aA3eZsrkEenyEWSZyySSSAKEAvpFjDmM+DU/QATcjMvtnFNzi1MopH+AmASB7ZjnthqdMI8WHU1XkRSyE2yIxuyNg+ItoCGCgrZhSQl51LSP/ahao5tSYir3NI3fc22dOSmJEt79AuICblpbvpE1zPohGsBP4shgF7I6bwt1lj7PvudzwL06Qy9TFV2rW6LvrheO3lxhqRMkpNzco3NmCVUVpUlM8AZoEiPJXna4WskaeZfAmC+JWBI00qUphJJUkgf3AtM0y1kqASdzjgrDTCW8Jsj5AEyAQg2h+wmW/njy0JuSozZWl5KETvPogFfDGjzHxaY6DMfrd8hN8knOhcyhB3wdwj3kJt8FzBsLuhCyE06DIRLLmvyyfaM298lMOY/fjl2TM58I3nyRfSPfPgfPhchUb+M3zZ15L3EQRKnognhKQHQR/OpbfebG0kfIoat0EWgWwLjGok93yV2hdys+hKQnaTSPZXclCC5nv+KPbMZY/C9/9J/80yv9MmYzaXxZjubeYnfyovd+Kb+rbKJH/yknQ0WPPiHWsU8kZvLwslL7AXVt9MDOpXKTf6F7iJq6BWbSjUTH8WHjxFkSAk2xefb9ilJlozTXX5Y7OTD6Ldr+UUxUaV9dJGtuEZfkCjsJgvLfZJLn12HDEu1pPjun1gCO+TeGh/YGb/Ed1mI4Sf0GdnJ3/BvOTOPz4F3ESf6GnKyr8zjJ+AAvibbZfOmZLhWrJP4I1fi32ATtgtf6z/CA8EgFriW/GEmOFpFHFxAnnyVfqsc1Ib46uUm4mvO3NRGjkYyziywIw0j68jTWPTD+OENeEl//Q2eMJ6Kmd2PjOTr9I0vU/wgPpATTEMOYi58V+/NAr2Yxjfpj8pHGJKf1775hKVrtWP8GVxHP2Ec+Qis3b9MMvJNjIVP6AniylzDDxm75yJtcuwQXRT35Q7uFzvlDPCq+c+L/YLffSd/OzaQ0J4tzsQ+ah6efpGBvsME9M692YERHGK+6Z04Ji7RQ7ahD+Qm/sOP5BWsler94KzokTHD/8hSepBjwFTzBzPQI/gGZqCjdDEv/8wCc3IJ2JcfYOt0BQmlb+KR/AHGNJf1HHBj1k/PYNeuYafyCudPKwbRnqpB5Lqfey5DG7ALjApfuQZ20G/f6R6sHEwd5119XTAFTCK+IjeTs8ClfBVfRwc9x8J5JTfFZRiPzaZ/+iUPEJvFWeSmmF11gL7DVvSXjesz++cjswCtvyleCGlKRvKcEPPI5uQs8iF+w6ISuZhfuQYZaB+BWf0U7E53yBfmg1uR6+YEYZ8XQsn5jLHeSweyE4T8/e4a/oHc6LCFfvpp0Tj+1rzDyvQhO2boF93LOxDcA+vqk7jBl/Kz/Lev6gf63YjLY5iJ3FwtIKaQm7NKzL4yc6lKzY2718vb06czN7dq3n983lz77pkbmteIHLRubdtz97m2dsPaNrd2Q2tzXluk+nGrmtiym2d2PJDXGp79OtfWzK1pa5xZccGFbe7U01tzRtkV9m7r97hs+/rXTmp3uP3t2/o21172ipe1O9zhdm23XXYdyM0zzzijnXDCie2Od7rjgmP7o9vetr3u9a8fHO4Nfvu3BwdVyb6FKh9bfz75yfaso48ekvWjnnpUu//979f2uPzl24b1G9r69Re2973//e2YFxzT/vd/v9MeNv9GxjN+cUb7gz/8gyHYSX7vd9/7DuNYazwqZgTItV541AZH+rrXpXLz5UPAeNGLXjwAmcc97sghsbf1wt8k7je+8Y0GYgfICcm4Zv6N8LO3Z3qz777tDccdNyTOd7jDHw/EgiB6pzvdcQGUVlDoZ0GlJzcDLF/5yhCts6rAVE+FoFq/fkM79thXtBe84Jh2oxvdsD32sUe0ww672QJg0ej6DRvarrvsMswpdSJjgemVxx7bPve5f2/HvvLYdoub37ztsuuuA/kk8J9//gVtw4b17cILvX3vwkE2giuQk7e/X9WLeObJC5+feupp7bnPfU57+9vfMcjomc965gBePueFQk99avvv//qv9hrnMv3u7y6spuoLgoaMgCpBKtvSowuf/vQJ7aUv9YKAzw/EA8LhJje58RD0nvOcZw9A8ipXuer81soL2y9+cUY79VRbql4wBG0g/6inPa3d+173bl/5ypfbi1/ykmFLEnANpKzbc91gZ3TDeARA4BfYErCNAWD5l7e/fUhorNyT3bnnnbdw5uaTnvik9uf3+fN29QMOWAAttTqLvuvPb11vdmYeQP2SF7+knXDCpwcATNcS0AXcL33py+1Vr3rlYB8IRvP66EcfPgAziRX51Q17AAAgAElEQVTw/shH/mW7y13uumgbySmn/Kx9/ev/M4DQT3zikwN4eOITnzAkNTUp2Uh+r+FmhnHbMvWoRx3e/u3f/rU92IuzHv7wdp1DrtN22XWX5rnHH/+e9qQnPbn97JSfzaol//lf2sEHHzSAEzZ9xz++Y3vJS18yzH39Ov2009srX/XKdtzrXz+QjEA3EHf7299hmCc2lW3pG5MGZ6fOyGYLFklgJMZWaQFk+iJRY2tWfpFjG4aq8fkX481v7zrvvPPboYdeb/7tz69u97znPQYZPuUpT22/dt1fGxKFWi2h7xIN43vxi180zJXrga4K2GqCExKKHJ7x9Ke3tWt3aU996qzCAQEM4H7zm98awCRwKtFk8/e5z58PySj9/y9+7qij2n3vc5/2/R/8YAB7bOchD31IO/KII9uvXvNXh+fyAWedeVb7xRm/GPTxrW95Szvn3HOHhEFSzT7f9573tCMf97h2t7vffUj+Vad88QtfGMb64Q9/qJ30jW+06x16/fb4xz9hSKbWrdtzoUrwK1/9anvpS146EI33uMfdh6R1//2dSzubVbJ+whNm29I/9anZW24/8IF/HUCx+aWnN7wh8m3jPFR9mJ25+fLBhpGEyA8J51WverX2zne+Y0i4kLD8MDI61YU12TA/iGQ2atFJRQB7q8eWsDPyAYwlcscc88KhsoAvfsYznt6uda1rz7/UrLVzzz2v/ehHP2wnnjh7wRx/ZsHiNre97fDs977nvUMi/PjHz0hu8pRovPnNb2nvetc7B+KcHt77T/+03flOdxr0W8L0mc98diDvtZmFuY0kvmTkgrbLLrsOsj377HMGfTMulcOIylmCvUs7/vh3D8mA5OPhj3jEQJbWFzWddeaZgxwtVlm00rak62tfU/Fxs8GHIBDY7Zlnesnf8wfZiVHHHff6hYWmyDjEa5K0pcjNeciwaMFX7BIn2Mp+V9iv7bluXTv77LOGLZuczf777zfYG5txLfu+zGUvO7t2z8u38+e36a2/cH3be++92j777jvgh1N+dko759xz2p6X37Nd+SpXHpIqc3D6aacNz91n330GXSQz/ttz9XuoLtltt3bqaacN1+62++4DSavaiV0i0s8/7/zBBtxPxggL8vQl+cvRJRJrZIRrPENC9ZOfnDz8zfxKIo0B2edasRRmEbvNFzJc3OJv995n1t/zzztvqOT2RbfIhuxc6x9d05Y+6K9+8R+SzxypoC02cTnHxFz5ykNfTv/5z4e21l94Ydtr771n5+a2Ne3kk3+y0N/99tt/8E9k9dOfnjzI1N+0tXbt0uBzAafNzWxcf5BZ4jc/SW9+5RrXmCWX69e3I4+cJbB3u+td2jEvfOEgv6q/2ucPLZJc79BD27OPPnroU15I8pGPfHTw4dqyCPqKVxzb/vM/Pz/YAcLhl64804e5DRsGXDhUap9yykBAsIWhHxs2LCyg+R2u1CYyQSJ8xBFHtk9+6pMDVjEnhx/+6ME/m4tgRvfRbf7ks5/9XHvgAx8wkEyIkbwt/aijntYe9KAHDnNuQZedvfe97xt8gH7BYsGknnfmWWcNMZB/uv71Dx387iy2rBn8IJ8j1j3koQ8dfOtsZ1Rrz3n2s9uryguFzjjzzAEPz44BeGz7kz+5y2Br+v/Rj35s8FNkRycOO+zm7cjHHTnsUqA3FtmQAk98gjM3Hz+0T6fEpVe9ysv3Hj8s3ma7dyXE9CVVfRamctZzKsXeffzxw5j1I9tTYV76Qu/FjE996tNtbm7DMIfwHJIr5xhmlw8c63P9F2Pf/o53tNvf7naDn4Oz+XkYwL2p3JyRb7Z5z/A/f8EHsqt3vOOdA0F+mcvsvgiv9GNDDFp8hGNgnbvf4+6LsBSchdDmr699yLXbkUcc0e4j79iwYcBF5um6v/7r7bF/9Vftlre61YKv1A4co6oSBtz/ildsjzvyyHa7299+8A9jeC2YA2mJ2FPxC6uxAX6OZvz4Jz9pf//a17aXvvRl7YLzz2+3uOUtBrzL19IJuvRQmOLII9tB80cPke1ZZ589+AVY9W1vfWuDmx78kAcPfeMPj58/w5OtwKuIrQUMtHbtoC9PfNKT2pvf9KaBUEWCWlQfyOO5uSG3cI0FNzjz29/+1jDHyE2+QKxXbcxmYe56NFXwauZwdlzCK9ujDn9Ue9hDHzqMCZ7/0Y9+PJCdRxx5RNtrPk8TXPn9b3/nO+2Nb3jDsDhy5atcZWHH1C9+Dl/euX37299pT3nKk4cco1988Qy4i5xf8+rXtLve9S5DbsrPme+HP/wRQ84IJ7E949AP9k6O//M/Xx907YADrt6e97znDuSmF+/KtcW5737vu4MdXGb3y7Tj51+wKf/yRefNcyo3zf1nP/e59lpHuu2yy4D7zEcqJPlbPuqkk745yITdH3ro9dvRRz9rWCBHbua890cf/ujBX5962qnDohA75g8Qpze72U3bnnuuW8C8F5x/QXvPe9/T7na3uw9x7xOf+PhgS+bOAsbLXv7ywb6y0801bMDc0avsnCJ/mJS/u81t/rD97d/+XTvmmBcM+WWONJJXuxeuRYLTdffL1x59+OEL5Cby9i8f+ciFys3DVQR/6EPtQQ980DAPQ/67fv1CIVAKQfgF9nzKqae03Xbdte1XYrx7NuKaWU544dyadto5rX3hjAva1fbYtR14+db2GOIjrmTI3Bb5kOmXHS+BNdd5/jfRVAPI2dzveZv62HeVm++YKjdXNJP/d35r3ztzbiA3r7luru2324aZkcxd2Das8dfZPM0oqR3wNVRczv9DLMw3yWxVsm64YH3bcOppbcNZZ7U1Erx91rUNF2xot/v932sn/Mdn2xFP/Ot23wc8sF3tKge0OW+A+9Y32zOe+az2/9m7DjArimz93zCBnCRIFkFFQFExYlpzDqyKOWNAETHnNaBgQkRExZxRUZ8JM2sGzDmCICA5wzDMzA3v+8+p0933MjDj7ODuunXfc4GZvt3Vf1Wd8J9Qz//f/6G8tBR33nWXRIhpyN0+fDi27LmFKIFkMhQMqXRogH7/ww+46+578Nhjj0pE8+677xJjnoTevPnzRRnSOKVwIvlBMmjpsuUggUrDlUTQuQPPUYM2Ap/jctD/zP546OGHhRC4444RYmjce+994lwy6nbuuee4072fwdChN6KsjBlx1+Gggw8WgV9WUS6O2CvjXsXdd90lyvqII4/CrUOGiEFFYunrr77G7SNuF2UYjRJlMjS4tO3t/fc/IM9v2aIlBp03CPvuq5mnN910iygbGiIDBrAEpZPOjxCKGRQWJoXopfFJZc+SHQp0Rt34EXKI0Twad1E5nM3gkYcfwRWXXy7R+xdfeEHRYb/GZctEORD7kpWlgnOysEAcfc7B/DlzRAmTyNhnn73lAVRoJDdIekyYOAHlqZSQwjRSjj1Wo/jXX38D3mG5y5ChOPaovuJYmgNthgmVNo1HKjg6/KI1sllMmDhRCFxmIZxwwolC+rCMfs6c2ejefVMxKvbZZ18xAkiWvTJuHJ55+hl88cXnWFlaho6dNhSy76ijj8K3336H24YNE6PkoosvFsOgSaPGgo+RN4SK+N8xYiRuvuUWMerPv+hCIUbuGT0af9t1VyERysvLMHToTbhn9D04+aSTcM7ZZwvZJ8qReynDSLNOAtfxjUOHotsWWwi5uWGnTmJojbx9OPbZbx+MGnkn6tYtlrktK6vAfffdj+eefQ4rS0tFqWtfmUvEIHvg/gcwf8E87LffvmKI0WAhllTilhVNh5v4HXQQD6O6RIgk++ga0v8IMQ1bPnfxwoUYfe99uHHIEBQmE0LEHX7EEWjYsD7GjXsFd999D36aPBXpLMSJGPv0U9i4S2eMunsURt45SpxiGsK77659rGhAyKFfTz6Je+8ZLcEOGuLnn3ce5szl+PcTp/CFF56XzAMZjyxcOqLELi77dsmSpTjkkEPx6aef4KqrmLl5gZBCn376uWTR0gieMOEjdOvWPZhDvVdWghrco7226oUff/pJZAbJTToig6+/AUuWLRUy8JBDDg6ylGmE8/d3jboLP/34I/oecbgQS1EyMySHdaPRDKVR+dknn4mhye/tt88+OPPMM7BD796Y9fvvuP9BDeqQqLFsvJNOOlGzFEfcgXfeexcDBp0LGmh0ao858mh89NEH6NChvczzaaedLs8qXVWG8f/8J8Y+8wzef+89LF60COu3aY1Tmbl5/vn47ttvcNl55+CLb35A36OPx6mnnYqNNuqC4sJCFCeT+PmH73DZhefjuXFvSYbFw488IoEbEkCEbfLkX3DnnXdJFtJee+6Je+65Cy1btgpadDM7g+QmjVoGJrg+XnvtDZEJlCfnnjtQDFXipU6l7i3OKXGTHsG3j8A2226LBx98AMuWLcWWW/YS4mbcKy/LWl20eIkQoMNvuw177Lmn7D3uJSMoSD5GD+micW0ZOPa8c89l5ua9YhDTkaOu4HVaOnauyGQSEBwnCWYSJk8/zQxQHryQxTWDh+DoY47BDJZQ3jkKH334oez9M07vhx6bbS7PSxYUYMbMmRIAe+CB+9GmdRtcdPFFQgrvv/+B+OTjj/HQgw/j4IMPRCGdaIeFGt10XPTPdCYt8oR6YPDg6wW/l0kKFCQEPxKSl1xwPsa9Ng4H9umD8y+6OCDkqWvffv11jB41Cr9M+RV77r2P6AwSxpS9O+64k5BJ3CPdu3fDqtIyDL1xKIYMGYo99tgdL7/8EqiPiG86zTnT9kP80Ck+9pjj0KBhQ9GpJEu4L2X8zl7gpabB+S3qFQYyGjZoiLMHnIODDjkY7777Hs7q318CaHQQ+/U7FRUVKZHLzzw7Ft15ENWAATjooAMxefKvOLTPoZg/b57oZpL78+fNx4033SQZInQMR8oBfC1w663DcN+998p4Tjr5ZAmMkUhlEIZrhkQ59XmnDTcUHU3Hik45sz+OPeZoTJk6TYIJzBQjqXDmGWdgs8164K3X35TqBK4NElkkq/jhmnv88SfEqaOTv99+++DCCy/Ck0+OkbXPLCfqbwYlbhgyFB9N+Ag77ryz6PG2bdtgxB0jRQaRPKPzy309+aefhcDn2mYWzmmn9RPs6CyS4KcupSzu1+8U/PrrNLFNOBdyON1ZZ6F+g/q49trr8Mq4V7DNdtvJOu/adRM88uhjEoSbv2CB6MzLL70M9evWEaJxzJgn0aFDR1x88UXYaaedJQjIsZMAPXfgeTjllBMCZ9n0RNSGYuydNogQVu4X1FkkCK0ketMe3QMZfvvwEbj7rlFo17YNLmNm0E69UVhYhFSa/c9X4fHHnsDd99wj+oJrlwQ+dTUD4LQV3nrzTWy5FU8w1ocxSDl8+AjR43LC8UUXYP3W64sMf/XV1yVwOHPGDNG1xE2VcqjjKYu++uprmReucdoctD0K69XBgIGD8MLz/yc64cILz0frVi1RVEB7BCjnSdWPPSnf22qrXkKubN6jB2bNmi2ZZAyCc22dfc4AtG3XXrB55umncdWVV6Fpk8Z45KGH0L5jOxQVFSMWi6NsVZkEu/juU3+bLsFa6k96Aql0FiWlJbjwvPPw0fsf4PQzzsDZAweI05/IxnDz0KG44+5R2GnnXeWZXTfZBK+//oYQw3a6OrOuuWdFViUTkjFJu/j9Dz5E127d8PK4V2QsfY84Ap9M+hiXXnyx4MA9TgKQQfORI+8QO6l//7O0BZGbb+57+WsWuCNou7MFBp1/ngbBB18vJD/X+zbb9AoC4dQZlMsM4DL4ULpyJd7/4AM0bsx+3DFcd921eOihh9Gz5+a44ILz9bBBEujl5aIj7h49Gvffdy8Ki+tg0MCBOO7IozD+n+9IUIny+IcfvkebNgwyu2k3WyAeE3KtZ88tRb9yzWv5c2FAfkaz9CwIxfJskrxvvvkWjux7JK76x5VBoGpVaSkuv+IqfP3NN5g7Zw5S6RTOPOss9D+rv2AzYeIknHPW2Vi4eJEQ/9T3hckCSRbhe0+ZPBlnnTNQ9A9tvFP6nYoOHTsouekC7dGWCjY+kl1cg/fdfy8a16uPa6/8B/Y58ECUZ9J45Ikn8NSTT2H61GkoLihE7523w7Njn8fi5SvQt++R+OjDj9ChfTuc1u8UnHbqKSCRVJpK4fU33sAzz4yVagzags1btMBpZ5yOf1x1lQQaxr34ooyR9vCgc89F5y7aBijmdDxt7yuuuw5PPPqI6PpTTj0Vxxx1FDbstAFiWa2EoT5/5JFHJWmCH+67/v21UotrggEQzYQ8PefU+GjVBtcl19T1NwyVhAL6eNzLd9wxUpI2SNYxsLvvPnuhIp2S4ODTzzwt3/nqiy9Fn3bq0lls+wP32w+rVpZi//32l+9ec83VIjPkvcSmZmJIHJkYkMpkJMngfgm4HorrBl8vmYwXnX8++g8YgAvPP18CSwwYM2jLa2jv8R5cdwzUJGIJ8WOZOSs2OLdPJo3ffpuOLbbcEgXJAjz3f89hp521+k6qILMQcnTXXf8mxD6zUz/58gs88MB9EshgoIL7f4fttkMsS/85Lrru4YcfkYA6/QJWnFAPMnhyww1DcO/o0Tiib18MPHsANt1kU9nIK8tKMWHSRNBuWlGyFHePGoVttt4aDRs2RiKu8o/PJrnJ+XjmmafEVqtTtw6eHPssRoy8A1989jk27d4dF190EfbYbTe+nJC4DMCTxPz662/kvRgI1rYA+2LixI9Fl/Ke551/Hg7pcygS8QQqUiksmD8PfY86Go0aN8Jnn3wiGNF+2KhLF0lMuuvOO3FGfxLLFwrhSt9g7NhncfJJJ+LqK6/SJK2Ir20yYf78Bbhr1CjcPvw2rO/OumAFapaWjPObqePimTTimZTY94vKkvh2WQla1E9ig7qFqEPjTSp8JXvK3Cv/578JASU3XVQo+HMtZeeVkaBRktOTmzWfyTll5ZhZkkIB4ujYMI5GQvIlySIiAxJXKcQTjHYmav6QP/LNvMxNtVvSEIpByM0UsGghMiUrkG7SBPEmzVCRKsdTjz4sArNRk0a47LLL0eeQw/Dj9z/iofvvF+cqxf54n30mBFyfww6TMr2bbrwRPXpuLpF6RtFUm5gx4nJGU2l8PFEzaSb/OgV333kXDmBj+YULcd/o0ZKJJQehTJokzgENrGwsJgrrvXfflcjhuYMGoYgNkuO5TbpTFSlxDB5+5GEcfdTRYihQmL7x+us48aQTsc3W2wSEIRUTle7NN92I7l27iuJq3ba9GHC33jZMMnvS2SyOP/4EXHHFZSgsKBSig/1sJk6aiCE3DBGDgJkaoqTN+3bZBA8+8ICQZYzc0sEj6cOsCwpfRtAYVadzvtEmG4tisNR6cfQRk+tohG69dS8R/CRToh8ayoEhCojRP/KOkbj1Fi0dqFPMBtK8SofG+Urz35xzZNG5y8Z4e/zbgtXIO0di7uzZEomX7FGeTo6YOGtSMuQOW+nYoSOuufY6IQdYQnbniBF4/InHZU5OPeN0yeYx45GGJjFklJFlBTQCiaF9mMFL0o6OLaO85wwcKOT47SPvkqyZoJxbwjbaz45RRsnkQhobdekszkXfI4/EL5MnC14PPHg/zjyjPy685BI0bdY0WHuKQRYLnPLjmmX2HY2l58c+Kw7aTjvvLMRXWUUFRt5+O2697Vb0PaIvzrvwQpkj+zAiS+Kd4POZN950I3r23ErIvR137I0vP/8CQ2+4Af98dzyGDr4eh/fti7rFxbhtxAj88733xIkn+WSnT5OEIs4kkZ59/gUsXrIUyURSZATnin/SWaIxLMRSLIuDDzoAF19yCbbdZhtkaGgwa8RlMGs2s0pzklA0SPneNHjf+ed4IftpbFHJpzIpdOzUAbvvvgdG3z0aG2/cBWOfe07Wxry5czHituF45EFtHUHyqk3btkLoXTd4MMa98ooQMf3POgsnn3KKOAbMLth1l10wddpUPPnEk9rnp1691eSARH2XLEWfQw8VcptZNTRk+CEh0ZsHTixdggkfTcCWW20VlOjbHFhJ1MYbbSRZIszAZDYjSXwaXMwAYY8fZtd16NhRiHrO1ZNjxsh6PvqYo3H5lVcKOURZE80MtOxtWTyS3RNDOpWR8T015kksWrhA8LOsYGanHXjAgRj77FjJ6OLaosygQ88o/B0j78BB+x8kRjgDCo898gjuuP12fP3N14gnE7KWJEbhDnfiPMv7ZbPizJHYkcMgYswGWi5ZIC/834uoW6cQ22+7NY4/4UTsQ0J5+gzcOeIODB02XMgfymMpI3eyicQ+AxXnDjwXG3TsiLfeflsIFvtIWTr3aCFPS39f5Nrzzz0nRBUdImao2AFqQRYMDUH3ufmmm4S0obFPWcqsEO4xZpHfeustIstJshAHygtmctGoztcRJCp5H2YTcf6s71gmlZZ3YUYFMzcPPOhAIUp/nzlT5MuPP/3IfAgkZG5i4pzxw2x1m+N0qkLW2kknnSDZ2HQuSGo9/uijWL5sqThD++6zL/bcd2+J+lN2UVZz3My+pewnqcrAzQMPaOamHpDgZHHkPEcVvMDKkhIMu22YEGi77rIrXn7llSC7jd+bPOVn3DVqJJ5//jnJ3N53r33Emf7iq68wYcIk0R+ULYce0kcy/awv7Q69d0DTJk2lRHHTbt3k5yNcb0+W+jJTJJptTd1ltiF/d+IJJ0gmH50/yyoUct8pFcoNkXUFuj6POuIIcZRLSlZgr732xoEHHyw65/obbpC90KJ5Cwmg8X2vufYavPbqq6hbVIw9dt8Djzz6qBBZp595umRWMHPkhqFDxbm5+h9XYfKUKWjcqBEuv/RynHxaPyFjnn12rFQNUBacP+g8yUYj4cU2GtRfzOzZYYfeeOWVlzHmqTGiW7bcYku8PX483mbrknMH4rdp01Cvbj2R4SeedJIEVC+/4nKZmiaNm+C1118XuTp0yBDJXmFAZeeddpYsO87zp599KpiR/CBBSVnDgODkn38WuXbl5Vfg5FNPkYAfg7vMhKeNwWAdx3jW2dpLsVGjxmJr0ElmttjjTzwhpFT3bt3lkA+WezNTkGuYmTrnDDhHyP/+tJF+/hmxRByXXnwJ+p12mlSE3Hvv6OBgjYsvuhiH/P3vONgddEW5c8ihh2CvPffCN99+Kw4x57VV6zaybu2AE5lml0VvQSeOVQMNLsM+k8Vzzz4r1TJ22NdRxx6DOJ3ibFayTW+95RaMfeYp7L3nHhgydAiat2iJWbPmiNPNdcZ5PWfgOTjhxBMFX2ZSUU/S3qPM4fpgZirvR6wZ9KOuoUzvvf3WuG34MHTr0QPvvve+BE++//4HDDjnHJGLJM3EXnFGJr//zddfi91FcpN2xUUXs51QHXz3/Y8YfN1gfPrJJOy6y8449phjsMvfdpX3ffC+0Rh6yzB079FD9DIDybwvK4ZeHTcOxx1/HHbsvSOGjxiJHptpsG3O7DkY8+QY3HrLTdh4oy5i4+2+xx6o36Ah3nj9DdwxYgRmz5mDfqefhlMlaywmupzfXbx8ES45/wJ88M67QhYNuuhCWS8s7rrpxptwB3uA77Y7mIHFICdtt8m//IIrLrscr772KmiH0Y44/dTTsPnmPfHll1+ILfbU2Gewda9t8OLLL4ut1+fvffDhhx9IcJJZUvxIn8WRI8VuYZCB1QNdu+kpzfYROYGYrB0GADfbnJUpgwQfBoqYLUZyksEhZmC/9to4SUJo1ao1em21tQRcSO5yrW6/w/ZIJgtEVpBoH//WW+hzyMG49LLL0Gy9Fpg9axYGXXC+BPZoX3CcDFDRBmJZOoMKDIQysLhh586BncyxKlGUxYKFC6XtCW0WO6BNMgQDwlYDaNbOxjK9mN3LoPgi6eV/FY448kgsXbJE9jjtkGOOPRazZs+SQMuB++6PYbffLhAxcDz8lltw3/33iS7lft17330xf9FCPDD6XqmaWrlqFQaQpD3uOLH3mJjL4TDpIz/b2Cq3+D6ff/E5zh54Nj6b9AkK40nBjhV0qWwW2263Ldq1Wh+vyOFWO+K5F19CLJ7Ew488JpVLJIALiwqQiFN2kyzX4GOqokICbbQpWJl1xulnSDYmfZ3HHn1UMNdqoMvQY7PNAmJTvptKYfGSJTjm6KMxadIEyRqlvZSw5BLXa7qkrEyw4bwxy5ekPbPLmYX87NixstZuvPmm4KDDqC3HvzP4TF1GGc9ECxLPJDRpA1BmMmDOOeXcJV1SB+eBOor7g/Zu5y5dcOPQm3DgQQeIr8bgDzMX6Wcx6cFa9cgcpuiHaxTyogsuxL333SsZ49dJQGmcEPDMFLz48stkXVKmcE/TZmKWJAk5kuC0d37/fVbQszP0d4HFixaLDGJmNQnr3XbfLdD9JAd/+P57bL/DDli+fBnee/c9bLxJV5lHBofnz5sr75sUX0w/DICsqqiQ9yVRyKxPORuDh2m6npusQLv0iiuw1da9XFJTFiUrV+CLLz7Fmf1Ow8rly8VHZsJO+w4byL2pF5jRzsDELTcPkUoVyu0VJavwwIOPYNitt+D3mTNkPAUib8Px0F9KZ7QyjjY37V8GFDlWEs30gzfr0UN8dga+f/zuO7FnK9Jp3DDkBjAjnjKA+o+695GHHsTIO+9E/zPOxIWXXoo6xcWi68c+8zSOOvZYXPmPq9G8Oe0gVvSE9ifXKknWEbcPx6MPP6T9ybv3wAcTPkIBfXejIiwhKMt9DCxclcX3S8vRol4MHesnUUf4Gso/kTCBTPR/+fcgUGnmppGVlsm5tkzNoGxd3Sx4crPmE7mgLIXflqVRkcqiZZ0YihJxlLuMzSyjYc6I+bMyN/lEeSqNR9oCDEmwjJvKicqvvBx1ly1DcuVKLK5XF8lWLZGJA8vnLcB748fj60++wHdffos5c39H205tsP+hfbD1NtuI4/vwvffiwssuE0eHZSN3jbgDDevVxzU334SeW1jfF2aPxEWxikgtbEoAACAASURBVBEdjyPNlP4ff8ITTz6BBQsW4rcff0THjbpgm+23l2bVVGQ0jGiw0LCmIBsx4nY89fAjOODgg3D62WejWfPmQDIuETo6mCyzprIafc9oMch33mknUdp8Z5b2UFgy4syf0bFmeQAJuAnvf4B3XhqHr778AomCAtCJ3mTTTdFts83Qq9fWcm3jZk1RnlBFz2jau6+/geNOPgnHHH882rVzBIGQcISWZTZJfPwJSwzuF8LliL5HSGboyhUlYnzL6aNbbIEz+5+JrptuGpSVc6ZohJCgGv/2eFx90YXYvNfWOPXMM4SwsPJcMdLSdDxJFiqTlU5X4JNJk3DvXXfjjZdeQoxpOwxNxYDNe/XChht1cURTDMmCQikhYDZayeLF+Pyzz8Ugfe3V1/DLTz/JPRs2bITNem6OTTbpih7b9cLwoUPQsNl6OIcnv++9t5TDPPv007j9pptwOk9+P70/GjRsLNlCQqBm0lhRsgKLFy8RJ5ulejGUKyEbi4lCve/ue/DzDz9gwIUXiHPGUq5vJ0zEhA8+kL5NLLOlkmSpHrOAmLVEQm/oTTcjWbcezr3gfClPW7p0Gd599x0xOhi1Z6Zb/UYNAyylD6qUsSzB66+9issHnYdjTj5FHIvvvv0O9426E3Xr1MGlV1+NjTfZBF99+aUQyj0374kzBpyFrpt2lWxazjCJLa41Ei3/fGs8rr7kYmy6eU+cevrp4oiUryrDtKm/4umnnsTMGTMx9cfvJcuw53bbY98DD8KWW20pxhAzQujIvfjSi+KYs6zwgzffwkfvvCMZPD9zHlzJ1r4HHIAO7dvL+mIZavM2bdH/vEHYehs91ZmTXFCopA4NPq4TEpsMoNDIo0G6ZOliPPXEE5KpMPnbb9C4flNsvcOO2Hn3XdC8SSOceERf7Pa3v2Hw8OFo2aY9shXAnBm/YcL7/9Ss32++EfKbRjYNO2Z50rDbdIvNUbdpk6A8jA755++/j8sGX4cDDz4EzZuvJ4a9lPOzLEWi0NQzMWlL8Mwjj2Lf/fZD/0GDpASVGUnXXH01XnvhBYx+8CHJWqpXr64Yc5JN4AxTfn/QoHMlun/1NVfjb7v+TcawaO48fPLu+7J+Pvv4Y83czGZlXkkCMRN6i222Rd3mrWRMhQWS0ibZbRKxdenQuptJKGvZ3KIFPK32Jbzw/PP49suv0KB+fWzduzd6brmlkJt05r///juRD/vsu5+QQiTwR905Ck0aNpaMSc7RksWL8M23X2PShIn45xtv4PNJk0TZJJBAt802lzJNlhs9N3YsZs76HSf36yeZYAx5lCQKsWTBHLzxAmXvKMycPk32XL16jdCgSQt023YHFBfHJXDSuUtnV9KpQSXuR5Y0XX75ZZJBdtPNN0VOco1Je4l77r4LX3/xJW69/XYxREk+3nzNNSioUwdnnjtQ3pPrSQhTwYdOY1rk7ltvvoV7R42SzJQrrr0W7Tt0kAz+EUNuwOHHHY9jjj9OnA8Gmu4dfS/atW8vpKfohGSxyy5kn78V4szGYgm0atXSZUIyk6xC5oJ7nJlK7H2pfb3SkoVJcvmXLz7HZ5MmSUYFP23btJEMO5Y7M0tyzOOP4+RB5+HIY49D69brS7CEGYG/TvkFTz7+hARaVi5YiMJEEp022git27YTx5TtFSgD6terJ6X99999N049dyAOPuwwtGnD1hk8yb1cnkn5QBKDGYzUsZTVchjKbcNE1466//7gRFriuKo8g2VLluCbTz/Fh+PfxsJ5c1Gvfn00atYcyXr1sNMee2LjjTZEg/p11bGuSGHe/HniiH5InfvQQ+i9085C4JAku/uOO1C2ogR3MJuxUyfJILHsZAuoTpyovQBLS1fhhRdf0HXPYAjLTJMuUOJKz1LlFZL1SXzuGT4c8cJCHNq3Lw448CApe7vmH//AD59/gaNPPUUyEUlGU3c//sCDqFtQhJP798dxxx6LpcuWSQXC+2+8gR122QWn9e+PekXFePjueySbdcdddhG9yL6ILFljAGDZ8uU45PDDcdgxR0kGx+OPPY4RQ4eg65Zb4vQzzsQ2224j78zs1orSUpx05pkSNF2+nO0HrsQbL74oe6pf/zOxU+/e+O6rrzD4+sGYNGGCBAUYUGveorlk/t4/erSs6BP798fhhx+Gx594EnfeOBTrb7ABjjvxJCG2ifsD94zGq888h947amYNdRLnd9TIkdLa46CDD5HsmWwyLqTSxI8+xCGH9pGsP2aBMiuRRBSzdY4/8wwp5SRhTOLt1eefFz196llniXy9/+7RGHPfA9hu++0w4OwB6LV1L2mxcNeoO2UvU26edMrJ6NhlQ6kYuP3WW7Fey5Y47vgTpCKDRDCDndOnTsXRZ54p88OWANwzkimYTIgs5lrlGubPWVTJTDnap9zbLMF+8N778NlHH+GG4cPFRmNmHm0hrpmpU6fgn2+/jXfffhvTfvxebKhUeUbmaONumwoJttlmmwuRTr05Z85cnH/hBZg0fjyuHDxYAtvS89UdbMprfp81W5zUt557Hjts3xt9Dj8M7TbYAG++PR6vvfk29ufeP7s/UhmagBkJDnLP0aGdMX2GZJk9dt/96DdwIE7tdyrqxgqFxGAPvA/eew9vvPEafvjuOxQ7nUkioE3XTbD73ntj4y4bCQGj/eQqJDB23rmDtMf34MHYtFt3kUMMlCyYPx8ffzwJ77w9HhPefkO+F48l0L7LRui62WbSUmjrbbcVWwrxhGRxM3hUsnQJrrnoEnz+4SSccNIpOKH/6cgUJEW/TnjnA9x8661o0qoZjjvhWGzHzLBEUgIev8/8XUj4b7/+Bt988gkyZWUoKihAmw4dsHGP7mjStBkOP+JIkW3MSCMh8/Tjj2K33ffAwAsvQNNm66F0ZYnMKTPRmEXJNjXcc9JGKqvlspRZfN/x49/GdZdeju5b9ES/fqdhi817in7m/nnrzdfx+cRJiCUT2KRbN8ki23bH3qjToIH0An355Vew//774djjjlP7Np3B5CmT8f6bb4ud8+uUXzUom8nImtpk024SwO+y0UYoql8HqXhMynpvGHy92ALPvPgiuvfojjp16rqSWq0Y4BqeO2euEFgkJBnwol3ECptMhvYC24OQBGe7EPa016x6yrTS0pX46rPP8MaL/ye25syp05CJx7DbnntKphn3IAnWx554EnXr15dMfrUBtacp9z1bdP02ZTIWz5+PguJCtOrQQeT7YYcfJtVFbB3B+eNeIsEdQ1L2WVGRZs1VVKg9pIEn+QmmTJmMMY88infeeBvTp/6KNh3bY7veO2C3v+2CuTN/x003DMEeBx2AYcNuR7ygECUlK/HdN9/iow8+wPjXX8MXn3wsPh6J0U279xDfgW1qxj79NGbNma02xamnYlnJCjz7you45qKL0WuXnXHxZZeie/ceTrW7DEPaJqUVEoxgNdgnH0/CZ59+ipnTp4uub9qsGfbcZ280b9Mai5csxpuvjMN+Bx6A4086CcVFxaJzH37gAezfpw+uGnKLZBSzop1zYFU9GhzMYP78Rbh44JkoLVmJSy69BFv16oXlS5dJMg3tuZ9+/AET3nsPMU0QxbY77CD+E+URsx1/+fkXXD14sBDi5ckYRo66E2MefAh77LUX+g86Fy1aWM9WtV1imaxUttA2Y6CFlUa0+7/77ntpcUMf6dIrLkebtm3w4Ucf4b5RozB31iz0P+98actGW4ik4LTffpPsRLad0UQXtXdpi7NSgXu3efMWKEhq8gj/o93OPUDyu3mzZhLQ7bB+W6xYuhSTJk6UYODXX34pvoj4coC8R8cunZGJZfHFZ5+Jn3jBJZdgm222FQJ10Fn90XOrXjjr4kvQfautpPKCGaqU6SVLluLrz7/A/azU+vZbbLvrzjjm5BOxxVZbSYYps88fHX0frr9tGPbccx9tYVJRgVXLlskBhq+OewXffv2V7IcYWUEA2+/YG517dEesuBC//PgTZs+cgUv/cbWQm5SPJM/HjXsVn37wIX6f/KsEHxhIPfCQQ6TdRKvW60tLM+rw/Q46CAf//e8SWGdwnLry6quvkXYwtPmeGTMG22y/Hc4+b5AEOhmAozylX0CfmbKfbYheeuH/cNeIEVi2aCGO79cPZw0YIPuOmytZkBTcy2nqJ4oQT2exsiKG6SvTaN8ghk514iiOcz9mxHZD7E9KQKs53fSX/2YuuWkZnHll6n+E7PTkZs3XzILyLKYuzWJZaRYNkyqFS8FoR0YM3hgdZtEbf05UQMrPJVczrN/JZtNIxuJsSCiZm61KVqFpWQXmFBdgWcP6WBXLSsnOwgULsGLZCixftEKykgrqFqJV69ZCWMyc+Ttmz/pdHCj2pKQgmztrtrxp+44dUVSniEyBOPlUXhKtjLPfKCOX7Pmo5CJLEZctXox6DRpItgyFH3tysD9do4YNJYOHQonlD8wubNq0maScC2mRJvGgxXPM2iTJyTIS9vFq2LCB9PAgocyo4DQaLpmMKCopnybVVlEuZbV0KDl+KiuixWg0/2PGRVFxEVLskyI9fuKYPv03LJg3XzJTW7RsKULVPhaRZWSTRCrHTGOdio2ZUJlUSrLwWLbSsFFDtGAfLdcbyAgfK/VkBHn2zJmoW78eWrRsFRzWw2dJVmMyKe9sZJGVxFCZzpszR8vjXTZYk2bNUFhcrIYre8HFY0KMNm3SBHViergLnX/ON/u80dCi0UicaJwVNayP3379VZ7JKCbnqKKiXAx/znnzVq3QrPl64hQpkaKGp0TWshByj+uAbRDE0c5CegvOnT1Hop+t27VDk8aN1dEqKcWyJUuFoCCGZvRxjRGr5us1x5TfpiKFDNq2ayfrgWPhO0yfPgONGzcS41J7danXboEEZnAx8272jJlo3rIV1mvVQkrEmY1I547rlgYhMZ0yeYrMfasWLSX7x8V9lGDLZCWiyj4206b8iqL69dFi/VZynQQRMilZ28RyxbIlQi42b9VaymWZ6Ve6slQyKLjm2B9SjO94AiuWLMWSBYvkXbjfKCEKCwvEaeHa5r5hj7nC4iKs37aNGPosneB6YAanZR1yj3Hv0XEQco5lhoBkcM6ZOwcrS5ajXrIOGjVugjoNizBryk84p+9R2HnPPXHuddeiWZsOiFUkxLlbXLJEjBLpKUfyprBQiIamTZugMfdH3TryLK5zRtFJ2C6aPx8dN+wkvYq4P7jXxQBJauSd2aN0RufNmYv5s+egQcMGaNWmjbwXnSqSwrN+nymOJI0sa1of7ZlEzNhPdGXpSrRt01Z75opVqaVhxJ/Op+yXggLJiOIa475m1nc6RiJKnQ5mdwsB7vp5crI5Dkprjpk1MBWpCpSWrJCMHWadcl4aNWmMevUboknTJtKfkfPKvmDMGqasYN8n9gmmMdqp04ZazpnVLIWlS5dg4YL5KFm+XEp8qBTq1q0ncotrnWT3ipUrhXzhPaWEKB1DMluOcc+NwaOjbhdnuNMmXdG8dXt07tYTG222FeLFSfkO+zxJKwCS8szujSfkuVN+nSLv1LZdW9Tl+qEuymRlLTMTi5l3zJDhHHOPzpoxQ8jhVuu3FvnMNcn3YPaAyUTKPa6PObNny+/bd+wga5Nz8Pv06Wi63nqS/clSW2aAUUZzPCyHlIzsbFpkBuWFBL9EP7jyWBL0JGKcgzxj5gzRGSRE2PLDMt4ZbClZvBQrli2TueOakx6K660nOJm+adG+ncoqVk7ESI7EhRxh70i+Q0VZqchNrpE6Mh8NZQ1yHdOZYD+naVOnouX6bSRLzQxmcVuTCcFFMvH5n4v9876UMVxrnTfaSJwxeU/OTRooyGYx7ccf8MKYx/DxO+Oxy957o2W7jth6p13RvG17xAqV2Od4NVNF98iiBfOxSdeuErTinucccg7Ky1ahU+cuQQ9kaxVi+olylb1ISciyFNuca6HBpeRLCXE6Y2zbwpJL9jebNXOmZJg1a9FcZBJ7Wk7/7TfRoa3btpXMU8p5EiDzpYUG0LxlC8nq5Bqi7lw4b77owhatWsr+oy4Vp6dJY9nH1u9a8crI90nKcIzUN79N/RX1GjQUWcqgF9codR6Dkuu1aCFENuUEA6QL5s4T/cnejZzHslWrMHXaNNl7Hdp3QJNmTWWfMONy9qzZIi/Xb9NG2uRQ/8yc9puQGsye5fiIPdfJwvnzdf21bCk94JjZRF3PDCmut/WarydymfKJenz91m0k+5f6hP/muxE7PovYcF45n0sWLkSdenXRstX6snYpO+aJzdMULVu1FJKMWP8+a5YQM9R9LVq2QEFRoWS5zpwxXeQzx8XvUIf8Nu03ee/W7TtIGwLteUcbIhH0LDebTIJpDEBx4lz5LPUz7a4lixajY6dOaMhAb5lmb1FnVpSXib6m7bB86SJx6GPZBBqz/6nrrVpMHSGZR3oC+/QZM0RHdNigo+AVtJ5wvRQ5f5RFE8eMwWsvvYRW7dvj4L590alrVyxaUYL6TZuiVft2iLHNjeidlCOwEmLTcT1xzAxOEHfKTo6V1zFLiuuFZE0sphlH0me1keoGqdChLs1oQgDlNVsTUWe136BT0Jtd9Dz7li9fLoHeJQu12oSTWadufbFnKculv12SNjB7w2sAoWzFAoy46mp8O/Ez/P3Y43DEKSchVVyAivI0UJbB9Gm/IV0Qw3otW8i6tUx5Yrhg3jzJRl84f57YPfxQVjVs3Fjka4sWrUQ+cBzsVTh/zmwhtNu176CkdDolMpjrgv/mWrHMWd3+6pdIoHDhQsyZ+TvqNagvNl7dBvXFRl66bKno1qVsZ5VNa+9X6XfLKqaElDvTvuF42NZGK11UFy1dshjz584R3LhW4kjIe1LGWhWUZLGKXC6XfUy5s/mWW0hfXrMFHBuuh99ksqBeYCIBg2bMyrYyVGY9006mvUF5K5UYksWpFS5MOFi6aJHoFMoFttigvlqfe7C4SHq9W7BMDquTgg7eKx3092OGb6psldi39Rs2EludNijnXXu+q/ctHAtVvdilVlLHABgrDfSetFEL48VYOHsOFs2ZI7K8oLhA9lKj+vUw8Z/jMWzwDdjpgINw1dVXI5YskBZVbBu1bOkSLJg3F8uXLVFdEUvI3FBOUp/PnjNb9gf7YNNGYHBv2bIlmDb5VzRo3BjtOnQA96o0TYtp1Y/qg5S8AFvliL+2hPZpifgYtGdFP7rDRLkuGjRspP2T4wlpM0Xymb7S+uxdT98jqTpdLHNXJs5lx+sn//wTysrLRT6zXzKfT/nFPSZnACxciMI4+9tmxQ+pX6+BXMM1TdnCoGoTtjkjsTh/HubMmi32JWWwnNROrJlEItme6qewPQrtaj6Pff5XrSqVLH2uZbYdYRUcZSltUtqWJlfYQuynn37GyrJVkhFLe1j8H1cxF80UlnxHMU+ZfMBQNYntFH756WfJTpRDfApoj2bkXagnVixfIXNKf53+GvdxEXW9tBpbLnuZz2UFB9sAkaDnXm7bvj3q1Ksj+43kZiH3H22ilWX4/suv8MpLL+L7L78Q0vvQI/pigy6dMXvBQsyaMxftOm+IBqzgZEUR/Thmi5aWim3EcVEPZLMp8ZOIa13Kt0RS9h7/69S5sySyiOyMs0JrCRYvXCQkNe0s7inaglbZSX3KKi3KCSYs0YaZO3eOJJvwGspU2txcR3Xr1Rc7Qw+LZaKEBe4zzs8DliyizJope542BlsvJQsLxS4T4pk+cZZ+czmKZLbqYUEqhs5N4uhUFENRnGuCcokfT24G5Ma/6S+xrjdPpiZ2prQjsSr7t0vjV2PWLtcNbqVVXDCe3Kz5TM4vB6Yuy2JlWQbNipm5CaRJQFCQJmJIyMZiafCf06xWTojP8HmREnFkhYSMs/SsIoUGK1agTlkpFtUpRlmTJqgQp09i9xptzNApl5wpGTuJLyqHgiQNYVWCUvYh4sAJHZelKookwzT6uJRXUadJKa07AEhO3TWD2sEuQiuuUWQ6FCooFS+jhIVAY+SNPSrd843E0rwwd5iMZCSkUKc4ifIKVahCJrj09FQ2jYpsKmx0LSXcGk01YZilkmCPDzGQ1HmlIg4UFbNgrRmmG2QwdmLtiBMahuzPQrKBDrQUXLsSIOtxI9hIyYc6sybANVFKjT41ChIiwPkzwVaAIbEm6lWj7zG9P39p5Kll0IqzzHsm9Z3MkNd7qQFo7SuSXAORZke8hzSVdk35ZWXIqYfUoRrVs+t1vHynBLLsySMGPvHTUqGKlPZvIRYShWOPODoCaS1HFySEFBcWRsnxigrByA5UUhIvK/dNVbjMMinhDudF7s/1J4SCKl4keNCXYizLm31PnYNXUJBARYUbry0WR35J2XBKG1qLcc31GymB4iJXm1YJG6sTFzxd+Z3tIf6MENGOTHNNyLyw/yqdIT1Mxb5HZ4z0sfTK5Zp3JenEm2vBggfSViAwpJRU5JpT0tmFVTJxeV5puhRfTvgIp/c5DDvvuisuHXYLWnbshERa+66l42EmKNcJCWYS9KL6GYV2EXAlvbSXIAWOjJ8ygSWOLuOS88H9bHBqSaEa+9J6QPpp6vrjuxUWkmDVg9iCvRIpn5OTuu3+ztDhu6eIpzNmRE4xm4jGncuETfA7rku17j/dV7quVR/y3bV1B+WZkrNyaIQrw6LRKCSf2lWCre418hoqq0Q+8P4uc12IOGfYyupw2Rp0eDNZdb7ZB8rWvK0VLS1nFD6BTFk5FsyZiVlTJ2P50qX4dfp0TJ0xCx27bILjTjgZMQau6PTnyQ6pGHB7m3vAnDQLNphgNSIskEuuTDlw9p1cFDkYVzlIbO1+JreMSBO8SFRKKxYtsVIZRMM7qUSmZA1aJodJb64FSV6W6wsl61e/x0/0XsSFBHWG+OQdNKf7T+WMlLTx1SXIQvmlWEvWv5NlQhiQjBDnTp1hznNZuRIoprdUxumYRPa4bGTLvJffU1c6NW8BH15LvCRYkSaxq7Jy1fKl+PrTj/H266+gyXrNsWT5SjRu0RYH9TkYbddfX9aokQ625tlPk/KemUABKRHMs5MRbs27L+t6pMxxusz2h5I/ml2kykQEojpI1jpBvHSX5hmQICo/Zf+47C9bS0aW2pxJ+wfKRtPznF/X4y9YL053G2lN3ctVwzkgOSEZpq7dhu017XHGidU548cOeDH9KYc8uH6xxI8BS+IgGLqgG+eQOYvWxoVj4LUkHIK1zqw9ISnU2jBiWMbmiA9ZEy57XolDHZP0arbgH99DfyylqpRzhqPck/Ikxjwu1bM5z3IyRDHSd+fYqVN4DyHNnY0lMiqVQTLOrBXuU9WJIoupx3gwAwlPISXDNmMmF+QAIuomEoiUQ5EWPLJKxOCwtjqqFyUD2Ol0WW98nmwErn3Kf9X/ImukIkI/JnO00gKYM3Mapv0yWQicdh06okXL9eXe1JWpTBzFRcQlK3vf5DbnxfYoZ4gEQMraVEQCnZLRrFaxXB/PaCWT2TxRu4ulmBw7k/vlUAzX3ofYShansxdpOxFPeWeHmxKaXEdcm6rHZs+djpuu+ge+//hLHHfSyThp4Fko5fpOZVAcYxA4KwEx6g+Vhu4sBbcuRNZwjTnf2523F7SnKU9VoKiQQUUN9okuc/JTdHhhgRAr9lETUUk2mQc5xI02vhKH4glQjLr3kBZHtH+4d2jjCD4xZFNuDXGOnCwwW5/rgX/nvsvEQ5uYk1/BPS7ZlVplQbueJdVmp3MuigpJXIc2aZTYsDY+HKsEJYXEUJuK8sXks/yY/oDZiJxT92wJwrp9yveT8nFXbWaFwWKfuqod3ceRw6y4B62lg5OF4sbIuqdMIVYZ0N/geDUYTf2gCR+i22gv0JaOJ1HE75RXoJDjQAbpbBqrSlbgpbFjMeTa67DbwQfjlmHDJLtMbOh4HAWSpZdRO5vjYyVapKJMq1LcHPP3qRQKuT5cL3yV1xF7WHy3DLIFLljn5K7cwfkWgazKanDPElks6cJkM9cjs1R1v4V9trmUOQcqB1l9pHKQA7F9pXJC7XqVkSp3lHtVfWVr2GRJAfEO/DjVnoEcJjkqe0zXujzN6bOonOVaKhTCUWWYvaslEpg+Y7avVb/a882OsnUva8j2ouvZz/0ZPI9rl3uM8suNxewPsSncu0vLEOds2DspJir3ZD2Lf6h2E0vG+SmkTM4A5SUrpQx81pwZkkzQoeMGEkDkzmJvSpkP2lyUVTHqHrMbdZ5UD+sek+dmYhB72lUH8Y34zmYfytrmWMx+cXYxsbN2DKKTaN86n5c6gkFSZmJaCzCRS6YnXPUW9VZhkjI+cno6/VAhrUN+xWw5hpvFV+Uai6cRT2dQXlGM2WUptGuYRLviGArjWWQpn8QH/3M4mkAQ+7+shoBkblpmZrX+dMrRvEwz0GyDenKz5qtsfnkWM5YzJR1oXS+OBoUqaJIUH5SBaUZbueH/nKiACEI66Ka4VO2pAJSemxVILFnCECZKGzZAvFlzuZZKkixKht+lACM5ZASCM7KEoDKB44SonWBIpW6OH4WsGZxSMuuIQP5BQ0MOWIhAbhE1jerReaTBrH0gTRHKc1zavfg1YqioIRc4ek5JUkkUFTnjSJRUKCUp/DOM1DiCMFAY0rBYiRZqTjH8+b5OyQZK3RFwKpfV2JPrxalRB9GMLSUIlMzSslcLMFgXdyqWLJJujBL1DSxQzaqxd2MyKYkqmSt3vRBA8gx1pOT7ruTFuUdBVoIIf5JAcqCHUkv6jvrO5tyI8UrD32UsqpIxYkb6HGg0Ok4DVfsR6Ws5g0OMNzVWMhVurEKK6PjoeJlRzTGlJLM5zB4wx0lynS2ryBGiAdHgDDhx0J2hJD56ALBiFZBOzsFyNfJO7DlyyuEtSlxISqPMjfTiGshKJFDIfSE39GFqaLnIvABFw1GzV9XYc5lRQX9kN0bBO6PGluhTJakDctcML/KxHA8NN+uxKYEB091LVAAAIABJREFUkj4kOJRIlBFnID2/vv76a4k+b9q1q6wV4s4P/R6Sm/MXz8fLzz+LS88aiL322gODR4zA+h03QCIbl95GYpKLB81/kOxhGQidHiWaVY44488cYWb1OSNZrokYf2r0aI9amb/oErfSLEcU8dd0+MRBdNjK2lKeW9esi/5bsI4EN017JbyVpOHPpExNnEU1Aim5xPC3A3Jkkty6F4eNTqbu4WCv5qgFhwnijphzrT8kEGC2rhGeajQq/6KyxAggeR/ZC7pGHMce9IzU93XOgMv6EGI1BumnJg3mp/yKAw8+CP37ny3ENwMf0RPmVYS5Mj7neOke1zVqskvkCzMKSFCYTHGl+sE6CHaVyjiR4ZJlaU6avmOaJYAFISGpmOuet4xq0xVslUIjWrHW95V5CuQJDWhmYruJt70mvrsGLSQQIcG2/BNpdS7KyzWAlWC3DjoV3EsBsWWHqCjBLAKNK1+cGg3GpOhYW1sZZ7CbjNHtaXKUQRr+XfeO243BfBv5ZP2i0lxzdLqzaSxfthjff/eN9J8bP/5ddO3WE+ecMwAb8cAPjZYE+MjBZoH8ce/sAipKLKkcsRYVIpEDx1XnLggKcW4C2anOlekSI4DFahASV99V9I6RIUIC6Ly7x7o9o4RJQEhHGvvzNhLEcqSfka4a5FPc5ZUp6x0ZK/fhIUl8b2tiZwEjC1C402jpmDgzIyTUncyh/DSHUekxW3fhOylx4da3I4/lXegwip50+1a6goT6ULDjOqYtIpnaYasZI/xs+5sdYvLFcWa695xfVSEkqckAx5g7u8AcTBmQw4igaaBFiRfJEJYASxg0UHmigQIli0Mnztas7lMlOwNH3dlcYr+aPjMzRshSusciMFyPQ6PklRSUNSRBUUjlkAbwdK4FC0dW6FrMIp1ISWa1EiQu9c0RkHS+GbcwGaHEqCoHwdntFX6RbZbcL3OtzIg9q8SmGWROLjrClYFZXUuKs5Ivzp6QjER9BzV9lFiyvuW2rvXgNA04TPhyAm68bjB++fI7nHLKqRh01WVYKZ35E0g6glmQc+9kFoh7fJBZraSLtVLRq4TEd+Qks8KDV5J50t+ROLB2NrZHwgt1d1vwyOwp+708w8llO29DbMtIabWsF8NWZL6dbE6SjoF9JS7t2fIM6UnqAgYusdHsJbUBNXAuhGHE3iUmvL9URbi5MBuBpCD/TwLbzt4120plnJPxGeaPxqQkndFKkW1JlQsueVHFmtgTrq2OZNFbdYGuCZLSQu64wJGuJs0Wk28Keam+jJDTZssA4AFHM2fOQPsNNkDrjp1RyO+46gUS3dxv06dNxSP33S89QA/o0wd3jhqFLPeR8724V8QEsyCQ6EwSOarrbZsHJBH3qwS/NEmF76MBchdodEFmJUVpxynBZfeyYKPoMin1d3vV2VVG3EmArICBR+2NaevUNqORmSKv0vRLomSk+qlibxI3uakG3eReXDNOWNp9iGyBk0EabHUOn7OZw+x0Sx6J+GKmJy0JR9aJC/pEgplmN4pNQ1xk76t+tIQf/sR6rIqecRnDkmRB+Zui3aOyTdau8w/ENpMT111lothTaZknqcHKs5k1A5p2qNo/ZjNaQEYST9zkM6FJ5lcSEDTAJz6KnD6YdPJU95TskMCfVl9NKiXdeCRoI/5RGBixMUuCkLNtxRfQDRQEM4XsdwkpMl7+3UlgDThoBY8GkJw/GXLzLhOTlT5mVzsJ5cat+jAMXKp94hJH+EciiyyznUuTmFKyCq3qJ9G2OIlCtpOOJjdENIb/65+PQJi56SYvn6y0f6/9z9Ah8+RmzSdx/qoMfl+hhlaHBnE0lNxnqjgW0lKCVagw/pPITSGfhEy1XAwxMUWZi2FQUYGsHChUIgcKFTTV/kcSPaYyciWTkoUiFqAjnsSgDnvUmcMjGUJOIZijSYNGyS4lQqSfhdNyNAwphMzZN4dLjWE1PlRIqQMnhrscS64Hfpgi1iwfl5Vi72pl0JL9Z1mNGlVXY8OFg/g7FykWAsQyJwMOwgxa5/BYVqgbtuMQ5WpGtTRTM8yGDpU4DQM1ElTWm0WtCjR4FzOinYGrxpFzFNwU0Li3JIocbWcGGW0Ed3iQkV32DIv8qeeujqmMKXBULItKZzWIijoGSZeAm0CbR2gmV84nuEQJnWxWnQSLeLu7B5FKM5aMaDYlbfhatD4w9iPDCJ7rHHyNFqolLq/pnCeHvFO2ajhZiZARxzo3StJy5UYPb9IsGcue1WVLQ8uITXPQjJgUJ0use9sr4QgsU8WIhyj5ECVuLfslWDMRQk+eI+spxJ5/K1tVjnfeeU+asbdv3xa77fY36RvI0iqWP/P6ufPmYfw74/H4Yw/jvTfGy6mfl1x1JVq0biPguUpY51y6U7KNzLcVEPSKcgY0iSQxxNTojMKu280RjEIGWf9NnUg16pwh4/ZuqLMCq9iR70amOHlkBl+EOTRix+bClosQq85hUOvNrUmHq647YewjyzkkR81500ANZVCUUHNGlhE9cnMJvbjARrh6xRB1GWfMBpMov/TcVYdotc1E+eZkHvtO8tAGlu3xJOMDDzwAm/fcXPSKZk+4MTkZFTosdMKUTDesg98FRKo+XveqzprtbZObkonkTs0M96c615qlFGYt5pLDue+lOkLpJdvflgVp613lsWb9u+nSNRmKz8BBcOg76Oye1CNpKTnk9yzLTu4bGY5lFwREhwtsmGGue02zoiXj2z3FiBkj2O3fOv5wPZgcDfSByHdndCOLab9NxYsvvqDlzMuW4+CDDsUuO++CJk1Y7mZuoX7bCNqQfAxGI7+3OZHs6RzyytkBbrCWwB98R5nuIJtdssqVqdWdGVksOi96PxLiJN2jMtTUhK2TQGW4iRMnUJx8F1x0Miy6X2UunIyWOacT7TIgo4SWiT/NFg+9IFtTSr649cn1b/MeJfdNjErWC+VUaF+oTFBcmGVtkAbkXET+6uLUZ4mujT7L7TGZJCpoy1ByWcS6XsyppIMXkhKVPssJNQs2BTJDJsY9X9SVWz/m5ztCRDMMlfSSrEg312JxON1p+zdwPoNMplBC8e5RO0KzfJxsdmuE1xgxJYF1SYW04KcFNXQ90TkmZ2LLzVmboZ6z94usGd1sRs6EhA7tT6uG0fsYTemC0TbvTvcE/3RbStaNy4S1/RwqNnsmK074fvalHE7FyRkd06j77sI9d96J1IpSnHb66Rhw4fkoy2ZQFOcxpBaIikp/Z59q2DKQOxmpknFEpNvIjl7TL0v8LZS+hmXI9Tid67K8TBZVZiuJOeRsAiOfpJpLsq4cqgEB7PSnSWFns4ruCEIJ6hVZpZIGT1X3m6eSawuo7W2Bj6icCdZdRO7Jo2UujOgPy1hNhtn9hXEhmcU9aNkaYjSGktottxyyh0QOf8BgVuBfyV+YaafJKwoNX8yy3tX+MbnM2WE5Nc8feP755+W08t677IKem3bXUmXuyZj2H3193KvSw3Lq5Ck48ZSTcPW118qBQjbkcNLdqeyOCJN80MC2Mn0TTk6QMGEBo4isFznoXk46mVnAPwjCa1WG+hTR1WmCRkGQw1/DCEJA7uo82bxTkaixHvhhYoQ4/0FIWhoWlpXpKqYi39f1JE1snGRwfphbD2oTuipAU5mBRIhgIyUgmmwSEnyhPlciU8dJZaB2kpNXvB8hlyxMTfiwDHi9JnTGzcayNgmm5UUrmpwl7gw4s61dgHMoHwRpjQ8IlqJW+LF1GRDpDkvJU3Dr0U2A1E1ZZU/wIs4+cdipzcFAKMll9fe0pZI+zgLmUXtSZW0oI82OidovJm/tkGO5mUQscoyz4P2CIJNL5JGt6nxPy4iWpIro1918qAzS7M10JoXFpUn8tGylkJsdigvkjBQJvjhdFaLs//bvQKDKsvQ/SnZ6crPm0zhnVRYzV/BE5yw2aBBDoyIRg5KZoZ3DlID7sz4auTJzwZ7KETnjp6ICmQWLkC1ZiSx7xTVprOU5EoZ2hJXL/GS6thmPgXI2YzwsnHPRSstW09IGJegcESBGV9TJNytAm9gHWV1Ra8wMKZfFpNmgLqLuot1m+KgUDM1YNYpcqbArbQ6cWmYc8D3FmNdokaT4Bx3TVPSyXML6wAWZVE4JGPHKp7I3n5ZXRBR9pKw2yFaLECpmLKpxqZoxHHOYIaVGdliabs8NjEEXmbTSKY5ByyS1zCuwil2GpmSROgMwuCDHQXAYyrSb8ekUvCObA1KayXqWNegM9MBxd06hLTrN5AkzhBSrMFs0kFcuO8jeO1h7zvkL2QUdU1Cu5Ywp9Yl1rzkfzulWM0TCyJ6MwLHFUsYgUU0ZQBgNlakxsiBS8h4ckmOZKLrhZB6EjHfkplt0gW0TLWsKvG0zFMJsu4DUcU63kSRq91nGSnScMawqXSUnRV555RWYMmUKOnRoL4c79NxyC+ndRoKL/fLeevstfPbZp2jTui2uu24w9tp7L+mVxcwjOXzMRZFtt0qWnQs66J6O0Kpiw6shHziB5qpoQo86M650RbNNXQahI440WyUs61YCyoILDhvnLATr39anI+LFpYmUBlqQxQgHzTbVQIn17LXssuB5MoFGoGmJjhIIlgmgG4r/K3LB1R+bE2QEjWUOSDmbK4+UdeUcZjICkrHsyM2ghUcgT92S5e+VAZVn8sRl9qHq0b27HLzGPpKapaGOgmX1RE3gINPbHRZiBmlwjQVRgszi3GxmMZwjJWAqW0JCS7KYndFvqyIgl5xwM81na1hKr1ygL6fML3AMzQE351D3ls6pM4vNI7AohOHrxJbJVRmLOGihIxJ1kkmCmKFtxJ3JRc1eduSmafDoInfrPEr+yepwky3YOLmreFumryMIEJcDqR599DE5yIAnnvPwq+JiRkfNWwkz9w1rxTNA1emd0L6wNipBwC6SvakOge2tiFXi9pvqGpeNL++ueiTY8xaAcH1SjVSM6j4l2kOCVfaylaa752iGhma4i96LOKYBma3MZGT/WdZNLomUQ+a6zagqzQUx2IOYAQBHLAeywa0ZXd+a1aiyIcTSMDfMRL47JlPQM7vD6f6A1A3WY5glLfIpWA8RR9Zl8ats04yqoMTTraUqn+U2dBgsiIs9F13rUfuT10kbGpYKZnhQkGZ86qsFKY0Ruy7iGEeqSeRMNglehw68lX4LP+LmV9Sqw4SwBZm97pku1OFssGC3BLZn4DCL3rVAspJYFggOCARJxnMZSm4N6DzqGC3D0EpBnbUXBHXN3jJdFcUwao8plZKVU71/n/W7HFTSvm076RnPoArXDMtceWjZkBuH4t3x47H1Flth0HnnYe8D9hO9WMB3kaQC6t4oKR7ahMHznZ0WBKks49ll7gexkBz7LgRd14YKTuWunG1vtjQvFXmqske4kAgxL8ML9IQSdjqXVjmkvo480cgP6p2YZlPm2ttaARLda0YGhrZAGPQL7Hzn2NgeDoPfoUwM7Jao32UBcKfjbYsrCR4pZ41sEq2IsBY6wQaTH4rMsOw0V+4trWFUwQZBFd23aj9JOy7Xk569DB999FEMv2045i+Yhw27dMIuvXfEZj02Q7KwQAynb7//Xuy5qb9Mweab9cDFl12M3ffYU8hNm2udKr6c+lAZK792WcZGc+fIASPvzE901RBWc6B2jOl93Zmmd+3vYaggDBZEfVyTtWxZZjI81F+hfJX96NhlOf/AZWEb+amEnxZQa4JQJENYSDZrbcR95Hw6sxGcTWj6QWwkCyI5GRvY7LZoLXgXiWhI+D2QZeqvhkF8Z1fk+fci36R1VajDwiZrkQCs2THmPznStjKco/I7f43HXOKRmOKO1JYKF5LGKU1SsHUZ7BRmwzp73PDOIc1l6M4vdWuC76OEpM677Z3o/tT2Abp5TLcGRoRVOrq9qYEds7jcHAe2UkQ6ROxT3WK6hgiftXaQA0idv6bVICpfHFcuc0+dt7gsju+WlqJVgwQ2KC5AsSNURfMHJEEUbf/3PxOB2KY3Txa5rlyQcwby/21xFSMlghFGdpT7Wef6KTy349w/8x3W6bPEQIyltWQvm0SavesSaWQKmyDeYRNkk+xwUjufWWUZzCjJoDCbRacGQEPqJpKa7PETUyMnIm9r56HVuIsomCBk60pkGe1h750Fi4GSVcB6TZBt3ECzdNjHSHpuuHJDLVR3/Wtc+V8k+8qcQSe/czJinF/ilH3EZo5kPobRnZCHU8LKpcjnJUCIMA2i9CF5FUSN7HXdxAYGlpVcmONrRIj7opQiOqfP+T9qo6juDPaXQV4J/xoYdLkRLCMuQ7Iizzd2xqN7/2D/BjZSUEoWlDQy69WVkfAqKlFxyiRDSfd1lIAgFFaOZv1xdEmEMsD6SRmBK5Fjh1GEQwqUmRlMLJcONIwZtIal2YtVbDKVYebIhw69Opt0gN0Jk661QXiFK091ZTFRM9kwNnIzcFpdP6YgWB0ZW0COuUNB7IANiw7yPRl5tJ53Ubtc+jRFykCCdSKKVkccvY/9XsfpyJUcBztsXyGy3WUE8/KwLDT0C/Q+apDOnTsPr732Op56aoycwMkDjNi8mz3kOOV1ioskK2z9Nm3x98P7YuDAc1CniNEY7Xtk1KU5eNZnVdeaEpPWB8nIKjU2bK+EOsnKh22NrM1uiO6LyvZQqOv0/mFPJLcEXU9YBj90zLoiVnOiJZobWf756zMiK8L3Mk9NnVl1VNxaCLKqjTxz2dbuvhocySWizDANSq8iWXaS8eB2cn4Jf85mc4OLavJovyrDy94hX11EZaPOrcqVKK7510TXbTjfq6/v/LmR1RkEaSJZFRrvyPlo9oP7kSMlowZnoM4ito6+Y0iG55CXQR9WV7JrDTHdI0ye5OMjZr1k+4aLJRBTtqAD4RimsAXyaa1yj8a/BXuU4BP5IqfQO2JLyoD1JrZ+bM0ZnvlzG90jq8+BEa16T82iCLNY83HVZ4T2Q7CCXX9H00e2djQAkBNLy5lzfl97Omt5sn2kT67LHtQYgisddQ+0EtFwB+k3o/Cq7DY7xTkzrrUE+4iH86jBV3V4dL0IMef6WObLpxz7gSWFQk44AmP1BaN9xiJkSWXPknBvfrWDrcXIO5AUk5PNV7NSQ3Iq3I9RAlX7JUtvY/H8XBpovuHhDFJZeg5MtRVcX0DbJxEBY326pV+lk1m8rR7awuyeCKkVNQ0i4jO6Rm39RmWDrVsjd0NbxaSis60rsd5z5JUFkiJzLbJb+kBaRUI4idH1zVJM9t/mvszJJovMU6CjYsCYMU/iueeflwM0GJzgKeI8IZprbOXKUowefQ8+/OgDaXtyyimnYMDAc+TgC1YzyYGL7H8ueGsbD9l7LjgbVCK4RR4lQMVGMrsjb/1XJrvzZbwRNppYoHJZiSChIZW4DNpPODnkfEnpfR20M3J7MrIpw2CS/jDYW3ZoU2T9BL/Ps9uj68NmSnW/ImT6SnwGq2SxhPNoAQZ9HhNlrj2Uim5rKRUSQrpUnS6PrDFp2yLrPndHBq8cqTKL6qIge68SRTN58hSMe3kcxr02Dr9M+VkOWV22dKlmtsfjcmhU44aNsGnXTXHMUUfhxJNPDICOdOgIzilyEUCdQ9fzPyqm8gO+im+43sJgnCsLD3yfXNLH7H8ly0LZk/Msa1skMsjJmDyhLbqe2yyHwwjtKL2fE0BsE6K9OlaXvFE7PuLyhvIxtBeFzLZ+/pE75dv/ppNt3aymGxxBHHqujmM2PFwbG3kDR95Vfg8XuHUbVu1WJ+NtENUg3KROSHoKcy9IB0r119y6k6ZMzq+W/e78W02qMZuDo1U5pD3xzfbIHY9eH5GdAfGbNzV2jbUsMDs3ohvcVq50WiWJQ5I587W9W7MWvAtap+hsUHfqQW/RIIuuQ3LAi8uz+HppOVrWT2CDugnUYcWZTVKtsUKrL1P/k+oh4MhNIzWr+adzzIwMDQmOLDasn8LzO+ppl3+Fz59Jbs4ty+K3FWmwoXHnhnHULcwikeHBJVb3ULlMXmc4O6ESJTdV0KkUypankF20BChdCTRrhFjD+ogJCesSETS264a3Vi9tnb2Cv7FHwCNQfQTysxBZ9jRmzBhMnDgRX331lZzGzg9PSt1qq62w3XbboU+fPkGT8CC6XQ1Dqvqj8ld6BDwCHgGPgEfgr4sAs+mfeuopvPjii5g8WQOKZWVlctoyPzxIrEGDBth3333Rr18/7LjjjgG5TqIgShT+dVHyb7YmBHh69HPPPYfPPvtM/rOEhXbt2qFXr17YbbfdsMsuuwSHlHokPQIegT+KgPIZqUwMi0uBL1ek0LY4gQ71gLqSS2LVCtGoyB99hr++NhAQctNuFJKVwU8qiW1Xzn7bN1iW/lxvn7lZk8nx5GZNUPPf8Qh4BGoTAc26sYwsLYljBk+0/x6fx+vkVMjCQlX47jpfklGbs+Hv5RHwCHgEPAJ/dQSstUZpaamQUyQ5v/nmGwks8rPxxhtj//33x2GHHYauXbuuVvqY3yP3r46Xf79cBMKWGGHFDittogd9ak9///EIeARqhoAnN2uG25//rWplbgbpzUFZutWYrP6nlqX7zM2aTKUnN2uCmv+OR8AjsC4QMGPZyqNoJJsDZqftWnYAT5O239lYPMm5LmbF39Mj4BHwCHgE/soIMFBYXl4eZGZqSxwNMLJUMkpS5Vdb/JVx8e+2dgSC3qG+csYvFY/AOkDAk5vrANR1csuczM3qPCHoE2gdHSJ9EthuwGduVgfFyq/x5GbNsfPf9Ah4BGoPAesjp/30cltK5BvQa7u29kbk7+QR8Ah4BDwCHoG/LgIsLefH9G6076JlZjIbjz+3fnC83sjP1avv/rpY+TdbHQGruiH5HbXTzEaT3sA+e9MvHY9ADRHw5GYNgfvTv+bIzTVnYoaNbsMGtdEem3JIhfXgRNaRmz5zsyYz6cnNmqDmv+MR8AjUNgI0kuloMSPTPtGDIHIPZ9GG8HaQFK/PL2Gv7fH5+3kEPAIeAY+AR+CvhIARUtF3ih5sYTrWyE8jrbzO/Sutgpq/S3T9RFsL8Y4+q7PmuPpvegQUAU9u/reshFg3npYeGW11TpjNP3E2+m+fuVnzqffkZs2x89/0CHgEagcBM4KjWSBR4jLfsYoSmd6Arp058HfxCHgEPAIegf89BKIEleld/sx6J+b3xLaMznwy638POf/GhoA/XMqvBY/AukDAk5vrAtV1cc8qMzctM9MyOK1MIsjYjIVZO1SuSm76zM2aTJYnN2uCmv+OR8AjUFsIVFZyzntbpmZ+qZM9105r5b/NCautMfn7eAQ8Ah4Bj4BH4K+MQLR3pr2nkZr2uzUFD60fNkmtyg7/+yvj5t9tdQTscMfob3wPdL9SPAL/KgKe3PxXEfyzvh/rdstk0ZdBL828HprSbs1Vrdt19u/gz0ATAxv609JrPHee3KwxdP6LHgGPQC0gkJ81ku9M5R9eEP299Qvz5GYtTIS/hUfAI+AR8Aj8zyBQmW61XpoEwTI2o6dfW7amkaAktfh73xbmf2bZ5LxofhZvfj9035P1f3Nd+LeuLQQ8uVlbSK7r++SRm9o3LSQ7q/fvkOzMOnLTZ27WZOI8uVkT1Px3PAIegXWBQLSPpjlL0R5f0VPU18Xz/T09Ah4Bj4BHwCPwv4JAZYfAVEVURg+R+V/Byb/n6giYbZa/XvLXlM/g9KvHI1BTBDy5WVPk/uzvCbn5RzIzkXtw7mrj7Vw/hWd7z/2z32OdPS/LA5NiacSZ3ZpNIh3LoiCRRqawCeIdNkE2WVQVJNUemyc3qw2Vv9Aj4BHwCHgEPAIeAY+AR8Aj4BHwCHgEPAIeAY/AOkTAk5vrENxavXW1MjejmZlav84mbHL8mtaz2yfrMzf/ldnx5Oa/gp7/rkfAI+AR8Ah4BDwCHgGPgEfAI+AR8Ah4BDwCHoHaQsCTm7WF5Lq+j2ZuruVjLTftkkgLztVab/JGPnOz5lPmyc2aY+e/6RHwCHgEPAIeAY+AR8Aj4BHwCHgEPAIeAY+AR6D2EPDkZu1huW7vlEturpaJ6TI0q0F+Gunpyc2aT5gnN2uOnf+mR8Aj4BHwCHgEPAIeAY+AR8Aj4BHwCHgEPAIegdpDwJObtYflur1TrDtPS488o6rMzOBUdTtEPe909c4NUnh2B99zsybT5snNmqDmv+MR8Ah4BDwCHgGPgEfAI+AR8Ah4BDwCHgGPgEegthHw5GZtI7qu7pdXlm7NNO1xPE4nJuXn9qmK/PSZmzWfKk9u1hw7/02PgEfAI+AR8Ah4BDwCHgGPgEfAI+AR8Ah4BDwCtYeAJzdrD8t1e6dY91snZ6UafQ2ZmHJekOM8g6r14EAhO1go/HNDn7lZ4xnz5GaNofNf9Ah4BDwCHgGPgEfAI+AR8Ah4BDwCHgGPgEfAI1CLCHhysxbBXKe3CsrS15iRaWXnEfJzbWSnJzdrPl+e3Kw5dv6bHgGPgEfAI+AR8Ah4BDwCHgGPgEfAI+AR8Ah4BGoPAU9u1h6W6/ZOkrn5RzIzwxTPMKMzGGIW8ORmzSfMk5s1x85/0yPgEfAIeAQ8Ah4Bj4BHwCPgEfAIeAQ8Ah4Bj0DtIeDJzdrDct3eqdKy9H+F7PTkZs0nzJObNcfOf9Mj4BHwCHgEPAIeAY+AR8Aj4BHwCHgEPAIeAY9A7SHgyc3aw3Ld3inW/dYpWW2qmV93rv+OxXigUHikkB4wxIOGrBVn7r95oNBYf1p6jWbNk5s1gs1/ySPgEfAIeAQ8Ah4Bj4BHwCPgEfAIeAQ8Ah4Bj0AtI+DJzVoGdJ3dLqcs3TI21/YnDxgKqE4hP4PzhuTnntys+Vx5crPm2PlvegQ8Ah4Bj4BHwCPgEfAIeAQ8Ah4Bj4BHwCPgEag9BDy5WXtYrts7xXrcOiW7tkzMqjI183/vyc2aT5gnN2uOnf+mR8Aj4BHwCHgEPAIeAY+AR8Aj4BHwCHgEPALlh1RcAAAgAElEQVQegdpDwJObtYflur2TZm7aJ5KJKT+qJDNzjaequzJ1T27WfMI8uVlz7Pw3PQIeAY+AR8Aj4BHwCHgEPAIeAY+AR8Aj4BHwCNQeAp7crD0s1+2dIpmb1jsz70+pO+eEup/bv9fw54a+52aNZ8yTmzWGzn/RI+AR8Ah4BDwCHgGPgEfAI+AR8Ah4BDwCHgGPQC0i4MnNWgRznd4q1uPWyY66zO2dubYMTRuRUJ52ofuhJzdrPl+e3Kw5dv6bHgGPgEfAI+AR8Ah4BDwCHgGPgEfAI+AR8Ah4BGoPAU9u1h6W6/ZOsR7DpmQ1M9N9gozMyOnp/H0VGZv2+w0bpDB2+7nrdtR/4t15Lnw2lkacEGSTSMeyKEikkSlsgniHTZBNFsnJ8bXx8eRmbaDo7+ER8Ah4BDwCHgGPgEfAI+AR8Ah4BDwCHgGPgEfgX0XAk5v/KoJ/1vclc9MepsXn4aeyzEy5wC6s5E+fuVnzqfPkZs2x89/0CHgEPAIeAY+AR+DPRyCbzSImZTz+4xHwCHgEPAIeAY+AR+C/A4Hq2y+e3PzvmFEgzNxcQ2YmDVZOvGVmyr/BfEb9ec6/kYWQmz5zs0bz78nNGsHmv+QR8Ah4BDwCHgGPwL8Jgeo7B/+mAfrHegQ8Ah4Bj4BHwCPgEchDoPr2iyc3/1sWT6zHsMnkKjVls9I/3YFC7vch2WmnqRvJqecO+bL0mk+9Jzdrjp3/pkfAI+AR8Ah4BDwCHgGPgEfAI+AR8Ah4BDwCHoHaQ8CTm7WH5bq9U2yzYVOyQQZmfiZmJZmZkrFpmZuV/Nm5fgrP+MzNGs2aJzf/GGySUVzJx5fH/TEc/dUeAY+AR8Aj8L+LQPUzF/53MartN/f2S20j6u/nEfAIeAQ8Av9rCJguXfe+vyc3/1vWVmyzYZN1XQSZmZqBmf/vsGrdyE29LixL18RPT27WfOo9uVlz7Pw3PQIeAY+AR8Aj4BHwCHgEPAIeAY+AR8Aj4BHwCNQeAp7crD0s1+2dNHMzLwPT6tPt52s9QchYT8eGsuemz9ys2aR5crNmuPlveQQ8Ah4Bj4BHwCPgEfAIeAQ8Ah4Bj4BHwCPgEahdBDy5Wbt4rru7RchNozAjmZmSwLn6v9dGfnpys+aT5cnNmmO3tm+uqfxr3TzN39Uj4BHwCHgEPAL/uQhEy7fy9WNlpV3VueY/923/u0fm7Zf/7vnzo/cIeAQ8Ah6B2kMg30aJ6sg1laZX55qqR+jJzaox+s+4QsjNP5KZaaemr6lu3ZObNZ9YT27+MewqM/qr+pl3FP4Yxv5qj4BHwCPgEfjvR6Ayo99+traeVWvrY7Xue1z99+O+pjeoylax70Wv8/bLX3c9+DfzCHgEPAIegcoRqI79wm/mX1e79osnN/9b1meE3AwzN/Vv9rFj1Kv6t17nyc2aT70nN6vGzoz7fCN/bQ6Adw6qxtVf4RHwCHgEPAJ/XQSqcg7W5hT8kd/9dRH8199sTbaIt1/+dWz9HTwCHgGPgEfgr4nAf4b94snN/5bVFdvstilZdzKQnBAkBwTpSUE5/7afV/WnJzdrPvXzyzOYuSIDZGJo3yCOhoVAHDHEYxnEuKeyKfAniCVq/pA/9E0S1vy49cC/cY3Ij7JARQrZhQuBFSXINmuKbNMmyMZi4OjkUCp3LZfSmj+RX/I7cSCNNNjvNS7/5DrUMWSzMaSzcWQycnMkE3FZpjYcXbYZxASs8OfhsyM/D99staHpeVoxxLLy9JyPnbUV/NA9K8x8yT3BXa7Prn2+5G3WipE+jY9aG5Z8/0zkPvbX1W7tTplXZVHZifPEOuNeUZAIMYgMILMaOqvPcrzyA+1zMc0ZoH5hta9lI6OoBlaV3qN6q7BSRKr5yJwnxHQTIEOZ6u5KPGKyh4EMex1n+Tudf1tb0XmLZdzv1jIA2TZy36o/OiK9J6+3/wyvyNaRX9r1Nil6PR/Ggbmb8V3kffR+3LcyW/aQyF6zVaU7K4uMoBC+e4Lf5M2iA4u8VjB+6PPs3ZPuWfJH9CKOiwPKclychazIKNlP7j8dh86QjitEMvgb55L/L5uwapwpO3gdJZnckV+L4MH7EEe+g+LGVRGucX0Frg9exxfQYaWQDe6ZVCkF7kN3RfBewQjXtP/s5yY/AaRjuo7ibt7DsQEJ99oyNZVBYPfLAqlEZB1Enx+K8pz1Z2Pl++o86P8lIatBf72G98gIPm69hOcgyv35LrxfPMs9qGtU16fuubR7cNLdv/JpdT+V5cq1o3Nme9XmTLHK38FuL0SUhj43LfMqmMbish5lbbjrUhy7Wzc6NNO5upBMauv4FSH9X5My4R6kHJc34HO4VjJZVJRVIJNNo7AgiUwmLeYExwFq7lhCronFU4gnsvL7OP8vm1B9yL3jIMmkM4gnE+67kQKg6myQKhdo1XvsP+MKBUOnL29TReSeyA7+T8atOncYJ/EMnLZKvh6QnvK7yCZYu1FVbWi4f0xomFSshnir9v2rujB8o9yXj45htWxVXdBRdCPY6M9l3XJNBzjRplH/xqrOcqVmVSN1Ysjwsj0Z3K+q769JEEe+Vw0jUPRPFR+9ZO2zWI1HqR6thY+OeU03y5/Hqh74563Oqp4U7veq8a7qrYJNWMmFuvVVj+U6ALkj4O8yNrGhmI4uMJkHaoK1f2LIZiiXwqvk0cFrOg1EG9BmNvcCt/ooFKOWSe6yDEYR7Mu1jcpdHZFXq63xNS3qnPcwGWADV4tDbYiIrWHvI69qN4jovioxXH1NRGfL7Bq1JnI/JqHsp+pH2P3yJtaNrTpyobJZX6vNExlWvl8QHXH+fcWMMQrJ2bfmG6j9ZTNX+TpU/snmm7aa2tJiO2WBdCoFpMmJZJGgXUM7JS6WHmKxJOLxhLgn/D1tO6GyRAG7uRcIY0hTRyQqs1/WvJ9Nz2cyGSwujeOHJSvQsn4S7esWoCiZCOza1ZmD6kkAf1XtIRCSm2Yy5x0QFJSh55GdayI/PblZ88mZX57F1GVZrCrPYr2iDAoTQEoItjSyiTiQrRAnRcXDuv+I42ZGOT1e0bFKOlJwZCtSqLdsKeqWlWJFgwYobdAYqYijTRmlBiYdP3MlK5Hk8hz+l3BubQaJWAZFcaBuIoY6yRiKEjRF1UhSgzyGhBuTrkX9LUWhuq5Vfyq7KleNVGIh5Dsgq92kUlEfUU6VC87qKKeqja3VTUj5Tj4ZodLefSobL/W5U7pGKgbfCUdRewZy7puJIrKBB8PMvaY6WFTbx87DZ7X3qh6ftdqCE4JYSBVdlaLYSRyYshbDSW9uhAlvYrtbjBzHGax5NavJFCV41nStEChGbrq9FCphWwdGUsScTRe1DHXdcK0KOedsEG7xgPBxWAXfihqHQvbpR5+bEXkSJXZJZ9naDOYhWKJG4YS8qr670DK5BHHIzTvCzAVdDJwca00foDaVI/Mjdm64Y911awC4sjUZGHXOH5Cv2oWCJQlLF8RyeAoebk0kSE5F9mvakWtqJKp7nolSshH5FLiUMic6MdFtlb/zOVYjyeX5EcJaiDgalhTnlewHdcD0ORknlyMuweqIucmNYqbrQJ0N/m/CvVewaHOkqLoAJI9ziF23PjMxkocxEK+4sLaxkNx0uHMt8l34brxE75gTygn2pkyb26tKvRohrYPiv3XJRRjcgEAPXRkx0F2wUscd14BUJHhDcpOaMAgS5rx3uF9CPy+XFLclxnfLxDJIC8HJIGkSyGSRKkuLfI8n4khTM8cyKEtlUVoGrEwnUZLJojyeQiKWRUEmjeJMDNl4HBVuHQq/6YLgMToS0UmUv9tCy8XS9upqXvOahdt//m/sfbMkFuJuPWWRjNF+y4rdUpyMoyARRyLuCIpgxXBOHLnp7CwRS2bXRN8+b7OuwS0MvlHddgFKyOvHZisQT9UiHWo+RdF3MMc/fwwqlyNjFF1q49Wdp9+N6EH3HRL24bvYLjVqk7qZO6wqSyJ8vygugleOkqsKh+rYpNUZS9X3icqF1V7P7PmqhltNm6Iat4mQ/qtfHVGFa+Y/I1+rDkJVjqm6N6ka6jWEM6ocQc4F4XqODCxqdpnfZeRm9HfBZIe2Xbif9W+2P5xkztdwlQ9W9HOOdo68q8r3XGLOpHv4NhJMEJLUEYd572Rjy9O4lY4n2PV575t7cdUTmyM7nNEi5GYkCCL3lASakPBU6PW9NfhXnTkOx6OPypVjuXMTXhv8zV3OhJ2oxMudF3d15N5rGlll/trqiFWCYf4+qCLqoe/qbHVnQxoNzq+SpFfys1IG3g3fbG1LKlCBm6ZNl84ouUm7PxaTgH9pJoPSigxKytMoS3O1KNFohCYTnvhfsIUC+8UFbHM2TTRYnjuHTLDSMHAWq1JJ/F66Em0bJdCpTgGKE/SZhGLNSzeozlrx19Q2ArHNb5uStYhmjf+009azWWzYIIVntptb2+P8t91PqLJYWp2+bFKcpYJEGpnCJoh32ATZZNEfMI/W/hpzKoDJSzMoKU2jUQGzO4BSFCCbTSOTFFdHNlV1lEFtACby22W/SHaJCPYMkrEY4kwwrUih2arlaJJehQVFxVhepwEqJNuGHGxcoiySj7SaIoyOzoSXEpTxTAZ1E3HULwKKEhnUSQL1k3EUx5g/QgGVdkalU3fmXFDkRJNHqgBgTfI5JNaqafdGCKNQPkZjdBGy1UX5TfhHh8js3LV9XO5OldNaqXrPU04k2+RjyjPnrpX+MMKFhk+Irwbi6tYglUGVH1OE+RdGWJQaZRFU49FRHILH53+vGkZupe/oiDvFO+ZkiMOdy9WUb1SdR+3baj03n4xcG9rMyjcSRx1Cc/VsMeSsXLHgdED6BmqpkIwJMj8tQrsaHx1hOSNrwN5ZN7FmJsprUr5EsjHtmfJnBIfKMvmUDAwz2qJmudp8lvsWzdVxNJrbCxqwyU0wkX/aVolke641G9kRZ3xi9Dpmj0ZNVNUnkqIXZLza8/lczTTUF+cQbHwyHDdtwQy6d8+J6TijMsxODOcxsvVzFktMDPpwfXIMlnmqGbVK1Oem9Oh9dSz6fZKK8rNINpvMSYTAS7sQVHSu7O9CVxCfPKBttSomejXJOU3M1X1Aw5KEDfU0M1srABRIgNAcsiCeEBK9zDaNq4MTrIMIMiQ++WzNtAwh0unJ36R5iyhHqBi+OqNG6udnPUd92MqIZLveCOcoWW6Pk3tLskIGGQmyxBBjlgLfQf6ppBCzSCsyGZRXMKgKlKQSWJzKYFF5CuWpLAoRQzGJuwRQ7nRUPB4XwimRSDjiSWcmJqSc2glhsCWSARRMYHUF89pk2X/K75z9IoDHxdkqjmdRN5FBvYIs6ic1OFuQAJJxYqFecSiRIs6Tyw5XHNf8kRVWacAtXIvVJTfzV2/0yWvrw1ob6EefHSU3/+jq0HHmpJbJ+rMfi7xQdROEILgRstWogMonXaPvbeOMvscfHXu+BKnK9KjO/U3nmU6NjllFVrUMi7WXCf2BBZAz5mo++g/cvmaXVgvImt261r4VWWAqrVevUMhd9pKbHz7esHayXn9RNfGi8iWsiguGEei7NZNS+sjQjpDKE/N7KsE8yJpcA2g5XGZecUCwpYP3DK3Z/NvZo/NpQrsuHJoLRwfr1AX5TSnz7TJZCUpV+lnTusoLKuT48JV9J0eo5G6afF9Q1Gp1EzDWtu7tRvkvtpqSWPsm/n/23iTWtvw671u7Oefc7rXVk1XFIilKlGRFEmJY1sBBAk88CII4owDJLLNMggwyNZBJMogHTmAksANPgiCBHFt2BCVmIAMBEkiOpdgkrViUInYSSZHVvKbeu81pdhP8vrXW3vuce+67tx5LpYh6t/h437v3nH32/jfrv9a3vvWt4ZiPICE9Ir+8+/xat3IUno0S91SrkpwtnYXv0XRUFUcyvenMVm1vF01nT1aNPVl19nTd2IqkdbrLpafKRc7Cb+k691+G9TqC8D616bds+y9iRveFzVVzNrP324197l5lXzjg3PeqUZCKT4qA9rHZmh/BCw3g5vOWoe+Wqb9gbj7/KvnBprNvPW1tvenslQOzw6qyNSFa11tbyV2zWnTrm5zMz38fU4PP5teBoI/0oBMHHnCzXW/s1tmHdrg+syfHx3Zx67Z1RaWgEpvVdl5KngycvSYxjL4Heq3N+s5O5pXdOnAwk0+vVRbXY+ME7w7VRgGMDAGn/u0snWd9bR0EAUBtvT4Aipug1l5qOuYwt8sD/Ym3maS7vFK/V5WcXPOV5bTPetmVR8Xk8jCDxhG6GVS+Ddf6iVHveK37HuEm96wy5OFEnDydnDL/UubtugH6mH5/VbCyNUP6h9/RVX6OTlYO5LjxETxz5mNTOmBSboFBDgolrpPDsstX8UfdWTNbA3R5tACq2MukSaZlE/x0K1DL9Z+OxA6blBuUwzKQ1LzENr/8cUYwaftZ3LEBMNJWDXZ4zv+Umags77NSOfGZgICeMQ3cLdg9g9MXTjGMQk/Y+BvFNs1S5dEfD9gsAbvt79w29m+c/cmiy/sxM/ZYHRlqgXCS2/AvxirLvJMhuQuuir0Iq3Nyf+IZDbX4DoDC+pzhaMWakcMfkynrGc8+G5zIKY9jh7eUkiPxcHzUAG6KWc8vAOXCJRyWmIcZbq17m4ne6fchgRHHcB30jPvfxADEsTJIGQzl2TlQl4d3a5dn2XVaCoGbUb4/M7L6zLm7m3zW4OwyBwnmBks153R35+QZqLU4IWb6fp5EXFrT06J1/9B0oPNZQQqxi8k5y9ewjpFX4Gxl3vmwKbcst5i+Z+4gxtmX9WgjEwAtW0/M9jBXy2CQh/QAgXDXbawT2FlZXZaqmj5f9/boorXH52treOCq1JEKwA2wWeo6I8iepdX6Hvvef+ZTtQW0XctE35re/1/8Y8s27t7RELTyl1YMzYO6soPabFGbzbT2Q+BBdnWUqLnEEo45nB4o13kFeW/PezbuXn96nY8Cbj7rtVf9blzP411kIivXzPgbPwmHPbRlF6bMqxH4dXA/1+BkH2o/uE9x3ZeXSA6fvPPyiaHdeyBcd/X4/eDk7H/91K+KY/OKF/qPZf+vWRA3ePThjH/mU9wIVNnxMfcN+76JveHwbb/shjvhJi+7fnk81x1eftP1H8Qr3BdI38Pf49UzmXXbX7U27DM/pq9bGrouZwK2fuvFg9HPJ7hiocXnKHmdW+SSoZkcBLsO9M5rfedPMPlJBbkv+AgftozX1VtVwyXQNffJ5I358/xQ+cCXP2A3Ee6T8RGWwzV7fnqlfeF+zP7wMl8H13z+tGDvipe6Tbx8oV32/Nb97QR+A/EhBmR6Nd/m+ZOJ+M6e8eC1Ssw6ErrjRzAnKY0VcoplJWbn2aa3x6fndr5ayz92EJVzF+yACoptYYaP4r/gMrYhEbFsSvvOqrG3bpf2uYPSFiTIS0rlb2CAP8JSefHS5xsBgZuJLOxmUS5nVYYdPzmVty0K4ObffcHcfK7ZeHfd2HeftvJOPnO7tLvUpVN+HaBEGQWMZNU+ia8EAWV3JkFdMjopS7eHD60/P7Pm3j1pbioI6jvphGKYpDcpva89R/rkh4OjT2SHJhlhXYJeBAfFRiHCupvb6XJlp6u1rVuzZVeIkr5us/B9ZJtdOUb7DpZLCJU7CkMW/IqTKzUTtw63rUNkelhMD9HxNNRPrz2Z5Cr4I+1DEYP5Nj7zVSed53bHOxkN8e7ZPA0sMhCYPs1N9DTD99g/FfEclDZe8gy2ss0BEN/g8E5n57n3h5KCozMzjMmuYzARN72KJQNom4GGRllgnVK/1hSUfvY27wsBGvweTAimGVBjHU4oYAy7x8HvXb2dyVMK4Jv++7Kn1Qj8dwCFBAT/S63AzOcDtAoMmZRGT13mXC2MURvALc+0SPALQIvykQDG+LxUTtRnKzljenZeB+AlnEs10S6HwJNK+1HTADDozzI6TcE/iPUAgLYpGgFBjvKNCRldJxNCgDfoL0b+dwryjribA6BpRbTek72egeMkeTKM8iRo4FEo4ZVakIAkxtRHbpD0sF5rwBmaPgaMjfZUHrPBfJyyEnUd7oe1UvW2sd7mHSXDzlTEsUp2Ql4PwFhSAlualg6eTd0w5sx1PMPMxK1wT1qj4UuKhTpZb2m7nQloVrdeEsRr9NmuhqS5LilT680WvDIYt2nm4WCi8DhA7QOb/WqpkRnXAwwsff2zF8XcZFx09hS2Zg3G3iNA5PP4t94bQMdwLwHTDkfEBGDH1vM8cphzH3EN1ihzQSl86zq6WYrHUe0K0n4PVcc1kpXrpfPSBgWQLQEiCyvdI/d1E6VbjCvlV3yWz6uXQHVlrKGwoNoDMFFDAqLuV3ZQmh2WM7EwSUjVVWFHi9puL2qbDzptfBa+R2M98jBdbeenZ7YpWlvbWgnKeTmTnhUfMJ/PbblcWV3XNpvVA9g5Bgqe9PE/oy26QQ7vuU33J/3G7WcJTUcSKAM7c3oaT5C2yY0ODKBYcNjVaQ3HVfUc+dlKNE+Oha1z/QbB9rbmpr9hy6O/YWn6xwFuCpxPRk/6nJn8njDABn3pAT0f7RWgDM9Uy5CGti72AYKAEtlu8Vz2AkszTduOzz6E3+6cbS2tKWh60zV3nevibt3O50y95i1f+epPHfol7Llv/4yb3MlNn+qmrwsW7TNfvh9U2X2L3/2znsEdl+1Z3fPB00Pupo+x73V7b2UK3E3Wz2Tst942IPq50i574rw1jgXZYqqm0pdIG+vlsnGih7/K57Du5feEMdlmHe4+AO8PBugA0kRCNBZ+riHOCbf3Wdobr+tImrnkUC1BazdQviSddSc5IpFfekmeXPflftiYSBwrA0ZnZSuEmz7WNDnB2avPJkZ1AFcErQQws5IoAeOsgKAUPQ80gW43z9Ltiw9GLWUfs0vPc53t1se7inxuiZvs7WEJTq6fCRy/zh5DM4mXda+Tl4y7dntn6vJ79sbWYyXxI47GIRGV6yQfLNYOZx3VDzNkXurKZlUlaTrfB3Hl8NVZ66vlhTXoc6r61jO6VenVJouDha2WK0nzzGakwSMpFiDq6LuMfnI+Eo+FNMHDi8J+78nSXj2u7O2DWhI03Iyfx9dN4HUr/sXvf9gR2F+WPikz940ZjsLgYGT0dfn7C3Dz+afk/ZXZ9546i+8zt8zuzOMw4FjTXiG88QzEn8SXg91usRQUYjgePLbudGnty/etuHtbt1n2m8iKczIEcHUdeBdnhcrfA1ygHL9pO1uuOrtY9fa0N/vOamW/8wfv2te+/7496Ob2bjuzbz9Z2ffP1rYk6i4IzAicw7zEdx2ig/EOq5sWLCjvU3ukAJUgPQ5gHc7BTFGoGvT6qmicjJSHYXreQxMZxmAxTleCVH4zEyBjNx25Z4aTKncFuBn1gNeUHWHkMfijU+CLy72hNPJTITuZgPQ/JmhI39YTse39K3Iodd359TgXZqZ1PnnB5DPy50UnaehnLvsg0W4923Vukw7n6UHPNIQYtQKhnd/lxX05RzC4fWKPnw9QJ50XB/gQsABgYEwAQijzrNpS4BSrtanNlgBHXW9142sUxrbWcqyvfSPArwBX+n1o89TjQ6em7azuS5vjGAGQCVTxJ+EeT3Q/MN4cMFoDUAl4HT+56jdWAoKozLKwmZW26Py7IL3S7LQwOw2aHgCOr6vWbvW1wSI8rVo7p6S4K23WAQrFaJL95F46wCdAULPz2q2O8E/AGSsNdwTAjXvmHk9BMMPT0nzGxLOPZy3Xctu1Kn3sWU1HbWELtHrLwtYVyZjeDhp/JgeVHIgirbK2TtYXwG5azThdquOWYvy85IXfMy6U9s46GOjOcWTun9QbPRD/VXx2V9iic+BtoDx0lcAxvgAe+QMYuix7O69a3duiYd10Nisq/dE9dmaHXWHz1mzFc9e1XttQppxZq2hkI1Z8AKbMVTYqyhXOPDBOgIEA8Bdlp3HMBkRDs6EA6BddJXCNZ8zSeq7Ftedcpzf79NoRbfQeAXm53rIwOy9KWyoZVokJl852gjgaPTxXsudlaff7mcDrU0A41jFyKMxT29tJX2tvL8ulldFYh/tnvlk7B22AwfJGK83vuu80TslY5XXMH+ttwX0WnZ2rVMrs2CqtZ9bK07K1D8tWrFX2s7L36EGVUc7dm80702f62JFkAOSFVVrYsujsTIk9f83drjdODWldlsx3ZxfSqGXNFnbUMkadxpj1L8CWNRJJBsaUdX7YtPb6fGFvHBzYvbKze/PWXj4p7J37h/avvHrPXllUkn05nFU2Z1OUrYv2F5X2Fuzjp48+CLC6tM1mI2Az9wffATgjch3ATN9DHjgOwZ1MyDO52H8Sbs3H+JmjjXRT5B7TcK6G3zCcIckq8chd5wTVLsgEuHeQ+uL+jmkVhCdgnEkL41ZLOGQV3PCkTMDVj6dkRHzWAEpnoP0xjspVl8rYNwP0BDdldwS68/wOkghMiLOM/ZjrL32eGELbtL0C2nndWF3VqiQ6X7d2umzsouEswz5WXlUUZYoJbPiWDdmAmI9F7bzvXjbJARmGDB1bNTPTfV4/WJcV5y/DbyIiTYGDPX5eJh33feIAOrlDuvemMlk/8Aaeces3aVIov/qa5wdIlpLyM17n13n2hXyerrlO7LpnX2r8nMuvu8Fkxpht+bAfATjOOZg4imEn/Sfai9Pb4GxmH6hJVmHzqhbIA7BTF6XN+A7oUxZ2WBB7Zc0boL5Z07a2blvbNL5mu9nM7Uk+fH5WmC/ZbbSUVangpbw06ELrsG1bAZdKsJJkA2CqarHh+MKeNM3Gms1G7zs8wusNcDNtEnau5XWNXy8rl9I+Tp89gKJ1gKVuF2OMJoQO+diT+Exai2kHpTftz1LMyvjMzuqy0tklJh/7ufO0KvckW+RBn8DhtnEHlbFhLa903/ma/ZtodLMy2Rl2XOPpD0lTPlmiAJIlSTJx8lVpFaD0NC6hq4UAACAASURBVGQcAWa/DuOT14xP2bYle/bO1hJLCaHR5cqQcFgnyefw/hhRvTWpfNzav4kbZSw1mb9Y5Fbib+DmZVWmYm3tgDF+D31LKiCO68LuHM7s/q1Du3/70O6fHNnhYqZkLaBlic+iNZaAMePb2+npmbX4bPitq5UtFovh/GDcWQOJc2WMr7M0gO8RS9g2qw9Xtf3Lh2f26klp7xzNVLGhEnrtmz8ZjOb6k+jPziu2mJsj0pJhWX7PAbn+3y/AzedfPD8IcJNt8c6J2d15zAhniTrQxvh/QkkBPi1ZJ/7pfHDnpXIYaMDNDx5Z9XRp3Uv3rLh/xx+e6CgaOHANd8Sv84A2VtAwqZo7W6trbdn09gcfbuy3vvPUfvMPP7R/8sGpfYWuB0FH51AaHAHVX2IcS+sRCJscgHmQpxPLnXiAr9SdFeq6vjOoHJaNB9IDKyGNnQ4nP+BxAWScBagkVQWgaTzItq69h3W7dT97lo/ev4tJDmmu7RxRBxgWX1sjPrweUGDtIYwigny9wzQCreO1zoQKhGZ4vrGcq2lAJf3rKvYiTKbdr12nsAXtkObdcLE44Mdys27DwXHN3koAbuK0bTmJkX3dLfPYLePKyoxtJuQEcNKC2l/jscVSEhOqFfiCi3dSVHZklcphgcQBD59Kx9aDNR5xyYGPYDYUTr7oRhyOyVXj7NnvnZTqODHjoKEz0wKiObhJwLWsCtuI9eaAzwkAW+/lvIAjgDkAJa497GPgWn9RrheOeDIkMRFe7g2whZPorE5cQvbMva62eVnZg3pjj9GoARwiw69Sbf4NQON/1OilKm2NQ5pMR+l0OsOx7rxsF3dig9OZpdDxndc5Ww7dRc9zn9eMu4NAt9tSY8HYXVSmZxX4KxAaQCvASBx2QC8Y4rx27sHBrhnW8AR42RbNYBMA9A47B4D5PU7xujB7SuCAY1YAiPV2xNi33HNYWi5ID5hw+lXm3cP4BPTtbAWAxXg0M4FSVtS2KGoHQwWWlgJ2eS6C9E3fOnjH3ATDTLZZ9N3e1pV3n1RpdGxGzYfATYDXUozRs6qzCxiDcAc0ts4kdPYhI+PMTZdBGIP4ZIDO+sLeaF0/WlrDWmOdnceYnAMKEmAxN+hbwZIkEAEIJgCRmDzMC0qBsAuFnQFu0nSvrBQIEjRwv4xvSUfwsAm5RthVzC/BoYNCjfQ7ATZHcNP3xDzG5HYxd/F6NLD7zg770o6UvDN7Urb2uGqs7djfPoYsEJIH7CO+jprCjlgLs43Nis7BbittVRb2uGrtw8LB6llf2VtL1ifjWArIfsrvy87WPUzdQp99zLOXgNfoPzlzlznn2bgOgKgchwYJkcrmi4Vt+saavrFF39qdprO3b921v/BKZ3/xUwf2xdfu2CsHNMNZKfBoSbp0pGMY195Oz07t6dOn0qpizA4ODzQ/AzAWQH3+20vYtwHOLbBzYs6vOj+usfif2K+vA14U1BBABYCLL5CADXbPgbqxLJ3ndcB+LP3MRCp5rdzz/r7wVdLgKC/QBbBZ6btII8nEznPyOu3OvrdN24zzF+CAm/k/ficzbzOTxbKpwdz0ZHQyzmiKFa8u2Y/OT1NFUCQg+TXszHXTCjSpCoLYAyuquV1sWnu63NhFg3bsXD4fY7xoN0JoHBSYrOMB0OlsXhM0e7ZM/jAM0NbnE4DzuoRrLtDUGJ4u2N015WywabXQ9vIW+A2Yumdutq6V2ht7dke+ztn3z94+qni4Drm9VDF0+ZopNbOPTTmCNA7m59d1++2q3++CpPte57O935m8DDw+Y4x0oZvfs9zG9K2nqKrikADgYv0PrnBWhPQkpVvtc87CigZl+jt/Stlk2dt4PyckJbpNVLVtABMB0lj3FX0c8l5GsNiXlcuJVJXbhbxnrb0A/fIZ2AeD7b/CXiwW8wAxoVQ7Sjc9A7jWug0G5x5EWvdQFLZqHFTNPTL93LxPQK0hfhG4Gax2+jUEuKmzvfVUA+NWE/sBbkac50BnkFciwcLrNw0VDQ5u8vtVMmMTcdyzTOgfgYRLJvnSYRRYrLlw2bb0qwdyyoT0yGtoQpoNjpxTOyYC3E6WSjQP8Ur4oNP1ptub7OXpHtgidyj7O0rmKDaNvZIs/8KDja29qnBouhfcER4qsC5lNrTIOutLjwuwwbkm+2xCFWx2kngzQH0aCwPgo19dmSRgwNRvHZb26v0Te/X+S3YMcKnGAPiHqp0a5BXOz87t8ePHnow1s8PDQwexI6m1u6b2+S+uX866r+zhRWX/4tG5vXarss8dz+2IzSjfnU14Ha3mE3Nd/sx+0BVl6bvg5s3//QLcfP619L2LjX3nrFUw9flbpd0hXUFwog0VGeV9VKHn/8hr37kFDg0dtMP6bjZm7z8we3pu/cv3rLh3T46jhLvEIoMCHsZ7wirbR9mGKYbxJHA7P+3sH3/jof33v/uu/cbjlT2Us7+2tmusReg6GiN068aBIJlaNyzbIOOEDSnLmdzzDBZCnzMZnNODKru3q87JGzJMdT84DBVoAwzl5w5c9vTSM80oupCP9ZYTEJPJvWXNyKXXTKZIvvQzPFIMazVmjPY7cJw4ySPIE3qKYO4pTUjUZkhF6qQ0m4CbVy6kPaDxpddOGYfD+h6ZGnpmvPHrvqbg5hg5DfOeQZsf7PE13U85tNNawAD0LiFZu5HBnnkBpGJeCRA4ck/K2g5DU48yakqzlwKIACRKW9Vmp3VvfdtZuQn2ygyAA5Aibio/R4D36FjfxCxw6Ir1BejVU8psYjwCfvmVnFlK6Agw5YzNoV4jmoNRFtvpz8A2olQ3ZQTCaQZMKcra2ZA02lBCoLFX+rns23v12h6JojhTROtLDL1G8LzsgO2g1qyY6frLvhWgJxZDlK5zCQFvMDhVqk1JbgCgAC+hRSSGTelAkdMnezsG3Azm5krj0MrJBXw7sEosQ4FUUeasjH3R25Ng2GnIdmIkLSGBGON+FwMuSvALOfKAUT62Cs6RJ6C0H/Yrcx+lqQLiCERiqQrgpQRfHa79h7Bg71olwO12Xwtsg2UKgAnDlWs8tdYW/cxWXWPrvhXYBnsxgyEvhe8FrAvYjMXuJeUOEGOXGRccxtMK5qY/g4Bj5gxwk/EvzZrI6k+3a5oQrTIA07ISE/JQIKEnzDgDLgzGr9mS11X1AG7OS8qiSy/7blvtqbouxeqFngLAB7DJMyG/AFNFZ2Zd2LFKk7JEfrwrWBJynFUaDpB3udQsAyfG8Uid4h10kf8aCTXGc1n5nw1MFkBT9/YFPgPccuYBVp60ld2zzo5g6CInIGCztwdVb08IsAR4VfZKt7E7Xa99yjifWadkAKzZCqASkFRJBE9AsDb52bGY0J6wWPK7Hk1NHPjK6gLW9EwsVCRlAH0PFnObL+YCet6etfaX3r5nf/nH7ttP3jOrWu7az76UNTg/P7dHjx/Z0dGRQB6C7AQwHfR0Tc4p82FgQOQ5ncD5NUz868z9J/n76Vl6VcmZWwrWf4BgAGFaKJ4YZl/Des8gSoxLwN/JOGAvNxFcA0yovDP0d8cjC5aWs1Qc2IzSvAw502BcA17tZ27+cAV1Ctx32aBX+CxbAXacZa5rG6AKezbA3cHHEijhDSHIm2aDCQGPjF3TiKFWdK3N5gsr6kqNsZZrGmdFEyFpy7rUC7YYUNndrmTrePUEz1GVHiRzNiqlEuW9zI2eVQzybWXcfazBfeCmjop94FhWGU0W+ABKDk01Ltuq8VqjNzAFqKaft5vg3beXrgMY9Z6sbHrGZpxigHufN+zY4LLtDGC+Z19iZPcec03tzsG+1+UtX/rdvgm84vm056+432G/Bli+Nf5b4OZYaRKw/dAgJrcwx9wxuaxIIFGWLuiG7+Segp1IclJJRc5jfDyY4ALiQ39bYCmsSlzKANiGsCJkanBJZPZ3dA7TZc7mj50zHKfzI3skNidnsVevwPZfr9fWNg6Y1lUlVjWvwTaerlZb15mOm6/fwpYbBzdhhqpyI6prOH/GsvhgvMe57CkJTyIBYPJ3fCDiSEwu94ANlh1svRqDUucBLNW5VwgUJmEioJH4ti/F3PR1PQYaA6ci/qJCiKHMeWLXegBWH3sx/DIRlpyJic2ThJI+wmO1/Ex5wPhZCZbvcC12QXTdu9dP+TVikCUftBVHDJ1Onb/Bvey8RrFsMjfjStPP0zVDXAj/lGqiTCLLZETSu+1pZ8i8OoPVAc6x6R5Tv4mY93A2s+O6tgOATTHo19a3a70flL+uKzua1fbKvdv25isv2f1bR974ePDRHRZerpb2wQcf2MnJiUBu+cBiKqeeuK8ngdKRmM3fxyzomsAOjy4q++2HS3v11szeOansKJpQRI7gk3RPXnzWnhEofu5v0C19MPNBQ7/8b4+lQ7g1cAfelzF2fv/8yeaF5uZzLrUfrHv73hlBKczN3u6IIERWqbG2oPSLwJfs3A2Anue8h623xcmattXtBE5h6KasG2sfPbYWNuVLd6y4fcsqSm27VaTgXdVOrVaxkLtO7sT5xoZ9+8G5/d2vfMe+9P1H9o1+YY9Pl3a+5ECceamFwIqRxeAOmjOGxnJF/upsiO0MYZj1ia5TZgWHjFocVtmkoqgKlWMo46Uz1o2gzhXYQASo6mbv5ao6pJK9qVtj5DiIA0yMg3osZ44B4PrrCaIWP56GGV6OFE5rWs+MpjLYpsI76PBiz+XBE38fDrTs/pIZuOEXY0bODXsE8qGN5x1G87TorYAAOgV3tisqfCnBpsqDVK8d3zA4RSmzMDzeeCF1wRa4OTbL8MvsoEqadh+4AUiJ1yTAlUtHb59kOvNKiVdmGXX4E8O63SoJY0qDuDF86s7zA1LowAYMVBddVgtOJyXZG2vLTuW+sPoAopZ1YU8rHJ/eZgFuNnOYaDBAo+PxMJrD5PtPsvnSM8DvQyvsGLZZlJ6Tff6wbFTSq5LvYJu5ecnVgyPD0nfdSEBLF9XOZkjeHIiydfIweo26ageYhP6udDWd6fJqN7NFUdqj2UoglrVz6QZiJtjb88YZaKknCDtz3pSDRinXFagm5p0z6yidpXgbcBiADmYj2W41jFFihPshu+2sPhePdIYqwBZfDkL5PqcMG+amSrEBvWJfsz4o8X4CQyu+9qpthFMM8CdsWCCl2ynZMGrFGENaKEcZEoEK9ytAHE3W4MnPOxq0uWMOGEoZsp6PTLaYh4DRjV10jd1va7vVOdB5XrbWVaV0OS/K1l7tjm3TNfodZcxiNIqRGDIMgPBoRgbU4uX4MSbBpGWs+qqy06q3RrVS3o6ybhlHN/EwUrMUd8jup9zFZO8zezB1b5vZbYHuzg6+INgxmJgApeydRuDqoqpsQeBERn7TukZpVdkZQ0i5HXtM41ErYfCUPVMWtpkX9tKGUlQHvWUDAC5izXJCAdwCBjNXaODynMGXdpYszyuAqXUmZ+dOM+NzoXL4znqxRp1JBrgI4Ms5wmu4Nte709Z2t6vsTtHaoSQiCrsoS3swK+x9JCBa1j5lcjObVSs7orleW9m8LWzTd/a0gI1ZCFCcFzPr+o1d2GZITiB9cNxVLitRMO+dHRUkDyp73G/srNuohPBONbPZBpDNabdUOix7AFGzk6qzz85a+7c+dc/+7S+8Zp+9XepeGE4SEdjss7NTBQgHiwOxINhT0t6kxC8DBX3fDhJkpgoPei99XQPEXX7DJ/iTRGee4b+wx5WgVRkoNhxuvvsqlG4mCDmLMzVLPkcYKgJJrTNnB8EWJ5h3gHM8s7AFi8pL6dTkaaiOyYM2ztlnJULjpWNaazw7n3dkE+hIvb0pwL2PCRrehT4u3wtwOfgLQyC8fUeC3MU6RULBA+JsoMXZSRlu3/o6EysrAFcBmYOH0EtJltfzc1+bbuv9+mlTXJtPWiRizjtwLfBT/oVrHG95IxPmVN75TZib4bl40nDrkSel2KEfPfGihg/PnzlTcrtkdhfsGNy4Z0y2qrZuAPRdu3WnaEou0X3+2+Vc4dZYjO7uzuhsMcYCAPJFNa6lZzzHFuAavvQ05nnWftg9/68brykYmEmydFjdFkwYnBNfdlYVdnsB8BarRL4KZ/ZQgOaJuqIUWxOmJucJ4CbuBizOFBUD+Mz70Pf0ZZL5XZgd7DzYLsDsLrkzNweGWyjYav+LZelz0TWeNFbVj9iStcAjDXVPl+vLzM1dRuj5xkvYnX067lcxWIlVVBY/yoXJ9Mb4cSbpXEKiRg302I2wU90uk3QHvJSe9aSDNvYDP4v9zufqPSo9LqxtwiZnTBPP4ix0H1CwLnysZG8mWMIzU5koPIXYJ4BJxnPUR3V/WV4RvoUAFl/SyWj3v/tXVpu55fdfDOsr7Gum0Xw7jhr9KXvk1/HfptRaApweycan4RPvlKUP9iXL7QW6F6rSorqGuEE+LMl15hGZgzjTxJMQVyL8MwUDATLSUrlsbVHPJcfA6SCZAL3ffcaDcmZHNRVhEMM2dlR39vLdY3vllTt2cnwsf0luf+AmJGjfffddOzhw/4XPZU2iHa75SjA8Ac+M+yPGRP4LcPPBcmZfe7K2126V9rnDSoxSpcB07r4oS39eP+Ljet+1ZenSUNOi9qOFifNN6T8f/h0/f8HcfP6peXfd2x+ewhwy+9ztwk6oNpQRUQGgA3YyQNe6E89/E3veqfmfZNOn4Gb38LH1F+cCN8u7d4IpBd3cDTF3iiHgQK0rSnRh1MxtLWZTo7D9G+8t7UvfeGJf+u5T+/p7j+y75+e2ms+9s6iYbzK77njmobhdxLJTJrwN/m77NcG6SYAwn3dnSDHylEzqIAm8NA8Y3qJSAf3PKe6OO7rx90NldN0LlYFMPLz0SDSu6QFMmIqRRNDe4nqwkDgBItPpB3mMSegryckoKB0NZzuybTosdZCFmP70OQewNe9t/GUBehAe3uD+bIGrYLYO2grMGAKpdCki45gt1XcOW7//CDWgfMXvPZOWWUr/vbOxJiFEjItfYnRgs9Of87FGZuP04Of1MAcFAsPw6lvp3amcPwKbgybKkdUcJzKN8fe8ZxqD5NSx1oXdR4mvl207+w92pjMjXRMIPb5F10tfT4AKQBrMRmlVwj4MQCka77iTB6PL53vQf1HSIHQmQ2ZhAF+llM5rY63DUgFUKzm8q6FUhLuiGNedDAePXdOXvwUImO0tOOAjlFbGXw5i/BeAfiYZnN0WOQaAx87sToM+YWkHKrNt7YNyZWcKyxdy0nHeD8FaNp7AQWsU/dFN10qr8MRqzRNeCplbgC/uVMzLorALyrdVXk/5lusW+/x62a7c2UGuwjdsCm1MVz9g5pCVznWo/ZouIUAYiBrrsRHYtoiu1tLLU+dyZ1aVlF6TjAoGpZeR+1j79Vqrq7kAM2lV6Xe+kFSOjfC5zW3TgHQzOJV3vAbgQ17AKoEcy36ja8LcBFRbWmPLgqz0CMLN+rmvc+vsgOYw2q/OKmTcZNMB0bT+fD9SIn8IiCj7QTl/Z8uuVgl/U7uN532s6SMS6Jqezsqqtqft2tawIMpaTqUYTwOw4+sDcPpIgJzPI8sIZi3l2WdeoC3AQQAkrIooDhVzk3XFGmFYilKMaMA9rgsI+KGmkb0GXLh27VQA99REEojiXdQB0xlrrulsi4wqnZlUtI0dVjN7n/WE2yqyLfvfg7gWYHJm1tfIPQBs9lZHaShl+sy7pBD4rKazT9vcjpCAUu9ANDiRRShsTXKjWYlR3dcOtCJVQAk6QLtY1dxDCYgPw9sd/VPrxexkVFkT95UMbO2047lZI3Pt3BWAG4FrRVdRGBOtPmMF67lCcgCAdWV10dsbdW2/eOfA/urbL9m/9qkDu3fc+nxbbV3b2vnZ0t77ow/t9vHCLg4aq0nIILkxmytgmDIfEOwneHRWD7/bIwMT2mofq+PyMVwsz/IhuRTJwzzp1ZJmEuASuGGz/Mz1k0gBvQLsOJNSH3Pa0GsIVD3o5JKukYuZD7ZSMpHK0haU1sXRp+U6SawlcCGW0TVfCloDLBBDZfL6JDNcdw39nr3PkQToiB2MElbAyrkaPwSbJyQ3kmuap7czg1PmZ8KIyoeb3ETRE9Z6e01KzpEvkn0PBhRz5c15/HzKwNznaVCNFyvIpQAcuMgGXgpOQ+vTfd84e2OuXXPTmZ1emTT6IO7nOeNrGzQbgYi8D3dfxveiYw3rvqsrq/pK1RubqrB2XtnRxqU7KhkHEl34Dy78wboiBda3vXW8rqwjvw8xANCG9cP/z6wrZtLxLVtkoNx/88fzmd9lEY++7Pi6Kcgo1/waAHR8wiHdFbHBdNx2AOJhvrdWpDNtpwsy9t7ECxzKc4ex3QGLLwGScb3Bzw1fdG/icro/HCLasz0mP5PbQJzs4JrWxsB2DCAspHw4T+A6zkuHRnJNoidIA5UDWPICXgKEUuPW3puqwGCEkykws7dV19my7WzVOLgJi3Oo/mPuIwbRGMX4eAwBWEjiN7yiQNDwrX0rutanJ1dbTxJKm9w7X4sxCvBP0kBAVzMwuXmPWJ0BGub6X4m1F0zGZG6zlzV0zuhbrgH+ElCMUQ87mhV1mczm0cTWHGQ63PcmybSijwOaoPgQydSOmE3AMmOcgOMEPRzDm5DParL8mDFxUFXl1cGFYRHOFPuMMYyeNxJV/B2wtsY/wj8MDV81OwobksbYXQk/Z5yV62MyFJronHH/xadze00O50HYOLeByYrP+E2B1rbWa9z9NhAO79clrYb4LdilGvdIaCr0iHlVgs+7N0kaqWlaAcZV1+BNuM6x8IAoh8enj10FsDnDP43YJTWR0VBX82IxcH3NshdI9jPskB0Ws9ru371rr7x8R1qdansIyaFpbbVZ2x9+94/E4FT5elwvQU58lmye6OA9VajERGZlXSpZ8GRd2Jcfmr19q7DPHJsdVn7euCH9ZDGaG53Rf8ZeNDA33e/aZWbe7N+JfbKnXjA3n38Fvbvq7Q9OWzFHfux2aUdzDACacJxOyUZ8/ut/5HeGhXkWuNk/fGT9uYOb1b077uFi2ARuhkKIMJjOCjTJ+spm3UzgxdPzzn79mw/tH33z+/br717Yt84qu9isFBwQyPcIf2FQxNorPIMV1506LrIl4cyGZdlyQcR+zQDkmkEYShLU3Ragwoc+WYFu070LMs8Jy8Kx3/EgixMmnAbuGx3RiVo8rx3ijolblg6xUOFJGcMU3EwNM92He0UO0rjDQWMWgSMByg3gZhpcALwRtxzuewQwY4CyNfLWeOFNjAFTOscDo3TIlU7GYhpfXeUEe22EPinLBBhDF+wOcHPMG24fHlNwM47cyH8PLqvPmTM4cCABNxeE+wluUmKbjXvIBK6zY7iX2np341gHcah7AxyXXEgdP92/yk19TigRXqGjCbNLJUQ0eIGpWdi5Ol27s+Ysnsm8JbgSAudjM6Ex280HD115A0iP2M2TAOHw6HblCPFZruHnS3gQcwrQNHeOZ4l9PfCQKWHAOndACIAF58Id41jKKvsOFrWwQN8jMltRAn4bgKaobGONPe3WtoYhV8zZ6tLJqdG7lENKUxmzU8YuGI2U28KCAxzlLs7QtKzIuFIG7LqC3hGxdRApmhhRkgUgtdLTjIvRSb45Bh6fCejCOY/A2ZUdw3YFuKmMdUHwyG82shGHgBfSCe4FpDLG/AzwynVBnTlI126eC6BLbNV2ZbMScNPZXgAZMAApOxYxksAbrUyy/Ho2B+Nw4gHQYG7iNAIGYhtpbgNrdt3D9KfBELqhlMkC8lZ2LpC8E6AIaMksw/Jhk6kHdgfwDBjnBoQGR5RPUxjf0WimhEk2F1jXAp5qvBx0W4T+MI9FQP6gWdoSAKbkDiKgC5hBARKMTMaNkvfWGbgKzqrezovWVmLH8v7SjrpKwCXB/LJsXC8VrdaysIftWmuG5j4HoRH9FH1IHM2+skVb2aJfC1zJjuOAz9htae1J+xMwupeuE+xPGl/BDKCpAozRetPaYVnbH2l+2cewMnzOccPh6C1DZuJwNleCad44sxmw4tRa25RIOZRWNa2d1DPvWg4wDFyoCgDfP097mJi9AGSWGM99aJSgMwasp16apx/WlJWza0o7K3o7i+YrzPmxwDSq9dd20XGvc32OJAlw+qvaJRHaVmMLp8IT1622+DlAe2v2Wm3288cz+4XXju2vfPaW/dTLC6nOaEe0lZ09vLDvPX7PFvPS5jPXji0KLzdkjtWFFJs3nyuQy3LFtPO7bL6ryiA/st/yMb1hDBL9sBcgN0nyphRanlPMIUGzEhxxPGNYXJbCgQnZ+zjbs5x8uN10BeL8ls5vNOmgbE+AvrQ6SwVuU1xlGktNWVbXDUU27RnO3i1487p3T34v6r/vMUDDdetMK7HJyloSEpR4y1eJvT5CXZmb9tJJbLGXKLptGnKq8ZCeIOccKdQs6LzxxNBWQLlFawqgROde/B1AJtjVYtMr+ZjafCMEmoBK0Ari3hzcVNCvUncfh4G9dAW4Ob4mD/gdIKLzZnx6TNjo3B8JbSW1oQSjl7uRj8SqEvANi6rGZpG9aQwlqwb7hmXoWyUqWDPSeZaUN0kM7G7nVQI7X9M9OTzPVgJ5DNoF6Owpoc9LDvsnkfcA+vL3U9dwjyKIXrZ7P8nam972JTAn9+jkvqevyaN/uM+d+QsX79qd4NDmVMPo8n7R+gh93Nz3U7Ao1wTjyFwtajQFKzUHcp+YpDRl3JUd0NwqxtKBVwflHaf0fQPYL58HXci2HcBN1seg/RgNV0XDmIBhCfYBFJFMTH/ZzwYviefMlg3Sa1pvPBk+hmB0hTkRl8jYbRzkFBA10WBWgYoz0wWMBjioMVKy3MvFsxR91USX89x3WhzDw2vgvQrH/WzFET64iiF1zwI3O0lXiN0dcZsPqQNwYnvn+lFSyTEQEql+8gUoGj5+iZ8R4Kbslpjgvr+l0MZYc0+RaPKxcP/c5Y35FwAAIABJREFUE34OYw97KUkx0/gvxlTnDYn6BFKHOC7YvmmDpnF7/IzrK4E7gNrOTpdcgeY3AcYIbOPE87DV4weB4Ph3rmrptnlQI3bbLZmAkEngzALI9GopbyPO3yXpAa2hoNIwmlb54Lo9mcTqNSQGnYcOnvs6dlCTPcIfzGM21JuF1MBmvbJmvbZDGinevW1v3L9lL906VPm6ZhK/+cMn9v4H7wv0ns9mXnkiJq/rWeO3pC+T3zV8pevZPt309s8eVPbZW4W9ddKH5maCmx/h7Hzx0j+WEQhwcw8T8wpm5i5T8wVzE7W3j+frRwXczMSTk8b9DwGjK4PRxqGy7z/q7H/7+rv2D//f9+z/fnBmj3DkwmjqbBQLIGifcUGBm1VkxC85Zpl5DpAoPf8EPQeDmSiSz9lugJUzKT0bNc0IoHbqoAlM9RMkzlN/2+Dl7vw9gc/Mjqs7ux8iu4FIZlJ1bwFkOlOOGlf3fDMj6ZorAbZmzijGKh976nwOB1syJvN+hpLmeAx922ndmcDlJIoCKIxobdLJNcc3Tth9Hbyn2yWAlCz9l95JgLzTscnD1Md54pRP7yecvanL7n+fzHnfejlzaLQSQAI2UaYbqWJbbAhjYQQGG4X74WAW+yTWjcpUgi2S8xhNIsQ0bp0hR6kn3ZGZb5xLWG6ARhcCNwGN4oI+kX6vqQ6Q45tNO9xbUpkPUVBFgItDSRbaF7Mu5kw3LxXmiugjUoosLG/QyvFxyWcYPJVY54PjHuyOELPV6wGzVDoejvvw2RojB3yzIRDsVLFuYcz2Zofo7+i97jgCxlCubz3Z9I3NVdpKmWxvT8vOTuVIOLOVUluuweetKRHWvBD3FbbYVGLQdWUjR4c5dtY7+qF0VOePZ9lHQDbJ1jH2EXSrhF3YYjq0XrItC6XP94RT39MT3VR2w9wSbBJYcANHBJehRYnF4z6Yb8AxwD8uTZBO5l7NfHAEWb8l5TW1SpvZX2elg4DsXZxFAlKeW88XXXsfzdw5vWW8DyDXS3ZwHMUKVZl7paY7nRrZoIMajYAE6PGHdVIKBEaugIAFBi3QZLjfCrAXxUzsB9a3QDxJGXhDK7SVkBygq/f73cpWlAMpQZVL21kizOWRoGZnigFkuJPt+8zZCa4LSlBCV3ueg3V8AfvfSrvd1RqDJ72DmwchUQCwdFpSks1nOrh53G9sLharz6u0WXlGlYY7SHwAUzLGgnEW+44AqULnwAHBR6FD6x3lQ3IAjVE6llurdQ4zkaY+h9wzbEk0WpnZ0uwYTdS2sGW1EYgrpj1NvKTFSdLA7LzslPhAe5T9oeZSAp8BkdFldQbqhdBv1pQzQ3G2PeDtBULTfAmG+FKanSRyvCSvKVqb13M56IDkAo4JSgCb6SVd+RrwjvWdLZqNvXq4sL/y6on91c/csp96/dAOuAnAlaa3Bx8+touHT6yr1lbPZlYVMB58vdKVlO/ZjXQq0L/baEjxxj5G58fjWn3kq+wCJm5a0x5ko5sR5GIu0WuDNeXSGd6J3EFJZxIJlIoKCwXMOsvjdMpDy8klkVqiNB2cy/XmlN8QcxipAMrSx/j+Iz9gbMksj8zx32Vv3vi6cTBiB7hnmGPrKCXNUtTDeZbQ72EI6fgdwc1psO++kOvmyQYHuEly7GwNcxOQZUcTZgfcHEDpSSlnA5iYzUMmzM2hDxPljwOC7D6E59rdXuV7p5p1+tlzgptrfGP12dhY2emJdB60m96eHpi9XrC+aArn62KjewgmajQBIQhvSanQWVt2Csvh4+0yB/5MXn6//XV5zW+zT93FeA5wc9w6W4D86PpEpcfexTa9y9Gz273XfOuUS7lLaMh/T/hVPrupmT+4YuE1XlMhdyNwU4iXg0oDwJUAXfixzCDAJmfU4by2w1k9gJvysaTuVNgC5Hriz+rzo/M2axDbc7F2P0IAJ+cYbN6otHT9Rz91PWzYjj8SfBU4mD5tHyXcIYcCE9srQqBsehJHn0dCLMFAJa098VrLTwp5jiBg8AjOcqTMvLVWEiuTe1GZuT+rg5sOzCcA6ntsMMdDnOQ1dL5Gs3DJGdjR1JbmmTRZSqaoWDixJENPk/MviRapSSpQN+S1sOzSPaUaCp8+mtp4LOf2QeCmazRpH+rz43l83brdB/hTt/AJKOlwea5zH4NSdsrTa8m4HMYgYpsJHjiWpSfpIWJE/MmMARU36IzyM2zs6eGKmBrHsC9KZoacW9plf4bJ+ZUxZTwb84dfxzOKGZ+gtZg3vh6kuyoN05j7iIG8atLn18kOIQcSciT8m/1AtRd/2DdKzpPyQYuaSr9mo87oXJsk653jA/v0K3ftjddeUgJII9u39vDRI3v46LGeX2BmJtDKUu9L32XUkfXnhq18unZw853bhb0Nc7Oe6Gd/XKDQjQ/gFy/cHQGBmxlTx5obYuz8+fCmiL2fNYyfP97YL/3Fd39kRtodFRwFNnstpsusaq2b37PyM1+0vn4Bbu4yN1XlJAedQ91NJYauFLuqsK8/Wtqv/PZD+wff+r79P6crW3aHAihau7CirnWw+eEXjkGcYyr1EQg1Mq7Gw17WaidSmJyAW4hXiiY7vLPfp0LrJA/RaIo0eaEMvwxwevWqDc4fRuibgNlEczMp+m5dB1HvsdTcM5q680mwN5QzTMBNP0RHsI9LDv7YNHs9ZCjDMA+aNSPZwZ9FV9BnDxnyRKoHp2oE0bY6aUpnMMd7LAkfxifHeXe4E9ycOCZe/p9lLeFQT52DPeCmO90eAG4zKeKUzM/NErQAXLJ8MMhLAg/n6HWpE+uocya2V7CG/bQFiPJSC5UdZVOCmmYHouIJxkeLkq7oHnsBBnnDj1Xo+AkbYrXQKEUsEFhxQpYimFU7dXc+KB1lzaiJFg4XncbBBRtnFkcpDxlswBXADV55Vve2lCiil6dnysHXfujbhDfhJXbONHXnOde3g4X8l2CYp1oD/BLwnvPvDYG4JI6TGGNKbphr8BSwtymx7WxOwyEYX2hBUqZdAnbOBEI9LVp7IvAGuwuDtrOD1oM0QDqaNPEzyq5gg3uJNZl1GrE4IKROkgCjYuBGadUId4ddz5J8XuNsOG3lwTY4A93ZqKRnHPQWuw8gFQDMYBI5cwkX9ID8NgR0BZjIHNCBPhrMRKBON2/PAnd2QdAaTXFgOlGGXApkW9p85k6Xg9oAaJWYmoAnNM45w6kqCjvpKWc0W9IRW/qZDpgRfFDmiAYj/wGYwbSU5mgyEFUSzj06y1VM18jya2lFH6bDstD1ebbjzkFHdECRUwDkvWMzMbY+6Nd2UTOOgdTEnmX8ABNvS+PSmb5IBwBmO/jsZfxULDT1RuXm8ybY5ow50g2e4tf9k9lXKZIYl86cpUT7gmt1nkxAhwkmbTbnAQykFJzjhTL+42Jui2oj7daUJZDWJiXjRgfmxhazhZpvkRzwBkQAHD5ngOqsBwI6HggNUhIYBLOU2aNpy69uFzMBmatuKWkGQErm514/s3uUz3dmZzOzR2VjAC8sB7H3mDfWtBV2C71cgcBeyubNo9y2kFBgjyFJwOfB+lyXMwHb3OuqdU7hjNJxziFAbvRBJa7CuqDcv7GyhtlZ2ingFOuwrO3Nyuxff+XA/p0v3LNffAsuKc29an3Gow8e2IMnDxSozqu5ggKePcHNXcbm0Nl3cr4NgfUNSqk/CedyH9ATJ3Y0lZk2uwkN3Kp2/e8oM5VGXDai2ANuDs0mBhK9n70EbnwpzBQolSXQUckQ7E2VAMa59jyxFJ+W4CbPq3nZKU2/8ViHPA43hK0GgLvYNLZak9IxMWZOZt4ESWsvmPUD2zLAzSwjdx+E+xvBEWyeTqyukWTRqjMxN5cNsiMjbjbkkvPmw46FY+PfxDbzih4x1OK8EjCS74vGbu4FZsVD3FeASgr8A4Aa3jZw6qZsTv9tghsDUD7xZdAAdR/WTxIl+VadfenLX7XH5x/aF+/dt0+9+qbdvXvPjo9mNgM4amFG0ewEVhRrD7REjraznfSMg1CPmn2iY9xRZhl6pNM5vhI0nEgl5XMkwDJ1rW9yra01FWOf+a8br7dhLLff4deJOwrEZ7i/AQHa9vodfJviroF4XQNu+iddw9zUDWVX8VhD8vtHGJaKgZO6sHlV2MGsskWNRqHvBF+fzgKkRFfNV7wOTj/HFSQRB2AHkLncODiGzQBwTMYdV/NkCn6aSzJ5o7k4c6PaJ+dWRBQBs62ScOxfL//18np+hVqObJ3YeK3AStkRXg/btEY+w1nDzo4O1nrMHTEeZ8ayRQs9ALRgoYo0FZIZSn7ik4X+sEqyY47H5nX4CKN9HEKZTF6Eq77pKS+eJCaGTt3OrhSICaNyaKIzAtMJ7AvcDQAO5mYeWVvgJtU6keDaWllDPOXd5yNb7vFOGL2JAJefBxHnpT/q/5w2eyqksapKlPhK4Hr6fRj/gb3p/irgcQKsbkmDEZwAZsZmw76KRp2TNeNA6AAlORlEa4w6/W3WbzaNQ5TOm0+6f431U0m5yttTWcs3ppJ8cRZyOxCPYNNKzgrfTqzhERbW2QZwLvvoRIo7t47t82+/bq/fu2ULlZV5Y6kHDx/bow+fhv/izbAANaffWRv+M9/D+LWnDeBmbe/cMoGbRzO19fLRep4D+aMYvxevvXYERuZmamnu+Z5Iu5yAtGzT7xNn4HMnzYuGQtcO+/4X/MgwNxPcjI5+gAsdXv+yt28/Wdvf/vK37Zd//4F9d9NZW9MNeW59AwiyRLHZ1xgHZQSIrsEYbInp0KUBiYDCjQpZ6QngGJZmmtkamhw9a55EkwhZhgCgVH49BdawuvJHwxlKcHPQt+HALdTVLbyIQTfULxXgZpQFJAt6Cm5Os73Knk0y534ipQauP4wqh3Xx4ZQb6IYZQKpBTVzHpU6yXE5X8Ovkcw7n5cRaR2nzFripsXetqfHLnaMxgPHf7bJlh87Su/MxuQcypHkA7zI387kciJse8HHKDMDtkI4cSn7GDKQfjsr0oXeVzM0YSgdBc1zCFY8mImoEg8A4Gb2Zl9P0ND1RGTigqKIOnXeAQQAaABvOCnZNykULewogqrULAHNpSgJklGLoAa42lYN0Ocbeqbq3Gl0lstI4kjgG0ktEw9LH4pxGOzQOEeslyz4c4B8BTt9EXnDiQKRDnHFWq5lQrOdJC4UsuZSmXGD9OBKAjgClYsgCEPV0I3d5B71HTVlcP5MGKMCDAHIM1Qk6lGVp593GngBUVbXAUeb3XjdTcxW4iYCkapjDnsdBlr2htN3BTZU5i7XpTYZ8I4SEg9QDA4QNcIExXskpy3WcwsEuZ5D3CzBIYChmlspUADW8SzdDjuM1s7XGekb3aumceqYcgJPgHyAMbVe8aFi159Jbg3nq5WO8b972tmjXNlMZM3bEtVcpXUdGAWBr3bXSTGSP0SyKcV0CeMX6AchkvOo+mK0uTiCADNalMtUq02ZteLCPE0l5uvRfAz3BjqnEvmrVtZ45PBaYShMgX7OAzS/3M1s0vT0qGjtFm8ijn8HXQ6P0CEAVRqrsTinZAJiKWh9aRwCRANrndtIWdtxWAhRZO3QXv5CgO2XeNCOCMeprV9dhLAUisw+8dLyvNirtZp2xxxmf88rlJgCYT4q5nfQrAe1z3gFwgo5rSef2zs43NOKZ2apo9VkHha6qBk3nNCNACw8wj7Orq9QoiECLZAhgK+AvZ9gRwL6aDbV6zzlQctfb/XJh97uZEhxnc7P3bMnqkVYpn+OSGL1sx3HrzGlFX9Lg8uZT+pGOLJ9L9hJrvq3m3kxLLBlvhAU7Wm+PJgkHPLeYXLDCN2J9MqRLgKl6bj3M6tLsbt3bX371yP6jn3rZfuJeZW1FSFFY2bb23vvv26PHjzXPgJrJ0swgIUvUs5vu9HueCVN203O6UD/02/aCO5m0iaZoHohHCV3aR5Vfe31cTI3r6EpfDLDZExA6CTJBGRrPuvwA/gNi+FmqGUmdtQkY4ge065tprvKpBybYzRHPrbJ0yQpcme599tgKXSTT5YkhVhpNQM7pkhwdxY9hd6MfWPm+1H95NqfLMjAsRhBRAGf4F2ICkyhjj7a9wE0apyS4qTOOawZ4Oox1Dlq6RQKAgPR97AclThVO+PhJ33HwZ9zGJFigvHuUzo+llH5xgTLDNcKfys8dwI38jNFfweUEVNqUrTVVaevG7He/9Yf21/7O3zH74JG9fu+2ffYLP22fefsde/PV+/ba3Vt27+TI7tw+suODmfSf9RxrGhk6yIwdyMYdbh88Seen2eirpU82Xf/7/j76WlGWv+VxTTy/LT95e+lcShwMc/J823f3etf9O7zCrRVxCeC8Mdp6FbQ7bMqRCTclHEx87IOytHtzStHZHyRLKf1OIDCTz5gWkl4Agp7QRZJADF41vCGRQim6g0okTF1SIRrhBDPZ9R09EZh2N221PKQsFY92LVozsOTQgY3kAvtcbEoqnJRgyYZA0nlwcFMd0WGYu564J+Q9fkn9Ue6Bhl4w4MQITHLKZBmkviRnkPzK7Jie9jJ1M8UmdamcQWvYA4ZBK5HVvhZzIHTNQ89Yfn/YZemBdpSLT1jd0WAm94iSQFn+HiXRAziosnRvOoTflVqi05U9BRwrxZiDcYhQchsyT8BsnDNvXigCRnjoK7rJTzg/Gs9IDCXoqGRa2FGP+UisBxM9bBnJTSXyk8kuGQIHwKW7OmjVe0yjpIBX/o/gJrGKqlzGSp0B8A59ep75dGN2no2a8NmROqhY//ilEpNT/Iw/Lh1n5E4CsMfHrnldVdgxfpXsmcc2GbcoHutayRCs1l4V9fq9Y/vCW6/YG3ePvY6HMSpre/DosT1+9Nh7CUS1CfOM3zKV2QHk1zMXlZ02Zl9+WNtnbsHc7O1o5slBX0zPZ8tevOvjGwFnbo52+IeeFDQ3f+kXXjA3n2eKflTBTYEbm96+87C3//FfPLD/7Ktfs1Xp5ekUqbYlnaMJg0OfTXQF3OPKKgVikQVSp7zJyIb+l6cEM/WOAfbDahuH3EFCh3rgK7wz1ZJNs7JTxf5wYbHQwm7ipgbmpo5YPxCE7xFqR8AiX8Wdes8ges+3koA5nlPgZmbKQ78sD0R/rgQLkik6Ad08MvLP8w8ITCdKQ6THtM0kHcYvoSwFB3ng7lrpUXfzErgZRt0DgvAOo0viAKZugZ9xmwHO+NE7Zv+GbCDPy6GyBbrGDWagqMN6WkqfjR6mYCqlbemUx9yGiLrmKZwBNQuKexrYmzkc48Aozcgc142pyzevXc4dYCw26CTGXMQQJvvNs7TR6KnyztwAODTOAbB6Wmy8fNgqaQnWPeCeSYtwTZUvc0zA2LR21FDiW0mjj87RDqSydGGPeQkwZfGAgGIVJRA/gE4OWPrYAzJ62MNuVFY35kt6OgFgAswAwmq61egFdpwz47yZEoAafEHKmL0DIWDueYCMON8AOZKfQFIMwCdKBHm/QCCV2zdi4cFmy5zsndabczGyR0UtVtuTwu9X5egwQQXeefAmsAugTsxLL7FSfjVKkF1F1P8AhJ5paAeDMoSq5OG5IqDpgUB8ACMH0TpKAfl3lN/jsBKIaGw6bybiWnLu8HnzqcJqGIk4YJIugIHnTq3KCVu6ePd2iKM9dEUfX8/nCsCKUndmHbCROVDjotCFFJDewQKKkD1KzmD5ATDwPzEvrbdbG2+kJcc8SrvFcFTZMvNbWFOvVPLGM530rFA6mzdiJ/JZd7uZ3WnMTmtA9UJBmLB6373SgTssAQ+XKnsnTABUpsEc4GbOkLM3l2LqwmpEc5IxOpWgre8LwOPDNc0RvAnSeVnoD6xTbBDAOs/dl2vNGeAsDJNzla77M3PPB1bbO21vJ2idlr7X6Lb+tCq0p06DojLvOrGMkQ0g+GloRiYdSw8G+LyinKs8kNUvPVNAcXRFYbJg9zukFRzgXhKM9b3dspndFihKY6LCHvdrOwtw+jDWT2o+8/gAmuxngGXun0QCa4epozETjv5F39tjNK6RBWDtIWlAAwPGBJEqMdfQAu3tlpoWYbccTFMJdADe6Lei+wcgSmD9amX27796Yv/hn3vZXr5Xad7Yy91qae+9/549OT0dmJusd0q9srwrgc4MppPROQBQE1v+PP7TD/uefcBmApIKFiNgHEqS40wPhE5JA382t6Yqy6OrK+dKgngpMTJoy4WcwABMOnslx0TJSzGYIhmWSbGmDXAzdCLj4beaoNwgwPJTOroMRwOkIRzYTaY+a4Almui6wDyrmv00rZ2tN2KQoWt22NPkYeZ7QfYo/BglWBzYczaZn6sCdgdAY9S2XCgvV4mxicYgJausXXd3orv5wBJzWy/2+XD/fvavATeDcZT+in92HvacOnk6jA+fLLP0FwASh8TrDriZ78rSdV9jeb5Mkshi7KJlC6ObJOnMvvf+Q/sffvVX7Dd+5X+xTx0tbNOf23l3YOv60Oo7t+2lT3/aPvvZz9kX3n7bPvPqS/bq3WO7dXRsi3IR+ooOs8Ke0udrzN0nyUTuvil9FtB5CdzcAeymayf/PmI320DvD7tfr3r/1FeevmYL0Itf7GqG5n7QPV+HW97oAdzTmyb0d+/voCzsfk0Xcc4J9CyjaZ10Cmuv2tHGpss0mpEB6EtyxpOR2ict9sYZ/apuCX/Y177vAZwP3uOma6LDqQIhZxOK7SYgy+U01JFczYw8gYHUhponUoUUyQr/nY+ePk+vL61vmu2S84mWZJacr5RUDb88SR+T0n2ROup6i7mpGEjmxpmkqhSoXCsxCVjJGNW8x/WwGdMkWn5u/kx9C2THQwczQ8BJRYGaN7n6UPTBcQC1hT2pRkrOlnad+wR+Y7yHcnu3fQs1oQkQNuKbkdPrlgIffLRTmjln4A7s/mjgFLqhmYTRvldMk3MdEVYwP906xLxLlx+/GXDakz3ZYI1b9iRalKJHJZqfS86uB7vOzyHxT0UR/rD87JBgwd8Uezj8ZDQrL1Te7wk9mMuwltHgdw8Fn1uzIYkF5Eek5dxRvQSbuLB5TazgDScLaRNH80r52sgQN7Zerw3GblEv1KT55ePafubH3rSjOaQDBz3xUz/44AN7/713tYbopJ5rAh8m/05HdfwYhD7P2tL++cMpczMqH+I8u5F5ePGiP7YRiLJ0Bz6SoXnpu+ebx9/nv/d8//xx86Is/Tmn60cF3MTAF9KVC5WQdmXf/XBpf+9rjf31f/oH9gNV1a4UVKqDbd1KFF0FchwQlF+qm10tp9g7T5L940DDeZ54HaFnONZneSm8vi6VlYRTGZmmZ06TGm1ICHTCZnAKva6e/qnT+UIoyw+cdCD9JXHIAawESypwMw8rBkF2F9vWbafG5k7GcNcp8gPOXUcd4KHLOThSg5ZJOB4p3gzakMGWv3vo9D6OiR8v2wjx6JRjLyhN9WHe9gI9MHYnQp3e47mHgG0CUrrDmULpUY6eWHUKbfNcnH47HUjzXgdnXDXaKWfq1+KOAWDSGXAgBDCMMYgssvQLHWwUiObRa/zeQWlnpY5AqToTxiEGSxKQEdDqdOasqYqAP1k1MTwAEWq4wqGPI+lpcTuy2m63pUo8AUXO1IAE9iHNRPDc5gIrTvuNrbkI6X0O5aYTKHpczuy89A7sjtm7vYa1B2hIWbwg9DHKGMYp70m3IkDIx4zgdAMbUXM5CpbjasA2BbgRCB9AfF1UAhQpc5Zkt8TJvPSY11J2vBSL1Z1e2KgCDFTWU4m5DaG4JLIHHEQegEBX+mKdlTVASm8ztRR3zxLAi/k613gxz70dCuApvGRdLD8TUMTzMyeRdvAyryjXc30mL3d+MupNDJlpHCA+SXqXRvm1XwUzJf2zGnAzAmt1r405CHBZZemxdj2V4YU4bJ9sNMJaYd0wcw5sevOYvvTydsZR2p6h+yZR+cioO/PS1KiKj0a3EQaq9oUy3q0do2/EPohgHlCNuefz6KIO8/KgqwW8SZgfgFSgMKAvX15av649WIHBeNzPNIa8F3BTOp99YS+vC1vSCAnmJsBmgJs0M6KE8qCqbd3DbGWN+h7EIdaakz3k38wvY+HBIf/xbOpGTiBjlR3BHumBFmFsFvYhTerQ0wT0C7CRdXKrXbsmZ2huCvCmcRF3LOe6tM+xhwXy09HTGaBL2FNVYaumkU7lUcO+dZg9/wBMD3IVMF5h/wazODU11cmdpirBalPXcq5AIBtl7rBQtR8o642u07A8JV0A+EsncxIzweBT93WVxwNyUyLupet0Vj+io7319qhivPMs7MUahe0M44+kGndBUoTPQKtVnW8JJJRXPKQNqS37Cyuqzo6b3uawH6y3zxxX9h+8fmz/3l94zQ5ngLywZBt7990f2A/ee18BFcEB4CUszixDTyZEgpyjjlUwBveAm1NQ4Dndqhu/bXq+bp1VoTkGiJX6l25LQwObgFqlpq3OcLHYCY5h4sO0koxGMMYnTR12ny2TltgxfucNmqJLboCbYvHy9+w+H/bUmS7xlcfxDcFNt1Z+f9O36H72JCP3D2gsoJBG4QilW7NK06Nb9GHZ2wGNG9Dii8TYEFoA2krfOZ8iWKsJ3GSnZGkcO7eIYJdO6Rs3hA4CE/jG2Dt4kyWRIWWdTS45j/pZNAYak9g+7wHCae9k3+rxqRkrlXKGf5WBffph+zQ3bwJuYiiblgRJbU/a1n7ty1+x//q//Zv2hUdLm9etreatnbQX1rcb+7Dp7WFn9rRa2Hp+bOXBHfvCmz9hP/fFn7Wf/OnP2huv37N7Rwd2TCklY4Km49wrDLBn7kuni3fZf5MfO/G3ci1MgU89/2R9TJMD079PvMYBqL/xpvyIL9QJOnmcvQmLHWKVNAcvfWWFyzNuQMvuegR0dx/t2hkaq9wB2KQkHdBGAKcjZ9GCKyRo6DwOgNnQO0pna1aL+HkUutLYnGg8o3kcIhI/uLynje+ZKfCvjYD1AAAgAElEQVQ8lvG69i0gHiDSKH/hb2af5tyjmziniUsCOqFfmmFRsw5ih9ZTstedVYhkB/dPncsQV2USaQJuKkKoYCN7qbwzBaMEPZtnFoXdmjsIq3UbSRGdl0MDHq+2GJqWxvNDNpEcR1DuGRMBswBkAHeqCAvZB/6m7oQxM9FZVjYZ0Be/X3FRJG8SrBWj1JsaJZYCmx9fUrSMrOKLeFAefMyR5nKwN0FuSX+Sz4vGowMDNz7Tpd1GVqrr7HoFkYOlHqPjwuuMovFnXYs5LHAzYCFARnxHLyd3CR5JYA3JJ5jDIZUQ62ClRkK9KrASXHeYkmQ3ZeKtgE10kxV3wNqskWVwP0l1egIeXVpj3bQ6SwArkdjhNQv2C7qYYniif0ozKGQHAOm98RKVE3oPXenrOaJJdlx19trdQ3vn06/byeEiKojM3n/vPfvud7+rDX90dDQA5YeHNCLyMnVvOoXzVdtFW9g/fzS3d05MDYWOZxA5oiFV2IWbn58f0dC9ePm1I1D8/N/4xpZpVwJm8rb895XfE9uJ933+pLFf+oUfXPvBf1pe8EJzM7h0maGV0QsQat1Y//Cx9ednW93Sd8HNR8u1/ervvWf/+f/5Xfvd84XNDkorVpTeEJhSBjczq2YKHFxUxjukl5S9kc6UM+uqwoVX1g2AGkCLvLQ4pXWw7XPqBzZWYnmjgPXetahrBj1fgtQBImaZclaouzhfAGGR2dqRBCVQn2Ym3eB5ZnQX3BQwmOBmMCEugZXueQZgNwE3I5s5Najj9Uc2SAfaMNITxh0/ZF/5gAA33WPfYhtovNTxeBScnwKc/vkObsoxuIKRM2RNQ34gwZhLjjQORjRh2XdYDA5s6D6q2ZMYYw7ghKS+dySWPmAngNN1Kksxy4pJya9QqwA3HYj2MuXpZwNKcC3m/oiGIOpcDFuq1fXR1vRS6CQVj+xEae2RZS+9PBjdOxhXgIPS1xHD0cEiluE5WcKCEutWTMdIwWs/ACbxPsp1Af9ku8Oiyz+OxS0HL8Dw7GSempcwL9EbDJ9FIAelzpTmwszSfQzi4b0ypTD/xCBTidKYDZeeWpQ847LiYNC1cwmbgHGsZxL99mY/lNOz1GCtmdWNg1ptsVZG9cSFDAXcHm68AQwNiQCGn3RrL2NH75IS416qTNLe4f6ki1kU0pGkQznjuIAdF5ljF813cMiRXteZfDqMmI8c94lTpmYroQskViHj0jBG3h0coBpoGkdLDYS8I5F3kJx0qFepThCuGRM1Zxqc/sBtBTC6zemEOjlIXBe1AC11UY89CZh8q6jF4Jy1AKadPYmmNGT8VRrbt/YSXdlDkF2Ni2C4Sm+RsnAaF3X2tKQrt4OKZPCT4w3AqbkL8EOVXdEp3cugvakNr4OtcH/d2Zr0ez3TvFaAs5QqoTPZr20BCyMCDmF8jJHKsN32id1KFr+aCxh9VKzsvGjsblfY6y2NhGCmtnYLbVzkGKywUzP7oASc9oAPqQjGigqxW12jZkGpGQvTVmX9YhgDSNX2OusvKgMoxYexuqwog2qt27R2vDi0Wzy4AFVvHuRm0J1dgZJ0LUeyCzBB64A97wAtn18pgUcJPvbJAXjWBvNB+To2DpsFCAvQCmuVtY69OKvQJHUWKHOmEjOxcPi963JKyoLbargmmqXYE4IOmjawb0s7CLvu9q6zJVIWnSccaMZ10WzsoqusK48kLIvO26xf21FZ2B0aVrU0jGrtpdlT+y/+1c/bn3/n0A4VDXry5OGDh/b9739/SNSlVhXsTYBOgoQsSd9lciagOAUWP8ng4Gpw07XJktkkP0X2xaszRukYNEujZWKwYzn/pH0XNhR7rfMk5R6CVJA+t599Y1f0xGq81DRkLdgfMDejAzBriOBwADcDAJ/qeF/lbzv7xkEDBwNDiiPecNPxH5pQSPvWS2UpFwfgZJ8xDkdoCs5hbu6Cm6wdP0cqfEE1C6f0NvTaw6FLvw7ZEYJ99AVdb9PLNJO5id4f71VP8QCKpOMWsiVCndGi7upgHF0GN0dQbApuOoSkMYtOzh5I+2fnl4CDHUbjTcDNqmlsaZVAyK9+6/ftb/3Dv28f/LN/anfnGztcbuyRra0uD/28UFO3Rq3pu5bk2tzOipmd94U9Pjq2u5960376x79oP/cTP2E//tZb9tbLL9krtxZqptFv1nbeeXMVdxdGX3jfHtgCKnfAzEzy5HVyDK4CN/l9jrYDZOkjTa80juUWODn14a9a0HsT9dsMWYGtO5jk2DgqHaas4LjygzznPdKBr37h5DdDHDBJHADW36nNFrNaAKf7bZ7Oa7Hx0tbujNLjXHsC0YJtl6RpdTCXPA42JxLaycIYDcyw1xO8nt6TzjQBUH0AOu4nCbpKvXqRLvQir+aR7fHOONKZFGsOvwP518kA6cI+4QCpG5J8So4jKbQ95+NO8587wcVBLH3XD8eYhvPwdu3avmrcNlRi+RNlTEUjyCm7UyQNse3LoXu7MyMdzHQJAG8KhE3hP5Upc9xKAs0Bbs1LzomOB/SF8S3is2O+s2qCZ8j7UPo2mhwNycgE0YLY4+DpCLjn3LUbB7yxbc6wdR83AV3pek78FI19AJnZMNNl4wA3zQ6otJCupI+1GqEqD5vxQVw7E7wxLl42ToLPY3XARSYpNVrFdFXi34FLyEoksr2U3mNhGvKxB1hP2lsBLqtZlYDK0CnF96SRUFXaXIznMTkqjeFgq4o9G4A4uu7EYzSjIxE7Kzr7wmfetDdfu2cHMDGly9nZkydPBHDyvpTXgbnJXOHDwNzUvAFuduUlcJPYxnVtfcPd9Py8kfF48aKPNALbZemZRh0u4eHMeA6M/3Z45vK/Hdx8UZb+kWYhXvynk7l5Pbj5v3/9Q/vrv/5t+z/ee9fOy/s2n9+ydX8qYXNvtgFjhT+VZ5RDA0WqG1l5LXtBCVywG+N0E8CU4Obk8PQTcdfziByyDsnRod1yoHLiVJbhGStVqAvlchwTF8OZWqK3OVdT5RDJdEgNJ099oemRh42z/7Y9K//XWC64BW4m2zOcDt3rwCoMPR5lKl00uYyyi2Syhhb1oPklwDE1SX2Q3F2fApuMaZe9B58FbpIlcy2dzLz67W6zH4YscZTj6lOnHSNhnCnDF6D55ODnYJUjhO80EbCe7q9hTKIkX8LiYoz5wUxpcJYiEwoBEnA9AA7dq0pJonSwxnEJ+YNL62mgOqjLdZb9nHS13VaJW28flGtdf0GpA+shwBueDc0/rkCZuHQySQCmEyHQohB4hz4gX4AI6PKds8wAbnFcspOkMq7UqNLxeRPlSzxUZFyV7vb1KPxdgQSrGJ1EB88AiSjjRkMSJh73gnMKSAqoedEDDBa+xAe9yt5ud7DD+LkDL2rWo07ymYHmmmgwOgAgJx0HCnaeyrdd70/JAzVLYc0s7KSf20W3spYS56qwe+z3xh31O+XcnvJZIc5/ii4ZpSxWqrEM4KPPB/qS6DHijJcCHtdKLnhZ9bC9BXLmGebzJHAT3Ty9zLPcrB+AKnTe+C4LIP3RyrqWztK9a51SEiUdUO6psrKZDfo9rnUUWlipCCTGn4NfeV8AUICUcqDFPHSNNAdRPGmDw+bmzu0OjL87xLmwWqOrJqXbgFYKCNRptLET9ld0bCelBOhPA6Kj3rsunxWdfadopId5h27vWiMOemQHdUrvDzawGdHk5F59nFRuBOuY19IBnrmYk5iaWbnxpj0MK1pyy34jB3FJZ3YaW6BxFNdAPxYgV0AO09AtPJCpYACYZBaO286Oi8IO0UMSs9e7Bn9YFPZByfz5Sq3oVs7zV8gXNBonGjSpg72h8yzL7sF1VdpyczFohbFeRRBGG5C5W7dKPvSURAFeVqxltx3JQGYt8gewm90Le1hAlpo9bPQ5dTRU2VQzqxqzwwZ2Lnuss/OZSa/XztdiX7ZlI4CesnT+o8O7GpOxv5NJ3ldiG6/L1vraGyvRWOCsYUxrO6kOtA83RSMmOGctsgVKBGw4ewvb0MF6NVNQ3B00dlYu7Smyfe2BVV1lx11rJ7ZRaXpTzGRXsV2354X9wv3K/tO/9Cl77XBlfU8v99q+/73v2de//nWD7ZDsB0BMDwy8++iuWH8GZAkU5/dPOjj4KOCmAsNM2skmezDG+pWucgSZDm7CknXA8rCIc3Va/jzmo3z3o1UckjZxRDuwSYIowIPU5YYZo+YdoY3mhBdnF8O8uu5LYEQ0AklGU1rJjxKYKWHi/G4F4TQ3Wcv2uOYvf2Z9a8cHh+oqK8gwjlOBAzCP2Z/VTOcaTbzUJCPOkBxrQux5CSunsOUG0AcgheY43iRFoAHJJljWUU7pZb4kmTxhk+DmeQsI6oz79MjSh0ufkHMjqz6Srz0FNxnfphklcHRSPie42QNtVgf2299/z/7Br/2affUf/5rdr9ACXtnFqrNyiabyUprOaI5iLp0kFsBPu7E5iRYY7JvWHjeFXSxuWX3vdTt55Q1786237ed/5mfsZ37qi/a5u0d2KxokDr7plC23w9rN8cjEw+C/TcgwUz/6JuCm/MAh+7qtl57r9qOCm56C20EudzbBNAGcv0ofaXzpKPl01R7Ser+GuSmPYVLxcwlILKjIKOz2DKAGnUr3RZEn4BxUY6DYTySsxH5U5QiyPa7pmJqRrPEZwD/+shIh3tVZa9gXrTcYiqqqqR+uZaSGOl4dgqySOkWTN+AZSOiozDgaqygHsXY97SR4RNFTJg1dYuJgeBaPM3zCNdvJqJxKdSiJGkn6ycDn6yOCC+/Hr8Wa5DQ/7NAn94YwXuXlYCpsuvyssvJGoJqHoWTbXydJiE1j5WyuMZYdAtxkLsQE9SSNxmhSlj7thO5NhTwhMq+dRa6EbYCMvJfP5t+MN437BAZH53jZ9aiUwi+RTdYiCn9fzaUySZ9Nc2hyDBgN0Jfg7mjXfRh5X0gjUTIejUV93eO7RYIrgEJ/h+tessbdfgboSwNTVRVFw05VNGCzkU1gXL26QPMSZ6P8Fmm3elMq5xnnc7HWvWmzqjni2GKcJOsSms0Fz+2RuO5JTRC5Dv0Ygkmq59QG927tLQxSiCThW6shZ/jXi7K1P/+zP2H3T9Df9Od9/Pixffvb37bNZiNJHZ4hk7Lsh/l8ZjUAZz2zi56y9LkaCr117MxNZI1kI+MZPsoZet1Z/eL3H20Eip//L7+h88PBSrc9N/r3nip13veCufnRJmD66j+N4KZ98MDai6e2ee2eLW7f97JxeF9oXBSd/f77pf03X/nA/vbXvmnnrXe5VBliMvqUpgyoXAvQzczgMwSWJ2OoADVo4QINPRAeAdAALAZwNChb0xPRzXzcZ9RoxCT4fUWWF0cYBGD0srYm1psLgXSGWdRzOCMqD4bExsSYi9dn98LUp9HOyyEYlOkcvPDsfxzgwSJzlkWUlXMQqZRC9QEeWBVovjHOplJ/1ciSeVTAS7+mSoweOSWAR4nXxeOoy300p5CToQFJD3Z0JnS4wxTT+E8A0ix10TgwYbOhpNznNByX1jXjWsqQdfA7KDf4pdlNNZwXHb48q+rvppREACDWBuBWZFIFioeLG2DQ0GBAzZsDhNNMDRFW6KR6MxAxUZOlEHMnQCmyxtL4cm/RD+VwsAA7BCRQ6oGjGs57lvwpvAogWRo3aj7i5SHsHLQmYW1lkxRA/4c0NdGiijJI+d0+WKlTKuZlsPlYE4SaaDNxVUq6uXXnD3kjFnQ6jyR83so5OKCsHJSIcg6V5Jo9KRoBigAbgeqr7Pw2QC0NgqQ5SMMUSuzxgt2p4zZgztGoBIYnzDI5ylUlp5s9o4BXC597866R4r4GmxHA8qBHpw1tRwDMUk1qflA3tqYLtxxuynYpjzZbRAFX1Nv4HMf2hIkH8xCmCut53nZ20qH2S+8F7/TNaDrcBcgJC5H1WaqMF5BKovmwEdCopDO61mNl7XpjB+hOdTSbIXtOSX9vF+Vs0GUaSqM0b4XGW6wiMcB876iJUbjsrozmncgPKZ/kmh0NmSgd94Y2gOcqvede2zOV6KcG5hKmH/egruAOWB9jGyjlrArpVrLm7jaV3W2A+kqVaZ+izQpgHfqirEXcvgPpX4YWI9fQeuzU2McTBF6yTmIK1vNBMCORBcjEA98B/QHyYOveb47srOakcAkSAF40VHkO1sCH/Ub2FFBRbF0xMl2/kLUB2H0b3T2c6hLJg1YalgIrnCNgS3Q4AQjVlby1OQ2EYI0RpKkc3btiMg2PYQuHZiXPo2sCydMIqKsERK4KQEoXuWeGXFrAu7wDagI+Suc2bETq9rqD61qMAmsbb3zgjBdnOrhCrVt7sYLZD+iiwnwNEIM9pl51wTomIDhoXaqBRMhyVghQZkwuVH5X24KmVqxrmO8hhwG7heQemrZ8IHrPqF9j77jOE5ipnWu4olVKosE1cmvN92xzYcX80C7Wvf0nP/Oq/bufq+3VYy873Gw6lXd981vftPlioQABRokzN9Hf5N8OcOafqQZnslkyKJiyOJ/fs7r+nRn8Ttmj03e5NpkHkwkmZGAt5mYkkNLOO3vIz0/v+O3sdkBIlsPAHooPcbchkye81hOXeSR6R+Isk3RagbOeRVp0ORCVOGbWFZDvenDTNb/dY5HPkf5L+B4Tot6Vg6ixm4AWsJ3WSkp5YJp2DRs9rwG5YTVNHzxAx0gC8a+NmF2+DpXzGBQ6nZ0mhn9IvKixG+x2QGUYNlVtDY0xtFdDDzfK93GTCMKxt8v0RYZkUcAAkfjSjEx8MP/tyJ7K+RX5LJr3aZ1k8jYYnpolZTLLQSJGsECziTPbdXMJ3O8fLux//o3/y/67v//L1n7795SYeVrPjXZzh6ckQzbuIgsUSVaZM6ywOwJBaGrIpLK9AVqKubX1zDYHC+tPjswOD+zg9R+zdz7/RfvZH/+8/eTbn7JP371ldxY6aGx1vhJjretCEooqEtm+ziupSHxzEDoVStr0mURP35f1rmYw8gFqq2GDS2/a17YnqidJ7vTDno1LbvvgU7rs6KjvkVjaWbrBMPQc5rYUg34USc99tzLu09gzY770yv2RTLrpCwZgn5RQaXYo8zvqvQ5rS+w2wHxP4ul9sT7Tn87dK0CHJJXAtFGSRDZELE/XtJXMEOdggEyp8S9wFLsM27nbuI1SyXZ6RmGjcq9364ElmVMBaMbaUcJEFR8QO6L52iDB5SOR+0RFB9yTfImMeMKDG+Qo8C3HLt7DHUmuLP7wTGg28gzysYZPiSgq5NKkjxn7WOit6/sCbDYAdyV1K9v3LE1NJSrd/i9mrsmY8QPem6C30FwGBD6oNu43aqG7fyeNytAsZWDoFu4MXC89dw3YkMsayBzOvkyChmZB4GzEAAK1O5vPSjWfVCVJaKfqjAj9U9aLJ54aJY/UnId7q2Cwd7K3NGnDb/DmUQ5owkZUAgi/hXOtWSm2r6nCqpzUAauYEvCM69HoxsbrfdId9zWnYy3PKJJQYuk7C1kEH40fdiuuFWxtBzR9pSdkMHjM0nnOONmrIrxxVidwk0aKIlOoggBfyPsAlN3aXnvplv3426/ZvRMJgGluADi/9rWvSVonWZuZoAXcZH0V1cKWZvaVpzP77K3e3jqq7Xi2CKZqIN8Ru74AOK80jX+svxjK0gNeGpiaN/53ZEjy9S+Ym88/X38qwc2HD6y/OLfu5XvWnNyyWUmX27WC1VVf2t/78nv2N7/8R/abT5d7JDAD1RschLHOYygDT33MdF5DX0mMtAA3hy576YmHo+knZZRgDzhhAEK9Z9B02sSXGyH/oyOmvqZ0PcFNRSvpFYXuYxxGONgwntyPGsvTFSmFc+Xf3LiPPwvTneCYmkfg0I8HSLSUC61xZyRUxULgph4D4DDATWmYqkyrsobTI6KmlN8U+JWeRXZ83dLsHL04Bdeq2nc2msDNAAPloPE8GlcOz8ob4GBZ9Mj+WvAssdkkqO3l3foEOegO+AXu6/MRoKsD2ROmaTh8lFinzudWYBiOVaACnmmflmFNndNkyUrPR15kOEV+qA5uF6w2gK3QPxNnMTTVAA5bUDNYKOMDDO/P8pt0XiXxEGUwcJ8AbgAkuE0ADwAh9ARbSrnj/jJIEAAWWoKzKBvSEKtbodmKkj3hh85qcefQGxUdFZUt0IxsNl4CXNd2gPZeqM07uOnNVwA3BeCqlLayYwUs3pAFsApmH+xObz7kAKwDczyPN1ehJBevROWCrQeWOAfcEU2eSpyloXt5AEi6RmF3achilcqt368aMbzl6nWArLDrWATewEfJhQhOpE8Xf9Q5ESanmriYAGTYUQC56hROSY7KtGlIw72xJl1D1PWk/Dm8gY93KZXyedNrLOdq1kJXZNfY29h8CJwU4IeT7mWs0fwI5mJ0lcTp8rjFmXrSfJI2ZOOSDMFoPG4KOwZsQ8aAzqjcZ+Xl+GrOBjCt+/du2dJ1lExAIzYjjMsnJbpFZidtbXc6MuWVAFTeE62PogzNy6l5Ppi6lJc/oTw6yqgB8WHjik0sW+hM4lXt7HYFtpIJQHLBAfaNgOPOjvqZPa28HJsSaenLFrVAd5xSgHXth2hWhT2mHFzNkQS61narqOzD3m2d1pDmH2CztIuysEeFSVcT/VK0RCmtPoQ9QHJIzGGU672ElY7vAPGAqewzAPuzgsYKfg8HaJzBLhuqW1y7inUPSM/r+ffLdLlPUCtZZ4CaKU0gUNtZZQlwaY1G+VSyFlWuBTApXVJPOMFm1X4O7V4emP0BuHmOhlXdW1XPbdV1dtZt5OQzrosonU72DQGQa0RuPFkDeAxY2xV20aP5G4C4AaBjex2eggGEWEYBEFwu7MmmtH/jbmd/7RffsD9335tLsWcePHhgv/O7XxOg6fqbC/1xMHNm87n/PZmcU3Az9TnzvPwkwc0E9rLMfOrJyXoGwL/FSpvIlWQjJp9Xf7fb+UiYioEyllLuDXoyKRhJ3gyyxe4RuOklkuy7TORIAkyl6YCGCZDcRC8zOgmnzxMIRTKeEmzx6owgP4Qfk2dhjlGWkEtqpCVQ9jJzheWRlCMhJo2+GXIMyT13bytBAp28YuwQ+DuwqT8Dc6pXQyIxrVRF45/j4KY3OGEckFhI3TYGDLYTNhWwlFJ29hcyGvLzdhKpuuVwC3Pfbq2FYZxCdzOaaWiuhxqHmPv4NyCRgyPYnVL6cHy6Oq6jxtR3dryY21e/+fv2q1/6kv3Ob/2WzVZPrewbybrwNljcm+W5gwUkKGCQh/yPSjnFmgr/ivNNjHocJ/YtLG+qRtCWxrAuzBaHNju5aycvv2G3X3nDXnvtdfvJL/yYffGzb9nd40M74KzUuVeov6eXv7K2keXgHPZ0DOPnGGemWgdyrJc0h38Y7VWcSahlEeWkkjJwHb7cM8+KorbYnJdeuE8/frssPdfyYGN2rpFzP/J5L9/NdhLgWXd7+XfpvuZvGON5NEFNsNVzHRNdVzWAy6jItdtHr3Qcd/W6nrA58zMGlmQ0WpFcSICbOgMmXc4l5dCvnUUnICjWagBqI/BKUzMHrX1LeDwASAarVOBm/NzHKwgHYRz9Gd12DdVfSkYAgDu3wP94x2w3E8EilI/kcVMmj3kJoJwqA8Ty477Q1fYmSdxDWXvSSfsuWSVU4ai8uhXjG83pcX5dK1Ns2dADVaJqEAGJ6qyh+VJqlBZ2WEdzs4greQYvtvJEFT4d4+Pz5f5SMiodrIvmSJy5KQkQJfSpWSp2JOXcVa8SbVUMYHNI4EzkonQmqcmRz4+Y8dhBbBAVVQKl+bk3UctYNZOtuX6kG4o/r0Iy16HkS+MZrDg1WVVcl7r8vlin4H3uQfxpgeEKAZ24xLVF1AitU6XdRP4Ywe8xCenrKhsuuazR9lfG+Z6Ec7Yp/TyKfmUn88I+/+Zr9sbLd+xw5s1KP/zwQ/vKV74iYJMvKlDSVwHcnM9mVpQLyXZ99bS2d26bvXU0s5Pay9ddkj+qAnfkzD6apXjx6h9mBMTcTH9dazOTEc/5/XMvNDefez7+NIKb3cMHZqdnVt5/2TYv3ZLzA/Nnbp39y/eW9l/95rftf/r6A/sQntRVNIDIyPjBPgKBfr5HqbIYcoAmWZaO0xSdSGU5J0y7CSTlXtSWJ+AcBWlzhPHNhT8Yooggt2QnRxB0mOAEN5PTnkBZ6Ijo7QBNE22YdAwGkaYhczwe/mPQk+xNb3ii3GVkcse6iChTlV4cH+Ql8E4NinSXDgpvjoRDAKtJXwEGCe9LrVKNVwhHZzp2mpYPyE9uFodlAHsaZxl0z5hS2s3hJl0n0TRGNq4MjthNo/aYu0YjS3SiIObzJYAgOowPDJdUJPAyXkkU6PZTd8bXjzvVvm5UWjzROp1UKo/eYkzwuGx8Yl1/1/9GOS9gsOApMoQBkKk7tRi/zkydQMJ+CE+CXmVzAzMVFi0QqhLAyByKiQagotM+OvE5ZKxgiDJ32JdHarKFo0QPc8/Mw1RcA/gybpGZFngYDE/YiLDCAPuaWTBeWgf4CAIBwU5Vnu4MRQKnEuCmKO24Q7+yE1uTpjNLmkcAezB9ClgIXgMsJNBFV5fO8ir18X0MgAgoKrUmdfamFNNDZjmawVY7bgGMAMkqsQsfF+qL7mM5gEfBCMkOmlMLHNVlWkOUAAtw98Y0Q3kMYDXPTvdujZuDm86l8fsD4AEEhbHJ8wIeo7vDkjsG3EQvTozqVk5r2c8HYFX8TDmnLp6uDL++O7NJgvHJTEot0JDkOAPMZeyiS/ZBUwgAl/YmTiFrEQZiaPACaArcVEd7h+fB2udVb4vGy48A7WAbwoY96jxbTuOci9a7gSNZoMAqOp8CcAJ8A25+UHsjIy8xGx1WJxL7uj2jS3owHIDRYAXDNuW55cx2rX72tGy1RgmsJC9A2bQ0m7zhDx3R2ROsCZ4TfUzGn39LWxVmZjQIcADV5wtYg/L0B2VnF9bYrKuDNqMAACAASURBVOnVUIiS+yO91+2MXxMtUL93JAIOey/xBaw8LRqVg4vRoqZOA4FZZU60SgBslNprGItPdZUdCJBxINzBdZiY2Zm0s0NKu1W6FAw0lRq7AL6jnoUttd8AZdHU9XWjNciqBGRgT1SVNDR53UXXutyFOn/SfMxBcel+CpDwIEqyDQStzGEwh/M8hNVB4y9YqJSAwWVgLSihRmMJMZ8bu6gp86+t7Wu7X5zaf/yzb9q/+c5te/WQhKHZxXJp7733rrQ3aRpBcACjhj8Am7A3p2Xq04ZD+fcpg/OTYD4M53KUZ+46cXn6D0Bl5OEyaEugysFpN/LOTMsrZaOTbdDxSoAzE6GhkeaKDb5OdA8BbnLf0ltTIyNvFpWNfad5u6ud0vA7JoG7pC8iCYPvlMBAPqueMaQywo3wJjXpn0QjJQXqyVYn4FVQ7KWTYodlF2d39DyBNDwnz5rpOJJirn8HaOrgZiSuQs9TkjzYuijRVyGBgA+ppQ5M2I3ATSB61vXkdI586aX5CPmB6fgl8JFrJpr/6iWDSE+6MtkghPyi0PHoMBy6q23T2wK5h3Vj3byyv/W//rL9k1/7R3aAlj3SMBen1pw9ttuHL2OtQC2iKsHtqBLZyrO5fq/0rhv3PUhuAFyo23J0EfbGJN4IzzXHazXbsNmBLe7c///Ye/Nfy/Lrum/fe8699001dHVVdVfPzW6KlCgJpoQ4SJwIRhxI8g9BEhgIYslAAssJIMCw/4H8ECQ/JkgAIQocKEES5wcpQYQgtmPLkhPJ5iBxFhWRojiLZJPdZE9V9cY7Bp+19j7nvFevqquLLUEd1qNaVfXeu/ee8z3fYe+1114rdq5di4vXH4u9y1fiqaefj+effCqeufpI3Li4F3uTUaxW8zheLGLOxjeeiCHGTclBWLIY1lEsZ2TJjKig7bO9YGwVc3KRuCBerUMZmp7LyrwTpLxzXp8GN+8KhBbAVvqNgzeqMnYvXHX31fMgPylgsn8tAJk7qxx7Z7zpzcYFko632JfZndrkXpNLiDPJ87KuPhmy3fddOBAoNigwSFMxTcwk5wAcjvTLhDZbA4Iw8+zA7evhvBKrr8DN3O/E+k3NRUsF9fFztzFmZMz7CAAXcOrWd/YBEQo7FqRZ2nqWkgnyz7qf58xS/pD5i7KJHAcBh5kfybAyCQ/OpTrMVPcjc52BCY/HxKxSX2fFOc4qVGhMd3Xr+5azPNI5jo8qd+CzBG6qDd2gLIVet7zXnwY5i7WvCDn3Me317J3pHL9YwKAc6TzdQm80dTqV1yaYW+CnAGJtP1kkUxt8xhylxZ4MSvPoGTNLIyj2SJa7x9xSRuxnHXtSDE/naZJhyrkldmnppA6lWFJDWnES+7rqJAZVLSOSRIWMYWtN1vnqx1zsb+fFdm13y/3pQqM7IEz8SD1m8qn1QnrisDefe+J6PHrxgvIj3NVffvllxS/8vQyFADvVfQI7FiO38Sh+f7+Ym5PYg7kJEUSm7T2OcV6x9EH2jYeveXsj0LelD9rMC+s5C3beD/j5nr3FQ83Nt/cMut9+14Kbtw8jLl+JeOyy3GRhBqIV9z9/8qX45c+9HJ+5OVe11kS26jvwhpm0hjyUkuE3BEETWFPVTZVoVxGNedpFtypG3cE5fP2gdcA/9zWg+mS2TJrHVBUvHeXy1Dr3SXYBk3bMAt7yzVMunUNPTbpqh+3ZGo7je0boWydu/XjZDDwdvQsUqxYqnZyuwnW9HYMScekQ+UDuUduOBCmgyONTNMouvqwIoMZIIKGZZW5Jz9flYaMKWzr4LbL8KuwzTWTyFVk5HQzxEEzN4KfSDz/S/pUZB+azNPAgt1UBLm7sdRBjAMJN37R4Zkt/XnMF2yVzz7+tA5vs1AFJVElCMkhxGAawUPNNVhkBG2GJwVzjOsr9uuZlfVYB9gbz+zFUGwhMxGylh+UGaGK9mwQoeF85Ybq9/OKmkd4nsCZ6hkp+ldQAnaUuDgmOnLtzFNDYTCYmenyw9hQkrUPt2rDscNxGh9Et2xXUee1sSSfSrXGYs4iNp5an4TywgVJL+8tmLnBzOkG42y7PgKFUsmekQQpm++IBYb7/G8fuahVXSWhHjVhy+2LPGWgmzXNLvOeQ5pilRg1/dgoGNpPhhbD/mA9KBHNvABxiLFkVvBcJAgUa9iwJ5neyERbKx/2X3zF7KqSRCkMVgJZ2HbEgVrAo3Y0ohq/rxWIHUqDxew5MQvQ7WQToAE4XGXgP62+tBWqJk5Du6mhy7a7s0Mz9MEdpSwfc5LmwqBV8tzheW6MTvVla9bkO5qv0MtPRvhu/2m9tJe/PhxGo1iEDZkxzzSkliFk00D1PHGjCFmeedSwRg6sA85dHTRxuVgru+Uw0MBkb2p8Zr8UEDa3UxezYreU67fmq54dDdYKayQfSszkaYQ7l5AHgGekAOa2n3iwv5VpozaIvUCzgFc8SPU4zeg9poy9xrTU6st5DmIeA35p7ytgNKvDXx0aAtDY1EmAp8NNAjFrPYZCuEnDMdmZpOGv9pPTGaBRv6vfNzES/U0ZdOgo8B9CUZZ1ORqShkQ7tuNhzrrlNfdn6NTIp4zKzPboccDsAO/cbcjoBttyLgFMzKKp1eapzbB03J2sVRmYxkVv9v3FlK37xx6/FX3h8t2s1vX37VnzqU586xXiwZpVb0wE3+fvQOX1oNnQW3Hzrc/IBg648j4evfqvPugOvzCOzdMY6xtFbXFLPDjofhqxCppLhQULuc8TmVnxVct0Dez0r8n5HpT7LDJw8Q7N1GIDaMUvPpCq2bUFWRwu7IiskSs01t1jmRqy9FiaTzzI5pguQLRU1v5q1JYfbbN2U/IuYVdb0JREu071yjq94yq673gsxm1AhV0xXOZoJ4EMDlI4GGG4ChgY16zozhmOms/ouX/X8dO4l+OIk2m86aAoSUOk2TfRsKUrRETGWRMXWahSXZ238P1/8Yvy9X/1f4qX/95Px2GQaq9Es9t+8GdvTVey2F2MhjUNLmVjKwmCTCmepIchEEfscNhZnROphu7Dmc86GoFL71s66Wi8dI7VtzEeTWDWzGM92Ynb5Rly8fiOuPfZoXLt+JW5cvxrPPH4jnrp6PXan24pVZGyEUZwKf25NpbY7LQYZ4IXGJkGPuvqK3SuOlVTUaRPLwaPx3Kr6wDnPo4vJi813F3C0e+m9wM2OJ1HP/i7O6aenz30tNQOS/lWuWceH7isL88lOq3Xln3nFd/tFflIH+NT7cTYN3ttL7/T85T3YSxxOu+Qv8C67SXJnkcSOClLNxIUEtCdxnU5GJh9DwQGmpD4yC3MCxrKw6Ti8B1k7EHRQGNKd5UIROy9zCMdufZu+9pIkY3SAYwGceY/wk8Xcyz3MZATfv9Ij6R578JQX6HeLNenvi7GYvyOgTbGFpT8cQ+ZzGGe0lozCzrgM9nwCfJaWGgD6CZ6qwSXH0XFz35bu1vScE3q5163bu20aRHFIDPkFbe+Am5OYtQYX9XlpyMvfh/InMrarHFKAr+O6Uxx6rUuDg5JgqYKrirHZLt9Mdc2L+TxWi7l2EWQApHdabGDlpXk9uRbz8rp1YqkVs1jLbV3t4k3ofMiZ5U6+wVwuNm/NbJ9dWQDodFx9r0WMcQzmLiMYqwIhkV5YncSFrTZefPbJeOrao+pIY5xPTk7i4x//uK6V9vQClQE3Z0jttFsxHzfx2f1JPHdxE8/A3OzATcDw3uSoWKb3tUE8/KV3bAROMTe1S2m3PfNnfVx9f/BvIfiDy3lhdxm/9tAt/YEe0LsR3IzXX4/1wVGsrlyNyZXdGNECEE28cXAS/+nvfCX+12/ux6sAmwrKilae5hjdLp6AU1LxfcgU66GfYIasUssqg6SCuwYUudMM0XPYog70BuCmEvO+Rd4BQUUA5z/KqiJq4x24n5pK76BFzL27gJv1rqeqtHeZNXULgsLkflsd7N70ldTnWCrZzqS5VqY+o8DB1Nr0R3nl1pKvcTd4nDW5rB77VxM4TX1CSTYWiyvfiFe5ZT1bq9WekIdTonv6Q8yLGuMM0zpws7vBwYh4jtR7JcEpf+73x6DKz9ZQQyp5maWRre0AA34+A32jbFV3GLmJ2brVsxOukbGZWuDk+JwyqwSJeboCABAAbS9HsQ0bcmIgEtMb+015/B3I9WwekVpdCk7ml+c3ph8ArHwBpoo1mUEGoAvaixI2j4iL6yYuRCu3ZAGGuc5K4kAVRFVtswiQSSXt3LSszmMRB9nIQVIEI5XRA9zkPwAyg7FpGNSZJGWllcp9ibdnoKqgnQQTMG+BWliCmzAdcUXcYMTD9cBCFCxt0N74YxoQwYajxXcdl9ZLMVQB4wDuMLRRi4+SYYBGPwu5wBOQis1k0wpYTdo3ihFEMKVLz0AtGXIEsegcHjYOihwEOkBRAq5HWCDeOJ22PcfR/Zzp9wxuamUtARoLSPR9cT0CfNNkSkxkS5AaAMsF6OKLNUBhynJ/AsYAC1OfCikBWLPS01yaqcx7ALjB4ONPvjCs4b0O23nsLa1jqjmhIo462q2nKFM3xtwtkrwc9o2TZDQ2lwIjN6tW17QtEA+wFHAys3sx/hilWeeGXqwdJRm1BiLiEWmF8izMqhI4my1bjAdSFiTPFVs4sXMy5v3M6xcJB/7H+ua5ArHIdEXMEo8pIN0kK+lmGxhwhSnCuiBhgMUFYCegGsgWHU0ATK6F+YaGrHTj7AwvOYYq7ACaao6N4gIMx2RJWuHW18fVq9gAuInea7bqGnM3yC095UxobtLGKg1QGLY9CV9C+gDptKyvmJ/IjJDUOiPSvgF7nAII2nvFgChpBAn7c/9mv6lomEmAeRjWEmVsJdav5IdCCvN2E8tmHftiEq/jkdEkbq/beHRzGH/7x67Gz75wOS5BV8GY6/Z+fPrTnzKLeTwWkIkwv8FNmwvV388zGKqk7KwG5wMFVvd40XnMrrcCN4dv5yPrtIttf47e+2rvBW5qP8w2RTF7TulEJ2SQc9+mD8UaSvZmL3JzX0PWab5lcu2j3vufNMuylbM7O7M9smITEmffT0rVFLA5AF447yteYU9lTfKfGfsuv85hzsMMXCzlMq+2cLHDMNBxEWCcxnzFIDfoWszNBDelsVlO8JaXYKc6AdyEWab9phM/6uIgFdoGI3Z/4OZAh7PAjNIa7WKaVgkvshr85+UPkruIXeRN1ov4r/63/yN+97d+I46/+y2Zg4zX01gdL+LStYtyRsdYJpZzrUnduy7UAQV7Gc7J6OI51slCLPu8WGc2L4QJLrO6TSv2GCCydPBbfmqgKbsq4/aC4k4bm+2tGO1diL2r1+LxJ5+LZ556Pm48diMevXQ1bly7EFcvbsfOpBUgBmCi1tbspBIIk2eT5TRKB7WPe6Q3zrl0xgD07NpkKL173/n1joObZ4DB8/aJimPvZ4F1V90VyzP2TsCWue215HO5brPHaLP76syHDVvcdcacRYTP/L6uOf+f5A3Edk7WnYNorWPJ9QMAqSW9jGvSvCiZtnOBmxm7c1boBog1ze5Ui3E9sTz7zV7sgVouRXHNkPWYscmwLd9AcA9yuSW9YDmP7mg9N8iVsZspdKlzmbIWxIN8T5+bRj4qjmSsg3yFo4ksjrNeUnXMsjf5aAA3i2GqwoUBYoGcyWwv2n7XMl3WCDJB83XSiaI4IffXGh+3+ufYEmcUQJifUV0kKi6LLdqDm0pd05S1tJ9ljiQWdZJr0vjHsTrXDOMwtTrz+SkeYWAHLdbEcfCyZXJ1chLLxVzM0tmkCXQ2/XmWTqm9sxiWd65cM0cBNi1Dkp1NDXPSqmqaU9oXelAqjxnH2bqfFAvK80ot+6n7ai1Pd1pJHk4WD3QQYKy6tBZ7E/Hsk4/H809cl7EXYwKQ/+lPfzoODw9PdZlA0JjNtqKdbMeiaeKzBwPm5nTLXTHkvAluFmvzIXvzfnbJd/Z37g/cPAt23uPfL+wt4tceuqU/0FN6N4Kbm1dfj818HusnbsQEQXLaUhZtfOSrr8R/9unvxIdepbXPLeQO+vMgSq2Rvm+ryqVnt8D+3z7cUitTWo8DUPQcEPOOh5AHv1qu5KBXh7U/O2WunKxo57y7btUQ3OwpYj0TVQl0Rihs2pWQ+5oyoqnNW6BlomgVnBQemTfhoNtGMa6mOQIiodYRWGCiIsgKA+rF2Xauz8VMI40KupM6A61MkrhvNB59qdW30dHXekB1ki3fCTzoHEzmnK6H6l9rvcZqOfdHAhKm47xAmNMVe4cP+dy75+rxceDgFhG/Z7XtFPhhcNOWLQY1CSQIsAn4YRbr4O8CJV+bW4X8fobFYBJUoGSwV67fydwctloJIALSWY3EwsAkCWDoFm23uvkEwLMtpQB5sc+ytUOjgFEP4Mq6kVMysY2aztLVUazChnZut6cS2AD6AVitJ+j+AT4ZmNK8SKMj1c+V0LldgnkpHUFCTwA99LNoFe70CpP5pzZYa2kB9qotG9CkYq4sNpjdaJZdidnz+NTOLJbjUq0mDkRoQW7lMM69NWiTpvGQJRMALEfSs+FPxnVns4qLS5ybcT8fx4EMDFwZhgGD9icAoMBHgTJee5Kc7VzHPZcJbASA4UzNPFltol1Z15DxPWoJzNC4NJgtHVq1ydDqR0szjDWzSAkWMWLBtVtJIy38XBHPzR2IYknWnBHD0BKZmm9KQAUqZou9l7TB2CyOwHIFdBULM58t84TXAmAyprubiUBSwLjjsdm2PCPpnuIavhnF7ckiZku3orM+vH+wRmvOA6Ta6bHWlAABPme8UXs37uabtcFN2tdhFHLvHbiZgMiJQAPvS7xH+thr/QLqMV+2NgsZEKmZNZ3cGXOCfcA6Am2ZVCX4pkJDFhEM/hqAw4GZMaCsMQcITrC7tkjWIYZTBJu0YqJHyTXJXRrgDQbkGNDchQzGhzWoa0/QHIYVoMp0VeCmgU0+i8/m2ngNa6RhkqiNrMCe3PuqWieGrwsI+kkWeSrZKtmKRWpk0Q4PWG9tLIOfci9FHxRQO6UhxAxe9cCMEjYWXRafChwuerUMA9SqaiM6n2FOZgUyyKDNCZzm/Jp2/3UcULCRztoiro4ncTjfjlUcxL/zzHb8/A9diR+5tq3nfHx8HN9+6dvxjW983WBy06i9q5xHbTBEi7qBTrdA+s9qTXcL2mkGxAMFVvd4UbH+urjkLnFEJYFn3+p+wdHzgMzha4eAarG1tJcOWygH5Ugnv/m8kzntJNfgpqQ+7gIEnTccBaTCpHFbZBYQOPOSba12xyqIdq2HqRU8MFCq968YqfZ929v5/FfBSIU2/72ivKPNSMYeaMJJx7MDN21eCNMKIMzrpsqzgLu15xtcULFEBl5mNioW4EwRuBnqOEBmo4dVK/DKc6QbpGwLOGfQ6vnJMMrRbRcyOXSqRMmaoUgJlP4yeyAvmi/nsXVlJ/75xz8Z//uv/8M4+cofx+boVtw6PorRch2TrZ3Ymu3Guj2MkwU6y8hSoHkJqypbY6sIwfrn/mTk4ngo+y68vMVc81hrbqzRAeU5Y0KCPi7juzTDUzrPEgNVMYTC13zcxu1RG/vjrdi9+kRcfeK5eOaZp+OZGzfi6WuPxlPXLsUjexdjOoXpRPySTLrs8BlD8lTXsU0brZnqc1LF6jNjfAe4mdp6994D3oG29HvzGrqP1zM/H2s9fYmD9+v2gQEIqfMrwat+Jdyx01ha6szX2Y+vE0CEi4Fm5/Bl/Eygj4rBeRYqZ3A7O+tcyy73gCpsiGE5WPcAXJwjtQrdCWOAXGxi9qEN88l7uArXeU0FOqkoq981o1v6ljorE7SqdvIOYHPRotaX8qZifmYs4KJMk27eBrMW7CertXVGOzOrYkQ6L4WpSsv1cskKylxDczMLwenV7VyO6NVFJYGa1b7eMU49xgLkaw/PSxVTM/cHFa0S6PTvuuCt72VKyJ5cxdyMGhy/iJ1e54BBTp2ZlR/l+VksTAF8yWy0JJtfy/NxO31jNqsM13JHq8HOZ8ueM4fAIekBywjA2pTRDkaS2RouAx/l+6UxX3IL3pdqozSDNsFNv8Bxu0Bc2TA6TsrrKfC6gNc6l3t2pH8XM9Uy/xNYSXyYeTb3rfvdrNxBMNrEo1cux3ufvB5PXN7JQt46Xn31VRkLcU8UYvXfhO6TWUymO7Fs2/iDAzM30dy8MNlyJ0pKcP1ZxC/33gt/sH86+gnc0gdjoOLNXQic/r7bifvfO/3vh8zNB59Q70pw87U3HAQ9/ZiFxTmAl2381x/5cvy9L9+Mrxy6rXFlmKb7Mlmu3+SKXJjcqJ7eJgpBvizbjfU6bfgJ5OUhXG9+XsIxtHM0a49QrwLA1Lw3Cneqbdz7bYFTvl4H7bUaMoFMsMC/kJUzvZgDpVrFu1N5MBCn37snM/raBt26ZRfnVugEd5ToV0Ux2YRKuAdA8jBxFvizIjmo6r/vubRT0u86FgJ/h/0RA5A5DYU4hRw+F1vVoIzcDwW2rmM9nYhl1LXQJRgL+w5DErekDBha3UMscLOYjwVcZSXVN+WDKFuc1CrH4Vi+19LVc/syoJiAgQI3iw0lYNMHnMaMhAM2VCZPahmtlE7zL8/lnBO0ecHEw2yE4aK1G0AIXURMSmQoKtaYW7t1OHfBiiGUYsmhC7hbOojoC9IWLlAL+GgUJ03ESQOo4mqvn3EGNEyxjKSK9cczAEZRQiOwzswH2Ku00G+N20CDSOAm7XGbcew3EW8AkPGbqbMHQMbPeD0AGixRTWmZXLml2E691tRE9wYtTwKUHRlYGVCey6URMKmN9WQicI5EDWbaLteT6wXNyH20PHNebuOIvhzHHgDLOOKN1q3lBD4WEC9dIKH8CU3bzIbWabdPW8eHAJf3PQbcJLBZolHmdm0GFKYsQy6GHkwifc+7Eu/BtQrAbtDmhBHYRoNjtdYgQSFGCzwyWindMm8PNMN9Wt9aGwWY556TwWMBm8xJ3pNWad6DZ197ThVN1BYtmYW2A+cFqEof1HNZ4BjjisttAskGLooN4L2EOYKuJsAtjF6gLVqvYYHqHlQX8dgBHNByxe+pzTHjAe0j6GDyOcl45TrErE3NURiOAIHynJdWrBmutaUD3AN88+zmE7//NDUmay+UuVW2TFvAQDeoMacVEz1RWjYLjL4sYD7iCC1VAt1MQJCLV5u6GGN2GOY13J/iG27azj9ms6IHmu3lgAe1LwAemxHlAoCZfD2D3+cNz97fY38BNHeiUgqyfbuiEjta5blH5Q9e8ycCrnM+bSIuwzCHDcZUllGX1wL/g2kpACXPpS7Gy+QSQxP2pdXSPu3S35OxkJ8/yYnMt8Zrs5KjiSPWZSLWqziKCw2uybtxODqJH720iV/8wKPxM89crh0y1stlfPjDH43VcqHr3JrOYjqbRpuszUoYSqy//jwLbv5psjeH4OZpgPF0YfM8cPJsvHE3xufdQMwuljgTMhrcTGOQTH5hqpu5NoxaaqjN3qtkyk7IFCsGRcO7hKUVx/PeYtGkZpm0qrOeWeDkWZf44f2P0Vzs4qK+iG1WYa8b6MKygYOK+Sy34H3oaJkFqAJ2VTpxdALYiRlGO5reIYnj9tpk+6RsDjp5YqKleSNrDm03dHZLR7qL1zIW1BHEfq8FIz7XXRGsO8HNjA3OtGPyXXSn5eJLcUngHiYeI8lHfHe1iP/yV/7bOPqjL8fO/puSzgHcPVnsx2hnJ8a3N7HeW8XxqoltwE1YnLQIc0plJ4UMR3A6ZhgnmNlx1i21vlepgykwxohBFyPJCFHtKW5XXqqHnLhgooKGCiuuLBl4inEcnixif4lu8yaOZtdifeF6XLx+JZ587ql43wvvifc/9XQ8fuly7OzMopm0sTdpYxdNUBWAfMgCaFBssm4xgAxmmHeCd8O1M4Sdz43x9fAG4Mkd6yp3wUEBoysQDH83tbsfZD2fXWbnFj+GCXeBXKey8PMW65kX3WU9W+ooY+aBjm6X1GfRUfftumISBrwGuwJGl3gkEJqfV+vB4KkZcLUjFQioglnuR3Tyya2b4keeqQLOugIKutMDvYGOTDHItTgHYR93Wr+11Rg8L4IMAP1wT+2A1HTN5p4b2IUFwp6RByupjc0Kk0IXULu9Kc9q6UpqhDHbstlQ1yafO0VJLGnfylb0DrRMyY7KeXxi9xySamYsJif3M8eFPGVpvCe5E2Uy8V5aZpPd/p/X7mlQhAMku5L9rv2gz30FcJZREbEfxZoyIyoz3Hz+7CXswb7qNE/KgqT2OdzJlzZzk5ROFtv6tVTyCxlnq2CVZw/TIC0aDBg79fd08hmClJCnT54pqUNKzFAgvNmvKfOTHQRcEfsN+6GKrVlQkXwJXXdb0/ihJ6/He5+8YjmlBIY/9KEPqUV9aCg0E7i5G6vJJP7gcBLPC9ycxgW+j4P8GXDzTzN+uds28PD7EWZudlGKC7Z9IHzm3/cEPf26F3YfMjcfdGK9G8HN9a196+5cvyxtHTZdzob/6De/GP/g62/Gm+oXTYZI7eIMUFYBtQHnRuNxG7Re69+9hqQPFdoJ80BTj2Y5yvWTWC0xRYHRaWcGkE8+f0ZVNs3WTNYmYFu2ZfTsyl7ge3hwFqORCiGBX7Vddt9PLTre+1xws67nDDCbI9AzHQdBt3WjFKJ6pJIF2elDqo15JKCKeAGKPGMGsIAekvAbdHTWrZIDgQrJfvXIGhhibE6UTNWY9ZtCgTQS106mmo65BEj4RIEPah/bxHLayNCjC0CSdTVvNtazUxucbH7MGNNHOe3vHxdRhNsji9EmBkCyV9RskZmSKqgb+HS+Zo4ysbkS3CxgSa3Lqb8HODER08VV2oVctQGJALfMLktRhQ5IxuSHavPWyjpWx2Mbeuj9x2Pp6gEEAgzpcGN0k3lSgV21jPAgCctwF7+wBsRDuxMGICUBnJyncTjGAdo6f3I8T2AR4AgwzHnkwgAAIABJREFUS+NfPlLZkg1AwXq0c+QoTsT4IOiw1iLt4bDB9te0ukXstjO1btxeL8VM4/owq9mdr+XOzT2TjB2NlmLeCsiuhKXaa0sfMXxPALaAoTwfWDNzEjBaDHGpTjYJQPAubrE53XheR7AoVQEZxWzpFvqtgJmHC/ZC64BRZVbTULebc4g52bFUkhFamkmsdarNco1tAZjGYm1OlhmwovUjfNQsA+bAiYBKwFPAUliXZrrBKiRYwv25AbAFEBPDaWFmAOBmJtVdVbkLqq1PiqanO4/6dk1pPHVOt2YFAujuC0E3c0+gIveeupGHXDfgcAJaXtvJCABoBCBEAJ09QM/VcwVmteaihOgBvXlfa75aL9IgKSsNJ2L2xsNWiozJ0E6wNqUxKvE5kTCJn4/BVhJYA7q0flMAWDUrgy8wD7Mli+Qalv8Cbwr2jslIbeesJQB5VfkzeTWb0B0BbGFYD20a5BlsBrSg5WjN/B/FIwAjKzOaFppD3llgCPDz0XIZDTpSqUdV8U+noUi7VrV0pXxCV9DJ9n3GTCYeKpplM7oSOKZ+dSUYnALUsGmLwc2ujS2PMKVOqd3KvQnYAZCnuADYnOfnRVZf43kgwyOA+zGJkJ2VKWBozmsd2SRIL1UrvqUMlrSyMl94H+3bY4HcvABwE3QVEJhCxvGYgsQk2iXp7FFsWgDurVis53Fhtoq/86NX4udevOJEiaLeYhG/+Vv/d2zhOsqzgPUAWxPH0XPa1IfgZl1fJV1D7bAHja/Oe929wE3N/PvpCLnPCyqWydlfv5NhlUBAMXbVXt23Ulq7zrO0QAYDeNm6meDmFuDzW3xVhwO/Vm3fahNUUjj8jP4zOwAlgRndF5+la3IRUt0Tg2SizHR64JrftP5u1yGD5Ah7bxoSAWbaLT2d0eX2y0fQbpo6awnA2gTFutIO/7LVVplwSoWEmZMLmOWwjKqHN/dfRxxZNM+/q106E/zhUA5BqzJ56uPD5FcNAKsVwJ2Kq26z5EnJiKzdxCc//8X45V/57+LSzdfUxku7OD9dxHEcz08iDlcx3bsQR7RQwpYSC01Whlr/Ot1pded1tLoqrnPcKoY7zxIJkPnCxYzFMpbTTYymFKlga/t3tB8AbqvKY8Y/RRIuXBIrMGEBEQA9KYSN2KiXqmaviVFG03h9PIlbs63YefyZeN97PhDve/Z98Rfe82Q8f+2C3Ii3m4neF3YcZkhrabVwdp4RKR0Mdo31WU7tec9DyzWBubsCoD13rGc/55sV6Ke3GYBgb7WO3s7PTxEWBmuonz8+n86yjsqkpD6rCh1nP7taYM/uK91eBkCeWv3GurMLqkhLFYcPwT9J9DjvKHCS1mHAK63fZIGaHFJr2rma9gKKqwKqShMzi0fSsU9wM7sdAN6q8FfX7DSpZ//1eZozBWLxNdFbMj6lRTvYE1VMSSkiX0jKxWQRo8ZQnQppSKr91U+i10QtfdI80g24ZjykF3gNauzVmWMwzkZCljzK/jbFRsqd8zOKA2LjuN5FXelT/laBhshWwK5WwSHlSwTIKteQLk43LQz6AbW2+pN1p5wt5ctEDsnJxl4rQyhihNQvVgdYdtdo/3DA5Vw9+3bc4k/xyZ81a0YxS/f2OrvNou+JLhmGZXedwlvtaaW9KgkB6X86DzgLbhaL090KCeJqDnknF7CbwDEFLWmOrlYGTenSmeKYnqz/8Tjec+NKfODZax0Dls/7nd/5HXWhVGcJepuS15ntibgDc/PZixHP7vbgJs9m2JZeMcw7GUu8nf3mB/V3O+ZmVXDf9p/VbpUHxgt7y/i1v/jy/2/GUwfqyGDRCJ0aNr9mFevpIzF+9v2xaVEee2e+3o3g5mJ/X8zNyaMXY85BF0289sZh/LXf/EJ84uVbsSbopaKm/pMe5CoEXQFYsVjU5mcgsrZmaS5lkGEIwomm2W93AzeZjJ1o5wDcHCD3FTmoOzVNgRLcdKkoqVx1CAyCnzocdUwR4GX7rk/CDPCzXVGBYTXcVKLUVS7r+MxKa35Gp+1XRh01vRLcJHNUcpwtPqUpKMCRHGO+VDIKq4yPJGCdIw5NVQxTF9rSSQ7UYm3ap4+p1ERSS3AGIzWO1amWz8DAIu/pJzUU8yfJIIClCgzTEPdOWlD5MswW0k08Vi8wLSn4F/t5GbzN5CAXFnNEyUE6fau1t/CCBKcZE7es2eyI/8zAOw1uqs0q3wdGKTpygGvoQwJQEQSdoM0FkJAALGCbn+1YQKZMWTIo3FkCeG3iuFnrflQdHo2lbyjNShEEy73dbXUGcV3NFttSiwGDkE3sbdDRjNgTo8xt2TdH03hzPI4DMbcwVED/DwZI6DNORku1FOO0rqqkWH4YqzqIwWiCMTwGrGWNLVcxWqzFviOxONTi3MTOeBKTTat2a4BZAhra3rcB7wC8Wn53KaBcTI5MYAU6CUA3mAvADqh5AbBsZcfqMcL0DeYnFi09pEWYsAYWifQMlzGTBpTnJSArgM6KlnuMZUZ2x2Z+7MdS84txxk0eo5PLIIBi21rvq8IuMEHmyqbZxKrdRDN3EAa4qmeQPfYw/nCEngCgM7bkkGr5teETYCKsTRbdYbMUyHpE22AziREu46kdJ3AVsHDpAFd6qcX8VgCeLcZMg1UF62W0YZMfXXPX1o1B0DreGJuBA2PQzMmGiFP3pv+0HSYcoc8z01QA12oTBxhdsU9h7IRZDInr0m3ZSk6414bxtPQA70WL9rZczscCO1QgaR0IO3EsNmrql6Y263GT2qAC1EYCxYkoVXBZbPS5R+06AF9ImBDVl4EI+0LLdXDNawGgOwDfGCYBeMB6VGs2qp60tqOvt9IzBCjG9RfNvhOKAuulCgQ8l13mCcm9AHqMtpw4iA0yBis4jgvjXW3dQAZibctVVAKnGhuBvSoiVGZsdUqPfxkP2PxEyYT+ZyawTNckzVKsg0YAegGbYhgDtCernT3qaIR+GEUM9jIrl4mVWkwGga2rWOjBG+ilmHTAxGvGcWHlZ6zkIMEd9MS4AdrcCNb19/kiRu04lo2NTgBfdtatgN95QzKyjGm2yi1Gs2hGO3J7b8bzuD1dx+JkJQbn0fo4/sazk/hbP/xoXLl80UXC1Sr+0T/6xzGbTGILBn/bGtjMdnSShGFr+pDB+WcJbmounCmSDoGRdzIpGYKSdawPQQiHJQYy+dJ5KCZ1dilUsj2QzHGi73ZSvVp6eaPYHnOC3PtLEiz5S8xXgE00IZ2I5zpPt+RKGId/VuIsyZe8aDGZ1DKZRlv1PmlAQrcA68h6a752FQFMMY8Fe6+0G20s5NxWFrRKGhcLX5tZ0g4PSVhtbsbRxBouN2jHnJnuGigF3GybztTDaESNerk18wq3wGdrS+7IHs/h/FBLccaTtS9WkV6xkfJ5g0CEK3VWNrOJWkAXb+7Hf//f/HK89M3PxeES+QfOokVs2lXMFgudcXG0FwdxoPPJAJHB7HJxhlGwoV9UQKbPAc5hM7KziFboiQDeRczXbtVlb6FIz3k/1Z5scGS0SCZotbSMzXxDmoRx3Iwn0TYLAs4Acx1T+BhtxWo5ipvzZRwRR84mcfToY7H39HPxY+99Mf7iD/9w/MhzT8f1i9sxpS9lc6I9hveMdYJT501Z7anVX3SvOX26LX24xoavqvWlMzp/0K3N+2xLf4ulde6PzwKbhs6yAHZXoNN7gnWz+n3h7Dysn/UgYIJs6fSoPIfPWAK0Z1GtCiIZg5pAbTmI0mk3i80gP2MEs435sYUubMpRKN5KMxnrvmdbu1iXljsxyIeBVbHqDLDBQZY8zmBdieFdHQ/E/6vloIOuJF96xiFDs3/EDOGaLN1ivWgzUw0EwpZOzmFpeGbxNkdVf8goq5jlpRWaO7KBKusp+Hd6HXDtf9oLfP/ueDndms4eLamN+oyNOxqLsCoWYwLAjLM6c+h0yo4vmTnKVMgt6dKlVGdJknQSj4HgMtyjDCqiqUk8QDvPKGDb053F58EEF0BJvqT82szLyZiyMePXqhWe912PZHWqPUBO5wv0PCna6mGrYI30NgCn3dXTDJWxT5kBzY+MH2Fuq4iVXcHK2rSnZ7EuY67S2bcBU2mSavSUr/v7fi51ngsw1X6X1wfbWODmJnZ32KtKNmEcV3ebePHGhbh+7ZoeyHK1io9+9KNxcHCg97Mh4iRgbk5nu7GZzbItPeKZBDenk0m0E/RLnbP8aRdnH2QP+kF5zfcPbmasXzH/Q+bmg0+dP7fgZup2lSSBTVZGsZ4vYjE/VgA13cEpdRWb5Tp++/OH8bf/8BvxhTcJfPSb2kxUKZdVcdpJb9jO1qJxz0hY2eiVkEkiX9V3Oxdbk4aEcLyG8eVqcUzQHEt9F7VHsrHCyKo2PScFDoINngFa8M9Vxqx8gwOqY16m964qRQWxdhnCEJxNUEoHmd3XM9W3PqN08QzUjpakpMmySM2XAkJLm4SA38pNGcCkM5+YgAKRAB5OBH6IdcBnZstiNfyXZtzOehw7GRgcj1bS4QOU55Ai3XmjqopCAs2KzJJnx3Iwhw0tOQNscu2G3ScNv00c8L7TxsmJ2nL5zCZ2ZCRDwEYjFs2LbRy11k9E42oKcATg6r5SBHEEoCmxkruxnZw1fgNgVVTD1JFEM1S1Ug7Frid/FWMFyK6yur3BGpg7Cwd1gI9wIQFbaF1lrAEE0bHak7AUGix4Lo4FJh2MAIm5Zgf8x+hQ0Tq+RqNvofHEmIdnpLHdmK15gM4Q83ZmUARdwoubsVqvGYt5O4rbYrYa0JAAO3XnUQiIubQ2oMgToDp+BLAZGAlZn1HcTWUTjdgUJ7hOK9Aax96miSurRq28AJGMMyywQ5zU5XBv9opYeaLBuqV5exmxvbC75GHLnMOlPOICTLOsOC/aSWxGkzher9TKLlGcSavPV0U3K/jSVVTrG+CMAWS1usL+GDUaexh6aOAQd6vVG3A3W271ZNS+l5wCObav42R1EgBniylFJkwYMF1oYgYYvKS93c8Dl+gjnjVzfoU2IQAqWoFzgZoC7mHHRhMzAc/cozXMCOgA+Nx2bJCB62B+0ybOOmTvuLVeSH+Q4I/5OyGKkuEKQa21NXFetDu3QbFiv3D/BLgTGNSplavqf8pZOMGwCJnYuutlHPEMZA4B1Mi8AfBLtmAsOpCNkSrWJuvW5lSjOMA5F6ZMtvFI6y5Zh2hOErgeL467w0tGNLmHJE/cAfvCjAszuPvfqd6qYiz4hMivTBR6EwADq9IjZYylQZWt9CoGcb0Ad42dleUyv7FT/HqluY2eq5w5VydO3klceHap4WSHTVf0YRd1OUxpeeUewZgqWxE7NFvtUz7AWr3JwND4iWvRFeMsKVFAugNZ9hDtpiQCJAra18xO1XkA8C9ZCIPerEHAXfCLHcw72E/FFF2YZSDDh0wsCdQ1d0j2AOTS0EFYhIEinq8C6wRwt8et9nDeLzMyzaMlurEYiiE10GzEDvYZaZB0Ngrv5ZuVxtymNm5P3xpNNDffHC+1N7TIRaxX8ZeuXo5f+KHL8a89jU6r5Qje/MpX4wtf/o5ADJhi7WQqJmdpbp41GRrqbpb+ZgGdw6T9waOs068sXa5iFNZP78ayvPvnVpGqfqMHIvpFlVnsGdtY7W6dFp2ZihkwZOI7YBklm1Ng+YAFM7yuGifJR50qDJ++epPmbEah8xdWD07iqbvp41cVilNAR7f+B7p+/VJPRvJAR9M3sYoJhR9KJSS7xaJKMzoxnNR2zlh47RDzAbgrcVbizWYMGyx1MvL+bKaUhaJsYRS4cep2zzDhFFO6rKgxOltIrq0rEdt7AdwUBCo2NgPK60jAb46hy4f5VcyuYuCmO+9v//qvxx986lPxyhuvimU/mrWxJuiS6co65sdHMZkvVLSy9rp4To6/2AMXS+0jnEEk+e5f8f4K2DxfHse6oSSC3AQsLrOs+FquFrFauB2TeIQkXixNCjcqehjoZN7B8l627uSYoqCNFnFKD3if7QtfDMVWO4n1uI031uN4o92O0SOPxbVnnov3vvB8/Nj7Xoj3P/90PP/IJC6NF3F0so7bB4tYLkcxmW7rNFgtT6wtqLZalfAtQdAYwFKRRp0hxEWpVlUGcsTn7K/FKGTMBfb2kg13gEB5dt0JRN7/rtMBpQPg8l6vPu8ahr8vsPpMkcFL2wUI9jHuazSZycEacydablXwJCZSNwYg1Ti22yOdH2JICvhr3V7O2Ql4hcYgzwxwLVt0a38UEAYDeLWM6Wziol0ChSqeicPiTKYZtxGLY7G6y8CutH2rTduvRcIH0zJfE99TPJTgmMA7C3Z6W5TEjYEva3Smpqc6CgCvkk1ZLfcAbKrljWK1AEzP7bWLUbxeNZyccwTdFf907M1ke+Y+PVGh03OvQDqxS3Nt+61S9zS7mUp7s/YFwXvEC4OClpnqrEsbEOYK9zxPsFayHl27d45XM/Xzk1M9/2mkOmIQP5T0Vm6K+sh8diukQHgNe4zWhmNGgFPiYYBhAd4WsFHHD/fCeoNpf7KAce8xlTkVJIGGwr+Ne42buygj46JkgXJCMtdOlss4XiK94/0d5mOT3VIpYd61oVuGKkH7fJCOr3IeZkGdmEnzCYa79D+TiZqgI08bsFKFItbOZhN7syaeuX4p3vvM4zFegzEA3kZ89GOfiFs3b+p+plNrbs5mOzGaXYrPHa3juQuTeHqPdbUVkxka4vb0+LOIX+5/R/rB+83RT/zSV33qFzpZTMwH/Pd7HjI3H3gWvRvATW2ZLhMJ3Nws5k64t2ZqYeMQ/fv/4lvxn3/5lfj6YWrsAH6IPSKHisGm6wMCgHISgBMEImbIuY6eQUu2TLm9HMZVunKQnatq424iQAjpo1HVkgZZAhTa0U1tL+MdtcP4RXeAm3yGDs5yixs8UZOTqk+AeyLlA3Bwi6bMSNR5ZKDIqMZCy4v28QrCbVDj4FIBsehlopgp8Nf9J6degTVt1aTJtDSq9JQO6XI6NrwKu2k1XgtA3E5XTDGQkvxKksudfVc6SsnaVHJfiVl/gAquA/SCAZqNGfzajlpfNzLLgSQkfTuBFyS9TWxLi48sfB6rzSLmzXbcRjtSkaIdrxlBaVRm5RGQCYC2kirp0VXlNq95DYtI84dhSlefrk3fLF7G1+Cm29tlXAK4KTDUzLW9bLE6lBGNaS4M/ZT2c/QS1U49Se0+s9XE9mSECfYzIFAAmMCRGaU2FUGrktZtAizMlDhgAbf2cFJe0XLrttjXdf82IZFTbaAlFmKq7cGYW9owSKB2tkDDIAU407ziPvUzgyPMMJ4DABz3C3hCIqNW1JEBV9ioLgE4whHY1ml2OTAT+1MsmHVcW21iV4DzKk7WI4FN61EbB4F7Npqa45i0rQNiAoR0aKUizJyZrJcG96hDJFBosyCAD4NYag+ReyvsRZh5ydDwIjLLltZzaTahQ7qSG72YIzD6ABbl2g3z0610sGWPkQMcoz2IRqbBJPanNYAwybPYvzD/MnAjmcTsiDEVQ9AmVA4u0yxG2qw2rNofLeOQOYdzeGpjKkk0MdValJjQaG6YmcT7YZQ05154XSbprjFk++CgFVVBoFosGRNAVSQT1nEirTKDbszxC5giJYOQVQZUbgfavoUdqQaxDztAIA16pDHpJOHWyEUYLYtBO+4QIGHSKA0otDCZDY69nTWoBT1zXDEnUg/PJYn8jxZ0SORnwc1sQd0fr+NgYmsvMay5RzGtXXkngNbYL9NtNOezub/FIks5EjmbDjUtM0xPwyTtrUsDxaxhMShTr0wgN78nhoPPveo00ExVCx3XlNq3hkvSJIrnZY2/0vCFnra1ss4s78N7C8hgr2Vlsq4BIhrOBXRDzerkbdW+L40vAJ5sw3VeZiZbMrYqg+F5wL51KZG56kZGMea0wtl3mY82cZL+aSZRzIkdgAnAS7nae/7C4N5Dk28zjlujpZjNfCHR8L6tSfzNFy/FX/vAJYE6zNFm/1Z8/NNfjP3918UQRW9T7enZ3nUeuEnSUQ7qlSAMgc13iknZsQ4HmmM1/99pcLOArdOAWw946VqqiDSQHiyc08yeQWt4XugQFDkVeGoB9p9WatHDseMkpkgAG1L7BgUgGNPJAK/P60DOwd4gQGHAIlVs1bGdEig4dUF0HKTeWnUtaB/M4ka2MwJkAm7ymST6XA/zHiBSTtkyvOr3mur8KXa8WtLXnBenw/DzxilLHt7vSjf4TPR+J0h6Z3iPfqaKOgUcKJxysu1ShxuXOnBzwFAbsnYnR8fxra9+NT7zmU/FH33+c/HKq99T0Y14b04stVrEBIAg28xNU4LJujADjjg7a8ZqarKbm/YF6etuljGaGjBR9FtAkoT7khksgBuWHG7IC73H9mwrZu1EezdFDDk8o1mNtAtsMDY3D2KylfozgudBsVoFv+VGMSNR6HKyHQeznVheeiTaRx+NJ64/GT/6wovx4z/yQ/Hck9dj1nJ+LR3D04FCl0HXKQL7j1tr3Q2yXkazOokpEiUq2gJmUXhHF7GY+o71DOZiKNKvjbNzo9ic3w+42c8SF7/e6ut+wE3BeTpnPJm4704bMZnSigspkBF7pR6kVZualI5Yx6Rd6N/IVqkgJ+DTnQoqmqcBnJiDxHUCEXuWZhWETEBMUCkJGJrrAGXEI7CAyX1Sb9z4ZDqDD4ZkKN/jcXIx+HRhxrI4Q5DPa78vsMI6rrWsP8WqdG7T7U15Pg+fh/dWBzJdcbam9BkWbz2nMR0j9b4ZL6mQkDGQ9qE0f629W2ZiNQZVelG7uD/f528xN/txFGF3AG6Kj5JyU7krOu8cnAnWvk8wOIvRU8BiFUKT+Z5vW9fNGBGvaFtR3G2QmdfwQNBG1VkAgCrpEro9Ik6Wdjx3mmpm6bQ10FlyXDYfYt3ZUV3PLoHw+WIVJypi2Sh0DENcn+24WNrhg69BtqrvAoyeEAfm+cJrmXsqflfXgPRhLdVWO7F0OhmnvLatdhRPX78c73/+yRhhrJY65B/66MfizTffjBkyPMi6TTAX2o5m63L84dEqnrswFbi5g6GQJHcoqqOH3gOcfxrxy1vtKT/oP7+TuVmgZjEyB/+uA6zbHxzHZ/nTfz4ENx98Sr0bwU2Yd9JTod0Zts1mHP/FP/1S/PLXX49vz1uxYWKzVBJHACY2HruigmprgtHeTOArUEybuJmQStoSBLEGVPYuqffIwKI1TuycLOCLxA9GJwEdAbNQxWzpkM6cd3SDmwCrqXnSxToGUAvc7KO2TBbygPKrq6W7dMxNlXdsK+Gp/GwiTAMNpZdn4Dbdp51y5n1bq4r/2UmyN7VQG5IMa4r16LZXoFXelxbU25OVwCT+nh2LeRnlSjqOl8WSKqd5oxAaptSr4t6WVJ7WZmrCxNTBJA1FOcnETVpP57Sd0744VkKOQANg6LYcqBeqSs6n23EzaFFClwngzLyDtSpjMEdw7G4dVJTLolyVDVoJGOHAheXlLnYBIqrdZpQnsNsP3/pSzi0UDNOuCYjE/cEmuiCNP8A+m/Uw09SOThpC4L4mUZhJvw+G3gpGH9Xr1JNlMDH3oBVWrM3SIIIFQ/AsEDXbSZW4ATACEo7j4sKsB8DN71EIABzM1lFgVcZ/C5BjPYrZykmM2nrlAm2ARF3U2bbMcxLTNcEvAEPxM1NrkrUFc4vDHqYljEsA4O3RJLbTS/dYrM8yvlFTj4LC2Xod1xcALpu4PV4FJj/zsZkTXH8ZJfH8Kggud00xrdTSB7gJ6Mvc8QKDPwZjk+tmzdK+LvBFbNK1dDYBP2UTA7gpEHkTW80kpqkRC3goFh36jdxHmrww76WZOrJMAIANoJ9c7AFZE2B3641NgwzkppMs45b6hrRmwy7VeOuYczCmdRbon9I67GIMcwwQyQBmMkbFNDQAxVuo5Rr272gcJ2LfIj3g/QjACJaudAoTuDQjGWDWSYVkz5kHsRFQvT9axQm53aiJRzFE0jPvpR1Y35qzqc8pwF4JeEXrWcjIugpx4OHYjOMB5zIxTA+C1pQo7wm05NFf2l81nmVmpG06wc1iiRbLAXbB8cSMMRckvFeKl7Nhzq3jVvrhAFqXdIRt4NhLrB97eTQVM0eFEd4rwT+tTDmCZmt5ceITJCqmKMCB9hEZL1lz1LqnNvIB6O4ATsU7ZqZ1e2UK8xcrFSBSgE3qPfG8xCbt9iwKRBuD3uzxmEUBbq43sc3+yFGByVfrJBAtTdYH8wJQG3CTAN2t8J5bpY1oiMYJWgEYrAnmtDRV0+iIpMfcl3SU5fbFtGRtGpAhqdgebcSoFrhJ4gVTfT2KvTVnwzhuw6Lm7Mg1d328jp9/4WL8rQ9e15piDU1Wy/idD30ybt18VW60chq9C7gJ4Hm2NR2QcyjI/06yN//0wE2b/3id1FcBfvmdDngcJLypPXvSy6Ulg6jaFquoWn+eLkJUYm225WlwU//MPbgHDTizLMmjLgg0mbMN3Msnz9K8iy5xL+b2kLlJzJafWYYd3Z2XLILu2Z/VsUsT3KxW1aME6JnZZTRhx3gLjWitDlrAh+BmN9Tp8F0h3d0AYIqoZln2AJTH5vS/h4D0ue81ABb0zBXHpD56FXzuA9zcmkxieXwcx/u34+arr8ZX/viL8ZlPfSL+5OtftU4eHRijpc38+Az695MRNZlM43i1iJPlwk70iocdMABEkOzLCX1CR5TbOPXaBJJkCEiMQaESE6K1pY2kP53MbYgDMoehyCnEQzChnosf/eC5ah8yG5ciI8AIBT/yAXYiOi8ON3TTtBFb27E3uRg7W5dic/FixOVLsXfj8Xjfe1+MH3nqRrz38sV4chcH9lHcXizjaG4SBSAIHHSV8zJmmGwaaU+7tZeuMJsXqSuDHCXZYrU+fRP9DtrNoY7A0H/nwf729sHN+pzTc63mau4rQ01cgZ5+GiM6amDeTdpYzOdpApXxTdPHvAkvAAAgAElEQVSIzUkxFpal9DIFWK8FBFtj2hEAca/lLhL4y8+oIqbPGGupuwCcJq3JIlUHAYV1deel0FYHbNaumAUSMWsTqCwG9iDK4NZa5L8yD8lb9Tk8cCdXocYRuZZ10mg8Nl2O43suFU2z5h0LFgg5fM5duHTm4es0zI2hYppux6+9P60fXLjqW6lZf935kPmu9tskpzJfNX+zE8NdbN7zDfhZA1PO7wnewk7s9tQEqpFf4nUFsslDs+yf8to30v+u+Z9/JsibxNTMu7MLktdnaznjRiu62fYQOqwDqrb51MRXHJRrUfqrAN6p9cn1Msc0/9R5UkxyEzvEKk5wU/vyoFgnsDVd5wFGTxbuvOJ7GqN2LFk2m6B5Tni+DADoJIkUoD9tIp64eine/56nYpra/VzJhz7yu3HzzTcDcHgCqxRwc7YjcPNzh6t47uI0nt4dx/YEPXF+1oObVaQd7o3Mk3eqQPtge9IPxqu+b+amJ2jP/HwIbj74xHl3gZuQ80iHIsbTSQbT6MKN4j/5ja/F//jN1+O7snYFdCIwI4h2cOFWbIObkkaUViKV2awY0X6eyXySMhPoSw0hGWCwkblxVKwZlfoNIgAgcWK5pduHbunVdAmAzvDU7UymnwNd66Ho+jqmQQbkZwJU33wmmFlZE7jJRRewqYhfrhAdAAngYMAD51w74cK24h7cDmAAwfpvZmjJOAktNA4+ddXSDmhGE8AIrEx0GOcTV+TT3jhb5a19Vwn36xknOWcxc9UAT5oUyRWbBBoWIACS2ZD8e1uMjU3cRmOSNmwAQHUe+OcwJeV8nYY96ODdGq1in1ZftaNZZ3IM0AZY1IzjkAM2l42MAco0RRh2sqMmqE1RWcRl0w6bzpNcYeRZ6XupcaOfZRu+teycbHAvGOvAOGX2MM/Q/oP5x7SRG2BMpfvHfWl+ATTKzMUO4moTXcEOc2AHAML/AFM1q8pReg3DymwCxm1vaRYDwOD3GgD/sUAxtZKpZc+t6ATnU9aETkEAcLQfzdKUQpaYpm7BB6iV3OSoFTiBPmOvGcvzoi014niDViYt8uO4EK3YVyRAgBkwEGHRAZzAeuQzdpebuIaTOK2lzTIOdd0Ewr4H5jduqrtAQQtr6fB6jKLc1uNnDEDNmJe1haq9Ynr5OeOQDpjEuoEFdggwKRdww+0AhGhqbjetWMGMkRzsk+UNGKUAXTqvnkSsJ8BNgEk+F/CQ1nW1ldsyK07kQM3acrDIGLH2xIjQmuS5ugW4vpj5JGg8I1qqWbskjgA+ANsCeaRF5OdYmoxey+i4juJwNI5jgZub2Nms9H4UBCgaMB4CN/n8dDyn5RcWugojo1bXcwITd7TSWHHJF/lZXpcYA6kZqbmre3YbslJZPbv+jKrgXfVsTHgKABmAIcVIUqGIKkNqIjvgzoC4A1MAhEu/twc3pU2ZLGyua75YCtxU+7tyJJswsZfzvrSlHyVjmr1tNm46JgoMJGnGrVZxod3WMyO4thi9kyTXrnwG6OzpBT+0P6s0lgx7sSFV4zIIyDwgCWfceZawsbUPZ/KUW48N3U7hSGY5mIXhtEPnUbLFk0cR29JCTUOssfcj9kTWqkyj2BORn4N5iW4tSYSc3lcCISdNq+etVuLUW3Srr1OXarPi39InTuZswRGqo+l2bRJBosQ1U8CgCAUgy3lhqRg6AWRdov2Xa9kWE34kAJoxYY1zLc3mKP6t5y7E3/3JJ+NKyqww6/7JP/sXcbj/htofpVc1hb05kd5mMTeHzulDY6FKDs4CnG83yhIba5gcFQicbbnnaW7ebwJyHuBVBg15xDqhzvjG1+5/6+QswJ2kVNq2Q6bXOSzIAZtoeI0dC3AAdw/HqdK8Dtyswk4ZSygJ7QFZAwCZiOc69xAWmJJ4Q621HF8ztapE0rOHADu6Wysd4jSMcAK8iaOc17m1WCMzO2Icw/HvEuIxqOLrGUKQ3nvv9eWcxa8ZvtLXbkDqrZ5/Dyb371BAQbWkemiypX5wjUMguvt7xg+CC9dLgZyvvvRS/MmXvhRf/vzn4xtf/1q8utj32cC5T89ktXtStJ3PXdDBVEwSMbBcYSfRMTQxI1MSBMQW7pQoV2EXJDd2OpbsBfGZ76u0UcXYVBcC79eIXS0jqe6+BuDmgAkao0UaQKEd2MSmmaSEBzJUi5hQyFm3MV+1lvBopjHa3oudS1di7/LVuP74E/HEk0/F8889E888cT2u7G7FLho+q0V6RXFmOI/Y6Iwcx3Ix131QSKGtHZBNAK7msws7Z7/OruO7geJvb+95cHDz1OckXc1mPS5cyCgy2WkGzzgDIQ00sTXdjuOjo5i1jeSOJOfShCRBFCIm01iMTRUUihTgtQ3AXdIR0trMIr7b2bPbLIHIToph4MwtAxti1JTk6QpvxT7Pe5BWf8bqurFqCtHC7AsNamtPwLn2FqdF7mRQEVUO384JCkzKJrhuio7WLgmquJnMav6UREVKSJR2sMa/zI2Ge5uANVGQu/yq1vnwmXXFoQQL+2KRO/z09rX/K4bx/m/WJXFkOYRXE77jKtiRAv2SfayfJkDc7TfJwOffJfXiE9xne7fLJfBf2qDeF2qPN6tXedea7i200R2rlBRAMdS5E10T+RFdNcKXXZBiVortqz3XBSqXVVyC9T4LCApwao67jGkzlnPtrbw3EoxNk6TSCRWzP9vLeTfGxlIKLpjnSevHU4dL/r2c42E6X3/kQrzvuSdjb+YcZrUex4c+8tF447VXtX7oVGuyLb3ZBtxcnwtuts1En39e/OKpffq8ent7ysPfvp8RGP3EL33Fu5r3ke/7z4fg5v0M+/m/864CNwEBCKbYPGbT1L7BiXEU//H/9bX4P79zM95YslGjpQLD0g2JIh1yOCTjxE0idai5tZuNsX7bBegUZeYwUOaK8Yv6bTRtAQOlDJkun+qSEajqlkvYTWpXFysleUZK7PzpPmTyqwM3B9+timBu+sOnV5o/uocC1nQ/NqLQJpbt7fwVV2OxKjP2BpQBzJDTdoKUNADxY4ASAE65CRJ8rifSENS/xa4jSU5jC4GbVJZaJbwCvbINVYd2sv4AAI9VUXW44bbfZCJlPMGhdJysRIAlBcEZDtIyTYIL+HCIgYd0EuWOIk087k1sPLWxjGK8wEmc3wfI9aEqsIlnk051t7I6bO0sg16CoPKwY/5M0BJKUIzWCTGBk0FldhyMuZpXeYDpQWUCo7ZfgyAyvsmqtdyBx21MlouYtg7w91dm5jEVSNwx0JgsaflCq2okMFQmD8mQ0p8JZhjjqQPV4D7hFOpR2ziot27lf4MWKlijMBkIrvRCnL+tQckYaeqozR3gD8MUt6wwbjAymW9yN5VxAGwIA7jSxoIZJx1PAFS7X0sbV636ZrQyB3h+3Kta3lM1gtm3u9jElaWBopvtKo5aJxAS5k7QDFOXvdEkGlpSCJJgoZXzsi7CoKa0QzNoJQipNkODuSRaLijACAX4c/u8dwsFczkecjJPJp2YiQXeyanav8s6BNzkfqQTSyttp9lo6QreWc7ZYqwSlEXMmHtivjr501goE09H8JQeUBEg25Rpa6RiLoZmCqlrvQrUdVu4Q3KAYXRaATfN3uT3JsDo603sARIDQudeIbYfrtg8b1oeF8nGHpnFVi2/gKuAbshEANzynFnPAtWKqZBAyIEM2FwcssnE0E03QUiYPQmGGr7KgF8gL+MpPu4gQByAe7mvM15uh0rX5FyBBS4q6SCIX67jBHCz2iiz9U08480mDhuzowVYZoLkViyHzOWG2qD/6O8kI8kwXDFGuY9ilmTJysAme0hqvMoMRYCfQXsZEIj5bjb5HPCf9xQIlHBKgZrZXl47Tc+CSE6FWJwGnB1gG8jmeTHfeH5ibmZbOskUZ9xxIvUUPzgPAPSP0Uwt1sbareDsZSS8YmbSZpX6eVyHxksGK5Vaev8td9fCf9gjmAFH9kDXnsCLVDRj71WhKtv9AZrzZm6rDdQFGu5xsTmOv/z0bvzdH78RL+7CqPYh9w9+45/GydF+TNtpTFratk6DmwV0FnOTf1dCdl5yUG7AbyfSOgtuFhBY71HJ8Nt9zy5sSBDL+VKCBcN2x3z+w1bXAsDPApwuGfdfXUv5qcKDz5khhNd/7gCUrN8oHV896R4MVNt1JloeE4PedR9OyE8DheeBxBrf4oYWQJh7fvf7abblYzkTTp3JtMMa3DxR94M155yDAmY6ua+qzAbNdcVbCXN0cVmfMJ7pSu8G0+Bq3U9/Xx0gO9Dq7EHgutbT43AW3Ky1r+JJ/mr9TrWlD8e6xrj+pKvFr8VojxZOYuFVHN++Ha9845vx8ksvxZe/8EfxzW9+I773xmtxgJ4hZmBqHV7L7EOa0etjayW6VN6Dm2hyKiQB6NuobVTuyRgMKkx1l4q06FjzIiFke60KdKmnqDPChREYnMSjVbhxgSj3yQKLFgu/l7ph0BFlPyN8d3cPWnYCgPUm6C82Mn9TAZI72NmNvUcux8VrT8TF6zfi2pVH48a16/HUY9fjiUcfjeuXL8febKJz4ghmJ23seWbAFrcxDi3qyfrNc/38te47OT1P7rIr1Py756YhWPAtt5W3BFKzVdhLp+Z5zxD3murPaxkdAu7KdJAuII8zAA4ANjeoWZOMQF+ln6NIBzKrIoY3004AIAz+JezuBKoUQ3u/E8hFfEBsLd1HgEaf5W5pTzLCcPnlvaD53e/H/X5Ty1qrPKsijq2TO8KZN2hxRrKmKzwm08/vMXim6PtnMUmgvXIkxwMl76JCfC31Abg5PCMEMp/5Gp79WjfJjM7UcMCEz8DKfByDmpIAMKDJftcXkC1ro+fStWkne7PLgdy+XRddY8n7aLxSUqDAzQ5oHoCuHRgsZX4bMyEBUgz649UyDhfLmAN6U/yFOQp4J3DZOqiKHaWVaeKH38P7ucY5wVuRE1TMYp9jjtrMzIRySw9IszKNiDqAPPWZBU6nZIKM1ZiH/JcyGwJHi0VeeEN1s9T+3x0B/Z5OhHPlwk688Mzj8egFStAwmkfx4Y9+NF773nejxbwUwyBkOmBubj8Sn0dz8+I0ntodDdrSW8U5dwM3HyTWeMsN5OEv3DECo5/8pa9mw29pZ5hVohQiq93dv+v79/jzhd1l/OpDt/QHmmp//sDNPBQURFeVPDU3C9xkI5vRGggYBHOziZ/9tT+MT75+EthTCCrIA4SIVcYrLdVe6Oy0lwDeJbPSp0smY73bnnGY/J9AQ2/uQTKuYMrgpjpVpSfGPi+bNOmVTVXhNK2etl3+lNBxQqx690oUJEZZoXG2bmcrlR/qoLSotlInB5W8ZoNDxxhVko2eSMlEAl4BcKJdp3ZFs7SOwV9l8GEDDa5JICXt3DrNeYPWDCMBO+ihmUkjN97YxHQV0kZSVV/trYCjBq3cwu3keqXxGriLJrg5vDXATQFljizMFEVvbU0ySxK8jv3xJM2aaMF1+7DAUGkv2t13MoeJ1MiMh7ZKhhwDlj0ZqpCcwwo0m07XVN0HArRLh2yltiqJWEtwO1kw6ZDqI9iGHVWfEUig8bUOIl9cP4w/6d8hpUCIzpjBfFsuYkYL5GgUb2oOuTJaYOMMx/AyAWl7fRyD2n4GmlepKSgGDmDDynILsPMAow9nI4Gbtwg212iQGhgFaOE9aEVXC25qKxFEHcKwTPOR0vDcAehS+wk6kgB1PC9ctO0iDZh5m5Ug3Tyz9sZo3vFAl5hApTt1Y+d3DZxckAEDI3YWGzFweSa3JtyLWWAAKoAxrC80VndxWLfBrEBWHNDFME0QiGdTzE3ey4LpllzwKNMqD8PEhjDcJ+8j1kUGZ1J9IgGToYrXSzEuCdxZS7Nu1bi9nSIGFy/jgZQ30DfEEnaLrdaW9BJtoMLGApDc7QsJDDHOcj3PtiCbcOX70A4kwMh7GOtNLtcCXl2BZulxpyTuOMgKrFZhZaE1Q5vv3qiRAzgMdlW6E2hebDCZYYwss1AxrPOqsdbZyXjetcZrPnUmam79Z2/uwc1io3qMpRZcQB28mVMMy5wWCsI9T7VXK4sqZ2KXDzTvS05Dtpn5pskuqASjDkbmksDNNLBxQAuvVtThOEQ7WAYS1r2VGq4KH9agFAs356xAnizAONEy8A0oCOgs99Zsk9KxIVf0Aje9lrkej7nvA0Yt+yn3CdgMW5ZkT7uobq3YoAV2ekysq2VwV6dFAsmdhEZKGwCe8jkFbsrUi90m9ZApOFj/F8au92vGofY3n6npklotV8lMYk8w4Jn6upnEmKxGQkJxsBgMKNcZuGR/Zv2JmV2FI9jF1XiqIkLKfKwjbjeArTCObf63HK/iLz2+Hb/4vkfjg4/OOrbMP/wn/zgOD27FbLIV08lMbqJDQLPYm0Pn9NLdrD8rSavE4O0yH+4Fbj5IsnEey8ssnHz6laTeGXJ33+nBTT8LTWcl3D2Dya2Bnm1DRmTxOSshVzJdrKgqHCfzp+ZsASPaOuo9NXeyKFjFnGSh6/yV3IMLFT3H8TQoqM+mwJV31gMMjuEKi5FWdhWzM5YygOnPEUta69UMUuI5AxHFpcyDPFsGBajkZzq06EFbw5492KnPPcWI9YjVV11zbVfdWA0ZNgmK+EN7yLeIQFr13fN3zFwXeFZzczgt6roAkgxMWDPZbZYuqMqrbL2ON770tfjWl78af/zlL8ZX/+Sr8dqbb8gIbjxtYrFcWNt+fWwWIyxJ4jgkNyh+An5ybmU3iTXp3K1iYw3MNygkT3QdMsKjUyNbanURXRdUFeApFpspWvrUKuqncQdPoT2JaCEUTiH+c35bUoQ2VK6xGU9jjAMzpmPabSiMOI5drU4UJzTNJo5jGgexHePpdly4fD0ee/LpePzxG3Hj8cfjqSduxGOPPRaP7O3E3hTGFEzVRRIpMAahM6dAagCUdwBwVOHz9By7M/EzQ+2tvt4S3EyArwo7KjpkAcD7lwFEu1OPYj4/tlnL4iROTk5isZjHbGsrrl99NKapg5nHeLafeyWVOdcuzy+fNz8BRJLZWBYh3D3jc0KamTqYADftMm1Qk3agldrfMbSyvI6hteFSJL6qL68Zw6xVbGGEVRxXIYazq1h9CdxlzgC42bGxhyzp7vMAEV2kF9GlAzeTzZtFyLJy0B5whiXfFSdqB8iC0OlT33fjcanzoEDgLjLQ78jmjzw4/7NnYd+CDesaQgDf0/NNF3HGUa3f2WrdhVkdw9RrVXtSutOX+3jthcUk5YmUYRQRrNZGFZZSHgRw83ixjBMZTDUCJK2tacNZXkMhuB4skZJIRSnVpZi2OhOQP4F1Tr7De+R7aXdPsyLycxtU9e/ZzVf9mgFhs0Hth9CfP4NCW+7Vlh7we2XZvoulTEBycefCziyef+Ka2tN5xWo9io/87sfie9/9jjvRiF0Ebu5GC7h5vOnAze12Fm22pVNcYEw71mznGt+z299qT3j48+9vBEY/+Utf8b6aOV0Vt87+u76f88A/zs6O7uWbiBf2HoKbD/pI3nXg5snc7RFT+2Nj+rLaNPGBX/lYfOPQhyw6d2wqiAWzAaLxNAXchIUH1V3txFklErDosrc2Ov2/FDHOk8ZBqNlKpuM7yVc1J4PdqsyxUZLg0tLIoS+GpNPkVPrLvsKEbhWeD5mbqReji+30XAZPNwNzvYwyu3ZXJ/bSK0oWXUuQkYAMv0TrdjHnlNxiXpLmIWrfTOZDtU24VEm1exRjnO2yEgm7T8ykYqnJQNtgBV+qSGZ1sFreeX8OVIE+Rfvv0hYf0dKNBFjIwxNgk/9x6OMUjtsv4OZtolW1A29im//EyvThfQwLT2iU3XuXmGTkcO9sxrEHjLGhtX0Ra7lyJuqQ7TI8BrkCJ3tREgaZ8FiT1RVDM088t9QGkwxNaZPiBEyLfeIxtGQTsEv3UuyBkTTumiX3thSwh0PjQRrToK2oZxvr2F6O4hLi+QCTrRnDrnLTlumgDWBLzGNp163jiM+Qm/Barahb64ijqZ3j99UibqYo77lsPPaAHIDWADvcH68vcFM/B8QOgBADMASCPH9YgQANvG5b1el13BK4aaBUMVN2dqjqSYtJam0SrMAgBczh/kkvpjiM53pC/4/KKPOW1tiDMWvWZiW0pSONoAB4DDMRV3KPC629wKq8X+kDaoWkfhq6ibT6wwqj3ZnnLcdEAVgA5bAMkUhYi+kn5iht2bDocC4EABVbmJZz9ANzneZ8JWhWS26CTHIbVQHEMg9u8XKlWtMLVmWCfa5eF4vc5jtmaTuqVICUiY1ajMRqzPmqzyVFM/vN2LGB22OBnG7NB57y2mnsTK39wsUgFUvUop0JbwF4CQR0AV3LM5lrzrCnyJU+dRN1m7keDxLQsDptOmwC/slT14f5arQU009gcK4x3sMFEhdJ0GATbKBqvfeZDixJIEY6l/l5YokKDRwkMAmgwmIWuAlAnIxRPpdtY39MIs7ssY7pkhboHEtMyQT6qR3fshpuxU+dwNSzhNEPkLdecU55Tqrclszvkh2QjqX2Rbvd81sw7GHCA3p2zPpEibS3J3hihqulJbTndiZ0eT6VhpiSDuawH4i6E0ZmYw8NhZhnYm5KFsFjBniovVpSFQZEeY25n1mZKBOnTA4LXNb1qaiTrXBiv3I2m7VfmmjWz7JxFW2NPmd5Lji2e11xNRQydpfs3SEt3rlqRMhm+P7/5Suz+IX3Xo5//and3Dsj/tlv/Wa88fr3om22YjrbcoKQbenVjl4t6sXarNb0Ajc7E4Lqhsj5db+x1r3AzbfLBO0Ze8M53ZvHDHK8jKurIOpZ46imB8J8xvirgL4c8j6OSCMzDXMR0PL3zfbx+uiwlgIdCtTr5BNOJ1fVzlhsH4MkPP90+xa4aRft+l5dZ61xJYfaFwzqa9/skuxk9mgv6jt2HE8ZXDNT0ywyikDWALQOm/Q2U6/WcZ0LcAW2WgbIhcyCV3Wt/aO5xxTJ6xUbbGBi0rWmDx7MABw9C0RpbZ0CNv2QNKaZcde118WcN5aSU0ozNJl2JjjN3qt9tGmkGb46OIzvfPOb8eUvfCG+9uUvxUvf+mbc2r8Vtw5uqpNj3Fh/Ti39gJOYE3LeLVdi7knaJYvyxOgCP5JtZ8adz4P6UxqiJVeQXVAbYi0IA2Ld+vPUVpo7I4Vmz3P2dywj+X31KcVabeoZB2i+EdGcxGiNGBIFZsotaISyJyHf46DK3TxujV0s0edu4qTZjmbvkbj+5LPxzPPPxbPPPh03rl+Nixf24pGLl+Lxq48q57CDuOMl3c8Zk5LzJslbAY7DGODuk4yFN3AIO/cXTzMwz/3cxLsM+nlSee/PPSXbcpfzQ93j/PBmrBfzOD45iZPlKl559XWxYT/4wQ/GY5d3ukKJzmrJojC9xpY8aZvYklFQMgulh+g5473GRQe0DlVcSW3IIkSJsagW5TbG64X2E1zaDUAlESGBQ8Uqi9KLzD1Q9+izstrwtybWVnfMb1+CMhEjB/Dh25NRtCd1a69ng85xVJf0RRZUCnquWI4cYLB3aHSH/859rXr+at90UaMveNQe6Z97b1SO072XL+4YAgvxeLrUFyyHRE8VfsRnISY+F9w0S1HrrrpxdEbatFKFIjR0s528DG19npshX/u4O2Py+WTXimIlYiDWnTwJbFIKcId+6wTSpNZUyRV43vgMcEeIJQB8PilGlrYzhBXAUcsNiQGa4KO04WWsm4xeqjODwpX3e19/N/4pC0Yx2WdkYgMlj1GZuUyN3FFZRla6ztQp3Z5O4tnHH4lnb1xVTkk89Hsf/0S88p1v06qqa26nW7G1tRvtToKbF3rmZjOZSHOTLpUhuCnZj2KTDv683/jl4e+9/RE4zdy8D2amm8KS2dmx+Qxv8v2HzM23/xDqFe8ucHMTq5O5HZ9hbsowhgOwiRf/h0/G9w5YzABG3s0JVEnQADsBJvU9hzQCvdxIaB1BV1cyMCxXbzavbBnkdAKa0qae7SwVBKv9PVud2CthQ22JqQK4Cdi1tJ9RNYzm9aVyo8BNqt0khFRqKh2pdr6M2PSHgnHv4rERm0/f7QBa7kPObaOx3JeVYOPenK3pbNknjdsAAQ1U7czW7MR1Bajweg4emJiAm7CIpGuXLbYGEEIgE58jxpLYjQZ0BVICfqxg9Y3iIOYCc2D5CdBzpOR23GxXmTdUzt1WTMoL3xXgA3ATttkB4vbtjoKPdr2KnQ2mOTDoDKQBfh7CuCKJ5nsClw0KcQ0Afbzr0di6jAroUi5S16LE3/qUAmnALQnAVgZeADgEmKkliiog7d/MOTVMRSM5qo1arg95NmK6WvcS8OBITuEGpAjuWjGl6C8G8EQ6wOCejYvcJg64h0Yl4KYcsAU0Nmop5h6kVZcH+xGM1Jaqq1lkgJE7BAm0cY3GcVvjma0YgJh0VQCyoeHIGCnAd/KwjwmNxsGBDKZDOC6TEoj9JWYbAIMr+BpP7j3ZW6w7rhsmIeCu4sBqyxYIN46ddRM7GC+hWEBgkIAly/G4wYyniT3a9TGHEhDrViFpJBLcpiah9EdT6EiOrfJk7luFDTAVA0QhoFibaksXy9Zr3+CmDXBkMAQoidN5jGWMRJi8K6dym8bIHIqEiv/T2rAhE/CYMU8zW2mrZ1WjQSbQVUUXwVwqsixkJubrzvQ7A/LcpZVoea5qPqLxpedkXTW1fSdIKdavdzW9Z8kqcD8k8eJ1wuAV49baU4BN5koldL6e9v9OLU2xA/ldChnppGsjqjKoSqZll2qO4gDztjS5kau25BL4XLRXDaosGjQ3AbDKYdvrRsZnWaSaQTvuqFkGhMWsT+aOwIeuJShB0IwOBOoVIEPRobR6YfXIkMSAJfsmzE1BeZ0Eco/oFLsUEHYvN2QC4joD5LipfUA80Fivj836yP8Z4DWQXgUUPlcgZhqtlREZe4DBTW67wEnml2eH2LQCN3t63ggAACAASURBVNPJOs2ifMQZeHVQW4F4ORr7GjGOggnNu+CWrqIMz4r1TOLjUfA5JvkDnyWHFoewCy6zJbX3tA/m85G4vhIGywnImEAO1SllAhvVu6cdslmvm1agsrAJMU/cslrsBhin7BPM6JsCN13hln7tch0f3J3Ef/jei/Ez77vixHcd8fGPfihe/s5LajedSHOzvSu4WWDnWeZmtdYVg7MSsvuNtt4JcPMsqDkEIfIU8mwcsrlSg7UrhAxBsMx0T+W7w/bTLBZUIl8aZIqdUqNNbcUClgw01Nos8KySvzziewZoB1YauDToLijqDnBTWtP5+76/3rW9a2dUZcl7dz2bYpomeTljiaqIlPBF6q8lCKDuDBLppRNpdmbMY8T4z2RWbPM07VJRG2BU4NsA9LkPdLN0OVNC2nO8ZCeSbQdzqu655trZeWDl954Z6iPW91Wvdams/xqCm/U76G5733IHk4q4I04wny/uullK6omiGWfLyZs34wt/8Nn43Gd+P/7k61+Lo/3bcbg5jDkmnnKOj3QNH8VmudA5Q7yjQkaSU0pj02y7kfQWxdhVbIX+J7Fw32Zq93M6LWhfpu05Qc4ENwWIcB5km+0KLWHaTBWDcO5Y10/sOeUNnMfEEu4w0q4kI6Ni89d4qC8igQ70+Rbq3qKovRg1cbSkeHwhVruPxPVrV+Ov/vRPx1/5yz8VWxiMqsuLjhXuzQz2t/p6S3z8FPX6Lu+Wxfd7fVYxf8/+zimQU10FBZDVnLQB1Hw+j/l8EYvjw5jffjVWRwex26zFYtVe3m7F57/0jfjGd16Lf+Wnfire+0NP6dkwEMgCyEhvDIOuzRZhYphFx5wuUNPGXj4rZHAnA+zsHhqAZLpu4hnkRdJ12sYuZl96nynscRT4YvnrFPrnb2XRbgt9164IUe/lX3GuxHXk2wyATQNh2X4vQg17Ze1hZZjk+LCKtsPnXnnY2bWvqD4LM1WQOlVcqjtK5qaRyr76VLvBwWppaamskEjLUh0YLsK6td3dcGhZSrIruyqcW/rf7JHW0K4ilLukSoeSa3TDEQQOsxysn2qQV/E8z4yYMkOtYtTWenZruY0bOY8BJdlPxurkSt1SdnkFbclazVy85gRAt+Iv5VwGSIn1Bapmkc7dXSkuxHubztp1H+bE6GaLJIo6U6qup8E7bi4uSyp51KtQKhOmvO+aJ1vTSTx59UK88NRjHXvvY5/4VHzn2y/Fen5sTdEBuPlHJxHP7uGWPgozNwE3W4GbFcOUodOfljHiW+1jP6g/N3MzN5rzmJinmJr1e/f48yG4+eBT6ZWTdXxj3wy5Fy+OY3cKGDaODRlPtUoPBZcf/KPu75WZoLllu+jc1Za+ieXJXEBRswXE4yrbYjGK9//qH8drtwlOj8QGEpSIozAbohJ4DIZILNHWGcVcOn5suLCUDKYV8wQgwcQoawSphU4aZd6s2ZalA6jAyhUrAQm5qaGlt0XSKDALcNOGJBJbz0OCwSjjEAMtMFNGMcnTsjSvulJgVuEADa1Phlt4kj61qRM0ZPCQ+iRmttgYBJCMtkradwGOBAAufFjqXhFktuyZVZPQNxFoawYbBjByqc3gFxCTayTxPIy5kuRpmo+IASRBcWs+kiDfHh+bmaXnkW6pKe+sCjzgJM6SANIy/zGbjHEFmCQsPBqvYz7Zc9vJClfsVWyJJdiIjXSEAUYCvQKbsx2eBwHjEAdemHuLdiNmoWVEU6uy2hwBVTKpGY3N7uIeDb6UNQyVRM8XsesURCe4uYk4bDZxBEMMRiOvXdp46FhMNYuyA4TNGqqcoCx+NhyYzClGtsV1DzBkBVtgrbZoQCnmO63ZF0Y4eVsXz0HbKA43iziGrSqQHtfhkcyZHDmMxExTwJ/iXCW9AFNM+omAFjISWcfBpBUYK/ZsM5YJz9Zipfekc0N6PdGIjQrwofaQZL0o+YBFGyuDokL/nJig2Tgn2cCpedOYhWm6hoJWcCyCH+YaLbO7JA84mjcWlMdwxa7SrpjT6q+WdAyF+MYqNV21Vg3SuOOVdWp9QD831jRmUTYzAeEx69EgH6CtgZmpkpiTJQxDgC2bVy03y7jJPqN2OFeAaVHivvh7iRXwN7HzYBiPJ9biTDMzEnhrLxkQUy3c8eIg7M5kj6tasU+77Zl9QG6P7CMJsLIuAJ95Rux5iYfq8/kPoDXWtP+hO5RVbsCzlPHQfqu5MtPzFbsiA1P2Y7WF8dvoco5WYt4yvwHjAHedJvRh+hyXytQTBdyUBEGBm/m7hy0tyAbyWaOaCXKAT/Mk3MnnDk4BcflsnrfZ4akXxXNLirBZg8naTdCygnq50astnb2J6r/3OOYrV36M5mg+A/ZisZiy/U1BeBZ89jRenAGAPCm/MUpHTvfswo8wM7RAv5RFYP1LogIWu1jBgJseM2kHr93WLfMonlHqW0qKRONsBoldhT3eY+n2urjgSkc11doIRclgalJRGGAMYXnzq3JLJ9lAG23V6Lkj88CDwLxrB1O6cSNA8YByk0BI2WDZTELsjHW0uf4wPUCHWiwN7csGOMVYGJFcgI973jJ/uQfmNBIPPEPrZVsOQIxa7c8+k/jeLc6uTFSZuc2miR/faePnnt+Jn/3AI1rTy8U6PvuJ34uXX/l2LGCDk/DSNgpzU8L8gJ04jE5jC1YnyQH/npj50DE3yxxAyV+1aJ8GjO4V1JwHbvpMS43AQTJarYfD9+sArTPgnoGsXG/d5RRrzdtg8XxVDO10wXowjN+plVrj68S+tMerSyF1mIllKPYoUbe0j+KdfI32wa4Fq9ohHeVXMuck2NfuHNDJt9s+i7lZoKkLR3k0dC7KiQXqNS0BUNGXM2EcYK26HnT/9FmDMakx9n7l8oOkKJZrARGlz8zaVnu0NPCSOZ8Ja4GbeprJCL2fVmBL4JiuYQC2dAG9h3aASXXo5JM2A6vfXV2+dC7cMbQS3OznTd9Cr2FPBtgQwKKYZ7A6zwdcyVlDS/YHuyPPxyvCZCf8q2VsNU3sTdpYHxzF73/s4/GZT3wivvHS1+PN/TfjZDHX+OmsJg48ORawOFotYsm5KTDI+4M1Om2YsVws8v64IbSP2aPZnxu1my+bRp0H7Jc60ztGroF9XqU5KRflTWxO5oqHm6mLJmJx8XuYMtI7MJ7EaraOeTOP1ZLCaupti92e2qPdueiYwK3ynEOWnCIeg1nVHm7F5mArLj12NX7+F/6D+Kmf/iuxv5zHCbFmFfo5owrZ7Z5j5jf5XIqsM5yftVYKQlfd6C4d58Us9qw282y4zvVeg87H0r48tYcVQzMNWLh+r9V1zE/mcXhwFAe39+Nwfz+Oj4+iXS/iid02rl+5FDMO1c0yXr95M147OI5Pf+FrcbiZxF//ub8RN3ZmBr2IYQDJ21ZyVmL1Jtg1H8+riS5L0y4ws9Y6d2vJotiESvtPVxjwnsoeP90s+gKfCv9VguiZ0uvsTrE2ahVHDOiJZae8r15Xu1g/+BVzY27lUMHxq13He8kL7RPZ6ODtLvW8q/siNyzfS+4N+mvGxMkudyHXJnoFiunzOkmaKurWgWDSg/fYBKZzD9ifzzWefFl2iDXmeFjt6mm8KlnJNBIiZ4MgVPrvrJGFusq8LzI/pN/ZmY010bRNoG1KvKJuGAgBC9rDXcgQa1PSAR5NkWyys4/ft8ERjMv+rAFoFeOy2tjVhk7sRWzvPFgAcD5XnQEp/cX3u84qxUjKEFOWhTPA0lHF9O3+VudcnheeUSmdojHMc7CjyidRSp4bZmjCIK6CjtegYyJ+c3s2jRtX9uLFp693ND7AzW+/9K1Yzo80H+k+mcHc3H4k/uhkE8+JuTnuwM3ZVhuzyex0/FK6p3k2D4uF94pbHv7swUdAzE1v2l7Ad/zZBUn587v9O7+PodCv/ksvP/gV/Tl7pZbGyJpno00rxtyEto/pIzF+9v2xaWdnarIPfgPfOVnEt24v1G75wqU29tg9cKcdrWIlhkZVJR78M97uK3Nb75zOxMvLFs3FMYZCEe3WTICgQMV1xI/9/c/GV/fnYp0ot2zW0Y7XsbdqYrocy5l5DkMOHcOFgRNacm6NFtYWZJOXJiUA2FJJ2Lb0w8ZxBNiVLKQJMZj00MweIiHnOQlgkXGGjXJopQPokBEHyXgGFhwmVxawbtZxq0Fvbh0X5CxJC+k4Jkvgib7gVq2ZMJm04cMsFChmR28lUJWQpwutsdyNElgujkoVFfeJDp6lXbLHo9jeTMUcOyLwbBsFYqAeoswDEqn93O2qAJzELrNoFXBSzz7OVuHx8ih2JtvawOeZIACiwS2cCIVZxnivjfliIcdhgk1pp2AMsbJBEYnsa9MQO8jt6FyznYw9doBHo9gfwSCAyTnW2DMDuL4jGJmkzLQOb2ZpRmETFbn7pjnRzihiN8ZxKAnWdHbOAEjaioBv45Xm0Wg1UZBNYi1TFcAVAcAbuffujtvYXx8InJNeZTqrw7giqdezkaO3BcXdMNG356uqmQEICb/4cwTkyRLlszBGKjOdI8aixM2znVxBR9cyv4lbaGFK65Nn5esiIAGIUKCDyZIMVGz8oRVeZ7PAeLNugWv5+xGsDZhZ64jLmNDIQAYnZ3SvaIluNScFoGXAtNWOA+4fIDVfAHswVu0Wz56GhqpBa7RUSSukfSmpBLfJT5YwHK0fKEd1d7MmAJnJh3Q/YYi6vReAm7HYWnj9SbaBQEgJi/uLmPsEbwBgWruZKACcscZl+CJWWhU4HBjqmah1usxSzFLW+2V9FtCyihxyuuY+GEm1N1lU3+xFqtUEO9bLPF4tXB1XG5yZ1G59rGDWnzsZo9NZBj4GZQHKmGuaO4ujmMGEoCVLz8kJrdNFswfWMGVLr1eJdeplZtAMsL412hKYXqylYgQSSNtQiOcw1f4iPVZYwmi8SvOIWNqFkMOVQf8yEwGo8tnmPVQSGGiyAvTrPyf8rExJAaRO5S4PRfqv3l99+LGXmcmr+ZLM1ErGbFJkl0xtQdKW9cPuk3uD/gUsmWXat8NWm2uv62QBe80BtOoyAFcynawuAwPLmE1dnChjHZGXSnNTc5XWMLNHVRhJ2QTG/UQt4i5oIEtBcUr3o9b3NI1KUzatr0pwBqZNw4RLIAja05wvtHcJGM2zI3V1uQe+x37bM7zGAvoEfsxJGDHzoPBpLS6176WxCL8n7SqAr3pWBczovn2OFMEQTV7pEefZPsFkbW2pDe3Bmlu9rqqeQTIgpAudlFzu6cd2t+KvP3cxfub9MxUtoND/84/8XrzyvVdjvVi6lW06iXbSCsScTKcCObdwTt9KoHM6i8lkKnd1aVa1boM725r+/URDTkoNbkp78C2+qlhgN9tsqc1cVUtbZ2KaTqU8gaQjSpZAa8wMG7HiBgnfcM4L3OxMODj/a41U0u/kU6BV6lQK5CwwrYMrfZ504MwgKRzeqtux+1Z1F4dPt3WXiZgLU8lGzkSyDIlUFB58nQcQv9UY++e5LwjkzKIR7ZDo/aWZyWg67RhkBXJZU61aMzlTk416lw91gcTbl4pG2vMT8M2xZU2Z2zzcp1L6onsuvEdx8xNYSaCzQJYC1odApt4zH08P6Jy+5gJ8u2cIsDsUBc0fdOzZTJy/++nPxqc//OH4zOc/Gy/ffC3G2602yvnJkdibowS2YEcKtE7JI2l2yrwOIgJxEoANsYrJAtpXZZzXibGr/ao7n6tAnrr2KtoBmHCyrhYCXPCyWcxhqjHmbbSt17pa6Udzs8nYi4E9BYSY7EARcL1CO5N5P4+mhWUacTyfx0ptPVux2rQxeW0RH3jyxfh3/87fjA/+m/9qvH7zDcfOmAgKDKUQjZQNRUXvp7QEj8tcVMUTi8mowyGleyggih2W5yJxJnO+2nrvNrcFDItdkAQIOndSBkDgDp/XbmLRzmO9oD2Zc414hHh7Ei2GjRh3xiZeXczj5q2bcfvNm3F0641olkexO17HpUnE3mQTe1tN7F3ciflyK/ZPVvG922/E67f34xvf+m58+9uvxfMvPhf//r/3b0ezXCZZwnu6GIGcRUpWbO5Fh0ydz2YQJnhXVRg67tBgx3CPQuUGSTLHU3T5QHIgRlsjNYD2IGBnW7qbBibROGTurMbWeK2CRCd3kx0PzO8ysTtvnGuv2bTOxRxbcb0uWNc6VDaYBZYqvPgmqzyRv9sB3I5/tOultqb2bQoDWUDmZ2azJpjfMdct+WMToOoLLPkc65UC3r15fKwCBnkcBcUy2yXGpg1cMjeNr0/EDsZiPA6YrOxXbq/HPLSJRXXkwKguox+Zh4XW0hQZAchEmyaOIX4sNjGn4rhZxjYkk0kWa9OESLFHSoZQYOFzCtxmWJgzkhtIiSLDh+5SWaD7n4hFnRsCSxVTJ0hfVBDFwAlGr/zcTGhybKTwIoHZLg5MAFvneBaoh/vrWSmBVLbopk/VJLriUzLjZ9NJPHX1Urzw1KPq6KIo/OGPfTy+9Z1vaw9jPU5airJb0c6uxhcWi3hur42ndtrYg+TFOE8nKtpWW7r2MYHHfQzzENy8v2jg+/mtAbhZ0GaBnHf+2x/U//y8f7/noaHQAz+Pb5+s4pu31zoIXrzUxEWbWisZYrMQe5GN8v4JCw98Ld70nQElccatas7O9efy+DhGzSaabUBAXyyHyQf+p8/GnxwsBDTYhY4W8lXMaHlb0hK8jKWA242Exqccg+04TkgyVeKCyeef67XjtRhQBBNHaRDD5gBYZ2ZRGsyIkOKqm13VXe8hWBOzVOCDWU8cqiRjl9UPDLiJLyNt12Z0ytCBnyWD0ppuCWpmYlhtYFWVs6HG6ZYLNnT0AAFxeAeqZ4DXYuyJiZSJZpqSoEfSNJPOzVcO0hxKgJBisGEsAZgaGUCYSQUDjxbHZo3rt1UgYYkoCUqjDsaB8W6mm5ivljLzETtEzFAYkQaIGZdF08bt0TIWAPtyTyT4SfYBQZnmgJO5mo4GrdKVngQdJp/UsJkXdsi0JYbdGLcExow0T3jeMgtJpiFji0sxBlB2jJ8WEcpMpWSvydhmMxZAPo8Tg5syqLHbPEws9Ew5xGAaKlFTENEDnGJ8AgAmmMDzERMtwU2en0Dbxq2v1uHzPOqq+caiDaBoHsASRnMz3b6VTDlpFFTFZ6p7I52mamkloMl7ixXHOMVM9wu4CUezXW/iIkwu5jtgB4E3Vetxa5ZdMl4Y59l4ZCfwDOoAZNX+3fMJzFLDDEp1CDdkM/YEcNyJ3ZQNSgGo0TKi5wVLjNcls1raoanpyjoj0J0xxdgrkAYgiAZAL6MgMY48vyoY8ZaTrt4JQqnlNieZxrZMbxLcLE1NaTMmaCYwNlvB7a3rAkFp35Sjp8xjFNgzDzdxwvrTPuug1OCS9XxdqTe4BYA3xXE2g2eJ0+vZEb5tYrJaCtwUuy+lNsTcSBaG29h7QMABeq/RZlYBY8wz9VzoGAq5jgQis7b5nY21hLkeGLoA1ly/gkbA7lXTta0a0EzQdsDcgnUIWI7MhFr2/YFmDwmwgT2YAXU9m2InJjNSAKqAULcq1/7J2BvcdGKA5IeiiUokvJmeOq9IKAU+DVpi1TWe61Wvh50rpkC1tyZ7Mx1eYQ8JV8+iSdKrsnPArE0KBrA+SibCGF+a/Uh/2OfSnlzOM0DPwoqCdckv+F50thRwMUiShkCGGAxizbrYAYOmAAKdUWKgJ+iUdB8BTgIxN7FGNyxb6xlTfUzX7pcu6Qm+lJGJfj+BbABvA8Ae7ioK1rPi2tgLKwRQMU+GWn4WBW7CMBGLR4U7s3R/dHcWP/+ey/FX378TI4DwdhG//aGPxiuvvCpTMIwI2sm0b0ufTZUI8B/MTRicsDYBPwvcHDqm67wRCHVax/X8QGeA4A5/wfU53RPD20gP4t5fBW5yvwVuenx8JgqoOANu6vtibBTDx+fgW4Gbglb+P/berFmu87oS3Dln3gETSYCjwEkiRclD2JZdg8PlKlty2RGutqPldlcpKvqtnzqio3+A37sf+qn6vcOu4YeUbY00KVkSKZoiOIAAJ5DAxb0558nsWMP+zsmLSwCEaTuiAynDIO7NzDN9w95rr71WOgybRZ5np/UIMYAAcbY0EuTMsMzjjwWYGqA46eq0ltYt50q4bgU3Me8RcBTmvVtFKf+Rc1zKrOX1eYCbyQJM2QTcewJk3s/BygLYle2yLIR53Hp50RjmMtQEh3WaZIVx3qr9WUC0WFY0IcPxrOfeTJxVQGkAnjTuqa89x4o6M7ePu8UAvhdw04CDasx1USTXUsyNAePAig7rL/31X8fffO+78fEn18iTAINx3UPNYUOGJop5GD8ATtBR1K5QGK0o/SLjMbfHuncLxRRG0y58sY+H/62uBplBiaHO93KtB/uTJQAx6miesiGQByCNhcc+GFEsXUtrGjJNbjclbM2OJrDTZDK0quZkHCLgGLRHsThaxeRgGs8/83x881v/IX71D78e7y3GdGhXN4PbdRETr7ux6gyj11pGeyNW/2bTj80azxF63jBxwhXJiJHxJ7VIlUewSA5DFJxtD7P1Ni+ME+7d+A9dL25XFmqkZ6p4noxlFJTRgt3pkiU3nUxicjSOyeFhHB3cIDlh0I0YdiN2+93YG3Rj2AOrF7cNreLLGE8jrh9O4vrB9fjw2sdx+Z0PYm/nVPzWv/rN+Oe/8asxnU75bGUEI/adQCrcd10r9m+8NLe0/guA1ItrUCWDTwCb+INiEWYUsg/kC4x327qXLPLaVIg5kvU0cb9XiDYMbt4CSnkfpFzNp7xyrUkt8SYYm6Y5zXmo+LxeExgNNYqtNRm3jkkUL9V6p5QCcQGFZkuIUQG8O58ikEXTQBfJHeSiGDNfrWO+WMUCIDIvODvRNE5ZeOUaL0YipBvYxYeYkwa5KIyKSU8Ad72KBeJ2rzXppyBPhQ3Ba+4nuNcEpFsxq1oxJbNV5Zs+5ME6yBe6MgIiCcM6umUNM8sbayP2OxhFeb8gk93vw6Wyi4ZAp4tHiE0bYw4Dz80CisVYSFFhI+U8WMjJBpiGiZTGX623eRzcbI4hrosNddocQk1ws6zJkLka9OPRc3vxzGMPMjMFMeg7338x3r1yJVarBccxTBFhztUZnI/XVqt4YqcTj406sTeEWSIKsl3GM9l1ggLtfXDz9svkP8RvW7/6ny5ZyMOgZTIzP+XvwiTw74//+z5z894f0/vzTbx7BMAn4unT7dgnggTQEMYbiSxitt6ZaXDvZ1F/0s020sgoqaerUAQ359JWAXOzAW5+9c//Nt4ay5ecztZ2TN7ddBkYjDcra3XBgdmtyGBqATxKZiDANCbSYHZV1ArENgC34dT0IwDqpI2rKMEeb76MIFRSQnAD/T0yp3zrGHC12nT/xkZyE+0+AJIQ4MAYha232sXTlVfHsqagW6uQ2Gbln4toYv9c6KVrtwMoz63d3LxccctAgfe5qtRqCc1FuJCTNQNTHmgnAtTCxiPGIlmgAAihl0d9Immh4HbAKAI/A2tG7vBigyHoAMMSTtxwhkbARjd1V71MvmGCj8AETE2AmwDU8L1ynPZmw7bfiFMMbHU+AFeB07GdgZ3FaP2ViRDYWoCOsysbWydAMSSDCCrmACDIuOxGn+LSQnIIGOE8N1XMuzWIyqDLYBtNozZinmIIEBzlrVfrEu4hjp8R2RrAHIA3uH8TuZEgPts5XV1Dsi9nP4nY4/txD8ACBQCG8ZQsPNWbFdjzlfcz/9EA4Gq3TrAUxIRs4aalCzgqnsl+aLQq9jfQdWzHrA0G95rM312Y+RBoU/ADR3qwKhBUENwkpQAtwngOYngSFDawSUaX9UExJgCIYY5xzrlFnAZJaNPvkFrLZwx9wBVbwTB3BbRitBZwxy2/vD4EutYsm/XUygxncxq1FG25BOA0t3jW/qxAbLM3Gwsa51uy9ijdgOvUfAEQQ94HwU234BB01TPCc2cwTL0hJSxZFWYigwC9UW3HdRHYtMs7wSQ7VfZbkhDBGqHCB8A7AVa7OC8EuNmWY/Zpzn0GsI3WUWI1Rc7S7aMex2LRanCJfanxSDDVchQA45MhBFMvjFF+C8c/Am8B5Tg/MHJT5oqtxm43JnOJ65ZMlrSeKcBn4IzWd7B8rL2UQB7egrHNNk+uEWDRqv1fwI+dzd0GDs22Dl03E7H257I0lMANCit2R+VzMjOf4KbHLgs9ZiyVWcgii2QP0rFUCYzXco8xsRcFzInDYsaaUMBicJXu4Rjvyfjmd5FFnNqr9V6UJY8mAMI4KVtf3YLGVF4nyfubsRQSjhZ1go3CNdaSHDJkU6W0g11iS3HNY5iC/C5EFnCVcwrX7I3Qrc9ijos9rSGtucBnzPeoXZlrGCVgBKLSbIqt6xqzL+z241tPn44/+NIO17ZWZxX//a++HVff+zBaiyo6YO/02wQ3AWSCtdknsDmI4RDgJoDOPtkPmD80FsIfsx7S7EaIyp3ioLr4dDweIsBo51SAqLd7FbCqAIpek1QlIMCJs0HBLsd0Gks1QT7FUTVzkzN6izXptYXrrgqO9cttnJ5TkOIhUMSEVWYfSuRrAAKJ56e98rzuBG7i2gGyqMCg86VOt1sJkwKRCXEe757BTcS6qam5XUv3GiypGozrbI8tRifa9rkeQ14kX1uMnsY91TW5zd1kxAQ9qP9mcNNEZYcQWVio0UyBmPW9zmfQbFnO+/HZwU0HFawl18xNJvfHJA54DK9pZHph3V0s4uCjj+KVH/9tfP/736P5EFzR5y1Z2gHkXC/sst6DU/0mqsWScSjXowR1OFbF2mcG4HgcberUxrGUDQBJAcP1OKSGAg0B0z3agtVuDcbzQrEd6w1MaHqdfvRsyME+hzVc3CnMTBIEVqXZcirXdwDLcIGbt+KFL341/vBPvhm//G9+Ow5bvThaLWM3RvHImXYc3FjGbLkkGQN6kugHItsT4jQ0FmAFPAAAIABJREFUUgHAuMRgZ+zK9Q/7D68PLcJe88g+U0Fau/7tzYLQ7YX9lkAT7in+sAtGrHvE31gn++t+gHm4aK9jsprF4fgwJkeHsZiMYz1fRK+qYr8Ffe5NnN7px7DXovEP1mDEe7MV/izj+uRmjKfruHlzEuPxURwdHsXbly7HV5//avzpN/84dkb9GC+XjHWzuMG9GxInLFwpl1jSzLABavp5C0ATZLBeZZcQiBKWKqJsiSVmIFfRM+OffgmKvZWWaf6wrd0gISOoRpFAayOVpbdY6J+2puUayHUwtTZLWUOfqskY29UIun07r5LOflYeNP+UzXl1SH1Jm9AQpCcTXzlnaiyKzCDGbxqmSatUzwvmRkx1PKa4grhIRSpMxpXUnlUxBgVRgNGpXQpgk6Cg413FripCUs6sg2fr9Af5BQDzFTqUkCdo9W53TJpC109b/gGcvznHpbxW4ixKW5jIonhP8SF1u41Y5jhRbmyQt6GZykv19eG/VaATuJlxUnlWSRjxdTWBTX2HeVj60jI8OJaKVEJdOr+FtenxjPeOBoN47IH9ePpRMTextn3/By/F5ctoS5/x3iM2GQ5H0R1diFeXy3hipxePDDuxi86TwYCdKWCAJnMzwc0EOJt7/m0Dj/u//HvdgS3mpr4p0Rl/byMB06+lf1WPIP/bH7sPbt7783h/FnH5CFWaTTx9KuJUF4sItgrp86n3796//7N/sq5vkUnkBZ/6NgCP4JaOBXQIFUCBr9iovvoXP4y3j5ZenPHjdgwAJGKLqjZxsJ7TIRzVSVYLWQkHaGhtx43MFaj7xdb2VXToyBcxcWss8/bUaExWSv4Miy3bBgTniJnnBJswLFhquB6AfdIPOgL7jQ68cl2G2QV2WoIobmsX687amg72s903F3FBCkpKky0GnUOargA0g64bTEBoLCPgAEHoiBU0oXbUYrPhEiq5quCpVRbnLD1RmUsAyEywARsy9CGlCaekVCCDgko6abdhDGM2F/XeZOwkho+q2wA3YbwzbsEZG63QanGjO3EBK1pxltprLbahsy3FgtUw88E14XhkUJKFqYABo5ku7wwmoBe2ijHDZVQk3c7ixLts7nS5T86nycMEERVAE/DhxkmrAQJ00pxUW0qzBRNsEAQJqjg6QTCrNnX8ENzqngjIZHsNwE26cIN5KEaDsF4HehncJyhJN3qBW2xnchUTn0BFVIKvStDZrmiGQDok48IINhAAAYgASQUZ9+AZ7G461DhF1VWgoJlx2c7nILRUjg3GiDmolhgcF8fA80AbMpNzt8sI/BYdlUFpCXjWseh2JCsBliP+sB1JYzMZjsBscc0wZsKpzNAp2wajsC2ZCIwljicx/ACQsw3fs5YgEj6bTM4MYLz+JWCG8YW53CPTVPqQ+BBZeJgbZGSKxcsmQ4MJKUFQ9rTCZJO0BFmbmZ0WQwsle3JkxP2SRiUPyees9niMmV0Hdfh+sKvIfOBFZTu4wHNKfHhOESR067ja4ZFcrCilgT94Z/6eOmkeaz0kqA7iNaLErOVKxOetdTVb56n/a5MxnCuZ7Xi/iy4oSnFE5Xw2WxVjA4URuRqn0pH2BbUcWe+zkowCCycmFXJO2niGkgVgsPBZbovgZ3zKa0fBid+tFuka3PTaT+1c7I1uZ/f90KG0H9WhigFRFrkytlE8IxDSLCvn3Upo3IYpcT65rifTjc+s1kbOdql0bS8AR5O55fMsLCCD9ASlOdWkCUWNvI6F/hP0tP4tk0PovEI7GJp8Fu9Xe7XGE+ROcOPJHqFWZr3zM7Bnj1btOA02HPaLfpqDeK2jS7HX1mzrynWAOxfbWb2/kKXTihf2BvEfLu4T3IReOMDNb3/nB3H53auxmS+ZkPcG0N2UtuYArem9PoHN0pZu9gNbvE4CN7cc6O8U1ZwUMOW6r3W4jQz8Nq8muKlWcLN4Si6lewmpCqNLRUbC9cCSKOqztbYcj1+YyQI3sZbS0b4BhhfQrQB+Sigxrwu4acA2gewmuJmFj7zMJripsF5ziOBxoy2dIE+FIkMWgaSFp1bDXHVkrNZ83Tu46SpPA5QQsKA5yoKnzXAyoaarOo3i5KLLyILgZv3sj18/zpUsPHfbMNYrmtA4ltZsFBDuBG66jsjL13Q3K7rMu+0xmKBBk4ym89tOrXLc6TrEmEabdxZB1CLbmNy5rNV9onJNXy5jPZ3G7MZhvPmTV+InL70cVy5fitl8TDPCxWoZ89VSMTjXQ5dryazUOfEMOEY0PgjCANBgu7XiPI5r6FLZYITLhx8eWG0AVSkHQ5Oyho4rni/IDVRNUms2NstuF5q7kKQQmMNuI+i7W5JmNV/SLGe2acX18Swee+rZePaZr0R3cDoOoJPc68T+aDe+8qUn4/nnno8HHzgbe8Ne9NGav5hBYDTmmD9sBUc8LfYj5WGwjnJrqe+9nq2KYJSL4v6G6OLTX4py9f36o8/SeNAFfwJT63ZM55M4OLwZR5MbUQFIiYrFRBiijtqtONeXdMJo2OM5gr09XVVxMJnHzeksJvNl3JgcxtF4HuPxNOazeYwPx3F0cBi//S//Rfzxv/uDuHlzHHPLXmSxXWFJsrylqYi8IPcisfIy1k3GHKuzKm4lucIzDnE0/mA/6pOUkGuL1zrDhRk3obVdW00DmPJ3SQYji6yfcp8NwkG6QqdtEyEOPgGTZb0rX3Fs3iQLmuFjvbIxOkumvz/LNZGt7wY1XVwSuUSt99SL5qQQqE+HcLqOgzkMokCbRATZUfrSHYOwCOZckymhCw3MW7gvaFJJ3sqSMZSxEWlDc1XMfQHgepaUBVtvBISDoe24UdqaWOMRS0NOQLmR9gPHX2S3ax3rUatbsaXWZDig4zzV7aYCk1rp8zs4xtjN1ViVHa/lfQQBQZXUHC8eO41wLePiBDi5BjpHyGd/HCAve15zT3Fclvkb/wZzs9+PJx48Fc889oDWsWjHD77/clx+551YzmfR7UR0+y2Dmw/Hz8Dc3O3Hw4Nu7I7Urq7uE0hu6A+ldUpxVuMj99s7RS/3f3/vd6D1a//p0iY3/rv+WyleYYoIRtK/n9lbxX+7r7l5T0/kg3nEO0dihDy5H3G6J3gMCyAmntrxaq2eezrIZ/hQLhIZXJoIpKobirHzuQxYhgM5hHLDbcUv/MXL8c7RUhWrTPhbaGmUYcLNNVrWgYD1KFDO1JwaeQr6EbzswxQHSRxb2yu232IBhdYhmUfJDHPCTyYUSHDEM60VwmtVZZUaaWR7AVCBXp4AIQTlcC+GSQ9BEbSisKKKqprar8HkAyBT7kdqfLjVQLi+2vZkIFFzSrCIZdUWAR60c6DjBnCTRkAI4mgmYaDDTCC1cNrsoZiHyHyng9ZyJK80L0H1FG7RStTA+oSWKbVKwDQsmmlqiR91e7G7EHNwSQd2bLRODPiApbsyWslEZIY2JrJf5TYObcYEdPowOuno+ATlmPQomWa7C4KcSm3QMIXBCaFlBfqT1FONZSw2yzjEZgaQ3O0ZgjJqQjkDE7Q6Ndt2G6CXgky84BykHUyBtQIYmp+4QzFdmcsGaBAwAekM4JPxmaBugpv4PtyHAmAzQ0kw28ctQYBUzwhm4sXYQPV+/tMtbwzq/YwTwsUdoBkQgyu0Y+FZCtyEpAHYefgjBUeNPxVRUVcVo1bD0TQXN0ETlmNBQUEfGFtggsLMgKLt1O4U8w4t/QQ42R4NALRFAATgPGQb6KRMYFiBEQEguzLTARX3itq5EXOcJ9rSbQSFM09HahQ6cCy0wpPxaVam2IfJ3tS6ZyKo1kI/Z8znXgv6gjJrgXyFtE+lAgSQDWZiYACTWew2Fd29umBBoIHHVKuOQlyBlunEzYJEtvsQ1NV6rcIH9kABwQCe9bQFbsocp8XWOjFiBF4lmzATa5y3gk2NK4CbYHNgzWBLvA0ckpWKezIwS8ZlFQ40cz8NuGIuLwv4W9ZOPE8UnmAWgSAVDFGwncnwVDaW4x/Md0oREEzPZ6HJxmQvAVrOW7ja657jHQIBlTwBWMVzglmbbqXaEHW+Zly4nXPdFRitZ4b9zwUqrsX6eRYceLeNIfCYzX3OzyzXA6erZQ6Wz5l5YD8u7Rs2vwJwV22wertQUXM9FcAbk6GplFtWk8VQsFQDSAAUcv5rfpoRR3RDyRkS7dTm5TpBsjFkQKQ/SRMHmH+4lVCuqdn6CB0tgJt4rgK6m4wx5+sl4SNDm2NB4x9JEApWKKzhJS3gGsDWXq0EhDrUuAaDpQA3v/UUmJsjSlxs2gA3X4zLlw1uIugfANCENlVqbPYJbNZt6T3+nolBHxpX0N1UIRRAB00PXFxqPua7/u9MIjNppAHT7V+FFWnNTZlH1C+r4PgHWjkEPmbxK5kq+jufx3EWB9e+BhiQbEltHQ24S5QftwGLuanEUuel27MN7mnM1T/Td97alu5Sltc+tRGXJJXJrutyXuFYDKJO4efwMj6c35T3mDEoOyoEvvDf6cpNzbv8ncY6ZJzK82kABY3L1xrfaFHF/UgTjTTlWJEd3Zg/PnaTla3tvTnHPD7L7ailHPJH2dq+fcfqcZGgTD3K9P1IjHOhy/WlcRj+J7o2tKxiEXHhgvFVK46u34iPP/worl16Iy699kr83aXX46NrH3GfkVYeOjNQmFpTKx4bH8HNwjCWPjWZiwDBrKqT+R/AzdybuZbhodl1neBHhfZl0bN4Xw0Qgane7jkuUTpg4NZAKMYctOfxdV2Y+LXIxIQlzs2DcUyPFnHm1Nl4cP8UNZar3WFM2xHDwW4M90/F8NyDceqRh+PBhx+NJx//Qjz72GPx2Lm9ODVox3I+iQnYq1xntc9oUVZOUOYDzsuu1iwCMN+4PXNTsSgKKGq9xhzlWonCUFXFbDYjQ3M2HpPl1wLwupxBiCj2+t3YH/XZKjvqtWPUgwkUin6dOFpWcXO2iBvjSXx882bcuHkYs/mCf8aTaSzR+r/axJUrV+PRhx+O3//G78QvffUrcfPmkeIXnH8DTc9VQQUDd3QVZnBOSoOcZg1nd1iCiVhusjBDogAK/O64qsFxHSkBOIwtgMv6oePiAmzqOeQcPalg0lxLFxyrjvlNLtH3ZvFTnU5+umV909KangnqqPG2XAoqas13rEhpBZMUvL57E6+LRFx9VyqEg6WLIiDyvwqdamg5R+EdRI9VKsqoAyzXF1c+uMda2ovfxYUda3bG9eqWYyecwU++hf+2njzXSul3st3dwCZuO/Jrxm9kF2My61zZlYI1A/m9/04JEhb+s26hJSKWa7mvE+imTA9itxqYzgIepY4cobKYYk1PdVKoqJH3LM2Bm2ukcNq6JV3EqBxRej4Z5yUYm887x0a9t2h1zZ9jP4Fb+sXzZ+KZxx6S8XHVih+8+MN4++23olosotdtRacf0R8Oozd8OF5bVfHEbi8eHoC5iQLtNrjJzhPoo6KFvwFw3gc3P4dY4Q5fUcDNHK1ZFcwyYv77bv++z9y894f24ayKdw8VSD51uh2nemJZSVVR4OYWZf7eD3VXn3T4UQJ1bS41AwaGQliIMNET3JwD3Pzzl+PykdpesI1JOU3AGPIlJE40EmHPgtiZ2DmUS8lZ+pSZfEiEEcKgQg2gdEHHY+kBYswCbEFSho/OIZpONp4uj1/HHhAF+gi/wVKCGzUAY97LTjtmNFiRIyXqVmCYQWuSIAfaq6FvyfZ5vQjnpNA4NHLKAinWlyq7OiYWc7ru0hEaDqByoUar44YaJG6xpTaRAC2JlmPzs1g3g04wdcBobReTFjAz1JGz5vnj+wZg+tJwSNk2TTGcEGCTgg7gADpHrk4ChKBJQgELXemkmLquE//DPYbeHhyZxRbE51bFjEEJldlf2W6AZBQVe2rRycme7u8EPHD/0YpUxQSVed+LUu1nECINMCSzQ2upckNMJgGBBOnc0fQCtW4nrgSy3XKJbyLLDS7ECXrm36lZ57HHja7dJRhLhpmTe/wa4w6Dio7jFtp3hOQ2WUsseJywvb4RsKRmQa2NQzpe0XKltl0CeA02HFyI8crgh4ELgDVeg5U/C4CKNioIWAOGYujA9i1pNuCWEoZS0E4wH3MI4CbkMBTMExBst8iunlpyAOAS2NTQNiXQ68oxAwC2uSrAoKu53e4B1O1UGgMLzPl0v/Qz61cRI4DfAFLBULbkA01+zOrEeCDzMDVvkxnr50cQnUxLrQk4PnWfaIgiGAvPXkCtGRpssXXLNtv6dd/l+otPuepsEIplF94XtysxARL/VWLxCSQIgGxR41cszWx1JxuP169WMrFcpGzFpJrrvLUbqUmaCYB0Y1GAYR3Zz02GQHrBMEo8Va0+an/V85CT7SamXY2TZHsKtEQ7nABOgJtYP6Wh6Jb5Mv4FqMtEJ1sfLVqb50kpCkHFmOEASLEW8zbYjAZrDtm1AKNdqKuDPEOObgfleGfngpgD2f5k0kK5bysw4A366Ck4SQEbxMw3gvneETJNU6klgSR/Mplh2aBmI6S8tzC3qxMwAcg8/wYZNNmqBbxq/I5PhExigb4ZU7GonNqirBmsafJGcNssbyY5pFrXTp/LjpjJ1D42MMNR4eegpAesqhpo1wjRK5NFPCucj/RE6/WUpgmcT7ps3TOx4gk0I0Eny0mFNaw1X9kdxH985lz8wXMjMjeXm0V853t/E5cvX6FIG5kkfbRUSnSfLAcYCg2HMRwO2KZOZid0N8l66LotvUvWGnUSC9Px9qBkXnUCRAn2lYTK4xk6oHd6Kek0WMmkMLm5msD4bmiiJVM4WVly603pkto5No93PMnJe8yxZbOoorHeAEXZLptrGE1RBEqUa22geE0AoHmdCfI3AdbU3GyKwLDNONu2LT+RiWOuXwBLPpdXLmo1BuuZq3srMzYnpWnm4XmbZk9c74Cf4ZMF2HQ8oWVR459j2MCHTTLZcm+DLugqzsXv1Dk02D7Z2sifu+LWvM9qa60N0tRCXt8h7czHX01ws9Rpy5t0/E8f8zmfIR+DKb9tuifwl4aOGKeTcRx+8EFcfePNePu11+Lym5fiw08+jBn0LKFVXsktW/cvV0+ZD3EesUCq/UQSNAbvV2CTaS8jmAfzIsamYpjV4JPMeCAJRO1bFB5RTGM3l3ZC/q5S2RdnQWAK7E90i3QRrbRisVjHJ9eux7AziFO7p2Nv2I3+IGI96jHmAOgOltqk1YvWaD+6/b049eAj8fCTz8ajD1+Ip554NJ589EJcOLMbA2h6wrSqFAv1zLj+cz0WgCNtV/sq3WnQw7QJsT/IDMKOYgWm7GwW88k4FtNJVPNpdFez2O324lSvFzudVuz0AJb0YjDsRbevZw4T0KP5Kg5xzZN5fDKexsHROK7DZOjokJ10myXM8cDC7cR0XsWlN9+Kf/mb/zy+8fV/E3u7u7Gc2TARbFsXWW12XZia1Nxk4cSUxaL/7Gfsn8MQqoDvZh6rxb122m4WWXJ8HgcpydT1hPSsyRmXWZzB0GOLQhPoIqhv4KusGPU+J51meR3kNPTwdodMPRuBJaowZXd4t1yr9dy6sUQ6j5uxJX/BnQEcz2Jx4szBgF9gTaFEEAgL0IOlK27pcmRkwInifQ5xENeyDCSkx50GaNmCzjwFe3UyN8vzEFgpljcKC4rQEM8m2x13ic+s3aG/A1rXEUVSkgtms50OjQCpXa4onzk2QW3rgxIoNTCOcWP/0BrsZRHJJfcs/DOXq831xELXdSe7sbnu5l6TP2sWbBtLax3fNOYmfp95Fz/vAnTzu3DeBDcfPhvPPnae4CbUMF58+W/jrbfe4vzq9zvRHcAUsR+94fl4rdrExZ1uPDxox26/z7Z0yu0M+ltt6ffBzTstlJ//7wVu3oaJmQtgk6mpbVdJUzIuvL0FDIXuMzfv7UF9PF3FlUNowURcPN2JvT5tTixrLdBLM/fWRf7ejnjnTylZFLCiCpqZJqiOz+YMdnoANz0e0CLyS3/xUlw+gt+ewBKpWW6otwfwDvpxDFAQxEAzBiLhXC2xAa1jB+AmmSL6HZJ7ggabDinwCHcWYBS6zRWAG0bktIv3yp28vCiKpkQBSTz0/noEStWyDIdgOmrT7RTtFB2CMAvaQKKqBj1CgQB0A2cbnoAYAn+l8o8jWnvQyzieEoC8vZWCQraaoz2ULZeKjqgf6pYeOqCzlRvMHbBW1Y7Ntl3cn44MPUZLgK3SbFx2oMuJ98h1ncY/ZJsq4gTEPPc5AzClEDVOVbmzAhhiXhZct0YgxKZpsOOWBoCCO9DcI5EP7uy6drZJMC7wWmDDIzI5bZ5imNdqgTmEpbfJxp5sUfK4TifZ5kaHZ6y2WVXmYNIioEWan2hP3cAt3GwZanim8zHuOZ4xBLNdkBfoqPzQ/bEl+EbrFc18RI4hiIjxS3DMzM0S8CdThgCCt+8Eth2oMIgqrrliM5ChU9pSdU8zUSBwLHSc9xjGWWIUOlhjgUGgWsJYaPXK5IdSFukg7fZ/XkG5Vqwl+k4C/gSvsdKoVZoGPNDTAzuiveG9Rfsr5u4Q3506klJxtFuLApOsoiJ4A6CPMQOZglmsYmlXTpwGnhMCTRQbMI8wxpMRCHYntYXYXq3Eh/ckQXVBxmalJgiY908sY7S/I7njscgKhUukKtq4DlapARiVdm0VFGhGxUKH/gjCyDVMwLCkNDDeVnZ/zCeTjBZjYGw903qRgTDWF4DeFNJfo1Sjz2brNcEnR90Ye3gv3LppjGVwE4w4AlZmindhukaQVyMC40jaxXYTjxbXRgV1uicEtht/8Em6slOvTgC1GA8YZwCFk2XqZ0xCsUFY39ci/8EClNrScf3ZjqdiidZvjLutXYwgnRgThiViDYo6GSDWestk2wwKLmNg/rvNN8EsdRaYQc91V/sDtSb99Qls2sJCY9o6xwmScz6TrYpxiBOWNZV2YLOzGvMSP09ws3kcgZf1vp0eYhlw5+8J4iL5WlVk+KZzII9osCQNqegyy1uWnQK+z1w2rC1K/Bn7iRd7b4vHAU4yda3LbE56ge6aYv18jjgPg5tI3KQNZnfT9Tq+utsnuPlvn99hV8JivYjvvfjDeOvtd2OzhBlGK+ADAtAyndKRDIC1CXCTbE7oVlGQH22pYnGK9aDCgAApj4s7hzDlmeWI45w2iM6i5x00N/MQYigJpCG4WeIxAcXY65VApRwEJfzEqEyAqAHe67HWAJi2tmz/09wiWzXRTY9zjhcksak1izm7cgKbcRo1les46GSA04WZwsrTfVUp2iOWAAgiuHrvkQSMzj3bWU9iVd3Vozn+pmaWWk8ZTyeDbAVktMQKuoisP5q6bxMpM+hzjfvQPM8E6DmmLU6bbCd8Gi7aUxp11CeZzKp8nuWuNMyDajaR9Z0JgB4HNxVTb7/uDG4mSzQ/t3Xf/ZBKu3uC4dwnrFHqYmi/24khHNEn0zh472pc/fmleOfNn8dbb74RVz+8GuPp2Btrmn0kscIF0jSX9DqIMUNQDGAkCuDU+13HEvbouE6zwPUsfC+M4/BaiOCIBmH9FgOmWarD8ZexrGaxXqELqcd1EnnBZDaL0d5e7OztMx5F+zuATRqwYq3qdKLq9mIFR+nZKioswKO96O+fi9PnH4lHLz4dTzz+eJx/4Fw8eO50PPDAmTi3vxu7nS4NgNAqD6CV9xXFNGpWK/6AQeLtXtmZACf6VbWIajWP5XQSq9k02mixb0XsdNux32/HTn8Q+/1BjLodsk97fUhkbWKxXsZ4vogbN6dxYzxlC/4nh5M4mMxiPJvFeDKhSRAMolpA+DrIpzrx/ocHMZkt4t/+/tfjn/3Gr8kEqYJWf8XCkWSE3MKdbHYyadWiW/ZVtlvnmpByKaizpRSFi10J+GYHF+5X5hfH1rnmmlq0aet6ac7cxtrtmXZC0SbnZGp3bj2Pwh7UHkpCgGOjjAu0F9RzD1qUeV8keWFNY67jSaBXvsP8wK3o4v5AzkAdiBsU8qw3STMptKZjPK1BAkDRBLHLUsQdF6/zWrBnM05z3MBnwRhewGYyKtHlKAZ67osuuGZJJmN1rgXWBc1YwoWfjGhwMWMwSxF/bCrJt9GZvUN5ATQ4OB0USFrkChTP43tYYHPRiB0Wucf5XiktzEhNxfBsS9dyb0Zxo/jbfJ5Z2qmLJM7ETmAh19uHTTCbrN1Gd43iAV3PqN+LL5w/E88+foH5P57VS3/707h06c2Yz6aMWboDsDEBcj4Yb6w38dRuLx7pt2jwRbkdgptDxiyQ3sn29JNMhe5pj7z/obu6A422dE3amqF5/N8nt6EfBz/vt6Xf1X0/8U3X5ut4+1AaSo/sRYxosAO4SrAZU2smSseDons/5m035lxYE0zwopTJIyoZw24r9vcGBrIiZpuIX/zPL8W7R0vVvNNpF/p0cDZs9dhWgmCBOmztdkyRvJtJCSr7KCL27YrL3xEkoKUBtWkAEIqpuCYYMXKyO+uKFQnUM1v4EYioDURtdztgUUJQGSLlAOK6rQD7B4EYAREAW2R6AdwkRBMjgJtkdWqRRLs2gifMFwINTkIkTp/VO22i1PIB+AohdIBzcIB04k2hcgRLeK7WcIFxAt6DhbFUm7IlsRVibq5kGIKBAUAC4J70BAVS4jrp8M12YIGbApjdyil/GDkNU6tFTuxIrikoXlVxCFkAaucI0EZb6hAMVrQgtNcx7oA5CGc96cQRkHFwTR02Gn2AEQs+Jcyh1IIv2W7SvJgMku1SLdVuRQYNAKc6gFILMIAygalg5imoFEiFi8YxputVdFp9qwXCAAHt720Gt9g88Z5lZy0zmwQmHDrl5sbEjtVdMGs3bNPls019KTBVWwC7xaXm88nWZgI55jp7U+9Sf0osWSaiNGxhBLAFztabsL+T4KbZwXg2ZP4quNT40nnplUYTOtaaCCECBDFOIOmQzEr5pOgb1GIsxh5ZmzDHiU0ctdYxo9YolRtX30HXAAAgAElEQVR5v2dkMguow3nod7wQt8i4fVhorFve1c6FwgAG4rgl7UhITeD+MwC01pM00gQcJIONmk3Wo1XtOfVjzW5tgJscF2ZJ4gYDrAVLHOA2z5rztRUzzFUaIMG8SkYBXEus98kxA0tZNdcXmQz9l+4FlV3ZuiNZBcpQFPaP2uo4vM28opxAtp/beZ6aupsqZpt5MTPCGBfLoTaKwHfgPGftdczIeMS00fG5dmZJobWirADng4FNtBUSyEWuA4aLhevr4JKRuPWRPJJcRNog+fPckiu1dNRwzd0N7m4t4s41zkG4wGQx2Ahu+rlp39LYli5qi1IIPP8mncnjJ0f2ug1BdzFqNdfs3GsDLryv3+mWZKJ0K7uvnPUjuqY7uG2w7bgu83kI5MU6SOMz65uyNa2028v4rtNauh2shnoKAuBrIaCb+6Q/TzCqyVpyUYtO9qnNjOIBxgDmBcwG8Cy8HnKmkJWhNR0MENwP3OeCgWJPsW4ztZl9PKwDrFARU6i1zZpsUxRScL1ijSiBSUkI6eEK4idLhM+oZm5yPXdrGNbzX9wZxL9/8hTBTcwVCNAgOfj5pXdiOZ2pPcutWmjZYts5zIWov6k29R4BTiQHZm6iJb0AmzalsFvsnSIfxad65VPLpAwsLMQvp4Z3zzpk4S3Hf7amm7nGlYOZOgoAGj9oAaSTLs8i55xR+gKSl3y7FEFwvmSMOXFWQi6WC+UsMqF2cZTsUCfoyXppAqoJbm4BfSKXN1qOTwY3of8qNrDHkMFNrVnb4Oydnscdf58PK9eFpLBrABcprJx3LBgXcyG7Fm82Ma7qtvTbgZtkVrENVTs6TTjQSkuPxyrGldac5lpFMKTB/PFtUYJssy0+bd4flyCbInoldjgB3PQc1Nqu4lAB5dkO3BzJJ99Ntn7Sp1AyI00Qh/gcWLYG3RGHURtxXcX8+vV48yc/iVd+/KN4/70r8ckn12IC0Gxdsc059cu5Nvq5IG6VMVObTDC8jwVAFD6gy79U2y2hGu7xiJvBIEPPkIxKuEZTu1HBlFhhzjdz5cd6CBoV2+dFFFguFgQu0f3TBYjQlysxtVIrxPOdGKCLqduJZQ8xnRhqaOFFHICIBzHBwaYfy52zsfPQI/HEk0/Gs09djKcefzgeP38uzp46Q93OFq5rtaR3EtvRC3B8+xGNbXoFaZnJJJbjw2jNpzFYV7HX68Tp0UA6fcN+9KEFinUPEhzMd0QAGc8ncfPoKK4fjePawSwOj47iaDKJo/EkZgtopVYEMKezBYFk7AHQrVqsWvHaa+/Gc899JX7nd/5VPHnxsagWKFICpFpQ5oMxYpriGOBLxmJ6IbArgFqOtV5mkg86PfT8CJhOIE6tyAISudrRtPHWdSJBPO2NCYId5yVrBmjVrF/Njgd9j4E1dsc13ykyEGP4BNk8P3na7n5JcDOLQTTaodSFJDCk8ZsMfNWUqenudV8dOdqXEtzkOo3ORBZaZVjKWEqlR+3jXLdWYogmuOlrTc10grGWdcA5QBMWx4JJKCXKkCdjbHY7NuJRQYz5FOcBmNHqgMm9WnuJbkwC3BzekElAMz2L1cgJIgbdBDdxzboxMGVNp3iV/rNonp0NNmk8xl7fWrnKsiYgmMaPWVbL5MbAe3OGncRbb+7vW2t9A0jNHIPr6nHWpmMYjNjdQT8ef/BUPP34eUb9q00nfvTqz+L1N96I8dFhtGF01uvz/vb6D8RbsYln9/vx+EDgJrQ2e+hGGQyL3mZqbiZ78zgz9Y574v033NMdILippSOXkL/f3/eZm/f0HPihK4uI129ETObrODdYRRuAwBqbEJ6QQAEunv9I4CYTdGpT2uQAOzs3IyXOq9kiHtnrxFMPjNyWFjEnuPlyXB6DuQnwTPqVYFpiNe+3zcIAOEWyJnTTpLnH5srWRm7QTNYq/07JF61dwN6kiyUWUCTbACQUBAK8EgBBvzdR5qlPomUTP4XOH+hpcyz6bA+3gn9hdKmNFX6KbHltga3WKSYyuBdoEYc2ERbS4RpIocBTaZ6JHSZ2h9qApgiIwLRA+zUYkSuBhQQiALCwINyx47gAqXSKo4utQUcEkiMAMHAXx6YCEXY6eKNNQEEIdnEAkrgv0P8DSxSMNYBTSmAjZqQibqINF1Rctx218TlqIK1WMe2Mos9kNgE+PC+BtWghHner6KzEpNGYqMWjnQpw4wTzlIxY9+TwnrBFWsxQHCPAYCP4hw3a7U5uBSksLrL2pCOJcQlQDqw/tnnCAAoBLsUGxGbCsyBDz5VXspM6GnNipFoQ3hur2oZ1PQRE3W4l4EZzDueNcUVg2dkHdSDd+qyWWwX+DAgZjKtlE/eCLZUF3NSKCx1Kbvpm2SU4zqSNpiwGhynkv8U9ckas55PsHnagM2gzIJQmZB0ZMPG526RI7bYKWug4HhEH7SrGcGQnw1nsqGUHBjECApE4AFShTB2/CwxsJcipD+rufX43neYDbWEVARuAmwROkPDjeRPMl+h6tkHlefE5kxGlYD+dm1OrJ0EWShMQoNE6gOsYEdxUYAtwdwmArxK4Sd1dt3XimlBYwX1G6z2KGGrzVSscAUBro3J9ssEUbXqsR0sWNnWOJPpbdF09XnldbJPWPcIfpIqzELiZBlfCKRKkwBoL8K0TcEtXW3pDTzTd0MlIXFlaQOu1YEhB7WDHqihjZjYHm5mMbviTEYdbtPG+ZIZ6Pdm0YBZmQG2thMg8UCWoTh6op4r5A1YqmaZ6XwHS3MaIdaivpbJU/3PXRPKV6/WqBckDP0MXDsAsLk6iCL6hHZagjg2QUmeWCRfBTSXPRe3WDRAEzy0LgpZs6RCrQCZwUyAeW/KhSwpHXU5XV/oLXOYVAt0AyHzpHG5R/AaomKwlzHmtGzW7jO6m1GBGLqQCQ9UwVmOLMsHNDZlEWGOg64qiVGGMMImSHIewsLUAUrLxVMwSK9iJBLMCabiRNZ5reLrTUrIBe4eg5TQ44zJCFDTN7WQOgvP5hZ1+/MkXduPrz414d8E8+vFrr8crr78RRwdHsewMYtUfCbiEFhVazyG8b4CTzqLdfrQ6YkfIafSYXhXvr2n1twm3+KgaMiY1Qx9zTO2wF0ad+BKcOu7yVZJp3wPeQhcAOQ75P+thshVRxnZZDMtCWu5rYgDXbKDcC1g0cKsg9w08ATKIlKySN5QabAT9VRRRMVC/49M9rk/WAM84d03qJVhqoFKCHtlC6JqjY5pk/Zbx7TF6l7fvzm8r2ESmJR7MfI76I91JwR5IsgEeo5UygWTcC7WTF0xfe2xDX1MTBPtYh2uWwM01wc2UhABzc2LmJsd7eeYCCmqwvMFiakgQ6Nk6HW+yFBvA5Ra8ySKSx4LvVA2Da7/l2DqOiTbeW/YsvwnjgPgK2XgyGSMzEkRJFnQQB+PPOob9Ltuij977IN555Wfx0x+/HO+881Zcv349Dg8PYwGAk0XXuh2dXUI53g3kY1ABQAVIAsCktUSsmVeS5e0V5yBb0WFQSMd0xWC4ZwLr0esKcBQsTKzDWIzQNr4K1CA7gwHB18ODmwQVABK20cKN9aTTi8Gmy24xjpQB1veKHQiYcCu0VHOj0X4MRt10iQ6TflT9vRg+cDYeeerx+PIXn4sXvvhCnD/7UOz0+rHX78RuD2sditYYZyrG14JUmjkAcaGLvFhOYjU/iNZ0FjubdTy0uxsP7u3EPthdvQ7Xv+j3IPYXrR6532IMz6dx82gS128exvUbB/HJwVF8PJ4TJJ0vZ7Fczqn/CQ3HI+psAtwEsIkdbRlHh9N4++0P4o/+6Jvxta/9Cl2z1wuMb6yncxJMFN3LjCvBWv3tLiGPM+o5d6ShyZWf60+wSMWXCx/qJspiuzd+LknZYp36Bdo/uB82ZFuK/EY9swqsaUL81m/wWTLpPTfJyG0UMDOwLh2H1sVNACyBXK4rziHxVckAZRcTGeG+P17r8Rc7bbT4c4orf1H+RPNYxEAEMZUvI76Wc7kU37GHL1YrSQBR0z07AQ3x2QiQWt4dlSeIc7qbB/Er8jawl0EUahHc1IrUBDfFpFbsyZymmNllhwDIQptYLqtYLlexQgt9uytX8E4rhmAfdpGn4TGveCxwOlkwzm4ejw/FRbiXKoQUZLms+rli+r6Vfs+a1a59PfdDaUhzW9tav/WFzW/TyNQaWV5NcDOl0raKRl63vU/iGQLcfOTsbjz1+Hnea9Cbfvz6G/Hq370eBwcHMnZGbIL7MjgX70TE82dG8cRgE/t0SRe42W2Am8ncvA9u3nn7/zzfsQVuaom+D242bzA3LW6KiJO7bHHsdapY989G++LzsenCHuXzeX202MTrB5sYzyLOdqlIGKsK4IIqL6igqy388zri7c+blXkm4jVbgAs7WkoBdsyX8ehuO54+C66lslW0Qf/yX/wo3hlDS0SABResdkvmNHDA3QC87JAJSBFzaEaiDRZbAPUExRKk8QzBOwABADq7sQL0yVI6vkfGC0yuC+iKJLEbS7Sbd8WaaNO9W+dnH2A+Sy2EqoaxFZUl5mzza7HlBD8D8EiWjBkLZOOlUHunFwskHHSCa8vMB5tVB+3u0Cxc0S0cyTNAUvxN5hors25RZxYOxqjALII6bqlOpiiAgs66F71NFcNYxyCqGLhiSPMhtxSjrZ2aS96AeS5Mltcx6bZi0W3HqELwKMd7AiAGA7PNGTF2N4Ycf2SxodqNZ1FJpwXJPzQp10K4Ag304DKi0sfzNlMLGV067qbGJ8EJ5y25+fU60gyEEUkRJuLGgqQQTFdoe9Lf3h1LbppDqX+15j1FIrxYzRSsInBriN6zOgzncjMEsiEs27RLAphadQhAMBQqAItKgIAYoK0dICpYv2DKgcWKZ85nh/ZhAskAmdHy1WMbEoJcPl63dDpsLK0Z4gylmHmyKTW/6TLfxnHE1qtbs7kY2SBL4FHqQTbb1Or2NIEo7c0SoTsBM4xpBCCULMA5s40bwRieepqmqD2ZJkVmS+AznTYYrGAJSKCd4BXAVzuxa1ZJI4vGV9ZKU7svxptaxpEEpbZTcRDOlhWDX+Rrb1DUYCorfU1DtxxnZqMmwwx8EIyO4RrXyHq9WvwJtGYLluQgKEthMy1paGm9wz1obZYURBcLyuw/Xm/EoFMRiELrPhjkU2qZoQUuYlBprqwwps2azBYjJYU6LpJJJG14L9iHNB0r7BbxQomJFsalNT+dfGinlmzEur0s7vPap8wUdJVaYKar9wYmaYxkBqHcPPHBgeYSxkOa69CoDYUBnUuHrYDpLGyBexc3EqiFWRDei5GfRllkRZjBQxCcjPWascug3AUomU614shJi5g/7iohkK2kA3+w5nB+paaT2a9yKXWgi/bLbMvKEkGDjIbzhlkWmQ6QSHGClsZOHG/WlJJTR+rkWpbE8gZIZtudnpi8bsPK+cGRxRoytJMFNEhaoG7TUu3BTtztbkk4+aiKbEhKJWhe8TMJFCeY1QgPgGNo/VFLnhjghM4szSI5Bt5fgLiYw9i70DFRrdR5kFrJ+DxdUsXMBQAriYG2tK9jHV8edeJ/fHI/fu+F/QADGPfip6+/FS//9NX45OBGrNvDaPV2mBx0G46iaS4EMDP63dik1iZZm9AtE2CS2ncsFNwJWGswQOr8SvFtsjcfHnbiudOfDdw8MWoiKK0kMp8HjiOZBx2PkjQmQH5aGzcjA1tU4x6R3WrgEUkqkmIwtBY1EqAdJDVs/V7es3KdmgdpONTMNSkt4TGYrPnCcnI2AAC9+Trp3D+3tvS7CqXFjqWRBUExgZsL1M+zvTYZrUzCU8cN65XWXSbqG0iEdF0Y1P5CnW7MGcR0FeR+MKprpp5CRpv1eXxJfq9OqrOl9RYe2rGwvS4S6aK3SGeN+5DxCd9jNlTzNmX7ff6slvWp33Uvz6c3G8f7b7weP/z+D+L1V16Nm9evM8Zip0NnQ5Y7QA7EAVg710vFlLiBOE+aEWL/RJEXbuxkryYbuRuLxYJjEtITJCcAiKHUkxZ8yfbAYnoFGi3jEMyhajmh3tN60I9rH16Pm+9/EmdP7cWZc3sEeSDRgPUWdBAyn8EU73cJ/LGLhvGOihsAaJIdTdDcmjAoUk837ZhVnVgPHoizF78cT7/wS/HC81+M5x9/MC6e7cV+T87X05XawDdrRIMdxj3z+VEcHR1Ee34jHu3O4vzZM3Fudy92hsNo9+FI0o9NfxBrygehIIjPL2K9msRkfDOuHxzEJzcP45MD6Gqi/XxJrc5qvoibq3lMeE/XMV8sYryAkdAyVst1LHqjaM9X8fqPfhqPPfpofOt/+Y/x6MUn4nAy4VrOTocTBlqOj2S6w6xJ+7lNDLNbyHkW47uGVjFvm4vJxairrCsC7BJkZJ6R72dkIsd5nkN2QHmO5dhnB8KnzYm8HsQm+T2OfXJWJluP7eDJxKS5Vd2Onix0SK2T9czeHBdybWBIYoQLwZy/7MFWLMUcjAUoxR4yYtu+h4xZk+SwRmY7UGEGBoGWFCETmj4U7oppL1mMZ35JoLJN9iCewXTpz1mihPfRuHIuKgXMdbu9CgoqirJghgLcKghwVm1IFoCt2VNcmv4R1PyW7ATyHRbr7LCE2AQFIcb/iP3I3kZevb2YE/puSoTYBsDIZb13GoikuVV2oDRQljLWGpS8RitbOWgeq3nM8jOSaOpnT+C43YqdficunNmJZ7/wiPbMVjt+9sa78fJPXo1Prl9XB14HDM1+7OydjrdXnfjymVE8NpjHmf4ohsN+dAad6PSHpSMljYQS5LzP3LyrTf7v/aY7MzdJfeGSoQHLFo5b/50/v8/cvPdncn0+I+MxNt24uD+MEYT3zXZhIpNf/Y+DbZYNCAEAgwAwTuw6zrad+UJgEtzSrdIEcIGGQof4nYBNLsutVkzJ3pLD8B70G5m5r8kMITMMMBkTbZibbGLoVj0WmqHzuGnFtOpq0SSJVOxOgKEDtDq6KjZ3GzISNCzAbKV1UIgNC5WyaKW7p0BNtlPkBs5/g12koE1tlQYcnaQWt+aVWJxoC2CQ5M0VCeICYBjb1wV8gGkIkFWkN8mky+EZt6FD1pCkMsUyFePK70EL5rpH3Tf6YUM3xyxNeia5naeNNnuCm2JigDmLIA7g5gzO5t1WjCqxr/J6xfPD/lwv9utNn6AyQF9UCJH8A6hC2zNYcAClxKDA/RPTLR17yWAlArChmQzGCIE5Azs04cQ9sNt7dyN33xq28ufdxK5nLJYQtfsdTDCS8fMF+wcgKIMo9mXiumsDB2xIBDdXtKdSoMVEvZ5MWtfWAZIx9QgTZG4YSCGwx1jEeNKctL4agnknW6yJo11qjeuqpQpqNoxAMrwEFmgs4BnyuM5WxHgGuAmbK2kdAhxk8O8ARvCdtCPFvPJPMvFq0Dw6ADfJnqSKYCw4TwBa4XygnboheIxpma2m6arOdhrvBRh7GINIapKxSxZAAX3UykeWsp0c2aaJ4kw6cJMtAXkIzTW6h1p/JwNdBs8IcnEczkHpYFKtyNpDAgSlZUtdSl93F8AKDY6sVUkGtlxrOYboKm9wTXdTbFuuDZx1arn3/8CC1moGMxzMPYGbtWEX5CfkAI8AVqC+12xqHiYIpfvI5AAtgVyb0BppkLoEdgLZqGnHRN2gV7rMFp08DDGsCXaBTwaXD85kzm2XADJSW0j0SAXlmYxjhVNxQnIVbEHytUCmgeCmE3mya5MJlZqbLrZ0rE/G+Q42s6+JIArGN0AqstncFeB6arZDKzFtxRg/93lkUYDn69Z73B8mG42qvtYxAbz5IjDvll5dt58H56bW7R7WKYCb5niyZmGQEsxm7ndpNOG2Qa7Vbkdj0aYCWJ3iEWKQ39plsRaDvxQpzZArrBKtR2A1F3M0PyquWXkdnve5epXkzRedhY1MTtno0CA1YGRzL+RckjxFGj9hPUBRhe7snL9iynOuk5ysbgwaEeF7WfwC472KL+/04k+fOhNf/7I0N3E/X/7Rq/HKzy/FdD6LvW7ETg/FKCQIbkkfDGguNIQYP9rTB0P+aTqNNh1HOScx1u7CCCjHQCY1x1saWSKgWcjdvY4DAwU0Ute4XrUKgI0ilARjjQYQd9KrCT4RfHESDD1Qtjx6joDVhdbfeWN8byWM3pf5TE5ibzaAulyTdMpmGrvI0pxTCW7+04OaZUbfBbhZtzdv7YmMVQA+VFG5AIa4lrEQHYblMoy5UFXLWMpmr4AgTXAz96m6Y18T7G7AzQI45HwtOdWto+N24GbyIZufar7/+M9vN8pveb7rivqP3U0VH717Of7m29+Nl77/nTg6vMFcYLGcxSRaZC8ynsT6hNb0uRheXMe913FdtXSC9o4umY3QokxJFt63luIYSungWaFgoB5hrrWMmxdzxhWIB1//+RsEYp544vHojfp8Zhj3KAzgeNPpPBY4BhjgfbSUihGONY/O5VkYaMgrMF7vrGPQQ5GzHdNVJ67N2nFtNYhq/6F48AtPxsVnnoqv/cJz8a9/6ctxZnQ6WvM1gdXl6iiOPr4SO5Mb8VivHY+cPh37Dz0Um9OnYz5fRAuGaT0I5vDILGIyFli3Y7GYxI2Dj+ODDz+MGzcPYjxdxnSxjumiivlyGcvWit1TB9NxHE7G0d50aKg0XgDkrGI+XcThfBrvvvFmfPDu1fizP/uz+NJXvkwSAluTszsjC8heQ5rAZq6PiA1ZKGVxDM/LTGWDmzx9sDmbxTnnTQmuEcShepautmZQ1vGr7r+FS7leJTfc84gFmsQcXOA8Ye1TLlhvcFsFv0YMzOjRoFYWAY6vnwD7mAmUOIPIhzqV+IsN5QMYc9vlO0HSlNRi4ZjFrpRtEJhI2Qu7ZlMaAfmU5wFiVcS8+D3iQuQzOFav3+WYxRyAbiqvFcVPEpm1h6t4bOZ+Yd2ntINmfYKLjMGJFdvwi8cSW5q/68KbQZ2ijLudLxVDMjwjopu634ybswifjOuUJ2gsOCiE5Hzj52ycmYC0yBE1Q1/x+XbRJ4FNjqd7BDcVK22fi65kEzv9bjzx0Ol4+vELzL7hav+jV/4uXnnt5zEZj2NA2RzoaPZisHMmfr6MeObUIC70prHXh1M65CWgmbtzH9y83Wbzj/C7O4Obn5HJeR/cvPendnU+iTfHC278z+4PYw8VFIa5ABIwy5FwY1VKIed7P9Zdf9I4NtfNzAHUFxjVfE5x7c6oL+aWncS/+v++FO8cLggaotW43+oSCIIxxrItrU3oZEIXDx8CWwatAMu1kyok/QAjDPJhz0MQMN204ojmQQh+THxHm3bLLuIGgI7I7EGVSZVkLNTUsgQTjuwJZOhZpQVIJ1dsAZPeBsC2VJeIAjWAFnQKlxmJmIYAz5QOE9ikFos1Z3AOHTkD890ILNBO3mDbCPBze+JSRkvEe92Oy7TdreTc+IjKEDWKFu8R4EDpdeLimHySkKqlmq0TBjehmzbH+aDyhMp2cZ3V9arlScEeNpnlBswhOcYD5IXWJ8BZHIdsOwDPq2SEofqNczJQVdgF7egvMGallZkt+NLdw7UKEOvamRPhMCplZKWZgUVgYb2J0aanlkyMBLpOJkgk0IgAEbVldP5sFfdGSx4rAjEExytAs3rQCQxktVqA8waSRdS/AwhIUJHmL2I0IlDEsdE+xeefza5mr5XKIJw3G5lHCSA98RJooDOrAW4SHQiAC+gigACmOMBN6gZaa987fLZvUyLC+kAcPb6wuhClg8JRfNCGvmqXwORiDR3MNoNyOnouK4GbYKkiyXBwR0aLWYgCfYtpdAFMcCw8OzL1UKBg4NKh7iWmEcYGEhYA4ZRCoB5d0DmSc6ejNvq6Ui+QmjBjitL7PMioJPBnV3JrouLYAOFE7xWbleZfLAa0YoftNGL9YDzksWT2rGIAAzoCyEqu9B61g2v2I8AVqwHnh1UIgDfeh/UBerdso7f+klqz1RNR/NutG8viD9kp2SKk69eYklaryiUZ1Pv3nN7Wx2MBAzpkZgb6HnJW09/Ia4h1l/KaWfgwK5XHhBYw8xVJSEhiQKlXMsp5TbwtPu/ScmmDq9QHpFurEgLO+9Imj4BWkhAEQJ1AlEDVBTzJJkRMETGnY2syPXLeG0gn076wQOq2/xwfuC8zzg09I7Ez7BRbpDSgw0wqgt5XcF+L9ZfxXq85TMS5D2VvL3KPioUIMfO1mrIYkf/t5mSARXKb1p88f60dYmdU0KVuMLpl4oKWNyVxWk+0wPD/e87n37q7IV0uSpR4mbfcBtZfyKuoDAZTMcl4YH9i0Y3omjoeyPh0wse2VBrwNXhpPjaAiK/sDuNPnzkT33hupO+qFvHd778cb1y+zOSJrqudVgn8pbXZj8FwGKPRiOAmwIphp09mJwFOMEgAhHZ7BFWS4dMgc9w5nGkAu97uxCQDiA3672d4NYHSrY9lzb8mJvE+NRNfMA3LunMCuEAwOe+nWT9i8ijJYysxilLNRP4E9pFa2uvrSvC7HDsLrAZ4ZHyRBQuzrGx4h3bK5uskkPMz3L7P4a01cxP3AfHcceYmiktiQrstlpJHmsjsEuDylq34mvusmXNdFHsT92oBzc3GvnQSuFmDiS4eGeDUhdaFlOOlDuEkzYF58jgsMUVh7W/fQoaFt3k1P/9Zbr502hHTQvkf3UIRkxsfx8vf/at48TvfjfevXiGDGNqCKPAv0Y6KfcbrdwsbPNrIqV+uIqQ6uaz7iXV5ibbZLLyoswNFdQFHK3cJqE+BzuksuHRiM1+R+DGdHEWr34nOaMh9etRrx9n9UYyGIz7vo6NJHI6PYgYWLtpvqdvT4VqSTCqZ66jNtrRnI3JpDaPXWUangzNax3zdjmWFLoteDLq9mLX34vrwQjzxpS/EC7/4TLzwyAPxG088HC88cDpOtaHPWcVmZyeW3X3rm9tgKp8XwCu0+UJbc3IU125cj4PDw5jM53FzPNpFd8IAACAASURBVKOJENy1ccqLahnj2SE1mW9Oxoz3VsuI+WITh7NV3LgxiYOPPomPP7wal17/efzxH/1RfPPf/2kMT+9LS5l5woZrKzRKj780p+vYkZ1A7gDRTu4/ws/qGJoxv4kU2dnmQi2OAS33jF+yuH/LwZGmOW7POcLY2qw9nAdiuE9bd3J8MzrzfOKc5P6pozHGYYdfI+5LibfGe/BejPsEDFOyJ9cAhpeI9XpdsR4BNmZbfhYc07XczESsNWTvQzbGBkSUxQKIjpyngvzcivEaQDMAmQT+DG62rTnNYjOPp7yaHXvew+cLyDyoAy5zG8U6zTxHMbbycq2DKMhijeq0ZfFIdXkTbNJbg0Gfi8ocS4yHE7Cuwc8m8JgM6HzWeh7bbMksqDWfaxPcZD5mo0eOoeZSeQzcTIC0ebx87lvnkHFSA9zMvAPv2xnALf1MPP3IQyQ4QOrkb374ExoKLZeLGPb6An67/ejtno3XFhFPnhnE+f4iRgQ3Ec90Y9Qb3Qc3P8tm8w/w3tbX/p9LXA9Eyklm5r3/++m9Vfy3X3v/H+BU/2m+8h+3LX0db4+RvLTiqX1QpFt0xcaiJz6WoLLj7S7/UHcmFxMZkdQvAjNoA5rNCHh2h4MtcPMX/zzd0pvMTbTYguYPhh/aRttsE8UCx4AGrDcAiaTvyNwGhjBt60wheJqS/Sl3XIo0A4DqANxESxw0AmW6cejsAIEAW2MpiC1dMWySFEcHO4+C/ToW25Gs5yiQcxPtrtrqsQGoUoVNR/UsAWIA7LR5KzmE0Y2chRnLJYMDlTqDkFRny9ZQSfSxtWdZAdjLZNhmAm61NDlN1VdWvGQCxAS5tHLo+Qzo6EtJd7ExXPXET6UJGTFfVtHuCuzTdbgN1jpS3A4ruEviOgBuQiJAjvFg0QHcBJDVo98HB4PAVpLMrIXmNk/oehLcpMC9dD+RHCvxF1DYW6F9uzYbQSs0gwA62GtTO9Pqc1NnEE32JNonxTqkFiNdzMVATGYcW5iS7ZmMFrS4pxtsami5tVOVQoBvMpZCWwaBCoObPA4RbELcDHgBEODuEbBj2zLAV7Ql47kKqD2+4TK4p/STgE0ai3iG4dgEGYqOJ/Sq9MwdJTKyFGsumYUCAHGtHB8cE1lpb8xbAKWUDpCrN84dIMqGIFJL4Cav0WZGZBJrDiH0gUwEwDu8AfJOPBaBS40CspCz/ZJMzi7nJQUFqFGlsJH6nmTBdc2MEfKSuqRp1oAWF7aOu4+JybcF7qn7my0zGdAKteYf2wEpoXHBAUxw7nE+ZyW/iqLruaQAH1qB0qOiMLDc5d2+20bbOu4/wE1rFWZVHwAnTbjYxq+2XSTahK3MBuYKQnmGuh0rA1H8QsxSXwm1yhoJcko6eO7zGYDV0jBOqYE1g15O3BhEmoFHpiflCTS+6XRrHVyuh0oJrB2VztxaWcRG1jVq2ApFYDEFLUvVXC3vJSUqZRPpPwLAgfmBW3i3kh5FmmIA9aSbx3M2wKsbY0MjBL+lk9AAKzUnrSXrY0E2APOaZ2+DMn1vDXZCV7MkRrkO8jlqvOAeIaEoAvyWXElwk6vAGk1mslVSMG8wpQk+woW0JIcNlmcCXakjLM8PsUX4rLQnJLiZc5zHLxqo2yAnji9N0QboIhKw1mHsrQZIwXYa0PhNDFWMWbSCE9wk+KB7TmM2Fzmx3/Kc+H0A/Vvxld2d+JMn9+MbX+prnYlVfPuvvx/vXHmX8igoYqCYQuZmv1/+DIdwSx8WY6EhGBLQ4bT5kMyFejwnzRVP9bsNfhoBjIqS0vRDjklWzLFXjoX88b0Aeh7KAiUNZEHWhGPDrYscImauq+BgeZuMRXKseB7kX2BD1/tKFjQVyGtuGjDK+KAkddLmTCCHbH+ntUVzMyUynBh/BmLr3T6NT31f875/+j3fBjehBcnWTsQmvi000rMUDHuHvNZIH1HgJvYxJekM7sreCXYVCfOIlap6reG5pXREA1DMImI+kvQOal6LCqHbr3sCN3OLy2WXmtDb32sv+7KeaRnZdmL/tAewdf9RDKSGKOYJLgBSNEsWSA+uXYs3XvtZ/PSll+PKO5djOp/HHAAN5UbWsVguY00zIe2/iD0peZFmb94PEUhAo1AolIIKxFVq760IxLEAyH1KerNoAV8vqhhuNrEz6sZhNSHY36o67M7Y7UmfuFqtYzabaf9HnNOFrFgrlguc27qAD5z/W3F0K3oV9DoRG61i060Yz23Q7UX9+KAEx6YziElnL+azVSzWrdh74IF49AuPxa/80gvxu7/xK/HLTz8R+wO1naOtAyakGECIpRDTIVRfLFZxeHgQN29+QDDz5mQWEzAx0W21XMZ0No8FWs4Xi5gvZrxN1yfTqLrdmM+r+OT6QXz00bX4+NrHcfOj67G4fhjnHnwg/s//+/+Kwd6+YmUC9y66MvG5fbFC+7KBQsY/0nxUbNkwIaPqgIx0xC53ccSgISWv/PxyneNY5NzTqsNciCmCzqm5VibQzCJDZqBZub91wZaOfikeqeynOVv3TyA/qNdNLRbHwX/6E9hYFSBy0TguBWERNUB6AdjIeN5xBUkW1pyVgZAKGBzLbINXPqS5L5tg5YMCELOFGdMNxI6U28lcjeuPcwd8N0yncH5LMjp1ZXkvE9jMf6seJgNMzGfmNYzDQP7pyWCKc1yFHq11LvSDDODCqOSotFepS0YPDu+VoZTWzyZoyGtsMHD13tyramZuE9zEKRxnbh5/7DmSj+GeJz7XUgB2ETkLS2XNAwFi2I8nz5+JixfO0vMEo/7Fv/lhvPXmW7FczMi8ZadLfxT9vbPxyqIdT50exvnBKvYGu9EbDqLf6xDoTKPE+23pf++w4J6+wOAmcW8nmElltqC+29BzA7/T3/eZm/f0HPihj6frePdQk/7pU+0YDQR0brAT8oW22+Rr3ftx7vqTXjGEU2Xg7B2oqgxudmKws2MkT6Yvv/KffxTvjpdsoSsLMR2XDeKgNRYggPUZjYNZ900LPFqhUZkF8LCAzmEA3IxYIOEie1K/p65dgn1skdnEATQR212y7wCO0uCH+nLWceTnZJYixqZYl03YGGAM+pOzxQhMNOi1pI+yQjEhb9AbQ8CC8+GGZE3ABEwY2BXA0bsGIUG5nGN7nAG8M8PHEJN0H0u7Ke47WJDWm3SbsGIEV9ECTvNLghYI2stPU+fPGznaIJBk0jXT87u0Y7ryB3CTgAA0WCAuzQq+29IB3uHe4XR4RzBmIVZuwNitxLg9aG+sGQsCY5X0+/8B6KCeHcAVsQWlE6ckj0zX9SbOgv/nyjtAObFc5TZPlm6sY7TBk0hwS8yqAkiakYEWK3xvauApycyxIRYI9TkJeFsHEWCKhcs5Ezn2zCr0U8MYxNERyqbTuVpg0qm5nnUMEgkMCMymzp8LCAA38T0EVd3+yZaswpbLgECTMzd3VTht/pQQX6OCrsBUOpgqprcJaq7wB9dgAJX6WTS6EsCB0YkrBbA5BMAJYHPToklVAk4EOAwyS/ZhTQmJ1aYncJM6m2IbY15hpGO+bDbdWJAhrJY1ajw50SjBJe9nDTIlDEE4NRN/SyxwvDRZ1ZQJEMCNFxhIGcikdlJGhAm0kfHDKnUaKBkEI8CU64UDVAJ4Cp7V9muAjSCfNBOT9Yi3Zds1W5dxbtaackSq60lg00BkFge4arAl3WwEz3v+hYyeUaZ+L6akCif53WTauV2bgbOZ3WSF2QkU67OC9Lp8lsxkgfAM48Uc4DRQyU16qbWQ/WY9d4Ct36v9zjioAcc29ajckl1a552IOKhe+Zo4WlPHUmFrcUiv6GxcmxOQBZsu5z4/Si+YuSntyjoJ4ndzvgtwFvidoKcHedHrJGfZcgZmggJso8acALNc3BJ7E9M3W8/lQoq1VqzdesdJkwauODRJs/anwVqMPQIxvvcJbhbmJvfnughZAx5CM3VqrmLzKpxUESCW5EwfYDfADBQVMBZo/iXWJpJCfCekXgBu4vqgOSxGudY8jJov7wzjTy7uxTe+NIgeRll7Fd/5y+/G5StXYrlcRq/Xof4dZETojJ5O6WhLN7gpt1G0bzbZVQBEm+Cmig338uI+S3ATY1CJXb6Og5r58zr59rr7aUn2sRNSsu4k1yx0FhMa8hEEbzwuxdysEU1O4QJkNplV2we6BRSsuxTrTcKhh1rkvSvnOl66JZK1WZaORnnuXu72Z/vMSff/VpBT4CaNMNZgtdXgpqAGF44QF2JPhgyGO2DIeHM8SAM4rx0p0cO4oOF+DJOWTLjzUbCl0WQQhQMpGZJghrluWwC01+7G7bhbcFPHNRBTRpO+iABC41x4PqZCbH2uwWj7tCdy/N6zA4HmnZto9TrSUV6iOCwJluV0FotPrsX7b70Zr776avz856/HjYMbYsci3q9WsSArTYZa1OK09Az0OblWA+RDYQmdAywgKRbDcdWNYiAatxzAHDqv2j0W2TvLecCQelpNKWnUW3d5XtiMhcl5jIPlBtkbstXV9QEyQgK+1KLF6SHv6Esqg1IVLErCVh5dGeh2UWRG3SIgkyyu92XsQ0mfTvSHezHYPx175x6M0w89SJfyX//qF+OrzzwVF8+fiwGH55JAyezoKGaH45hPxjFfTmK6WMV4vorZoorZch3zFf57EfP5PJYLtPBvYlJtYrzcxPXxJD669nF88uH7cfDh+3H08YexnC7i0Yeeiv/t//jf46kvfylmFagkNsrEgOV9xlrvEVDyhmMjIkkTZV9VDsW6fgKYIIyYbcm4qLipN+AmtnHDhUGxgnbWrIfW82GjzYNzKvepzLvyGVG/tQHcHR/DImbJICk/I1yzHJEfyeyp+fmyRjvfhbkVj2+ncZpxcV2wC7k7z0R6cecD8wWTZBAr2qkti840GMp13/MZgCdc7Xl80cZdSFXBHR0eYAkOmKt502UOloCrnieYn2hTV1W+cWXHih7QosX94LPCwzO4iZxSzE1SjdSG3rhX6GLKLi6sNZizJIjQZErt+uyCIBnGXSmpPd3oVGiCm37cyaJzEdtGjaUQo/veJIjkmnc3u0qzoKNR0CwIeiw21mjch9GwH1946FQ8TXAT87wdL774Urz91puxmE2k/d1H6/lODHbPxU/nIKIN43x/Fbv9HcUtg04MB/eZm3fzjP4h33NXzE2OiQaz85Z/5xluNgHm5n+9z9y8p2f24Wwdl4/kXv3MKbRYZFKxZNUDm6pgj1uZBvd0wDt8qLTLpSagNTiIWKI1ajrnAtcfAdw0g6TViq/9lx/H1Qm0Q1HZ0sIIlp2MNLTAKMGWJg+XdC6QWuuwQIIVAnMLvBsAGRy+Z9AgRFIVHbbrI7miTiCDE2kRzjbrGK/XMYJbInQWXdnicZ0zICmSulxdKuRZNDYGNSMhDQXbEN8N8xMkeDIEASCE/4O5D5JC+rPb1i1bEblBQOcRjBUbIDA9Vr4vxhQddiNm3YEqeG69zuQDbcAEiDatGFSoILfZCrRkC7A2b5o+kBUGndJVcd0ls5TVNrMZEQBU0jPNttQEN7kRFAACEgFiboJtB30WNi3YDIgaqdhsSbNNDUSwhMDFS4F5oSuTXp1E8bknoOGxh72l1+oJIEEoBtSPz8msJkXusc8NNQ1gDAYChIKOKJm/6+iu8RRcAS58DA02sWPQwrtUCzsATlww4mVsxA5+0aotd2zdjIIdu4WYYuFkHmpjT3YuxiHBemIJHjMABNIhmuPT32djDwC3yEMwvmCqhRHXIaPZVXZLFhBkLgwutUYLGza4ZjkIjP/Sqp5MZF9DRj1soYEsAYCBXpfjaQaRcMjGOkAj8EEyp6H3dUWWNcdgq805CM03QVeu1pt1THdJtHBFhwZhAPwBZgJYBaKLvzH+8F0oGMzpZqoXE3wGcY3Ew8LuPFKylUuYrM8xKcI83KANXpxljOc0DOK6Qt+nGtzMdSeD38QqCLBzLIgFRGA0gUlCe3rGANbV5iR9SjJr7UiLgxHmbjiX53ekDhmumtq4GY9ybNQsKo67RutvM4HOjtRSoYf0hMddMZ1qsrDJqnVZLAFYGmWZJea2dBhYiSVTQk8XJkzTNVu9NrQThKcgsgY3g+AmfkMJfDMTZL4jJ2l8v1noZsH7QYrRYA0pVdYF2oolYLkKuujKEWjTB6XGjA8/qwQWCV5gboBNJDtUO0yr3R1tjxp3AChhWpVAtucpFwiccxoP1C7YxXU05S4MblI7t9FeT31Y6yzrb+xhMs6QlIvvT4IsbpmH3yjfY1Cd89UslGLKwdbb2ombc8HTqW5PT/ZD7fCMZ4wiita3Dc1BuBwgujCjkc1q1hXuohXekiFZ9MCxWFT0tWLPwxN9bmcY/9OTe/F7z+9Q3gAgwLf/8ttx+cp7NMRgK6jbzaE912eiAGBzwNZ0aloluNkF0NBlsVOam/pv5d6p+XwvkU+Cm2J/47u1jjQzwzt/70nMwtt9R4JZqY+mHddjurQQKiZqvm4BLk84tYS+9JU5CBoF6dxvHfKovVDjq8x2tyPmD47lxne+IZ/DO9idcgJwvP0zFSSxBACIkFO6mJsAN/FeSOogoARQ3Dfjmu38eB/WGOqjS4M5wWNL/imxJ/sKLaOKLcv44HbgAm3jepuJNIFryxblW4p29TEgssnmvN3wq8HNuqKZP7uFucnTrUEmfW+26Oa1nHwNzUeIgiSOQc1kambLiJBdDCh4gFiwnkc1O4ojMAivXo3XX301fvbKT9lmjfVrspjGDGYp7qBRi24Vq+WK+6aMM+GqviK7TaxsxXwCHVOmJaK9WPIz6x5aqxFOYI0kzzNa1YZsyzT5Q8zNPdcFfLDRGZuwcIcYxOPM7fK2QLEkCe2fYwNtzjb08kHG6EavgtN4NzbdTay7aJ1fSWe5wwiHBeIOQCbG3XDlbEd3bz9GDzwcFx69EE9dfDQuPvJIfOXpi/H0hQdjtFnF8vBmTKGhuZjRHGg+W8ZsvojpXH+DvQnwfr7axOGiimm1ifc+vB7vv/9hXEXB6OBGtMc3oz0dx2OPPx5/9K3/Nf7Fb/8WtTeLhnk+/xzXjfn1qexoP4PcXEVgkGwNYydLAiWrFhIYJVb2HqjCAWabY+wSKyi7UtHA+o1b65OJCQ1gTNFmY1gfm3v4pzp+ahZhjnt+zNqgx4GyMj/9H7hs3G/WCs1q11JZG8XhvOHrgLUKb0TcDNM3ypU5Bs+OmBzPSjXk/K19QOzkyUL7czJrGEZaTq3fbke/142RgWMWmAvoWhUgkYA1xp01aXOt0mO3dA6OvzSJAP6oFnlnWz1ZmPAssCRHknGSMQ3LJxQbvBLSi4AF/BRawmFUVsIfgLyKR2vPg2RuftoWUdZPB7dNNmVTI10r2TaGq/F17Jsdk4p8cAzYTKJAs/jEZ9OKnUE/Ll44E88++gA7ZfFgfvCDF+Ott96M5XxK8kVn0I/hYDf6ADenm3hqD5qbq9gHc5PxC4oc98HNzyEc+Ht9RWFu3omRebvfayVQkP7MfXDznh/I+7NNvENwM+LZ/XbsAtysEFQogVHyW2to3POB7vqDNVDEcK254VXrWM3m0ULiMRrV4Ga04tf/69/GexO0pKD9W62lQJIYqJRFyMk2N0mxb8jA0VbICixaPBkMQby82yJjBN+HYAjMTwBuqW8GAAgtywh2V61OjNDGxsU+q79q5ZZbeTogZ3tYxrc1s5Chn1vxxI5sE9AgQ83ajPj9TguAYlcC9GgPaKN1T8AFnhidtsm6q4GRZFBR08Sbz7zb5z3EpsfWeTueA64bbtoxhAETrq/TjnGnHZNWi60aOAzuFeQL1DoMcFNafdg0wXAEAwrgLNtvq3XsGRs/cSw5vztqyVAIVbtuW2OSnUlsEQFYAr1BpgdylGftXACk3YN4bitdVt0O7FZiPWZt1r0W4FuELwhu9X1iSCmBQVCwR+fylAPQZiWWJ1hOut/rNeDV7fmhRNggCZ/pUoEIJQ+MCuJNEINvtdRa5WZ7Ab6pL6hJo01Ybejc4MHccpLEZTAzJAMz1Ix0y3ZuwLiPNIxCCypBRBkHscoO5qZ1N3kPLKWA81BQUfMyEgjC3WABIQGJOlZysKVoQIERWKBiq216MLGCSdeSzwxJIH5OdrBJd2A3QQICDGgcH4UX6vXh6Rh8K4C9BcExz5dttICJSQH3bemcCYSkQzhdycGkUMRa4u3CWhISnEYcibe5tt1M3fyM1jFYt2MI2QiwRm0kRAdKtydmNZ1HLPm/QqVsIUIAibFN0yyeoyoRlILAugTg2WOOYDKeJa9RVXEVEzCakeQkk68BmpmdyWfn6rYYdzpPrG3JAOV5kwHgaohZCVsseqxLXicJ0Ju5KeBCtXj8D2BtKeC4NVpMA2trom2KzIftBELjXzeMVfps9XIoK7F/sWSK6+wautFUcnLbp4NyBrxmPIPF22A1NpMMMYZhRpZMDyFoBDgTVMssIbVaS1HDhTI9NX6tpD8EppLZW9gG6oiglCiSA8pa1FwBESGakh2QWrBbOts17ZZuUyYl5wIsk5PJv82U5ZOk+RXATT9bt/+p9Y1nw+tk6odzdrubABs7lOII2HfZJaDPJSyXa0x+W3YaJLNb2Je1XA1uwugLN4edB6hbJuOdsiAyFMJ5sVmNihbJjkmdQuVm2Bef2RnE//z0KYKb6I5otVbxV//9O3H5vfcIBMD1VS7gXSYC2ZqebekAN+mcDoDThkMAKNA6ChAS7CquAR4Pdwxl8sY0AHuul2aokqX3KeDmSaBi/qwUFm4DROa51QU3jZmTXnlN20XWxntPOM5xYOKW820eqpH8NYHQrd3ynwLNPHYzCBj4dfz66n83wM2G5ibATRQm+aIruswQta9B+mdNZ2vEL2DZCdxsaPE2lr4CnjsOS3KHlvQaGMziWBZ4uN44ppMShmNogyPNy2XC3/jBcXAzc66yNh5jZzMe0Yq8NaqyuLL1ueP3Oa9ji126PTbRukrGWaVR2+4A3GP7k1pXCWIAZEE3Ris280UcfPRRvHvpEplOVy6/He9/8H7M5lOCI2RxAooEKx3tvHBKZxwESSowPKXyyaYpxoaKy1ViRewqg0r8N96PeYvnR3O/FZigEWDyL8z8pEEj1i3r1LJ7gJ1P+OJaWkauOdqXqNNuOaQhjg1pqg72+W70YhTd9pCgJX62hF3oeiHwHJ0IIBlgjeIWJPBrQWM8OLX3YvfU6Th75oG4cP6hePTC+XjkoQfi/Lkz8eBZ/HyPsd1iMo7D6zdiMgGTc0k37Pk6YrJcxtWPr8d7H38c7719JY4+uR5HR4fRni9iMF/EEw8+FL/7B78fv/un3yKYPFst+KzUobLhM0RM1O6B4VovigTfPDZyXTAWqmnk/TFZmzTbsnGq+hiyiyO7E/QtaeiXeunZnUdQ07EoCRzlYM1cM1u5vc9kEaicqU54C7gyiYBfl9fnsa39ToEXO7kKi9lLhW+A7gWIHchs3DVnd3R8BOA428ABboK0w/ZtdDhAHq1jhri14C2jwDWL/53ayzomY/H1OuYVJJ5SY13zmAUeAOptaMOii1FXm3EM9dGhg9vuUvuVc8X5knLWmr3KT/r61mZuYl4rrITkmmSX2JHj/IUkgkZnD7XIoafrAoVIEOqAEVnFMXQZLzYHzXiVa2z9WHIdb27NCW4Wqahc3BR8+nnXIOXWulkvs3pfeb4e0VsgZo6bhj5rdhYB3Oz34gsXzsRzjz9EchbWhe9+7wcENyEN0em1o93txGi4H/29c/HKZB1P7vXj4b7AzWRu9m2IiPjmflv6sc3nH+mfBDc/z2M9vbu8z9y8xxv6HsDNQ7S3RnzxlMDNFhK8rirBmsMn1Y3v8YB3/Nit4CYTLq9UCW52hgI3cW5YZL/2X34Y741XSrxYQGVvsZZA63aY81VcfmVSkuCAAQk7gGNRl+aNNf6Ks6v+neAZAzEs8gA2Ce+hFaAieISEEeYKcDNGEIQ2B5p9sAJXG2/QsMktkIh2muEngatGgo8wC9XtnXaPzwkA67zTjrnbX7ClAtxEYCe6PzYCBHQGOgmY6KkuOmKSJnOTJiVkqbZjZ9OJIQGpRSzbnZh2OnapJHmJ14MxA3BztFpGjwm22o3nNDZSJQ0se7SDQu6guBC79V0BgPGYTcRhpy+AtoVNdMO2ZLQoUvcSwA8Tepy9gCH9Scdn7AtyKx9A6ygDCoMkTBScIOP+d1pQqgMchHujgAHPGjVfJCJogd6pKm721MPCUR2EsnXbQfiCrf0aEVv6qZlScpMDuImAoc1q/4bikW1W6RcAN6ulq+/6HoIBCfDkJsnEAAxQJE5UtWOAQrAZ9xFJPXUcBazIQElBOe8zn5db7u1GvWQbquQS4EyP8cvrBKvXwT2OpKNZB9DcYlV0E9zMlmPxuyWRoBeTFDjYE0Dp8BkCiJ9tkBgoEE5wLkEgtoy5bZyBLgF+QT68Ro/hrObns122wNzskPUAYJSVaq4OAoUpIEAwzm02vrdMntzuzSDFfxQQpZFKA8zB7+lwC6dyzW/cNLK806iJc0PGY2wdzuzPlfD8NjLVOHfBTG1xnMsOTE7t+MO52+qQ7YbvAfDDwoKrw2pDlyEXA1+vVbmSCtSUzioTceFGfLFtPWU2UBBxq5twDSVddUXbMR8Y3Gszs9Nx3u7eBEvNxoKkBuN7LpYO3g0W0jiIOotw4FQ4oABZATBZGtbWAtCtc8igU/NcIvfWm9osXeiARrGBdTX4EdBFYDrtuNKfDAncv6IHqScyxKpgl2kkuDgi5JSlb2xALQEEsqjT8CelIGpNLwGFZifb7AnfzSfMQpGkAggou3WRgCLZy9LibSFJ9TPjFsi2RVGkyXACw9ls1RKSJ/uj3DFcqBlKZpSx+ZF6XGohpPYsKeVuZXCChDwEx+CO0elE30WWDOCaLGAVZrAWqOCDtVT6r5nsOJ4ggO4kDeCBKrMRbQAAIABJREFUj5V7IwuJkGOhfnAmNamtyydq6QkwnTfx9G4v/uSpU/F7z+1yfe10I/7qL78b71x9n5pj0MjGny3NzR4Mheq2dAKebksHwJnMzWZbOrUl7wDGNcEivbdO41HkYRJJKYxbmZvHGZjHgSZ+W7LMjsVRtwMZsVaf/Mr4rolU+72l4KNPal3UuTdfeb3lvtxCZ9kuXOjLGt/w/yNwk+aGm3X0EfcZ3Fys1jFZVdQz3HT7nOdb4KaqGSrEJlvcsUjeJW1HdceEnnVtPMe10wCD7m8+o0ZLbuOWp2SKnuv2yDgZ3NxuiefnzAYtYEHp1vh0NrIMYxrjyYdujl2Al2x7tVEj9maAHHiPuiwk35LsV8gSwXyyXa3i5icfx+U3LsXbly7FlTffjGsffhA3p+OYrpcyGALgAb0/FFstgwFWOP4bQKUMVPU8smBHYJLi7Ii0KrJvsb6BhQ4WftWuCJxKtADngfDVzC3XGZOBR1PKBJfJ3FfhCmslnt9wVcXeahmL3iZmXbA+O9FaD6PbHlBre9XGGo6YFGxG3ANkFLov+g6tN+pEURc7IrLlKmhutIJp2v6pOPfQ+Xj88cfimS88Fg+d2o/HHjwTw9YmppNJTOaLOFqs4pPxNN7/6FpcefdKXP3wakyvXYv1ZEwGPLRDH9p/IH7rN387vv4//LvYeeRCjGdTFSPXmxi0pRtPQJht9BF9xLzZRXVC0STzKbxH7ccqCkpL0sZjLDKqi6nZ8cAYrQxkFYhNERA45u4vEkSKNIYY9Ll/6fgCmjN3cGm2TJBtAEuxSrFJ4iTVW5NZmms1CDBNLU8/pbqzCzEw9tUUgHNMQKKGW8splWB5HhqRtVHwzntjgyVOe10XSQoY7x7TIgmZKIE4HLIaYDezalDfX8qqMWZ1PCapfMs4VexMhEEU52jDgEnM8e2Ch2K/7FzC3qHzk5SOglDWlexXwW5ASKQgHjFQz1uKed+QpNLWZP3MxnbFOet4Va70KgrlMynrlgu+YvmmCVyTX5vwudcqr3V3C2421zOForno2dxoqzjUilG/H088dCqee+I8NYYx+L/7/ZfizTffjGq5iK69Kkaj/RjsnYufTFdxcW8QDw+WsTcUuAnNzeF9cHN7M/sn+JfATUL25nQ7ieSKnD93in/Lv/Pnjb+huXm/Lf3enqSYm0iQWgI3+9j4O7HuqFLNgP6E+PTejnbnT9WpgDuuk2GERBYA4XTGDLMHp0JvYhg3v07NTfDVtLgjQeqRBaikkxp/4qiUFmG26FoLCW3oAPewE4K9Q8Ygrhu63AQ/xCRioMNzqaFfmrmYno/qFtk0SIaRDNp0CMfBRk8nZVQ0VbKy47mNQ7ipEG5UkOKAt+5dx7RRW8wAFW2AeUhwsVl5QyKDp92JMavEAisIeNDURa6oCW5WG+l+4pX6k7gqQCTQd6RGIe4KQCO2BoNd5pZDY664LcNK1XBsZEhkaf6DdlxcBWmQVbQHaqfgZZt9ZxXK8hQnaFNQmBa9lsFNOyUToKA5kcAHahMVuoA3bvWdxC562r2BpPEP430LTgP0glaSWJ9iRHLbNbg5t9nUgIlKW6Ak84ms6tr8hve+R8AIgATGGluIeX0GhnA91BCFpEGbwS+iAl4l2v3ZbrKKXqe/refG9tC8XwJxKwA4AFpaghtppEP2pOUJ0LZlt+pkbuJ5cD74uaJNFexmhOMCPz0n8LyzbQ5uzxtoJ+E5yDgLnyOjkVp3Bo0MIuE+ou0bjBVqtznQ4ePgXAFQJQAFLApcM45N1hpAazMeKVuQXt0ZDyg0KdqZnBMESx0EN5JwMnvxna5Cq21VYA2DJrbyyKWUwZ3dupEMqASgwgNrylnUIL5ZR1AZBCe4CUMnMLPxNhQYyKDm2IQ+YDtGGWQahC6hjoEPXbMcGqGhBbYjEh7pJqoFmOOpDXMyCa2TzUpmnlugk6lLl2ndG6xfnNsExNx2DZjd9yvJvik4giKCjqd1TmCGGTqNAFKaYABSrZ3bBIXTes7tWJirCi+VjOM+Fg0tB5YL6ITqQAI3vUVg3cWYYasVJAzKfi+kLDFoJhAYt5R+8PhxxmJuguBtgInY05gB5rWp4CGskuJeMdrU4GYCkRgLNIhzWxzXdzzzNDJjsi/pELVAiqWnz8tBmmwWLkp1IjZ3wsFn5XvH1d8sUt2X2niCIb2LNdSJMwjbtdi+p4pjqKaZyJpMJT56Jr7iXjZ1SylYj8CabGe+UVIoZI+wRMIWNJRywBiuMalcO/3sMM8wAqGTi73O9zdbxrwwCwBH9oY1C88NbFgwyiGnAu0vniOSAexFGsuYV1g/sH6jsIb5hXv19F43vvnkfvzel/aAxEan14q//usX4913L9PIj6xNmgPJIIgszX4vBoMB/+DfA7elA8zE7+SW3lVrOtYu6lPeGdzM6yvPohHyFOYm9mIbCm0lQseQphMxwGzjbgZKOWeaoEGZSHeOuepzrsNyoSP1ZxNQk2brbV4F3KzPXktK88uOff6W4xx7/11ewt28rXlP87/ZTpyvBqtMt8Anx8IoPS3llE59RqzbAtvwormhzSRVEG2xJX0G5ibjTCpKSpexGIuZkeniDYFvs5LylLTneO6XYlMdT7HocTyJ9gBsXq9iImMwx9b2HK/iRNVADQsWXnPKPWq0nTbZo3fCqRvd+I2z3dYO5c7HS0NhR3DJGrEsdYZhuoI1SusLSd3JmNys4/TuDtmM1z+6Fu+8+rN45/XX48r7V+O9D96Lg/FhzJfzWAIQtGNzxo8btM6uICfQidUSRpVYe7Qb0UQSrMpqySI41hO4FuM0sL6teliPVtHG5x0DA7GBPInUBF0Ux32FGaALbixIUwtackTEeCp0glSx6kkGCjEKNm/sHWsYo7ZA3mjFTgz4XYwJaJSpgiyLv3bDVmePTEap39mG63rEwXgWh4tltAaD2Dt9Np585OH4Z7/2K/HkE4/FermM8XQWHx/ejHc/+CCuvvNuTD/8KOaraVTjm9FaLaI7GMVo92z8+m/8ZvzeH/xhXHjyYhzOJtEdwOkdATTMG13QhDRLV9fcZx/0timbSCs1DEATIoNb2DO53xZgU1XSts3RHDCUEV0z1VE0VODDeYYthqQE3WPMW+5vpXVd+6HAYcQHMuBhDLgZuCtK4F7KwqQWPoF4FOCKUZv158k0tdQB4sIsprutnLCeWYgFCE0QjpycOkbQU3Uc1pInAY6X4J7SUhUIE/Sr+ayax4pVEqpVYIvCJvRpVdy0SZNJEGTdWp6NZqaOH1FkRpzA7kSSB+qii+6N1xamY8oDIOtiVFWdSiaYUMsbayfWUOeKWDsFbqq4r29RQQMGYIzdvC3pWhv7sVmuySBNSaBbwM0GeaQshsc2Ba2RjQjnWCGnXkfTDLux1zXIALnW8rf8ub6z2UmBaxgN+vH4g/vx3OMXWLCAXNH3Xnw53nxLhkLIQRGPDEbQ1j0bP5ls4uJeJy4Mq9gd7EQPcUy/NhRK3fBaWge5l9jPxzsT7mbPvP+eu78Dx5ibWvSaL+dkdbxxQrE3P4W/7zM37/7mH3/nB/P/j703bZIsvc7DTi43l1p7mZ4F22AZELCtMG2SISocDsukJUofbEm0/prFP0BQ4dC/sC1QNIHBQACIfRbMvqK3WjLz5qJ4lvPeN7OqugdNSJymqiZ6uqsqM++973Lec57znOds4lcANze9eOmoH3sjCFkj0HAb8SQOPvklfrN37gAJMiTS2oGBWJyhW/omhntj6VGiUHkziD/8ix/GG6fIRIkVt0fNRHRSNJuQOpg65MGCop4YgTMZ9kVvHXfRV32zif0YohjEwagDKzLHVMLZwFkwgEPWGYzzoM/ycOgY9pbrGK/6MTGjBgcS/huMAPoN4myxjDm7uA4EnlG7UeWA0JXk4QfnyAmuohVjg9/4MBKZQs1oiBXZewTYduqO6lmqqENUDV4UZPfIqkTDE5WJSlwdUGhqfOKVeM7CruR4p/5nx8qh80WHrusMrHJSfCzA3nVsRFTZBsvlNfsX6ojLe3RJJaDO1FjLQtk5So8TZDO7kU1dqiZIAEaVze46+zE2t1YdnnICaqbtCkuDAHgRaFPWHr8dY51RA87uAt/SNetBYI1mOAQoe2o4hGMZgFdmrlmWg89hWbR+x+Y6cLbgcFoOQDpNBkA4LNKyFLCm4CuV7op2LLP/AnaRHRbboZsjrk1+hhybAdYjHRjIN6jBhG7F80D2sCKG1WZOEBSM0wk4iLjGCsCkup2zezHWKBiE61VM0QAI7FQ45dYlg4NEJh+TBHDQzTDx/OUhn93bM9NK1h4YaxnUUWJhpW6LdhTIzjOIVxy3FJC3RinZbdbwolMEpuVmqAZFTHhoZMkWTjYegUSvFcArYLzxjzIdTBVYdxSJBoHZKeaujwEIibHHc4N9TLYGAzYBg+zsWAU2tFnpaRWWlZjn+Lk6pmPdg1kHKnQ6qwrywFhWbIz7wd9dp1E1+QI4r3WBdZoUg9x9Jq7KASbQprI63bS2aI6xgk2wm/XMVbGkEktmXeJt7UrOlJiZ0kxWdt5sm34/TvJ0KPIgBhqra4JZs+UfbNkN/QZjQ222LGXXQnGbT90/nGYEjGRDgAFkJo1YQWp21m+VHOsYcnKok6nEiw0AMBtAVp8eOa/aip5/BD4dSTabTtHa4XnW65gNFdiSsWFtTFUiFAKRi82rp89GSLykWbVeuyZAuoS6YtxSI1mzTaC7VDK4DM730KBJgLXuuI5h67GfzX7FR7CJXVUCTzDUnVcpqemgnQB0xeUo7n+CXABPoUlHDbuIwRDzAw3STfTRfI7rQVwWArO0l5I8MdSqjuqxjq8fDuNPv3IY//ylY+l3DlbxV9/+Xrz71msxXy1jMGjYTAhOfzYTAlMTwCZK0wVwqlw92Z3U6aTm5qCTPvhbBAeyAWZuYi2auSlzVpctVoFS5RZfFpTQT3bTNx2tXUC9tWGuvylnfQbgaVGY0Cr0q3RRNPA1HsuKCOa+tWbp05kVxgoVaLYbCpW1kxYnmc+lPFTnVwa53bQ4UeKLgv25+5UgY64V9Q7RmqoZSvk+SJtIPxj3lt5TXT6pV17G6t1lEKckSX52ze4sazeNz86NPwq8Zx4f51ddHUCrbThnC+zv9gXtcwVI1Os+98kUQOLJabz5y1fjZz/4Qbz285/G+x++Gw/a05gP1tEO1rFaLGJ93rJnJgDTyWgaZ6fn0W/g/7TsYsLGbJzAVQzWABfV9BDnH2VwIFmBZDmQw/rL7Nl8/vRXoDENIoXK0FXpwvHMTCSbXA5ZySH/a00fHT7vfBWMG7CmYCsPYxjLEfQ4pY1MUG69DhRJgamOpDntH6rHekP64mgWdL5E4hoaiON49taz8cyXXoy941ux34xjuZzHJ/c+jLuffBCbhyfRnM7IUJ23s2gApIyO4n/4g/8p/vm//Bfx9f/ud+L0/CQGvUZ6s2mDZNQE4BOchJ8oFFOVB8m+VGzBpCSSg0jkstlaNtbMM9zVM07u8jqlwKZLiPLsRaNUjyvZuOjN1LJbAUv7MX7yZSB9AF8KiStVGghVtyQST54Jy4GxDCFJAB8D94i/cVXKAbSSKaCUEvyugWIqaq37OdveSFJpiEeRzGM1kprL0tKQLWrmReqCK5fIPxSz6G/iIQB1NhRSYoMJfjYiU+8DjpY12FKuJ/cq/Dkyi1nVJyZ08RcUEAoS5p4DWNol/GWzqv1nw4i1xsRKKUvvQEE2NcVZjrFwVaLiT7llInFqLUBLH8uD42KNezwP3gcPQCz1EgbZljvZk3uOesgd+aTmkG7bM41dbXvpqxjA5G1VDPMLhtjJL/nB1Vntf9fXUtzuOHjn9/k6DOX+pIkvPnMjXvr8c/RnULHy3ZdfiTd+9Vos5qeUpBoOR9GM9mNyfBw/Ph3Fi0ebeH7ci71mGiNqhzcxbuS/pJ/z2/RfLozD9Q8uHQGDm46aCiPj039fsovO0FwzN598pT2d4GbEcG9CQEoBLLql/yBePV2QZo8D8mjdiyMYX2vVzWPFTLtKy/IgUXAHcA4g1EMoPq7X1LNEWRxXJFgkMJwuPWFGj51cxRwEGAaLDBAowU2wR0YoV62aW5BxhQZHPTgd0O9RSaVEoQHiCQA9d/YMQBSDt2JMHQQR9BIwKvaSywqZqbVJR+mvATFlRgXOKd43uGHAiwexS2DVJEXMsTTwyBingEpmmckK5B85K2i2VLpPczhSY84ZT3ZLzIBhO5FRVq4ZtDyAOQZmnDrETabsOYE3SAHIdSCY4SZRbJ7BSRMbSKdgekEGXn1gEjDJKiQ6XdbbtMwBfARwgwkWJVBiF0DsVIEZwxWCf5TiyyXHvYD1qqy9D0CDTihTRsMLOMxkFJMdtSEwSV09okh2OlwCizmhM2enn+vPbVOYVDWDS2Ws1iF2UyeSRBMg5XXFQAU4zuL+SiuHjLJ0Wgyuqpx7wD/4/bJVF1MwTjHvrZvoYO0Oe2s2/pGoeQZ0VYBVZbKzRCdXAkFPM6Oz9Jh8P86dQBmUsYJlm44JGdR2puWGaZQyA2/UiD/HGOeaUAMTAfTq8K154vMDeOa15DDiFXg28S8IM4qHSJAT2XUpwHL9FYaPm5hVbOkM3sRJTg1XrQH5eIaY6W12Wpz8NaM4jDcpKmRu40udtj1w0L/EI7B5ktwzdanXmKjJjWyewM1MKdjRdgIrR5GQpQNnD/KWDeH84onJmjQDr+hGupEWQWMIzicjs2MciEWrcZsVAL8+w7qMPNdk0evK+y51zuVNCDhUXl3zFsxErZhjZFbSdklTTWMpBjttpfr9bO8F25nUbgZ4xn2YagM74GYG7WWt5nwJNi0lvtAyVuGg2N7SgHYiI9lRbDObELKYDLxcsgm8R5LFoE/0OvJ9CQhwQwWzMGgmC5itf48oFaEAhU2iClvea58amWiMITsnkrbATZWeozGW5C0IphZ2WBVq5Jq3nAHkU3COiqmjIB0AJZJasMlkfe+Cmwj6KI0i+/z1A4Gb/2wH3Hz7rdfITnkawE0dVRXISXtzMaDc2SWyWxWoec3MqEdo+98KxDWuXTrpIrhZ7//8hPQnWL2AkkwGoWaE+SCrwU0Cm2RsKdlXylIvBTfT3oiv5NaCWzf/acHNAmb4bLY1Kxa/W2f6zVWSBVugpF2gem3l7x8HbuZD7AKmeR9iZ1eJGA6+AJbt91Z7ofp157Ns+5dgm8OmHwybGLbLeOfVV+OV7/xVvPraL+ODTz6Mk9kpO4XPFmjQs2TujdWxyzaWmzaWsYx5r41mNYi91Yjg0rpn8sQQ2t79WKzguyHXhUogg0sFxOgaCcpXkF3GmQPfMYuHZUez4kAsS4CbqACBbe2DrTkUg3QGfVckk5kc28RosY7FEBqdiCMGZLeC8Q4/GJJD8w2aAi30bFiD0NJsF9TWB2g36Q3i7MEsVsNRTPYP42h6EJMJmhKCHYtGSss4X5zHct7GjaObMR4dxMHxnfijf/a/x3/z+38Q6/EoIBu912/NuMT1B0r2uindaAiNRgDAC/ntTgpgchCnSYNb/rISs9JW1ZqgB609kQldatxreajMXBIGmRDUeYqWq6s4XywYm6VmJX1lvHa1iVFvwnW23CzIvMUXkpvQ4h9CKged4/vnvC6TGs43ZPk/pblAilnN7C928ik4w4usFP07AKCy5goXJY+k5JQSXtA3JQEB8inuCG5YjGcyksanK1WEwOZv6ZGaEIJByTywruFkF9iR0GfFtQeI1WQDS56xAjdtFYpeaAJ4HRjX7TOyKa0PbG9cvoNl16gPanAzGzMqtvPOZjyOXg/y2zU20pnXnlACGc/OqphiAlJuozohs5onQd4tANNPZR91y7akdnz1+s7jf9RZUgOk22d3sbH0oy4HN7tP3lyDm1cP81P3m94//Devca8k4CIn+ZLvqyp1x+163c7Pr5mbT74Gnk5wsxfDvak6B+PwWEX8g7/4j/GLkxkziADbjjf9OCRgNiBwArCPwuLIKLncF4Z0NIAuprRvkOlEsCXdEQCeEnSmEVdHFAKdKIfDEcvO1W7QofJwMehg1NHZmge9y7hUriQjjRL2ZAeCTcQSJjT1Wa/ijM+k6yiza13KztUjyMFDyoYcByXBMh9aBFwMggg0k9eQotoq+1GtH8BNgKtgC8CpUJDcsf/gJAkg7QoF+AwECQxuQh+N+i7uFumDio6nHVcwYHa/kvGUP2cjJIrydwxTHnjFNe9xfHh4Wuxav7djYRuCrpEEfV1KSlaUA32OJ8sqxBgSwOQDyACnvH58poJ9PoPXDMqA+IfBP7SE9F45rAKdMG/ZNVlrDXqACt6lh2hwE44XQEIKhrtsxOUWdYBTHAuuoewwLraXyoQN4JE1mcwvAWlyBO1oEwTbxJiAZXZnt8isnUis0WS/JVsRoBHGfLmsmpKg63gfunoC3OCAsBO2m0ixGyJL59cs2SdoyGwwxl5lN+nYc77IllQJLl6NDLUqmeSgSR+108ihw2v/wvlvTVudUUUpm0vb8nOoAQRZgArk4VoxIJNMZ+BOAtRxEYObBqRTDoNObLKVDXJiNWR5NT7LmL7WK0HKLCHUqi9Ar4FNlY4kYKEFzfEgyCtmQdEfIuslpSzk4ep6AjczoKJF4WsF6mnsKnfUwTmvyzIgJE7ECqLlcIqf57UZliyQY/mQr2NdZIJ+/BxoqUKsAMC196udfu4Rzysrzne+eDsFaMcAJCum26tp03LvImhKkCctlRZEB/6w7A12EwxAaka5DM6yE+ulRBou3I9pQvn57SD73Nr51sIr+p34ltUPVdBeA1DJy4J8ByUTrHnKhE4F5nKNgvHs0sjd+2KJGp8P8yt5A+UIZO/E/NbYCVi3flbFxChgMHUuFTRxzlhuC5ZnX3IU1i+BNi+AxwxHtK4FbiIBiA9A1QJK5fOLa6n71hUKYsnnGOWaB8MHdg3rg+NEsHOHuWlwE7YU6/3rB0386VcOyNzE+1f9JZmbb7/1KhuKoLPwZ525qUftAqbUMLu4FruB1G7ogs1rYPOiLdkC6cwmkkXXWVIzNx81fvT1/PEJuaQfSX8E57LPK32+kwlIpDkJTSZPsQm7tqwDOMncrGmjaXcrdhHse9pouSgda1fP1TWv2LWVW8BktS8vjl53Rl0mNrsFSlbMzcuAzN3PznOEY2i/pJw1TkbW78kkL1+zjX1WiajuYcg8YyNOkBpa+iY3JtO4+8478Z3/5/+NH33ne/HWu+/FOSSTBps4XZzErLeM817LGAIN+9AoMFqUosvQ8LMgjDQcObEoLWw8Osrlczz0txO79h0528XeqdmekmvwCdGoTdRgmOvlYBQr+FwQgdq00eshqQwJI60pev6rVYwX65gPYXcVIxCIQlXZAmjcis0bmYxegnWq6jeWxYMp3/Riiq4xy4jR/nH0G+jBijm3Ws1jMTuNdTuL8cEg9sbH0Vs3sXd4K967ez/ePz2P82ET/cPj2HvmhfjC81+Lw71JPHvzRrxw+2a8cAt/bsTzt2/yZ7ePxnFnojOX3dnbNpbomE0JEvmM2HuneEIeia5I4RgCkJRvzJOp507oBsTE/JVvwyaHa0hA3eV4zZab6I3GqJmTlCF8+nU/1u0qZuuzODo+ivlqFovVvACBmyW7FvCe5qsHLKtW8jxJMX2zMFUltWhwr4p7UjIJz8LybbP+Aa4ncMHmdHxIN4MFi3a5inNI3aCSb9jwfZnUha8qQgpYuwZhXWKcpfs4O5mUZEWUGZN1U0ADqMkYVVJGMY3uy77gJcz/q/Yy7k+s8RrkM7kAvhX0vNlRHfIJpiwUbU+fWdYNJt3V86t94kaXNgD4GbW7CzzcnZW5h2QXOjmNq2xZrUJMO+lS8XyO9Huuen/t02yfLdvJjeJz7YCbu+c8vt+fDLeYm/Divouy9Gvm5uOm4TP3+94//L9eywI9a+xZn8/BabITZM5S1yCX/8Xvr5mbTz7HTyO4SVBub8oFoW7aEf/tt34Qvzw5pwMC5uXhZhBTeUsCo2BwAS5Wxgyg3mQg1iWyjTTITB0iqJR+5GwDvSQzodhUQhqE0rxzOUVvgx6G1ihTJg5OCzu8ATRhsImgUGUNgwaZX5QsKXuGbB0MJTs7+gCArlmn36h7yowlnWi/h84hsovWzWS5C3QwlVp0QwqzMUnd70qDkYeGWDHKuJF9Ts09ackpqEW5vrJncsbpuBvYE7gpZ2QX3FSmLkMvjZVd5a2ygGQP4Xds+GLwhYcAn3mbmdJm6YFBFvkJmf3WFSANwKCfpbMqxQagpuwlOtWq0yQH32LsOlQtXO2SomVfmUlX+AvgNJgNGQLcH7SW8l51J9kkRL/HfaABVDLVEuzlwWpwEDpAnCv/l2AugTkzuHAVNMrBesK6Uhf3jn2ZzzKjZlAylO0k8Q47sKXHelwz3FzCTJAK7EgC++qgzkpiXINBgsp4oKdHlgBKk80QzgZaWm/Q7BXAi2fO0tQsw87DnSzJEsA5FAToTKcec+XmW2ZaQ+sPzUyYtbY/JfA84S3NfYKb/B2ZcXb6va/oAJItVgjJDjCcSCjd2BVBsSlXAZDFtnX7KSYkBK7rvbnCE3yU+dHN5p5BskGMUWedvU712hwTAXU0RQZDqSXKoNesBj6XNEaxp7Hu0GhAzE8wSp2U4DzDAVcXcZm/ZMDqNTVbGK/GM26VYRc2oHcwwSoFJEqkiHGoTrFKTKiEH8FVMmTV0IgcwHwfvq/AzTrcr4GGugSR979Tlo5PRchTQPlSs2amBAHbDTVNaTfNdk4bwfsBswINXzKJU5z26p5dlgzeeJ39z7njK70I0KQrkyKF/eDmcCpBlP4XmYnUh5YmcsprcJ7B1rEea309BhYGZ+Rgy3YI0FSChewHn1HYI97yBaq3K77lOICVKZ/LTTuKDdaapY1eS2Ij1zp+inO17aHZhsovOP2BAAAgAElEQVQr0WBrCAWFZFHsACgYI+rjeseKiipbB+Y3kiDJAEfAsgtuUuqDgLDYVt84bOJffeUw/uRrRx24+e9fjrfM3GRJ12e4LD1tYv337r+3Jqr6pmauXYObV41SJmXMSCcGlHIKnU942bvL+Lr8X3q0Wtv0hbLJYCYmDDTKxgt0FJjga/siXWDcHUTlWrYu9XymH5DvS3BTQJr2bL6eZ1xp5FE/lX24qkQy7dXVIyfLU0MY+dqt4H4HjK0/L18nM5BWwd+lRI3zV0p4XnbF6g4u+fXu2of8D3xu6NxDaxk64WBl7qNZJgDnh6fx8+9+L/7qL/+/+Mk7r8b9OI/z9SxWC/QfYI1NnMwWBEYbaEeijHmtbucj6Ky3S7L7mJAfIFGTbEP7bAZsc50ocYgzUpUIKzQIdLIU1TwN9fNXMacdHcW6P6SOdH+1YIUIAA+8Z22yBkrFh/M25oMVSRUov6YrulxHf7aMNaQ9xg3lsqinzA7xHvtmEINmHaPNjKX40/2jWK/77GewQsMlJEnZCKgfs/EkJs1+HA6mEfN53P31+1RN7w16MV9GLCDvhHrppon+ZC960/1YT/cj9vZjsHcQzf5BTA+O4sbRrXj2zjPxlRc/Hy9+7tl44fZxPHMwiZvjJg5HDeW5Fuu5kuiobFuuqH+6XEmzXdVZ8HEANi8ZKxGYohYrdNRVmSIZ5wV/hnZLqo6SljObzeF8BJDYnkUznrADeW/YxKCBnuUqVss2IIe8XLax7k3IyiQj0izF9DKpczkYRnu+onTJgJIqyQzFRICFCV95GE1/Zh9LteY8MxFXonkUmMLtMnrjkTTGAYg6hiCpBvftxAW1Z/nIuF6fcSOT2ZYnwz5DwlR+jSQB8Dqst0xU42ylpnfGUW6gVPufJMswoew9Z+A2X5N7O2NJnVWd81MSR9Z87Rii2bio28uKu+SbJt7D5Hx5iXwSyDkkISjPRlZSVQlkUSe6r12bQLewowRtJSPqZNBlNnEX5JUJ2gY0L76ma0x0dcJnE3tjlKUfx9e/8Bz96Gtw81Gn0Wf7dx1z8xHMzATpk6lZQHsGY3n66++vXHdLf+IZf+rBTcvl/YNv/TB+fjZj4A69zGlvKFDCHePoSqUGGun6SYGHg4JyYWlQdiwUNcYRe4Qhv0C+wpTo2Ct0cq2jw858Fg3HRaSWhyLz7PQHDR2UfgQzdtRthD4Q++6sDcZl0x0Hm8kyc+lkgyxkYX8C3FSDCGnBIEhGF2dkzVAWmmW0YGOJvQlQFdcDCNgMFViD6QnwhCANS/I7ofcsbfdQdACn8C9mlGnoXZqj0nKVeopVp/JCoh/OrqXZ58Fn8JTZ61ICbDfCoG4eVCqtdhlTCv5XjjUPO2gzGvykl0Yh+nUs2EDGTgfBTTM3CxBrgMDdph+CcYYAGiBBBRyQBQhfimnuDkhVUsbAQHVComSbQTsvKHeXDoCz92hQwuy7QfDCuirrSKAJtFzJ6nUpjxoOmc1IqmEvzleArAXsigVYMWaTqbKWpIEcboBhgusot2k2NMAZdbPWc6rPFdZHPyZwrqAlxgZM4BdIvzJBI8yPukurbzJZgqX0H6VADvrk2cQIAIbLWwimYgwJ2EtHB47YOPCnywCn37WDmxQ2DoFCpoy9jq2LRnIDNTkTI9MnCFjSeuU+T5YhoUyBgmoekY1O8BDqQI2vBO/5SLYzfjwlSxzDpm1IyQJCj6rt5ufUAe6WUXejMcyZmHTW/QKr06D6gYFLApvJ3EwWMddjarR2bAAX2hcxeqzJZem22+3BEtBWgW6CiQCaVFJtRi73JZxoANUq/yaDJIG/Im6vTu35ZUtRgDOOB8/7wlEvCRb5AA7WC7jZlcSnHAVeAYYD7hUlhKkPpTp07Uc2XSNrRYFQ4polSEj9T9sJaK+VEpJMOhUWeCbc9LACsTsdzWQQUy4FNghrjyx9rEEkLmAHshgvqEeFQMiLo/ubIoBp5xTIp01N9rECQoGcXcfyDqjgmkygw3ugAy0rx7wk1tRMiI34nLjiuYP9z2QgwM3OXtZrRmGFv8z6z9O0MPgxDx7jPs8gzI2bIdWamxVzE2cdwM0//fJB/NOXjrgGV72KublcxgBNgsCI+YxqbvJc3Smj2/3+0wCXn+Y1T+wo/j14ozF02U+fK2wUcglbu35c2gGKwslmYJwTX2OSks01XMnjRhy075YsJmOTCAQsc7XnOOc6GLaSOb8puGkfq+y3K8BN3jePmapkevcAvWKet8DNymZs73H7gZchoXxh94t6/NKHESRkPc06o8Ux6w6KTAJftST5nEgEo3IKmvvLlnEA/k3ddbAwIVfRLmL98GG8+9qr8fJ/+Hb8/Bc/jbc/+YjNdmYLMM+Q5AOINqdv3i7AzgSO13A+Ud4NG8UKDZPG8qQC21BznkC4X8uzUrYS4CaSncN1n/JGAK9m/TY2gyYCTSPhX7CsfKGGUgBV4VEROF3GqF3Goi+tdywsKi0tN9G0qnJBMzeAf2PYPrwEgCwkhNA8bQ+awnM2ssTnLRdi23GtAxQb9qIHEkZ/wszYwd5RzM9O4uT+h7FZzSin1UPCFP0L0EuA7EDrzLI6Dj7NIPpozEYt9lUMRpPYjA9i3UxjPdyLwfgopgc34+DwZtw4vBFfunMUewd7cXzzOG4+cxw3bx7G8dFeHO6PY28EkLDPuAbg5nm7IAu0XbVF759JNxAGlmC7SlYMcyhfGOeyK1/6vZjeepaMzvfe/zhms0UcHhzwDzTjmz72exuzhw+4bqA1j/0NZiWeB6ZgCf1MElBS77QrkZYue7c6J3CW7dtlg9skC+BzMHZDgMNJBiFTRY4Ik5196JDCOwXw7C7p7BvhixTtXTQnFSEDq079JVQJ1CUPJeRJm8TEjJ4t748x6w64mT5t7afh30qhu5LOMl9KyGd5rVyskuxPyaCdvU1N0QosZDxYnYcCbR2L+OdpT+tzUiQXxwiVDdqKX5Nu4UabtD0Vc5yzeAlrvratacmqonhZt517ZuzhN14NbvaqsvRnr8HNp9zPMLiZ+lFdxym55xUz0853HsrJVErGjrCCTVwzN598RTy14OZ0QmczmZv/47/9Ybx6OmcgPAkcqEMxpFB2gg6HrCyRtkt2h0O4hUITBLUIktjJGl3N2bjAbGKDAzgY4UPwwDRSyvDPZamspDDQikASmjkAEHE9gptkBUoTD12lcR3cGxO51JHUtcmKKxCqCou7JhACEJuFtRbtNLOpTLKRnLGDM0Mg1lqOnVaMdFuY5EXpBBo5uAshm6e4/EKNaKSxxsMhk3hVQ4pko0HAW5CUD5ZkIJbDTKUl6uZoIMSHUDKNtKd1XHQBN62BGWw6yJFTZzfBasnTPlRsJobFDIbFJGKzILBQDaDh0JnkIekmGLyMWVQsu1xH3HcXPwAPHbOq05sjaIVsvjPLuFGUkEI9h3p1XB9YWxB1TyarvWBOjcYNwREdUTcvonaon5BgTIJjKOOhRqx+rznxEWsQEs+oOMxswgT3PK5ysd2BuQvRPH+eZDM31WFyw+y/vI81AUs0Dkpnnh3bqSMFYEgdJ1ESRXapxxmACIFK74kFM9dgrkpOAQxrsDJTwww/o3NqfUQEFmRuwunM9bBj8hQnZiZV4AucNM1RBWRyA7ss3Qs295vAzSx7YxE59x+BS4zvGs8ocDNpAgmSEkzdAjbFQFFZvL70POayFt0jdT2ts+TlHblULGWg2FpavwCUFz00CFKQBMsGGQ5Dw6VEWVOcTN0s08/iawOSLkfm+cvmVD6Ds6Smdjwz2ZB2z2xnt87kGMhJ9x4g2LQN7tGRdrKg9BlL21FFBbTAGf+X+bb4e7EAlXBAxRQnaGltqmTEApym/hYe0s24aGsI2iuIwLjW20JzaAfdnvPYoGSyf4WxdhYJz1YkIfLM8D5lksK2APuG4CuTJyorr+ICPjFlJgpL3SBIYfjKzhXcwMxLlaaL8cIknmUrPJRlJPMsIxCDslpLK6Tzvs2J1k+lhdydUPiMAtgzkZYgq65mcrWHNA8R2QNB4G5iJU0V7QUnvcXgEJjKMQXj07IgGjMBw7/jsnSCm09hWfqu93ZZIHQZcLkV2F3BnCNY8QhW3ZN7jk/fOztw89MxN7fmoVRDeJ/bDsKXKuwhdk/WuGTpJxmb1d5XGaQ+Y3ueVfXhX5Qzo2Zj1mz6mrkpB6njLMGfIHMzddcvgJ918cyVSGQ3wbR7FSC6A8STSf6IitDuObevtQtwakwS2d29r+r7imTAs+SS9U2gFCw3y+SQycimkqoMIenPfl1v2cbp3Y/j3vvvxnf/8i/j5z/7WXxy/x6BotkGGpUtgVLktFoChMp+w35Dhoodyn1u4WzmkWKQO31aKuoXv9VJUi4DMCohTSLAso1FLPtDMjeRdI7lItarufzJfhObTRO9FlZzGZPlisxNVFfBuQJzs7eUzAkCGnahZmJ9EBMQOLDCoIEIoHAI+ZAF/ePF6YJSPYMRNDSVDAfpAkzRDXqzj/eiN+zH3bsfxez8fvTXi9gfNTEZqlHOnMoxanSTWpIslWa3c3W+7i2XBFrxmUv8YdUJbD1IKIMY9hvpYDajiOk4+vv7MT48junxcRwc3YiDg8PY29uL2zduxo3bx/Hcs8/E7VvHcbQ3YuJ7CPkRxnmoq1i6SzoS9PAx+6x8Vg/ZZdy9fy++88p78at33opfvv7LOF2cx/RgPw6Oj+Po+EY8e+fZuH3zVrz43K04OtiP/ekkpg30OFExAMbuPDbLVqxINGoiWaSrqBH5oYuJUIWUdji3f8Y5meyA70G/FIxJslXV1KcZolRd8ex6sxCQTtJCZSsq9iIaJpVu75C8Sf1OkkrUnBIxChOuvm/5F7JJnD8e2l2DLPp0dcTlmJBzCf/OJejSiHWzJH9Oxii2eJ0XV/ZsNjvszE0d/+VPS7OgTCylK1HsqMghIsvolxmzFiyVPoST7CXWdKLK48N3JkJqHz1tcvGL6p9Xx+BlCcpMyTzqDBZzEw2FrsHNp8+r2L5jgpsXmJj5mss88BrJ2P29u6V/6/fff9rHpdw/+VTW++ttUMK8iWawivXoZvRf/GZshujB+9v5ejrBzYjhdMqDmdzKdT/+8N+iW/qcoRa0LnHoIFDdrJbRX0lHE8wYlUz2WFaBExCsOZTsweg3KKUDCOaurGLayWkAQAMHhtW6jBgzY+sSQDIXeTrQqZgB4BQ6REAIhhfacyPqdm5UFk2QJfV3BMRkeasOFKv7EdwSqAHsqG/mZrIAkY3mSGSzIOu0yXWqVkopYZIQ/rLXUIsIHRmRJeaBRt9bV8azo/NiYaL5QJDjI8wEY7GgJo6z7luZMx+YCTAlc9bP1ZWnSjCc82VgUgdFgm3O1bPMH8FwBbgaWEjgCI4rSicxnywBJqAmZiGZRXb5JwSbwIAzq8mHIRmaeP9qEyfQviE4rU6oKIEE8OkIRHcHIA/MK88W2L4zdNPkvKq8e7hZskI6M61yXAS+ESZDJ8xeNimBc+qfV01A2MDIQ5LMrBoIwfMz4evppgxCdcAnWxRABJxdshE9wh71rlSaCSY1zSEjhY6KnAYAliMA8GQgSMidoCbKplJjcw0xf3VKnAKAAJhuFjQZw5k15T5FF3k07dp2DlNplc4fwCdoelbsxjroK4FiIePlHleBP5jKHDswEgAiudw+2ZSFNZmahXxUMbXxHADgWHIEbScwWitwswDPBq0I0CTQ6VJ/I/ZlvLUv/UW2WxeYysfSGuucJZd/M1jTeyGgsdj0uM4AbmK+9glkELJy6yLdN/VfS1Cd7paTEQS/somV7gpMBewfsb6znLID0WmbXE5fEo2Vw1fARAf5WJO8ajI2y/4FS8RgX50Y4SAYT2cgmZbAa9ZBoV1Yj1XFfuLCFrxYmIAA0lm6JyapiKzOrLO8WftxkTqjZm8b1+6g1M1GiREnHPhsHV7RJYEcgJd1yrHoGBwYi9yryQqXZlSnB8sH2xar3GoeU/ZnWvktm6n1lX560U+t7DRZF+w+rvNlAFZ8BjmVe5EsYDn3ZoXzfNBKJhOO59OAZwKBZdvu8vw1S9QNiDKZQ9Ypgmueq0NVIVD/GaBzBW4iUWV7jb0pcDPid/ahuXkYf/LSkUo+B8ncfM2am5/tbul/G0/uUeBl2o//msHNegwS3CQg7+7SYnF2PtIF9k0x0zset/ucJbDJ97lKItnh3s5dcov7TMZiBx/Mq2SnsIrjKPvI6/gW8O8EN7UnKwNkJpWeCYd0uisXQVXdw+Xg5taaSX1un0mXgeoCaR69krd8uuq28n1iUeVQfHpw87Kr8rHtn/SGaniJRyW7D+cb/YGBdPvZEBG8iDY+ee/duPfRB/Gzv/lhvPazn8XbH74T985PePb30GgGcjzUUJQQMJLb9BV4igpOVsmvQW1roDMUAJuzHMWytNRJTh329Yr662goBM1I/KK3Qql2S9mVFSqxIIq1BpNiGaPFIs5ixsZB6sg4jGE0MaJ/08ZgPJSW+WYT+80opqNRDIYqS0a583DREpxdni9ijJhyOlKiiu+HrYWvJHmq+w/ux7ydU68SZyVIGIipcDYs4Lty4qThT1/X3a7BOMRrx2vFsdRgt9QKbVdukjUaViKRPowVtEKHQwiDRn8wimF/HCP8PRzFEKXue5MYHR1Gs7cfzXQvJtP9ONw7iKP9ozjY34/9G/sx3duPo8Mb/Pm6XcTZvV/H4uRunD34dfzkxz+IH77y03h4fhIPTu6zqVAzaqIZ4Tpgie7HeDKN3nO3+TnT6X4cHB7F8fHNuHHzVty4cTMOj47j8OAwPr83jAkqAtA5HXO0bKNdzPk3HA6cqPNHSUFmRRG16KWlirFkXDbox2g44N/wY8A2ZgqkAHzWzKx0xdm8jGcnfEU1KBKxRtU69B2djCBr07Ia9kwKM52vte3QOq0iSYP0LcBNy32xWzz9LcismcxjLfPMFu8yHWWbtsHNBH3p+pTCbxES0t+oIsPOyeGHdRpVtJH2pVUZIgPF5qXFF3EjzrRFNEQZwOqHF33xi1UWaX8ugJu2BfLDrkZsrgI3X4Pm5uyUshjX3dL/Nl7Sf7n37oCbHYVZ6/Nx3zsKSpBzE4GGQt/6g2tw80mm8GkEN3Hud93SUU49iP/5Wz+MN0/nLJITsKWs0gZi2mREonGPyiRJaQe9350OoctDGWlXTS9w+OP3DNyge5Z6h24mg7IWBuUCPOFMjKiNwqLnaIf9OIcOJw8rXEeiysvBJiY4rMAmbdFvGL6sGG/MkrIzHw5EgZxkkxp4EF1e2wP3hOwdMoY8HAjyCpDhn14/0FXcuB+XhWCezg3GZ7Trxg2F3Dva4KY6eQvcnGRheToh2UDCjEeyCdYqyhV7zTdZIgltVEF32t90fMwoEsgnYGI+sH5UiQoSvkjGkkoVOX08vMyosw4mSqQxt9NVMGOJYIPBCxsQuVEKhbAFlMHJSyaQyhys5YbDG7o/PfU/ZXfnLPE04Mdy2806xgSvNcdAasDYPYtNzBiEi7nZoOs2wD6W8oi5iieBHAKd7PUmFkOzuACkA9x05h8OJhlLWNldt4/SkIc/SmBTXFGxAVITNgMY67LimSGWn6WldMZdCi6GnWEJVtsoIJAOnhwkZY6zg7UokfgpeY6bPvcc2HGgQQPcHJMRpgCMfyhqr+8Jv3IMlpRFoC4n10iyRPxwdADx+w4c6sBNQy4GnNJhojtGXVrphcpvcaMulE8lOOUAEEB3V4grEEfhgkuDRLG2eL20fgC+JNjSAaVmo+XeTWq5gSfhsxhPgaBkP28Z7i7wLUEfQSitw5H3MrWpsIfB4SBLoB9j66cWgJNrLfekEEIpA3e2IKuzxfbTHl0ubVNKozKVLym4VnZ8mO1Ds6la+tmOocWmlk8KIFaNu8ScT+F9Anm0vRqPAqzhvuvusxZgUtKvKvXxuuU7aw3XypFPcJMMnqWSSUgUoAER5RsoeK8GchigJekv1q4sd2Sw1aDrxIkdNRVToid9awF70kCTNIeYEAJB3HjA881ywiKFYA+ca0LsAqzBZuWwIv2dik2LawGkUZBJDniR4xCr1HwM4hz6d9GlSrY79S91PY5hhSloNbhJke+Zwielk6n2J56NqwrnLmy52UyKE2yjExhxwMLKCCaL+mwqgSmGPQS4CXuN0kPsLyWUdN81czM1N1Hx9439YfzpVwFuHl8KbqJbOtgvn+Wy9Cfx3R71nk/D6vxtX/Oz+Hm7TdG8hQVuujGhGv50d39ZQMsqAH/l76Utl25NB24SwPGFCHJVcW2n6Zsf5r9tW2mZUxsxf/UYcDOtedqZZG4yA1m+fJZeEbDXc3chEN8BN2kVdhjBXTrjUcG/ymWr1F7iFQZ8Kyb6Fui6A3ReQDcurjx2PrekB93EbGhJVpwZnZSSWrlfXY8sOZ7LqzbufvhefPju2/HGz34cr/70J/HeRx/H/fNZLPsDduEGeAUfjoW5lL6Svaa/iX+xobnlhwikwz8axHLgBkDUuYd8jwAnvBfA1GIF+RQAkIJLByhJX7XqDA7QczNkt+9eD8zNNs5jHjN0+8Y50R/FqDeOKZmKLeWZICA5HTVxNJ6wmma1amOxXlISazNbxRpg5GoT42Ycy6ZPEBXxAySH5tCfxLO25zE/P6WcVn/TcLxYlr1uBfAS+BUrVttE/gLW0RDxTn8YIwCXPHMEMOFvnbP2hZgwRWNJkUOY04PdX0Wgfx98VvgyLZimiBWQiMRZ0W+i30xi1Exj3ExjNJpEHBzE3uFhHN4AEHkj2vOzOLv7URz0V3E86sWPv/9yfPLBezrzsC5cmUQXMmVqcA34K8NJbFC6j4ZLk/0YH92MvRu34+Dm7Tg8vhEHN48JhB4fHsQzx8dx6+gwjvf34mAMoFR+fEMWZFaEWCqtznywGZ+aOGJw2egWzNohytGzokM+rPZmJxkmgBhjL18jy83xYvjtBJvxnixXJ7HA1S60gW4IaL80dxobUtom0TdLqaWy9zYxx3q2nqeaikq5g+CmV7UqAbUm6AN5rVfWtkiXpV1hSOQENOwnfSQAttxjibimUTWjwQna5KAmuEkCURKPDG52jYk6X1LXdlxS6ugvgpvlbLjksFOo1dmqGqh9MnDzVYOb/Wtw87PoXFxyTwI3t4/d7Uylj8B8ie1ciR92vye4ec3cfKLpfxrBTaAOyN5leTi8x3/8rR/GO6etAtYEAcGOTHCGnZOl4adgG6WwYCYKqMQXDs+OhWJAxwAndR7dSIeAmEs5wYEDE3MEYep0DAb9AMy6wPUpYi3tEzgbyMKxec8KDFOFmmD7EcTCH5c8ZhCqgNSEyvzbZYnKvKmzpntU0LjCMTkdSOcyzXetw6b904sZWIUDlZ4nS5SOiZspwZCPNlSV8dmMpkxi+SQAwGuw42GCOirHTsHqLGlvKVJZscV8JiXIA2zw1NW5bEzvzFsJxjVDZNVyTs2sKriCmZK49gTMS+stErblAZ7duu0c9NT5W6X1YrJqDeQfHMZiOAJU4mENZ7g8m5DwPbI2O21RCF8DDIcDBkASI4uGQjz0+Tk4qJ3ZFt+Wh/5yqOuSjYTxJFiqLCtK1qHvJNaH1mm9JgRuijXAslqD42Ap+mkF3tgfGABcN9gHZ1J+jbp3ZpACcgBz8dRh9Vu51DRx0iIV8CGNIewtsJwBJq8oSo85YExh1mkCe3R46BCbkWu9160SPDptKrdD2ZIarEgTSgBblrxmQ4Ustc4ErzQ3yf+qgowRukKbZK2eScUdKoEXGdIu00XCQxqv6VRq5FPjEPsBMhZkv7Fs3g4enXWFnVq51vI04S2dPDpyZfNqDYo1vZ3nzrJhNDiVJqjWLK9LAElrQkED1oICW6wBNj5ztKA1qatoJF0+lvsXawm2zPNMvziBqQQ3XUqNy9KZLn9cMu65YYFbjr3HIAUXErxkowevHw+UwH//IfvG65aAnUs3E2glaIpnZMDnrHtVpqWlrb1PgM+ActGaAhhX5AsgFaI1CYasgNFEbR3EAnAcYLNqnVH6xLhBATEQPKxUvs2x93yl/Sv3XiMqLGXTSslEC6eVVMiutDWvW7MRIHOSzccSPsi1rSkwQO8ycAHJ2tS0jwRovQ9sM5RLkzXoJDCqvVUFWaktmOV4CFKhlemMl0Fu88MN2jKJktIZADeZfGK0GUs274CNAqM7ZUAckBm0TVsNlv039pv4P79yGP/06wA3ESCv46++/XK89fbr0UJzcwBmzeC/KnAz5/3pZW3uBInFB9FZVSxYviyDbwPqSZQRiynZOHof7eYWc7OLSa8KXjPQT5Ci2O8sR07jlcy9rECpYhmd9gYmfBgXE1CSOzWbKC11WmufDwQ5OjpYnjA55wIR1ARn62vrXjMQ73zE7Rd33wHsSlBhl52U9nWXtbkFFpfoToqUvOKO7UtgoICkTgZeek/20S4wwbql4WQszIF8BlY3sRO4NCVpa4hAigyAy6leBoS7ZTQj6Elu4uSj9+PD116Pt998O37xi1/E22+/G79+eC9my1ms5Kjyc2Dv1XRGhIg1OnWXhBPiAKZqYjlE0lxEiIZay/JN4bMjndMi8boaOPG2jBFkj5aoMAMohvMJjR2FIqEKbLae0S9i0xjIXw0mMYXG8GBJIvFo0sRkPKKUEADNRbuIRYsO3YhBwMoYU44lK8jYGHS5JINwje7cYKkO1tFvBtEHO3EzjMX5IlrolW6WBDmT18dxrSo96MlYe79BB3fEN0PFOeIlbJ+RGAEy6wbS/IePID1qdJTHxKxZ/QanUnQMyzEghluupSm6jjjHfDejGIynMZ5MeK+rdhbHh3tx58ZRfPzBexGLWSyWqFSTbqhkpFSNhqo+kEcm52hMhDJ6dE5fBUq+URi+Bsg7GkczmcRitBfD0SQO9g/jCCXzt27FTYCqhzdif/+AvzvcP4rp3jT29ptPgZEAACAASURBVKaxPx0T+NwfDQV+po9EzUqvJcwk4lOAm3gB4kWSWLQLFVtZw5Wd2SVLpLgX56dAS8Ql0BBVEl0sTfhJWGvymxSnqTwdm8rVOowfzA6vGZu2tWKpoyGi5ShwL9Sxz/gOuqAAujNO2U5OSOPTfROK3UybnrFM2j7ZQ/iD3Gp+fSFCVsmjrEATSCnQV5yVzlZm0ri2mWk3i7eebqTnxkfPtqbmFcaytmsJ5spG6g1blZSOq6ZjdEs/jq99vmso9J3vfi9ef+P1WMzPzNwEs3g/JsfH8ePTUbx4tInnx73YA6A/Gcd40sS4Abu5S+Li32xQlQn8lBy4ytBf//xvPQKXMzfzY5WeqE7Wi9/TgJZXSHPzGtx8snl5KsHNQS9GU7QXkWMC/ZY/+tb34/2zNQ8ipnhwQENnx5u7a7qTGmbImqLzeYoZd0aVRpJYBoLTPkHQontpjUSMNgBLdZdWeTLLLXAwo1kEWAEJbqLknaXAOgAY1CGjxyBa4CpAOxyuyFR2JdYyhwJS5EexWZBLWyhK7c7PZAWa2YfD7ZyiiEZ5DYilcVUuMGLO7tjogKsu8Oy8V/R2wGxiLYxBGuvwAPRyeTacM5Xyqxs4PgNjRmaUgwiVeavpUBp54yYCCJghRGnuJh4gg4pDGWxI6iG5wYYPQjheC5SKG9gEa4cgaAE/9A+orWbZZzqNYlK4G3EfgDJEx+XMFt0szmVXigtnCoxNMm9dRqrycJVK4vpgcflT+FkYcjipWJPU3uSsK6sJEIJNQwwc8PAzkAZwAScxPhMOHXOfuTZQqmQtTYq9JyPMpa76HDmW52AiWGuKS9hOQenCrAcW7pBOvgMwrk0HHVzHBFcEXYl5pvJzsKLBLBivsIfEciaryixZLOTcG6uBkwmZYXYDnSKebrkHKT3hDgTX6YvQEDt9q0Ra+j4MVrjeK5YImaVC2zLwZNdHLw6CUJjP9TrGbLhTvA16tM7vCm42qxfAPtYimGRsLmaboJJ/gWDU3aLGrjTO8ElgBYPxKZxRzDuJuwuExN5IhiuuBYZr/SWwufsJQW83W8FPmVXPChwzABQc9hk4IPmCtlIYCbA1YL+owwW2YjYfS0W2zPCz8ZlsGQOcKvgUjpU3pPAUgHMC/SyFYqLAjG8zyccAuSu/tmYeeLrL+1o2IBJFAI41ZArAeMBV2uyk6fEr2XsHN7gG9LaE8XasBK3XTnMQNoa2oyqzos02U4BNA1bqvCpGuUAEwv7WkiWzvplo9i3zwYQQZUcwBQh+wL6Rbi/mjX+qxI7wSumspf6x9Abs4KOxnOUNIDkg4Nzr2iVVLGVkkgR2ReV9DHrcpILAs+cSP5cGrjWnzSpmcIOgx6WT0mgTe1O2Q38LnPWOZFIC60z3pD2fa0KBFOwbA35Sb5xAQrCMdQFWDsBPM4rzOjA2DDywfg0WY9zUcMqNAsoadPWF7++be0386xcP44+/fkxQtd9fx19+++X41dtvMKBHaSQZRJ/hhkJP5r39fX6XylxJZsqEYjmnDFKSbZwRt/aCzkbt3bQxZZSckKCUis8qso4T9KuSIpmA6EY4DZn3qO2jfmpQLH/mRHjBXStbCgxDJ11dJ+Cf5fouIKSj86q8Me8nGU1b58YOwsiKhccskexSnLBB9/IOGF3pNHvkJ9V2Xi/swIpyllQv2gVJCxv2USW8voO0S9sAqeGKMoaJKlfod46GWWnCWLrnKsB2NY79ocqDVyen8e7PfhGv/vBv4s3XX4u33n87Ppk9iPNo2Sl9vUSnbQBFkD9Rcku6k+zywywSSttX6N6+aXmejOBdoks5GvoAfLS9HqybmEE5sn+mRP16qIqC5Sz6S5zsowBvtNeMWbI+HADmQwfxFSXLpgDbeuvY25/EeAJG4CqWy6U6kC/hQ6kyaQxbDA3S/iBmbavkX9vG5nwWzXodk9GImt6r0TBWo4Ys0PViGfOTGUFWDB/AzeFQ5zz9smxkaS+MyYVNxBheuTWT6UP7fNH5KD+V1BS6e1hvqH4wuGk/HQ34oP15acImfRSeu/Dt4ScPSgUU7paNL52QPcKzE8BVppsJenai75NoguuPMW+5RLIUPJN6lrgaL+acR5TPz3r9OMNMrNHNfBzN3kH09/cijp8X8Hn7Rty4fTNu4c/NG3F0eBjTySQmwyYOBxH7k0mMAUixag8VGUqyshktnRv5ISrth76pqh1GeB18AYCUMVC/B1YVKjkIpw7ViTh3mxbJYgot8RnxM0qzsfeUYkjMGWUa/OwpOcHXZ2rcuYHcUmTB+48YuwLW5Adv703FEh0Bpk5u19IOGPu8njTJbVkqfOgCmGhfpsQybo5Zs+cvS9BsfU5SQnbs6WXv2zWK25/T3X9axC3tUrqBm9ibDOILtwFuPm+/qR///3e/F2+88Xq083P1xRgMr8HNp8Dd6f3hv3nN/BsdqdxEv8nf+Qa/75q5+eSz/jSCmwiQwNyEpkkHbr4icJMAGw44ZDMR6LgsEEEnDwbLrIOZhZLyFP5OdpIPZRwIDHJd4ltYfllyYe0TdqPjeyXkDEchARVkWnHg0DDzMFR3dKx1gpv+ORsQkRUIPU13ZnYXWjkByXCDNlzERLQilVs7iybWi/XxKn0muD06lJStU1lnlzlFEE3wo5Ozl5g42DMoTUHWlElXHVB8Nh+4I5bcI1BYCgRMcLMvwAAOOMHHNTqz62hSyazj+CqCBnAFjUucsnlPBH8Z2Hai/Utk4A1qEvBJNzqzkdRoE5tKrCRleMWGy7JMgKnoPGhWVDkQO90+lRmtBEBnQO8SzhrcZEF2ZqH5bGAwQutTXawBc83Xc66RbLLDq9rnVoOYDs7TkLiUmPNUleo7s0yG1I7uTuqXzl0+TLFzTpicSzFgK7A7xbfTWTHDTu9xFpdjLy6Y/q9ngoQCnm+CRj90ngBMJdAhdJ4sVTICXJrFFKrBEucv00klw81sFHVazIAVe9alr1nSRGdZmqqqJNZ+op4p9YYUEOYBg9J05h4cIBI0c5CbpdNkuVRBVTKTx2A2Mzttp9hAqXQs5bQRqHQTqSxtH0LE36wESGYQILLTT4fNDa4AWJO3UTW0v8yS4zGl6JRhoxq7dBnpDILhnAscsrIk30fZBIObAKUzeSLfTczNbCaDe8UzJSsm7/1CaEv2rlgn2fCG5U62QwTdqMO0+8UVXn5Ie2xtXDFQxRrAPEF9Ec8pfCuDZb1fjWsUlHCXATUwcySZpjmnuc5Qki82bcd8pm10oyeCmxyJZG2KhStGBf6YOTygcpssq9d0fg6BfsxBgoO0VXoOfBT2BdaJ9qO04ARK+hnN8uS5g8RdAq++TzEPsnyuAjdzHxOcdyMtygK4mQGSIryiE0K+P4CbyTAAKJ4gRgE28zm8JaEhTAaOmfJKGnAHakyQxLFsiMBNJQuYlDBLloFZSpiUcXICMXXrkmwnaFPAddoNJz8YTG8ianCT49xbVeDmkoHBNbj55D7i38076Q2VIFil3pm48tHmhpJpB5m0gM+GnzvBUtC9ijGfpZtZPq4mPwJnCsDFH9VWr4MJ65hXP/3NwU1Z3ssBTgJFjnFqdqL2mZ+9jtbLz7rf40dswvEYeJP7OX3erYnuwE2AIcmYv2otSNNvFyLV2dAdXNv3dxnAmUDKZdfJ19f6f/xZBZoW4Ktia+mzKhZrob13pfrduNrPzSQvJUwE70K3EmDj2z//Zfzgey/H66+/Gh/++uO4++BenJ1DjAh2fx0LAJAGenS+CiUCyRGVCgDxsE7HOPhXvViQ2DmIFc6X5TKa/iTmsYz55oQNcgJ6lfB7Vi3le5bUwUTX93GMxziL2ugNIKkCazyMg+k0buyNYzAEsNlGu1wQhFwslpacGcYIZdYA8hZzVpGtZtCJhE+MjuBgaQLMHDJRyooyJtXRfOgsZmczMuJZBdLfUDNdu8WVQm4qJ99MNroh5aCTgeKJUUgKWF39WDWNWr4zrgELE404NzEdDGLEyot1nPeamM3mYpIClF3MY7Fso98A/EHndyevedY6OV5km+DHqQpij0TJTgaBRIcs67YdGHVOenc+Z4LVvmAm4JKkgjOOMR8YtutVLGId907bCI7nOFajSaz3D6J/dByjo5txdHw7bh7eiuc+fzOeu307bh8dx639/TgCuxPrbdTE/mTExBzGCD41AHcd8Yit1jFcocJOQPB8s2QsCf+IsgZOPLPpFM5m+iNowSTtVa45JuXVUwCgN5jLFkO3328L4bhKu0nSCzrznWyqkuKslkFCv0qL1KA0wc2UNiL70p+RmuPefzW4SXLAztcuuJk6ncWWg7hQve0qgHIX3LRrvHW17WSKcattkyZ7m+GLz5w8SS4mgK7Bzb8b3+I/31X/9uDmDhh6DW4++WQ91eAmj0sxN//XP/9evH/G8LWwf0qWxIwiaSTJ3RPAKICz8hi7Mm6XMpJQk2CZy39Fvzeb0oGkypzslQ7EkkmcRgE1HBjcnwJZAH64NlxL/AylrbynZdcYhuWCiTWRKUQcieBmln/gebKElMw2B+IJhlDP00ErnXqPBe4HrDsxSM0C8u2rTFHMzRNwCAE0sPNughdq5ACtURzukDvH0SvmpjTc4ETgm2RuKgfqmt3aylfdpM8bdUJP4LfLWFYdSanp5gCd4GbH7OYByUy5OLICTgSAZDdRZZgxjtYVdOMcrQuVuZSDt5fMTRVmp8YeHTZ2uISzikBdbLOiG8jDGt0gpZ00RyaZGGDX5KfgdyhRIjBn4NlMrTycCYoSlgBALqYnm4CkVqNZpGJ7gjGqz2NZfpUdTc2wXC+56nVgy/GvD2+wE1Ulq8WbgBhFxLHnwuCmmZvUaUWTKpakbtQlc8sZEUBRB5AqLc/ODOsSlCYuC9+Hfbdwe9DPxCOZdZostE52QdEgOV0J6OD2s2tjLj+HabQBZrdJOSsBXIOl0YsxJSeUMIA0QDaDYHlx6RgpMJEAukFuZtvZTApJFo00gsh07jSWqT2q9fOoL4KPmRwgsiWAl34UwVyznKzbq+7VblDFZlhIUOieU7NyKzY2mxG3gduFLRL4VMk0ONTPdZPNcNiVNwPYBMwNXPU3UPDqQFk94za4yWy/wc28JznlCNMMCvrZRURX0qkEowbBIPUhulbF3DSAUMDNzbIA/XkXCUqS5VjpyGnp2spXrAEyybDnu61RJSqsM2o7W0ERgmGtgysNSQplSa8yQRURVw2CKpAhQ8bzwiZuBaTpnGgAwbQ9ZJzoTwYFWdKP9xJcVSPdLTam0g+w27mSUlLB92M2p42EyjjN0DevW+AmTbFKLbH2OYLJuGa5uOQBqN9qpirPRuup0e5W+5AMGoNUwn7T9mevdb33G3vDwty8Bjef3Bf8LL6T68FJXMrLuORQRjU1mp1kYBVFsq6tA5gmxz6fklzqlp7dgmtw8lHgpn7X+Ys8Qwzs12PH86cKbOtzNZmbPG8vATc7G6l/7cKT5f7Sju7Il9TneAb6ircvP2PE5daVtr8qcJOVDReBhfr1aQ+LZrd/uYUxXnLO7YINdZJxF7jI69Xg5u4IydZn0qnT+ytnr/0dgRA6Ba66Dq63hL4+znI00sGZBA1ENgWNuPvue/GTl1+Jn77y/fjgvbfiYTuLs4AO5ipO25a2G8xMUejhs63VMAgNEtFkB/Z/2YvFUvrZtNxrAJAgSQDTXMaK5d9m9aNdO8ti0NAR70cNCsrPBfDC59obTeNo/zAmk1GcnZ1Ei/sA4IXPQUVUM4oGXc43vTg5n8X8wb3Yi14cjhv6jCBnLAAaUr6rH6Px2Ix6+Q+zBw9iNZ+zuQ21C1FajedMXXbECJxErQSNsGRxEIdIBkrbCMsh4wO88hSl5EsQJeCbM7iI8ajPeztAQnG5iTfv4dqrGAyH0S4Wce/evZjNZjGZTGL/8FB+56Z1rCS/XR6SYinq6+Inlg1gQtRzmg0+yWBFfJZ+hpe+9rQPUi/GQX+oxCrsyWADyeho+nguyAe0bPY07N2iLvrcMQYIAcN2w+ZM+LxmPIoP+uOYYZymkxija/udO3Hnhc/Fs88+H3duPxcvPPdC3Dnox3M3juPOzeM4HDUxhLQAxosNrQA2gu0L6TDLbEFiB3IIsHfcF/AD0Y/hnK4SZNHQOJWEEsSUA5TgoxHuMgZ0Nuq0h4kz9uFlZ2Rcs+w546bcT1wTO80F632YfnqukhKbZ5xQxSQpe5Y2IOPfLXtXETRqcDN9ofo9u2fdNrh5ubWsXyP3sDoLdliekmPatuY1uFtMYS9iOr5mbn4WfY8nuafeH/6Zu6UnSOnzKI/YPJ8ufJ+v2/n7K9eam08yD3zP0w1usuhQZekAN09X6jIIUIrkRlGixF4RiJgBNM1SlvYZZKH+I0GA7HicgFWlt5klFVVpIwIwwlfuto4DlgeHdWMIjuJgZYkugD+VYnQHe+qgoBciOjIKTMkuw8VJVQuWGPaloZbBpFh8/mxnw1CKl1+bdYra66BPaBblsyzlIsMyM1Eu0wS42Yt42AO4KX3FBDdzDFk+TsHmluAnQBT8bknmZgdu4vN1uAoR2Ar6kxGKMvlmIJYoy+8FctYgHEFhsnKzw2Q+jQ8al0fjqZKVwWdlww0BnHkAs8DaWiRbh5bZr3Cg1HRKejYYHcwhm29gzDx/EIiHvqSYega06OCJtUmHij5WN8bMaG/pAgLEUXd3ONMoc6bcAJxggmwNM9dgBIJpRQ3OBNrNXqK0AJ1ggbbMQrtUKEtzMxjbdjDshHoP6ClFE6O2p0u48B58DnWhMJ9wyqjrk2Xp1lplGYpASwKydVdtNnNSWQ3H3GUwORZwuLRvfQv0QVE+hFIlMcZYUk/mptYbGZzWjCXLtd+VVHOd0PkSqMK305fz+NvRVlMv7R86Qu6qOukNYoR5KeCmy0y8/jQm+Jk1mzhWbpZVg5sGFoHOcg9l0xg73Qlu7sKAdTDHhjj+kmy8AmvZMdsns+oInkLEPsuRkxnLcTegXOt8JlDqZgizUc6dApAsS1Y5NzdxzOtmFWYaCwzX5BGvd1mX1ts2qJmggAAtg3ZpItjESXuJ17Zjrs+9PMimfIKfqWbiMmXh91P0PtnDhQmaJfVy5NdD7EUHaEpJuON8B6quEDw5xslAuyQrClNSpdsFkLRWKu0GAifYE4B3tR3wusZzsiIAe5KBk5t+Zal5shs8FAiutOXNPtnZ99hnC2gMZ0KPUhuyR/ml4M/lgtU41yXp5TypWPGwHpLU8DqBnSJgaXDTA4XGHZl04X6ytEpZW25mRDAr9z8ZQ1o5qfuJS6losTuvvn4JuPntf/9yvPnO6y5Lv2ZudjP9dPwrl2aptsljyWwwAYi2NQmkmzmcTbyw3qBLWD7LwCZ9JTbC2C4brPeifJw6eN0NVZ2o08qXLbbvQJP8KcBNvu4SgHMbiMv56hIWaft3Z/ICUGiJlke9rksUXQ1uyho/BtysWaUcZ71+956uWn3boLJetTUf1edn48EtT5Lj3z2DZG9Sm7uqyDFjTM3XOkx39z4LQENb2osNEu8NupSvYzmb0deaNmjI2Y+H770Tr77ynfj+j/5joMPx6WIes9UqTpcR8xXKztH8E00T0eTHNh8l7CvpaCLlBF8Uz7NcLQiKtmj80y74Pgw92JTQDQZTEo0zp70m1rNlNJMmRnvjQMn28f5B3Nw7jOV8EXdP7ktfmv6WmjUC2ATbEb7t3QcP4oP3P4jDvWnceeZ2TKejWMxbaqZvXKq+YWNLlWmvR/2Yz05i8fCEFRlIJtL76Q9Y7p6+NENzZuPkfyhJCh+uq1CqY7AEOPmawYhyYvDGUIINUBYs/BHYoc7h3h8eRNsu4+HDB3Hy4CGvcXhwEDeObxDgZKy1XniZOdHnJD/8ToKbGJPThbTJKSWTZ4wlZOzfnYEVm34xNbHRfFB6rSJwqgZkaAYKfUj7fQ18PVRwDHHOtpRLYb9W+MXQ7IQ/Cj9guYlxbxSL4X0Btqt+nLXrOGk38bBdx1kMYrh3FOODgxjufT4OwOy8czM+98Xn4qtf/UJ842svxldeeC4OR8NYz+ZxYJ+PSX02MO3Tzi3Wq2gXK+qS9qGhmo2UAJQDZIfqATRLl2vKuPSh41rJVOX+p7+WYO8l4GYBLHPuWQLX+QK1/1b2vAknsoc7NtnrqQY3dz8jPye19WvbkXbo05x63f1cngiq7dllfuhltm6XYN+RgUtkG5NrcPPTTM9T8ZonYm4Wxzrjp2r9XYObTz7vTze4KfcG4OYff+tllqUDdGETFB5EYsYo868xSsNs70kaj2jyQ30QASVshkCtQbE2UeYkptyGemr8eXGsVe7NcnihSQLoCNQ4+0WxZQE0YjUqaAc4iAMugUkcIKMB+JQo49ZBaUkYR3LWlQLrMIEba0ypS+Oajg8+YEIWk6CI2sALytJRNbJ97cqkU+PKOlcsl3fnbThoGIe+7o2dBin4DccDHenddCc7CGfDCDNUc9zKwUPG5fYhAmAvS5RrjZU6o5dahgqKXSydGrwGN5F9lm6gHjCDHZbtJxMETXUwdm4mkhFQcQjRCRJrgmLmcpJw3EO3hyArS5YjWgBBLKWFTp4yqHTwUM6MMQDIyS4wBmoTXHNZDNeSAWaWKw8AHEGsWyWwKCOZ9EbRADBnsXGCm8m3EqgAcJPryV3Zy7PSses6tmZQyMCQ61xAIYaBTSPNpCQjjyALQhuVTxCAhT6Ukr10Q0w6lSB7AkapvUTAIxGrSjbBXWrh/GEOMhDEvbNs1usC9439rL+9d0vZrpukGLgWUwylr+IIU3zc4J9Yr8owk13qDpHcldRKtH5klti6xAdlY9DkLeCm6stYOoVSY0wcmweAMeluzq5aouMvJi/GTAPGAsAE2WkazBKty+rqLZHah1l2ny77zr6RmUH5nAAxsZ0A5KFjpnVry35JeYjtgE8gowCueeN9mAkUdxBlIML7FwuB4+y1waEs96e1Lq3Zav4riYy0v4MNpAuyaVCXrFDpv8vHrwI0y88ROFTgphmeyfLaClAqPUkZctnvbAq0BHWeSalkxSpA4GekPMUGwVOn5UnY1uZMOpwA2cU0Tq1mlatpXVKv18k2SkzU87wFqEjSg/eYcXhhG3fMY7A3CADugJtc/26kt4Bel5mbvD7ZNJ3fwD2YJe9+nvxtJtE6H8wsmNLVvZJMcGMO6Wx1wS0Z124yhvtCuR7GRqWJOdcGRPJeXIqe+zmTjtx7Br1hD7+2f5G5eQ1uPrlP+Hf9TlvyAm7lOV4Hj0pqd2XkZQ8ZlCSIgASYm5fQWmUihe/rGs2Vdf2IsnRq7tpgbN+HwK/dr6vATfolu4meHYCTCUVfq2Yy1izDvOSlAXWWdO7c19Z9F8Ah92538MhmV8Zh534vWx8CNSow2KQCvVZn6Kf5upKpWs91Vnz4A/XZ3f1q7pVgS9uv86ZLbtfAqZbG9v3l92mb4Isn63IEPcFGCVFUqoCph8Y/5x99HG/9+Cfxo7/+63jj9dfj7uw8HvY28RCMx/ksNou5Oo7DXwCTMS+Js2ClpC/K1tfojg5gE014ems1IUVFDxieOFMmA1ZNHU0n7A6+WK/j4Ogops0o2oencX56QoIBEuT43IP9g5hO9+LByUl89PFHcXZ6Gs1oGAd7Y76/GU0jekNqdiIJ5dy4z7u9WCHjPOzFvV9/FKuz0xjjmTmg0j4Gw5MlyJmAxVwZ3MzqHeh8YnnwOHPCKxOnSawYrTcsx0esQLkm+DCQFjPbEmXebTuM6d5ezBeLOD07pdM6mkxi0IAUonNhWggT6i2gZIaY2gloT6zrqeo4xRFq5rlW/Bab+DVLtusvpSJKrIAYaoEyeGhuDqhfymoDNgTF4huwA31/PYtx0yiO5H9yBKSnuYlJrx8nlH7oxQaMUub9wZroxXJlMJFrfsg1jL/7iBN7TbSDYazH45jeuh1Hz9yKm1/+nbhz+0587s4z8YXn78QLt2/G7YNpHAz7MQI/AD7Boo3lslVTKLKIJYGzWbZsXjUeNnECEkWp/1C25uIepufD+0xQu36Nkj2KY0q8fIkv52JDu4SurNwxqdts7W1LsgtuFoCV+7qySWYLP8oO7dqFR7328iTUti0x30TWvMIMypnT21yDm5/mYHhKXtP7wz97XVbGsaJpHp/6+5Ih9fvRUOjPf/+9p+TxH3+bNHI964NtIMSMDq2rWI9uRv/Fb1I0+tF51MdfI1/xNIKbOH2huckDsAI3PzjLXK41veBEpLZHBfDQmSEApUMNmSqAmxSjx8FD3REDP6yIFVeKXehI7+wMFYALBcdqvEOwiN3tUoVMos34FRqHABgs4CYAQTeVFWsMTtmwaMCxvCBLMZNHwJJX+DwA09CVTmafrDo4R3ad9w1OseSWQbYBIkFSPKRRjuITpWg8GS4sTgFQL2luCiAD42bhhkF8VnQMN4jFjoZssGLmJhsnqfs3SjZ2v3YdWbIOE4hywIvP0z0JGMqSRwUz6boo48GyZVybJdnpVqe+XpaMKiCC08Dsfr7WYJUYZwKwVii52QI3kzGJecO99GLdqOIdTgogMnYKLh3VBczp3l2Sbzdc5s9dglnKqTkEI3NOhqT4uvj5uNeIpWhuIQTsuRazKzXXkYAQdVU0aOgyHDh1yNwz4HKncDXPVhDFbvDsEGnAmOAD1UTVIIfcRIH2uAJF8+njoaGX9gQZjCVOcpKAc+Aoo5r84gBx/K23Q9a0xi+ZiXCaKfLOMnjJPtCNsjeE+2XjIgZPYHQCTGN6ozhKvoMS5GTQmexNnj10JMXohBNMxiNKstiMB8+LoALPaWZbjjOddXdkT/XXRLmM9mHNksVmwJc7L9mbXr94wvwqAGG1XVwgXo1g1xBJwZuSEWDUEuAiK8kNhdy0jJ/LAF2TZIVEA2fumpnNdVzKL11I0Z0wZwSiLMMBYEFjCwPWMay7BxGDNoPLSCeQxQAAIABJREFULo6rG3ZBW3NIcLOgg53Xx02D4LKMuz/E+IWa/fhnu+Bm0eczCCbWoPmjbmDAIUm7wdgXSaxkxcrosEmV2Zt4PTUzMbYVGFjWWAVwsgs82ThOLGRpN+2a7iMDSTGcbad8vwwEzcKvHeQcntTe5O/Iosmx1jWL1qYdashn0L56TF3JKJtQmLUFQjWccdHLkMJpViCYZcFGdqnxa1uTZ6GBBsyPEgwIeBQ4UVQmu6EXVnNqQ3cgcB1MpoJuBgr4jK/uD+Jff/kw/vilYwVvvVUQ3Hz7dbKUrjU3P70/+Fl4JZYOgKSLoFixjrxNsJG4h2tWHzdjZ48AbtpQydr6MK5ZPsXkPEZzU9fZPlv0mY8GN+t73AVoy+f5Jqg+aHAzHyuhzkzQ0yTvwC674yCzvX2vu6+Rfd4GNztGUg1ufppVocR4/VV8n/ILgyGP+LgcnwSj67nh/WcNQCa0WY1Q3WvKqWTGqWb7myEm96Hu1rx9Q1tzxMaKPZalg62J8QEbD7qGsC1M3qKjNvzc5SL24F2fn8TrP/tJ/OCVl+PV116N+ycP4qydx8miBSGRUjtoQo71y6Q/7me1jHazZhnzbHYaqBqZ9iexWC7o14ycuFr2+zE+2otnbh7Hcn7OI/3GzTtsEvTRBx/E/OQkJuNhEMmKfkyn+2RkfvDRJzGbnbNr9+HhQQxgeFeLGPRHsVriuRoy+NjsDY1GmZAfxvlqKJdhvYoHH34Qg3YhYHOIkn2U0wMMTL3lTOCrLL1eEIYFvRfTh6vlTwAuLuIMHdjBkoVeZvFp1SgRZ17TovR7SA1RNElCLMiktfcEq+agPcpzzXJUWebMjvPacTjn0y/nfFtqiJVxrjqCFmpGS3QTC8PTwDnO2fNVNKg6IDFBVWvcVyudkYiVBujKPgYQGdGyegTx/JBMXOrVD3qxt9qLJSQEAECigUzTR/8mdGyK9WIW09E4Tqi3Kn9rMGwUK+I67TqG/Sb2JtO4txxGH82MptPo7+9H7+AgRoc34vjWM3Hz+edj/9bt+O+/eCe++sIL8dyNGzHFYMzOI7zOKHNAID87oaeDddGWMKbIX+/sp/T76qZm8ts6W1lsDaV3LsaHV5mJgv/s2P7UGJZNzv29rbl5iTLGhcv8Jveya5/qD9sFei+7NuKna+bmpzlfno7XdGXpBdysTq08vX6Dv6+Zm08+8X8fwE2Ia//xt74XH5yhYY9ULGU4BW7q8Kq0UpI9Z53EuqSiHMoJjrEkGw1irH/pZj4MCH0o6pAUc5FMplKSIU8MTmmCSDjsWjBY2FAIzRcU7DIDSgDSLEEzILUNqo7pqjhmuSLAJjD68PvMIqe22jTPCpQnk82VJbR5P5uY8CA2AygliHx9+cVwfqG3KSBP4KbLpt3kB8E/+taTuZkZVnclxJ2LpdSlzHbjgMS/eO7BUSrlzHL65LQInFWHYd1XVy7pjDDjazXrAPdKDTnkl2X5JeFCB/Ng7/EApuaSHTESLAk7kG0HkXd8D+eNARfmTleP/lqNWqgJh0REAoA8wQSCpXMPhiR/aiCvY8+qQzXuA3lbyhG4qyP8KgIybnFSIGwz7Lgu3EDFU+WSbWViFbSgLMkgJtmFsrNZ0i7WprR3oCUlfdkVQZUFXw/WquC7LBFmaT/BREPqCcCXZlW25USXMD5qNlQubiC8c3SyvFBAOcqdfKfcC2pe5M/gIhGjjmAb5pjMNGzFNcFRAIViBnSNbrj/GeyIzcPXp5g5f6bO9ASE2AVUwPcYJUGssFrFcmDNTZcdZbk7S9YsKZAgPNgWZAhbWoKXXrvUOxtBeT8CIE5wswY2q9jMALE0VPXlYM7znwmApVncBCMr5ib2lAB3tnIxsCmAk0vC5fl5/2zYRVazqXwcb1EINX5Ztp21yJlL6NY+2eHWwazZmyV5Yrs83iB48i6vvT+ybDC2Kk3Wl+bRu3ab78Ru6S77d6AjAL4uTTRnKhF+rgslRXhfBOl9DQ61dCT1I40F1g7WBMfMYHCm1MTulM0huGnmbsdp1WdmAyGcE7QvZlFuSTgAaEUJZLJ78U4HZjlnvGezP6qQoQAweF3qeaIKjdvCAGwyqtkEymtSTHh9XYRr9HO1W9KzK8HiJnMeK563AHWNJOXaw75K286Or5SQsOyBkWKB/i7BzxL6HXYpwVV0vTfCjWTES3uPADfRLX14XZb+5B7if/l3YumAjcZ1Xge9dB60/rDXEty88g6xV6tfynpaeOUKrcoCrnl9dW/Xu7dux5/x2wA38zq4ins2CvQqKvCyhdxfbkp2YXz8IR2TqdvFW4CdH6IGN3cJVY/Tgb50zHl/6f3oFcUHugIE3v2cq4CFq3+uEyUTafo8l6jbMdLj+qxz6dbu510JaGQlBKsgemS26ewfMgENjUKeO0xOrwlMsaR3MYvVwwfx4Ruvx6s/+lH85Bc/jbc/ej/a8zbWyz41GM/WAjPBbgPiifLucwBz/TamMYjRahTzFSRQVnG4N4m9g+MYTvcJsq03i9g/QBn2kLpHD+6fxMMHD2K5msdwBG1NlFQP4vxsHrNZS6bfsEEHawBjOCfXsWznMWmm0UL7EWxDl0srZlkRsF0NxgS7Fmensbj/MJoVmvygCi2iHaKSaRV9vLACnXVmWn3VewTVMWU1shJE8+Tjlqscskuz1dISRGguquw84x+fUy0qc7wP6NtnpZErnSjn4qaaYE6SjGL/kzlU+8ObXlv8IK7ZUqmhPafKJ31pL2RjTu1IW4M4R7M65jrVXIlSVjgniZdqfSCBS9oMmKdg00I/figCBhpIYU3NwEAFuzMrD3Gum3UOhwLnOIBtxQrwGRCbyDGiEivlsvrRbxeBRpgofW8Hg5gP4DsPYzQYx2hvP/r7k1hPb/HfKOe/eeM4bt04jhsHB3HQjOLOrVvx5c9/Po6n6Pju3WQf6OKe7xIaV+2fTlJt+91dEiW1Qh4PbtZ7vNjpyiCnrE7aRb1GevqaR/lnj/+68oHLW7ex2ItnQ9qhfJ3Cj8pL830gXkVTsOtu6Y+flafhFb1/9GevdUnQZCpkAJrfp2mpvqeN2v0+Ir66d83cfNKJ//sCbv5vf/FKfIiGQgy+0zHuwE2G9FXZrLo4ZlOZNDoK4gkc8XwDa7EXA/gezPZJX5DeBWtM5XyrY/kmmt6AItTIwpJJRj0XNxoBkIkyZpR1IzhDScNGDUtUdiFmKAoeVSIpoyzzrDIHHfIGFKCNskanQj1XBpt5j2A4yuEQK40MJB7iHWm6PzToRmDVJRyFxSPnA44W9GMIwroTL0pjqCVnZJQlKdaglC6j/iS4ydIe10Beqt1EEAXMw5XkBBJ2gQg7y+2dhUX5hKisnUZoApbu6shxRJk8NCEJHEhagEEB2YUqEW+T0UWbog6Nys4m+CVnAp3SWY5tUFDgpkpUMS5yKcBKcods6y6qBEdjCgkBxe+SN0igGXNCEJZArMAnlhKZxVs0fugrbo+cHDvp+vC5uA7hoS3FkGKnSDsfBKskrg7ga4H5ozamSqUBkBPcZJCwig3APMm6m4nKonABPAQaxQpInVGBz2ZcJbPSbMXVYOhSnWRCqzmOVpP3j8mdFOxngyStXXacZwMjsY7zS3tOICbATT4Wy4nWMeLe1bjIN4a0AximejccRlRZkRWH52c5FUrFerGhBpaKlPDZ2FvYs+jaSSmGoQFnbnejRKQLswVOAa3UIX5FgGuFEiuWAQ9UfuugmWPGxwToUwUH/ljt3RLKb2meMRgysCWbJtAezZ7YUZJl8F1ZurpMen1Z+zUZcxw7luabwYfxb1XiTMkAB44YL7EfPXdkrOdNioPN/8ymJ/hsloEoDw4us5GSwS8AyGJ/km/oxEACm2IPU7OWl0pQS/9WmkGfi46vMnQJ1jlxk+vBSQsxNNwV1D4Hmff5/KkqmiXRZnSkwwwAcgS9M+jimmHN06ZocAk8RvM4rjcmphQlSLpAGpWwA7Df6l6O+5eWMM07dLAQlGzWcW4N2VLOXoF9WUov9n6yFbz+HZyxDHadpY12oDh0yWQXs4EyI2Q/P9r7R0IH10pgt4CbXHeyzdRosx0geMvliKBYY0OZBgwJjiYDx9mIRA0nxNZH8g/JrAw1tN4S3HTQulrH1yfX4OaT+n+fxfdhvudV510GtSUrakNunyf3Zf0cdQKV3aYzt5Zdzbce2shH2T8OVK8AN3U9fUD6FJeVXWeFwO74boGMtmq7qYSie20Dq/UvqriuiT2bttJXqPYtb4/aeB2zqh6nGhiQHvnFVVCDm53lftRq8auyUqUGHQqD9JIL7Xyk7u0qG5Q/T1Al2Vn163WAOr9pcoNPD/qrnYRGIT484rH4aiYFddaQrTkYBhrJsDs5q2RgvZaxQSKWDU5l90GeXM/O4+T+r+Pjd9+IN3/543j1p6/F22++FydtG7MBqnTW0S7bWC7m0c6W0a420UwiDgbjGLRNtMN+HN+cxo2jg9gMRjGbr6JZRezfmMR8PYuTB+dxfm8e7N03iDiZP4zT8/sxHQ2iaaZk90Wvkc4jpaog0SUPEysI1WTzdi7iAADQHtpXqov7ermJ4RD+1yru3r0bPXRyJ1tVids18EfmXAGOusmibTzXD8vTFWOs0OXb6zIBxtxIAuwjlsO+NCGRWMX5B38C1TyQtqKE1ybmA8lJ8XdVM1VWxzFZD59N/h7mg7rWWHZsEuQGjyz/n7NRpxpTSm6JkkX2dPlcTrBYYCppHz4jtebmfSTAfa4NrBENHwqNMOEfDCLGfCk+X1JZSqb3ye7ERUf9Jk42ZwSfebZCHoDioKrAyoQuGz3aX2CLUftV8CVQDUiue7OmPin8hdLlftOLEe5nBd8fmqoAukcsm0cV1rAZx81bd+JLX/pq/O7v/l787u/+bhzsAzxNQ7ed1Omi5Yts7dxKubfU5HUnSeUXFbDPscJl27C7hVpht7O/tV3LZG+xzVxX25IYGXc8+tzb4hlf+tLLwNy0u2UM6sOieuas3MGP4O9cg5uPno2n6be/MXMzSXIlA2PSXP4c3dL//Pfff5rG4JH3el2W7iAm/TZ2p5bDtjibEZxq9qbWP1E59x/93z+M90/d6IEOknv1pT6XA1+xnAxI8swxw40gkctHcTixBFHBF4S1S6MDCaJkXUJhb+JzVdZOWphR+JLOdMfAjpUinUbpjaXmDLJ8s2yokAxGv0ZJTrHH4JCkvqfuXveuM9TgHMS4DW7KqdARzQ7ifk/qBmZWVOL9ZuIwsQi9UXSJVLMaNb0R0KsO0boeAAo53SrFUHmAnk9anDjo4fx5Tjzmcqp1kPAPg3tlaeXIy80VyJvMW+jOJLih97uzUlbcUosL0yRwU8E4SrM5h6xUgci7wRquMZelJGvC8c6C8ylQigeRnTCCPPbBwRxKR1o6TwYykx3seeZB7qBfmpVqaCAgEtlYAAtGLkrndEkKaKw3Mc61kt2tPSZ0DO2AAxhMdh1HyVnpBH44Fhk+eEittKCScGvOUkeyGF6OnMnP6pRMZ9g6RQQmDNpyJj1vCXQApBSYZkZt5r3NuJTrp3Ui2DS/BAbB92kJUnbz7gJxdrpM5wnvx5zz08y44J4hGKp5Brip5iTe60hg5L5lQK1ABkEL1j2caow9pRYsR8FGYHkvLvPN506NRX4GX5j721ljLW11sNSDG4B3iOv7tD+s1cnx6wJDgvXJDvbnaU7Q8CD3kpkGtCO5zwRJJ8Cnn6uxTeliCtvHTqLeh4YbvQNl98xKkK1B4iI9N9mMdGwT+0xYPgN+Bep6D/SOGcBwg5Ucu/RqLffB5mQEPysQ2KWbahwhcDDHqgALCWQaAoUtYFCXiQ6DwsYN9GykidYM0c4+JMuEMggVSJlzkRpiNB8yukpMmVFLNjhjFny+JB/KrGI9ClU3gGdwHlqZbKJlfVMma7xjLKUA5nXKNfDkK0k83QPmY8CASmNeoIAk1JsNXuM5OlO2v3CLpWQ2PyivZf1Z/LhFkFexRKlIS81ZVSywUgEgeK5dz7UGY7sBTFmrfn7uHSRnzKQGQPzNcRP/6sWD+CcvHagZVG8d/+Hbfx1vvfVmtOgmO0QzjmE0TcM/o9GIf8bjMZtQ4O/8GVie+LfYnmA6qdlHqe64DAnaGafLvmVChrpvOnfw2X8fv7YZdDvrrSRrurLBfH2WMdIMbDZx3io5wGSK7Qt1+wxoAPxgIrpqEKerpZ9QxEmqYb4IrgmDqzIGxSPpgDRtGgNpaf8qn4uugCsJ9FJXClT3Uwt3JDAjn67eZ9mIT3Yh8cE8r8ncdNJ4e29eBAPzDPZxYt9W9rmASr5G5rMZ+BcbkYd4yRn5lHbSrSTPuwoTJh7y4DK7lI1KqP0IhqKzmJl09fhsQ5NXcb28luzbd5N6wUr5Vz4PNMiyZfWhmq96TDKHM1T8spThcIVA8VeVVJY4kXS9s1oLyXKwJderWZz++oO4/6tfxcdvvBY//tH344133oxfn57FKRq+oM12GFycDGN/NIlRbxrTo8MYjKUJTu+4DxbgJhbtWXz0yfus4Oov+7GPRkLrTdw7OYnz+VkM+usYjcYxRPkyNeit0Y4zFeDZes3fzZcLlsMPRg3DFvlQA8ogodoEIGe7WsTd+5/EZr1gYpgKU7SzavK4RrM663JrB9qBto+VsZFXX/EPcqblM8DPJUWxNIHUPtHZR/kusBedREy/Lu1GATsjYg92wtVeAjcdYTCp6f05OGfVFHw8Vc5lU/sO/jrnIa5nybPR3mU5RXsZZ0G+KLW7cXWPN4DHvZSZ4NmdlTNKPNDPGgxjjiZI/HBVW1FKir6wKnYGaASFiiAn5TnOqJDIPgJez22D6iORO+RLRIwGgxhHP9q25eub+SomzSj2D47i1jPPxue++OX4wpe/Gs9+7vNx+7kX4pnnnmNJ/NbOcvyZcd5F25XznrPssGonVVESK9VZsHsO1la6gJtVJ/Ty+polXsyVY+HKySmwqJflpzl3yzFvX7FYafvXtQ9bubM+KrqRu4zM0/l8GiuAm1985ji+9vnniR1gB/z1y9+L119/Pdr5eTQD+QvNaD8mx8fx49NRvHi0iefHvdhrpjGajGM8aWLcyG9JP+e36b98mjG7fk1E7x/92etcMrnWEpx5/PdauMV42sGg5ubvXWtuPsniehqZmwA0oCki66sM5D/+dz+O904XLKNVWYRWCY+1ykqzeYUPMv7WjV9QJkIQgZ1koQWHcmw5vcv+0OVRYiYVR5yHh1Cucg07S3Un2u7AF8OGgapLRTMAxs/hzs/N6sHBRPZhKfdGVlEdzLMJi/KvOsOSiUWGD+9IjVXyKFVXW3R1F+sSX4NWOmgNsqoI1sHYQ1nyoBcb/IHh7al7MEshzGAUYwnjIiD0YAPNIelEysnQOY37h8vGfDE6RVqfEDqKGYCLmyWtxdSI4u+KZmjt1CKwHSU01oEdBj40L/CPBJ7w+gz8raeIa+A1AzyrmZqlzFWePhtKuSyZzo2BCf7cZdypzYrxkoyAAYUEJgwIqXlA16hHLMteLAGYEejwWhqABbrSWBEMllOFzwbLFw2GoOWzh6ZBqdnnMRbobo1OlsBoxvPAzcYJigkMRrm8VgvHEQ71LjfKkOOZcK+lEpquZIkNxOBM1pmeSQFYJ3+QIAVLRVgemOU0+g1BJrL8zKQzq5FzaMinBn4S3EwbVwCcRNDMana/ry1TqC1p78cOZJbnik0mx0zamCqZBYCC0iLMB/YNNbYShOWeNKhmoDM/Px1cVr9BfsJ7U8FqB+ioQRInRUzlJILafpRGNLlXyQDUY0n3UO9PRrnshZIMVnrkLfHZzIbBdZSIyLWuNSGgTuxvMpENwMih1+lcO5y4BuyEWD/SUbQfveXcFbObzJ1MwNgyc65hZ3A9RoQy6WISCiCDLQK7IMvCdEupzZskepQL6n0aF41TAQQ9tgjYJC+iZm0JsPkxaQMt42fbqQ9Km13WXnWPiTmLXSZGKMfb9jMbWWX5HLVBAeoi4EyWqxst8N7LXlLABVYvNT4977yjDIocqEoOpZuhy1gFTB247D4xBiYSsEYcMGVZeBeedgV4ht7ZDoF7H4x235NstWRV8AxgmCCoVJ7HchNcix4js1hKQOmzl2vJASDe27oTOwBM2D0yy8m+38QC5CI28ujFNyaj+Bdf2o8/eWka/TWY4gA3/yreeevtWCxblmGOhgI2r8HNLdP4W/9mF9y8CLvpkgJ6AXipWgIATDYfAbh5tnAjCoJDAFGkfYxzmwkhyJEYcEx92SwPz7Nhq/TxiiftmIJ5p+k1VkF6so3t2MgaJnfcmuBMiGsP7u6/GrjNpJuSm2JncVU7mkYpcfYmT2ZocjQFnNX3+fjpq1mal91bpsl2x2yLYVpY6T4nrbXOI85JMJ6jrJiQL4Qx4tm0WsdytWYHcJt4A41ioSZjOx9LzP/LV81ldu2qEfg0rMzL3rt7jU7x/eKry/rKSo5HTMeaFUkRN1bncbg+iV/+zV/Hz7//crz+6pvx4cN5nI32Yj05jE1vFL3hMCYH+/LB1hHz+Vx+66iJ1XoV53fvx717n8Rms4xnbt90BUsTDx+exenpTDI5qAiBn4vGmDpV9f9NT4zT9SbGgybm7ZK65j1U2LDJJjQn10pc9/qxXAzi/PxhzOYPIBYRA5a9gNWp2nT4tNHX+ZSsf45hPSY8Y3QPpcqn/LubbRQ7bANq+q7Dn1WFk68SGG9vkXiiKg8OLPPFa9EfEAhICZZ0A93TAtU+XIf2+bCm4ffBvzt3ViV9Zx29FfdvA1YmKn0U84g5KBID7jzLpEd9sV1L8tO+ePo5MBvQuJcvkT5HyuB0cjg8T33M854rn554Kn+gqkE1rkI1kmQU8N9ivojjg8O4ffxMfP4LX4qvvfRSfPmlr8ULX/xSHD/zTPRHTSyWK+rOK4G+/aX9qiRdjsVV9j3fuSvZkfurs2P5yHX6J0chKzssr3OJXaj3a6lO3AFUea/VuD3WaiZBwolhzUoSTzLZ4V4BcuG37qy7p13P+eJ4YpSn40F88ZkbO+DmK2xKtpifsqqugf9yDW4+dur+rl+gsvTMiXjDlu9LriRzJo//m8zN37tmbj7JxD6N4CYCRzA36RibifO//LufCNy0NgoDewNACTzSGbFGoAJggZvILKsL9oANeqCljdKGLKtcA9zMksksV0xQhd8bcM/yZ5dN786HdArduZkGNN1krXGYzwQNARziUIJYNUsB3V23ZDvdRCSNNhkxWbLAe2NhYCnD4eHO4hmXlJvtRGemP2TJIDK6LOFl1Kr7U7m1gCmVZwPYEJsQ94iLjF3SsR0OyMlNV2CAcl88gx2NDKDZjZsAapaye9TcoZwHR5VdX/Wb4u0UJpcjfvkV0qZKcFOab9JTxLOJ+eoGNGYqFFkeAhN2t3u9OCf9KDslJ9NPTWy47lhCnmwEA0V5+3Z4uMoo9pPdqdUlE+Amy4KwegYAndAgCqBBV8aKO8G6XABM7m+YfXVxucv05IAgo1tAxCyRsZ+U4CaBW3e6FoBbs+4E6hEYpzak9QfTIRCk4CdLdofXbsU+KaWlFRyWXDwBzQIo9KWVjP/zXvhjf3aywezZ5tVriE0B1Hb6V+zfbCbWgT11kFvzQghEVexee/9iHwLc9FhgzUIrNxnPCSYxx8rxFoDD9U9c3oGEbUSnD2sAzhqXun/Pt51fMoQKeGaniRi0GaDWDRKIVwULZICai+lGUfj4wjBNFiH1Ug3CZTBux1/lwAb35b0KtPTn1QBazpvuMJmVqVmrGS69RhPcLFOSxjPNjEvY2Hle4CTlG9ysqr9WUJKQAu1cauqmPUZgVJiAGsPa/vPfbE5lYNNJgbTRUqvAWbANaKb9KuY+QeiaMWtXPwM6bHcwCwkimn0mRr8b1blJXcdk1W5Q2GaNKJ9PNMMGN3l2+IaTnQ3QoJSSV5FG2swccmjEiV2tiU1bKckTBV6UGvH+VIC6u8dwhhhoLZUFsn/sRGtpCmpxOunGJ/JZXPV2KcumAJwOPBOMR6BCZpAZ3UwsUV5CZensSuvEwUvTJv6PL16Dm0/i//3nfk8uyTpUZhIMDfuuADcZokM+pW0ZaEOmAQxanhoARdkVBIxo+SgZCl9Gwvs0ACeVdkswfzm4aep/lzSs2Id5ptQJ7bL/CmiZ57/3+qcAN5Nh3kFTapyiz+7Ot8fPobtEp52q31DOWttg232+ZOv8dwKLyVWlMaU9CfkS2RAAzk0DwIsk/FgsN9Gu4HGqFBdzCV9bz5DVNPKFfHx2Uic7D/WbAJtyGxIYexz80l3oArCZN1WzI6r7+k3AzRUapq17cXO4ii/cHkWsH8TJO2/Gu7/8VXz40f140G7iozbinZM5u1jHsB/3Z6cxm83Y8LQ/HMTD2Vl88sHHsfz4NA5uHMXxMzdi/+goHpw+ZOfwB/ce8PXwA1SOnhFFNxbsyr7UOcSmctZWx88BTg9I2VtSioeVDsuIB/c/ifVmHg2aZ+JsRgdvCT1qbtVpUsvFW7ILj+R7z7OyIoEnA0JVQYpZazvztfPtGk2E7BfWgDwva2LCCCm4Up2RiVInI3ymQatU05pMZl0oYzlVM0EkzGOXv8338K0gn2RH9vQ/JFsmn1VAfdvXGS3/2hV7TtLKqenFnJVSO6gct3mnE0m5gAsvsgY6kvIrlLhLcx8xHWSW2kUbzWAUN49uxu3bt+PLX3wxvvSNr8dL3/xmfOnFL8Vkbz9OZrM4nc0kJcN7l33ZtTCyR10jrpp1fuX+LIntnLZuPB+1p/Pahbl5ScrjwvvtUO3u+N8I2KwXcnWgFHDTa89e1LaVyjMkbU8dG/qVF5Mn1+Dm48+vp+cVZG7WRqNjYqarsrvLd74nsysP+E185Zq5+cSz/zSCm2AVDliWjoMCINN/Yu/NmizLrvOwfcccqiegu4EGujE0ANIUQJm9L6H8AAAgAElEQVSkQgqR4gCAgyRKAGkz/GIHLT/4wS/+P5LfbD8pBP0GheygCXE0RRAkRBBodAONqRs9VFdV5p0d37T3PidvVlUXCBgNViIK2Zl577nn7GHttb71rW8dyi99TuDmojLBFMC7YE9HkyiT1ge0FdtPynq3Z5kyu3FPZ9TKYXkvdOtYtslP6cbY5t8nOAGSTp9O6cGurMfOHMtq8Vo7hK3bb3st7hgsMTBTsMLBxFtWzc1obDcWXQw5b4UAgBvDBNxkWYMzmNYxrLlPAwZibqIkBGwJ1korI8sgFU4OSnfduRhBsLVpyNy0dhxLR9z5Nl4O/haWKDRfyFaz1hvBBwBeUwiJ65gE87N+jZib+T3Lpe1w5Jk9uWZ0AdRIwa3L0lna7HJUCnWDNaW51RTavow6PJK5aZCZrpHHK6xb6glRx6gWLRzJLUqcXclAiebEsaf+DpwJlkBDrUmADFmBKHNh+SayumrcYXnJyjQkWEKmqpiGcD7SdbnOQZf5FrivzurKAmuesQ7pGJqpSAabwZs4koFFWrDoleelK0BOIBSLjOO8hr3FAKgDN6su7iAXXgESBpsGtnEvEnyQy6Puzi0bW/0R6guqmdj4X10/lk3oHWSVqVfvw/+hkiXcM0A/6JQSGHeTLAbgtWGVgGGA2HRrO3CTT1fZnQ2AI4hHm9TA7GguBtzs2Z3Sjm1NgHCTBAEroCqmchYgQTWPfUuixBGWbSS73WziXIv3ZC1E6lSZcRe5ALI1+9MmZTsEz72mXCol3d02US2QSeiTYMLcEidsAm7m2dDQi3Oc/Rf5AoO+1QFOyb8d0NiHgGv7uVo3CeCUDa2v8bXQZiDracD8zOd34CaH201wqi3imQP2Yrr/OJnl4CvauWTfWwolJXUJESP7gPsAUUZdwbpkkZMTYdsHJM0YNRvaMSDMQsE5RmDa+qlM1LiklgBrl6Crvr1RySQH271opBRYChgN+MKZ90LhXkxQaIqv5ELM4Y6usj8wIBFK6VW8H7BCYxp2WN7/4bP5XcHNh2Xp/Yb94f53gLkGNsFmgYWpbtN1LXk95u5wrF6sN+yInLVK1qMDbP7Oa7qyt7pHG4OL1z21LJFsQYU3hmZLiZU+Yg7T2hqYtMWjCqH+83oQRiwxs/i7htKxjQCbAOIn4qnjxwsK3JR5G4fwDzavubcwHXvGY/6WCoMGOCgJTNsRyQZUnsCPmUPGwVIyG4CZOo/BzGWDGiaZwUYXcxUJZ5BxKQfDw6fpM38/z3kcqLw6RsfGcfi78eS3a9wL3OyvA78X5d5PLUp56gaucbts95flsD2gUXV5/Y3b5a+/+a3yV998ubz1xs1y+7Wb5fLORXnife8tF7NJefnrL5c3vvHtsizz8q5n3lfe/fTTjFkuVpfl1p075dadW+XNN79Xtls0CTop08Oi7NANnc3O5d8BwNyst9RexPJBx/HFbEFfc7fZMoGAUmew83fo0H44lCeQNDxsy2572XTzef7M+D7Ifmwn8FBTxNZkabShdCZc2t+TG51kZtML4P20xa01nqGupcHYqfPaUDJAZNZlYLNdubCdcEl61eEOwFnK2U5pdvh2GAxWqzSXlv70AuUg9S7ss4y2XXoP1L3h6jGeTWaFXkxPeW6pKScY3iCNuOkV7AaaB1pUPuzM+LpcY/F7oH+627rqLM00lSiKBv1yqsAR7t1qpUZSH/7IR8vP//wvln/4j/4RGZuQNWODIpBZ0ECTcYAqeiBvpX2nwW8yFaPEp1KkdXT6tX4tm9KD1Ccemts9HNgxsHrMul3d46OgwLN3HRP87VlMk4Wq/R3SNbXUvQI72zwA74984EPm5tubhR/1Vw+Zmy3ZUw/0fmEnAKl27kjOEt3SHzI3H2za38ngJp4YWoXI/P5yB25GD5GZ5Ry67qIcdg/LPHyCgiUAIW8ZczECEFSCr4mv3qzJoKo8PUyzgJtxxo45TOyEDZYNmrcATGTnO7vUDCgNXhymZTU7lMupnGAwJtH9DuxNlaOqFHX8Vdmp0Y1ECMEsnBpTSC+yBYosi8JBiJI/NlVxuh0lDW7qgzB4WzbuAt9APDqpBkrBopmigQ+6h6N83QxSNtxgd3WVgS4P86pFlMwgWaMs0QR7E+OsUjSdrqb0j065eljwP65mF/FWZFPFVGxsid5phxOHljmDK1DrpMkL4L0rskz1KbobA5wE8QRiUH9VK6IG+FlHNThgmttaenZWamNi36NE3q316iZGGgYxuShHMJU2oZiO0a5TYxPePT7COlB90JLrZDzmLEGPJI/vqw+WDNpkjZGV6AXWgjwzDKsDkWnrAzBNnojAAjEFuPUgdmOR1kDOwSObY/n6BNhdutPKZ/WZAb0QHQlIHoKbfA3H310nze4moBttSbOScz2AKmIrK/RlqS07pQswx32tw8wz3w4sZ5beel+Tqez9oC6YHiOzzjgKBH6a7m7GPHOu13TMzWgP2o9Tqyd5vz3sqPlt7NoEyyRbWB9LTdaajq7Gm3VpLhO3449OprY/YUJrnMYOaZ+kkZRC9rImqgEIZBG7iVrukyXyXKwNABBDtBZ8Vk3WBt5qXGMXelCe+5sdUrVXd0s1fRJL0uxOS0EEvF2xuZmTHmEcdsAmhfora9OQfydtkbOHDT8C7slAaCgMJGLdBdwk4NFpSiUJge9o9sUGPJW56uZiPqd2223Zo/NqGGLdZ/WADBJPOjsELggkbHqzKaDq74W2mHIRKrVryZCs0vZMfJ9lOGibPN+Ery3lknHDddSEQeMhTdyeXaZzGA0fsKZh38QqRiCmtQi5EcmvlPKh80X5zHPnR8vSN7sNg/aHmpvDOfth/UTAuwv62LRjrwqQMbjZQMBSZgsAJ7uyQdks12u0NJ0QYpl6l1AZ+QI577FO7vkV4CUBe9W2jPmyRnO3oZXEw5qVL3A/X9zzsT/eW9wfTuTpOABo1M7HCgRwQ7VnCavzfj73vl9TGUddoD7GC3ggi1/OZnxTdFXGXgRkHZ+46f0lkcsqFzYjtHY5zkYwALEODALVxGiXPjsGUlZQ8S4Pdt2c3A/oed/gpn0K6XdfvZn+OgDPbkwP5ckbJ+X8BH7BZdmuLymncvNyW/7m298tL3/n5TK5fKsst9Py1ONPldcuL8pLr75W/vMX/qrcfP1WefrdT5cnn32mrM8XZXV7XXaXm7JZoVHbtLzy2rfLzduvU/+SzYMOC15/vlA5PJiYu+2urFebgn6EKH0H4MhznWUSOg8pIeCGoe9eLMo/+9Dz5eOf+HhZrcAivU3seb3elu0WURGA0EO5g7ZIkB/YbqnryH/rNb/jM9lIx0KkPCPwGSiNB5nCwBz2MmIwAo5sqKPyaEo/WSOUfhgk97FuwPqWkHqN47xbywRgKxNm0VrX9GBX8ewjmDkpm5n8au4saH06BqR0DUgNg+ZT9psCznq6t75nXcSkkFTv+Ewsu3NrBVeHRNVcYHQ60diQXV04idX8N75fzg5sNIjKMzyDxgV6PNAun7Mh0flqXuZlwYqyG088UT7+Mz9bfvlXf6184md/rlys1+XWxSUFIyQhYe1YxKZbVaLhC+el7GdG9PhG66ug8IoetMw75AvI+3Q+/Yq95Gf1HzH2K203hy8Zbrj4Ki2d22Sg7tv+vY0X1mfVg9d3Mqbobu0YuDm2L2en0Nx8WJb+Nob/R/alk5//1y8YzTGNKUzM+/weJ4EOz+Ehc/P7mekfB3BzwNx0MyCV8CVI7ZzFlDtSWVrAgkLfKQ926r+xgzS6B5rpFMZYNWIty6eTqNcm8+HUlSPhN7hH6JkQCHWTAjLmksXkuaey5NVkXy7nah6EIHCJrG8FN6E1Jo2+/uBThi+woaTNcRDii+XYHdgnvSsc4NISVcMLpfvwjgSOAIqoKkkgWLBamhKJVaaAYzaTViP0z8Q6VECKUl4UdgDkQBdGwncOBsiAI7C5J3OTWol95msEbtbAp2qfWPPEEGUDRQGyDjsp6tLtd3DGd3AKOuCSoX83Rvi8qBV5igdplQqMBdxMw4FuMwrARqnrxiUzPY+4vVBA6paHf1iEdD6IxCsgIEMWEgEACqrDoOdC0BD2ZsDNsSPQA37sSO4X9AEXHT98kamVf9blG4Gb1OSxNmLvZogDE8C39Xpq7HytMQKSwUy7wFWls8r2w8GM4wO9REBc0koc5dM7ZmR1qjpgux+LgIa9g4GAMs6ZchcqoVcTLZW/shulAURoMpFRmzFBoEcdSP/jHOket51chLLybr5US4S1Z6I3F6COQZ/LzrX+0pSplSYTFAo7Gg5ubA5jTLP9DIrx+ayTKwBOZVIEN6OPZjAZJXH4G/UhreGJsWc5vmUeaCc9xpXJjMumyzGC1ywyA2Rj5iYB4nTMnkZ71WC4gxBsii3AVoPAsXlhSmYeyZx3WXXWBwFQNWLnmtsuDC6EOWXQWzrFAkkv0Z08wYXflz2Z62yQE3LQH33P3FcamOFzM6dhq8Txzbj14Ga1T/hs2w2eFQBxPA/cQx6XmjhBgLOcN+2xmsxrbDM8O4FABDFsGme2hqUpahLQCTueV3xdgkdLc4TpzQ2sqFBLSbZT4CbKHZMA0FoPs1Q6tHof2OPCvhs4xLmMzhmVDrTRsfe20Mr2pOP6kI7B2Yj7eP58+RDc/H6cwB/ge6+Am/CDdgb0uvM2Z6WLCwSibAWYMOj22ostxM8qpe0SWd0JLbsASZ0YoesfcuIkTAJkpjEHLCM3Ray/C1jSsdQ64PFuwxkgk4CvE7T5nQ/fAbiZa+l+7gOo7T78OoBv6BuQLjlgx+Ys5H42SCTYUhsevwO4yQTEXNp+C2YqBJDg0QDAzMAKxNkJHT/qk0dT2MxNJA5rYkO+ISt73uYzHBvv+3t2fdL4tQPfwInZB/2MvG+235RHZ6U89ciNMpus2RDosN6U08lJubzclC9/4+Xyyne/Vd7z6Gl59ic+WianJ+U//sffK5//D79f3v/U+8rTzzxb3jrsyyurW+VO2ZXLO5uyX+/LbrNnufHfvPDX5dbFTTRGl1ZzOSmbzaosCW4KUNxutmV1uaGO53Q+Z5xBOSKUM8+W1oFHc/V52ewP5T1Pv7f87n/335ef/umP01/G9VAeH8Yfu37DdzEoxmeNTIwfXHHJrkx3q646qFVMVO4CmsUWvYaN9/ZeMwY6GbPsdmV9+w6BVQCn6DC/xXewR/kP5WG7cn65Uv8A/kMZvv4bEgm0J1iLd14tm7Iv68OO7OKy3pbD2q9DB3uMy4VAUv5jbChAlWvce+MSwlFpbJZCdN77lp/J5k2HxwSuQp9zDz9/XfaHra5HpHlfLg8nSgJZAkiAueNWn8O3VJfoIzTIoxI8iCkhKfDM48+Uv/dTHy+/9MlfKX/v7/9MObnxSLm92ZRbq1WZn5yWDe4HVSu8poBHSXm1cnOe/waO438PbIbP8GN7LL/L90o86PZZmOu5Jn3Q+jgdUNitIa2LvnpSf+zvIXJkQ5vZ7pzuwhATPWqq72U7UlE2tKNDUDP+f5enOWprYFAfgps/QAfkh3xpMjcHnxlaSV3tjekQgzk48SoIqtc9ZG4++Ay+U8HN+fkZH5oF47tD+SSYm7fQzc/gCfWAbMxsqOWbtYYhWDsK8NXuBAYdBxJ0+yDGPZ8rqKOh5zWacWWc5WYbcuB1TNesspku+R2vbXAzpTwODSvrDwcawU00kWEtpYAPNhXSzSvznVLXToPNf9Y2YeB3oCOCABoZUBzI/FyeXC4JmoJNqbIv3rc72gIkUZe+9j6x5VRuxNKiBADQ3JxBn1TMTenjiV26AXMT5eYAe1ASascYN4jHIzuWmp4AOAWm1UP2CLhJgGev++VrDbbmodVNFMxNOyQ1mMZ11bQEhzk0jHb1ua+edmxwMDPYXQHtYZMeAhV9KV3AmO5ADpNua2lxHfTRrmp7Fr9fzS1hZHBNB3cCfzFdlgCR08TDEy5gCqBfSuOyDhs8mUAvAWQ09lJGjLULMIMM0JSjd8xYgh8G7LJ+xF4OwDy0P322snJrDShxeQY0MvBEby1dH83s4ONpk3FOKfKO+Uaw1N1n1fPD2mUAfNwWVqfLHbhTCuyd5fUkVgk+FgA/2WXMgewJ0GNNU0qBH4Hx0l4TxoJ3SZ825eAEaO1QUd8qDpx1JfN89Rk6T4jAZieMD7C7At9+RFkkAcFMMnjgK3c27HRr++L1aPpSgc0KtopLq8w6O3zUQEQM6KYNHHH6gJvRXNMRbsc/jnJsoO+rBzcFqgrc1O27Kyps4N72y1nwNfUYGnMrO1ZbTj+xh2zHqCTT0SBu1ttkLhZ0WJK5DqU8zISGJEjvhgREzbrFd+o9gslr9me7TmPYpjFXkgexa9XWYrwN3vPzAkJ3Devy2oAMPbjJeQDAA+BgrhJ3mjs+s8eUfY1kD2CbxdyUaiYh3LBUsx89zBpSnWmZM511Blfx1zQc87rHO8LEJLAbuYrORgSMp/3HeRTNabI4NX8638wgNmtajbNQaWCZhMmB3XylGTe9Ftz85tdfLmsyN6cPmZvHzeIP/LdjcBNra4XSj+orqZv0uCkZ7NF6sy8rdPilnqOCd/ljaFLj7tu8jm2/7Z2LT/kZ14Gb1U/jjfRMSQHq3TFM6yRNZdn6MFFlMzsNurCcrxnVdgb5Gj5jc139HUnNq0G8LtkOt2OMoPHH3g20y2vhF6mhE8DI1uiRPhzHGEzvATnJHawFbsaXpXUhyOO5tc4mn62ys50UqgmRjGf8HPmXg2YjvtF7AQ7XLeS7ve9+xqdW7Bz5gAEImvrda+4XZIPHFrPy9PlpmR825eJwUd68/UZZ7A/lDFJLa3gT81JOzsoLr3+n/If/+/8qr3z1pfJbv/7Py5Pveapc7jfl9TffLN/5zqvl5e+8Vl67ebMcUHN+cla+89qr5bU3Xi+XF3cUtyxPyno3LdvtpizmqkI7gFW53pTN5Vrg5mRGsA/gGvxiNFoDk3Y6X5bJbMkY46f+3k+V//V/+Z/LnYs7PGcQT1Anl/ER1gp85F09I/DoFswyaSOJLazbpfYP6bleUPGZTcze93kIYW/m/GXwsT5EyPAJIZ1Qyz3VNY1mft2+VNWOk3HeW2Dy8zwMqYLZSjcetU+12Lo5IBN3em7duzV6IcWwQQMnjSH3LUDQ3bbstxuCyWCorjcok9fvDzswZ9el7LZlgjGFbAN879Udgp1kYxKA3fA7QNI9/h0O5dYKOsQARZ1YdjXZycmyPP3kk+Xpp58uj/2Dny+PPv1eJn5u3b5D5vtyeVIWy9NycecOxwHN9VjNx6aqkSqyfatJyiEjPWsd5/PAdt5jf45Zzf11qq2wtnYPjFafKvOWpHm3D6/uX9vuipjrxX2i6n7AzWN2lLSFnqHJNRIhoZbIvp/rD+/7Ibj5A3dCfogfMPmFf/3CgRPsQCsBwPjn/P5e39Et/f982C39gabwnQhuguZHcJPgpAC4T33uS+U7Fdw0Y8QBczU4ZkoygDLwKTYVWGFz9m1Qxgo6KKo4JmTBcgUZMrqX1YkWxKZM/yjj3OnPycJKOi2gqM1ujUR5lkf3zSWweDUCuBRlwnGQCkxjcYUpVPXOeH/SDEUwQGZXGDXWBsVBTJ2W6ZzOiVo66zDDYaTGLxgkM1QNPrGsyOUF6uqrcTqVyiLLOCCantFC4TeATT4byuztnIspBLYmwDqBm7jfjZmkckwaMygHMJlMhw21fvTnDuQkEKjukmARUMOJpZ8aL/yBzFjrqtZu8mZ7NYACzyRQmyBwHDACZ8owytk/0LFvd9G2X3/A4b/RvTev4/dIEDhjytfMs4ZcvkGgty/gnpSlmZsVCHHTDbIRa7G3792OT4KOsAbFgINTE61LfQZ1VN3ARYCcux1zLWida02EeenxHaUmx45PgkRlO7URwqgL4EegpGM/BzjWoGkdqHO52JyQOwirUxqlEmrnSztwM/cydEqiDWrnzRpfYo0oqCWXO5IJLiOEvizGmb8no9P946uurEHlTh0UKx+gaO6xgps9689ddjUvAr85zC4flu4kHFCxKa+ApGnewkC+Bw0M7oVdavskZ74xGpUnaAL4GIPeN+QRXRdc71m6E3uYUzFyo7KtgXdpsLpnBbMreiyGpR5gC5CcUYfsSdn4GbJOuF4D7JoAddpp+dI2pIzbew3j5kavYjkHYDYgIQBUzOAGb3osRradzdcMcigm0jvCy2biBuvR9iHgZGxG/Jl0S5dtMDjZDT7WIcfH5d5hzRKcZimo/oYkEoOO7plzP9kO0E8jUEHmszrH9uAmASQCq70b0dZFfgsbyj0dgLeTyCMQgHnbayRcl6DXh6EZwHSvMlYlTgBtusqAZ5z3lgHcGM86zm4kpCNgWp6/Iebmb3z0lN3St9Nd+U+/95/KN7/xzbLeG9yczR92S38gD/H7e1NdA11VhsrJBwvdiWIl/rBWLneodFEpLdfybEqWIL7EyoLVmPFQSDJJS9rVOqwGUeXD+Gt8RtEC5XboR1wFN8N8xrWSUFLuxKxlA5M6skbRdccw4utTeXANuMlE7OgSMoE9uNllMe5jinL28gTugvQkW1uZqmwnAUnaHYObg1NB3qaIAU6ymL2mbJ9sYhKbPvYrUKVx0wMOuqXTNmTF6KGOgZMPAnS+nesMx6dXFhwO9N3AzfGUwEd+Yl7K+dmybA7rspmsyub27XK60/WR5FsfJuX1b79Z/uYLf0kQ8SM//ZNleroQ22+3KSuUel9uy3Q9K3e2m/LVr79YdvNZ+eM///NyuUaFFWIYNfxcT7FXwGzelwXOr822bFbrsl0jyDErnr6FIBr8P0qT57OTst9NyhNPPFk++alPls/+1j8tb7z5BsEyAJqsKMHeQ6yA3gcoYWZpts7AxAeqItNap8RUV+Kgc8qnbP+tLwO3zFMydSYaEv9tSc0m19KDmdP5iVmR/UnOxaTqNsRiM5097WyRH8zP8Tm6J+nFv4ickn2UVCJNdvC3HbtVQovkkQBsIvZaw1vhR7XKHlTiLQ5IOuoY3hxQCt7kr5L443c+xr68tdpRE7M2eISNm6KT9rycni7Lcr4slzPIkIn9CrYpXgtpG8W46Ji+KrPlCbVSweJMcgLsVdhVJTl0jTF7M8B1b98GvvoRO8R7Hak2ZN+k4aTO/ibZQdtzRFasL/8+ZhtCbhnfRu6btnm0JO5lOqu9Nmknaac0DfW08typlaJeVnrOu38g9sjDbun3moV3zt8nP/+vv9rqZ52hcVSZ6HLwPUTNnI6VuOmA+SFz88En/50IbuJQDbgJliWcsE8D3HRDITZaIHvQDlgcTnetTmDLWJu2Bxpz7kSX9SjaDwdWh2ADN8ViaWQiHpZ+ddWXGiEEpP/3NYzV0rZgWplwAILKNrEUFFlWA4lrsMWIfYi1kq7NjuXlWJghNwMzBuCmmZtklaF8COXOBjfLdFHWyEgGBLSQPcvSmaAUE02oKwJ/sAT1rA0IKuWcv8Ub1LzIPKyyt8YSfjUDLOvyX5VCANgEgAFgkzzQcme2aGUgDjL08a30DFlvfflAFBQllpErOZa8V0MmbNohryWNM5ZgrKLovAY01nyzM0ZH30y4OE0EPFEiSo0oq2rMxLIQcOh15LOMZdvyZwoaYPHvjpoSFOB+6BzwcYQSBKgUY1HgLQvHKB0AYBef57CBIK/eAyBZrxP7IowD3T+ywxlH3Ibmi8/pQQDotQG4M0MDLU0yS468/imCTsZwyoc1vr57+YiDgLUd6mJjGeCws8b1a8ASQAmB6IBzfmsNVCsbUkxIAI0AYvmZ0IwNWMd9499fU5bupVDBlgPGKyzgsEbIBJIelXT9wPaW5iZmROXqGAfsnSnvR24rOYAuu1egBmCbZcG4rZT6eH/TohjcDCPSsUDTR+Snj8BNM+gSJMd5AyB4dR4qPlxBKQLUtit+Q01I4BJT2IeUl3lMawd4JyU5111Xdn1uYEu7/gmiG/0vaKETE2JcCsglN0/AtzgsluIQ0wO2JMy+2CFqMWrblVPd8BVXkuvXDOETg8rUneyaq2UP0M7HMfV1e33XrOgTd5wXyNFcmYCLAlu8HwxOIsjJ3ATc1L0nyaDXM4/kYAbjC+AS9objUhvRqVwdiRo2ifB98DXV/ggwlZUE2KoSRCX2pvwXcFMLQ6WmGUHt5bDjdVHaKq/hPdgxvJa1fu3Ii5EvsLJOv5NVskX5BJzNCM7cbdkzj27KKBdE6TxZOVPtT45L3Bw3oOO5O52UD5+flM88dzYANz//e/+pfOsb3yybPZoqTMviIbj54E7i9/FOnRHtLCDA3wFlCsTDhPI6K5NyawNAIKljTT7XZHQrGQCL6hUIXjlarZX89/2Cm1zfMb4B5lM5nnPAC7qCmz7jE4wHfLwO3ExQX8FNGiytaiX/8PzYNz4tu/O0BzfJXu326nXTMwYhBkm+jmFZbZUv1ANFfDaOuxO59ZyWZEn8Cthk8wIG7E2lsVvDQrtEAjfpNzsJUsehK3Ho7qd/xgcBN2O/rhur68DP+2Fuxj+92z2ezTbl3ctteXS6KLvLSzLKUVqNZp4ogV7PJ+V7b75ZXn7xJWrev/99z3LcLtYr+hFMYq2gY7ljE0vECavVRbl9+3Z54aWXy6uvvVW+98at8uZbl+UC0g+LGRs8wddjsn+zLevLddlvFKxwzxH7P5TDfMrybMzfYnpadptSfuonPlF+57/57fLc+9/FRAIa2dC3jA8MFiJ9SGt2BuivwH0DN3W8HGcjJ8pSLNYB2z4raD3sSNu7uZJ8JHgWeQNqOy2sx5l3yHZwjg2sQuaEOu5SJytbxgxy0eAv4PeXkMNJxwUuy+bxRm8cDU55PvE4TY8HsDRVmg625myGhkIiWuBAxtzh7CbA6TgP57x2f4tslPxrKY1bhxmlzTB3WCOoLKTtI/t6WpaQDNhKFoLsTiZBZQ/3G8RNeyaINspyLdMAACAASURBVDvIcqH/AyrUAFjvy3oLL6Lw7+Qkurqv2iwnhO91FPQ2h/siLN0O5ss1E6sywRKJCtuKAbjZxU75/OP7dUgwkq0ZJavbUXSXR8mLOsB1rzir+i9O+sd2yvMPLlADy2vXfX2Oh+DmvZbUO+rvYm46FAzyf+3Ped3oe9BPvO8j5w+Zmw+6Ar672peXbm4JNH3siXm5MZdQNLyWHZzHjuH1oJ/xdt43zKwoSuTaMKK2uUTXvmmZnZ3R0ECYGVmqX//cX5dX31qT8aOgUP8CzlgmhM/TwE0FlmQS8KntdlcGV4L11lJIMV/gxGax44cK3ARYoxWtiBYHFMq2wVFU+U51aHGJdKM1O45Qn7uVh+WX0C7OAJmPgQjMNooOJpqYAOxKIhR3MjvsfZgqY4hTnAF+ZZ52wED07dzZj49g8C2fL4dFh8ACndlHpUuVneWBAXNTZY11SAQHOSOKv20ru6wdInA8GPS7nJvOCa/Rz0EATM0HDvRB2VYAA4NpZHRgzJwc4fFntgF+xy6sjKccmnXgZZzkZJLnBhgr+JMlYcAAr0fXXx36bZBybZVBgy0KOMeOvoEFY1jGiwFwCQQOq5Kv9/jm0A3zryKrASU4ZOqMHgC+MhsNjHI8UkZaHcFAHPpOsIRL3PMpqo1LhTz2nuMwWxPgqqInSYKm39iDUnEr6hR72FK6HbIL10XYbl5HAZv0nHI0k33W48uJqvebYLmWFwpkZgk+yoXMHGsdsdXlEkAv2IVsYJQ5IJBvZo0WLdcQO83aoZYAvgP4mIboPcZQOMglNyZrksPdkgwJ+sO4FDClUu4Ksocp1wH4GdOUNON9yfKHfhAGafZ21u3ASSTzr4F1Mmb61wfKYRO2HW8r1jmYYHsTJKMdUlAPuwbboCZG3um2u0ms1ARLbOde2rRxZ7NWGSCwZOxQlpN5BUjJUvZtCzzTauK8hnUSfkmoGe4Uz73OfSLHWUGTGGRsOBUNKyc8FCgo6Kg0D8y7Aw+B6628tQLcDChcDsXDLjkQgZu0c+h6mmSLjFNWUpXAwE0udCLofmlnlRiR7VNiBA18BDiYccPnkP5mQAyObyYlwFVsuPdc1qVjQdk1Vi2IjU7b6oQWWZthB7NRXWuOhgBQ+9XgLl8rg5Axxzn5/Pm8/MvnTsunf+LRuIXl87//p+Wlr79A5t8CJc0AOBcL/js5OSnL5bKcnp6W05PTgrI+/IzvCO7wGjRnwH8DXK2ltzwDr9G9sJNzNbzyH8yEwzrAnprNF2/HLXpHv3YQT/q88wGrpiH+J7kIJcHgwwTIVOVFk4HIYNAryyKrzeHsL2BvATzogFQunZjoDiLBnq2bJuB7Z3t7+5XzP4ztAYDvZGTuT3/LikiQjRUeo1zhejdQ1DuH4Xg/9Xq9Yv22z69bHH3iMSY6fmqfZDj2/noPHIcGbNZniy9T/V2fbPYF8jrZNidGvBAyn1kXypdoLpmclINRk6VhQCU5Ygihy3Zk3NqT2NINHy0J56MPPFilngcBWoMGiHWft7lzWxg2VZJdg0wINOZh93ZM4jw2B7i5K0skQ1frcnl5Sf97DrbdZlXeuPVWuX3nNl+/PFmW87PzcnHngk21mPzDHgHbDmxA3gPAqUO5fftW+e4r3ys3b12Wt26typtv3S5v3rpdbq+kXwkwlJ3qd/uyXm+YDKP9Zf9Q0CWArs1ZxYXXzicLdlD/x//wHxPcPBxWipG8vxjbEHjEeca0Kyu2KmAV/0YbpbKUq73uVnfOw3osdvNTk/51P9pvqtnHsEK7FVnXXmeFqyPZzkbdmu89rkskUVy9hnnfzlACbz/HPoRWahIo6lheGyZ5GfO8Z8m//IKTOaoMLbYCYNN5RSW2DUDam5XbqDOuhpp+xLcO1hlmdR0a08qf54npxM5spyjW0LL2EF1Vecc4z5As5fVdmigfwuuCSQrE1BqYHtCT6+xkTL+H2kE/tIA1Nml7q9mdcD2aVqX+FlJIZwUT6iXoiidTL2u72CVA8afcO/1wr63gAWNwdPBzEru+2aSvA8amulNxBuI7HSuVJpFDoUWQcY9tC5u9gu9zvpyX9z/5ePnoB57hoGNl/uGf/Gn52gtfLZvV7bKYzsmonp6clPPH31P+8q1Nef7xRXnP2aTcWJ6UU/gyJ8uyWJ5U/4U+DPwX9/eoPkxPQLnu4Hj4+wcegVqWbvJHzarc9WdvKwFayehqgzwsS3/guSjf3hzKize3BLw+9q5ZeZTUD5lXlCGznLfCCA/+OW/nndWWJVrmWa564O1qpY7jZ6c0FAQ3D6X8xr/76/LKzXVZwCpDnJqdulsmjPEYA9LkvIVY8bPCjHGAywONrLXK6ZJTGWNtv6Z3MBFo6jY1fjwSOyYRy6Hh/hBQaOBmDXbtTpHNF8ZjsvlubMJOxWaXoYRQjAVRkxgQkLGKAHFaLqHjY5OK3QIpapZBlAnVbzAe6wg0W8czBTjy9TXr6IeYZ6/AGb0DO+EpH7Azk3nWyCqbyaOU3Qdt1Pm9lS01/EUvQMlxgIcc2inZRekNnaaAgt3CCjCeWCUMkYBgYRr4xuqBM1ibJlNoCAQWtYyvX1kPL7xExcACzJtLXUtEydpDkiCoYD5Nzk7OZ3WPbg5zAy2bY5DGB7m2L6r56Xzz/qA+xiIReBEXSjMhd6exY5SizG/tgLAbuDVD/Z1gA9Ycy1VbqT5AjICbWhp98wUv266s30uqjqVAGGNmcCAgKeDSc3xk5rY2bXEnaKyb2pznOnCTJkL1QGLBuGOrO0WSJUYtKdgLF8+SzWlnlFIKSriotMasW+zb2vVanTNrGcsAdNJUV3C2m7uwMAfOlqdBTDmxa/XFRWUNU+xvXyj6iNWfN/vBe4bzYmAszcVwHTDckkhI50wBvB3wFtA2jIb+s/ywNh8FoRNNuF8je1LxXa1226nwgBNKE0C2fIUstsZTOrTB8AyA0O5RfbnavNrgiaCjJCnms4VY55QS6PYqHVRZ+xk0lysjy868wU2xosHyUEMe2fcmXRE2LAIPjmsCp8xf9jeZ4WgWJ5mD7I++7KuyGjw+3D9Ycx3AiXnB1z4dlGxN6urokjLzsjWHKjh0z8rUSYI+q9h027A0sv8sTwJA9UAabFt9nN80QXAiimPstad1LBZnQAkB6I1ZwkRTynv5jCpbpk00y4hnidmqjRIqpvbz51MyNz/5k49LLmRSyuc//2flxZe+UvabXVnMlwxC5/MFQczFclFOlifl5PSE4CaBTgOcCAiWSwQG4+BAsiRX6oUHh0d+uAqUJMBkIhXNCuf3bnRz9NLv+F8K6KdnZaYUAmv8Y1BNu4/9ofFRUsCAykDTrwF8va1MgyHqS5dSwNamrXUg2s5hzZHO0quAdc9Y4n30JeGxDzoxG7AzyKgmeG+AgKYOjLcO1Iwd7947uszR0uzeNR4vieqn8hE7MGL0sbJPja3dX2cY/KsiZ8wEjd3qz+7rr9H9JVU53fmkcUzlRfa/793nWtMetmc+ep54K/okxQHXfSWhfa/tdDfmZt4Lf5usRySQDqhQwvl6UjaYyB0Aw11513xf3r0AOxK6ieuyAvgI2344lDsXF+XW7VsE0s5OT7jmI72AfdF3Dad/D/u825TtYVteffWVcgdM0C3Ayz2bE61Rfr7ZlNt3cN1VuVxvywX/rXitKRh/qNBBsx3ISJKzr9qc7Xpd3vfe95Zf+9Snyi/+k18o683lYIhip9vcWy85cxRw0z/Hj0vVigCnBAKuThrPY3yla3zafHZjO7dbvApadT51vx7qtUVc0Y+5N5/ElMnSIq3+PJnhrQEXGs+qwZI8Qdo0NkRSkg57BpVi0DzD5yChiUa18vYFiwPsZIzgr8oyHS3OW/YB4BdRsod2TUlP+j6QTEKZfJ7HjphY0iL16EEjdt+NW/4zsjNcFw1sDCjpaFCvrpmSoQ0RhKBnjx/QP0qSGW0dtInu56/X3h3Oq/ze9jv9HKYrrtaST258av9CGq1DPdHejvnBWmWXAKfq86hcvyX2VSmghrgCTpVIlw+J5xdzHV+VSDQgLZRyvpiX9z/1WPmJD71fjOrptPzBH/9JefFrXynby9tlOV2W6fy0TM8W5cZjz5Uv3boozz92Up46O5Sz5aKczhflFAnbk9OH4Oa9DPoP+O8EN5Ni1xLIruvKUOw45HV3+/78Q+bmA0/Zt9alvPjWjoHWxx6flseJHWnDkoFRywnGDtkDf+Q93ujV4IYaNdFgMeftJcDN2QDchMH51X/7pfLKrU1R+ArmooLY0PoFbspYpwsxA3kYOjY3SEfexsQJ+ysl6T24F3NMkM2lUDw22rndQs0E9wQ/OtH1rnRWO8Cszom0MuvhTUaQjHJKMAJuKslkNmqay0BbJbRNs1dZAs6SWukX4m0oh2kAbOs+HgYfPguQgQ6y66dNLn6L5OMEC9TQV7T+9FPYbLqwjiYNngAc7XYxsfz32vQCMK3QjRrE59Yy9vb8G9uogX8pqzy4k7wCiZ4r0Q4yAQ/1onLwdRJWUDI6L2KfNfHqWppag/pxkDXkZ0SDqnca5Fe1g19Bv25Jz15HroKbffmP5qGfuByyYm/xUgEwYpGrhmKaaPUBgpsIdHNWQX07RQE01eB2yL4YO541WErSwPMQrCbOIoEXlp/rXqr2YOdf4VnkPHRdqiuo2t2LPR/eSwVjwFL3tdHlFdflWhTDTWXhATflrohdKPkLOlpcr+har5KeJC36QBX3mCRL3SOeoTjRAbg4ux6XzDWeDrIUAY+y7AMaknVY35d5D/VBa4nSDCNwk4xSzJW1ZimD0ZdR96zCrA/qwvXzGyxc5zme+xKBnndw7Wo8SpUBxBBsB3BDwFZstpibB5YWA+hKAkD7Ip8tu7UDeyQi75YP4DwF3ORxBjkKJSGkZeoRtMYwzwCU3/nX5lR7C3kv2d5WZm72qAMgrAuCm51USe7X2QMn1cASdWBVmaJhnbnQ1o6u9o33ocFN3aJss04v2aoQn7LzaxKAPKIAm/K6tLaxPgTuoEwPH0X2JC+gq7IZHRnoyVCFtT0K/Lz2+P448Pye5IlHlgxPCzlYQkMm3ai1G8TI//Dnu3mJmCiN7YGS2Y+cz8pnnzsvn/yJR9xs4VB+///50/L1b7xQDtsd2VEzMzEXy2VZLgRwIiA4MbgJ1iYATzI3lwvqmAHghG51z3p4UOKDnkOBEWzm31VwE3O8oUSCkwOREGJX4axxgch4rVhikcFx87TqK2lrjs+VvoM6dHZ7m2v5cFVA2HKHmRh7Wt2JADRMWDUAVImGeA3eeVVyoT9vA3B2TLKJ4IEh7mZnL3ZneImj4Oawwml45w3cHN3L6LrXgZvj8ZSh9Ck0AgYqCNws1OBmrk20pit6x7aTBavOzZXrNDAkvk+1itVix1JyxO8CbmoOet9mPPt1FVTu7XWvIEMTjT9RWQN9TEqoLMqWjdX2ZTndl3ctD+Xxqbp1owQY36Fxud5sqH8owoMsZYBNAGTRQmTn7STMoKm5viyb/ba8+OLXeG5v9qVsd7AvLnmeTsqdy3V58+btstrsymtv3Cxv3rpV1tu1vSSw9Jdk/UOjE7JO88WirC8vyj/4uf+6/OY//Y3yvve9t2y2kYHS049BfwyhJEg0lm1fOKFtHzNazYPkrdfVdWD+dQn73EfedxXQ7MGytuj717XPDBil59NKVxZd/sZoYUcew2cdTjKCm9anzd4GCM2KB8eYWAdkks+nZYlEG/sfCAxDrN1rko7HOOvuwr6mWIKxa7pptAmkJ0qt/FHlmvXkGeuZHS2L1KKILqDRmW8STfYTbXFNLsk/ic+RQarulG7EQ9eNf79+YE9tR1PiLwC1n7thjNTirmaPeoCTUlGeroCbfBb7r/R/a/XHcDcP1kYSLd2aTrUUx6/zsyOBQqDZ4KYS+AE3u+SX6B+O8/2sB4Gbz73nifKxDzxDOYPDdFb+4A//uHz9pa+V3eqiLMG+XCzK9HRZzh95rnzp9kX58KPL8uRpKWcni3IK9iarUR4yN6+z0T+s33dl6Tp/xkxMHc7NWDbwMxBn+ztu+iG4+eBT98qqlK/fhP7Vvjz/2KQ8vtRBN6WWFrbpzojN3cuxHvwOrr4zIGTWhqwthLDN3JzMyuz0TP7xBPpch/LJf/uX5bu31mXJkgu7rvaTqO3Hk6sZ6HR9I8vLiGRlfCWwNzttAH110U0zcmYoNhzBwBw+VOMWXUsCHwFSunJIrWhrz8E5MrNKQJ44XqS98/BS8wdmiZy9U2MOaReipGuzN+sUhygyg2QQQt8yHXXdKbAD5FJyF+Ym7pudFjsnfzxbzM5VNMCgZQdqKhhF5/Rh2WWuk7cSWDC4WVlRBt4YsFfduflAFaDeT+engp3bHBUf4Imb/Cx7dBju3lzhg+7emyJlBygmhen3guWUZlJxmHjIeZzlaGgFaa4Mokee1E4S1kWA8txW71hwJXVlF3qNDvmhE9gxbUeReA5mdnuO41bBTX1avb9a/j+8Gx3gzSnSM9m59bPRETK4eWy96OzvRp8MST1OnplBrRcHnBM0aEFTlIDdfHpLN3hr12soCRGNpexeg2FEIQWn8X1mbvJzPT90HLntAgDpKcgGpJMq/VrYC86bPw/7D+BmXSKk2fkhwm7zgIRJJGakXhNmimY266Tx5skwJcu0aT3W11Znu35ABeK1Prw3A266+oFrws+A8VRCQgmfjE9jLzuRg5JPgjRiIGpdNU0rzSMSLAI3OTxh+iaV6XMfkg0smAIobLBOQJo6fWMuNjuAm66lq5CEea/Wx926NC57H5tC8wViu2UzpkoaaRx9rPneUq5U9mDfaP3Ygmr/CqHkqoFOFp8xY6gFzX1ILVnsB3SyjdwB53YYa2N8kHDK2AoQL7WMCGOKIFe72WMY++FGd1wF0cRLCb/3bVgErfm716nPKK33BKUKdXC+4Dlp05IN9F7luYFSeJwy1Q557gOqev9zLj1WCdnDWsge59xkXVRbo/3FvUaA3CqgKUvv1lsSV6hW+Oj5svz2B8/LL3/kXAyZyb58/vf+tLz08lfLfrMt88VSZeYLlJyjBH1RAHKCtXl6qhL15Qk6yp60ruoANxeLQVlX9sbYpl35eQQi8e+u2FCH2tYc557X+jF7AZb5JZtXyP5C8w1fKJdN914wyGVHO3CzVsU0QItakAHEc773SSEmbJzgdgIaezMsG25j+oRtwhow6PjD5xTL5AfB+RBYa0FvQv4eVIkgBEsC6obWpQ0TjJibnTuj19fX+u0jJuWxZTJMmI6BwLCbGuvqWrCvAzf7zxn4hR27qR+n/vXjZCvfPwI55bsPxz7XS6pc7/OwdHut3g+GufcH7wJi3gvgbDUt129EpY0AbqJCYEf/G1qMOKdxup3NS3l8sS+PlAZurtfrcrne6FxxKTA7Y3NvgFGpplkAzfg9AJorQzbrVXntzTfY7AcAKWI2JO+oaHvYlznPrBkBzvnitHznu6+y2/qd1UW5XK/KZgM/4oTvIx1kquqi5WJW/tlvfLp86pO/TH+EDUdHX4N5N/O5H/t+TOPH0Z/yvWdqNC06awd7K+DRXeZQIF27sYE/2fuW/b7qfg8fmG9ngtFVImb1iRHZJHFqPYjtEVmSvjfo/tIfq928neimrUjFiWI12B4AVafzKXsfUIiKACjOy+Nj0INpW/vsqfFyZOnksG7oKg+7a5CWc8j7Q1tWzWk5E54j3An7PgSsrnY4yaVAo0lbtvfL1xuDkprn5nX75xAqOt9qzMbl81cgNXFDSiKHDMwahjYTKeA3yWPrPVdSRbeuh+unIykRhLCvl+qzGjso7mcs4PgsjaA81IP5kNlKA82QAUo5P1mWD773ifKR9z8tnKPMyh/80R+Xb7z4UtmuLyk/MF/OyuR0WU7P31f+y51V+dCNeXnybFrOz07K2el5OTsRsBlZnYdl6dfb6x/kXwbMTdGQop1j0HL0cwIo52lrQJX3PY9u6T/3rR/kPf9Qr02TMYFWCwzOnEzDxWxX9st3lemHfqoc5iedO/b93dqrq0P5xi3p+H3o0VKeWAqsMqwJJWJ3Mv0hlVFVkEPsj5SOp9v1BmXpOCROT324Cdz8lX/7xfLdt9ZlgS54M7faYWfnVlJAg+NMThpmcMX5pIJIM2n+nVC6DoxWQn31pM/5PDycVAKQztUuhQRgjM9yZV8AEh6zNHx7dsNj0Dlgbqr0AwEfjSiey+AmsRNFegY3UUg+KdutO/OxlE9AQUoBSZkfCEQ7Wu2BWwf3KKPIASunMiehAa4O3Mw46vBtf8c7WKLqL2bqOudcQQZYU8qYUm+0uxcCm3mPGZdj5sLAkfdpbfjDTkzPcyxl41Rbdcq6ic3hVzvR57O9gPrYFXntxgAziGMwHRgr2GcQLye0EKabHrjJHNDHcgfKMSDpwxkfPQBb5Y4IiBkc0kNwsw/WGriJhiKNVau4STujsvc6dlT2TZZa3ZNmvyAb6jiFAIjATbkkGd8KmnaObB37dEsPmBkwvRYZg3F8KMsRDTJD1T6jI9kZqNGjCdipObPeae4dZM+LmJnJslr/bQRupmEFgEE6pjM8d/SojGQDwK5Ms655lF09ziAAIwBh6U4bx96JDwGISnzQdES7r4KxHaNoZJxkSs1wDiEGtgNz5OfWmsjGbI270GlT9+cOxt2e5bNDW4zatF0muo6rWVmNDiD2S2U+e72hjAodXsFI7cHNNFNzsLEjczM2Ic66ni6/31dw0w1u3NkezM2I2u9nOkulPmX2cgduim5oGRaXjmvtB2TRHJ5Zk5fXiZ9tzc2Zm30R3OzWemVyNjNI9oZyay3xo26lKlekxlptLiKNTfzLXhK4Cc6GxiZscYLDtZROwC57k/frvq0MzjP+hPfhcwNuMnkAe4xOuUiusVGQmMtalE1wn2ulJjfcIMaSJHhkt5yriTAxoX1G0M9xANgVCqA8i75QpE+6JEA+b3sAuLkov/OhRwhuKimxLX/4+39WvvaNr5TNel0WU2hozspiviiLE5Wmg70Jzc0T/ENJOhicXVlXK0vHuIO92YD/u3pcQ3PcW+bK3MQ4/V1lbmIf3EZzlA0alGAc0FJMWnK7bfRIp2W7l2ad9oabOQTj86hGj5br4wjhj8kJd0UWuKBAlA0TuVYb06c51KMQ2WyiMbjJPZOwxfczAH3G+4ubr3rVXbiuN/f+S2ci7rrU7v3HISFhDByoZDT1DtdfLc1/sufyysHzjsDNoU8iwzMGFQb2iA+tOaHFHVTHDN9v5an2EbHBg0fozrXRo/VAxvBPV9+TNRI/4tgoERznupJWN47OHVJX+x0BzxvLSXlkuiunhw1By4vLy3K5WvHshG3B78DeBJuT4GbH2Ay4CYATSSOUm6N7OmKcv/6bvyk3bjxKkFOVF7iWAFb6LyA5bFCGflJef+OtcuvOnbLZgTm6LncuLsvF5a5MZgvqeJbJvFxersoHnnu2fPYz/7z8zN//RLl583ZLzvaWLP6ZfYfIOgRwvA7cxCW42jLxI+bmGKC86uMPIf8hWDZKmNd77JMM7f1oAimbIUYl7cJ0xs7i1MKGX7ZDclbkBSVglYSlTICfY7tX8yIluQ3KJwEb32qG5njwdVCiPisns2lZwha5qqSgmRP9qNFq7MZZ9qZjRPRwYbeR0IxPYfMoudKRVKr+ZAVw7TsYZMRnocESt6RtsCqUnCD1bab8WjvXPi/2QGVjj3fXVTK1/GN9TgWMk0we2dUrNiXVifZbjoKWYavax7oXsInP6PhHtbIt+z9+uHoOCBeQXI6qUfBV5de6+EUxVpLBGjCea7t9OV3Oy/PPPFk+9tzTBWsBuMEf/vH/W1782ktlfXGnQMFmfjIps7PTcnL2TPna+lA+cD4v7z49UE4HfszZyam0wq0Z/hDcvPfp+IN4xVVws5KJDW6+zZ8fgpsPPk3fudyUb9wGc3NSPvjIrDxxoqYCAMKY9t6t2FkVVOkfxhdWAIOsUOBdik3gBU4xytIns3Jydt6Bm/vK3FzMxDBJsBcGXd+pOA2FaI9xKAE8QydxdrV22ZsDe9wHgr189U50PXwNiuQ1csyG+lzqnGxw0GWgDBYZlCrwx7ukd+ayrDgClAkIuKn7E3ssvoeOVXacdkkkmBFsyuFutMny8XMsbt0fpkOj76CTzAqDVSmnH2CbcupYct59GWutACdeMwQ3U9LQDkUOIebC3c1zPyqzdPCCeap6g8qCxWL00CXYWwy0ewA19+25hB5rxcpSDpFg2995SFVHrLvnbuCgDxp2Xn4dFhg1+NjR1/wMBwBjJ4bJBNVx+jGGA5rMcWNh+V6OMCrUCb1jiHZsyoCbWScV9dWi0Pu8B3DvvbfVA5H1+mDv1esrMzsGN6VM3hIADQDpm4IAbNMKjdYgfQF5FGLLuXt2PrunZojd3Jhg9V59zQRKDIL9P35W94AVeOat4rlcVnIQnKNHCHNTnwUzIyZ2GoCpC6XAmNYoJ6BRZlUahQnYpugqMAA3s27THVu+shmWzkJX2JJBjRIbwiMba5llOh0TOU4kk4UduJmVHacYnxsmgua3BQ505sh+FDih5wSDVRPGLePPhIBEvqoOU16kV5YZuS1ipFaWh1nqBP84G/qsep/q5eRncAIpZels9mMnk9dp4OZuMa+aqIqlm34WbU/nAJO5YRsiMyC5AdzpubW4WN4edrmmSAkIaG7xHsKx0GcpOGl7m43NPEZtvBHwusSezE2Xm7ksO2xZ3J/0UqHRZOkOfyIbYrnJFAYKnwKGSYQ84paPg3zcbTRjGXSkMRsZSBqPuZkujmaMB6cBkRqnORT0DFtbsZ7nXkuxtd7jVrYl8zUgeA9uZt/jz2Ax5WcwpD5yY1F+G5qbz5/RjzmUbfmjP/xieeHlr5btZqsywIU6wYLFGd1NsDWhu8lmQqdn5eTkzK9RUyGATZBFPAAAIABJREFUzGwoNMM5rbO6pYSGZ17/09i+529itKpL74mZvddf5cfzL9h3t9F9eWsNutlcDPgdmMqyXdBHhRRFQH/aFw9qxlb+ofZSTW55D/YjlyTeENzUWqb8SJ9MdKIj78/5g5+1C0cAyjXgZv/+QdLVdkR/78/4ZttowTtg7/tbBT8a4OaVZxg831X2Fa1il/BJcmMwrqOL1nXRI6Z+zfVg5nA+j431dbmKARDnswnVVAAndntpQCOGOplsy6PLUm5M92WyWRUwNgEwcgWgic92W1brNbuRk61pm05Qk2BnKRuyOVWWvt2sy3qzKpvdrrzyyms8f9VRXZUfKGPHrAM8w3Zar3dltd6X770uhud8uSizxaxstqtyubpTJrNluX2xLvv9rHzv1dfLL/3ir5Rf+/SvlqeferKscd3aibWN1RDEx2Q5ujCb8l7gZt1HbxPcvLL/xgzBbr7bPSgZWtdO/H+DcA3cRKn4tCwgS0R7PynTzXpAtGDcaPZpbNN658R+GgZWUodcavzbTRu4uSDAOS1LNBbCGY33QcqA+vPD1TYG4ujz5Bk7Pyq+JHystZO39wtu2rXkVRXvyOfewAfs9qEkQ7rD2a+v8XDkZbpNlKRTqjXanzqQb2RTM8d9HNDmfWgnOccdwKnrXz19SQrIvY/G+JhtSCK6J9gw0dZdWw2pHE9U9mZLjIW9qjNEPlDdN7XUUXd7frosH3rPu8pH3//ugsqh/WFe/vTP/rx87cVvlNXlJatoJ/N9mSEJu3i6fGM3LR88n5V3Q3MTbM6H4Ob3d0z+Lb578k/+zQsHTnSAJJe2MehyQPZ2vj8ENx98dl7d7MtLtwvLFN6z3JdHlqjjAcC5LxMYeYAlEYB88I+573eKsSjTQMYkmlyQULMjs29zuS7ni2l54hGVpVNK+bAvn/7cX4m5CUaIGSdKAqs0MZSRen3HlT1jDuAmO2VXRppYrGm8E6eLDJkKug4BKRkwgyEjFt7O5dJkhhoUYomvD9x0CyUbCoBFgm2Dm2Jfqpsd5b9d2idYVHcdk5uurNKc6ll6MdJdQyK5WlcOV2bSGW0OHZvBwUmJ/BQqD6c54ABeDxn9XEdYcDvICST4TKp6ix4TAoUs99RrDhAM9VffhKcpcKKkrWn9NUBJbwrQBFCyPwY5fn5xBVYTUWVk/IY+owzmHc5XrisfrQToa3kogK+UpbdgbFiegO6Ho7C5Y331TkHO7wY/+78yftiv3XMMnRy9iOBmmIx+GCQOOD6oTqqsLLsLjdqnMu5c3wAK5iGZ6wZueo/0wKnXfOx81gMB7YBt3RJqICV0YqfqfOsu9+25JKSO15JdluxoZSabBV1LSjrmWwdm1c7u7o4acBO7hFAKWNhmdAI0BIGYWBXLugVuqvQ4rFWtCQBgWS90mFU4Vllr1IvMXKcU3Pal7luAqChn3Ld9Ip/J2Y0kNPzsckt1vFbtVxrRDhDo/eiURPl3PbgpkK/t/zBJ9wcwTwRmsbQtjX5sS/CsJyyxwTg5w22mlPa/Jpr2rLa1aCVIGSMBbtDBVHJNJl1Z/gAHGHtoEtdultampf2hdr6sA6QoqInKIEygcAWsGIWgCqCtjwDDEoc3G/FwKKfoLmuwLryn2HOxzH2PPDDC0FbwIidZ35l4OsKM1xnkazDXqPNCc6rraZ0J3JSoPQIyy5R4pAiRsnsvmlCoZPHYV2/vyELB00ZMyvfBJCEa+fF6Bp29LiiHjWub3ajS295Oy2YMguLuGQECRPOau4zNhjBxanJRv/zcATdpa6bTAs3N33r2rHzyI48QOMSi/89feKF8BeDmdldOpouygDQLwEo0ClrMqcEJjaoFu4wCyFwQbMBr7sZ6uCe4OQLIcu9cQUyk7svJfFIeO/3hJIuPTvj/j7/EqliDHbxxEgj+nZMpAjcVFwC8yR6QT+OzKDbAzJf+UZS8GpYkc2XB/rB/nM+IlKvXBGjzR8aAQu6h/17ndARuHn0N909vbNUgafg19L3GzM27gXN3n8p2Xfkmw8Bfoz3MYh77rOuYm8ee92730z7LZUkDYCP2rV3huuceEP+yLsJyq5NzFeRof7r+b8eeKWfV8bGxfJeZeNjfPBsmc8ZOpwA35/tyUnZlv7osm82mTOczJlEuVht2TQfYSZ1NsjZl0wVuCqxMQyGyN/ebslpflDfffKtMpovyyne/V07OTi1XAy/biVc0VF3vyp0LNBjalptv3a5nniRgNmU2W5fJdFlW21K220m5dWtVfvu3/tvy9z/+09Qqhh1cO1nej90A2O0AJp7LnZ3nWPqcjH8/SBLcBdz05r+CVQ1B5eNrZQi+Hgc3W1uvJAKd8LAWJuwAAMgOhxpoJcoHOZT1duyTHDmjZ9LXTIdzyNqAIQqfHzIsYOLGJozjon4/BdyUN+KQ1vGt7BvuN1SIvFN6sL3W6RXzY5vZjxtkzcDWjIZ/npf+B+wpE53tNFRhjX0dJ4E1h0cAyfiuvsW+cqVfZ1d8hjoYnV3rjAHvsasQPLpmR41bj9kr6qWOYtRBIyzarSG4ST95NI46jIbJm2ir1rEupZyeLMoHnnq8/ORzT5fpYVsO00X58y99pXztxZfLxWpVZotJmTKQR3XjY+Vb+1I+cFrKU2elnJ0tWXlyBj9m8VBz8+7n4Q/+r/csS2/BrxCo637O7x+Cmw8+ad9YlfKVt0q5dSlNGAQBK7Tl2a3LBCK2CFQcwD/4p9z/O1N6jVNxhzBwrgAVgScCR5SlP/fovPzEe25YI0+leb/xuf9SXr21LnOw9vBe+080+kpBKcvjsmfqNbGsV9lWGifrMzGYJAApIGhjXyjOc9UoCXMQn+UgNZkkGjqDRCq3wf9rLHPo8+8GcuNUEQhBUEc2VkpZO9Ym9VBcwoegkD6hS1bNZqCLP0UzDQObySPwQFQpJT562ZUN6/M7/cYcGo7Bjjn9eY51spWjaQ44wLIzywO0svZWwp1rHwA+mPkW408g6WBHAJ8zs44fs2GtLUCyY3higZth6emmEk70IGruf3DbZlcStBl6NvUaA3DTYBuBrB4gTSaUbFNO6gA8PgZuts7fWjsBcur9BT0dHfL9/bhVisqURmBtO+y99jMwlUmosnQwEKjf2nlBWrW6YPRqKzvMDWjgpATcTMOXyhj2h/cgTe5HYNP10g9ktrK5lefSzEOOURIGLMUFuDks8xVwGvaxn6IDjpNEC0tSjXR2Zm6qQD2qU7RNLp9Nop2NACw/QSeSmXjdJ/fw1MkVl7XDHZRohuYYL932DlAnBxBwE2MDcJNsI4J1Bmy93pQQgBOlERLbWc6XQEJBRPks3tsA3HQ6p1svg4ZCPIZliwJuTvdrA91C9qlE6hJSrhPYFwJhEdW3Xme/CzB3NkYCgg1iRNYhzmKYm2GIxJzzWmFuumysxc1mXmrOMCYBN+m02xlHB3AlvwxuskuzS1ZrwiGyGFo/s7meNSXuuZbkRcQUhcUWuzb7poHfGEc40OhY23cA19pRuXYF2+dXg5Va3mSAE6C/wEEB7koACNiUXcdaAPc5QGEzJPWc4sZGkkIshx7cxH1Fc1NNkCTUkv+CnSDk6fMMB7b+KueeZ2uXGKJt9x7mf3fJPpSBJpCqWaOcpQE3CXx6jKalfORsSnDzUx95jCOBp/6zv3ih/NmXvlBu3r4o+9l5OcxP2RyIjYUgW8PGQWJxgs00ZUd1gJvS5sRrUPo5bCaUplajg677UaalsfCzzTjiBi7ed2NWPv5u9vH+O/nF7ebu6LRSTJBAA1CJB21FJ+JcCuniFjPDNWzAQvszs9q+wag2cFw+Xf4liXFQ0qwLZse+zrUg2wjcVGOMIUtH9Yf97xg210SHT7SBb3BdWfrbATl1ro2kKLwYcx2x1684FbYZDQDkWT5iPPVDrP18/Dp3W+Da+9cnXPp5qDahA0SPAbYB2JhUGoCn97fVro7xVSB0/JpWDyLdWLDJJ7Alh305LZflkdm2zHcb6f/O50ywicEpeQYwN8PqBqhfwUx23ZbuJTU3qcGJZkSrcnm5Lq9+742y3h6oI8xyaXZqF8CP6643u3KyPC/f/PYr1Lgl+9Nu6GG/LgVn+HRB9ia6qn/wg8+XX/mlXynPvf/ZsqOO56HAJ78y1/0cjOZw0DDoGnCzjt/fIrjZ32N8F33OcXCzvd4yNP0FXPkFcDcEGa1VnaXUKE98RP9TTImqu8lEo3+HeWMFgLUZ3Vmb4CbIQyDnoInhNftg+Fw613G+4V8sCWaIcjg8Vi21Uf27Jh8T4LlPDmTX0idhCb6SkGAfs9FkSAF2anmWmwBB5qntghL3rvJxc0iZFwyM7d3A72wOaNXEHK+rxklqNFhuxyPgZld1Mt7ptIUKpiz5Nk4uDd+BJlsBN2siuZNT0O+UFOqrOUKckX/WCnd6e8FmzZ1JwWydLBflg08/Wv6rD76HfhNEJb7w1y+UL3zpy+W1N95kiRh8Efidi8kT5c3lafnYI4vy3huHcno2L8sFmgoB5HzYLf3+rPwP7lWVuZmFcz/fczsJRuvtHQ4F4Ob/8VBz84Fm7NurVXnp9r5cbkp5fL4r5/Nl2c6WZb/ZFXSURvc/RU13NwgP9OFH3oSyMsa8/B/o2LgHBZ/QkgG4+eTZvLz/cZWlQ4wZhuaf/fsvl9durcsCJhoOwQS6IW7sohSQeu8yqBLTih14eWiZtRYxZP+ugpspT0xjgwRqHbjZmurIGRiDmywRr1pCXXAXJoIDIpYqAtwMWEbD3MrSYddR4h1dQOl8mMlUDz0J6WPG0hkd9yQAQcAvPuasZ8VUoZGRM+As3TFQSpky3E9bG/0qyXsA5pBJOvITA7HldfuFwM3qJJgZCHAT5Rxg5ezK2mWnqfV2SbOqgznytWS2zpPBwrB4cTy66dSAzWBgkwE5yx+7xLE1vQjYds+BzGvGNc1K8ud0AWRZgYGYAB5k3fkLy4+Jua4EiPPV7Y84V0PyhUewPyxFVbuys2pWFX+xs6E7cIl0F/jhPgRLBYtvIE2ATTy0FfF4FTjPcLAbA1Lgg7QWh/fT34tAZLF48jVea/zLoJQ7egytBBkvgb6pwM2OJXaf4CYBj3ov2wpuQssRoFvmXc2GsBgw7weWUxJiI9rpBi3c3mb0Yh86UKfOoPV2455h7awxTt1aTWlQSn7IpZtpDQHcFNtbAbMcXXlSALAIS1tLiuBzyi+tHbUJU7ADMmV6rJNpoOkYuEm30hnqOZJfRtMohbFX6aggLTm5c5Ti1TJ5M8U5z10gLCPuEmhr//rPGTcwAeuaYdmxbRTf6nRYxP7NoGZ+x0z3gJuw+QgsCW4yz2WtJG5gBC1wLNUICINYG95kj3iB4kzC6QT2B6HHsEANbnIgcGxWUK6VnKXxkmQEtmQKQutL9kalh2x64vW4m4qN0/YHhQG0cx14zClBorEDqwLeM9emNTmlIyoIVM/WjvOB1MVhxnlkkBO9WANRuEOyy3lWKqziM7BQ31BmmBsSGagM5YCbAtzduMAa0XounYfSgpV2Gf+HHBWI6Bzf1ryKiTKsa4CP81KePyvlX7x3WT79kSfIokaJ3xe//K3yZ1/+YrmzQpPBBWd1xrJ0AZhTNBdaLtxICF3RT8oUrE7MR98lHeuLZf+oYpjy312/OPyNgVz9JnfPxfy+azktzz0KsPnv6Jf9LYo8OJBUSulAIAddn8PYtVq1ctOxHNpYZbdrdrl3T1voW1U6fNLpbFTStflgZ9nXdf3e37wICGivrV1/R2wdnfk+bZlwGAfngzs++uE5A/PHYwDoVWBuBEyNWHV3Azf7m+g7OecMyN/zmWMG6LGHqEnsftBGoE5NV5tVr7HrEx5KDFWARt7v4OMkUzOMV64DhscA6vi5rlAHjwKmObfcWAae6mzBtOjZYVUema7L/LAte2vK4gxarVblci3GJs+k3Y5sZTA1ydzcuVP6CNyEfd/tAGy+Tl39y/WOLGia9hk+H9dUJ/bVWuDmt7/zqiISVFCRCarS9UWZlvVmX+anp+V7r71efuEXfqn83M/9bHny8cd5HlL/c+yTduSMJKZ6dv07BdwUEKhKIO6+PCf9B9V/E/bsYwjHANlVTFTPQ75CLxi8T2AptFSJ6+0QsbjM3fElY0GwOXGekNG/KXPIGFQb0dZz3V9hxboZIsFNGz0l/gWazR2jCjdOsnhIlGh7R0SX2N6qK8r9o/uX4W3dEKn45gqNKQhH8QkNbsq/sD/fVb6FwYlLtvJu7dFj4Gb8m75KTKFEja5qQqjZoCvbXtu5E9GU93IvcBM+YmOihmSUz5HNEPmJj5u1xLHqGms2t0/nT2eT0kOC4OZiXt7/5I3y8eefKXB69tOT8ldfe7l88ct/U95463aZzk4oXcWKrM1ZeXO2LB99ZFqeuVHK6emMTcAEbkpWB6D8Q83N+zvD/7Zf9UDgZkDNY98/8hDcfOA5+s5qV166tVNDoRuTcr4Qt0jOCnMRIeI88Ge8rTfGg+2CVNgMAgpgbl5clvl8Ws5vnCpwth7Tv/h3f1leuY32Lp3mF4MM8ZfSpCfPU8+yiEon8KLhU/GovsMYyiGlM2sGohhc7jDLxhI5BXuuGimdsq2mkAJ8YTDLM0MALhlLPjFF8ksGTNaz1wnUWGqQEvCT9VA14VQ+OCN7piFkVZUtzEQCJZAeUNmp0pKtxBQ3JIDV2nrp7N5qdMSGKoeyJoNCZw0xnurKI/snVLUS7AbeQk4GzxPenEyhhU84Gy67xAEONm8NHQc+bWhLfpYwCXrdTQMexCC2yEDCwVCZBYECMkfwfrG3oH+UAEbhtmfDrF/8bUlGTvdXNyLB9VQ2KuZm5oqJnAoatp0B2DZNK0xmMgih5iK0e+5AzorRDtTWUAm4V3m5ArcKGqcMNwAIH6TnYrj8xGw2gqxIahgcC1Ku++5BSM2fAi9rDnrdMLmgXSPmXI0+tdAZXlbHUe2yavjqhmY1sFCdr5xFB4oAMMjaYZYdCQCt94FAAsqiU7Lre1cJtTQNeR8Bwdx5nSB81zm6f904BOUre1CyC3a5pYhBNt1LAaT2iDLJ7Kw9kyg9g7ih66WdAYuMZgGC0zg/BufV7dR3xmjVDMkw5ry3tYaiyGmnzPvUYXdlkW+ZINJoErgNwMOPgT7zviy3rFM2a1MsKg4FEUHN5ulU5ck1CDJwlbGhXZsokFMJcgO60zynOdYdMzDPa6NDi4/1akc7QxwXNiYnUCvsbQNhtQ+gfYXP2u/dCKiTx+RjJ7mhcEQBd+xmnNze3u7i/GYfjoLt6uyG1a+TRmeam+0AoOy0Mqvl9wMluYR5SsWDdJgt64I9iDIn7MGdzqoKMGhm288k0QZWbBacn2kWVFsRBlZrnkT2UucjkgwYy606XuMvYKjYtqdsvwcV6rCFUe1NxTXlsn51sBUzBddUYkWG4vmzWfnN95+VTz//WDnsp2U3m5Q/+qO/KF978cvUtJuDjTmbqqEQHH93Sz9ZNs1Nlqgvwd5UWXrV3DR7kwAtANZRsH/UtxliLfUlkRFA99OzxZzPQ7vOFeg3xSjaHmkAx5bnbXlUP4IvFjjOFY88AMo7ocNJYMdlJikvyVp2Mw9H06ps2Fij26xvBskW44XkA5IEEgPWVx8W+xDiN8k5VA9JJsx4VX2THBtfaAynjYbY4PaQud2SEccnpNkHrYvhPROCGSCpttrd7+I6D67fgVHHPrf6rd0fjwGB19VVxLZyREaYwXWA4vA+hm+qCZCu8qTKj9gPiu3ugR9dsxliDV+alNi/G93fABMd7VklZa8BS0YDST1CAEz2U3bMnM0pkXVeLsv54bIspvuyQwd1gJibDRudgVkpXU13R9/vynq/JcCPZ1yz5lmAP8FOSjXgWbbl1e+9xgZA8GXYwCjl40zQ7tg0CGfqrVsX5a2bt9xJHQk1VThgjalZqCTJkNT6nd/5nfLss8/xWCeDbIcS2U4+o65rhwsZo8H+6sc8u04RjFyepl3IPZymYUc3heeg+5tVsgZVUvG+M4VTsA7jq0bCRsiYzKmXSr4nvpBvrl0EOwTTwXGyNA+Bd/ttiktAShBDmk/qSjIyz81Ax9yuIjdkS59romokDbSmE6TmO/viszPxEO5py2adeI19XQOKIrooYcPUbJcI4o+d31d9hu41AjUVyzH52qcLOGatYVsfx5D9YZ9L9rKdY5WM4cRgYgTvSu9OPe+AjJCypwyFDQzjx2oTE3P0jR7jH+Ss7Gy0HcLYRz3j8Ku36HBHyVnQbvMH47oCeeV/tF5bmrc8e2sMJQTBUY3HW2a8fTr+Cw2FPvD04+UnP/AMu6UfJrPyJ1/4YvnKV79aLi/vsPngjE0RT8vy7NHylctF+fBjpTxzWsr5Eo0QAWwuCvyZh+DmUUPyQ/slwU1NedPYzM/ciUbG24LJwum/V0tQnj9/yNx80Nn7zupQXry1K4vDpHzssWk5Xx7KbA/WEaId0f9+SKRNW5OgBb3OkhhPWBvrO5e0KovzEwbGLEPeT8pnPvcX5bu3tmZZAVARnwlO2Q7MospaQeBoiIQfFR28lHHiAElPWAFLRpWqFih+B8CGbBAfSVVP0wGk/R2v8ZSDCxBdzuYCBuHEwJizHl7POwSCNCQKBDvPrOusTb0qlmhJezRB2KKyI3wNZ251oNuR3+2EW5m+wwOdhh+RvZhsu4nAzWiiVcDAAT/uGYljzIVxjVoagbSgEn8dqGOUgIFwUIMcNdR6tRPSkoU1O9ij7PV8GPjUBs543avcBpWkWbNuaw05yB4Q3FRgJWxQwTqlDXy417O1ekaaL/BvpBGX5iS6BzWa8fstfFjZZyOQUKtwJ6C16ulpfJABJujMLpjS7hG2pefD/UEnkN2Q2QAMPKoDmU6KniXvwNeS5ebyFRuMBNg5xnOPU3TkJJDm63SHcg5najGaDYzLzfbS4cGnoWHTionxPdnD8SirI2gkRI4C/ocxtyMBcMdOnJerHE6XvzJhYRBZeo7W6OsAf5XDIGmjeVbJCDKySDY0h12Ppww+wC3ubdwNwDYuhqwj6xn6bIKNGGoYHuXSVKZQknJXyo+4HmVn9liDPUsvmXnqG83VQRiQMQZ+pn2vLuFiMfcuW2s8YxetlhdpB2sldIx1b2y4buvDxtfEdQVMCdjBpGBM92UO1pTBTTjysD+1LtoNbs6dwQ/zxjcpaDtA+mzHLsm0pocJAziMBfYCkg8N3DRzrzqSZpr6WpEWafby6onI9cMqKWhTxfVMp26x4XcQ403JdAcwcR05wUObrR01YEkPGd2x270Nb/ekPSTwOAGOSspE7c3vdjtyhfNpldmY40CsB80mu0Gbn4mrQ38LKwohiNidHZgpXkpLgCBBU0v6FeTUD+0Y/jw5eEb0SZR+bg4FmmKYDzTCIEYOcBON6ahH6kCps9tHQRk28hMbmOxj7vOupDhB5mRSPnw+L//i2RvlU88/Sp9lOyvl87/3J+Xlr3/F7Nj5wOlnt3QyHU7UMf1ETYVYoj6HFqe+4x/ZoV7/2VNXV9a9f9OSXTqjce3Yb9p8jA0Xb2xgj8RcBTdjT+79yT+Kr5DfhpWLVbhBAwuAPluVpesMbGsTTwC2Gf0bDBHsyxQazOiqvic4irNatlNBNqo8oHF3PwBbbUDYpbV7sFNn5xgZu35c22f2jE3DbT1AeR9Tw9XAQ3rUeCeJgD5Q5hnd32fzEa77qCQk+r+Pxyyh+HgEkvDR+DTwePxZw4To3ccx4ObwGprHCmYOmLBDVnvsf0vTDEHlEaGzmfErN53o8x5AtplnWHggdcN/3xKYn5clwM3JupzvL0g2ADiFBmcoSQdwCWBT5eZuFnTYlTWSQntoOe7KZr0pUzavk/4muqGv1pfltde+x/feun2bACb0gpFIsthNWe82ZbVB49VJef31N8vlxZplrZTNsX+G2UJFEU6F1cW2PPPMs+Uzn/lMede7niir1aX5dUo65uvKuhgB51fB5gA5uLM2h0x5OQYJuNk3aznG8FUSSOXXWWsiHnhfef3xVHWH06yZqzagndvV3+X9aG2mkgguDZKsACE5t0nW251lvENd8dwTfDJpVW6RKIUUADy2JJ0NgAUIlKSGY5IrC7NyvZUAA+uWdlF+HlLBqKRglYclnahd7cxI9mxy6APNTT9nYtTYTdoajqcl0TpftCZ3U8Wkw4v/+rimXyuKnRuAcN366buT9+l3vV9+FuKrmkiJa5Jkh9dATUjZE+7tcLAmRvkdspnd3YOdIkBkLNpflFi1PFMHbsbmaNzaV5oZ9/5NDxxnys+W8/LB97yrfOzZ9yoGKdPyB3/8p+VrL361bFZ32ORqPkNS9kY5ffzx8pe3l+VDjx3KMycgo52V5SmStItyspDf8pC5eR8H6w/oJUeZmwE1q9PmjdGcOEfIY/DzYVn69zVN70hwcwZw08xNawMG3FSnXgQQnS4YwU2dftKfCxiCQHYmHT0DnggTU14poM8nWacRpoO2idP3Rk3ubBy4lCPL8bNaJEvfCBOgayKdotYhN4e4au7z4YE2nVVT5xI5CGYUpIsffkd9F4BhA4d8FCCRDWtQx2WE7AjMbcbWLBL6T+ZMZ0zHcJArxedgt3k5S2HX8NYJbmpEwqirh6zHs2bXnSHNAasDqOuqx+lLWxH7pD53dIuSGdBBo+Nk7Jb24GYtd+TZazaoNQMJFmEdmKVDJ8kO/JXNViUNDAAxcy4GScpTlFVXhjfpmSELQ2ClytJbIykSk4Q+iwGa6iPoOJolkINYkCbuG/PusavgZgbKZXxuetLWR3f8Vo08wqUDplKchbxPcKQCS9w3HE8AmbjaBlq1ngdpnenZGrjZjWTXsIxzZ41NjVlLrmBNtBJYJV40DmG8uRQ5o+zMsnRxcLMN3JRDZvzXJfmuw+GYN3CzuokVkJNfl/E+Bs00gCLgcR27GrT3zNoAYe4ankxNhLJQAAAgAElEQVR/ZV9OqTuLdRRwMx2EAWyL9t00VhOxhQms+3UQaO8rWnWVpWSwEa/b7gFuau8ifUPojIACnsulV2huZOCbbBCynCu9juN9Rv3E5iSSAZBkjcd/AXDTZahIguBasEPUowS46TL7WMBB0qh3JANS12TQcKcqiAo3UuBmFYsgoK3kFkpdszCQ28vYpfSrZ3eMPmEQ3fcsyd4ODxz8mHhun3ZW9Nel9iBtcsBcW7YOI6A2sBvHteI27BUl+OguH7SmZRLSKAD7W5+mBnTSlGxB6jEgwk1+6ISHQdL2KPY6zjMyjtA5GBcnO16/o7xMyvsC0HQP3AcZCAoDbvJ8iV4ih0uvxNj+OICbKGlU+bu/BkOvH8bB4fB8v3Iy/Qj/QuepgHk0G0SCVACOEgfpYWyw1/ZFgbQrU2azcjJD12ew3QDgWx7Cfh59vaNjeWXXdttLe5DWNIklv/wYuHndfPyogZvH1k5GoQclr4JAOUkGqfU6gAPtuIYsHF2r97sY1fyttwJ4Z2+TNM98RVee3q7vvdL5fwNgtNtX+s/+/zPZ+k5frWcrhhI3epgAGgSZeM7IzzmZgrm5YWk62JYrsJO30MLclA1Ym2gktAWwqcQ6ALEVylJ3+7LeoMlMzu3CdQ65jMvLi/LNb73M9blab1SZZiOORDhcBwCbq82aDNGbN2/zMyYGN+VfKjklf3Nabr55q/zqr/56+Zmf+RkmerbbtZJXHBo38huB8v1aqR5SgMYecDdY1oObNaZy/CCd3QYLXQdu6m460ssI3PSSaIFW7/eMF2BHfiB5w+BmD4jq7IFEjGMqS/KI6em9sW1nLBOn1nznf0dyw7ZEcYqe095wIw41x8aUnMYeH/gPTsAwkZlYz6BrYooxUKc1rN/qY9omCGtT+6lFTIrTUnXT9n+/W3o7WSPeDvCucVO3n9vSaHfZa/sPUySJWzRsNXl8xNb46QZvb3u3AZph1GY5NDk5rR7Fn30yqQWZmof0wTC1YRBj13o6zbEUgurTX41I9bezk4fg5v2eDz/qrzNzsx6v9YA5fpQKLGpbof3spfaQufl9zPg7G9zUqgB76bOf+0L57m31wCOjk5p4OcjN9GKzBhedm/EC8V7S+h08CR4CGy5logp241Dl8KNb4AORzCu1TjaLzJ3MCYCGQIcyZxQfHxi0U/sSLLvDoSymM7EMAF3U7oTJJF4NMJGho3PBsgYzBXOApXwOItUjw1t3nEvhZuigOwFTCuW7YqnRAFMQW4yhNFPpWUl59gCWBPJYjYoArQvSDZBQRHlmFmf1HwV66jDRL1HiEagof1MIrRMCd7hINN48KjsLCUtSxXeVtdCDmwR2zebTEUMEwYCq/4YykHq/Y4dbf4BThkshgyrdRYlNI2tLxtEM5cQu3yAly05ELudfsfu2K8+iQYPrk7mZspedtVb5ebpnlcC0de70shx/u1L1zpN1JYtLzzuMoRtgUHmJceKSAnaZNwJxCIqTDWngGexqKPvhLShL3xhIyWO38sphiR27jce3NbYkBnMLMmXrMd5sy6US/AoOCfLk6FPn00RMrGszvxKocKzgInONx6FRsiCnjLLhQ7YIn2EEODSWTL82xqwABShk8vq+BKxqreALoKX0SQGxiQWZpJ4aHanpDQMAa32a48dyMrGcnCCJbehZrHUOUb+mdSu2qsawSnQEbEI5GgMr2SDea2UT6t5wGaxNXJq20sy/CmKDoW4WsmxH9lj32eVQTuYoy8NngVHrxADmgs12DPp5eGMnRnEArwyx9fpc15yHZLfTzvqzKoCh/cDAlEQMDYoaHGkj9eBmrxrVf1QN+Fiu1pggg9fI6HgSlBSqoYNZZ7FDtC+8oTAg9LZqIzOv3DsKuMzNlm2wbrUIEHPNFwFn2fmwRPM5M85nK7/txzuffJgsOFfSJRMozKDegT0+F2cH7pHsFYNOPKtYNmwGzjX6hv1OQrmlgAIlrCq4meIeDyzBzedulE99+J3H3CSoDEbXFjq/Td+zN8yxXf06eucCm7HjKMX1KoQvBHAnettYmU6GMRSH3TMojjMVyWHo1SGZRkkerjFJSdOWsKt0sjhdOfk1doGSQfX09+4LIBGQqx5i3gkjsKe3PWNwcwAEHXnfNbfV9jodgwdnbub6x8BLm477YrgO1p/Psvq7EeAgs3ncZ7rb8/IM7mRs+iR3fQ4nmvm3KwBnhVk6YDKghe/ILwnANL6f3tcdj9mxMeRTsmmaEq34gj9/MjuUs8m2LPfrstuuy8Vmw8oElqVvAW6qSZCaa2n9r9AwaIMz8UAWFkrPqZNJ+t+ErMrXXn/NlVo6Sugv8FPl1UGKA12W79y5U+6g0i3VSj7Pmbikvz4pu+2hrNeb8ru/+7vlySefquugJsFsiAbPPQB8Ozwpvx+Ur8fPbP5UT1KUT9cYcf0+0lGpJ8v3XnZI0++/t2lH0cDgPUdBe5MDtPHt53ghhLlJUobjKRBGpMHtBIuTyZJOkW9GkNYJuVrphfmxg6WEnEAxrb1hdQfBRb7ElYXx152cR8+GvE9sUp/5HAL5ZQ06bcA8LxkfCvfb+bGKESIl0CfQGqexmiyzZ7Nf+sqPAKNjW9fPUb/PhnNyNcbVvHT2oxaKJPl81YrQr+neooS21l9+D5a/fjcch/o7R0VgivIe7Z4ldpRfnCqSKxbRMmY+T5rL263U4X3jJQ/BzbudCO+svw3K0huoECf/7X9/WJb+4AvgxwLc3E/LZ//9X1BzU4RHpXkCuoSJp3IlUfoB3VHXBowWgpsq+c2hDs4Jg0P6KwCYaG1VSlUtaHTgBEDx4APryA1/cBgh8GN1ZZmWzU6dEg9zlDwjkAbMcihLlFi5NBXNgoZftVZQ9p7ZyzAJxYjhAZUOfhFiD6BWEZlm4GmcAThCX26mvntgXVI/kQCjNXJYYhFqTzJWurvWHQ8RBRhAOPTFmCV4k0OGZbMTVOk4lx5HPeBmq2dC6U59m3Xx1JoigvKloMtgmJp8reciilk6cHOqNP0f+zCtHNZIYh236mjEfUCFYwKjwSk1AAQxj9V9q06kmVAYYzdwUWxk0NQeOd9nxyXsQnWcdo4vThdBbAVtuCOVpuuAxWu3zMZHV7ad7pXN6zIuxYuTMiW4mcywGX/1bZ6/utoCxvrAtrNH4NaOAteyNWhRls4GUgA33fNJ4ExWb/selybNaOImE1vqyl0YyNthJphr0JYZdz6HSqVxPY5jZWrqnvM7ACsbl7YzI2/qMcB9aV26UQk1I7Fu5bBy5pjgaDlvAUZjp2xYppw11/az1rre5bVg1gLKdlWC1roG894ruJk1YR3YgFwEN8XupYZWBQhcLkTx95Z576S56m01E6F9PzV7Mi9I2ZGAPu1HqBsDuNcWtPZRXc9yDJE24jMkCs1TRxZjcignU7BE1OkddkKAh/B87mN8r0bBTul43HF934vG/LizzCDSEiXRbtXrwWz0b3ZKZFEmxGL7BPFclq613ZD4PnDIeOF9aBB2ZXV0nrfA6w7Rz6pg5CE5AH2B19aDm43BKS1nsxrslEf7OHupJkoOczflwTWdHKOt5gxyrc/QkmuQPPJ4dwHmbrJUGoFSHKp4IJfTlQ8CJsTulO3G/9pgpCy97zI6MDVts7iEUps09k7fOzZ3KeXDZ/Pym8+dv6PBzdXa8i/W9WynkJIPCQbfyaBm3R9unrVxQoQrEtqbBnmw6nZmU1X7gcQ0kptIBFODbFJ2m50qGyjnouTnFh2otyr15Q7s7EK3tAb/OYQEAnZ0Vjv77LoL+Pc8IwbgpX2c0b6/x2VG99bK0mNrY+OuAG/XlKX3Fxy/xzUrb+eWavKwX4vjdXkUULqvTxn6WnrmdlbKWmlqG+hy1d7Lh2r7ZiD3ogE0MtqdF1dlQ3nHd3uWq+Dnnn7RclrK6QwJvm2Z7bdls16Vi/VaDbO20NXcsls6/E8CnKwq2Zc1/mYdToCbACkBhuILZepv3bpd7ty5kBQVKr+QzqI0VTTetY/uXK7LW2+9ReAS57Rw10g+1AO2XNy5LB/4wAfKZz/7WUp04LMxNgDPElccG4MBiJUk293WOeOA49qnzU+9ukDGYFkPbval7BWww3NeA272a1SEiQ68ymld5XtcGVcBxlQLGNhyFduePptJDtYzTe2eqggnTPJlySl+c/40/pKTzAr9fDYbSIzvBR9laY8Tv4u2tmItJA0l58NHd/l6mIJyv8J2jla4xjrjayrIFdtToWsnK2po5T2YgK3faz0gTY3qzh87updayNJ9fn5ZFxfHWZfq4qiBHfATWzc0z5fKFo2P/o1tYg/41hL47mUhA1QA2hI5iQhS8VKtlx3DVCtdZ/rwsofg5n0dDO+IF01+8d+84JBRgEeYmTpumgG+5892+h6Cmw8+7z8e4Oak/Na//2J55Y6cAARacFgFgqR8VAAFZJsJOpIlWcolGvww6zopEKGX7VRIhiCWwSF02Bw8kt+IQ4xWXqBCyhgFrsi5gbsBJiIZoc7XbfcLZVnN3NwftjzoAG7ivmB8UWiSr6uFigJzcLBRmwrvsVan9DIFxChwtAZevVoDEfkJ9I7QAVbl5FN+t3aMSyvYedagqz1FM9w0lrUsgeAmPhpdjRsrUEG6wdmFMs86cBy61dLXxO92VyLMHRZt1X6ZENzUAZlDT+CbHBcBn2E1jg/SZN9wDzOArc60yvfw+zs/2dI9FaRoK6nttz06J5Opab1TM/LiyAmXGOqHVVaDT+sa6Kfjc7cGVKYtkFRMKUsuOsgn2AdCHhhp/OzmplQHP+NuRwCi7ORoVTlNAdT5IrvLc1AdQDt9LZM9JdkXz75lZ2ax27S33MnbjE5tnqseTBwVldZn4OUe9GW9mh0FK2Kqks+jNUi2msBNAi5hLhsQ1WvEPMRLoA/LRkfWUmJpHcFNsD87cNQZWmbxCc4MtUe5gkePFO3aoTXuNYlSHt85lWYYEdxkEKIO7NzLlp3gZ1V2tDh5Gi7pbWY/YW7IJLajWx3jvtw1eNoR9kWccWjZkc1t4G/gUHqNout6NAiZMQ8zlUiqdYmsbVpLiL3NGrB+KMuJGh/s92JTMlBI4yEAZjR2GtHAfbmfPqTdBBzsnN82D81RJoDKxEm4yZbU4NqBXpc2GLDFnrmJRjjiNTZwkbbMWrCxR7JgAPiHjaF64CN2aTqzTczaj62s3A5cqQM3fQrl5QIZW5l3aB0tlogGISoRxBdpf3PjotpIS2B0z9zsrFxNLgTcZCd7anwBYHKyRd3jCpojYE4TSPAMNauUZ2GYD0fclgGrBN3bPeucscoQdZBje/ah81n5zWfPy6eef0yam9PDO0Jzk6ZHwm7lzuXGdh5yMApeo69c7fJgvLoz8Mg4/ij/ikAmmGvRZDVgFQYa7K0I1GZLOVDE/lugmz1Ym9ijOPiypr2w4Qet2XHdvtu9utv7s4+nQ+IXaKe/3a/4b2OA5u1cR7jEMMF9HdgmDcL+ScaJ8qtA3dsBN3PlQdM+eV0DNlj/fG8f5LwKbqYs/e4g43AGldQZMv8GQ3MEtLxynusArI9zPyAn/IX5YV/OZ4dyMsN/78oBHbM363K5XhF0Z2k62Jg45yGpwEZ2YDLvuW4DfuazodGJs/bOxUV57bXXy8UltDin1O6cLaQLnGoP7KvLDf4dys2bN1k1hISA2IiSSsppCgmW9XpVfv3Xf6184hOfqIn4YJQAbFCVka/h83dsvwcANwdAY62SO77HBmDZPeaDPq9rjfv3aSrbXA7A7hGozfd5/fS+O8YviDr9RioCCdxsvrapITXJ3oGb0fRN9aBlp+jf0b/HXeoMlXRL0ybHL04sa5UEeX0e9wvAWQLfJt6yzWZlfTe/wd7KIBHT5rM5W5qPOmrxGRMrdLEO79zjNrCWAW69iPo92RbW2Lz2sYjuoJ+Tfj3KWgzL52V3O7Y2CAB+iDD962dn2Dt/WNUvw/GoCf5Kzg5IPLY7iXHpGda5rGf4KPH+ENx8O6fhj/5rDW7GOQu4ee+fveSy9Or3h+Dmg0/6jwW4eSjltz/3F+XV2+g0lmYr0vuSvowaxMRZDujILp17iFQrqAN7U4f/ng2VDumijR4ePMlkZF0oqBJHtRZ0oJcuahB7VpGIADGYOTggc5YZApBEoEZtOXctTO8KQSz6qs5EwEAfNFbe1MFDloxLugzySTOwGVldTYdeOxBVFk9ywxzAplhiZCupF4ua68zEJlMVh/NUI8003YePNACcVXeUUJy6pc+jONruRYd5XwYJ0NjPniJhsyboPFhnRmMzOC0ruInfsihy1HVP99iAJgELanbUACI9gw4ysPyU2Q2Qy/lMaYo//zBHQytl3/nZU/HVUqJCQDIoYrdNA34GjJNfYJCIUxWgOXqmKuskuM3+U7oBrkeyGWdcj2wz05eEJegj81P3RVinY2BqLWqO80UQv8tmK2OrscHzcK+wyvlAbU2wN/EaNCYLa41SmkFczA7L9TPG+Flc56GTED2vrFcRLfysHbgJMDU6unQ+zXYMmKTPQVMmjRXmFCXzyn5bjN1OZbRBs5QzRyqt7YT1A4X3vrgZy90U1wXaA66phkrZJMfdHTcxrnSH6KB7n1hfDA3SyOKchdmbfWSA0zspHZk1Dm6+0TtUdkzTMbIFAO3zIP2g36PhWC8P4O6mBogBxmqcxRrIHWVdRtczGot15wv/5A6fl3WZzhfch2jEgKsoNaUSfMpZoNO3nyHrxtZMnwn9MScXro6/fsP7m6ojO0UMOK5KhvR2Wjkr7z2bJqoBcN8MoT+aZTdo0PawE40mTAcw8YZ30wOcdX7MstAr03iteyOv04Cs7CcxTzRPavYmo6w953wb2ZWy/GxCTWDWjj/tWpJCStjV4jz+fhgMan4xLypLl/B9yrOsAezSfjbNAkPWuDTLhm0HOaTWaO6H51hYiz1HCQnLvbCLfOyzv8OeffAdCW4qKUFAqkzKrTsrtXgi01DgHcpaqZvbnZIJ8sIyr6Kp1y38H7HfY56RVAaAI0AgSat0cZaPguNUe92JT/tKPHtQlo7vWEpsxiI9a4wZ3rDdH8oKIBLX6HAT8qfxxqzA5WjD2uej/agCPfc/oLEJ/TveLtjHa4zAzWrPRrfSEl7ZTVfBzfF7tf6GX+N75DyMAKD8LvY38zgenbf7vLqb4R2NmZvX2/geWGhXyTnOZx8ZnRTfjoHN6pVG3/Pqg11ZNcr37Mtisis3prtyikzZHkziTVmtpYHJsvSA7wE0DU4R3EQjoc1G+rtmAuNnrIE333yzvPHGTVoD/A4+53wBD0gNt/CF61+sUZZ+KLdv3652d7/fyu5WkA/NjdDYbFr+x3/1u+WJJx4rl5eXTlhOWQbPfWW5lzFQmOHoZ6uf6yvzPmJu3g3czN/udr1j66re4zXg5mAfmhjV/JYG+2a9sAqwK1nnqqx+ju1UF6fVECisc9svvQ/nr5N/9HvkgzsX3AGvkk6L7QvAiQtQkst+rC9ZfRuC1z24yYBCkRiB2o79n4RG29OdlJK33oBxWfd+01CnH+uEf7+/rreOARv7laP/bpho2/d1fcSvdtAd/zB2TOSDNBXLHLpXQ2LJKqxp6ZIjzM1+PBPj6awl8jx4LLGgfe+DIwMJ+r7B2ZFKroxv4vOHzM37P1DfAa+c/OL/9gLXjck1R7+bANGoyPbvKzU5/v6hlOdvbMr//rPfegc8+v3dIkMGMCK4N+YEDtB4Yb98V5l+6KfKYX4yctnu77rHXvWOBDfZLf3UQZ8CtwZuIiAA1CPjjpJd6qJQa00BHRkR+GkqivoEDKM9GgvJiROBBn8X5IIu0AQ3Wa6phkOYE7LlyJxULQQdb1ZJoYxYJephLQFk3YKJgkwqgxcBorgH4SZh2QRYGIJ+ASfF1DEwFweIJSkm37ksvdcM1AEu7bxkoLj3ALTy8GgAS/TokNXl+8x8SLa+LxE13lT2E/BOBUak1FIBWa8uI13PClZ1YUd+tzbQqcOyed0N4AL42g6ydjImENeYzcwgEnCk06eCImFRTteCKqA7SsfLoBKDcLEaESCJhSUGCdk0DqrT6AQdDAVkqiEHddMqi1aAMVmJo4xzHILGfjOTNACq71OltOparm6IWr8Ee1gO7lJeltvORsCuGIcMFtksxR1nmQBQkxgEiXRy+Py7CiKlfFsgUpr4umzbIDnGDyq3KCzeuSwVa3vBclWVphPYtncX8JHzQdAsDiK5l9VRw3/0zQoIDtqJIJBrcDNzQkexgqdu3OTAgENPJqKkAgCxRwMJaxq+O/VSgzpWXSE7SGYVAIBlsJEkgUFiLa6UHcXTueqkVWdNHbuqKWZTFt8jrUBKG5lIaega2NXQmYMEK+ZJ3Rw1OwRJDAZUR9N7bdDhGYOA5j1x+lKqpIfwtbJvccEt50mSFVgn0MTMuEhPVhqOnWQFl2VjnnIuXToVj7CtKTSf2bHbK+wXumMTvue6Vp9vamnCdNR9HGaEwTlZtnLZa4mODroa9NCkiLEJ2x0uOcFByokY4L8HuElf14muMJyFGTcGcsDNPojr//vYWaxxGQIsKJcnE9ZvUAl/Gq3prGB462RIwE2OO9IGEbWnDrXOADnnsrG6JzQsM8sgklZu0BSzVYNJ28qUu7fzRFrDhOp2uEudjRR3sRYYwXlHM31Thn4seliDUgWWhxAEqLMqQSHeh098ZzI3fc4TwC3lzduXtGvc4Dg5Udo6K2Uxn5XFvAPVa2QlO/dOBTdxFtFuOOgOazPg5cTat7A/FWyoDYWcYMPaAPtzi+Z3kzKbz5jRYbdpVBSAEQck1V/H9t/4d7VxULWveXMDCu8XsPtRBTe1BTUux8DNsW0aJKd6f6rbrH9b4Ga1IQN/qZX7677zz3rQsY3xG6ut9CvzrF5vdT2MUV3/YQhlHLPUV39HgNEGCaXoj8w25eSwps91ud4R3ESjHpSM43ebrRib/JlyDPj9oWzW6qaOxj4wBavVin9HgyCAm7dvXYC/LG1u7yGwN+EToKQdx8dmNynfe/0O3yuxLPl9FpFRJQs8xf28PPPMe8q/+p/+h3L79q2y2YAhaq19skqlfZ2v8brPz60Y5OqADs+NVpb+gwQ3I+nS240rM2a5KPntTUYrgHJsU8437RnHEiE8QCt5r2rBxEUZLSzfSCvhHJR3IO9D7VrT3DaVqjjX5IemsZzuSyQYLq1OB17bwD4ztYZVzj5MBKShq/e640ApYSfBzCdTQ8M6fR6Tbg/SL+n2kZa608Id67GPuXBOM019hGgyBK6HGZbq63VBwKRzbFIJ0s/vEGDt1ixjkHEsPVwNvbwB50lMjhoT6tW6Rj5HkkAtrtPzNHBTAJdxhP+PvTdtkmy7rsNOjlXV/R4eAEoAOGCyDAGCLJFBE+JMSgqKZogKj5LsD6b/gPyLrAg5/F0S+Rts0YNEUiakoB12kIAC4GACeHj9+tWQmTczHWs659xbWUM3ILAb7HooVFdW5h3OPWefvddee21/ut6X549H/k1Z+uNM7GvxLoObjbEZg/IiP4N6YhJ99ulQ/qc34OZLPfzvK3DzShlOFMQtuZmgrKJQH45sncqScmMhAotiBh33izLfh00hYw/mJlho0DqBgWTwiY6+VEI7lj2AK4KbQBbhGNjpdqMNZfLUORvnBzMJ5aXrMi9LliEI3DwuLIpPnbq+O2EzqO3hGtzE9WDzW1gbR5UUKm8gECFHIpseRwOsQndm5+Y7k65omFcMfMkwnZUDwE2c1IQ1sYMM/ibV5s0ScC3BPnSUqWCNIQxvLGpNlE0zYGrbSBB43xxZKy7H25uZgK2Uwc/LAMkBn7ffIKmTkq6RacJRs9QN3AzYcyg3bHwxm634bIFjorQ8XSTRIfEGXSYpA6DmM61UUI4Ang4YY5pXuk66MJgOBwGSq+WSbMGu6rtukNpIk6FPaYuYnnyOlEAw45WSCeoK3oObLLOtXaDnfBI968D0PQF7w0BHmY6M5yrnrMGdAPE475aMNCuZUrahY25a+kAlvseymUH3UxIM0Nxc+77IotaU8OSM99Q7T1pH4vs20KgHNzkNDeQH3IRjB1Yf1qf4eCpLz5gSaIrD526rBHfBTl6q/BuzHVIUODakKTjeaPJl9mf0WD0rDFCrdJrzIpDTHeBmfJ8KRlV2rNeSAeoKEMI+UF4g46AGO3C0ELdDaw6xB7S26DAe7Fy6Wir7Z1tn0uS1CyznjB03+jJCr9NaYhQfVuDmnE3CArqZ5YxhBptyAXvicqSUzessYiFXIf20OjATmuOQ+wIoAbkONwNxEiqax8uVwM18BV7GTTEQ8JTa2B6e2gT7QF5MfoGbKsMXGOs2U0xMEChkWXoLjgkSwlyTuey4wuCwpE8U/EReITN6nFwZA5eQH5ApE1OSc9eJAM1jNVlTxUpj+WU+qYzf4CaDH19zGvAY2OS1M0EiJ11Av1jr/B32Hve90LOOTJZsk0c0dtcyCCq6MlDvBEqAKmj6MvnCdQ22NXm4TKSoAgIapg4gxkMy4lRQR5jfBk3DfOGhk4iclU8/lebmL6ah0GtQlo79Rfu1wM33Prhiw0FKNMgQlVXZl/VqVc7O1mVl2e+2lpMkmQzgS3mB37sP4aqBN3IOWl+u+inEdhcqPfclZcdQl1tZ4oD0hWw02G41gMN8pdYz2PnUMDyWA3RIMoUnjM1+beY9dG04pK0UXIHqwyzI6Sj+WYGb7V60bu76quDyA49fZZqdDQ6TsxvPqu3bve+xIHB/+qz18SWNu6U/BG72AAvuvjYL6QBdP+FbySRZyPb1mHvgds0tUb28z8tQnsw35axsy343lMvtvtxsOnBzAKi5Vxk65il+Uiv7WA4APZlUV2UVIgOwuVFiDmbl5gYd0K/KkydPVGVFZij8Abxvxk7szz+4KR9cC/yEnTzsBcCpMk3Je6phzC7K3/pbf7P8RxPQbU8AACAASURBVH/tr5Tt9pq2nj4S/7bkWsR14qvuoR7D0XqZgF53rYMKQCmbW7/4jKwZeivZMDk212bvTE+elYoc5N9Nwc1RvIC4qWPZBX7MZfG98V+iYdktpea3q5klrzsMR4aPejP+1hig0uKG/87KviTW0+XA8lN1DChXYF+KFYMCzypbsbdRYaJmyQf47CrfMujs+5A0vUlm9r4Vo1UbGOZqS7r28wDJ6DyK0Vj2MlwGCvs51OaOx4gEiDYhToGbPdkluG5/LeNn3SoU5Ut3K5oG/vb6bgl/O011PHv7qTkTqar4ZDqa/9YzNztwk55WEkNvwM0HdpzX988EN+MXv/TPukLeMDe/k6nwWoKbi1lZX5wLCLMex3/6679bvgnNTQCLx1lZHQ5lgXLh2bzsyqI61GCzQOx7BUYSNlQwMFHmgbJeAJe2cix1naE795FBRjXOBn2kt6nMDTJY+BzbbBAQEHjE4BHNiFDKN0cH6YECiSgvgM6mSojT01bRLNijccj4swaXKWGYl+VOndURC0GrT06OIgYWggOsWaIxyaxAtF8d/eSgwsFRMCCdTGZ1dXeV/aPAQ+3J54eVncMoiIyIZ/yMnLoEoDLidKQSqBMYUOkkvwGYjGWkGOzsAFBUB0HOgsaALoJYbc4kh21IcMJlrkq1CYQQqU3Be3xwNb9QfcN+JSAB483O6QbvmBFPF/LFWa2ZEEAAplnTQsNxrwaVvgkAtQ4p77sxoVS82dhXvC+XdGeD5sbXZ0r53PtaMN2kQFaBBLh+lsRjwwUTDXPqAK6ys8AG7oQnuCunWlPXsqf66LvNF6eFGiwzs52TSADXTZboM7j5CwD+/TxlhSqfYR9t0onrBBYgYWaiMubqbs4SVzjnBoc5N+xTqANi2Houd+WxpUu34jcYauraDiZtg1DdiZNrNho6CI7FqOXpPMTKlkuzMqBn8+PFQKa2Kj8O0FDPJx0adW8KsPE6wW2stTmkKCQ3kLLB3J8Y33LtCTYnQI+DFCfITFs6y7Wcyj6abzYBXAPZx5URGdvKOOyy0DqugVAs+51Y1gI2jeJno2anbLMYEqNk/Zl5aLhUJhLzys1AkqQg3k2w4MhkT0DQqPXy7wj07IAD38xXH4QEZMb17CwPErtgg23Q27xUlqUDcLO9riVeZvN3S7CHBQIj8YkTsMcaa/afYKjxe9pOVsAb+jaQW0vN3PiKY977zTmGZ28LxAJ81lGte1FlkpDt3a6yWppoeiGYLUOZo2RyQCMwraNhMSvQTh0AslJTNIzuZuN9ZxxAgvBk/IilqTHSeXl16WZEG5NjaD3gV7HFDZV4XZ/0XQw6g8lUSR+0FT5okgk88rx85ulKmpsEN0sZFqX877/52+XrX/v9sh92BM/RnGO1WvF7vV7zG+woNNHAz7yG9+Hf+IlvAfho9qXvafD9WN8rQVGYQmAkA5CAOsrxMC/vH2blcndg92KMLWwZgM8ksy7Wy3Kxgt/QJXOqnriuYgRzckL6xVcM/wSY04/jCEDys08g6F3Qvp5trucbq2tsIwO/aR0a2Dwcyo2Z5hkf2rku6ZlE6UPPMUBg/z6+1gE/nB/dG7R/9Itc+tgv+nXiMGINTVje0+NOgTkdZ3w99zE3G8gy/kxvi+s+fQ+I+iL3Sz8phpGPd3K99vGq3AAlMtp7mgzB6WvOtWQseiBUXP52uOw18ctG4BjXVkSsNLtYO3PcsRz9DOjVADDyRqXmw75sAHCyekYdzsHGDKsdv++w/pG9tb+2I8tTJeqXVx+wQdDNDUrbgd/BLlkmiyCokgU311fl2fPrcnnVEsiqKJuzIRH+Dbu2227L04un5dd+7dfK2XpN/wvAZpLq8e1O3ftoZDuwKAw4xQ9Zq/FT4tA5b1DHWa/z+r027pu36WDQHvlEK7Jff3XnyTK0BAZ2jXQdiuWs68kreCLDUOfNaDG68aDBQhwdfqjiRrEzkTRfWnRJWsoha3j1+nQqPx/7EZGpkp8Iko6YmIp7PW7xYezLCrjs/OdOj7K/h5Hr0dlD+mRsFqqqxdiZPB/xFEDosE99Yt1rm57WoHg+jCfP6e3/xKssPPHrHCfPfUZrDGlwZS3em9recTwxniRNEsua705sy79v49yZpVE817/nZDKpm0sRvov1Rnh0drYsn/rYR8vnfuTjlvuZl//jt36nfPXf/UHZba7KCiSOxbqs1k/L+TvvlN+7XJdPf+hYPnE2K09WF2V9flbOzlflbCW/JX7Od9N/eREb/uf5vQY3DaakdJSRioy1siCnf6916v47fgdz801Z+stNqdcR3ESGEmXpKhOXouV/9utfLt+6VnMKQD9LdJZG2QeATYCXZrkAskGAsAYAicJHAkMAP1Fiq0wUAzEHYwBBoaETXQ9p1aU5g0tV2TxhUQ576GZt2KBTAtEo91uQFUpgbrknMwishBVKTGnvxcLKJgJgNg5zdTwrggcwTuAmnSKeR+AmG3pEkxGb08Js0T1AwwZu4rJw/mh91t5xBtcUwHqzIFAocFOxUg9wGtng51AWk7r4OjrOXirQXRzBkgSo5HL/Ue2PgGCMP77EEpTDiB/pjk0mFTqjBpCq25nfH3DTJQPKrNlFTXMnyAfgPoCKUXIg5Rn6Ha4By9lwO4sz6125M7DbWxAE8PVva/mcFetc3mwIqOoCj8vSzfLqNs8+2AtAFkejrmzviAsC1RoHssasI4lrl9arAV86THEdVeoboBAsXjovKSnGY3GzJhx34JxOuQi9FU4a+1D6nHX6gPiqY7o8ELIhhbh3e31jKyrQV8m/NOUE//KJVyZrnIrmYEgz0KDrQc2LAHyhSAvOKhigg+9Bzr6SH23+WjsRIDHuP0kBJwTEuhVkAzZn65QurSNJPyD4QnJAcznjNwU+CGIQ9AaLQBl4R9WjEhc1QWpapgF/ewe/SRdMA70WO8c+wR4IGIjT3zc0qli9g7i60DzuAp7QhRjyEgCTFsgU1C7xHZvpDsCEL9uxpbYwgM0wCG3HELwGGGNn9sQTdu7FrvS1kl3b5gYPX8vx/TqYxmGDcJhZFC3wtIKIZsWq/ZSSUbSLbqxjLdu40KMAob9XTEE+27DktRYzkpzbWJ8EUt2hlnYj0got/O51ZfneANcdYBIE1JBMNQWad7Zhxllb8OK1U7W7wLDeFzAql/tSlpBZQbOIxawMcyTAxD7HjsQZUI9X70o+GfcZ75FJenTwjbYQ+24BnboO0lnbec80iM36z32wsZY7/DpPpT9VaRI+hPKZJ3eDm8OwK8tXEtyEHRO4WY4LgpsfbI9ce/vjXpUh2DNRTjo/lovVopwv5+UMiV0kL/2MErTdAl2n0evLuYf/Xj516rnnRHeBxyc/Q3sRG9AWKf0pMJ0AbnZafwIQYob1/seCm/EN+gEJuJnXWIY5AQ+nA/gy4OZ0XWtHl4V70a9bwNF3CHw/dL8ven3yMtudnTy+fXQNtez4+Mv73wMnH+2xfG9DnuknGaSpWVDvSfQ/67g11j4iiCXAzQX8Euyj12W7uSn7gJu7HUFO+E2IO7bDlslp+LUEN7doNqSKHzYVImBzUDOizaZ88MH75fpmy2oj7K19ohgXhM9cXV2Vy6tN2exm1OUE0MGGQ8NelUlYF3sxwr/wub9c/u6v/iqBziS/5XO2gQvwc+o55LWAPgE3qdmfPX3CvLxr/dBfmwD/J89ZccoK79Xnn8uupdkGBRO71HXkFGfbiQM1jRcDqzh64M97G18NM7P6m2KVi5WJxqczJfkZb8HjMKhp2bBb41ATJfHRXHmH1UAtcvkVmerxO5sN0xH7Rkn9e3sbUhu6Jvd1i1QBwocaGWqMVCHEZjyWHGKVij3s0TJLLrwbt/ZcTlssL2ON9R1GTdU1Wu/xRWQHtZ70leeo3xro2A46Ypi7qzojVo6/gjoRniYXMmV8em716Zfb8zVQZhuhXr4AV4spf3YOcPMj5XM/8okT4OYlG+it3oCbD1jzV+PPAjfv+UoAnbfc9Xte/+yTN5qbL/toX0dwEzvGGuAmDQ7ypcfyX/6z3yW4ieYhaGggVqS6xI7BzSOBTYCWCODZDRBamPwWE45BJku+EUQAMELdupwubQwy9grWpF8DTuCwvymH45bgJvSfoOUJ7cr9oDB7sXJmD1p/YN+R7QbmpDdqOscy4ZR1Gz1Uv87qQVyrmrgAZUtQrFJpMdrms0FNjABUuemFzH8asAiESpdoskZThuigX5s4Cp21b8T3SMirzaU1noFxpzxfAoguayhw0/p9ZLb2N4eNE8+p6cAIwBTspeIcX4MXPYHSMIbqpugGGtTB7LikvB6VTZO7heA4ZX5gpwoqrAAusp8APw5wIiuAmjtNeyo/HVJsnEkEaONOzyi7VAMSOyQjv0m/TJvojNewRnkEehoIVMenDghkEwWUOMmprjJJTAAl+NP81fYflqEcAAFxmDMu/yLjWQ2KOOwcP4GbKoU1WGcAg1lU4qDKngKwpJqBMwV9AB6HPKVXZETp0CN91DgnvRMnxwZgoa4bV4eyXWTGwUoDgxTgZuZl3KEG0Ti3252rOuh28PI7rkeXL7YqzzkCNzGPtCKmAXk9pt0x3YOfrgE+ib0n19yYTGHG5v7rHthHHP1EMWbK2WlNulxP72zlNZW5377mAE+4IjQqIB99DmfdDa0qqOiFGEpdSM/d/K63ikQE9BftmJLXZHw0wADUenWvJ+xL1UmOoGbHjDITnVMc4GZ1fXv7o3/rU3oGtPNgm3clVbQybOxmC9lrSNUH0AY9Wlp8xYxf+b7tOaMZDsefD94JH5cF6khuBBS70wWDfVASO1mZad2mkHm1hlxBx/zkmva5UxLHn1RBOTLxgNQGTok9ZMA3mRpLwZsVOIsN0hUrGSBWLf+iDSJ5qDrHuZ75rFsypA8GAwI1Dd6u/L2b2yKZG5z3tAvQ0AAQgZu/8sMXJ5mbrza4OSgJdFyW9/algpvDYaBm5B5SObBvCJYJaqri5Gy5KHjm6yUYNh3SwjnkCdLN4ci19Gbjz/LfeaYvcg13gZunjkEgwGW+G67zThM4AOfI3j8O4avrsrKm2mKMLb/vnmTzxgH4yet/ACDl+h4VT7/ISNr6BHR63K3feYJ/H+Bm7/meBtWyZ2j8xx3iY11PcqhG98F5mIRqTU/583WfnBxnwujTzmKJicNQoLd5Rt9yX/a7m7Lb3LBUHKAmdDbB3ETMATBzu9+pQsG/A9iERmx8Hvi90OlEQ6JLgJaXl2SBHkEmsA+T9+InzoP3oJv6/rhyWboY5wA2WZkCxuhmU9750IfKz//Mz5QvfvGL6rrORmZm5bkU3aU1fv12yH4fuNl8rtijHgZqc7A/aiRddB3j89Xfzdjr3zPy4Wo1hkyhrsOAeb0UA7gEK/sFkH+7xBysWSfbBai5mizMSeylqJiKn00ChYHNgJuUfVJVUljj2kvHOrJ8rl1CV+Xn0X3UePXxwilwk+MwAUtOPDVvxYEK7YR6ZVTfMY167LDFv+R1qdbbDdvafpPFxTj0Ln81b+r3pzgXuYYT1qZZTa+4evzMtPgj7XmeBDftr/RjnZLy2mRzYgsebaOnc/YE2DoCb60BfH6+egNuvvgW9kp+Ygxu9s6ZLNaoPPPW79an6N0KdEt/w9x8uWf9uoKbbCjE3QubSyl//5/9n+XdaxD3UdosfUIATWBkAuAEcxNfgCEFWCpop5OA0pY9mgopcANeBfALLEEAkAA3G0ARM+vgjZsUhKUBCmy4BS2W0sfj2fbQsRHGhPMq2HaJHgFDlKC5lIAG26w8FVTzmiVb4hIsApgALcFKlS4MXTTrvACgUrdqnBTbqjS8pGmYUmn9RChL5pjPVcuqvQ6VN4an5iA17B07HwEomu5KwCOxlAQY+rqRyq0l6SqL5ml0hwz1wTAlONqBnMwYIrPdKscr6FfBzQqeZHdkmxZLBegceNbSuwFgYw/AwblVJwW8GCTCve/2Asoa+FZhbTVOQndwtN6Gjhh0U+cCCnjP0AJzM6L4T9qP2+Zr/pdHwABiZS70bon+nbK3Y0f/iEZjNJsEbOs0+mGAgjIMLZPYA2Ap6cjMVhMjsI3NUDZQkaPF8WoX3mk4dsxRPnqevjHyc97b4KbCw6lPlHWnsNBMaaFUGn+ez3qblC0wY27ks/ZzzeNSy9ftAfdZed6vS/I57j4mHU7MJSVPyPU2U5JPnc6oZ7Sd4YpvVc/PF+YbVUKifS4sTYxT0wztQO5OryeBmYA7wT19MVBK1dvOIGC6BzJb6Jaxx7oRk1ZrxU2snGwga5LAsgvPug7dAvZzREk4OPvhENBJBDMUcZw1JDssA9G4GELSAsrAPmbZjHLh1a8G61tfPTsrTagyr1nmjCunXZSmbKwPG80xgZ+y+0lY0K3dcKYS8CSe6AMyNcLJc3UH1Mzvzu7E5vS7d3XKcT9u7COTrLkaHzrvW7t7dAK5qsuVYCdOtuccAM4V2fR4ynvqGO+4yWBHUNYn6zAApOZMAOJxAKGRasAu95NOd2saqIaZPlorp5IE3lhkv3POxvTVWWflMxevH7g5X4q5ueTgLcs3bvblOZibADiO+7IjQLdShQXlZLx3oV/9fF7WYHKu5uUJEghOSkYqo4b0nChKCH0/fJ2eR7fvTO6SEnA9uNm/81QCqFqQfu/oPlTXXea7/3YfwHcLpHkEKPkYwLBncd31bPuk213HnDbTOGWH7mLTVpv0XZ1cbQe56/jT7umnwE3Zhsd9aR+t2ZqGiuX51sPYV6henHfb7Gf7oZzND+UMVVM7aGxuyIrcbMGk3DP5DL8HwCb9d/5bmsRIKB6xP7HBOqom5mUHbe3Dvlxdg415RfYm3qfqFQP2tovDHqDlTbm8vCK4eSiS4gB7kxZmLhVbzAO89kM/+IPlV3/lV8pbb73F3yW7AZ8DmpumMdCHaXqnp+aGl0JLcrWcdl0ltEJ16FpaSttgx9Ptulrn2SV+yPNsWGRfjp53a+GmIiIcYPlGrZJFx+rZFacX/HxofRQiGaTjNF9vkfuybjbGEPYZrE38RMxxmEVyaTwfe2B6R1ZtS5AmIdP7j5Wtbf9Bdk4OwWgEHpj4Xf0dL+jU+iajOGvI/rtK0lvFCBKi9cxdAr+up1BGHkjW3HUNIxe+i5u469sfC5EmoO7UN5oCnKz+62JJJYEb+1o7Zqsku2sombA/+cc+vusahHqut9yjvaZZKRdvwM3HGerX4F2zn0O3dG8Q342fb5ibL//UX0dwE6AjwE0GmSz9LuUf/PrvlnevwN+R5iYsD8GmA7pnolO5jA7ZewC6XG6pzXBeZvsFmS0qqYCe5cxl34ey7JvYVPigRYDs9IuMq7u5LtHdlGyvdDKWE4TyWZ4v4Bo3PjEwua/TwXLjIuo3qpELxamdkVRWDICtmHrq1h5wU39TN3icC6xOt1vxuUi4d2fr+UEduDkuLpsQo6edDxqGNYgP22ECbqoDb0AiMyE7ZkQALmFG2OhbAqMxGeZl6w2D4G/PSPOGxBJslCky4Hcvdu7w4jE0Zpg2ZrKzOgAD5X0Aw8hsNBBlKKreI4fS2cmdO62qiUgAWzsDGMNjKeeDANxhfiDACaCA4BDYw0dABer+PAU248JnM5bYu2CSzt0buegEDHSBo9wijhWmFsfCUzPNgtRgRl2GySQ16BF/PuXk1IwMa5eRshmL9D7EVq5wqZl24aJU8CnX6J2f0yISfGQHS+syDrSy2RqNQE0TF1DPw2xTAla4fzARmDnPfBXQr4Za7Wi+9D48qffQXux3ITm+KffX5wX4JJOOa5Z+q7vYpzN7WLAV2DFrt3OCyAh3EoPHpuM/Lm8Pe5P37aZIVdzelxpz0dgADaStDRQcEfTgEI7ZwE2NwO0AXE+Z4CbYm/i39WnhCMoGWYfYusAU7jDQmYB5vbAj3NmGCMfHXqwK9L7GwUdYKbE7u9rMoyV+HDlVpz6d5YOBdfCbHHhcJxuGQZtW0gZ722Gx2QUkHiBk7K8Kvsn7rsfpw+aM5SnwYBxQmRnfDu7kwem9u56761Zbn1W6pdt4IIgKmBhbkNLcFrhIGkUSA8eyPBzLCvkvqHHOD2VHiQXuAif1EENcUTOqyej2Jeod0/IucKUBCQHttWY7nqcnps7TAl39pvmsp4q7+fTFkpqbv/jZt6S5OW+am68qc7OBm7DHi/KHH2zK+1slT+CIiDWPZncKw51e4X7Ntn+LeblYzsvbK80r+BxoUqR5IMkdp/VaV8DTU+21erVfZw+BbnivGuPFjvpW+/k7CbzvPqbnot+vHasZ9rvAw5cBN0/Z5OlDelFw865jTr2N/jzT5MOpifIYIPbFJtgY3Dy5P3HYJ8+je61nxT323Hru8unuHH+DSjp72w80neAQDa4K25fh5oqgIb6vN5uyQTNHyAcF3PS+rmZC0LuELrcblkJDE1UoaBRUjuySfnOzIYNTwOeS/n/2clzNbjeU65trlqVvtqgGE7gJVia+qvY3EorrdfniF75QfuXv/BJZnGhIJMDICVX6PLq/aan46efRrQNjxD3uMwIos3465Er7f99gYPzU+jlWJWxO+C2ZFXUH93Gr/mfOTTyr7fN5fG1W6fzL41Y+MyTEorfsOCz76xL+f+7FFQ+oiIPmJn4CUh7sK8WHCKjZA5jojaDp5XJ0JzEzdrU8fMoOrAlUj9kdWqGjdc1UsME1P6ip3UMftkpaMTAsPxwf9dxgUrp3btu/6/GcKH/0OuzeOAI3Oy39XHt8HvnCkadoILYurREHMsWaZILL+Ksus3pZiGpjO3BHkoTx6aSx1XQMGYOSNOEKlMTNia89lE9OgJv/8rd/p3zlq9DcfFOW/ti58yq8r4KbmT4Jb6e/J9TP3+/6/Q1z8+Uf62sPbiJYPZTy9//5l8u7V2BOLtQgZn4kGRNl4WBVovs3vsDEBMg1n6uxDP5HcBNBLY2cAEfqlC/wPmn7ad+xuaU1bc4NbBzATQa6EPx3Jz4BE2IgkXlBvceUQBugAiDAUxsmciMeAig+X7JEdGZcPryHQwQzzGYREu/AkVOWLocgzDt19jjMETTt3XEHzTzA6JBDlyZAKqVOhs6bWZghoQNOSjCXC2hungZJaknYbOmmF6KxKtAWmKsgFeDm3k1+GrhJoMoyAcocpmOx3EsBv+q+K9AJ+nLKgpKdZX0+NgOq7E2IvSv4EyhjNLCy7cS8bAnsaHX1JYBymc4HgAGYL4eyB8BZpQ44gQi2s8HUyJkzoa1zTAjS9W/SjBsBTwGgWQbPsmn8XU4uQEPce7qrQzMS3yLPyVMhwMkBFROOQUCAUTfZifOK4+Ek1L1j+YS4igSyvfVz7Ozc9GXlnMm+Ri6xrrx0qh/Je8Y93NEBM5aNIDWfr5/5YV+fuW5JoDcAXX5VsCT/1hpWZ+uejZAHI6dIvghshr1LrmmXuud5+TrIkHYjIAaJLDFT+Vdz7pptTj64gYvNhsTh5Rx2syOBmx5/H8b4FMtVfZt6Gp1WaTRGe+5ugsHoe4ZVnfPKtmRNYiwhv6CydHxLN7NLosQmkn2u5Ezt1u3y+PUydiRjoK6YIyY63P+evYHj1uWof2ydFNJs1l3Xp+ZYeF7ZaS04HrM+zPZl4y2oYIHBGfhHUhW458NBtqz/uuVk1y43jSkah7vptAWwFTNA7PesR8fCHRLbM25j5/kTG4ccnxb8cJFa25L7RFdemYZdHfSiNWb5Eo8twM3FXjA+koAgqWOPtFXtmJueZ9U2JXnQz+vYqjaempJd19LO1iWhEQWxrJXboITClmBIHU+kJgiw2j79ZCFw8zMANyFNcawNhV5lcBMzBJqbkGT56nuX5dlWtgdTGQz0OSQUAGaAZcstHP4JqF163uvFjOAmQE2WrVObC81DtGbVZEpJqj+PX1g/4K2pEZyaU9E61CStEpMjmYk7ByqztZ/r9gv9mZMJjikY8RLP4tRx+xLeuy+5tyrjd+WYHI87mFX19UqPun2m7wW4Od4fdA31kju72LSODCg8mrsZ9loDN6fWrcuijZKwGBrlU5HQ3rPKa3YcKriJUnF0She46c7o+LdKQMjcpL4mugRxOiGeEeCJvwOsvLq+LtdsTIRmpZANUeVW9myMBc4BhifAShzqALGeDpmUP1cIdn784x8vP/2Tf6P81c9/rlxfXWsfDKjL/VebhJqUPvzMe4BL8+nuz5wEKuvJbycW+yNxP/dmrHxpd33eJjmC9CV7iZgAh1q7cjDG4KZ3GoG83nBXEDQzqImYTvtTfBrFGMuD91VueLpxNW1V8yBUR+xnrLHTVkY3RD5dkuWUJTDpIECvw5pWx+XKmf6WR/eYMXzAj9YIeCcN+HfCgKgTegNAdV2VyqA12NmOmgjxsbKnP84+2GfreinkkmLB9OybJ5YQXD9D+mhzIlOwnt/3gljbVfVK/4WJyvtTTY4agzWGp486WgrRkZ8OXT/1lWIcyw94ZtqG6d0X5+vy6Y+PNTf/5W//6/LVr/5B2W4u3zQUeo2cl9nP/Q9f4Zyzzx4ZpbpgTKioxqD/Pbap//mZN5qbL/34v1/Azf8KDYUIbsp6iXgG56GUYS9wU+CjtPIIbgKI4GalUnYJN+Pjqo9mgD+blXWcV29Q/LUztCmBTjCXDChKUAg8ocEKhaXFnuM5AXzaQgeg5Lbbi1HaUsqkayOHGQckSd0ebDZgiFbNHwOc0GDk7iiANFqaYGyWObLCOvfsgLxiiqM1PoIaG7iZ36cbSz/hoB9aN2NF92L6hdHGN7tGFcCjy/DjzKXYGzpjACvToFlMzGigZjN1Z3J2JjVylmZKBjfTAV5AltyWhHhsuIPAb9AWD8xbpQpyUhJgz9B0Qz2/3b2zlf7qQejhrNy1G/qER4wtG0HAeaEAAr8XLEtpI6YN1f3UveneBW7248zmR/am2ZTFHdD10pyZYpQV4VRwxgIE5ujEAAAAIABJREFUsnmPg2T5rQJbA27GGCNDjbGCU6xu93K+qX1nUBNM4Dwv8APYM9ki4gBT8aXO9gkYcE2thOpkcxyX+dxnxPgs6TD67IedgHACj2AyC6hJoydeSRIQEnD1KkLZdZjGWptcXX4ObNDlbqZ6zmZh60112+HhOhbkSbYIs7vV2+O46Etzkmu9YTc2K7cBIclD6EvQsqDJaEXqp66TkgIwbTxuOsM0wJec1AT3HWOUgZLlJ5CRjp1UWXoY5L6IA86fJmgBDJKEaADXisxNrTPds1M7buJF8LwydgNChxndjN+2+rUGRj1+db7w2Xelt3yWAR7ioKdBhJibe7I3c37pL2NdoBSYoWoVsG+zMuMjRmY3Xto16pMV0Gw3lowMO98jxpjkNjQyYxCCTytBig1w7Ot4jXiuoMst2TZjEIvjHoAxx8sz9pwHEzBs4lN6rH1wclfA0lUTNvvpoKNDSess4DURIO7Ly5qBrGtRi1hbn0vHsoayT2JsP/VagptKmTKIOpby/37zeQM30S1ooSoFJn3YpGLBREqkLzA0ADTB3pTOG8DOUs7mMzYdWkH32xUO1fjdZ2Bf47+1+dKnIVyBYcY9SyhZahmfoIGcizsAgdtMnJ6r2fYM5Rn6MtnTgymA4OWB5jFQ8PLH6a+uJcK8P55ApkayhJNbexx48fjJlSqO6SfuA47ht0/tYs8uv+vsPSAjCzzuaFP97h7WcHVRPzckW2Q9/eOuHKCTubkh03K7HdgVfWtAE/7UDl3S0WjP8QnYnWB0cgeBBI5Lx+eLRfnWt75NoBPg5mG/JxsTs4g+AR0z7flXNzfl6uq6IJkjT2hJMDTXicaG+AL4+fnPf7787b/5i+V8Cf9O+3vVc2RSWsAmlsV0lk2fA655Kn9zH7gpt8l78sgndsLOD+v0vGp+933zDo3zajYwJcj9JDDwyLnmJLg8spBH9GYmdaOVWRN10cGUD7AEp97yYorftJ9DbkSeMpJtaLpgYNTjJb/aIGeaBblCKWPU4oT4T56R3QDfeh5u4tmDbNP5X5vqBCA+sUCiSS4AeUyyyNtvAYj+Q78ap9cxXan9fMhxIyvA3d8+k5oXNR9RvR3GtDh9/rYf0d9eAHKB4/pKoqj1u+hklzxfK9sz12AJtfGxx4mi1nxY72q+cPsUrufi7A5wk93SL8UAXqzedEs/MU9ftZdevCw9JIXkXYKK+vc3Zekv/4hfR3ATjj81N80og6H6L37jy+UbVxuF/miYAMcezsMALUyzUgJusiQdzC9kaNg6g+Xbyp7R3JmxBEBSGxVfZQA8caDNBADTom+AIEF7l6G7pFnaWdK5JOqKL9dDpogsHatldDtn2kAogxpm/6DVCaqas0Mmogpzm1NDjSAXQDpV7BKwmBGEE7pwYLOg5tAJnG0ZOYzvGi0mJqzMMLw0EmgaomMI1DLTzU5Sio1JRxHHq3XZc9Cqors59SpZdkfHoHUXxo1AJoAKpQcwU6QPxOvyOKtpicAqZM4JrLrxU5heLOcjqRcNaNSICuAmWUsEidsXwE2AtnVTor6MgxgCCX43dB/R6MH6hLxKMkbARAVDzODmpDmQNrqW1VPJ+XSrbJs7/gKmFWElSwzUZkEskRZzU6ALAlsfDx3S8XzsxEq30x2w3W02zinnnkvGAXvznZxrgtTE3ly6qZDWAwBOgGHkqDrLvT8OkllgtnuhDst1LSgDXsutG9RXb37qsOF+kEnGiEc3dX6Q485rJrgpwE0F5Qo28jUClt1tvb+ePOMcD78nMcE1gZP2AKjZCaOGJxPmLZ8DM/sCmAgOd+W7AP8DbiIR0Z8778v1M4DwTZDIR5/cbEMDa4R4CW6ClAx0U89LaG/ATa2vALH9eWpiBrYCJf9zcBvVAIzJAK91OoAGJXvR+OgY1TGHnZrt1KSNCYq010IH9VnB+sI9bC2238ppmwObjDnYV3qcTYdT+QW8qDWKY7bx6hke1YVVAgvzZT4ve4yV57dkIzjKFdzsJmMDfe1Qg2XPq6mn8ef9dxwHwy42b2OyCJBz8y2zNUZJozAXYlooO9LA2YDibV4H3HSCyoybfq5S6phGHYwirVNyE7imBLyyrJlsZjE6+j0uAVbmh5HGagvrmLt7L+cW7M0J4D+AMK+PLeKa/uvtc+I6JmwZ2JFM5djmmcrS0VDo9WJuIvGF0kftt7/3J++XZzszYwBswn9xYw82SXQjDZLuUQmyXDLo4Z5W0CSxENS8mM/KxSIAp9j7kbQYbS+v8C/9PHnMZd4FbmqeIREsxpx05F4e3OTxAmT6wnqgJqyu+675MeDmQ4Chxqez63ec8KHj4GNTcLOu5x5AOYVITO7/Mc/pMe/57oCbAa7vufB+P+/sdr9/6d/ypzKWPfDiHUlJVVc4HAFsbq+puYlu6DfbHVmZ+OYc3O/Z+IcJZCTY4Ctuh7KHvibOhkakszkZlgBFr66go3nJz0r+SZEC9jD6UGCqD/tyeX1Vrq9uxLYks7PdO84JcBPAJkrSf+InfqL87E/9ZJkNW/poezBHobXJKjPHE0m4TZDKx4KbXT5Zowh/15fUH6MHznuQ+i4wO373XXNbMU/nyfdTIMluqhzbK6pa9E6/prqJwNptCZ9+ffAa3HG7yor5uIgreS3Q/p9ZEdxNDMPclN6quqFHM7z6iCQ/NH3Lu8ajX1P87GSMORKTZ4jkfnu5jVV/DjUObXJJiRNHwGVKxU9kXvO+KfA9jZ+7Cxn5HdN1JtqIPSA/F/oyTmS3ax+v+Vvxepf4jl/cWPD2Jb1L9LY+VWqteFN+02gu35IIQBLXGu6JHScmCfd0cYZu6R8tf/mTrVs6mZtvwM3HbBmv1HvI3KwzNTP2O/gJcPN//LE/fqVu8ju5GMI0BN8QQC0ZHK4W+3JYf6TMP/2FclyeTYCQlz/b6w5upmvkfw5w83qjLpIHaMxIJ/EwATdZImxwk2XKaM4D0Ga2QHsQMS2P0Nmk4hW7kSoTqM2uGreOlXhYgA00l1g4AChrNJoDWR0kmE6AmwTlwLahI8J6YAFGBN8EuiXLQ0CN1Dz9xGfXHbhJphkcEhJRGztpB91PsApRegiw0DqBqIObLQTU7VGCaT3RqgWYpiCOyt86NiHyPuhgiWUAF5fIsEO5S8h53dV5Ppbl6kLgQdh+LuNVdks5TmilEXgEUOZGKyFpgamozUbnZRk2zgEHj3pFEu0meHfY2kmDViKObUcDjgtL+sinVIDPbsECjwiIBjwCuOnST5WNdNL7KQFm93A4jodyPjuWM8HkBHS2ZVE2xyUKW6CI1DXYMEzUZcsFhHVgnLxmz7nqJpTVXuD7gE6cmOQIbhduIFXBHgEGYghjouw1L6Czt1yym7q4dBR3q51kyaBLlpQgSFaWmJFHdo7XPN0DGCa4ru7wuOEGbkogP+DmfL6s4CbXltll6WYLZx0s07A+73JaoSKAu1C5D8DpQaWX86XKjMlSBpRslL+axLZ2mRObLcsB3xOwNXM7Dst+2FpDV3OKACVZeC65h9NqrZ7cF8FdMj+l8YZ1t3LAkKAhoG7AIjwFqGJF0J8BZ21M5BIp2Ac/G/G0Vfqef4uj6cCEJW0wMEp8CNwMqAYpCmtlThwxXA/ZvhjHHbqEyk4S2AxQzChP4SegzxYINmCeORjv5fMj7LFLrpz0gLO3oAyI5s1mLpBajbBSj25b6zXR9c8S4NU8eF/CHEid56/XUU0WwG74bywXcVk6bW7Y0wBznaAxc7NbgjJBNQDG0HImjcHNun60btR8xwVglsbowVn8ja0euoBLREsAv80WUK6klsHzSqpdyHqdIfDFf+kkFke6CyiR8IFNDbgJLeUtdalnZXVYlJWZS0mn5dgKcHxdYUqQmR7oWY+Aa4Tzf1b2u4F2uQLmkyBA4DpK9R4CNz0feo1RMJUqK1w2+y5w8w+/9vtkTy2X0p9brVb8RoCP77Ozs3J+fs6feQ3vw7/xE9/oIqy12emuvYS7FZtAu0MdN+y9R+4xeNr/9k+elW/foJkQmqJh2zITDPucgXhq8MHsLxZltV7z9e1mRx3pc7M431otyturZXm6RkOLmjl6iSv+3n3klM0/GQSfuKT+s6c+w2Qq9kyDm6pycYIh/ssJ5uZ95+/lEQLcRCVieom3waCHGZePASUfIzUwPc6pe7qPuZnPf0+ZmyqluvWk7wN3BDJNxpXAy+PBzfj3vd2v+xuvKcm0dmmNca/Ge/BH9mgedHNZjvtd2e725Wa7rTqbYF5i/YOpiX/P5yvuEQAysbaRaIcvitvB2n73298m8/Pq5po+QZj5qDJgotngJvQ2P0CX9Osb+brzRdkM0gOH/aK9PRzLs/eelb/0l/5S+dmf/dnyw5/4eNlevV/W5xdlwH6PbulOhKI5EYA3+dmTlPsU7LyDuXkK3KRv0wHFGck6v4x+3ves44vctUYor9Ux/toW67p172ELyBrZL2Da1Qnc7LBJAN9lBXN+NvI0qMh9yaQAVZ+xAwQU+eUPp/qAlUHH2kwK4Ca0GbnXGotUdYheq9UK3bK4ZVf8XFINwuuux+sTpJjKFdptXvLkudZmlmHZGlTPB+gnI4ZpFzwaqqpdmxJ4//WUDZquUsYvExNAEFhOmJ+V39NJc+nY7WjVP+rnsBgJuRr+TKST5DHWl9Q323zFeEdXXrGCCDbV/nf+dJ4NJZggW+BYmO/tbjavP7kL3ITm5vaKWMYb5ub3zh/5Ts7UwE3loMws0CEZFyl2aNjQA7+/ATdf/nG8luAmArIn55woCNVhCP/Bb/yb8q1LBNPSoVRdulgkKtVUEK0gfkGdKmwaZK8QBFLgBzaESl8V0BIMg2FD0KbeMHwtLDoYq2FRyo3pnaHLy0nqhGCoNdfKYVmal+YnBENUlgLQLQFv3DWabJc74HwuYOFDjxPRmE3pru6y45Sgeq21sj4AiDLy3Eg6ex/tPPwN4EzOIzYkzi+hZAWZpVxYywrXlc2Vh4sWHO4LjlhAIgBsKQexkCbHddgRrBPLTfdJUMegI9lfA0r9rSTmZ0UmYtcYqQDwMic1GVUcn2xQ/1Rw7fIeM04FbhokAri90xNgg6mU0hvUoDPEB4bnuicALmao2K9khFrTE+LuhggpiSBQEdIB6Nos7o2a/Uj/aw5gjBqZrt/VpCJDR2CRPpd5QgVBNhJKYBDj6XnjRkLVsaDAuZmo/YNvnqAlGxAeQPtt5Qyk2LV6/hLApwQEp4jAeTh7eLbShkqn3mSBNZecK/Bn8J40PIqGKgIFlNlHpOjAxINgb7kjBDbxijOxWiNNlfGURZTDiHEDH5uuSye9hGuULtX0q4F7DTgDSI9Sx7DLKv7njL2nPxdWSvFV9uv5zCBbWqgqCzOXzesK0H0aQOFaASRHTjTXp7WvJI5snZ1Ylkn5K9qnAcvDwrYERPjNcvAdMld6XJieoSjaUCCJYRadpYp9X7YjrvlZUvZCIKmanNSL0vuPs7JcOfttHSrZjaZNJS6bSupU1K65NhoD3CPYbt3D85S0g68DUmbCSQXcIldBOmVGxxYLN4wNXkzmt86IvQJsdjKckdxAIx6uW9g4sauXBv71FzvIZmymTBznp9Zf9XZ9HgPIAf8PBMEA6KokL+57NBUxIvuDeB/gX9LKxebzOZgT4jJ55zSUHDLbks3V8I3kCVZVWKc86IG6kJIL0fWSc2uGf0rfI0PBcfHzY7O7BZrzCRyYHxZm7QIIHVg9IZPjfWgSSFM+wiB6/gT7WkEXgreH8umni/IrP/R2+flPfpjPeZjPyv/2m79Z/uRrXyu7YV/mBCoXrwy4SWa9SkuY5MQz/vLXn5Xne6SU1EkZc34FlvkeySInNp3YAJCCsnM+P2o6w6hCH+5Yni4X5e31sry1XpYnq0VZLsFU9twNW7auIYXiSf6dspmv9GsxRzHLJ8iMMecYQ9hrJY5kb7P0ML+/G19JQNX5aVPVAxFjUMLJovsxuHppjwM9+zsZB/t33WN/vf3216VzT+pyjoHlh6DEk1vrreM+aiginnoLvGwA513gTz8GkXO6/9n3zvHknQZT1khuI+F82JVhd1N2uxszL/H7nhqYWzAzh5vyZDiW9X4ow3Eo7x/35QpJ/eOyHOFrYn7Od2zwA4ASjE10P0e3de55ri5KYnYPaSUkM4d9efb+B2W3gw8IGyLfE6DpcjEv69WaySZ0bv8bX/pS+Ymf+I8LdPJZ4fFAGe90bE7PQfUWwFd08QPO1SDeNv5ekLpLmI7WTMey1fV0cFSqHRwjMaFMeSV5pNXCsYlq4ijpFdejBMDTZlT3+fE+auDR9iO+ABP89fMGwRPbhASxb02C+DnHHT1wCRIO/R7+0PuVpteKBLinzux+xX5ccLok/JAY1edt82sisEmNseJRnplGKcAof2rslHrsQH2/h5V1dYwyfbJqG9OzJu/zOU+kGoP0YOCpBVj1nPTHqXRPxh8/A4Q2NnuTDqjjMvEtcsqRu58KYe6/DWjOGN2Wv7jfcmgdtkpITS+PVTRMj6U8OVuXz3z8I+Xzn/qEqg7Lovyr3/rX5Stf/QrlLSA/s4D/sn5azt95p/ze5bp8+kPH8omzWXmyuijr87Nydr4qZyslZZPE/W4mZ++/0zd/zQjMft6am1xb1tOqk+ye3/n27u/BPAlu/ugb5ubLTLHvB3AT++Y//I1/U979YEMwjCXMbogCAAHMFmzu9A8IErljMwg/MGgAkgAykBnmhjWMSluznWEB7RQZUgBZPbiJxkWDS1dliLuvgJIIopHFsVGn8a/OuDZIAnBzBac8RoCbiqm4kYyzn2Ng03mnbDzWZ2QGspZSNXAm+zjP2aRstOlZhxLXsIx+X9iNDtblxCggB7hJ7cqusQiP79MhRF0R9LIOJ66JeygyWwZBcR37nRlAKNcJuCmHIxpKM5TusYGOSq/FUGzgJu/XrMyaxawZVfVSInsJHWnjZAjmqhqoHHqAa3RKpLkp36015RFIeizHlRiS1CmMXiiC+jnytXIQBgT11vAhqMZ7AwiA8qEFNQCjj0lwk46MC+gAnhDkVOMQgduWUvBMc7G4QIJJBjaMsz6LOZsJKhRrdgwJZb6k0RQA+RmoRGD5Qj+IQK9Kjdm+SqgGx0Zao04W1DJVJxk0fFaKjGOlOYBRUmmXLTrYnDMwj+RtkJ3rsnixFN3dmuCiWKk64v2hkTLjYTKqAVGvZildpA44ywTuJzOXdvRaBVaKQ9zAt/4RELQnqy2l+SqtpnkxCMjyfyRJMh9tM1TILW1ZNALrs95cA2n/Qnuh5k+6kBZoEEPszRHGmKXyblRCprQeYeYg7BS/PLbRj7SbZmBS/Zs5F0akGSWKWAKNhmW8Fz2nahCsi4wRWzgpFLvY2At+qh3bt7FB3NG7VZ+XA8BNjqcdhA40kynFunKZM22VEmMEjrzeMQBax80JFUja5gQauuC+qJNMgNP6sgY35wf83dLPcZArm92Bk6MszHkbHQ13PY+1U8E2A7uHeKtulk3BaP/cFZvDLXSG3c4bkiXZFlgLfHYC/nIfjEanmcLHvfWbE2BZwoNz2N96Pm2MubfgWpiU8lgRs1dJvcBfT6fDgvaeEgIYJLNlZVfbvplxADOachNOGGmePhbc/BcGNw+vJLgJ0IH74X4ox8Wq/NuvPysf7Jfal8jWwbNsDB+xhfGQZSshyzlHd3QyS/EyagQO5WK5KE+Wi/J0uSxPlstytlqUNRJwnjvaPfLVwM3ORLxW/+SSt/THLfMvorYSnQALonGXZWdf5zHg5kNMLu4kfVIhQe0kWzYCd8zovo8ZOX0YLwZwPswSzfGr3e1O+BC4Gbsq2/Vqg5v9OI7A58kAv9j46sMr9CY/oNR8W3a7Tdls1CkdDMjtFg2F8O8dFdjfQmXEZlPm63l5f34s7+Jvh1VZHFYcw33Zls1mV5arVXn33XfLdkDH9UEMudrBXAny/SCw/vp6Uy6vrlk1JlVu+c5kmLk7OpIoYKj//M/9TPniX/krLHef6pI+dO93/b1/XUxg+5V0jwTgR3z8McfQvOL/y+S1F25VOsR3kSWTnVOtmcFN62bCW5ENlJc4ktTpwM3eV2qYRICuxqbM3A8Ttc6pLr6rVrbT28z9BMDkuqNqjBLr8cfpW/kZJn6rbMgKTtYh6rhgqvRw6FiJIf1aTQWSQDtvK1UCTTEq/Pw8gjRtxTvpIXgMec+2ebGPo/iWzE6dIHtODxgLz9Exxp67/Pn+a8oEbrOjj7dvJzc6taJx0tcHz1l0HTorQfHOiU9MMAU3Y7dvzWkPHLEIg8d5zwgw9zx/ev4G3Jzuc6/r7y9clk77qFnXwNDu988+fQNuvuxkeB3BTTDCwNzE5hzm5j/8dTM3a3mxNosw7LihOb4WGIbAa1b2yPI5KCaYF0NLJosa3JTFQp3XrWMITboFmhmamQnWEFHRGMyRXXZAi3JeMzdl6BJwNMuPd6Y8l6zHaUbQQSXK4EXEMXvQh+jBD/n7fdfmJgqd19EltwauiDW9Yyhg1c2AjUQWYu3qrh2AcazHk/gExtKMsd5Z17iLzYRIg5ksg6ccg/pMcC6wTyDQjZJRF0+buUnHDkE9azkBlrjEn8YBm7meKRhJlBdgB/q2Kvowjpk+lmebWWVorG50QjRq10WxkwwAkRslBwrjNYCVhncb3NTlInAVq4gsJuieel5pQzczzQxMlEpDhqIV6KtQv+pPEdzM5NKGqXvTi3TcXBIfB6l3KNSYSe8ViCB4NM5LwhL5on6fet3w2kHlOgLQYSd6PT8yCaX0yftJqV6AD03PlAp7DfiOCCJ2JbSigLpElfNKQCe7kfMahBbx2syYDagpANDgDh2yfvHVQevWpvRdhcAZdONfcR+4uT4g7AG5uroNbuqe5eh5LU9K43J2diptI+4xVkmPfDvdQfi0FQzi6OK+5bDW9ZwJJCvSyrFTch4cxJOgD2Iqw9SNmQI9cw57TUvXT2NtLoYcPh5XV7dgwywNl2ZujAeRBDPKMYvDQNYz0l7exnmOzIr+MirLqq+5CVs/nzVHkwDSO+VEtuuL2YjTwBLoaE0RXCbf2+xq8VdxXCRhgiM15v1kHqFBHZNoAnYz55iUgB3Fz5QsBeA0gFrd9oBNoUB67SlIcDkawE1o1qYcPI53GtOFDRM6Zmi0qhk3q9ncAVL9GjBIezgCbdFkzY3hMn88R7g6vBSky6mvAJsEhZmw8lwUmlQb19X9wFqrNF6QRjG4qed5m5lMmRMzofu9rS5mPvd9+dRJ5uarDW6CicF0zH5XymJd/q8/el6u99LQxBc0hrd7AB/6twIl2wtruoLZvlqpbJ2g5+xQ1mgohG80QpzPy/kKIOe8rJaLskb9eqCHGnQ6w9rtlf34vsr/jhnEPlP3+i7w1n5m+2Bgk3uVGVK5t2kJ5Kl7niaWTr1HaojtS2u9vXI7CJYdexFwk+tuksC8+xl9Z+BmBWxiD+44r/b5VwvczJjcN1YjYCM2LT531kdnI+8a59VxKMvDtuz3u7LZ3ZSbm+sCWRuA6dubHTue74ddebKYlSdlVs7Q2OcwlG8ftuWS+serUvaQ78E8hv7moVxvbsoVWJtsPpQEXPfskfjYH8uwP5Znz56TvRlWMv1r7yeYAWBwXV9els997nPlp3/qJ8vHP/YXy/MPLskO7b8emlen/t6/xnXY7eXj8aoeQrdAurWhiT2+nu61hPunqtpqctY+QQXgXO2i8nr7N57LPVAYryE+a/MivM9V7cl2iUkGZDcMqJef/Y3ATx7bhR4stYWAfz0CWRObeNzcU0Dntb+V99Ostxvjc7APUPfpzm7Ibnbszgps2h4B3OxBZRItPH70Ny3NxEtrlVu0dj155xa42WKQCvYxtBo/d1vs0VyQO3XHJpV5k2pNS4ONbO94otffbtmAzJNqD9ocoI59N+Z9fFnXQSfXE2Z4v0ZO7SNPz8/eMDfv3sReq7+IudmwymCWL/3zDXPz5Z//9yu4SbafAahon6DcV1pvAsIQjO1BgXBQzPex8YXZYu5gyAYUCwChBpMGBLFmisEYQvdw6UJXGncFET0rR2XI2sBqAxeWrDogrEbVxQh9p0Iy8rTl0oWEjk42fltnGM0enIxzk+2ggqGBBealbADMmbmpoLzmDzShGINKCzPfCrRFvAGoifiUm0iYTNmE6v2I2QjFRowLNk2WeXvKEpzxeZfQIYXD5U2RgFkCZ9/vGuwiO9PUQWO6DSCiy9Vns7KblOKGJxgHXOBmL/TcOGkKSPycfZW43pS4wE2hfIED/oHl6mPGZM3OuZSdjLFaUi0HSRoyCnChCwrRcUIsBG3NouMYOQ9up6a9EmfDmcZawJkt3ROjlu3E+cGVCI5qzpz+RhAsIKyZtSLFAmy2RiFREc0NlgsTgNCxGAe4qRAdqG5cZPAF4tXiWoNUmg26XsFM7lSpAlivVzO4/L6UUOf9bJBl5nCs4SlHgqXnLOnH+cZsSDkv+HsParZxtJvjsVJATcDR7LLmMTUnrGkhOjAJ09UJuzx/lqWnRNr545T82+WsQCatSwdw6pmB0YdS3+YqBkgjoOjdlSx1zjE5pV2uu942LZsMjCHAMOt0RNpJ6I1SC9TMqNgjszYxJgBkxNiUTdMx7SYbaJzNIrIR97mtxfocDbS3d8Q8yRbxSdou8Ax5LhWg1b00o6NmQgKTA85K5uEJGu9kqVSXvu2vhM/30kCFXUDSS3pamidhXq+4j3SALT5nHbjqyle7Hqe/hRAKUFCmqG6sSSjFHoi56T0hx4meCCQyRPZ2g61jOawWKt3vEnlTr2G2V6OnJmmQp2UQv0tihOXg+GbEeud6IGiflqJZQ5iIbjBmcLPuT7QnLcjRkFrTq0LZsVPtysFoRrf022XprzK4qTIzjPMCkgKzVfn9/++DstlDP1nra3cs5Wq4KdtDKVuWVC+V+4LWAAAgAElEQVQooUNyFitUBWKieRC1cjnxj2S7U5wACUWAnwE7V8tyfr4sS7y/zjuHi8p4vXZftCpmbqbJV24kzKgImcTv0p43BhRvNYl5BKAlczcOyiWy0NuKBm6eBI5OMDdbQvD+x/EQEKVPPw7c7AP8KczA89Qkiu3o5E32Sh+cP6cgjOl9PGoa1r1v+u6H7/fWuEXrcAJq3gVIeJl1VQjwg4eyAmuTDYQ25ebmig2CwKzcbbbl+vq6HLY35aIcy1soHbXW+/NyKO8NQ9lADsTMPeWhZ+VPv/kNzu3NFtrf8sugc67nke1mUa6vtuW9954p5ogkiPdEyG8dhoHg5vP33y9/55d+qfzVL36RPiYaFHWaPPJp7gGvpw93Cmrm73UuTT7QP6nTawGzaKwP0Scrqy/QZQLC5Oc+14FSJKh0CTP9vVUAqBpIVxqQMr5wD06O1kWkVroxwj8hw+RduGY2bKK7ERjP08rOHOk0jlmH8rTG8FwFUONuJCzkZmkfglwdgZsVwAzpJNrVfdl6nfeJCHTZQw1p8o/ouoc002PRo6cb77VWWbTxsM8yMQTYq6Yj1Kp8dD3yjPKuMYWhAY6J0uxDVtBWA1ZP2z/DO6xW/Mr4dbzCjHdXvZiHXq+BJwnr1Z/pzncqSfsG3Hxw63ht3nBnWXpiBAVjBlqmZehvytL/3DcUInPz4lylgWYbgbn57uVGsA13OhlCCTunrA5ahi7xI7ME4Gar20TAz1I9lgmoSQ1BKHQfdFk6jolyZeqQ2epCJxK6GGIFuNw35Y42yIDEdijvJXAakMDNh9IABgytA6iJ/nAt7dXark4Bm+T4KxnmlKgm2OdtaDvgt9AmAZhm2dwsULIooJLNJjpMJz4EgDmU7u/IXI32VykrNNzZ63goYaBjVRmfZrJZ4xLnX7o7MBh/tfOcWWe5zsUAcFObfN3Y7exhxACinWMMAyRwfKxVBM1SMwV3fv4MlqvTk47G2niqGPRo04pWi+cOtQKbOiVepUImSlBdFkwtTu+52TwTG2XLFkGpARcEVFRZZKANYAmCXJdbO3gVWO1cuEvZG8gxBTc9H1xS6kEclVcky5p+mN6H26YfsNEl/wIupa8I4C1ZeWKD1NEDozNOtzXg3IBDTmNoMh102TdS6rtHGwhNybkhSN0/9SFVdsSRNKNMzDopceJZSwt03O359q6I+cJWxNY0zTrS021Ikkt7ugNo/flhd3UydZVNg2KzzjQvGhCnKZdNDoG2uqZqWpuhlSDc1WhsueW1oX2yMbE5i1hCjDnU3/EYtKB9QuMt6nSKMRqArNoXLQ5fcUD97qcJnSzltAQIPsLy7g7YZJk8mOG8JQCGMS5hbcZYdJCAwfWeSdwDzcbU6w1KhkFjtgfKSLvh5jrWNKYvwYFtDYDIDMdnyKYXCJtA78lxF5VH7yEG1DJNYIcApFYmexjiOYfsy7mPUoOnji2W+UC5i8wDM20qnOjnC3BTCG6LCJQEaWtBHeoAusrrZid6ymZ4XsDmLluncb7Xx6McSvZK0rIzvLFXviL+irnaggSFow4Su2WEsnPtM5bxcKJEz0fg5oCSdQJ5Ab0z82vuRMCV7aa3r7r+YnOpuflkXv6TW5qbrwm4yYe2KF/75nUZBrAtAUpiz52Vy8OmbIdjud4fymaYlc3hWHYuwYafAnDzCYpGlgsmxDBU+CxnhqVbULmCqon1clHO1uty7jJ1FKx0j+W1BDfJLqJNa3twc4s8kUdgRBLPY65QTOZd7ODbe8jpV2LJaqDbwtz6gRGwMwE387fv9DraGIwhg1NXLavVvk4BT33y8db4PnZwTrxP/scE6XjE8VrJ6Lhb8WPB3LrXdfv1CNSa7K398yDOy33H9p6+7a4s9puyGVCCvqFGJhqZ7bf43hJgnO12ZX0Yynq5FKt9tSjvH4by3mZbdtYWVlwgf+pb3/yWmmDt4WRbxsZ6ipSuQOXYfF2evXdZnj+/VJLV1UhcD0jAL5fU9L25uSkfeuut8su//Mvlkz/yw2ogZImofrhPPvsTz2f6vtNzZvwgw0hvj/zEc6ct7Pef25Ohh6+rR90lM/Ea5Yyap9aSld1yYDVQjdGaPxVAcAS1dkzHChh66hIk7q/6RGJEZJbOd/SJ+Wr9m5tWBmzkMRu7UuMmIkU+Ml67Go00MqQERwDOjvWP41SN0Houxa49ZAhG8LjTeWITe7u+z+mzP2W7pnYtrNkMG9sbJY6tmeXJuJIEE1/MxAwfQCSKaJt3tmwC2L+IvakEpRMmiuCxZdqqLanvsz+U++maIY4qKeu1zQrL0j/x0fKFN5qbj7D+r/ZbCG7WTbIzQlrOJ/wsOvcTu9f9/pk3mpsv/cRfW+YmwM00tYHmpsHN1lColS2yEQI0NQlIdSV2KF02KEloAxqOKPkmGRDB4t7l0WJugr2IL4B6Ym4q4IP2Far+YM8IhqpPiONubTqAYAY2C0oJcwOt2MmcQB0+hE6zDvjYDbuVltOo8rvb4mvTnrFuCZsfdeAmS9gJyLoD4mJWthTUVOl5NNVquYYBGOzdLEvHWDk9KnAPn1PptrWwxWCig6U1TL6imYPgKAJWUZMd61hy+AykUMu0F6sWeqwNQWOJe1+TLWigFuMTlidLchWoDwZngnGHo8kuky5FhYKkvnqPx7iyqVLBFdR8oIEXAoI1l+hMJPBniVlvqKyKCAeV96wGGWTo1dOL04mydHV11hj2mWjmI/Ec7NjoKGm10d+ByuEr3DCpqm7MudZRXA6W7a6fBe6HDGYzp9C8SA1k7DQCtOJcFaNTGj9md5m5mU0/rJgAVtJBtbPOcbNTJ69LpflhItJjsdyAgRotOXxQZdoM4v0k1STG0NGd7BvPTIm91iYtApn0N882u5fxWuxY8fAuzfH0ycpT+XcDw4J/yknMOm56VCr9tg4tH4LALjW8MBPca5gl+hlbeWlm4enmAWIsuLLaVyur1mvK6KuJQHW06vQPk9fsW9+9cuEGoTzfCTRDsoMNdQQU0pF2vefCTFZoLrIpFtdlPxkDIiuQq18GN/sZzflZ114HtOXZeR0doAnrcWl2w7bD0QAr4AnQYd42wJ4qhrQz83Jx2LhTZualEmUNXLNUg4G+ltAZMwPOIiqRAKLL+stHN3usI3032QH16uQ5iUJPHOa6BmwfSZ/XvgOWNdYt7Tm70MumsElQBXplSxUEZz1hD3AAwT0lTAXPWzeB68OKykCJxfdcAlGX+sNJ1ngvkg1E9YK0e7FWbTrNjJckgG43aHBbT9pTtcZG4OZTg5s/0jcUerXBTTQ5wvgtENAfZ+VP3kNZaynn82M5Q8n6clm2ZV9udodyuR3K5e5Qbrb7skHSFT4IOqYvSlkDvERXd9tuJEC0V1pjHHvwfk8W53q5KherZbk4m5ezJZoneqU9jIGN7Mqr8stp5mZsnROkE3BGpuD2DX83AMVmfb12JyIpscF1/Dpw8zEgwYuOe68ffddnxwBJS6BnhLTTRnSmHeUUoPWi13drPB55gB7cHB/jYeZmTsHr712/aqc7W1uD0fbGNHZLwhWzDODmbLhhZ3R8o3kQmvcMm00pA7Q2sQaHMkPDTEgzoUP64VCe7wcmLpDAOsAPACAFnc7drjx//gGBUpm7TqObDWxQuo4/rMq733qfup64VCXs0ekcif45bQRegXbnT37pS+XHf/zHy4c/9CFJOKXTdTfmjwE3T72HCbLJs+t/t8XuzyQvrXOV5Wc0X6BGM92Bauwy8nF6LU29uVMIq35PN3P9mu2E/aKA20yW+LrYNLMyFxoT0q5aMzQn5m0/Tn0T13pynyPnFanD7Mk6LmNwU3FQB25WBq/8CUnaqCEdJAuwvzMedfwJH0HeWD15LXFPElbrCZUwbjha7Wf8arNgecrRBfDWegBvmoDPMEXGSdGoYqlqb+o/+jgKPoF8E6n4NF+V8U78YXmao6cx5r7a5T9lZ/okWHeM00D+getVavVjv6/N626MW7BXgfaMM36KufnR8oVPf5zNad80FHrkRvAKvu2lytLrpnQCDH1Tlv7yT/n7Bdz8r6O5ycBHWcwWJKkcPQ04sOXTBJLulE7OLhEPmJjgj01lAG42zU00E0I8KeYDminMyhJdYV02RnCTRs9gicsR92RKmUHkXZQMm1o2IRiUIAGuf66SM3ZVJ9sPjovBzRhM624GyKwzIR3Ju01UTgaAVNE2DgtpqTAQNhOVmJVxHmyEu71V9xyFiiEmVhCZngDdnDXDwcSCMrjpIJuOCwAwOHbW79Qm1TuNHWDMm2gNoBJ4YLOGymNtDkWwR2Xq6SAJ5xGNJ9O5PC6DOxcRKNlDAN4aNtlgeSVd4INjQjePgaJLnv0GMaKcbUSXcuFiBk2y3eHeA2gxzQ5wUF3OBQhas3Su51/LJgxCBJsTQCw2Gq6bzXdwbQSzorlq4JGMxMp5rayIOIp1HBmuNEcyAU7tNQ69SzsTUufENxxw8vFcPo/zIEDvdGjqnGx+TzRsOY7WncRxNNR2eyMR4IQBWEV0y7HRA0SjXATWZ+/V2tnqvGQ9qwTsmlsAeHomTaQiaid6NzIC2DUCN93JuTkhlZbs40a63+CXXDv5rnycjTVdRdVzv15jAjcxFmIRaA7qPBoraZzyPuw4svN65li8cM/FKDs1EFuf5SHsiEYzMfMrLqTWo2FdSlyIDVuft49D+0WUSRISYs8b3CSopYZtZBYS5RL7WWB0yi7SuKkPZ3StAf4aGCz7kgZInjld6bhG/IiOs52DWnHSJsDgRgNu5GLmJsuv4vyDDXfYOJmiuann47O69G+02/ptrexJIwpme00zhBVRdbH0VNJULZet9UkLrbGgLvTIfa5JkaxlypHMzeiIPq6rFRRoCISu9s1XlcBHUyOSD03L2ZNYXHUz/XX5U2XBJEa6JNzeyUSCm3r+mn6ykRhPMBMJbnpKRAU19loj3pjU0pvM0zcPiPtN65b+cz/yDm2euqW/LuDmwGv+xvvotlzKk2Uhu3KBDsfQ5tsfyuVmXy63+3K92Zab3Y5+BkpO5+x+CKYnWyRqbnCPObIzuCRk5mUBHdkypwbn2XJZLlaLcrGelbMlmJ5j7dXR3H7Ff5GdNetqjJXwyin1MWFWebOu6yvz/9StTgHPhwC9KQTY7cRtD+pj9nvAzfuu67GP5THg5pgfZRvcJQxlk3UnjwG/Hntted9DY3ryuXRgwfg4D4Ob4/MJGOtfq75Cd46Rn8q9Wv6sR0vg5u6qXKIEnY2E9mXY7ghuAtSEDm4ZhjLstlyf2+FQboahbOFfW6qJdhHxwzAQ1Pzg8lKd0AlUtoaa8F73ZVcO+0XZbo5kbiI+gfawnAhobyKGmNNGAIxF1/S/93f/bvnkJz/J7uks0QY7nOVD7euh53vX31OEpBBB3gkttW27o6DRCpXbNgawUo92Oy8dCRYAl9NnnAR1qvVEYunwwVvzlqDbpDGdgLgGbOLy0OCx+Y4BFVu8iPekmmg6jj2wR7ehu6nsxY+d+3lfrTazP6ExbCx0Jpv3iBH1jedLcJPxmausOqJG3U+jKeo9lrYTc2jCYM58Jx+hE9rK9dEXaZt9JaTg7xWzlGFzUlNRq9sY8vCZPxX5jj/P+7R/7efLvgZ51o1Mbb14Hq0mMPr5VuMh+1h8ZzcV5QdrHuc62rPSmsGOehvSH9sSPh42bh3P87HNAnPzXJqbn/5Emb8BN190C3ml3j/7+X/8lR5Q1wTsn39+f+TPN8zNl3++3xfg5qGU/+Y31FCIZekp8+6MU60itc6cQD4YY4Nj7rzsek2BTaZgzvfzgm7pZEOyjDtl6dpQUSU+W6kMAP5CWJvkv1SRYzdhmUknklsSNCbNqJTotRh7DGphOgNuorOqWVcEN5kL1vtUkSimTb+BcNM1OKesnLv6MhiOiB2AMoNsNvABORhUQ/MHJY5mRKo02LqQZmXSfEOT0dhPPs/3pgw+DDxol6aUlUF726zw/tVoDxBoiPK7FKqzRIcsQncPN3OzbcJyo4Y5IERrj7n0sWkyYvwO5eyI7rLyvqoiZtvLNLZuVSMtR8gTtP0yzMn5bpCDzIZKbvzgMVW7HYze4EwfuHUoQQ67FSCl9CXT7ARbJxmwZqtR39Al2QP1CfcsM0TnTXWAFK9OxxRzU6wnmdjAJc1xwDyEK9yDmxOHkZ3iBVQxQ8lvaf+x2Y+dV4Kbnt/yVQ3MZz6SOdZxIS17yHJCg9ucAwA36XwpFyrdUehQgdVkMfOUwlen2OAmTZ/v2Y5VBfMMbuYdWtMC1gircfKrrF2vpxieYbGcLf6fx4ef05zVTNM1NCJQK77K2JNZzGBDHaXpGAmFoO3BNRzLrszBuONjF6BDlnPKiRxcCsiCPH0A25bZx2dhl/IV1mactlp6zGOahVBHTusgazcMJI2GwWzBcQIVaYt2ZbFYkrnJQIGaAJoz8xlmPr4GyRcQ2OyaYhG4VigTpm0TxI8rENsJcFNjbv5Kl/2uFqSUEbhp99SgnezfobCfitnTo7J07hm622XZee015mbMQrT6BOcaFKwEILvDdmT7DswaAT3zPtHARx1Qqjr2DdzU+Cih0WZ7rHzb8xc24pi/vEYCqwaEySw/lhUTTba3AAXN6uC4AjBngsFzm7rUWqwEfsna13NecL3oawQKdCC68z2wdHX+ANhuOqdKlii5oT2Mjf+cuMG/tca0U0ayQaOuwEJrGtcGcHNOzc1T4CaABHQUX62WZbVa8Xu9XvMb3YPPz8/5M6+BBYl/4ycZkZbZoL5zx0pvo/+4f2n/RndjNwZboDM6mJsD2enfukQgWsrTVSkX62WZL1ZcCNjqNvsjGZxXm60bjBxV0cH9FHuI9kT4H9gHwOPaASjxfMeGghUJYGA1m5WzxaxcrOblydmsnK9QdTKec4+7o1fjXSZlt/Ahy8NM6e2o1NWW26WCmcN3sTbvY3OeCljTYGK0LibgGRt95OsBcJNXe2cFwsPj/yhwM0oUHZFRvk9/mWk+6P1ueuoeTHr4skbveCzA039oytxstuhucPP0eTqH74RNk42RTngtm4UV4zNMbcWxzPebctxclavtlt+7weXkw7YswNZ0kna7P5TdfihX232ZL1eUmNjs9G/q+gMU3W3L5dVVudnc8Nlvh4GEBu4dTCQOZX/cleNhWd5/dlOuryH5AjY8dOcBx7kVzHFBewUf6iMf+Uj5e7/6q+XD77xTdtuN4ozF4jsGN7WvttAdPptWWAf72P+Wz3Jr4rRkXce4nM75JGvp43g93ZqJXvf8Yf19BUmnzusUXcfW7YG+XOUY3DQWW0vUvUdZ5qu/s8QjNS5Z2rebkDkC+uEyTyUZmp3wuZLoTPf1XL+cVO+V2mMAbO4qGcZVY9TT7qRkaiWgR7OWfbtysYKbkwfHihz4E+7wnupBy4SJQaoYhOfjvxOLdMnUmlQNMB+qSVflkwa/nGhjDXMlPDUHGS/T/1QA0TNI5TPoS/FQHN/OX+7NspPaza50sRKTGjxJVzt3h9FjTNyaLJ2aI7iaN+DmC24ar/DbR2Xpj7pO+cDta/L7G3DzUaN48k2vO7hJezwCN5MZSnao62jMadQmEvSpVigJOSJDiq0spR1iU7FD8R6l1/PaWZ2gHRiELvGmpVwcy3ypsmvYPgTsZIIlaDY4gqY3BOu4MShyITPNjLWIXmtTPBAMYSkq2aUpN8FFrvksA27SaHfrA2dOaQYug4AZs5WI7RUU0WEAuJoyfc+O2iDELMytwTWUmhJk6/QOo3nHODjMrzgZ3swCngL1hXYpmV64nwCvuhGu77U36GxXuMaU7CcwFBEj9+IO2vg4X9emhiYTfiyF2mIcnL0agDBin5XzAifPGcgetPI4AotJV9X06UCQn32P4waGFvSU4AAvWkdbOcNgH6os6HAAuIkxEiTJecLxUVd06aIJuuHc8f0lvCdLlmynXTliDhHexrdAbcozMHufMonmeAUJquAWmlXM98xKk4FQn3sLDPDe5QDQAfekkimAGwT5OnBTDXAWjRmW0mSvI4B3xLbs5LDcxZ3e7a8byNWdJKhC0oFOLMBNggECajLJEWhEfL4PWghALASaVU3CidVj6S6Hpzsup1TcHm0uYlPaWa+MOtkWsX/0/OqXu7935FU5gAE3WaYLMLiBQnUdHrfSFOUfNcnE8hWzUVCrJBvwGUI+nUaSmNEWvvTc65l9uUY+VzDQ7e31zqFIcnoGATdraTElBxK06J4xgxZczxpvqgfwEQF8nXPdFnJTXJLOAes4HvU+dXVVTymBsh12joXlPDiXUubuxER9Bm7Wpuc20V3lYKnBiqyHS+mdFKCttg7nfA4mnVnFvIfAu2Ee4oqUlGLZd3XaZcOYEPN65e8efPvmlZXJACAAvydNc8ibpjIbpfk/4SLVPa+shMUiwCrOn0SHkjhHj9fZMdZIs5vPOef1niCw0UPsDB0lEljWLpsNJnZlmjs40hLvAgVruSL5QqvE9+Fq1MSJ82vGYk1DlCphZ3rG5ewJIMJMSbAU5mcMMZibn3o6o+bmz6Esnbq7pfyvYG5+/etlC/DgFQQ35wvYApelA9y8GrjWnyxn5Rzg5tzafKyMmJXdUMj22g0Dm+cpjyP7AHtwIKByYCOI7fFQtu54i5JX2BEEoqo4OJbV7FjOFqU8PVuUp+ercrZeMF36nQBpEzP7vfm1X1xeGjQR3tQwhTecf+1yCPiF+eS1OwndHz0OU8Cs755bz5EN1utDcuvxQu0jTtZPP3hTFv6LDKxOmQs4/cn4bc1/bEBE+8RYxmaKUtF96xrZvdg1Tkf/EZ+ufsv43nowlyP84KH5MO49ITXHu72eiS06oeHzH8pxe13218/J2rzc7LhO4dMv4MOj2/luU3a7oQzwKedoqjkrwwFxAGKPQhBqB4YmvI5hW9579qwslys2IipzgJCSx2JydDaUYY8O6qvyjW8+L8eDUujwC/coVye4Kd+TjYSevV++9KUvlZ/56Z8q52fnZbu54R41x949mRunAOC8dt/fVFvTdKCT4pXmchqVTsaZv3Z7BmIW7895ILdATlxvx8TWNbVjhCE522sM1CCz9+10ZHzilu4kq2XanIkv3u4/4GZYzD4W4rfawKjZnuoHYq27EW1NNCfG8OrkOe5cP/Dt9IHcr+K58dTVr5JLQgIFeq0DyTb43XsuYwTvxR7/jIViTq0nAoVmQuqcTX9ebrLiDibnDfbS0tg/rSYPM9q6nxl4frw2dwrTs/n2sViMLfuvarcDaFr3smOdMkSgiyniEolHfYNNr+P4zqOYud8jOnCzzZiweDPwIULoHSf3ToObAnf9DH1PIYJgJFOW/oa5+Qjb/4q/ZfYL//irRy1oLdCK9E9+V8lA+/tdv6Ms/Z/86B+/4rf9+Mvjtjnbm1W3ZHZ+tdiXw/ojZf7pL7xpKISGQk8uBNbZ0P+3//R3yzdubpi9idgvNnAaUmpYIihbsIvhgRpU2PxRugFUQUYfJSAyrgIfYZihbbM/LsnOVEMPBY0CC2Ww0OH0jJ3P5+UINhMAJHyWBBjs7igPOZT5ZlOWZpBwExn2vBZm8JihUjMIdh53yXw18nHoACjhPDi/y0pSbt/PMNx7DLOyWykPtOHn+Q2gnmAHUJONQbA6SmPsCBcbiIzjzMDKzYQUADd3I82bMEzLdBWsJe8Cg1mibFtwhm69deNrVIJ+owNQWDdA7jMRmpazCDQTpaVXM4CX87JYrlh+vz9cw6UsA4DNzUWZLcHuFAgqRiocQm3qDLQZJEIHc0bn5AD2rNmFmBcqS+fpqtyBtzmxdTuGxpYdeCKT4KcSB8f3CzYmfTd3kpfjKTchz/cw23XNddSZmTB82BeBPioAp7El4wkd27npL8pmAWhTQR+nv5mhBMJ9LKyZFhulQFmQopwYN8IZQ3waE34LuqjzyM5XGHO8K8sKIFGAayD4bM3QyEqkO30BW8GO+9SZiAMqyQOXXTGBAEah9UANeKKUmuw9Z2BDypQWpdcI32PGpRtHETj1/FcDC4xBA6FOhUh8T+0K3gKxkSOUYLcrAdLfDds5cQDwnIuL2F3rRo1u4zB6ZB/vYXuasxVn38tE2y20vwJidaVZ+FSc7Nl8JQfWDJWwiOtVkX3dgeG+B4G+7T7naF7EAMNNfhyI8Nnadh5cd5+4Jo3PCMGZtTuA5XaC3RCAkH8LkF65JFobFfil12snlGV+esZsipXGWFgVS9h2NWSA3dZcwR4gW455gOfPhESZlXUa95A5gwBTXMuaXFL6yDIDslwJKs89p1JapaFzqX6aIpC8bK1ljklXhkZ9aDTFQ7h8KKvDnHISYvOL/bubY00B2FLqIxUMGOcA52KmQ8HNc7wGgB0Qj3JG3HvH0upg1kkJm+8wesoE4cwuNPsCTxT2CwArGMp4FmBJLuYYWzQQO7ABH7qERxoBr1Geggk2zSHc6w8/mZdf+OGn5Wc++QMEFPDM/ud/8b+UP/rDPyrDbuBxXzXmJsBN3Da2RSylZ8+ecx7iWtdrsEeXnHO73bHcXO8VrCIJSyu4J2MV9m29h29IS8v5jZ0J3dVvBuj6if289l5ODTlu4ZoL68WiPDk7K09Wy/JkMZDVGttwCsx41cBPaMtxT7sHwGPy2IkEjg87SrucMT7OodnxU/dY45MHXPhTYzb9CK65o57rmcWtyh5g+3wfoPTQs4hPOUqGxCPsbLS8tdMl57n224qbDwxE9+eHxoTX2QMLHV45vcf7jjX92xQbqfvb6NJ7CzZO0ORt9J/on0vLGL9LygEb8a7sh20Ztjfsio7y7+vtpmw2kDZRQx90O0dDHw7zbF6u9zsu+P1uV87mi7K9gcxEKcfVvBz2uzJcXZfNza689/5lWa3PS1ksyuawLQP88JXs+OHmunz7+lC+fXkoF7N1WQybstt8QB/1ZrlkHPPE/vjA1pUAACAASURBVM43v/nN8t//o39UPvoDH1FjI68VlC/TX773WVni65SfUBMEsNVdUzqfQRI08Yixt9z/xV3yYVWBKj9139Gmc+HUvBH5pD3zzPH+vdrrOuZdIIuegtr7d66aSkxR14/Ze4wsHT/FF6nxzj2yDyF2lPkqq7VCurpG+aooRQeLn9FeytH5N8gfIJbdq0EVk+yqiMgYKE7oyvDhD9f71DwQEGpwMTHryJdscyEVD3vGuN6bUk3WgZv9GuccoD13DEYpKvnzuG7FsU4yZ09LNRZsqC6uTo2MbSou+Hsdf8sZ+O0Bjrk3dmD1nfOsVnlNUGY+WFd9dqDnNEmQ3zEy59Tc/IHy+U/9oOTbyrz8q9/6nfKVr/5B2W2vuL8vFquyWj8t5++8U37vcl0+/aFj+cTZrDxZXZT1+Vk5Q5JypYqTVKh8NytPHm/x/3y/s5WlG8wMyHnXz4CaDQz1HPbn34CbLz+hXlvm5gTc/LV/9uXyzZuNMk5pNBQmoEvBwDQCmEjtRpTeLgFQiMaOvQ7ZU3ylEQ52BTRSQRjLiIqGVfLq6TILpwcB13qGEkwAYAsGJeg2JzFngzgASYZBZaVLga7smmhtE4Gb6CdksNXgZpzPuGHMkSLo7jJiAb/qxgy7bSC2buDOogrgStMksUHbawbDUjqHLLP/rXM0YT6dq5WOcuMD9mKmKMexK01H0MprsYZddSZc4IO/rShNqY4SDW8dbx4s6xuVgnQjA4BjPi8XMwRq+3J+HMr2cCw3BGNQGoywcFbemj8p2+G6AoUBQQgWpsSCLENr8wDcJK7UUEQx7VKm77nBjS3JmOal7+gcJghTJIPxYwOPBPbWGP1OwE3i6G7AJC8gZSgCcbLJ78gD1DgSiOyCw4CbaQTFwMvObcpCCdqZ1daKs5sjW1m+LK1W45CqXWiwlcXgLMueS+8VAI6xMfmdrUN6SpyZufAX52wfFJlxCKBEDpLH37IPcSbbdTjjzoNHF0dzTbqWYktjffJcBk3pBBr4ZbOX7noSM6YknH4UAYYuYptkeeOAKXOO85uNbMdbvhjWvP4GLS2+h8CfGvaw5Ju+WgsheLyctpYehm1yz35BqsXCAJlLcOi0j4OY2MP21FP+JbvApEOFWu0wBtbjdQkAU3O0aC869DJbIAEq1k830LYjk3uYAS4zgNnxJe8GN11WFIa9y7n3K4GbWsgCN8PeUTIN4SXW7oFC+GishhAxLFcwCdkQ7BDhB8tFMGHZ2J/4BUz1JAAylQm+mEXH9ewFWcu7OnCUzH7udWDI4nrG4CYaq+2cMGADtGhxutlQLCvWKE5DYLS3BQzsO6YFpDe0odyCk8T0yF2EFW2Gs/WI69ohQKBkFMFNMJpInnXjKmsc7M1Pl03WHPx+ATcX6JpsxnPATfgasD0ITuAjbHdD2eyGcrOV1jZGwPwu7pFg0QIgR/CTPAtGcHcAuHkguMlEyB6lrAcyWvE+7T34/LycLaDBuSwfupjxvErg6j0PAWj3WJHvyZ/CMOpt8K0TJ8loFlc4/wACYnMPlsioe8RLXv1DQB4OexLcdDIh19OP+50A54mE9OnLPgXgjYrOHwQ3TZq6UzvuruF6zHjcB272z+OhY70cuCn72X/2FDBmT5d7Gv0ilOViJe43ZSCwqG80Arq6uWaCYkA5+X5PprXW+bHsdvuynyM5cSzDZlvO5styHPZkbpblslxtr8rz58/KcnVGcPPs/KJst6iQgFyKdD5RYXa5vSkfXG3L5fNtKTfbclEO5RMf+wsFSfQ//eCmXO82Zb7bsHriR3/sx8ov/uIvqJEgWfHR7LYtnzy82/c/9l0qSON9IElijkvmJJl9jTOMlyGHcd/XdwvcfAywyefRgZvxlQScdYCfVka1hyF2jO6ja+5Kpmp33/Va0gM1QL63yYyXYr/bCYbMzVq1RkmrSAHkp6ttOskT3Z98jVr5A/YmwE362WZc+kaqHZyAm3piuiP5LiLs5L7iu9bxqPs0MHnJIgDY7Nmbncs+2l8S/wrgxFyS3AoTmAY31f2dI2XSBq6nkWP0oNrTqcBxz6x1gle2Rb+Mk2PxIR/YBDpwM9U69RMGuadHOAVwwte7uHgDbr7klvvKfawyN0dMTAc7lan52N9LKZ+9eMPcfNmn/LqDm6kk+O/++ZfLNzfQt7HWZM3kSF+MmdTFQiwY/K5EqoIC6iWqw6jhBbNmiZT6TTLqBzYYSuMSATTQPFugOY8z8NTeHLQRkLFnsGBmIDENgm4xLrFxBdxkvWMDRhjgOejuQRWF2y0LWR1kqyZV560DNwVmSqR7t9tx6lB83Gw1MpPgUC2XdM4E7niTUy1rt8E5o20AZcoiVClpKaiyy1cfGvN6/Qd0Xg8w1L+7ZxaofFVMyOxlow1zXspqd10+ttqVT721Ln/63rPyx9tDWb31DkvywICbIZsYIIQfVulkYzXpNdf+kV1ay+6ZvfV/GJdDmHB2AAwGxnnCvQOc4X8EoBzw+3zcWDm+YNXA8ZBD0uUfK5/qOIOjLMalvpV9zLURINBJamOaVsCtZwh9JgRYCSrC5tJm3+6zL1piZthzg4NO7wPP3XX63fXiqWA+4hvXmAZSARV7PVqAR2RvErewPg9B5IBpOpbmkBiKp1xkhWpx5DSvq8PCwXGpXS1TafNXTSrhIKn0LnMd10R9NJcMAYwZOZvEjlWAFYakLqOJmNM2pSNQZ6BHoAEFRs3EtmPNv6cMx+uHOkKULrAYbhViVy0O1w07hreZE4e03xtwvw1IHYMYvbPd1morwRuN/aSETO9vrv0I6OIcz6ofA6wshTJQzTXSOYYBNwkI+Et35ysJfm0GZvtTGJthj3SsTX5aAHHldnbzeM/GcGJuEnw3uBmQmXPADjIATkiURIdYsgGeT2SY22bWn2KYhl2wtByJQEY77Z5DNHOQAnGJd5gYGT0+KzYKwtm3kougdIilOShjgeY6ajDDpjK2r8rn5X3VVLjEXveX50d2Bx+R5FECCnVx7C3Xg1UK9RHp+bLRnFlQlAggc3FBYBP7JABWfgRrnIE4ZEQQ0ktfOi22olfNoMcsodeRuXkK3CSpxowv7Meb3Y7g5vVW5eYZczaTm4F5OS8XZ9AQXdK34TijFHs3lCuUxwJM4fhajgW2GclVyH64ISDs63o5Lx962jRGua++BuBmrrO3ebdsWOxntR9iLGce4+U9E0anv14E4H0IgMv1jsrXA2x2a+7Uldw6dgcW3X/e7x64meu/c7Amf3jseIyYm06E3nUOzsvKP2zveuy5+uNWPfyeiZd5UstIY50FCMkPxzUM5XDYlt1uUzbXV2Rowq5dg6VJxac9mZyZZ5ubTdkO+7I8X5cdtavQ1FIEB5AqNuiwPuyoiXm9G8oHAD2hrb5cMQkBYgRsOKq90Gzo/Q8uy3q1Kp/4Cz9QPvbRd8rT86fl//5/vlr+3df+tHzoIx8pf/lzny1f+Pzny0c++lFWqK2WCzYrgk+jJqVzlsffuvXOH5e2do8WdaOX99k/4izjnJyCQ7LrqwdpmY9IvN6zRu56/qdeV8wxboQpL6cDMuu6fBjc1H1rn+w94goCZjM0m/LEdLu9h9oPyJ6JY6EakPI/JNfIT6ZfQl9VSVnDpHrNxBH+m0lENVhTClFfjGl7dmrG2Pt+fC276PUzuryJN96Bm5Ut2YPINWHfR2ztOJpDOiMqY+ij0A9LzBmqj31YyDX5+JIUGEtRZA+b7gnxGwJu0ue3T5kY/mF7ErvaWJqdNRqjrBOb0mRJ5Pe9ATcfu6O8+u+b/cI//grnTgM3awyZWPKFfr5hbr78Q/9+ATd/7Z9/ubwLcJNMSWs67sci/ggAAlAwmwSOzAKNYlxabZOvBjPSwIvBxQhzYyHDJ7wj8xnBOFmK7cPjYqOJRjLBT5xXrM8eWECgMdoekFkF20J1dypNTzbQjhU3u84QK+OlDYAblRmdZGx0LD4WL/RaJ2AXgZk5DGJydIwN/F7LCqDLGVAorP/JJlL18rry6MxIBayllDOBCgHV5CgaGYrx9zV623WA3WVSUd5OhpabmFgfRkwrvA/XeixPD7vy+fN9+Yu7d8tX/vhPy5/MP1TOP/6pMoOu6gLC7dccY15bNPPyc5Rx1tMJvJPCP2xIAQfA0OJhug7geG65IrwOSI4bqMuJ4ZlQKsFMKXb0BrN0nlLRgJs6P89FEIhqnbUJFAtQ2DBE7xdrNoLyKWtu86U2xHB0hWP2oU+Og3NKBTNVxiphIQOTwWLA5YA3SYPGuXPwzI7UAl8FCkmcv7ERBRhm/lBbkvfiEa/sWBw/gjpNXzZrR1cRbldI1vprwOQGF+v1OC+sPA5Lk/OvAao1UdCtG9x/9APZgdIzr66ROqB6KAkOUg6mi+rttVjBLSmRhEZ/nTPakPpBzgWzBDKJDaRWt9F6su1cHg/biZyvdwDpBFpbs4NIzdTr4Ha+b+ygiq1pnSuHCeNrSfmhgOu2xmEbw3jQKDWoQaPLcqPuqzFkDQpyomJ8umtsBqZ+sjrjlGhQGELg3uxNQmgANxkACNADAM8r5iV3Wk4GvrGOWXTuOS6dMQc71pGVmclaQRJE18kGUF5SNdiowK2eF8BNDu3kfRLNF6AFu8bGW068xB5hLQ1z6dxSJ5qBeaBdjXWvlWzhkTqnpVsn+yJ7NyfTn3Pa80tA/OjxsIEGwcgegPGQ1ICP1y7NOTbPqokF7G76VhdgSLrICmcECUu70gGv/dBrWJaOxCFnt8vS33//kpqZTFYu1MgI5aXX26FcQmvTwDRynutZKWdoDgQVlpXK2tZrbrA8JpooXd9syw2am6BpCcYYE/iAEvYFO6az1M3SAKhqv7gQuPk6MTdjxwVWeDP3XqupN7K69R0p21TCAEBBJy9yB/LwGJDz4YC4Y4Z5H2ggg5eR7fN4Rdla9tc2ARbuPnfb4dt7Xo652e+bp65vZKMfg+AERO/sR9XK9PoeHbP6Hyee6+R82RYfd02jDVn7SLW31ndnkjWVS9BcBjNzU3bbm3KzuaamJr6urq44p6CTCYATJeksV7+6ZqLh7Y++I3ATQCf8LzLpjuVmv+NndzebAp3cy2FfBsjsCJliE0nYb8igXEByZDEvH/2hj5WyVhPJ5WxV3v/W8/Lhiw+X/+Cz/2FZXZyVJ0+fkL0JAgNngX1eJDfgl26FlNV1Uf8VjMhN0OpK6oepe2bp4i3/pCUxM/by/B76ul0N8NAauG+93QVq5piPKUu396HxSYJ8elF0FDRCDdjUfpUvjI9AyNYAUlt/07lscGMH9nmNp3P5FtWAlKhxDwVyAlQ6r2a22iObj20w0FI26aKeVlia463sPr5sBd/qvdUlMbr72MR+rEXAadUeaQebMeQ57rENMWuWzKz+oHxTV73199jhmUxK+zllRxiv7Ba35XX5NUms2vfWRT4wYdsz7Z91W00ZvHYF7b7bPIBJefKGufmQcXht/k7mZqyqpkCCgWYOHUUndLz352eeDOWf/PU/em0G4KELZQ7rjeZmyy5hc7TF3l7dcJOO5iYBhHIsKEv/1mbHZhZkRoKhh7/t1T0OUyyAXUBAGiWWUhtOic6ZS3XF76FZ9iMz4ycgJ8tOReOZoT7RexrAzYBmKL0jiEn2isFWa5CoWU5jbbFMmHRSgQcCN3XYZIy18ehc2lyioakyWnZMJRjQylsD6PabjhoLhU3TdbnuSnAVLCFo1igkU1h9TF1FLQ/uN61WEqt7OCL2yu7pIDtMxpj/+hmPto7njcABzLJAd0a6oym5SHgMjtJ8fixv73flR8835ZPDN8rX3n1e/qB8tGze/lg57ndldXZWNttn1EaN5RH/SfdCQlQGnec3k8mZ3TQZanqu6veca1fzHXekNuiZMlNpNgKjlMMKoIFzwF1/R+CmHSZcFQF7JoPcudqgnw42Zm42cDOOTbZbPW/MBZSvdpJIFczoQbeU2wa0BXuOzx+DHs8DsA5vSaxVXivByrA37SMwk2VA2mXWXM4BhOwW4li17NLrLpqgADcJCrm8Vk/LayPgfp5ht41ISsHAmyArzyn9G46+NHI01zg+BIO07uPjBPjTZanpzhDBzgoker3m2aWst7/YXJt/kkVkh49XFKkC350UldDIJdBTd4Bujih77/GwhxgAiABY1lTO67LMOlQVwDWQ3N975+hVUMkalhqlUWulWCc1DfO4agjMT6yv4Y7FO+d3ZT4EqtZYt+64euMtt5MEGJW33/6qLnsFNHkl1qBtV6URYqLL4CbZydTcjENuSY+gjbbLXmkeY6eepuADB8Dn8GKhrnN3zX14JwZ7khrtzmRrzF1yQgrA5WiMOh3kveU02KjHUhg9WxuXFc3NWklQr328LvDsESClGVhlVWgLrF+zgJtej90fWtmfu40SxiRb3baXjI3ME+mdCmmIdEFA/TZHfujJ4rXT3CS46f0Fw311eUNwk/IlbIw2J8P+arsrl9uBDYIwDGB7nc/m5QI6omgktdyzfHW5gk6uAq7dsC+bDVhl27I7lnINkBhJzMOeDRTPVstyjo7wZM0jsVnKai29zz5gHYHTrzCTU+u1W0mxZXVf1wysQOIkoN+Hud2z0SaG5KFQ94ThufOlqZ80jaV7P+guIGB6PfeBm7fj9JcHN7X93T0ajwF4+4Gpye7sT5O9ZvpemdEpGHn7mnr/JseYXlu/N53aN7TktAOrnNu66ajyOA5l2AG4vC7b7YZrDkSBy8tLrt8rNAMq0NJ9xtfBVJ9DN+/Jedmi2gdasLuB6/H8yUV5fn1ZvvHeuwRJURECFjeALACTcFG4Zs/W5a31qjxdr8rsYl3mT5+Um1kpm2Ff3n7ydvmBJ2+Xj7/94fLW07fL9aBEbRKD6MIOxiYSJ7SoZvJN0c1+P5Jj2Mcap6c0k2x8MHZAOqJA3RsfBItOH/v0M7t/tT0EbHLP6xiF2QN74I1AZDfN7gI3lZzP1p49qVsfsJvuQ8D5ZDyZur+1uSXUmdpnQliJ00b7djiWrecEYzwDm5GrkY4wDtj8leb52Mfk3i0ZmIwR3pNGSgI6ZSlPrnC/eNf6kx93+z7ifXJMT6zfALTNn29VCs3fbP6+jmNwkfOuugi68mrHb99JYnH6E4kAbSzEFPVUfsCg943pVCnXj1hGPp5tt//4ff2734CbL7J7vtrvFXMzczIMzjZH+xi7hqN1g+qC2ryGbun/5K+/aSj0Mo/9+4G5SXDzn6IsfcuyPLJa0CyIjJvo6QmUCXuNgKcddhQps3o0zKU0RLEWijIzZsoQaFL5FzcZBiRggNp7TiWruweqO7oA15T2RmCZ2oDW/ImTxy7D7FzctEAJHxAMq7tLfdTpoKx426wjsjfNiqsBtY12B3ywy7vBVQicYwMFQ0wlbtiIBQpnW6nZR/s82YT5luoI6Rr5/862MXYAWhabX0vA7RhEYy6IcDvAiOkqzSMxIQlu8l7UgGI5Q+B2KMv5sXz0uC1/bflB+cL6Wfn6s0358s3b5durD6vT+Oqs7IcPAIO2jGvAgsoGMpg71ZZLqQefjcHjrlESnSRnxQW8ZlMTXBqWExu1uEQdr+OZQ6vvYXBTBSXpQM9C1gm4GYZTXBSR3mxtDaYv92IlR+PSpLRmPhhEow+6nQgyCA6SWeifKztM6+gkg6bRB0seDRhr0lTmphzJfMaM1oCb7HScMFXOB0ppVZaOe/WaDYvZzkl1StI4IrdLgEg59QZQ+Zl4LaVJWBgjZNgScsskrjc9cnbZ9dlro/rACbo8j7qVcKdpTgfpAB0C3JPUaEgekzZ9TJc/jaQBbvMjRmFgGLRmLDWWjM9aGZnWNq1zJ+CVACiZpszuHvxPqGQXN+BvQkSXLcnFddBEMFfDo4rusIk9etQGbK7gLae7mpUxwFofX7NGYjrapfXZ6++5CLJxJ8L3CUo4SthDwuDhnE9pWAI7SVwQMbodg2cBdfNheke9Q9wOkHdx5JzUSu03FUzGFVl1TSpAk/fP52YtZCWaxALRmmzM/ixxDZ1Xq+cO9TG97qpNy10ZgEtBnD4fVkTdRXw+XBFsOPup13Y43P5Qds0gRVecgGUa/OT3H3yNwc0EipvNUPZop9wFf2ggdL3dlesddPk0zwBNQGfzfAmQcl5WZ0jarqQzzmrXA5soDWgchoTUbFE2GN9hR4ATK+BstSpn52csVc0X9MfD2tRja5qbYhy16o47jdmf0R/o9xiw5LV3cj5dq6DR1TXGEj2IGpvWoH8CxtyyO9/hvY4Azrqmx3tTs2GTxV330IevSrcxNUTfXXDzRQHNfujuAjfvYspqXt4e/Ok1PA7cbDHA9KACs9yYhT6am5PSboK9jhLyq7LdXLMknfq41t0MWxOg5vvPnzNR8fbTt6mleZgDpBokkXSzLW+dn5cnbz0t33zv2+VPvvUNNdmEBsVBDdbgOe7223Lx5Ly89fbTcnaxKrP1/8/emzbZlV1XYvvd++bMRGKuAlBFVrGKIilR6kHqaI3ubn+w3R/8ExzhCHdY/lHSV39z2NHddjgc7Q672VJrIDWYElUca0CNKBSABDLzTfe951hr7X3OuTdfAigUWWKxkVIRme/d8Qx7WHvtvVFyBE1i2EbO6u3AvnTjpt26fMWG1Ya1PRumSjk7n2U+YCfLhqD/AfuuaIgYGyCtqLCPwl9INkk7hpg1eVuzUt/kiz3TbnkakLJ74ac9pyCtJn2vfI0S+OuAfK7fyrWZU5ylY0PP5udywDDZCaqHydqVJNPre7hcZXCWdlDhG8JfXa2ROQG/E40LA+CU7mbpHlxrI1mWmiH5g9BGdzmOLuoB1uqJw1KN989voq2WiuF4ing7wBBj7i5renXuVY9Gp6BZB9wM2c0eFmFHFPs7zit4PllWpyGLp/R36TBS8wOpLAv1XEkSSq6qwOlECnjcqmWtzxCtmaXrEjz5XE+D6T8HN59JPPxcntRibuoJQzDE8z7hb6cnx3nPmZvPPs+/COAmZMx/97+gW/pSjTDYeVWsrKi3GUI0FTqWBlCx4mClMW1DbEYoLXKlyCpxV5jGghfkLlihjI7CcaYki2MRsfNalV6zLOq8hDLYVXMTqSfsOM5U5dgdwVzxekOeAs2dg2sXjjQdEY8Isk5aKpie6+uIhYb7wMDRTdaIGCN1sXZwE8pQRcCybnDHls8fddiYNumGTHjK/N5rUHqzJjYUioihGz1y4+XAkkTaihe6k1+wpogZQLHDIWZKMOYHwObGhtXaxvXWhvXGrm8X9o3qyF4f3bfbD5f217OL9sngojWblfV6Yxv00DU9gzMyAgtAyesaovB7zHiMQjA3BWKqVmQYkZHdylTXIobpKt6VtyviYK9GoxqUmXcGcbAawykJ5qZXXMy1Qd2YAjuLxksBLsakhUFD4BHviVqqiOp73VicW5aFdLzGBtu11/TUeyaDDHPGrHTcVMk0BHJ9gAIfAwDElRXjrIWqFJowA4WOWIVmR84CFQ8WP6ofFE1Q6L46uMl964exhERiv3qabayv5OSKQejLUuaap9bC4A9HNzRRdGyMMWwDS1lHZfA6G3tx7HnOWVdShzlcOqFh2Iph6GewhICjWLE1vKg5AhkpkBBlJvmSXefXO8oUBnx6m4KtFwB56Shol8YugNws9k9h/mYzT/Mdxp4CM+3/xIQpUuwDaqT692MB6PhlSkdKk5glBsuF7HJ6C5dB4GaZ9O4SKMBCruNciyvNQzD0GdOoSFCJ/VYyxiL4xDgXQfrH/0Q6X3eaNCaSSeRL80IKNPC3kP+ONGP/6IvWPzmg4kEDygDKUK/Xm9LaIhjl+9r1Cj/1/Us2JdLcmeKmZzsz3O78lW8ebN3YWyqn4PVFGdRxcDPJedR7FrhZ1vQt417aB9IduNqNL2BaOvRsCRg2ZH5lEAtyG7X4AJqAsaNYrFYA9gPqbY6GfZuMMVIVGxjiWNZUY8PErQ2QZl73WVtv3axsvVwR8Bz0BzYcD5iGHjg9aniex9RMzusuVOkJa/zz+rp05rkNuDihPzJIW67YkuED1jdlS+wf/6ULQP403+Vx4KZEW1t6dP9+mg7mZcCs/ew/PXDzswCb8Z5nKpwUD5s1TvEh57QYHwczWu9Y6sHQQl1B639nfZuvEIC+Sh7BdqpVd57A0Jpd0leLE5vPT2y+XPG/BgQBM/vwww+5t8DenC/mNhgObdAf8hrj/amtwNxE/f3V2i5dOOCe/eTovh0dHxO8go5qUJNzhMhFZfNmYfuHewQ3rd+zVb2xxRqp5pXZomeXBof2tS99xS4d7Nt2u7CGoOyYAQ4wRlEXNLpOU7U6saMEN0PHdNd4WYswviuPpRvlX0ibFj7QZ9gwTwtSlrd42nPc9UunpuBIZ9+F35f2Y7GmQlZGvwOJRvf9Ou+teu7RCAf+puxpVQqRXZqZm0LMXHx5UF4Zec0GDXEFZDKDwrN+yMaMgLUzNyNFu5QiYecqtV3fxP9moM5JMmEn8Z1ld8pcbzNVz9iInQB6lJzaBW6mPUafoB3A4SjEILBWtPsvRakfvUC2QnLTRb1D/FdOB+x9EohirsuSSPQX9I47S8q3RJCzC4oa8flr7QiZbTuM0s762Huelv4ZJMXP16lkbv40H+k5c/PZR/OLCG5C8gwmE/WVcXyJDYXmy9RLBY4juonSiHWADzWs4FSgmD8jRahlg9LgDm4micY6at7MgQ0Zcnol08Od0clO52SGApoZyCD1kDGMLzJsgolG582Tn124ZsXoApA1N5Uqj0MTYESCkKceUhE6IBNGBVPMPYHeHX51ac7wKf3OctfRS4rImmtaDpXXJXEAqK3gdQ05D86QjX/x0dpBTqZ0CJyN1Prhdp0ApriGQNZQ5HJE2iwDpRQH8IPxrVHIneXcWemOXYsHvbWNq8am1caG9dZe3JzYV4eP7MrqLXvr/tJ+3HvJjg+u26yZlyZtFAAAIABJREFU2aaZ2jToSz5+CTSgMnKmEGqXsWlF/J8OpgKNtE9qQG/mUjr7nh6YGa8JbeuYfwKmOU9bQKkyWMBILadK4CbA9qLpUTaXVLPRAUalnGeFSgUfxkkCN7WWUk0+B8s4rb6EMV+pDpA3OQpQknMGIwFrzLsXlo2kcJ1ay1jsUFHy+B+v4XU44zHrLbpzYz5Vf0qrwJv7JDzOR8cXcrBXA9jEWmLzoiqnkus5w+RW7cYwXKIWZjCXyeR2460VdAiQvgDSgg2a5ndHqnSs5CfjAQJoZGwFc7HomO5WEvazJmetmsI8A0AcVoXaP2Hs+Gkstx1qIeo9nq8xcKXoSp87yZZjohpaudasHtGDGQF50SgGA9wNfgcry4ZBJWCVnKhwjpzdzbXkLxRuU94bpYHeNiI5pm4cp+NZr7cwbB0cC8ObKeiQKy6gQhYSRHXhSXATYJN3rmancS/HQJ2Bhi2sNasCC92flhOUjGyuvMxc4GlaA2sUakhgi7M2PTAh29kzCpJP6axwrx4R84au6Qx+gCXie5OObothruHJzAXfE1HvEp3XKR/bYy0sWp9S3hDUVpkAH20OAwC39KZgqjuYTPZyCW6SuakRaae759GMOcO5vwjg5nq9tabx8jAoeQEGJgJ5KKuzVtdzpRRCT2zZCHHQ79kUhTd7tS2bLdNTMajRbGg8HNhg0BfbZ70m+AJQBTbQYDSw3qD2siLb1IhKcuhsp/Rdn50vQz7/b7SOgxOedx6baAX7LIKY8Xi+rxEsLW0jqRiXLS0Q4LO/V+ycABdcvMtGdf3TvXd+3CxPuuDm+SBjodzT438xwM0AU2JNxturoU9btj4NyNo9JkbmseCmQ3cAJjl3zNYCkLmwBYDN2TGBTew91NjEPQBujsdjOzp+RDYngM5mBban2fUbN2y1Xdl2tbSRVfbC1at25+M7dnTyiBp1uVxbbzCw03VjNuyToYl67BcvXWDjEeBkbBrWW1mvv7H18dK+culL9tr1V2w6BDN0TTxl3VSGgMlgOLDlYp5qxCM1Xcw1AGblei7sJv84gkjdVc9x7AQWJddlQJbMt5D/nbLZ526kJ4H6u0583NyfB3g+KS2dU12wwXnfx4KbodvaY6rzWFGav+K+qpkpcDP0XgusLy5BW9k7oa8Bbm5UGgb2Ba5KoBS2SAFuBqEh2f7+8BlMzHadzIbOXuJzyvrP+0xZY7FXooxXC9wEqagDbmrMCn+k8244H5mTAl7zl13LSRmQhXeY7J0S3NS7lKBmV5bSfvOwaNxNLiyuH/5CO9D3eKmfHkSjHBiAj97TgJv7z8HNz65Yf06u0Ptnf/DWVotALLlglz3rv69OG/vD5zU3n2l6AW7ePt4wa/grFyrbH4LZAUeVLpsclCcHH57p3rsVVWjWUiA6aLbe2GqGmpuV9Vvg5tb++//tb+3ubCGwBQq2impuznRh5AuGfWUV07F0TTqiUWNN9EHVQ6RTrW7OYD7IwVW3ZhFmBBBJ0SN9ZBgi2tmU0vYS2xsaJQrgea1LZ5spQuSpmA5uglHJenUxBOyCF8ChIlihfPMDucgOoMWNerV28VovKcLtQrzvnd6cqRq3k/Go54rC10lwOyAQ9+WeRfdFgptqasEgHN6dIK3W0NCjxfyae1/XD9ALfxFWjHRtesphGsm5w7wO3ClG6yh2kN00Nto2ttdb26Ra27Bu7Fa1sNeHpzY+/qG98f4Duz36ktnNr9i8WdlyNrApbjJ0levFtgW6ydxV10GzRS22Wq1KrmnMMY3RQV0GoDsm/lqcH9p/O5R6AHyFw4UU1mqLpiAC9wQi5nNVq5PcxpSSrtHTYEezV4AX/Y1qMzrUkMBo7Odg8va9Rh+AGTA30VU5jInoGj9gK48Ajxy4clZ0gIb9jQBOgRRuJnkqSjA30dAEzxdANpseeZ1cDZ03WqLMccabvzouqfp7XH0SDAE8OeiJ72iu9Lw7NNdHRFVltMAqCnBfwFysQYG0YQyFTqLh5oGRFjgambK+d0ujjX7CWSwrI42tr7usNwfwo96mR5C5P3wdCazDHHotLe047/opoD9MaEoCYqEuV/i7Hg7Okr9eAo5yIQDNobc64chGulASRe7E1D01UNCu1Yc6O1xGb+YU4jxWNC+Uo/TEvf0Yp3anv0K+gtWQjwkQteOMJZaoL5OW0nJnvgJbTvdLAZNSBnHOa6fJOcjH60jOc1wRSGrEuGA4IsB4GPbQSyjrgSYOm3PAzZY+9eBbfuM0J0n+Foa/xjlkVDglGA+VEQnni/vGQW4vKWsLBE68wzi7qvueiSUrtae/EBhMICzSGXlf2WndtHQtJgfEJNyV5uvzkVcDdLIGX/tPNXS90EYKeuAlCNU7EJua1Z1T8xHgLsDN37u5Z7/18mU23sC9v/VH/9Hee/c9W6/WBBf6/ZqMRTj7w+GQ/41GI4IQ+JefjYY8Fl2IdY4a+5D15P89HSM7r9aY2tJJxbvheWQCewkU2CeNytzAmWV6Od6FaYgKjCIgswKwgrRYWzMzZYo6mVXfmk3Pll4ihzX6+j3W50MKOu2X9YbsTdy0RvdkgJt9gJsq2wNIniVyQsbGhvb5zdupU4c4rd32L3Ks3d5JMuCcg38KH4eLGc56lNyQLePlSRzcTLLM17usumDaxL9ebiJ04NnM8Gd6aq6fCEC3gFMFizX8rndLb9/vFt9FkDCtrzNPEzs778B8SLk+s9I6DyQKdm8MUlgLWY6m0Uu32KUKfSnlx4jyH52D8SefuuN4xJpi7eCAZDrgc6mnWpctg5P+BOTxOwNctpHrjmTXi1EGW49ZJDgA+7JZMh2drM35iS1XK1ttjPUxV8sl62yiwdfJ6SmbBKHOpTKZaju4eMg9vG1WNu3VduP6NXvn3Xfs7tF92w6Htqhq21SVzTZrq0YD7lPoRbAy0Qhsu1hbtalt3pvbdry15mRh//CVb9rNg+s27A0owxkidyIFOqWzoVAC9t26RF3PzmxpKM+bubQAvUxI3i+RocHQdZSVSeVldBwbmu34Ke+m9VSu2/j7/Gf69MCmHiLKNcU7x36Kv7Mcye+d9KscQM/q0vf+UfGGsYflK+ov+TH0H5j55+CkM5HlS5YzILtDTWI3tl7X6ni+hW4QW5NkCNfdAjXD1o3mtf5IXlee1yusqXjPcmrEgnfLjAMi+0vZGzlrw02OiMpzf0AnMePEm/uUGR6xvALIjAa7spQ8MHXOVEsexFy4x9w91svrawzbqfcJOXUAsyxbQReBtls0mgwmUGl1dhZvS8V3ZWgYmWck3k4pvTcZ2qsvXrWvvfwCCT4Y+z/78+/YW2+/yZq+aALYR73e0dTGB5fsjdO+femC2QvDnk2HYxuOYccMbDiQ/TIYIKgpG+bZ7JedW/X5h08xAr3/4g/ebAULXN+nU8/+7ZGGMOCdiRfHPWduPsWon3PInfnG3jtWtP/LB5UdQpdSxwlgQ+FsF9/PfpNPcaZisqySl4RZ4hEhtep0Yb26b/3pVA1JKNg39j/86zfs49MZ66Gpg7TSwlWDRP9C5EFAU0ijO3XhmJIX50WeBao48OH1EAnChIpi3nduGgTlTiahMzkBiIYzREXK/APVISS4493cKfpY39PTBWG0uaOIE1KZ/EIS432ZiEZB7MwLphk4UOhA6ba3pIED4UYAghE/qJGNVUjZr/G8qO9DVZudN6ZB5u6/m+0gRaQ5Bl5rMgAhfIb3oYvGuqB5uaimowN/q6KmWwLCdJ8YKwI0K9QFk/Mdl1KDHjDztjaBQYC08mpoS7AqNws72MztcNuzIcDr0bHdmph9rart0uaufbJc2xvLvr2zqW1pe1avULNsa/MBQLXawBrEpKxZwxNrBUB0YwPr2WwEppfmJqZAIIDSV4MJhX0C1iBq4WAuR1WfjFJ0xcSyA0wYEE5psLd+j2RNBhUyL0NZUWJCIQU/0kSp7GPdJLaVmJFi/Lqmp1HtrF4HnvpE2gV2kHlGQFDGZw0wg9d1d7HrYLTSdvtMteK+il7oLFHgtGPfoAIt8xzSNPGGSpGWTJXOtZVTSqKkBKPa3mSEv4bhHL+7LQGwacX09cKhQwTaGynpvhuWNkhsDeS74Ji07wKoU/F1jokKImkfExRyqLtFR9B4F/w7vXPlDZ+YKuaQVQlsnyMbSzYJHgMGbslAooguzsUcb/GcMIQJcAv0Fc8uoM+trRi5Bk7qe5VGL9aCyhNA7k23dTLHY2WEY6najEiNdXM9PYTGPNYlHo3dO1usKVctHkjANcHmE3tWcoeyB2A49jzZJQ3rv2o8MmgWrx4BBNQf6zK0Yt1LnWGRQEojkBBWsFbtmsC49jSYzy26YKRlOWuBO8ujCdwz7olry2UZB4Av5rAEzwmSnpl/32tJ9ebuslj7YGmo+gX0ijqki/WB8UXasfY70q3YDMudEezlqO+77DWcY4FpWhn6yfVoWbszjH++kAe/Cv0ANhDmKPSAghbhSDlrAkxD3UzOLln8dHGVE095E82COs2IPO1NG84BW79GtyakP769OK3sd25M7bduXTFAeWur7Y//5I/t7bfe4nOM+kPr11Uy/AFkDkYZ3BTQif8EaNIxwH/sWo7mPgL+BICUrLddmzfXkC2/VXBFwCXGI2RKBNT4umsAJGuCEWBuUsegsTLOKxg67MTcCJIbVUNfrlrDC4Peb2yvquzicGiT4cAW9ZaBVcwd7o10db0rC2u7Y6kGRwH+w/HO7PaejmXNn2DGZFugNQpkJeF5UcdcpSlos3gt47Ow7zkC8HP8uCVHC6laMoCaiCDGHm0BMe2H3QWAnwscurYvQzznHluAnd3+091z+OxF07fucMYzlgHY84Z817UpcQo5Vo5VkrelfnK25ZPm/ymyOEnEqF33Umf4fcprY+0xA6ZIT6WoLthZaN4Z2VOyYVw/+TjTt4gmh+u19SuAN2az2cxOZkhHn9l8ubBls7QGvkmztk2zsR/96Ed25fJVqwysaZWBAAtzqSgRGwytTk/txcNL7Lb+3icf2oPlia32praaHLCk1rDq23q1tM1qZVcOL9p40FfwDO+FIAVKT0Dnrbb267/2D21/OGFGgdoFmYGp35Y/u5CgItursLvSfMuISD8l6F7q+fPWVnwuBn6AfWrUk4Ifvo8oI7xUB88LkK7LKyxsrlTgKLK/dGKLGKBnLuxBfyjYFeX7hOwTAOnP6g0R42/5hR6Qd5tyy1JX0nHSDXnNqd9DNHwVBhiBfQCTZOuDUY9MwcLGjEC83sZ9cW8AFbXvI7WcWYWw8MjmzLZzuQdbti3tsmw77pI1tFGKoLP2uXo+lLKtZHKGPOA4+FLTtcOGyKskyx6xUhF8K4M1WhttPauRfbz08MrLO9drvrvsJ4aVY59vNwr4AVfAPDCo2LZdz2r9sNk0UgKNA4yP0WvbdfEM5ZjD5p5OR/bVG1fsq7eu2YCDV9uf/Omf25vv3GZJiUENoHJg/TFslBfs7dXGXp707fLEaLeMRyObjBCwFaD5HNw8T5P97D9PzE0avc+Zm2dGXCl+qHkHw79PAGJQr20zvGTVl79u2/7oCdv86Sfxzryx946hKCt7Zb+2g4EEDaTqxrP4CL49/SU/05GUi56BGY5jGGk9GA+nC1ZfrqaTx4KbSimAHEMhcPHveGk60HAHlb7BuH5JR3flmRxTN5LgZKbUSQc3Q9jiz3XhXJcDIPvPQY1gNIZv7QLbCS0OKulsAE5SGGIGFo2ZCZzJYQxWpoCTZORRtoIJ6CnPAAUc3CTURnATYC5SVzAWuh4YOyIPCMDAZ+tN/wy4WQppHuNsHHWYzj+BIRASagrD0gGV8j4EOBBNbtjqRwBELIDaU47JZkHqzdI266WNVms7sJXtV2sCIPhs76Bv37hY29fqmT16+zv2d7eP7M7eq7a68Yo9aDDXQ69ttqYyE9NXcADTPWxtw2GfAAG7YYeidxZcGByq++n+HsFNOYOomTrs1TSEUTh+U8PwSAnePqdtkEsrxBXuE8BNKWXn7HnKR2lkEKSJ4p8+FQHyaHoqG0FxO5OLTFEqVLFu2emYjOZgCLYZFGq+4MAW0nwJbup62FM0Qpgar65YclbEfojUZfwetf/oQLgBK8ZY2yERYBSjng10nh/OlX/MJ3DLKgFbzmAIkB17h92lY8/DW+Hli2pRvF9uRBagCtLaaXY5YNxOtdI7EeAMMJmAmQye+JdSpACMdznC2vcZrHsacJPMEGcm4mZI8xfbBO8qlAiAQ+PgJp+ViJlHzR3cxKtPsF7djuyCmxFQQg3djv/kTFGdSCjL5VR6nyKgHWsIzhjeVbUlAb54hN7BTaThikmKNd/meSolW/O3AmvcnQuOHccwOrO50V9Dp2Jt6moC9gRuYk2CwQyWdvzouGyg5rnKTqEvHpeZWZfAqSnntnSyk27xIFIpM+OcrG/htAjcErip+qpRgxFsIDhKYfoT3PSgH9a6wCgATe6ZudtCaUMHMtejZdAsAiW+RuO5y0Z8YbMxeFgsgjiWJVT4UlHjVA3TpMtUO5d7p5Cp5RqJ31kXl2Sgto7mrDho0e/17da4tt+6MbbfevmKasHWlf3xf/oje+vtt2y5bGw0GGZWA1O1BzYcjWwEUBONdeAcDCc2HoytP+iTxTkgCwKszVoAZ7BZn4TOlJPZ+R0OEwMkPaMzpffI6wTgJgBIdExGzT1qZuo1pKmv6ZQC6KRDzPXeozNGoBj1UDdoPLRi8GZSVXYBNTnRWXkA4LLHFHcMPNmpoz7T2iEblO5e0xZAaq3WDADq7MDVfXR1HhgAofNkVmx8SBQ64R6gVImfvC4fM0R/L1+dB27GOsO/JbhZOqccoQ7D8mcFbpaDE4Gy+GwXSKEiN11QS2f8rMHNcuySPD1T0OLsdO96j658VBDn8ecSPOrMSzlXAa5h3zBwQREaNndRDiNq1gOkBGnBNmRkzk6PbQb25mrBYIRS0hV7/uijj+zy5cuyiiKtGDV1EbRAsGq9skf37tuNGzft+++9aQ+rtY2uX7bheM/Wp2sFM3pbWyzm7JJ+GeAmGNrrjVXNxqrVihkC2MvXL16xr732VQZwAG4imEU79inBzRjvSMFur22RRB77QxMi7MGzwjEB4AFGd4DNcp20znYbNqnqMw9RNIot1jPtmcIPKcHNbLeardddcNPtljKAUICbAfgxLOiZSLIzIlDeyUHxpj1xOdqAwbb0dUJZDmIKdUKpi/OY02b2iwjYFLtf6ego5yIwtwQ3yzF1eNF1ja5bgpvlsJZz34WDaZd1ArPMGyqD1x17XM+RZVCyGzqNklgTuhz3ggiQZEcLwN69IklWClKGH9Jaz/TlZJMwAyrsbA+o992+KtPfz9pjSeJm/7QAN0On66iz4OZZ+Vbb3mhkr1y/aL/8yg3Z6r3K/vw737Ef/eQnNlucsm52NRzZcDq2yei6vblY2ZcmtV2f9mw6dXBzMLYB7Jfn4Obfiw2R1uk/+4M3OcfBvPys/746XdkfPu+W/kyTenuxtHdONzbu1faVg9ouAMmkCAADAj8AyQa2taB0PtNtPtVJEqTeAbZn4CIonW21se1sSebhYDo6C27O5mJHeiq4cMEA+BwIdHCTLAoCGuhkLmGHHwGHDqi4p43jwsEieYGMnai16JmyXguzrOEntpU3oSDjTWmI0TQlhH3waPAI8VkAju6vu3PlZRzAwKSzJbZpgB8BAYgwsSagGUwdKleCOls6awA46dh7nSA+p6fDBrCJc9eb8pi2w85pAbC3ASNKBmF0ro5UCUInnM82kymEf74XUjlhmCgNEgZsGnOkvdc9OnSr076tqhPbr7b2ymRiL6OL5LCy2XJmb7/7jn1y74G9cm1ov/HCxq4O7trf/OShffdoz2aXb5hN9mzDujV961VqFyRWpQNxgoDE6IUihEHp7+VwCR876ktGAx8gAmRuIgK42ZK5Oah6TIMHuLlGynVhIyaD7wzIpSfS+kpQtYOVeY0GUzL2CK4H5jV+UGaedZp8x+m5M1iFj0fr6ITuoJsDqqrr6sApFX87WirAq4j2V32moDJQACPPU1jFhxDAyRQXTxUniByR78Tyw9hox2bQRyUgyh+AI55wniK4UVuS69AZwmIWBnhcK4DB8VeyQKS08U2chRy1bZPxm+ySbLQTgPOQOn+vBIbpJwOkElXe4CdFh9uGs4BXIVCUtqnpl67WXR8EosJg71Q6jycgeBus2g2rtKrRUjBeWdkIjA5nUhUegMbGQW4wuwqWUoCcbReHoYAzMr3r2gDc4Jw6IzCdIC+TfwK41NwFTU8yBVMo5oOA8+yYZrMbxwUzcLOKBe/s2YSS5sfEHQI0VLpzdOrGfKbkKwc/24Ypj/YXXBPQT4sk3UDz5uvPQbn4MsC4+Ls75zHvJaitccm1ilVuQGur5fRA+EhtC/7lsIShLycwXzePXwI2fX9UCKiyBEBmKAYAmt6jMOkVdWg7wLgP8xiozCjJXc7GCsrM9Jy+k/VKblrl4Fon2MhRL2qg9qqh3ZoO7Xdvju23Xz60Cohg3+xb3/qWvX/7tsDRwcC2/YpsTDI2PSV9hJT08VhAJ0BNlBQA8EcGxIAMR6Z1eZ06jf3ThXlDfCcRHzXWEACrtiBytWlReC+Alw3Aj7WtwO4CGOod7Ql64r+NWLz6T8x7BDWwGxkIgP4BG2RY2xQp+GgqFNkWbEyktTAY1DZA9oK/TrPu2XK5JFDDJ+uwkLDX0KmZ6foICsYOKBQb17+nBAa4qbIWasPI/AUGUc+Ijr/XD54A34jZ6koiXPUStMjq4myt0vLFdgF3uLek21lg6HFA308P3HzS27uk42HnH6vx6GiJLri4q/FPZ+Zb9a7PWRWyS/y/Qs5zvBJTM+vWBOR69kXYwmW6vezWIujp9yaYxGyPLXr5oJglGwXNZie2WMxsuVravEEgoiKzcj6b2dYzQ1arJeF9gFEn85k9mJ/aSXNqy5Nju9wb2Df/8T+yP/3hGzafjs329lmXc4T09k1D22K5WNjhwYFdnEytv1qbzVc23JpNB2hQBGbnxr72+lftyqUrCizCfgbwBTs/BU80J7GW8ppSqSPK0oK1GbMYfNgMCOb1WRI2WIbkMeAm9RrkidsvXWYutSzViAu1pMZ3R5G0DXWxlr3muoj3i3u11l/bBgfA3B6Xjo3GcXGfMbLZXH7JN/Gg25k9ka8Tt4fMZRkbBqgEvipfTtktyYeLdGrqPF2ntE1Vp1OgvZibGl3MVXRA78qMcn5jO4nheXZzlefKjshzIDsy7Gr9C3sowE0+yRPAzdK2wb3C91wVTalCt0fz3XjKbsDocbLxPJmrc2RriMjj78F6AyIvKbUee7m9/s6wuvl1zFNmbmpNJe3Ykom7nhn+53S8Z6+/eNm+9tI1lQKrevan/+nP7O3b79i6AXPTrD+orL83seHwRXtzvrKbk75dmVY2noxsNALoWQRwn6el/73ZE2RupoURKGdaKLFgnv7fVybPa24+62x+PNvYe4+YRGdfvoBov7wj1jvjTm3cY/p8LdKEGyDSKX4lG9Zs5wvroRbmuM3c/Ff/+vv28czT0h1QywJph6IkWIEInliRMLjFgHP2EJhJBCdQm0bpspHCQmexUA58NrClypRtd0xCkJJt44ZsgCQuax0QdNURDEwyXaREgzWSjLSCMi+DLoM3lNMQ3qinGV3TU+ohUj4BbvbosIFRiFTqSJWjsnL2nO4FQFFRwVBe6RnCoCnATUFaAsQCxI2anepU3FI7SfCH0oOSE4MQ6are2IjsFBmOzXpl8xkYxXPb2zb20nRsLx/s26XxyNbzR/bmW9+39z4+sa/euGi/fGVuNy+e2l/9+L791Z2+rS/ftHp8yJTdwWRk89VDNxKAaqChTc10U40datusDfUixez1Dk+u3Al+8kVh9CrtmR3LaQQjVbBmGtHxfEanugQ3SyXdUth0JgUapeZR/omgSDjWOQqqKKoUspiWWuMLMHjOLPc2uDmGoZ6874AYBCIF64rrrnS4HDws09iaCt12YRljh6IQoaBOGQlI7Pfu6G5As/alBy5Y4833EJ2NBEq26b8R+eXe6bAIyufjtfx7zhc9aEmAYLlhLSoRuQR7ChYLPfN4KAUSktGWwCKBR2D7rdI4a68IjPIyDImt7dfgcvH096hPWYDQXfldGoI0dBmo8KMKwyucygxuQhYpPOXYnycurcmea7APsb88eBTgVHIyvBlUPE/LGQmvkgc/CdwUWzcZpwFml248OqETZBW4yZEKo5MOj7Mz2CRKTqbMhXbKM8cdvkqK7rv36y7wGYcqBK+vhgQWcrKjuUjMW673qf0KVswuWaY31bOhMZwHc3wAOGTufMdzRidedxl8fh3YdedJxnIoG6935eOawEmfCl6HWQHu0LqXh/PlvMc6zQa4nAktxB6aVATo76U0AtxkijKeg83s0upItbKCLopHG/RWYlCSva0MATYi4uSFFgTNKK96slIzZKEv/J67HJvk2NYDu7kHcHNiv/XSofXBctya/dm3v2Nvv/kW65oN+9AfSA/tE9xEbSrU14RTMJ4A3AT7AaBnpKWDuQlgE93GpXvYsE/KuLtVd+i1HYdgnOmQQq+DDbo7WEznFUE8BzMx2Kyv1jS2BPuLdoUmGpJ7Bae517MlPeaNTavaLgyHtod6fX08t+jSLB9SBDMRIEaqeZ8dIASqguWawU3VG0/rlgtDqaPDSNd3+6RYDr4JxNrGPIStwxrMrtNhf3zRfjQODt+5Mx614wLU6wKOu97xDPjwGHCzvffbVyvvdZ6jnwJGOx6ka8c9bj5ivz8OUHgS2EA5E0DWY24WJYAe9+4l4EZ7NewyB9pon+8IEsZajvMjY8rFZi4rEoxyt6VWsMWROgxwarFgWvp8dmrL5ZwdydHMa7kSqMhGL15vGVtuvpzb6ezUHs7tEbG6AAAgAElEQVRO7f7yxOb1yg7qvr124ZJNDy/Z337wvq2GU+vVE1si3bxaCzSyni1OTu3K3r5d6I9ssq1t0sPeQ7AlgoaVfeMb36AsYdAiUqIRQGFfgV1pylEztx0gizEpG1U9aU55fd2kNaNdeY0vAQ5TpGtiCtEfulqs07M/nLX0MesznkHmCjutCBntYnDGqU2UW3PmY5h+KeDGrCOXUzxJ/8W6EoM920G6bm4827KTnW1J2U1w0huTOhGHALEzPaMxUMD3uqvbP6mpnHQA8eAIC3dS0sv9kws3eBZRkeXXGu9OoMqniofk2rR8aflJxTy2/JoimA2SAvdjJ/sCnyFTQGnpYqEGsMl10jHaRCjZtT70BjRNPDMo3mkX0Bt2OlV5gJtOZoL/Dr8TtTdL0Jbv3wkQ5JiKbCr5MPETQHpeu7ufBX5EZdPp1H7p5jX72q1rtMvxLt/+zl/bm2+/Y8vlwoYVanSb1+C9bu+stvbl/aFdmvRsxFR1ZJ6glvjztPTH6bHP4zuBmzR0NZGK+Hb+9oWcvo+FTSdWG0yr2uyV5w2Fnnne7qzMfvJwY8eLxi4OG+vXW2u2A7fk+tZbNxJMXhPkmW/0lCcmN86b+qBWV9SCA7hp84Vdn9Z261IH3Pw332/V3MTtIKhkkJYK0Z0UTwNAylf4LFGLk44ZI1Vid6JzHJ2vcCpDs/g75QpmUtruWhb0OTnj4ezTSS+MghaQ4Wm0OUUmFEMRSSuUUNK7/ixyICEM1YAACl7duOWY47oBbqIJARUKwcvMMs2OsNmqyWkRpVES2xDPvt6CqdOzPhwYgjwaBNbdCqHPDo2xZQM48Id2IHWDBj6YF6ZNs28xlQpSvOFQLZYLW/XgdG4M3byH24UNmrld2W7t5Xphp3d/bH/+/Xft9ddftd/+pUu2Xz+wH31waj96OLaT8VXb9q/a0obWjBbsQIkU+H41ZG0kYDXKaATbUPdfsiu1t6AhoCHolvXjlANEUFu1FRVVhRE3rvs2HQ/t6PiY4CbWT5eZ0TUAUV8NA8S0af4XOwFps4LkeE8fRKlU1coNzA+PNSeLtOs8FvnAZjYEuBlDz1o6Dl6n8uTxpiFr8+YFUBHFv9d1n3Xh1C0LDG8mrfteQWq/j5fXQVLZW70X60WVacql4ULLIYXf+Q12DIMcSUCcrcATdXqDrVwy3ALgFPAqxZHA0RZoypXtXeD13pGwrm/0AACQA9yM0hbRXCcqFhEPYA1S3xex/tloTGxf7aNij6Ut4ZCX741orMLnIUvT91IpC3gdcV/I5EgsKQBNADcBhNSp7EBpDNKpCXA46AIhU/xe5Zot0430dWl4ap60pvUj2ZlrOcUKrdFAJQHtzobgBHm6PPHGDG6mO3l6rNiMavKTnsAtz1LKaLx0V91Pe1syLTNp+czJySqBTQVtcJeoc6XFkY9JLwtwEwGTzj4M4z3kPRg+OfqfdzadqtaYZxQ85kBrxgFgBOjSCQEigIGu0cJhzkEPyD2Lo6gdwiNRP0z7NwI6KXWdjW2cmRbgvOvVqIIRTNp+tUAlU2/OJHBTLCGOvnQOmPMRwPMaoHrlYEF79sYOHKx0gvBet/Yq+52b+/ZPv3SFDg4yPb77gzftu9/7O3t0PDNDXUrWrQIz0wvte/o5WJuqsTm0CqnoKN4P5kNRjJ81tN1I4Ds+9ic7NCE9fKemrrdXxrV95RBR5LM/wr9Vj40gCQKwcIibtS0bpKuLual1Kzb5YrtllkC1NjvoD+1wjBpcfRbzBt8dz1xXqjGEjuxgzGCZgw1Cs267tdUKgGqjju2cKJ+HKP0AoGfrwEsP9ckwRrXVfWfA8LU9HcsbKQLcJDMJetHXIMAoZI58EX9CvuhVXQuGfUm5kvX8uYBjB5gJ3da1D8rxKa+VfvduxjspWEluqwTC7nVWyuunm43SZu2ewed6zCX51WOCeel6hW193him9iyomRkRPJ8TBcCCLdx+ymw6aFAiGM8/uKcUaJNY1/uskTFE02tjm9XSFrNTW8xmztpciI0H3bMSoL/cru10ObPj5ak9OHmoyhx1z8b9IfXr7Ucf2Xi7sX/y1a/bjz760D6BTK33rbIxa2mu1qdWob4n6mcu13bryjW7MJrYAA0lEcRmvX5ttQsXDu2VL72SGsqghEbYEjF2sVbJaG0BNJqQcox3AZtdEDxA6tAsBJV2FS0r113JtO/YEm1QTMYs50+L7YxdQY3Z2kPtRUebp7V5ihqanuXGLBVNeI5l+zUj0Me7FzaWyhbkPhDKclMNd46sL//YB+nxmU2lgBUyzyAPRfjwRkD+mgQqPfgVQJmuAf9KQV08bzCJy2Ni69Em8+HozmsMiXRnLmF23s4PEyRMmBQaLQJaAW52CRutTB33pSLDJo4lqIkyKA5uwrXn6/pa2QVuliDtLvlDG6dYDrvkR1hrtP5S+SJlM6LUA1mb/DxfiMel9aHPNS5aQ8muTGsz0ao8LT8/7a5n2hsN7Ss3rtg3Xn2ZV4Pe/N5Pbttffe/7du/BA2ZLVPWA+348vGwf9yr72uHIrk/WNkZTodHAJiOU1Jk8T0t/OlX2MzuqzdxMCyQWyqf/l+Dmr77/M3vgz/vCqk33OdXcXJn98GhjD2Yr2x8sGclvehPvlFxZDzsNm/ZzskcpfKDcAtys1eiCBjq6gc6Xdmuvtlcvj1tp6f+qC26CnSR9EJLIwXQoCHdsHXQg0IF0PDa3wOFil8gRUzMipq77QggHRELOWS+J6eo1MgOEkMRWFDCuEd3IQyGGEhVvxu8Sdcui/qU+lnLQGLm+TZ9LsTpIWYCbYG3oLKWlsycF0mrZ6VqMktCKEO5MSfN0OKSlh0DuGjoCT3ANgZs0vrKb7Sl1XuaZ9QAjalzuqBhVAIQbdqgHm5Tp87Zh2uqortkpcjlf2KIasglJr0Fa+YltFo/s6umxfdPu26X12/bnP/rYqpe/Yr/3K1+2yfq+vXdnZrePa1sML9r08DVb9vfsfnXXjpYjW85W1jfUx4QjCFqK3me9mtl6vjAbjc3ATsRTsL5kAON4PgHFyC8JcJNG2Vrg5v50YvcfHhHc1Eo83ynGOLKjLRl1qH8rcBNTvWHTqGgLIzCEq8SdWx5XAJ4LgLMFkFwaiKGgIzWbdSsJqMY1wuQ6CyxkVe9sHqTU1Hg2NaVgmjJqJkZqh7eFivfmCmMneBmuIr7i3pAtanmjhZzBfG0dOSuE35/gjykaq7RapGgLinL2aLCYi3pdyYCJWlvpBr4PHZCLmKyeUE4t00Aj2MHPHciNjsO+VxOzlu8cVxA4SnAz9nOSLWE8uZPl90gpQdmySuZXMpicOcp6p3A5HCRm4hI7LG9tzWZXkZ6fpU2UjyiN8pbe65QoULnORP/0dRkT5CySYDj6+grXX7LI38+Z45Rl0fipAOX4uqBDe0Q7OVeJCeBgboCbLu9FRmwb8VGHVd05wygV8BysQQWgQk4VeyvmAfPmzQ4Sdtm2qH01yNGMgFB2gDwLgZs7+oRqpOOZohEGV9WOJjbhWHEsiNoXyZxeQ1UsZ9fdlEDthM8EkmYU1XVezKHvAa4lMEuUNh2jRgeRSQPOp+CiEpulIgMUwBzYgpD7qgEb4Cav10NpFQRDlOqtKYcTIf1Hp7lgr5ZrMTnu7Jq8sVvTnv3OrQP7py9f4y5cmNn33nzX/vK7f2sPjtAtcWTVYEQ2U+qCju7pzuAEuNlD0w8Cn8Ux3ildYLSaOZ3NQGjtEtfFGefJNoOYx/jvhUlt37h0fpmfEEOx1qGfAWqi2RDBTdb+9T1EYLOx+XLFQNv+YGiHZKOC6gHJ1RBgqauB19heq/Ym9CuYm2wqBHBzTWAzrq9agdx9XrYHcLVYOKrbWSu9H2wRdkF0V0+eLZ+Plc2jyaLbBmTHfAGZm91ZTqzNooag2Mm+l3coK6yjyIKJ60njhs9zdi3tBDa5P56MFGJ/nfdzHnB47gkd/XRmPJ4Abkq+PQ6e0BVDbEkPZYXfBmv82DP1gTM4EjZSgCW6fy5FI9lcvAXt6QioBrjptcJxHMCpxZyMTXREXyzntmwWqUzEstnY6emxPXz0kIAnmYF1ZdO9qQ2GQ2bKoH7e2w/vsOb5P/nmr9r/89d/YbZ/aMN6zzazra2XsEcbm1R9268G/PfywaFS0D27RfVBYcP37aWXXrLDw0vabx6wI8OcQYWiF3oHmMnyMw9ACWxq6DX2UWYLv6sbt1KsQ58xPtgBN8/aENmuDM1fBunSLCg/Xf8x8J3LM4Umz15R1m+SUuHnIUuh7azyVQge5sZ3ZeC1NR4eXHJ15LqoE+QMU5U+TxBnst2Qr6clvACj1/9TjU0Hmp2xqHUe9Vk1vup6LzuE9Sj5t3wxdiL3a8S65u7KKGdre3Z3XYebs3PL0w/2b2KuOKqFHQgQUMOe/w3bLtsXbSusBW5Sl20MSTdPBDc9SBsWTeuhXUyc52G1ZGjKX8nBGPgM0XAQJVfobfn6b717C1j3ngS8d7br3Xr3z9rNlHbL3I3tj/v2yotX7Zdf/RLXKUpHff/2h/YX3/2e3bl3z+p6yP9gwU+Gl+2TurJvXBzZC5O1TYYoQdO3yWjyHNx8kvL6HL4vwM0Av0Ooxd0/3d+vTJ7X3HzWeft4afbWw60tVmt7YbyxvSFApkEGBpEKjnp350mOZ73xuecpmsauxmySofokkB+IaALcPBjWdnH/HOZmOLQBEDFD1euUsY4bFD+MTMWiRCIQsOn4o+pvskNtdMN19zfADFeALbCva8wWSoDRVI8EMj0rgVMJQk2l3+EQaqiDTZejhfKVpT4S4Bj1sbhlclptj2nnev4aPRR5rlKPWQ+tgvOR0yvjeopayQhnJDFx/Ir0XVfoeBZEvFDfk5f0zu/JREm1/MzWAW4mVlRSnel9AMDA+UQnQ8xBv4fmPGaTft+mg4EtZ3N7hLlDoYBmbXV/Yb1mbldPjuwfV3fsV68f2ffeX9nb1UX7xo0D6y8/tntHW3uw7Fs1Gtuwf81+8NbHttxf2fra12152tjJ/WOmAG7GQ9tMhqzlejAZWvPoxGw0tW1vYJseGIoDEyoc44gOSRuSKdnNXW3uE7h5YX/P7j64T8CUwOhjwE3MNuAArJI+u2DiP3cSUfcULjwaGHEneEqIw2lavtnQW5FN6cZGsjLdwPC/I10N84XOo2SKpih51EgVCOPWSxnHTEeqqRKOAWguPpvWt9hwPYAbxY/8MZmnPHYjkG3rneq18cuameGsKMiwawwL26IA2AJUijv5/vNu5gT9OGbh/ImpG/CSGnSoq6IMbYfDglTmzGuCZR7eV7pVBjjTa7PpVGX1hqUA+Q6YRbBB1KmeCOdOaZgNxMQnOTMECU709RIga8wCAXimBukd1vXAU9IFLIfBKmM+En/az1PKGl8QrSCMlonKScjJCMPR+cEMVAlm5gi5bNTKkYFLuBEgl6f9BrBDmUyupIu3ArDkjonoeygoslqdce3vk10TlQXASMQqxHVZZ8mZrgwydPZU7LmI9kN30EnL28OdPa2hxJV0ADYmNweJtA7Y3C4lWwVLvAD6eVSnARUcWy9/IocNjfEieBJrOK6aVgcqwjmrJ21pX43+dA7ECtiNZnx5z6nEia8Zrx3NgEOsGRVcdvTTK4p5WjrB14RTaM8R3KQ+iveTU06GcgEeI9jUHT+OXgosbOzGtGe/e/PAfvOlK5SdcA7+6m/esO//4Id2erpkejlBzYE6iQ69G7pS00dsINQHSDca8FikpJMt4c2EBGwK4Iz1uXPDnivlFUQMcHO/X9nVyXngZgZ08nt7wwiyOTdMtY89Ax2NVPLVEsEls9FgYJMxOqciw0EMeAYfK2TjVNR1AjfR1MjBTZbu2NpqieuATSPgWgyjYDhj76h+IFBuOIPjADdhAwQgLeOG0lR1QOWI43s2gnEA/Lzx+7n+vINB5t2l3xQsDjOsPY+lrdh2ts+Cm10neCfA+RRsg6cHN8+uuXIexAakUHTRuOP4x19C5wFwe2KE8iz7tTseUeqglAPl83KaipTZBDbF5y47IMYT8MPnL0qtBLgXQcnNxpbzOWttrtaNzVdzO12c2mK1tIeLU3u0AOi5oI16+eIl2kBggY+HaFw2YqOvD4/u2AcP7tqL00N76ep1+9b3vmvD/QPbqyZWNWCMVTbFOf2BTeqBTQaoBTxkVtAKPQI8BR913SeTqb32+uuuh7x2JomnDrR4Ns554LhUXAZlugBYLHWxwzW6BNXCpk+rAb90mS8dEkMRaKO+LTSPW6rSmwVIRX/Mg6LUQkkNxC/dBRc5yZC0Z8FNBQJDtyn7QmMQa9odtOKzHBrI9wqLUiBfDg4ngKtID5c7trWZMzZVKxPyMLM2hUd6QN5L7xDIjtIXqQkRniHAzQI0S+ZKmqS2vtwRA3G38LGitiBEa7Y6sYAgMZSWooKAqP+f+yuEVXNmDzvY+7TgZgomuYVVOCT5ffMi8bnNMiu/rGx6PpcPGfxh6HfaCBXCwJGDleXIWQtdtlaEe8Ne1SUzczPsqe5gp3XHbulDe+3GVfvlL92yHpjgvb79f2/82N744Y/t4fGxDVALvK5sW1c2HF61D7dmr18Y27XJ1kajSjofdsxo9Jy5+fdsQPT++R++tcXkyp33hgLP8rdHrJ4zN599Rj9abuz2CUCVnr2617MLAzFoIIHV4VhsrJJ6/ux3e/KZYm6K1SXsIBoEoeN2Y5vZwnpwViY7wE1vKMT0SrLgpPCifwedMYBjbHTijTWqaLjg6ekU0HAeHNyEUU6HO5rznLXPIpqmrqoSbCk9BqkznoYFxwJ3HaT6YsI1lHLrCs8dQUYtiwYRWcFkNhKdTXbvi5T5SDF3NhzSu7dQNkqRTB2tAXhUPVuBN+Pvxv1YdKBG6hqLXwckUzjqZQ1OMDiQE8o6mTFvhU7h+wFQYHf2qC2j+G02+AU2Ab5DSuB6rULsADcHEP51ZXsAN09PVScTGX2LxgY2Jxh4aX5q3xzfsd94dWl/+/baHi7Hdm1/Zs3qYztu9u10O7LF8sjuvnnX/t3/8ef22q99w179r/+lbRdmxx8f28P5yh72azsZj6x/Yd8u7120/nxlp1XNNN5Nb0hwcwuGJ3EzzONKjLK1p6XDkSzAzYsHB3bn3l3k1HvTot0AVuyIlQNueJ9BYm4KEgKISCDR1wQ+VTq64Ede2bsSNkhfiPqdyZHweLeDoA0dXs0XDGWwCgRu5lTWiLB7qDaDakURehTRlz2tjtzilyKajbHwYg1uQBDwEeYo9U9mtcBQyJmSrSYjKesFGgK8zg4To/gox8N1DzbcSoa0A1JaeW5MezkGf/cw9ckZrtB0StfZIO8M70jnQka+4gN6Y0bd+VLOOiug4ihUDvkKAA0/YGyCucnO9g70yXcsDPYyOMIKmjq3G2RKDjbWHuV2mNyxv2AIozMomM4A4hW4Inu3rFGkReQ4a9c5CNAzg6yJrZHqwJYRejfxNiW46fVYy6Y3AHwQZPGmZmLG+UqMUgkwljfggPmPA5fxZxiVAJDJYHFPiM2VnBUlQojGJcBNsfcd2HRwEzISd8pzUawezocD78GUPEP+ESMOz6Q6zW29mcFN/9zfK9aQQFk8Y9rVwvtDVjp4TJY86iGSBbK2DYMuasyVGAdFsIJv3kOAK7PwKe8724k1FlmGJRVr9qCYN/3Cnl33rGIpDm1HMERp5vvfYgDnJnLBKg0etRwLQNpiEisF3tesCuumGB2L/ju42XWOMrjZsxvTvv3ujan95kuHyu6oa/vj//TH9v6771uzapgNgDIt0Ql9OBzZYDhgM6ExGgoN1XEUIIS6jQLcBNCJ2pjomO7gJvb/M2WwSDdE2iGeHQyRsz/hMPk3SR64i1iwlwFwQhdiV29XjW2Wnu6IpdBHw6A+6z5DfxrWGdbItmerJjq29whuAgCl6tkY63vN50sHM8SoVVke79qepOmWdcmGuD6YrkWNMsaR4YgFuOmgAoYNTu8XNCM9y+Ydajxk8MpB+QA1yvl9WnBzF7snAzCFfvipgZtdkOjsqhS4mY/b9Yw7FvOZj1Cyp1M2+8wxqh3dTiWWagwQKoeqdjxpW6YloM/P7VwnvVGS42eZrmidBbhjs14T2AQ7EyUgHs2P7cHxkR3js9WpNbZSTd+qb3vTqY2HE9uuVVcQwYSlrezu7L59cu+e/cr1V+zk4wf23uyR7e3t28W+0kkrNDFDlpUz5KeTqXQIsolSQM4MXZ0vXrxkr732VTs9PfVMKwUoso3UrV2+Q9oEHubs46RTQ9V6sCmHgMPCclah21ZlbctyrvIdc4aHE7tlg7VqJMbGiswd2YdS51FKKKoVddes/+26CDWKS1sxgnXSl0rx1jGxrpx5HraqfyfPl1ZXNj+SGeK2QafhXfBLIpBFcBNgpgOb0SAuMpHEgpUtT7vBU9NVY1JsTnVEh/CP7LdgGbfHIexkmjvlfi1t5B2dyHft3S64iadpl9lRuaW4dNg6AW5GAFbxzgwqay703AzUkbkp+zm+kz/dEbSRGZkNvzP4ZgS1d6/B8i09+y2CpMg4c6IOnhuauWSlcv2dlVQpLM1gbAn2J6+szdwsbdb0e6+2yWRsr7142X7lyzesh0ZXVd++/Z2/tLe85iaSK2o0FJogEPuCvblo7EvTgV3bq20EQk5/YOPhgLbM827pT6OJfnbH9P75H7wVW9pRdIGcEkgZ9Oz+ncDQAEX93+fg5rNP1nvLxt452dho27PX92s7IH6DrYyOfXC00M8L9V6eyap/9gcr9JOcU2iktTWnADcrq/cmAkvoSK7tf/w3P7CPZ3MBK+6EAhCIztPstcxripWlFkpKfdZPsDcd4vAaY/gmOqsJB3RB7SuVwAYl24apWgAyqXrgsJOxAHATqc1mq/WKzwfjJNK3M7gZbAk4FEqvBVjCqJIXdBaUBFXLQln8nd8x3d0dKGfdIJ2ZDW4AOnm9UHGClFINu6+BGIdDC48Dg7PWlWnMIVWtQV3JIRWu6o7hfZQyLuAATBY4NwI3iZnSYNGzBWjLeWKafNSJy1FSPIdA57WN6oFVVZ/gJhxkzMTE1nal2thBtbVHj47t8MK+reu1LR6c2rBZ2WTYt73e0l6uP7BvvHxif/SnH9mLe9ft2sWZnazu2VvHA7u/Htho+8iaD96zb//7v7ZbX/2m/ep/+y9tvWhsO1vbcdOzO72h3RtdsO3owMbbvk1tY3eajS17A1v3JtZUiKCDqYh5WVtNhSjWo9KT5dBVGzV1ODzYtw+P7nPsE+uQ4EU2EAmGOsMAe40GBIrBO7iJT5iS7gY/jRymfeYUZ8eknG0MsAhrTddSZUcHHzklis83vo4IbnoqfGIueqppiSNybflzql6PGIeqf4SviGqLlRdswIR2CPWQn+EGodcKZc0rLDuy6dI25C+Zpey1/jjCGdinQ+5Ao46PIEi+hxoa4TuXXQkYA5NMjMzSLOF70ClHPUzU34mbYB94GgrfWYxo7mKCL8EW1Cty5TrrkyAy31M1s2iweko63ptGbLbr/Xk9Hhw2e8EROGPzyZJL4JIMrYjoxJgrLV3yD42cvGGXG9V6bzEnRJzLJThi2vgopTOigVWdTrJD8718BKzeOoDjYFlwcrR+Xd2DwRo1iJ01zqdxA5h7jCBgMqMd585rwYWNA2XxXBoHOYXiKvcMrGY9KjuG+rpR7TXVDszaoO04UKonJ9hT4ZkimAF7AI2ZOeMlB0ob3cdP7w42noO2AWZCZkdZA1+zSgUvUFTKDAWlsA7ZyZclM9w5KCRMsBMEjnqafNpnmeWflHSUv0jgZqkTpfcAbpJd6UtMpSY0lsnl4jtHGryCCanhFwVGODgY0wgIoPyL7x+fBLIld4Gb0bmV+r+2m+OB/Q4bCl20CszCfmX/4Vv/r935QOAm7YWhQEukiALcDNYmmgqxodBgbKNBgJvqRgxHAansCh56aZouIvwpLByCm94MsPZuxnk6NIK6vGwY/X/IMy+J4ieAfcOGiFiAACzR0AQ6e9vwM4COY7BUmaYKXSUWPbqu0y4BcOzAJu1qpLcz7XZJraEGSmiG53ulzNYgA1ONF1DGCP+q6RJqs7u+ilIiko7qll7Ua5PYyiz9TzGMn8uhZ8H0tjwoon18HpqnqXGjz5qfwu1SAm3FpejIF28UwZryJXeCmyU7KK4XmQZpUSnYIt3tAZVC1+jBo8Zq646dQGK6QazMpC/OTEYCIShdE0sfv/Q7IEFcNY11arTi6z7plPAPdTe+i3+nf0JRFgHzDD2kRxRokoGW0EeaG+0/lsYo9jhKOmHtovP50aMje3R6ZEenx3Z0+sjuHT+wh7Nj2x8P7IWLF6zuD2grPzg+tr3DQ2xLNpW8/+DImtUCFW9tvWzsV2+9bj/8mzdscv2qXdg/sP3+iDpqAX2Afe05unt7e2LLQ/4wm0o6ejge240Xb9iLL96w4+MT7T0OQ1Y2Ajof/xOypdS3ebD0W4B1/N11ZzcvwPuNus6ORc8z8gMUtamzJnc7x9embOFclsh7neXaiJh7jEH4YOnyrk98GhfUX9lfDXAzmvbI1dGuEyNQvpMu5/9LvzL+zOtf688NXT6PLIsstyWXE7i5cXDTS7so3Tyzu6OGqPNxPFsuh+lxZ1IRWAfIGboOdkaAsgX8l8Mfo+8DHttEXIGuIGivlTa46TpIW9p/BG5yKFy+CeDUWg1wUxVIfH6K0m1liQM2nnN9kIDolJ0Y85Hvm34ryQDynrIsPSeKktmabqEkv0TlDPAuzDCQ45QC1Nkidnu7WCsxKHm1O4bgZJLznlef921vNLZXXrho33ztpvXYVKy2P/v2t+3tt9+21XJO/AH2y3i6Z6PpNXvjpLGXpz17YVrbxIOzKBEzRmo6g7MD1REv6oYrQNvOAnqSfHj+/acfgczc9AhdRAY/zb/uVVOgvrnr+DQAACAASURBVDpt7A+e19z89DNhZh8ttvb28doGADcvVDYdbq1mB2hoWRXe+Az2/Kd/psJQScaPp7Bizpenc6I7/enYCzqj4dDKfv/f/MjunqJbujxIpLoqNVaAE1Ox8MOC3GoAA20NNpVASwEA4ZRtt33W2hQgAGN+YwOkX9eoEKIE4TWhUa8ptla9zgpd1lG/M5r5MDVXtQkbr6OKxjuISgZEKYBTAA86mCOqCCcBgCAZkYb0bDDslNazrAduswqMjPRMpNsr8ocXGtGYqqploXghrDdW91AjE+8/VHdt3Adj3DQEuYfOeFuy2ceQNWPg5NW2tqGhLqtSZGabig1+JiHEAcxhBGuBBKvNmuk0EM5jnLOB4kMsvLI1tbrGivD0amnD4dS2Dca8sYYgcWVXeo19vT+zK5tTe+/eke29dMNO7rxn83sndnl0wQ6ujc36D+2q3bVf/aWt/cd/9wN74eCWXTto7ONP7tn/+d3b9vFyYP/iH/+S/d7XD+yjH7xh33nrgb36zd+zk9mxzY7v29wqe7h3zR7tf9mq/jW7VPdtVB/Z9x+ZzbZ7tq73bVmPbQmWWQ/lwaMreN/qamEN5n47UHLJdm2HdWX7k5G9Nz+14bpv1UpMWSyQDRpkYf0wRUvA86AGM7P2DogyZyIlh0vW698g7S0UbrmxMhCkdHAZL0ofJDhea73JcHDA04EWzjtOIBAfybqo+wIWZ5lmLgcNa5VsIWdAhlsQad6u1t0GwnEABlSom0bOWu+GvwHy0zcnWCpzi4/igI0AHG8w5XIoDDrWRkVH3kYAERhWBA2ZYu9gFf06f6LAKcFGAkMQTgOABn9vdXInWqLuxFjzzuhjIMJ1VQA4qjfoaZZuNCCYEM1xgh8qQNMBQwdXlcqvF8J3ACOSrPP3BPDMtH0CuD1bugO2m0Gv89cOBJ2tbOZgFHF5jQ/GS3Vtw6/ztC3cj3X4FKigqRqAqR+qsVuJbYv+OwREw4AV60985SIg5jIisR/dTobDy0eI9KmOwSqRDYiyNOwDwPXBghG6RrMTyChnEzhQibXFgv6sqzzie5EgGIZ2dD2VhW51agoSLOZsVOcu5L5+cC/UjfV1gIYssc/7YHSTKRuuoAei0LTMU6KgSTjvXA5ytXlOOCPOglZ5Fu/I6Sfwb88Q2GPZEQUbsJZUgEA/ZNO7M+MQR+pyqnBA0TyDmeHZERFGWZSnCEcQDgDnxbMryCCE7lE4JdZ+KaO6vgYaZDAg4fIEbFGAAQRQPbVNezI7m6n2rX8mRkVlNydgbu7bb750mXsG4/mtP/pje//929asVkwvD4OfaekEOJWSDrZDpKYzPb3fV5p6gJuJufnZnAMCK85UIXMT7U8/44+LbTF+kGnBgCoCl55i18ce101CbgBQD8CkxcjbVgI3FyvKUBawcYaT0oC9YSDXuliYEOkCOZU2x1I4/Zr6MAAndp/1WtaS72dBl90y7TMOzk/59PK5y+ctgQVJPa99V9y/BW7uqO9UMpa4TnYY3N1xE08+s+Uzh6pgNqJ2uQe/z3Vu2Q0ns6nisct3VA10BQkjUBggRNsOUbAl3ifYXHFvyotCEARwloCmznO07JoCaEj3iABAd01FgCBjfTuZp8wOaa2TMtIYOlrZGSenx/b+R+/bw/lDu39yZCfrmR03+G9h18Z79trF61b1a7v74Mg2dW3Hy4V98vCRna4WNl+tbLzc2OVt3y4cHtoL11+0d965bRevXGGjLzQPE/CGsdMYBgsrxgD6Gj+wm/emF+y1175CGYKSFDFXeY9HGZ/zN0GAZhGwpF0VAQfH7qSLMttfpoIDbz7mtG1cz8Nud+PTb6xvQ8WVWGeAZ5QjHvSIeE+sm7NPLztVtSg9GFvWAXVbaxV+WwB9nuZdSh7Yocnu8KhaBBaSxvZ3hP2VfdEINrotTjteT0rbsGTXexr8DKXd3OYQqBfDlMdSjftiDbR2lTeGRUaC24wFQM/7xlww+y4s8E58ooSa6fz6j9fo7o712b0RcZIAND3DI4BN1zH+LXU4wbSw+zoyrVX/1DMD9C7Ok/VARHq/ANaLd43vsqySXSiyxa61L38m2eY0uxzAdLsxSBj04QuZE2B5V7aV49/9PZ5gV3CqfOa98di+cvOqfeOVG2rEuO3Zn377L+2tt9621WJmA5SPQbmc4Z6NDw/teydD+/KFrb046tl0MLHheGSj8YAlLJ6Dmz9lxf8pL/c8Lf0JA0aT5XNqKPRFBTcH07GAHkbCGvv9f1uCm95RMKBKpKq5MmPqHcBNR2XIL6EdA8US4CYUegAr7vRWqDMFsGjFYwlEMlW4pjeKbooV09KVnkuBRt1OKMHBS4FNcMBRgy9o/nS22ewDnRmlEKDoCUyt10od7tUEg3DsDOlkTEFErUtPOfZnQbolfmrUQHTWD54xGIBM/TZ0Cd/adlAZSnUhFQ0g73Q4tgEAuGYh9mRd2apGoWI0IdlYH88B4xXF1QH0jQa2RI2S5cKpC+r0DYMFP1Tk7NyOrlDojgtmkvdAZ21GpUazlup6ZdtR33oABdBBz8lKV6rGvjI4sSv1qd0/PbEXxmv7yd/+pQ23tX35xks2vjiwe/ffs+roA/u1X7lgm8VFG/UBHh7ZR3eO7d//ydt272Flr7/8gq1m79tPvvsDu3T9V+wf/Ve/bvsX99hIysZju1dN7KPNgU33X7I969lkMLc/+aiyR6uRLXsTW1Ujr5MoWFsICRw9pfFVJnATM33Yr206Gdm7s2MbNrWanPu6U5kFGbE4Ec4hDIFIh5XujhqQ7dovUUy9ZIGEsqUBSWWM9EOtZ0/2cBDLQQKCmW6ouHOAc7WyYi0BKPHU9egl7Qac2LhywMjoDisiaFeFMeu8abIFCW5iS7BUAgAM70rItHSBm8m4wTG4OgFR1Y4lCFvU34MBoy6S2ms4Nmpo4VLBxksGRgvcBIvSm5Z1wE1B7QW46XB8GC4BwgnEdMO8qBMZQTfOhyxeMf485TjSjdScShH0ACOFW3lN1QLcxK1QqKHrxOjdZIoLJM1A4S4Vo0BPabQV4GZyaNiSVaKLY+tOXgFZie2LFaL4F0srOn9PJFDS3vPaCAAtMdP0dHK8ndWXLcF4rWyfEiAsjHhnyqZ3ZP0Sgam56ICXw/DCKgD9ej3UswgnIoDFYDR5eYlEowrWc8AG2VHbMsXXm6dhD3vpEXSzjuBZxXIVAn1LBw/GtWS32coBSldABZsis3nRJIZrx8FN4UwKlBAI2W4N7f+wU7huC7Cc4xsZgVGiITHrxabj3nfGTLBak0zhui1q4LqTSOAbusm/xzWgd4BpMZWPoGMHNuhgWtR/AEQBjrv+a8iCUdCDgK43IEtOQwJGNEn/2YObiQEE0MNr10IWMsVOWSRkuBcMSbKLEzvJBRT3Yd8WiwXBTcwDg60Arb1eHAPB4D6zDqnqCSqjRQAnm3h4YzwGhqpK6f1+jGIzWVY/zgQun/dxx32e3533TE8Dbvomk7R+CnAzsbeLFzwDChNt9AY8fpz0g/Q7flCKIWzMwBYye0sHRepvOZZdcKkENxNLKTF5nXntwEwA+LksU2Y/RUPL7NgrQyiPYcj43WBrsntc64Vc6I5NCywv2M9ZxTjgxiHMdkekUOh6rvdQvqlBoPxj+/GbP7ZHyxPrTWpb1Gt7tJ6RxXlxtGdfvnidBIq7d+8ymPLe7Q8ISo1GEzbeOhiP7fqFQzs4OLCTk5kdHT200WSa7iPQ2OvnrlZ2+fIlBSsSU1/MTVz70sWrdvPmTQIZCO5G058IVrTT08/ukgziuQDp6t4QCwCaClCK53VS2HFoNLqBP5JkdXqzGOu2PghwkyVWHFiqHVBy4Z7A1nLeqCMcHIzaq9F4JzgWrH1bgGDxfbl2o7RWOo4ob9jIvg6d7R76UC6d9p0uv7UNmPB6aYUaWmCr1jEzIFvsxMzcjPFkMMkDA+WM0bZzkFTB8FivWaGWPkAqkOoXKTN9Yv56WxBMQnjkd9a4S7eW+jvs2NL+hIyhzV6w0t2Nll72gH8CN3ntvAb4LP6+2dsJmxPfOWM1xtblXRcobMnlbup6Gkhfg9RzshIZSnZ/ItsrkTlRlFGI0kKp0aHmtJSRu8DL1hx2AFkNRYxFz56Dm2dl1Bf1E4KbyQnExMsC6/zr0jE+LwVwGQXYbg1p6c+Zm8+2HL6I4Gav7tlgOgkMhwXzf//f/tDuzuYE+5jy584RhTQcegc3Q+gm5k6kzsDJ8lQFGhre+VLGKIT12oDRAdxUTTG25pF5qLCcmuDQxtc9KQQZKVKq1jpqe3iR8hBv4f6CZbSgcbqxUR+A5kZgBEA0pscAOuvZBulkXl9NT6F0AKVhOpgyWtkAbMIlun8LhKgGSB8DvW1jW9BkYPzSYVUFNAKgSDFDXVDWCDQ73S5sND6wTYOkTpyC4xe23C5sBaYGWI6AovASjZ6X6Wdk4En5sb7YfGvbfk2Hfob7eWo8gpGs+QhG6ray/gZpsz1DDUoYJdPtzK7YQ9uzEztZzm3z6AO7vDc0MH9QaLlZz2xx9MA2dx/YbP6BPbg7t8niXZsff2CzR40tFlM7OV3bcnNiexf7NkJTheXATntzmx5etP54bIfXr9ngyjVbT67a1SuvmC1XNh6v7fb137DT+oKttkNboeZmrTqMhCdheDYwNlXLEOAm3rXuCdwcTUb29slD6zd9UOqU5seUPYg6Z7d5jVP051syWdwBA5mIyfCWzcUKdclA6AKcSWEyrcoZ187eDIMlgIqaTNO2CcW/OIm6txiebgQEyzPSxuD88l3deaLVF0ZRGBJiEAH0YNuQMBI8nzJSrbAHWLfPNwONwBa4KaM+wM1w4FhrMGogBhBHMElgmbqKCoCK1G+mBNFICkZ3AMBFyhUZcOpIyegzGEsFUJNSb70eVRhypQGefidoK8ZLGh0HNKO2JN0oPlcBaMU7OHMTx6x8fFqOWzGFCojtDFfno4QQyngN9ltRZ1dsYQEVbEPS22ofOqsjpW8jNc7Tq8hMpNGtnGJeI+plcozymkoUBwdS+S4exOP6LZOZs32p1FvKNY94JMDV5y2a7BSZ1nxVZ8RD9oF9URHc1FOE/BfwrBRc/CzJjteQCfTzvViUkDCwaMjAVHANgScASQA3BWi6k1NMBz4n0IjglmeLLl0eJKeB12vPIXUSwU1nZLsBLzBfwD9kmlLqNQsJLPeazDF2kYinFDjNVdRrpoOcAORY5REw4S7lSIhxH6VSMhOL4KZzv4m9+qrrrsiUFsbO6NqbsfYBjqoEiwIfZGazWVn3KjmVFsfemgz+s2BungG4JPTVJJET42uWzmWkSrpE930YAEhiejp4ggDkcrW25XKpzsxe/221Vod2nA7HEIDZADXPHdykXI4yKQA3sQ6aJWuWog4YGZ2xbX9Owc0Y1/NkayFmz/zaBTcDQAgGf+sEBCieAG7q+PZ63+U8I9hR/hAs6gQQztbNO/smA4LP+Vq7xmANdqes7SI4FE6+yl0o8KjPSlZWuWZlnYYJEzZr+UwB8ORE/db5iYbs9ZV3gAbpalFa43GT57Z/aw5TQE8yctPb2KPZI7v7yV2bNwj4m7354W1b9Bqb9xpbQuotttY7bmwxX1gzX1mzbOzFa9ftcHpA4Qb9gPyU0ahvly5dtp/85Cd2cHiRHc8bZPWEWiaDbU025tWrV7kXYz4gn7Fnh0OkpN+yw8MLLbkYgEuMf5ShKF+/HMss67N8UPyhAM34d2ctnpPur3fI53puhc+314hOtofWSkxn2GqxpENGda+JdYVgC+7D7ITEdow0bgyg6qPGubK3XYsH4xGfuT+4q1FuvEWMvUxW2YTpurRrsdY7YxaN2Ap2ZQxhdEHXNTwTw40N7rAOIzPmrgVe+oddXZD+7pQj6EyfP7/GY5dejXvKpyzkQgF4Jt8jAvF5U4toUKSlyxbMAHd3bvlu6YgcUM/sXGe6njmmI+xi/QVeVGScZlAWvin6T8g6SXur8CP0fLKkSjA35HY5F93xa+2djr49sz+eg5uPlcxf1C9b4GZC3n1Rdv9+Mgj6HNz8LAvhFw3cjLR0sJgAmlBxkoag7uuq+yQalxzczAiLelgSWqoPqTQDGIBbq2ukUeeOiupSq3QR1IxU2k3BWvEmPdlYzREkCleCRh4hduEtAbkhEKlizJ5mS8AUyn0toIOdqtE9oFZ3OgILjfVQtwcOegUlM7L+ZiiAdLvks4M5yRRoPvvWhmj0s9naEmAGwLut2aRZ2+Xt1i4OzFb9IzuaDWy2PSDAt6kbqwfoQIt7baxZor6oJ/MzLT2idp7SD2Yi6pZtUAusZ7PVwhYAAWo4Sn0Z1s7MW20GNqrwWd8aPBfOXTc2WKGW6pxgC7q1Hox6TKHfLo/tQn1iV5uZbT7+2N6/82N7+OAT0Nzsymhrx/dP7B7qHW3mZN2ulktbPDoyuzC1+uo/sMMXXrFNf2wbMEz292xy4apduHDdmtnCqv7aPrr4gi2rMXiu3lAo2CpYUwIoN9slUZSoe9ev1nZhULNz3Y8f3be6QZfavmrLeTdhAQto5iOABPPHdHev60iQJ+yKMFbAlOPycSaEd86MvU8HEoAAO+FqTYvIge6MUtZMb+/1CAwDtPNkGYE9CWB0x8IBZ8L3nt4doEik3gnc5Op3UEu/cx84IMq6kqWz5u/DiL0reJo/wW50cBPBhdzsSu+hBiNirK3B9CWBzdNbyTaSwUzDDOPbuX4ys6JWYtqfGdwM9loEtsm7djsq1ZwKI71Iey/B5mSUIo7A1Fp3IBjkEIgUaekcJ8yRA3EYUH0mYDWWwYpro22UlXI/sQr8w5BxojnEh0HPzMwYsjkpZ4RAYE5H29pQeW9RbWxBhqy+Z3DDS3kgIBGNYzQuXtbAGbFF4pPAfE/FLl5dv5JJ5iw8D/pwvRU1Vgk4evqQ6sfFeMor5H5CI63kHGh4Y12l2kkm5qY4yZlP6duKe+PU66nidz2D2D34PTV1Yi1WpThBiqKJBJhyq2aV2OpIOS+ZChTZLPOQQYgV65i4o+FTkxhD/o4ESXwd65nl1AUYCZ2FBnUsHRDNfZxhk2QDazMqsOI0kwSEhM7imnOAUyyUcEh8gYTzhQ3tDchQzzmqlELbNAi+ua4s009D15XrNdLDBG6WrnCu1lmm+HI+OA6Zra0hruzm9Bcb3NwJaqY9oOBPquUZaXYhcwheygnHT8hPAChgfcnergi0BODJSsRIj6WcFaCAYBLB57piPdLQJapV6/uXNTgHvC72wxgd20ORpQZWWr/PAiR+Fjv3Z3lukjteOiPJf9drbcColIwuxzqgRgkApGvtSNneNYa5arBkeQlNBTwZ8hbno2RAqbviXSLQr2OzAqGecQBTe1IZFiHjd41zen8y+/QUfEeX+wl8Erqm+oLFz5n1H2h5AaglvzHOUxes1nXOgBE92QwlaIsTyvttqo3df3jP3rn9th09emj3j+7ZaG9q/b2RHc2O7eHJsS0fLmy46tvhhQt2sH9go9HUmtVazYRo28LG29jBdGjTvT37uze+bzdu3HK2teQuA1hIX96uOZ5IS495Ypket3sO9i/Yyy9/mbZz+TlBJQS8WPpCDM9y7XTnhXNYgJH8vvN316bg2igW1C65xKVS1td0PdoCymSYtkEvZhlovrogUd5fZgvXP/H89M9CFsbzu02h8xzYDGu3+86h1zTarcACgmthX+C0CPqUANcG9a750JmNqZJF+W82dPNyFQKVzzI34dMF0CeTrQCZfe/DX/i0P1mT5zPbgLWIA9mq0vwFuBnTHfq3FUBxf5fHBEHNbaawyyUX9PUuedWeax+XCD77/MVcl+UCODoxl77Ggskb+4b+Q3pGr/8b9Yd9OErgM2Y/7MOWDHI2cPm8u2z+7vp9nBwLnGE6GjEt/Zdfvfk8Lf3TLvCfs+MFboZSSca7K5nu30n5hBIqVbSkyiuT58zNZ53jLyK4CWv63LR0Xy9Ml2TzFYltROqiqD2NPu9C12V/hWCU4Cm6e8u7TYaeBKFqENF5YHOSaDDh/4YAdUXejqwXhmdRBwTOQANgtqpV+6pZ2HDb2KS3thH/29h0MrTZumfHS7M58vp6ZqO6Zwf9je31N/zden27d7q1RyuAhENDhB6R88bWtuwBtESK+MYGq8bG24H1qwEjnv1mbjdGa/vm1al99dqezbb37M5pbT+8v7G3H63tGHUzUUOz19iBreyw37ODodkYTRoGAxZVhyabL5f2aHZqx/M5jajp/tT6/ZEhUH08b+xktbHTdc9O0aWVuesDs+XG+nSye9Yg8xO+P7rzenG6atC3TY1paMgWrZpjuzB/377We2TfvHnZ9l48tHd+8hf2f//Rh7a3f2BHm5Ed3b9ji7vft8W9d6yZmY32L9vsyhXr3fxtG1962bbDfTy8jfYmNhpPbd30bD6b2WRc2wmYqd5YgSn17Fao9CEMMb5q1gI3EZ1HnZZhvbHD4cAGo6H98OF9q9ZD22w8+SuoFAFusqGPQD7UY00pyWEMEGRQCmvUYxKL+Gxh6DA+1NREhi7tDdaBFJ9LaYRg5rbBTYH8YmMSDCULRICl4HsBfMJ0cpRc4E+uWyXmn5osRXpwapoT1h9Fdl77yUBwgA3SnTW4OPliWeJUsswczJRzJZacANBgXXsDFCa1ZxCJwKE3LQr2K8AV1sMMgzqlradNK6ekAKMC3MRoUhx0gsel8RaOAOUQWZUBoDpcFkBlwXTUVpZTonHMzVvAU80dys9WNSyKCihlxp9N2LM7DfgdTMuWo+yGrDuaAjf7ZKQI3AR7TmMJBitqM3MtlOPmqddRvzUAPMiXeI4YZ4F8BTfJU9kiNY3zkkBFOcALNjHL6Y0cnwCc4136g1TvLrPydbM4V6UjNLqZT5BBThyHGsTun3lzg7OMUswTxpR7d2vOZOvbqsmsNzDUtQHzHknEI/9FnG+f7QKI0NBm9qcOdwDQ7SOlVMmZzdUb3SUq0rMCQEAnZ4EKfqVwOl224A45GCC2RCKKJ3AVwIP0oioi54Qy/MUO9FzXBVujY5gEY1zsCc0DwM3AIfwpvU6oN3HqNKIJB0LPCHDzF7vm5nngphzlnAqJ9Qv7IdaZ1lGAm0r5z+BmYyt0WSczWPW+ebyvnQCfADQR9ETd8pAR6hKR95U3W8L6AasToM6grm00BAiacjjViJCAqQeBO3rsDED1rEbtz+C8xz1bzE+3wy+Gs1v/+MwxBaCTZGTstzNgUxvwCD1RAkUlnBnZEgkc6lwPc4yO95ij9A5FzcwAOAPIlp5tg5soZ4DrwO5gtkcKQuwAM8iI6gKXRaptIddjCpN+Lp896jP7QTv3RzATirXQBVcSMCYluXPVLLYLu3PvI3v39ru2OD3lXrh//741yBxhF+O+HUwu2MHogjfgUmMv1L7HMWi4CUNxUG1tMlTA//3337crV65y//VYPgLsV5SDUt1/AJt4J32e9zcAzatXr5G5ibnBs+CYmN84VoGODG7uerG2DVAAa60xlTRuAVA7wM1ka7jPFDo+ZISbHekxIhhajjnPiTmOil4l+9Hl0goOgAf5YNcGQTdDpQggOnNT0k/PH3U3qaOyH6dxyDtIx0oWYv7CckqAZAIn9Q36HDAgHrKzuFbIUvQqCLs5AOUzzM0ioBirMZ47/s5ZMOcLOGT55SyoQl605q2Iu0ZWlttkCewrGjtRpoS9UMCgCbAsFA7NEy83FD50klN+nJszHnfPuE8Algm4xpUc6I1apYR902sV9pOvifJeej6NFZ+Ffk18oHNDXsrSlF5SvemOnNoBbnZn4Tw9zfnbAao/Bzd/Bor67/mST5mW3klTfwwY+jwt/dln9BcH3Pyh3T0Fw0/rZov6LZEi7sJFLCWAO0oRJONBbWCkMF2eqUsroU2vdwKgJRgsYo5ErRjVl8SRSGcMyFNMp1DyMPpwFFhPNO+Sve9OgrO0cPsGRbkB9NVDWpL99cIu9Td2Y1LZ9UllV0aVvbA/sPunK7vzaGlHsxUdnP1xbdf2BnZtf2B7g8pOV2t756SxHz1c251ZzxZAC8keNFvVSOTf2mBtNm1O7KX9gV07GNmg19hwu7QXpj179dLIrkxV7BzMqfebjb190rMffzS3Rw9xzMi+fmNqV0Yru0B25sCqPtK22brG5s3KjhdzmzVg2PVsv4eCyFN2aH9wurYPj1f23qOlfTBr7H4DUKFv/d7Ies2aKfQNWLJofgSQawXgtWfDemvLPkZwZePeyDbruV05ftd+a//UfvfXvmLjW6/YyfFt+1//5/9gH6xrO7r0Vbv//ls2/vCP7GD5ph0dNTa4+Q9s+eVft96VV60aHNps2yeg0RuAkTIkeLlaLWxQNdaA6eXMBswNGzatVYsVtTph9K/WaM6EJkxgMW5s3N/a5fHIBqOR/fDogVUbgJue8hk19tyI55JythqTrMtIqKelR4qvm2kt5yGUZtvxwri5UndjU4pV6a0ARWrAVO74igkmZif/JXYh6w6/Jraes0lhYAXIx2v6cWGcCvRwg4LITqTv4PpiWmFnJKMzDB53inAMa2nCmKCjLoeADNKWgQYWcmYiyRDEuzvLrqAYsI5mpL96sj2hFTfEcCHW/YzkW48yU150QFIfSQGtif2aDah4RD5OkW7P+LWzVThCLJsRLE29C1mdHH+ZXGK3CSxi8MQdlgRyFrwcNmbxmws2ctkSgs1lG+tjFg611lWOaqOKKsBNNJRaGVji0WlcYC5lJ45n19KoiyTWZqxnNTnL3cW5Pt0lifGhYVemsKc103k71Bt1RrPCSXltFaa7rSsv2eHd0QV8SQrntDelpYezEIzifB3UgIw7eD0pP5hjKlxPafLOUmcJD0/TRVp6A4b1ZmtkZbK8gIDAAO1KcojKdqQRSZ3Sk7NUMB7kuGKJyxkIVjMcPDFvxZaO/YjHRRQEOwAAIABJREFULpmrbNZTlIcIrmQZOGGDL1ZUyQ4f2cLRqKpodsLaykXpDIKbieOadlIa7xbY7qnnmE0mVRQNtRgwJPnc5YzarDswmwWAnEk5LDd+wcHNtGa7DpfbNcnFczZ8KYMC3NSeV1CMjnsDZtmamRCQt2j+F06g7Buve+p1klFSh+CmM7zzLtJaBFNMGJEcRHZqHyIFMD0Ns1sElEpuA5iJ4FQX2Ht2i/ane2YXXCvBu+6dAsBI8+XyIhhHwtu0lkN3d+f2cQ5yeb/Qc91UdH7uC0IOeqrSl7GkNCcoMxQZEmcZc7lupkM8JePM1yJ0ksYkwIF4ykJZt6RufgvYUWX6aT6zjH75Sgt0yWHIBGYVgZzWfHjpj9ZnnUdqB8GyziyZhyfLY3vvo3ft/dvv2nI2t9VsaXVV23Q6tdFk7NlfaiyK/QSwF9M7W8yl41FzEeWaUGIKaezLhuOFTujIwqrYKAjlCpT9hfImADexT2KtYZ8gYIB73rx5yy4eXubfXeZmXkvcyY/dCI8DN/Ma1Fo9D9xMijTVINQ6kd/jiz/spzZWpB4HneZEEfgq91w8p/YW6Bl9BwojSFswIeOtWeQ++3OpBE2rbI2A9gRaeqAbwDT0Cm1GlOPIGiy/Li+u7QT5SevHQbj87Hm7obzYeeCmfEFkx2ifFtLyLCDWYXTunOCE2EehoPZRMouCrZ3tEpW1iMCYkwT8uPB1Jfr9CTt1J5Pb4HYI/IxI/+bMFTKn1DNJjwS46/MgjNkDH86EFUvJJZr/276uE5nKyWdAraC8elA1gZnJTk4SReXZinUv3yI31urK6KeR2ecfk2tu/jIaCnGtPG8o9NPV4p/f1Xr/4g/fku/hqlfO7rP//Zy5+eyT94sCbv5PaCg0C3BTGpVuKrujy2HDj7rp9piqLTYcDlHH8xBA6C5NIUNBg0UKlqMzr9yxZSF9pptoFW/Q0RfNHxyQkFMdmn1NYGDgKZGqTSZBrePVpZfgJlxEFO0HCLVZ2cF2aTcnPXv1wsBu7fft4tBsOtrYfG02a3qG4tkQ8KO+2bQ2m/aRpghctGf3rW9vHq/th5/M7b2jxo5XSGUfMFoMDtO1bc9evmT26pWNXZ40VlcNGwDsDfp2YVjZkPU5p2a9pZ1sF/ZgU9vtTxZ2dLS0a/tj++qNPRv3Tq1f7VuPRl108N3aYt3YrGnYqRipbHvNnM5Vs61t3lT2cNmze3Ozj2db+3jW2IN5Y/dtYsvZyua92uZEE9askbLdjJnmM+rNbVsPrdkubYAGP+uVvXh62/7FxYf2e7/xutm1b1qzeWB//X/9O/sP33vT7l/+h7Z9eN9uLf/aDu1Ne+PN+9Z/5b+01df+G5sPamtWfbJH5wBwOOcYFYASYMoubLudag0QXEI0vrL1RqmXaMsLgBOdtQFwAzYBo3TS39q1ycQGw5F9/+i+9TdjN5bU8EM1fhx4clYgl1T4PMRU3FHwNGtGbJlurbTrxHbsRLbxOZ6J58vClGCQ1+nGtiAiQVqh0AOkzI4QWRjO1gObVt2RkUashybXk//qONyCQE6ktDigI1YIGjxJaSMFiywFr2OUIsIEXgVkxrHyAxWpF5uvSKcugEPZMoIdxR7MqekRTAgQhW8fqSnOEsT53iZK5naw/RzcLGllquWrsaV8KZwrgYSu1Rw8Fi5UzKjX3MxugEx21mlkqQkHcvhsUYMRzHDyJ90w9S4+eXK5fpasYxsF+t0MlZWYnjMTqdopZjI4NW59cxakWl+5bpbTXDKDNPu+BjjuahAmADR3/c6AW+H8+B5AMnP5E85E6QulRlp+YDSBiC0Dx3rBOqGqtVzyg1Q8XuNY9/r+LgKWY/X7VGmdRZqZp9qn50hIuGc7ommK2l7ZEJ21674tmyWbsWD9Ns7cFMs1O3wED12XVI0+j7qTfHZ/rnCrtO88jdMNf4LebNDlxr8D+mLMap5ijQbAqbRkgQbBkhUDM5wFsbTlpAQ725nTNPb1GUqLUPwBVCVDW4E+MTd1RTRDLItRhPjJkk9OUlS8jbpnEfigjHFwM9dEy6CQgHH/u2f24qT+z6LmZtfKwzwFM5AOazu50A/3+smUKzmIu1mLXUZwc7NhADO6FjOt1QFoTDpZYgAmPUCWniNY0x6wkuzbcD+MRyPW29SS005jzbwVLQKCmmCilbpMMujxoMyzW7pPd2YLyCnA5BJ8fSzA2bmNAJTYT6iNWqZjZyl3BkTtPm5nXKJRUxwWMjGhLmwIlZ36WB+FyuCvDJYUDafieiWolHltXqqpaHwS4CYbMxb6+WlGuwtuKvipM3etgxgjyjQfOv2b2VzlMHViAQ6L5icLYEvnFGBcIbDuHd21t9/5iX1y9xMbomNx1WfdSwTzqZeqijL/5HRus/mMQzWfz21vfz+9A0BPhgE3KzbtunjxEoPMUWYo9hieAkza4XDIfekDweZc2DuXL19mI6HBYHSm+Uy5bmVfddFEXS4dFzZBsd0yqzDOzTI3zi1ixmkgqXMiIOyf6kwvGYPPXJDn892GjDXDW8bD+HyW9m1IM2ZPOTBadkGP9eBUk/S8lJEeGIygLlPEAwAVSy/WgraDgFTW1Q9gzoNCWm0+jtS/akKbn8nB1tho1JW6VxdkDZ0a35XrPoPPQkbIKCQJIQbC57PLOPaGS/GcXea4HktBTPyksiIBSodmDqKF19PNNTh9n3hJJskVB3KLjKAoOxVZS7748uYrfkt5NAm4jE/cdvXMp4QQtQbBfSkNXrHGZZemNR92uuvJDD2HfsoPpGI75bXONoLrBgd2vljx4dOAm+iWjvIVz8HNJ43mz+/3Dm5mOFOG7pP/juO6/z4HN599sr+Q4KY3FKI8o/xr7Pf/9x/ZJ6dziSUKMDjaW3b8VkqqxDxrbjrzSLUexSYDAsrGJRDmTD8nHOKqQxyVVI+P9dbkxPep1cEMQ/0qdE0XDCPmAzQA7gFwc2tD75oOdx5MMoGb/z97b9ps2XWehz17OtMde0AD3ZgIgAAJDiI1i5JsiZRsSpEty4lSkVNhVVKV0bEr/gPJ53xwVT6lXGVX7E/6oLiUwY41i5I4gaRIkQRHCSTRmLqBRg93POPe+6Sed1hr7XPP7W60mSpA6QNe3r7n7LOHNbzrXc/7vM+rKcJarENTvllZvFjOMcQU56oGj2+XeGKnJ8zNQd6i7tl9ZrlUL6VukkbeJPyrANGyJ2jUcdPi6rjG5YMGrx0ssT/JUC8KbGTAs9tTPPnwBh7eZYGQqQK9TGEv6cQpC26GTfQIJM1U83LcNJjXDQYEQAd9ZO1CWFMEiJUFRHBqKcU1ZmRpEATm5r9ZSOoSG5w81kWbYd5kmMwzHE5q7B/PcK3Ywt7BDDcWFW4RvKVWTV6iyYeiZ9dv94DsLNqCtaNLiXY+dPh9fGzrGv7mT70X9bmPIMcMN7//KfzZH34ar04fxpnBAM8+cogMr+DPPvMCFg/+LOoP/Cqut2O0swyzNsOY4GbJ9KCBgsX5HJuYIMO2AnNLVkQnwFmiFViYY4pjo5a0dfZBj0yu5QKjosUDZG72BvjOzVsolwPb/OtGVNzcRGNON/LE8CyNyNgWuuHQhVcdC/6b0fz14KY7Rg5uqlafRWmFRWbpZO7s2dzRLa/NA3NI+R6fTtLSBeB01p5WqlQm4RIsJkOAU+aQFRnx6qvC4JQ0SYtMU7dNxhfvpVDWtJh8BRuF4WN6lNwsyFD2tHQJIih4GgpniPSCOaLOIhGgVZ9FgUe1izr/I7CsDp0HItSJEXDTCvv45lXAPAcHjSgmhcTkAnoOrWSpier+PWcEcM5XwnxUMEYZr8ZaDbenEE8r2pwKbsm5BNw0GEqceGozOHga6j2a4c+E/aYMRwPzXJvS7p/OlfZRsoFYSe8TQErsFnVieTVLK3fmZTheiwhpuxnjS8Aurb7rEgYdiah0ox1AGAJqaQqZAm0OyMUtFjUqIuwZWIfuz2aAWH5p5ggQip13cFGkIxTc1CCMOa9hs6LDZcDR7kEaZ9nLGFrZJggApMWmKMdBoGYxXwiTWwrhsJCKyzk42G6MamcR9wzX5bjgewQORaNVglzK/C29QJvJM3C8yfAThqlt2gJb2auj6+ZMq9i7/pdvVM3eePBB2kPBRrFAsn7YZs8qYIu+s24TpMCUEibJqtfRrNxiDZjI74zhO/7EOdiBrGwjq8d70S1leihzU8cqx7RlwVv329yQ68siLePl/7fgZkIOcA9Q3IoOWHUS3HT9TQ4OZmaI/I0QdG1ON5z3xug2fUXR8hMTnVgQ0+0TO27uOwsq6nygT+D3ovtOnoNanwTEnLWZgljd+753n/ZevrnKFgub4gQQCuvCikTGuuul0JIDnOJRGri5+p1VcHMVcFwF+3plKu1iE62DZ3mgUid4BPCSNTOwLzuzM6Q5C3gug8WLv0SQKGpyukSOsrVPPEcCVHb62uxvANQ0vmp6I91qxN5WAdw0VtdpfeRmZxXYURw0NpKkqCaAagQgfEAvce3aVVy58oqs88PBUDRoGdbiqkX/dswCXPM5FtMpJpMJqqrCeDIRcLPqMROIQYRGg0gNmZtzXLjwIOb1QgyzMzR97LOyuuhpGrgpoBYzuMoSFy9exAMPXAj6uqvPz3OoHBGLD50UaFwFWDz7IqysCQivK/HJAncpIGdLh1h+9z/523NzOmB3iGC5WyaUgQAU6r151oT2eAqwh3u3x5KxGYBIHzvqXzGd3F8KXEagKgTpXP9VSC1WW0Guab6aSDAkzE1j4foQckCUYJS/F8a+zpjYJramKiivbbWalu7jkP0dAXtdh9XuqH+a9lWn/+2TGLjUHvSRHBrE8UIDbd2TlLBkSD3nNU2/3qRDQkHQMBnVZ+jYJUeIzb+TZ0l8zHW2QcdLLEwoxwhobGPAxqE+h958atn8dpyqkc7vQGFPjK2cJ+wXkodJGkh27GnmlztR6Xk60k7JB6f883bgJjU3n7p0Hs8+cek+uHnnpnxbH3GSuWkTWvEeXdhsb377v815krT0D1x5Wz/0W7k5jXY0VnygFCe/Khq0vTPIH38vliUVB38wr3ciuKnV0pURxxHDRfK/+93v4MZ4ZhsuQVS0driABgSjLL3SN/0WsQ6p5KJvx00j2W90sixVl2OMqdaNLaa2EeWVyWgjG5MgJjUTpc64VKLOBPDSxYf5MVrMyFNc+RbBDI800cmQ4jIizl6iqGfoN2Oc783x6E6Gx3ZLXBgW2CqZApmhHUhpd4kIElCQKL6nF8lGNBfgsBDNH2Cal7hR53j9oMGb+wuMxw0GWYtnH6jxwJkhtvsEZWtQ0DIvKt14FEvZHE+yIYZFD/l8IZFnIhfUltQoWimgcNMeawoC9Weo0WUgFJmVbMWiKJFXTC2vJWLNPmvqFouaaWqagjyZLTDp7eLGwQzX5z28Plni2mSOoybHNO/jaE625hxlNkRTLZHPyeqscP74Mj4y/D4+9iNPYHnxoyjzPmaTb+Krv/+H+O5f3cLF0RA/9OENzIeH+PSfXsabvadw812/iOsEXfMBJtQAbWosS6bRjVCLGPsC/YZwyZaljLBmrzyJ/nA8yHhin+t4qbhItzWGeYML/QpF3sN39o8k1V5AsCT1RIEhY3DYKu7pebp6W8TbsrNiap8VCwqsSx1fhhVIlxTOqrQNAG2paMxKuinvWO/aOXjC1rMiKgpyGqdKGJjGghSAyPX1HMyzuGgCbnK8e0qyQi8cm1Y92wIHZCEQ3CSAuZCxos6bvG/MTWHecY5YO6mXaEwA6rXxOklxpujAKbgpDpNpHUpz2pylDVCXTJ1oTd9TS+qJtMJKM7ZfdH2SDZGx3xSv1Mrq7C91Kq1iuQUuCkldtvRaY79FbcG0kANZ4gZu+qYi8LA0Mp4RTA8pjd66DtApSLQQDDtq7jm4pI6VOoa6EbFjFDHXNgiaT1okQq5pQRyD0aL754CtrdeyZnv6tafySx+onp8aQivdkAClneh5CNKr6xqqx4surUpd+HU49wx9DeefOCvNU64M5BU2owCCfNZEndKj/BodC5uAnsxkY6AHQNsZqtqxfC5q2XoxsF5ZSUBoPld7x3RDFkSTkWbsbO8x3qY7/JU0j/WhtSnBTY5FSgwosGfVR8O+X/tMfCS5P9f1tE2CgbnS5DJGbStgF7WtVdh+OdDPNcuDBZau4FW+IsvVAFidNjoPheFtZ9NULi9Q5du7MNGsu/0OHAy1sLYXwtHdR5DNkOdwENT45rxRCR5aoIDg5k9f3MRPPnJOMjJo7D712c/i6pVXpXIx17OyKgV44A+ZUfzp9/uSAsrf/h5BBP6bv/njIJyvr/fKLHSgyAv/8Nw/iFcHzwrWLD2zryW25iiCZHPSA14mcSxopGW5+JwRZpUFtZK55SeQTb58rHfCYJZqBWo/OmijPr2lelqQS/0snwHOClSdc6bn+qb+9HZKn94BjPBoap3M4Eq/+bVWsp51Q50E/5wx5qZLHTldVyQQx5R6lUxxC6xm1eeQYb2Jky5BGwv+Jj1gN5tu17U9dYGK9sG7TO2YB9XDYZ0mkju1gFt3fOhzKjCj/SpyAh1WqH7GPhDfwqSb0isF0Eknpz6362k6AGPgeFrQw5Zsh8LM5nphG8+cio22CnzrOuJ8rNDyYf2ym9HDOhskJ8/oDWv72HooLPioa6n7T31aAvE3b17H/t5NaSfagMPjY5FVGM+mmLeNFBmqp3NUkv21FHtya39fNOaHow0sWLTLAsjtYi4M/83NLXnf9W8lcMBAaFli2O9Le9IvVr8vE23O7e1tYW2yaBFT0lXrPwI1Pn75LMLcNHAzgETuA/hIsWwCw5K8acM8Fuu9JuXfR2qCEXfBTZfaCdCaL9WrO9YAV0UvIrVNNrTUhiSAvJkiBTetWnnC3OVZJTjuc9cB27DG6/k8u8NlXsI11PORodQsoyq2NpDfh7W7FFgzO2djStfGZAxLynpMS/c29fbz9oxW0IC94I+pIQjgZgBHbR1NO8LZ9ok1iL6xmRrzV/2QLqAZA1xpllgI6qTPZmC033cygNR0mV+pvpq7n9HXCm+atxXcxGR8pvNYbI40dbRobnrC4zqlOy5vOkfcZ/eRZqdwCHUVeJS9gBsQGysrBiUEgJOmPv2fa+ZROHgJjAZaUOj9TzySpKX/BS5fvozFbIKqZOG3ClVvA4OdHXzruIfHt5d4qJ9hVA3RG/TRH1ToV+q3uJ/zg/Rf7uo57x+EwNw8jYn5Vt+/z9y891H1jgQ3CSaN+gqlGBPtH/7BV3FzXKMU1gFTh8n6cCcgR1botl4gSzOQNGDCtmyXWiyDTqN43LqRFkYDmZ9ljuWiEUCRTNCm0IhU2QC9VhkvZDVWdIBYlKfVf4tLJQstgUICISyYUzDrWQoGLXlegj9tjappBCjlQtJvFzhX1HjqbIl3nc1xtt+gjwb9QtO98j7TyajtRgTICiUxlT3RsGIJc35c09EpSiyWOcbzBofTGcbTmTijl3aGGFJQnuAr74EgKQXK6ahx656TqVii6DHpeomWTlVI07BlU4QnWWs9E6eP4KAu5rw3Pih1iIByWNFbUGCJC4aDm9wc5wp2tUUfB1MWMRngjeMlXr45xRuTFnt1JsB1PhihVwB1XqE3ORb2zrB9Ez80+B5+8YkN7D75EdTFDpBdwzc/+cf45qe/gEd6S7z/h89isrHE15+f4ObgPL4z+FncLLfQ397FdJnhuG6wLEoUFRlrS5B9kotAfqVMsGTcaPp4BgLsdCIrjotcK1xyHBHcPF/lwvL83rSRhWbZqrOpbIeYFq3+kEbbpWqxp+gki7g7+BLBN7QqAkmeIk5nXpk15KYJmCd8TLKCCwHhOfqbrEGd63MJ50yKTNHhaLGkxlMoCAD0sgalAT+ifxfgHz3enRPX7nRHQYHBqPtFjoPyXVlVmixXbbdZS2mFFnPRbiRATCaWOnJalCQWO+VIkwQhgrcGFoUUWtvIeB9JewrTVBX9PEWX3xWX11Jo3Tk2v0sfR3UkNLVadDiVPaqgqAGm8pm2BoGo2sgGVaNuHonbfB65PqeApXJS9kBB21Y0Bckgp3aXfCdQqVZANQPZeFsiNSEAlIMUpuNqnqS2UbqB8M2D95yllQvTwNg2IUVH2z34lQYkexq6plVru/pRnrYjtrLjiKv15LF9YVCEbYYCHeFvnQu1Mb5VrzNuLMkkc7JHxaCJfU8LX+l4lN/GDJia4IjrQzlA7QElPhuv1XnJ97vbf60J722biPO7k8zx1ar9LCUpnVrABDcrzOZz0R2eLxZoKdNhYJ8X2FHTYXIlDpQY9qdzTKBTeW6OK7bBgi1OjUIvbuX97UVgaLPl89g3kRvsIId1gwH93mbar8o+5X9a09X6OgCMFhxgISqdHfL/mkpvLFsDCnSOkLnr48sATgOj9bpqO9h6UZ03AqAqFaN9QivFGeLMa9HmtM94z4Xdy0ODEj99cQs//uh5sWG0H5/6zGfx+pXXDNzM/9qCm/fi+a1jkaQg5Ppzrm6T38qVDTCwdU0BXjXkigfyc66ZGep6icWiQVlqwFZAxCRgI1f1KWusKb0TZxUaC8sAvIYBVVlfNBU+MJBS4FEqa2vhPWadiLyCzJUYgG4CSKVFm5hyzx8HBxTVV83kgCPFr9uYj9y0xNomD6RP4svBaUC6vL92w6xnjf6tsi6lyVJQYAUgWe3JAF5aG6YFv8IacYdzSPfKWqWZVHyVEjjUlwMVYkcSv0ci6isMPr//teNWxo/K2aTP6iNOrx3teFCJFlBeBBLE99CiixoAluypDDg6Psbh4ZEwMifTKTiWJtOxpJYfHh/K3/w3fdky74nvTGbz8XiMnbNnUBSVAJFlVaFZzLCYT7CzsxNSyumv82c2ncl1h4MBhoO+skMluKDPxfHw0EMP4cEHH0Sv6gkD9G5fq2y59XO/CzxqWyogTA3p9HU6A+32khJpgF57xIK2cTRoXpOzLAMMHdnCvK/GDvFgUWBAJkw67kOCv5CAYjYTrNydgtGqKxtBy/RZPSslsAF10Kq1MXBYSCp3eEnGWhj3gTqpT2i2LJIb0hhg1zeRgIOBkz7cBYyXG3JEL7Jf3Wvv9J+u3uEt/27KSueH4outkavoMjXv/OzrbMuqDdHbP/1cp425KFmjZ/S9gfRr2MV7kNfszirIv6bvbDkInwR7GhYet/GJFV8Bmf3Lq0+17llGgx6evPgAPvDUY9Y3OZ774pfw0kuXsZiPJTOzKnr3wc07TbS3wefZR//lZfeUY7BNPed7+vtdowX+xX3m5j117V8HcJNO6D/8g68FcDM3/Upy1FRDUYELAYgSnSqtikYASFPYmWIu1UY18VYcDlYub4pcmJWybBAkNeenaJYoa09/N/CDQGnTSCr3oAB63BQ2CzTNQqO/5QCTusAx07IrAkxAtWwwRIudosX5fIpeO8ejZ4Z498Vd7LLqz+xAmJXD/gCD0RBtoRF1SWkxppQXAHCGAh9aUlOs8jphySkrlM/mmMzn4jGd3SBY2pOU34IFIiQFwcpEsA2lwAlZL5Wx6jRdzb13WUK4ADI13dLRa2d+CMik6iVKCGGKLrVEFdz0wgJMtp03LYp+H82C1dxzzJd93By3uLo/xY1xjf15i1vHE2S9PvJ8R1LJ0Y5x2M4xb8d4strDx84t8P4nL2Kyu4Ph4iq+96efwx//5qdw6eI2Pvzzj+La/Ahf+oub6D/4EL6+/DnsDc9ieOYBoOphuoSkW9IxdZYaxwKBYd3gqFkKTrgV5hHG4ZwbMXMGly1GeYuzVYZFk+OlOkPZq9DOVdvMN5CaftmtcktAVdf36PCEBdIWfgc3xfEwtpx8w0Aa/lZInSmuWtqH/0kFegL1Gdl9BDepdaZpgwpuGuiWgJvUD3VwUFnQBlhSZqFT2jiyrPwYZ2jw1DwHRxST+QnQEeBku1GrdG7sTQp4iw6QUtLMXTMwVyKnypDkeBPg0hlxDrkq/iOpvQKsGXuNY9pfQVJCNsqqkZRqM6ZupHI7Iwzney1xyg3ok+AHn0M230BZKx+UoBTtQ9mugJsEqwTV1/YScFPYF7Eyo2wqLTXfHTdfFvVZbDyKTTM4SxEzCdKwTTupOHI+H1OWzmwOmhQnCqwp3xaqK+aAn9ynpKbpOHGJBB3trjPlYFUEUb2fhp0NtaU36hXCQr9gS3thrXD/ppNsniHBTXHUTZhf+1KBSU/1ry3l3Bm0aXqWuxXKo01ea8DNfKmgpM75mL4eHGlZHGbahwLAFeiVPWGnE9wkwEFWDuUq9CS6xbCWlTnuGz23A0En04B60a+0ABq1kwWTT8B1tekOmerzOKOre9cR3PQ1URnn/h0DTSUIogE6ro/O2PbGku94irvpUUkPGnvZ783Xogg++YUiMKYaxprG7jzxiKsnxStMDoN2WOe2Bht1cxfvm+PwoeF9cPOtOH+3Ayh8jZIxlWw49TsnU11Xr7t+k+pQU3r0Shqz2BPVYmYBluVSmW0SsLW0TBnbSUCGYEi8noIgoiNqvpFmVNPv4nkUxFKQ04EABTXItFYGKsFNYzbKuh+BAglABXum85mB8KosUNGPS22pGRlfz7sWT6+dbItPgJsScL/NZp/f10Im0ZpFQCoCmdQVTItprAJdq/6F/52Cm3KtRMZDnmUNUNoxq26P5M2T4GYId9kaLCYugKWaFiwWzbvJvnDauE0wJ70NC3CmuFMkYqm/w9ZTe5WL38f+NxK8WH2mkh8eH2H/4AiT6Uz81flijsPDfbx25Qq2d7ZlHE3GYwHjaxIHjo7QHwxw8eIlAQU5ZkTmJS+wmE/RLKYCbjqQ5G1GORMhNfQpCUXQTQt+FTlDwmRCl3j8scdx9tw5LCXTqQs4rpv7q211pz7z1O04BnSVFp1de53a/g743WbMxvGu54sAp4GFNlb8WuprJ0xJm0RMF47jU6c9ZXntAAAgAElEQVRkZCLrjCDBIh2ncryNW12J+F+sMi9/hyUqvVOHyLpulfqBLt2yrvW774VxnDRuxOLt+c3WdPyT1QCGfSkck36ezBGfnv6s6d2ofV93f7GopPRP2OedBB7dNt0FTniicW4XWDutJd8KuEn/2rtSA+BmEoItib7IadfTegDx07sBN0+bI3cCN3mZjfvg5p0n0TvkCAM3jUXj0QHZ2Kjh8sjkur/FClnk0n8zLf0+uHlvvf9OBjcJvBm5DP/oD56XCuIFmYyta2TaxnvFwNk6adputnmUzZTrG+ryJ5FLAisE+ALjRlMcCU7kvBYrIdIa5mRrKgjaa2tslcDZYYmtXouqnaGX19jdrDBd9nDlWHUwD9sCi5p6l0vslCUe3e7h2TMt+kUt1cup3zg/PgTqBUaM6m6MJA1CUqRtoRMHzSqbBgdbHHOm0msVZm64yYogmERWEX/oyA96OQY9Cv9b+qQAHrlWqha2FBmKdM5YTVwBTtl92Kq2ZGXgmml/rWh3UetmIYUKFAQtchbbMWBkmQsnynX8ZAHJS9RFD5NlIRXi6+mROB3HkxoHY1ZbZ6GDAotlJtpGZdXDoOjj6s0xbjZLHGULTJYNttsxfmzwBn7+sTHmjz8h7X/4xefwb//Zp3Hm4V38xK//MG60LX7n330Nk/oc/uL6DnZ+/Bexef4i2rLCnBscAk2SomXgWZZhRkpUSMWLbAOfacqyJc2To0TbcKOX4cJGD3Wb4xv7Y2m/rM5E1kCcBmeRsCXIFhEHmJE5H5Xr57GAYLaxV8dQI6vyslRXgpdkDAqL1hiKIpEgRauoq9ZK9Wtz6W0DZYu9sBgSrStqPLJCtzg6pmNpGpyyyTR9SqnwbhuFoNFoFVsdxOE5KL9fLVtlBxswQjCOzaJAh3MxI90lJsJbsEGOVGZlVByzlHKCH8bmc3DTwRZlXvpWMG60Axs2SUN0n0bSvrygUAAEjVnpzEGy3QSUztAjc5ObEiGecCxQFoJTRSvQhzRr02qU57Cx5c6TjAABO5NiPOqma1Q6aB9awEZAzgi+2xCzAZS6yabdJLcWK1fqOqv2Lz3aHcJQmMncxQju6hzR+9XNhWgaewVUW6I3bHOyCopogSzfiFhAIa1oaUQEBy/LlnYpFjfivSoj1lECjjzdCLrnHhxwu0f5iHPVoVVPbffWsjWCzHrfXMuokfcjyKnNNVf7z4AYCkkHImhCcFPS0jmvA4CijWunEcaaj13XenbuWnCQOR9cdsGq/vqjhiwvD7jI2ErZbZ3tUWBZk+XosyCRP9Pwh80n6UOTDfC+1j6ODNlFEhzU6IjaPQfByWXVAGJCbwmtrq3P82nxIe8yBzQMTBL2ljG97CM9p9pL3qPo+courcBDw+o+c3P9srH23VM3i51CMVFDWHpNMgy6p1t3nrcCbtJqaJBTiyhI4UYy5sVuKrgp66WBm0qkdBamFqoLzDxjbjKgGyrBtyxu1ApAGjQ+/SGcldgusagtxVX0ETVFWAMcZhSEJc1/e6q2BpfZHAQ2+/ShSgYR3bbyu3GLnRpXzUpIkzmTzbav53aMgzhpq3ub+zzwvtGZZfbNgcKggWlrXwAQo43Q9OYIJAYblBzLZ++sJncCNy01Wc1x/CaZm+qv63upPQrgphqO00ezrB0Wgg7p9enzGA/YZHU6bbeSxq1X8jWBcks6vngv1MY8ODzA3uExxtO5MDCp+76o53jhuy/gzBkyMwuMj8eaer7MpJBQvSC7c4qLly5htDES4HQ6naGez9GvcmxubQYWsQRYWWSL7E7KYVSVJo+w8CbfI/NzUePsmbN41+Pvwmi0gflctfFXX7cLWKz26frvdseO909aL/zkNbqB+NveQwcA1Z539qOOE/VNNMDL+Z9KBaQAZrzPVdamg5gOboYUcAc2E3YnN1Jyv0FGoRtj0LU/GVenjEglj6/pkOR4Lf6XhiK6AYLTBvtJgPp0+xuOddA1zLB4d85mTX1nPSwKz0bgshs8WWfX7wXcXDcWA+azpiFuN6ZWmZuq1R3tSvTfokxFmhlyWrtrRqd+KuewP1INX33229gpO/ntggx+/fvg5unm/p32yb0xN8OsWFn7lsB95ua9D4F3JLhZaFq68NTMmP3j3/+agZtMG1T9PmGb+IImm2N9uTNHqERAIKsMrQkxXfaT6H0JeJirnldLRhuLUyjIIiy2hu/V2OgPBFwdocaDmz08uFHgTNVgs6hxbgO4uNvHUZvj6mSBazNgnz8HUyyOZxjlFR7YHOJsf4FBr8HZrZ6kBS8mC1RlH5sbG6j6OepmKmCnPwfZX2RDqs6V7XgN0CS4KcfZ4ipVfFn11KsAkjVK8X9+VzaUusFgahDBOPlPMv+XkpqekV4o7DNtSQKk1NEsSk0lW3BjIT9MmyGQlaMiOGrR53o2FcCHHUEwqy0HyDfPoNw+h8m8xSsvvyCpPEfHM0wmC2FREHBkXzIFiA5gPipQH89x9aDFq6++jjqrsHHhDB6qXsXHN76Kzfe9B2Ocx/d/8/fxpf/nz/DY+7bx4d/4BVwvd/HvfvN38fxfHeLx9/0Cyr/xGzhoMxxNpyI9QPolCyU1LJbUH8ozL5gmIwUxNf3Mgy0+prip74mTxAJHWgBme5Dj0vYQC5T40rXrwqDstZU6crYxE4asgZsNdUytMNUdyBoJuGlAZACYlpoOLakZysjThGAFHioZscpjbuiNhQsZmCl7OWU8+rgSVowATpHJJSEDZ/EJKKn/yXcM8FRIXE8kc9M2IgJssqhW1kp6GgeFTCcChGTsOFDnaUmik6sOhETnpYCTMjcluGCTWfV0DWCTAiRWvd3Sx8Oy4TieTO8I4kZnLqa8asqtgTbC2NbnkfRY+XFGJEHkCG7KMaLxy1jHSXAzskU03VaTpC393TeTwkI17c5gr5iWbmAiN//urHvKnTlhwjdNB5FsFropSJHNsopU6IYifWmwxPrXATpbfsnC9c2ESH1YyrEybJXZNDqlYmvYM2TKlPKxEq8dwU/eQwBSnakbAMr4jYzgpj2cp12rpIRtpNknUuxNLFdg6cRH1uPKhrIcnVYIvEt/ty3IqmHuuILtfW5K8wKzxVwlBkyCpHsWY/12Jnk3mZwXls21jSmya8lEC+BocsLgcAsKqbpx/kr2ZOqYszCRSLgY+9yxRAtzeDV37U+bu+Fssf34Fmtdx2RXs2ku5UDVaQL8kmBoG1gft+lNkV2zVB1jAXiNTW2ROBWAlOJ/BDG9xzRl1O/RtUJpne6Dm51pe1d/rG66pCI6gUZmg3DOmcRNtCcEN2+/mTt9kxoDSmpIxXGSisX0FcicZHCUzE354TiiHU8K96gcjq7Fvo5GlQlLXRVZHPoffr4WGz1LR+f3EnRWWJom7bNgXkFIYyeL04tqRbtPGaFgqDzAKyC7MvPYXqOC2vjKDtU11oBLB0tlDfEVzAFOg/gSppSsuCFltgucBBBwBajUTXi3f0THeQV4Sfvd+ytdM9J/BxuzKjtyj+CmqhDbfA5ZBVooJdquLlC5bjAL+LACWOlYYUBdfTXlhcdzBdDMEBF/ttBLLg9UaFbR0XiMw4MDHI6nmDMVernE8fExDo4OceXKFezsbguw/cYbb0i7b23viDbm+QceEOkoanHyPPRZmdZOEsDmaCDyGEEfn3aQLH+C8L2e+OKeru3zcDFb4Kknn8KFCxfkueifJmrG0UqvQzzvYAlWx4JHC8MYs0CUn2YdUJOOu9sBUScRWZsbdnJOF5UEi3s2mQOhcJCDTAZ6WjZHrPDOb+pnnZR0O4efN/w+4Wyv2CjL1JKz3ga7DH7omvYP7eh+ycox69rrbt870Sfh3Cs2IHmOMMeS4kgS2E7nn92rVmY/+eAd+yC6vHe13Kw9KLVl64NitweBT4CbYkPV6nbGgMeobK9/23Fqept2qoRR7qC7o54nx8u6hzw5x04edR/cvPcx9Hb7Zoe5uY6JucrMvNPf95mb997F71xwc6jlBYSGnuEf/f5XsT9R7Uqm4LWsyMzUvuAEWiqHR6kt7ZDOpqa6OQgQ0zc9TVY2nVYogcw40Q8Ur8gE69ta0s9H/R5GyxbbRYMHRznO91vsVjV2+sDuoMBGmaOpCkxYhbyg7mCG8XiK2YTFcnooiwGOjnmfYwyqBn2ClssCg6qP0YhFD7jrrbGsVXMngGUGcPpmwBA5YW7KRt4jh6IjaeiiaTgSTBQAsaVDHRk0AkxJKnMt6e3ilDFlRhZ7Y1nzHPUC7XKOWc2NimoF8YdrZK/ivSs0sSAoNFsI6MOsmqYRhBq9zfPobZ/D0XSBv/jac9ja2pZCRdzkNPUSs9kCs/kMbbtA1Sux306wee1VXHj4SXz9Ky/gle+9jJ1LD+LRJzbwM6Nvot4s8PxXruP7//Z5DNtb+In/4P14+ld+CPsAvvXJy/jejVt46sP/IX5n8T7sL0tNd6auYp5LOouItbPNhyPUzUzaWYsbWMVxF9q3cUVWZFUZM7NZYmdQ4MJGhWkDfGs8E5CsqIVuG84lwIg4YtxgKbgpDFejd636Xd0NTdQqCiwu0XPUSHOxJP+Y+nmaxkttOjJK+JvvMfU0MPWkH438ZxeNAKc7nw5uehpXBA8V2tTjNIVdS38YmVDel+JFwtpt0Vvyh5qm1LXiHFWWYi0auQ48qW6ZwpjmsMpZ5e6tyjnBQ/3cgUhlO3K8atVuZaM5wGqpKmxfE9RRRpCzVqJDyLYWANPSgJUlGje5LPTS8OTi/VCyQrkfVa3AlKSli8yDsje9jXxzJcBsYJ/qExIsdURNXEoDOJ3Bwk1Nz0AvOT7oUqXup+z8tcVSh9MkBfytwKYNgyxGqdXxJxfO2341DdV08oSJyx5Xm6r6xsrIic+5RN+CK3F1sq1bcn8d50+6wZjAySRImQYOv/kp3CnOMnKDjXmTsBpTRzdnrCJpR78vOacNAcoJpNuDNDXdj89KPYY6fFx/yNwsygLT2VTagdprBO9kbgVQOCn0ZDfP2dllKaldkLFpd0FZFH9WmWmBFNYFAU6wMTzwkdgpnS+xGr2PlRR0SD2JVJ5A39e5oaBJJC4Ic5M/msCgtj7ZUMg3rW/9/CzWIOBmAOSTuq3WGSKD4OfxPYWtPb7W8QwP3tfcTLvtLf9bbJ4Bm55JkLIdHfhLWXhqK07ubFPtuHTed8a5OBHqh4j0Dwtw1fzNtHKeOJeChjIuA3vS/LK0UrksVgYESsw1KdpjYOGgStmeJgNiGRP6zC2avJ+kutKGaZp6ytQRmRejKtmyGTPIxCdYYrtXglXMHcDSezff0gLPlO3R7ysjNQCgZnylrU8BN70f+HtVo096wthuvi6uZ1utAH4G6p4GLuiCchIkDbZzzRgwK2aHxDUk6JPaJ+n4iVIZUZc5+rNmfZxBxXU1YfZJaNTAa/pR0q4CUHN9ShmA3oc6dtPAJq8goGPJAj4LHB4eys/RZCZyTsLaXCh7k4Amj+kPB2LrSylGSbIFMGXF9F4lQKgTDnhsryywuTEMzHN/NgcxhWRgRcbksyVEz5Nry7PveQ82RpsyVlf76STgqHb6Ti/12qLfEedz4g+IrY9B39U5r2M1gup3A+R07ysSSThmSIbwa0hA24BJHfcGeso+JQJN0Tde0VVdBf/9b7NbIXvCJGj0viJglYKkt2tLl2jqPnu3D5gFl7603eM7J/pw5fPbXV/nfbeP9OorTNEUrA2Bcr2JtYDqKXGsE89556F26u3fCdy8Iwjpgc/UBiXM8NR+d+3V6TetYy2qlqf3qIziHxy46efaHPbva27eyWC9Qz7PPvYvL8sQ8aX93/f3u4b3NTfvte/fkeAmiXasli56bQpu/mOCm+MFKhawYQEXsl5srRJ9Q2cg+fplhjGkvoZFXJN7PO1NijUIi5GalIUU4BnRoSEo09SYC0uxwaDIMSoznCmBc70lzpY1dosau30Im2/UZ7WzgZTVXixrzJq5OjoSgSQ7scJsAdy4yepoLaqiFQC1XxYY9ioMegWqUv1p8kTjhkOdZHfunGEokIuke7FgjwumMd/LqVK6SVVmJAvpaKVzZw/J9pX6PjkLEwkqII5cTNVyR6TFbDHDbFFbMSHVg2KKyaAq5d65iZkSeFo0+rwNtbVYVrWPZd7D3tEY+4fHaPMZhiNWKOemn4U5WhyPZzieTkQDqez18N29GR74qz/DT//Ik+jtPoI/+ZOv4ht/+TI+9BMfwk9uX8G1N76C/W+9iZdeuIJ21uDJH38Q7/+lR5H1MnzjT99E76HH8cr2B/HlwU9hmg8EAWPVSz56Xlbye3w8k4qWUhDJ2CLq4EcAx/0VgpsFb7dZIq+X2O0XuLQ1xKRe4vmDYwHY86bsgJtSGJwAgIDBCkBLxftOgZcVN9CZDgaWOIBFZ5dNqaADUBLc5GY118grQQfqXRJsI0tZ4ShLx1HP6IQGlDr+ysYUl6+j8angprqCPC5CL8raZHDBvmfgJmdUacBmj/NIAFWyprktoRPrzE3DDOlcyDy19DMZQTWWmbKmyTJWEFZZm3wmZTvqhtkrpft9uKsp55SCPl3mZigyYU1OJglT5h0cdeqcFj9I0pXYppYh3mvVXZZq1wHcZL+0wkxJU4IU3IwJcQI420uZ4p0tr2yEK1sw5VcoLqUp6daLgfGmrWEgXQA3jQEYUhCVXeQ+rAY29FxR/N/O7cyd5D6lSKhQCqODrP/UWcJXsVYbjP2nV5VNepLenp5Put/vxxj4yajrYoJBHzggakpCN/DbnUi/bmhrB1MTADFIPcgNeuukaZssTkczyt1XIxpoTCfk5vR4MhZN5qJkoMRY83Yx3bB22bIE8B0o9HtyBrinii9Mq1VaNWFcSrDN28cK+HRBWYOJbS7SDliPWUEmbR9+J+qq6qhxUNMf32UptEniPbs9lHthhWsbDmJnbMk5sRn3dZeBM2PjOaAb+sX3DyaHoWWbTPPab5q2gXNtmeHCfXAz2I97+Yds5A3wc9BntTq8BuJuX8jEGZ8n76EbQNH4mgdZuXQSPKJkjsrbcKBLfTkDMmWcizFQu61atcoQFv3EUN3bLY/PBOZSsNifFqzTQjGyQ5XnlXR4BjSZDi9njAFuW+CCuyPyRMb01DZSxqbiaFpEcaNgoSGyOK3YkOi3RxvL9ZLZLXwSX+t1fngagoIU4odQN5T2RdjvLsWlM5j3zjaIxtue24vg3YEhdhoIdRqYeLvsy9MAiOifdIGEsN6cMlCVt2uWfiXK69dicE8lWLRtRCIksHr1b/attJ8sAtZuocBb9HNlnTCZC/FlilxS0vf293F8dISjyVR8W44PKSR0eChMTAbhi6oUCYQFx4WvewauENBUH70FNTVZKGh3a1POnfru/DdBTQc2+bcEFrIc46MjPHzpYTz6yCMCcmpx0kQiJenn2wFBa8GrsBrYGp/EMQN+k/o6KyBYAH3WgJsnwDqT1NErWdaXRQgMHhULXwWiiWUYWFtanEL92jBV3O/o+krpNcIQCy5qFEQIK3EoaOa+TvRNpJ8EnFjhMLp/xnEjbPPEf1sD9mumwx0AzXSSrV7PHmTZ0grx1V3p1X67U971MXyN7sxCd/USIDBNTV+dmqeNLYv13HbJ8f693UEe7Dntur4mRf9An2aVuRktQvRJ15+za5NWn48+RZp05J93wFLdoHRO/1bmYHrsfXDzXryWt+d3Argpt2cRtDDckr/VrqhD4z6tQlndv1kt/b7m5r119jsS3KRE42gg7D4CGBwR/8PvfyUwN6mtRsYYWVayFAj4Z6bINrQK8PBTZYqRPaUVEwVq1IqYWY4+F92mxYJVN/MM28MBNpk+0hDUm2PSzmUzSMCTOpsXesADvRZnywa7vQxbgwLDPp0Xs4UlQaalaOkQ4OhVA+RlH+TvHU5m2L91JKk1VZGhX2bolUx1YvpzhqrkxtpKvdhmRBxdqwTqbAtxmIX+ZQmELowfKtEaI0ImFUHGnvyWat6iY6U6iyyExI+DvhM3FVJ1XoFQn7PzpsF0xjRy3bJwE8B+GfZKDHqlCKCT0UZmJyuHE+CUY6i9Vs/xxutXcPPWDTz5/h9B0xaYzJgSXmK6AA6n1N5k4aAWVb+PN6cl3vvmc9idfxOXfuTj+NKLS/zep76Mi49cxE8N38QP7VzDJ//oW/jmKweoby7wsV9+GB/5e0/j5v4Cn/+jb2N89hm89MjfxvTcs5ixMmujiZYCMmQsBkK2KPOQcvR6mkIkVVCterNuyezZufkSuliNsslQNkuc6Rd4dHdTWLlffP062ipHlQ0jcJRb0SoB063ivael21g9uSDrsi1gtO91kmOluIiDatQnFDYgwcDWWJtL0d2krqhyGUwDyEFI1xX1ZzOmZwS+PBFVWSje85I26jbc3G6DKy0GrtwsjpeyXarmps0t6uWKLERIfFZ+pPiusvdQOEN/8332k4GbVoRGyxUpYKuODsduwtz0is+m7yisOisE4+uOu4qyXTawTzQkE1KDV0uPkVvdChMsc21FBzdJ0uV5CvO8FjnBTddx001tudT0XRN5UCaovZT7GmQfjeUDlO7UW8qy+lYGP8tCyXlqOnkJuKz3Gbx7NULu0Ftae5og6eCadmtSkGiFC6BAsgPfalvFMjhTUa6ZgiHmDMr4jU6hF8DSyuc6svyeed8yvjppXalTqf/mGJHNro0VsX92idSNjWV9rLFtB+7+hT9zOv8iOOH3bBqnAjBQlrYRzb3+oCcb4qynFXOFAactFP5Tfye2NtniHlyLOqcKfPPWhG3t1YSNcRoBR2UHp+61ApM+og3wD8xNY2ynVc69YruBkl6ESeZhmrpuIKP0rdxHEuhRrEjGmAQFGRMLAL33w8omwFi+Jz0WTVfWzaQyKDiqCG5KRXcZOzYmRf5BQin3mZv35vpFm3OKdmF6WgEW6A+kc8ynUQJC0Qc5uX51+5++U7us0ZBZx36kBExD7UvqD2q/57myE+VHGJy28CXrHkElW36MQaZjX4e8rxvKdvN0dqdUOCCpgElkRweiqOt7mr8oOtaSleJ656kmqV6rzJjST3eBerAsnqhrvdgAQ2jExzR2oWYOeAZ73JDnBLKMTZsCYTL3DJjVrKLY0go0WBE+t91rgJZTwcjEBwhrUWC7rYA7SQevAjthfATDu8r+Xz9Y3aqrJvSaY4I2omaDMCDqAVhNQzeWt7WnSDBZ2XsBK+gvOzPPzuXMWuHKetZDnktF9Ft7ewJiUk+TGvVkbQqQuWAm0QL9fl/lDwRwVICePq3A9uaTM3A9Ho8l8LW9uSHMRH6f19JjdY1lSjrBzbSve0WJ6XiC9733Wezu7KCkdJKlaHtWSwAY1/TziT5cBbwTcFPOk6zJHeDS19EVJmRcK0+CrevBvhR0Ux/SZ7RylYFemLMGWKaMTTs+jZcqQ8okKVIq5ErhM5uB2iT2HOqn6isyeM33lLXHbInPJf1yIDikdmfVToYjbQ5ELrLfgn/Q9fv83lIspHNujpkkIK3XcUar1UIIkhj2ftfdktN1gLukTTqByLuxHcZCXz+jvXG7QOK6Y28Hbt4OMEz1YOUxYnw+AM6rpkTP172newU3bzPtwmMqOO4jJ3l6t0EANgf3mZu3HUPvoA9/IMzNYLwB3Gdu3nvvv3PBTU1L9wzRf0Lm5nQhQGTR5lKEZi5AnVbHjDbfjJst6OIW2YavMV4bHSVGEemMjPICLIwxnk3EgdkZjQTcRNNgsphivFwIE2YjL3FuWOA8iwGVczw4KnFm1MOwz3QTOrpkgM4xJ0RD6ppp8vXKStK9CZIejMeYHDH1tode1RMB8qKoURVL9MgIsqrSoulGfciGej1MO1fGAKuaMz1Sovq+EfTF29M6zCGQLTfDoGyYigzGHC0XTykiw4WyRruYaTqIAZbcTOYF0565EdGULrIXyMAbT3msbjh5Hm5xyNokwElwU9gZcq9kJbSo5xPkmKKXz7GY7mP/xhvIz34Axywi1FZoqw1M2gr70wYH8xrTpkU1HOAYS5xZHODVl76IV5eP4XvXCrz22newudngWczx3sVNfPkbr+GVNyc4O57gE798AR//Bx/GrayP3/0/v4Dfe7HE5Sf+Js6UQzz1xBPY3d1B1WfV+lxYFZNJLUzW+byVtuT7TFsXAJwArRWtUTBUgYuyWKKsgWLR4mwvx8NbQ8zrDF/ZOxAtT+FOSvuzvTgWlWlAcFMWVm522DaJo+UbmehEpgujpaZ7ekmh2o8EJEqCx2T3ZmSd1gZuktFJAIiAvzNfPF0rMmR4BVG2bFv0uTkTYDL+p4WsdHPGf5O9XJizYJC3rOTK3lS2jYOVPJaam2wNjk9hVpvepqTampOqWwXTnLTxpCw8BTcJKIaa9laMSJ7diuUQMhWgxQEb8duNV8H2STQcteKlV3u3djD/VxmUlqKep6CbATnCiMxlTPAVmJtW5Zo2iE8yk+r0WulZNtkhLV0L0kibJ3iAAEviqMVCQQJ0JeBmdORsQ2xDg8Eewzw72qjq4OlEDul/Ib0z1X1UKK4whqE7i15XXi2n/sfiVHxpO1tAKJEC4MhpmAceFuo14Cafi2AY+49MY3NOHdzknBAA+FRwU+E43hftqjrnBjq4b51MG8ogWEuEgkapQy9VwR0YDqnRETTVUymaR3BENMKWLQaDPgbDAa7fuI6somanDkixDhKQiMA5J6n4u9yolgpGcNOt+rIGvsvaoGubF14SsFHMus190de19Hi5rQi+ekBAirOYIy/MXwteqJRDeBrtQzuft088hoxMSwlOdFf9c11ODMa1OWecPLtA3Px2hkJaEkyAK7ctscKzjSqUAnBaJrOzoCWYw+fL8eD9gkLJKH/r/wyAmdkEB1nSojU6xLrFyO4EdIb+TsBGISFKEZU5amZGWOGsuoWCmw3XH45rMi6tWrroKGqmgN6H/ovgkr5MMoZHyNKUvXwAACAASURBVB4/AieykXdb59vaTrprZIPp7PKplD4rgTPTNJe5y+uorXCARe6r0LVH7ohBLN6/AZgMNPP43LRE+b4DriH7wdajstfXIm3URl8JQHqfnGBE+32ZbQl2rjMcEjAlAC/O6DfbFo53gMdYo6cMq3UAm+HB9g0Lgq1FLONJI1uzq5UZx5CtdRLcoA+qckcKhkYtcLWmKt3iEgBCshdQOH1GTV0n2EwbmQt4qGNrLODmLcykSjrBzbmAkpRO4OeizU6Uzc8rFbq1MBDPSf9O+66VIkODwQCbw6Ey/ZdLATt5rM8zfs6ggP/N38LUrBt84H3vx2g4COOKw0Gkfux1twDnCcAxYR8mXX5CQzFwHaX5o8aiMxHFJ/BK3ysAaPeaEWZy1eYYMjdw09coWWJtrbY5EYLeCS6l+w29+3AtAfjpJybrUoc9rR4DRZr8y+57+vPF+060XRPfR315vRHRWA+dkbZRDAikaenrgd+VZ0jmWnp8CIakgQ0JaqtGMDvPAb9VUC0lhrpmrTac/18MlojfIob05H11gMDbUbpTO7ICJvpHKajcDdPG9l0Hboa2X+37RHIojoe4ZsRxktrBZEC5xZJ5nYxX7+vkOTyYtGoWO/frPvxtgGJe5T64ecri8g58ewXcPMnEXGVm3unv+8zNex8F70hwU9LS+7qo0okB8M/++IvYG8+U5VH0UKPAYd1ivGgxodB8XmFJ7UQyAliJk0CJEBULBa9ke6XOMjdzZG0S3ByUJQZZgfliJlHaQVnJ+3Ru5s0CC92aYiNvcWFU4lxZ40K5wEObPeyOeqK1Q8eJVaIrLMQxmnPTTpCQ99U0WLCKOWrM6fDM6MQXAm4O+qygqJW0mbYs80CcOxX9l9SlmikxqhdUFKWkjvOzstKKLRIVlUIV6tj5hlvcI24iuEEvKEyl4Js6+Ny8L6TCY7MguyKX1FpxFoXB4CxMEj6pO9hKQSHJ1yQ7sK6VudmvsNHviQM6a+eoJ0tmoqvO4niMrNnHaGOO4QA4unETNxeP4fWDGgv0UA43MS9KHC+Ao2mGl6cZvj3PcS1jhfUM18dHePXKAourbyA/+C6W81v4YLvET43m+ORXr+CVq9fwwd4M/9WvXcDHf+MnMB9ewB/+X1/EP/2/X8LzW09jqwF+7Vc/iscfv4CKekllD5NmiYNpi7zcEPC2nS/R66sWgNSNIuMW1IpjFfkSy7zFtMiwS/lQVlxdLHGmLPHYqIfD5RLfvnWMhn1ixXK02Ar1NblZVweC/dLwnEzr5IbHNAyX1NHkBr5l6SVLY+4E2NWxE6DJwD1hJrrjo4Mb+VK/z7tgJ3uhIV3ozX8xUEgGvzHFCIYGTTBnUoVSIjquOE8c+HCVGnGKyJ5UiFKjxMZC431oCjjHk85bmXHiBCiPUZUR1PPWTYuOXba8z8+wzbWCRAKoy7Ob1qUwCI2nJ76LlLyRxxMN0rBNVthOwTRjH5qvI/NLQGJLoDTfL1Ri95li80qrmXufeFVY2h3TofSNuaoMhmtKP3RJOAZsGgjmTMZEK1U3ZMEztWIyEbFSiC8BbeX51Ma5VEcKhskmUUU+jNVrG4sQCZdRple0ND7vCwFD7fvShgEsJgBqoX1jispQkH6xBzbQVjdIsSK3WBmXQjAWocFnASgMDNeEregMgE6QICyNEdgMrMQE4NOhz82BvnxMqM1cebFoVz1HXhHALrDVH2BrkOHqrRtYlgXmDEQRsXYJCZnXxgENtInMwEoDdw0R0BTvOI79JGkwxS25Yp8egNC5HDdbwfOXm6c0hQ2hACI7ZO/PKlqrgZWp+py6idU+izINMUXegdS0hfQRbc0J+lVR61MDEXa+MC+UFW7Qvhkm1eFUO2RGToqHedsZuDmq8DOXtvBjD58VBhetz2c++zlcefVVNIuFAAfUQSSowB8ypfhD9hWBBf7296RqsTGp+G8vrLOapv1WPS4HEF3T0plaav7iRt7PuwpevdXrvZXj/d6cTRZZjnHjzPthuvXq/Z24z3SvmEhWqPGwDT8zYeq5AkBWDEt8AupfEtx0G+zjhPPJZVuSDW3t6YPiE9kKZGsah1IoKpE0htsgB0AdoNJh6Bt63xCbLcgz9OlXpWM6FDtRm0G7KKnRibWIIJ9zxqkrSHkjPg+D0G5ZIotM3jPtRQKo6WbZ/T+9q7ShxRLE9dw+O7ltT79pYKEjTGngRwII8XV7DMOeofWa6t2xzB5XdmpCBT9x/xFQDrqcJ27exo48qiavd2RxJMNPnQ31O8juVB9ZQGjzd9x30ErbGlCRT00qhwFnpp4fHB1gNp8La5N+uZAJiMDTE7GimUKMEM3wFvWSn9eSOl6VhRw/m03l+MFwKGCl+GP0P6pSPqd+Z0W9TilIZzJPopxD6Z4cZ3Z38a53vUuKVDloHoC1pL8ki8rmwMn2iyB1F6iMQYDQ0yttrm3WZd4qFuZ9Ib1r/WFncRZ4epyqAXVmoV8qgZm0YKsuHeaVJdeyDyS7LD1TyPbWOaAB3FiTIKzjxni0lcTmT1zbFX+yduxmkNtojWuhX95Hm4yKQB6xDAl/EPW6ApCqdsePsbQHe2bem83KzjP6HzIOfC7J7SZ6srbXY90AX9fFHwjAXLQY9qjhWqEvvPkpq+TB9JCnpd8PdtN8JH03oUyGO3cf0k4aOjr1S93+OX09sTkeOPI+WR09luUT+8Js4ErLheCQD88wLuN9RRja90Rs15PgZto3J/DK1ceUPo3g+NoOtTbc6JO5eR4ffPdjyESrvcTn//zLuHz5MhbziWRxlkWJqreBwc4OvnXcw+PbSzzUzzCqhugNmDlUiY2hX+F+zg/Sfznt/u+/322B7GP/6nI6nnQnYXPkXn6TufnPP3Dlr007y/KcKfspY9GTjKnJDdreGeSPvxfLksnSP5jXOxPcXGq1dNHsyzFfLvHJT38O++MplkWFsqdC32T7XZ80uDZtcdD2MGEqrAT5Fwm4qeCVA0UEZ7zCtETeRavJUrZtE89sF9HzseWhyhpsZTOcHRQ4XzV4oGpwYVRhe1iiXxJ0VPYouWq8EFOfmV5OPPBgPMExU7qFAZijbwAjU9CH/R76vVL1GD07U8CWWgwYzzVnuozpOEmNSDGyTOHWyLYCF2QRMNWeTAIDmAyMIbjp6Tny26vlUeSf56ZOZqaMP6aG856F4Cn+oAJSTU5wTqgLmrJes9L2UlLSWWSJzzImg+2wQVZN1JEcL4D5LRS9fdDvm+1NcOV6H2/MN1D0d9Gjpmq/QJv1sDcp8SdvLPBbt1q8OXgIbX8GjHbQu3mEx2+8jN7ey7j8ymt499VX8DO7B/jU5QO8fu0qfu58gf/2P3sYf+PXfhRN9hC+/CfP45/+1vfxO29sSuGdT3zil/H0uy+iqAZY5D0ct0sczIFluSXpSM2YldNZ3ICgbSkMwHk7pUImymqIejnBJC/xMNHnusZh3WC3LPHuYYWDfIGre1NU/U2M5w1myyXmAo5qJe1qSV0ldcSajJqfGXp5KXqQku7E4lNlJoyAAQpUBDwMlJOxmqSXCtsyqCzQMTbGmFIWpJdK6oMJs0XTs9Koubp1iYMhjqCu1hEk82+F7YEA2PwJ2ogmZyCgpH3Xs0BEN88K+AgATrBcBQEU2JQNizpjAvYROJXf+twE05hqr74JAV1l6TjVRpcPst0USOITEVRXr9NAEwYthG1q893akOf0lFp5HgMcAmgs13cNTmfUxRTAEywaZzAYaHc7S63Ot0F3Scqntl90EIMOom+qzUEWZqAFPhSHilXv/boW0jA3WyujeUBHNHmtjQmAa9BEN1qajp9uQ2KaOtnZcu2ECes7yLAhN3ayH6fvx80uxyJB9PSlrnl6XWV1Bq1VG1nsf4IKLklQkRMc0Ho94yqzzMG9UBTHAUW3k93svABOrvZfnnGeamCrXZY41+9jd9DilaMjGUmzskDJoJltxKSisukEUqNTxpvYSgMkZT5rWr4AxJyzLltgDFmx4iGHVWmcui03BrAXwnKM2+aOszJZOk3naWxvZ0n783mBLT/Gi6qoNmYyIt1XSwGRFOyXtcFHrxornoOBAmdZU9KitOeVu3IN0WTX4Fqg0k4OXsma79aFwHCBhzYq/PSlTfzoxTMsRSfMps9+7jlceeVltJR/YeZE4vS/XcHNlJXnc+YH4eVJQOE2zDl+TqDRdQLZPp5e7myy1ftZe76IVNjINnTfQaQk/Z3MNWW36bqjtt+rlGsfa7FIZcKJliXtnIBkml2wIPtffBEN9jiE6Kwb3Yhr8FfXjWTDaqubfhCZT6tMIZ9zw0LHs4NHyh6lDVpiIeCWSr84MJyC2WKTLcW+T6kY8QdtPof1Se0V251zxG22r3c+R8yyeViwA36ujpV1BTVOjCem5BvNK7X0KYTkvsK6sRhsLMFNy06QtSMFQlJw05GVYFPkCYPAsq/etx33kllgm0aTR9F1xdEZQ5tbLVAVxhVtrqc62/qpV1dtTNqI+XwqKenjybEwNqcL6upToqkVcNO1afW3rrccAwQ3l8ykYoV0Br6XS0zGxwI2DIdDnU9cZ23N5NjnHBgNhycKG/p8fPrppyUlXeaej2G9qJASJEGAQWJqfiqFWEkOHGtrWJQO4vqYWsEtTzS5zr7OpLZ5ZDCPXdPUkMNn6RxyMGwFk1zbvavA5bqD1h2zOmdjiNJWsoTFKWuvNFVMlzlxv2anUn0EZ5v6firem/rSXkg1Bf+8XfI8yvO4PVWgMAYCDNsOp11ns2W9tIHgwHoYz3bPxN+9x8RjNzA1tY96QAwWBI9rZe1NbU/QgQ9SRXEfoAzYVUTCns2eSGars9p9mvqNiv8f2yK9bmivNOU8sRcBDpYLrPiSpzAmO/2d3Fd834rrrgzA7jjr+qihL5PvnCpHkPimPHyj18OTF8/hh56O4OYXvvQVvPjii1jMpqhKXf/ug5u3XRXeFh8Kc9PvxP3kzt8Odvqbd/j78fsFhe65Y9+R4KYU2maFS02JIKPw05//gmhWLgni0KEoWvRR46DOcG0GXJvmuFlnYDL0QjbGUl4ZGZ07M6w04NmSoDL1NpXtRmdWHFWrCEwgQRYKaqrZBrSft9hh8aBejt28xpliISnqZG4yLZubKwEBFwuUJfWUWISmFJBz7/AYh9OpgF4ldTalkjQk+tuvSnmPIA+dInWKBcKUCo1cEOZz1QLSyoJapIaOU8FCNnkuwCi/x98CbPpvCbjyqpYmTWfJq4JbajLPNVtwAw/RBF1QG4vOYmO6LZqhLP9HJ1Kj4Yox8Hq9otDqoXmOGVkzNZ2AW6BqaI9Mx+MbODx4CeOjPTTjJV68MUe2+wzOX3g3eoMe2rJF1hvg2rTAb3/3Bv73WxmmZ58BejNgewvL1/fwwaNrONfs47PffRX44hewcfWbKB7YQTs9xN86X+C//8Tj+Jlf/SDGiwG+/Onn8S9+7yZ+6xulMHP/k9/4Zbz/fe9Br7cNymxO6hkmTPHIRyISP5szba6Wti6rgayds2Yi/L+qHGBWH6OHER4ZVDiu57hWz7DTy/HMiBuUCVCXeOjMBXzjzTGujaeYM62dIF5D2QMycguRNsgq9m8PFcF3E6hnFW6ywFiYRFLEG61ILEFSBzeN1Sa8xKAjpTIFAvCxI1Jw08AvAQaNHSkASQDjIsAZwHTZnxooZbCCJzdLYZ7wnuGMzrpzkg+PkVTyJF1YiglJDSZLj9WtnICJiprL9kiYnjLHNNhDgDMAQoF1qgMwBTcd+lDmZxfclKrOK+AmNw+xurp9xzbcDDpINXMHYIx5qYCLmt11G31pUyOb3c44n3SW03Qqm1wG+PkmR6Fam2hhjYyOnVfwjMunsb4dsOSzGVtdnGgDN2XjJXq6Caga3W11iMNaHCu3OhM1BTfFYc6XWlzM0kplU+Y6msI0UtCy+zoJbjKooMxBFpCz3qUNt5RuApyl8EejA532if9bqtcb+KePaP3qGLmzSu+wmi77LEpVSBrtsl7iXL/A9qjAq8e1SKIIMCDE+YT16LrHxk7RezJA34DN0F9WfVw4ma5taqxK3QSoAdD1TzdrAg4Jv1mZ3DpyPChG5rem6t0e3EwpxMoIZRBC2Vd6UhZFsn+FoGBsSX0eucOQwq5Hs01kzlvFdQYevIxLmFtJ2jvfk1T08GzGzHOQ0+5Cwc1eADd5zpPgpq7Bb3fmpgMnMnwMDLvDULyrj28HbjoI52Aj+9nBzbVA3+psXdlAaliMnRYlKXSpIRhkMiBM463pt9QCzihQ6CCTTh4BKgXc1CCKBgjU+CjjbokFA45WzMdTLR00ULBH5UB8NoTfQf7C2HK8V/1iYCapXxMzXqrctdg14C1yNZaOvGiZfdOcADe9bWUsFxok7zGrwfwwfx5hqXvxJGbJJDaxYx3tHvU5ugw275bOxn3VtK4bLbagplt1DfTHV9y4r6G02TU8KKhGwhhlbo+tHT3Q2T07j0+Yq+uY8p174T2kUip0Qj0bwNckM4zG7BVdTLFjXigkpld3miTPMJkc49b+HibTCRaLOWYL9u1SwE3xs13r3qRJJHtKxlmDlgW3zIYJ+D6foU+WeL8fmJlKOUDQ3hz0B6G302Acx8qzzz4rPiL/7SCP3y8DxWxn6sDy+bSgjGZi0fdmppjYZVuDHOQKbb/iPqwfGv9+4Gb0KxX8u9Orc4QDjL5KB7B2/Vk6tioZT8kyH77I9dJ1S9OzpW2c2kz15bzIZix06HZa/W8tLKbxVV/ItA8Swnv43PdJMpMlkG+2Lemz1Sf1vCsPfbjpDcxdkT+yTA5jdQZf0aWeHNy1k6tJiYWTwjWtM7xdHdyUMZVyQ1d8Cv1+NDyrawibplPySNor8TsSE9PpDzul3lYMhuj1ol+6imeuXr8LPq9Pf3et79Wx0e2Pk+Bm12banSVBxdPW0/vg5p0swzvn88jc9I3SW/xtwdsQvHvXaIF//v77zM17GQLvTHAzQzkkuKnpSFzkP/fFL2IynVphmAxVW6Nq55jnJfbbEtdnBDdzHKHCuM01VZ0Z15aCo0w4LaTD4cjU1cAcoWND1gk3rAIAqkB80ajyz6DIsFMCO9zk5g02swV2K1ZJZ0EdOsIEUbnxnaEkOw8sVjMQo340HuOQwuWSokWCIKP3BAYJoGk6VpFrNe2KaXJaZlsjwQR2F2RTakSZjg5ZnAQUyEwsCSyyEqMAnbqZ1Po4KnS/LG2zQeC01JR22TdbagMXisVkoXpC3ExoUXBZyCUSa4LtCpRoujo/Y0qNgKrCzlGgkwvaqOqhra+jVzQoKcy+/yZef+1beOEvv43lvMLwAz+KYvQUHrn4DPK8xdHiAHXW4GCW4bmrU3xyr8K10ZOYTQ/RntvG3pt7eNfNV3FmtofnXjnC/PJlVPU+hhVQX7+Cv7U1wT/5xLvxN//OB3H9YIw/+d0/xv/2e3v4oxcvor/Vw3/8D/4Onn7mGVTFNomXWDRTBWqzEk1b45jPnVMDlezZngBC9bIWcLJAiTZvsLFc4nzWYrzMcSvLsN3L8fSwwGBA/dcMF3bO4HNXDnCDTnJWYsGq2gTP1asRgJt/5JWmqdGBZvX2JR3aohDWQUVYR4DEmKrsAKdG12O6MJ2wTmqSMRFF+8sAT9UQ1R2M4J++lUkcC57D4CKFDsV3VlZzdJAN9Azgn4NFSVEA80MU4NSNjzy6pX3LnEuYWLrN0S8xNUYTU1U3U9Wx4rM6U8edI0lhNw9DzILob7oOmgFrBhx5arIXsFaGmxYmUC1OZYvxuFS4XBmE1g9pitAa49t1f9ZbZ9m438lwJ2xSAQIsNVw34+5MR9b1enBTL6JjJTJXV8FNabVk3xw3uitPk+jvRXDT0q0MEKupo0lbZNVsBQw3R15BVG5M0x34aovZpsLGTS6oXQQ3BaQ3Vm0crd3GTEHOLrgZXVGBGT0N/jYMNz9zUy3QLmgBKuTLBtu9BpuDAleOW4yySgIlIimRbNB0WMc0NNmwilMfeaouT6AsRh3dwubUf+izyy8rmmKD1/ZFtsl2yQJL/baCJncDbrIYl4M6tmVQcNPBUgkCGMAsbW/gUNh46N/OFg32StZY6uyahq2ApVFbT59MAww+GsJcNIaLNp2BYAHgpB3JBdz8yMUt/OilMxIA4nuf+dxzeO2Vl7FcNMbcfPuBm6ubp1Vwc11xnjuZirv9PAAPzoJccHVXEI4gsNiZZKd4agCnc0EF6VhIJU1x1yrlyrCkb8G1RTUMCW7K5A7gpv6lQhfCZJUicRrw8dWP5+eGvhZwk76JFvkRpoyD4alttHvUS8ls74xzFxpcBZD0cB2RUqKSAcm8QEWpGc5fypa0DWYNiynS51I9aZ+Pygg0RibBarJPqWnOtdUKDwXdTW8FYQLGIKNbvJVmDmX4ZJ6uYSi5ubmb8eBpssFErXxJpC9WwI7V85pZ0pks89P0iy3aoeNiDaImX0xs8UqAo/vczjbroq/O2KTkVHgZsBl0Ue0DTyFOXB75REgLyxb7+3vYOzyQqub8oTyR6MAy00TGKyWb1Nd23VUJKrVkbdYyf2aTqTJwFwuMNkahWJBKcei84rnJ6ORY8v7zOcffZ86cwZNPPikF67yPdXy6HreOYwE2Gw1C2YMImWEgdj/hXXo6dOrr3QFvfKvMzdSmdEB2Hwt3Mxh9rhr6F/wbaQSdif5aN+7Fn0nGgSbvdB+U2KeX+0tv6eT898EbA7k+XAODUnxE65dgczr4nvW5PoDoYCdArfvv3BV6cCXt706T8cZlrphVMF9czicMbLGWAQh3woMkOJFUYXaUySDB6/L9r4GWq20bgM+VcEpqM052axfcPNH+K+NO79MDSTIbra30zAo0Gwiq73RshgOeOmTiyfWfyd8av+q85+ePz+3Xv/040770c+vzivcq73X9otVrpO3FNY3SbfeZm2/BOLyND72fln6Hzrmflm4bOF/ouI0yr2Q+niIrMlSjYTDiXMye++IXFNw0BlvTktFJjmCGaZvhqM1w2OY4aHMc1jmOF3RIND2wJXCS7LF92ybAiqUJzrNWtB5bViyXKtlLqQDdW+YYoMV2tsD2oMJ2BYyWC2wUwLBiOjgjq5qu0rf0Kp5z0O8LA4C6PtPFXB10WnCm0AWmJkFIgoUKEJLN6ZuHLGeKjQqZaxVPjUrLQiFFlcgOJbhJxgMNrhYKEl0oangWuaRBK7NBwU2eU4XXQ8IjmnkjleKpC6qsJ2UsCADa0MEjqzNHXpbSnqIXxOixbISlriV6RYbt/FgKb0zHNzEikEefbTHBZPwG/vJbz+Pm9Tme+qX/FHu3MuwOt5FVNcbZMWbtGNmiRdV7APm592AvG+H7f/kdHI028JnXb2Bw6ypGe3v47e/cAMsYDR7cwdH+dZTXX8F/+Z4h/pu/ewnv+9BFHNw6wtc+9xn85u/dxL/+fI751i4+8V//Os4+cAZZNkKZjURjVNiCkiMyxyHBXTIomerMn6KUzmAhpgoZ+ht9XL/6dTzcZ1ufx3g5wpleH0/tbKDND7C3fwuDYR+v7B2gf+YMxk2JW4c1iqqP0WiAw8MZpgsRVEUhDcLK2gQAVG9TmQaqLiUR/+DA6gLsqaxpNDJE/xMn0cXVBfTkGLHNpq/I3XQ9dZ4E3JTrpSCQg5t6cgUb4+degdI3dzql9JquxRgcAm4m5D5806pOojI39ZwEN5W9qSm7qgFoYJ78jk6E3rWDm15gQCAVFUeXPZSm+2qaO9vBU68NRNWMbU17TNhwolNp5w5pifJWNBrp5j91egIQmWyUo4Ol7WwkixNOuLc+r1IauycWi3GdLetoQQCU4bEKlspd+veN1OKAuLtyPMaFLDopZKa7uLoPciKiBnrMWXZkwdLZWFBIbJGkyXm6tTFyDdz0gkzdJTGOgQSKSAA+V3S11C7J0o7MzTBqA3CuZ+e3pN+Tgjo6imKVd2fWBGfXccXkBqmhnM15JlV43O432OktcW1/jKxtMBle0D6wtai76VOwQ6ROVhLwdcuiLR1Bek/tjTCHgo3J2LPNgLL39UfBBmXyyPWcnZZ8bzUtXWaFkyhEZ9hKSSXgZrEsJLPB78E3icro1fFHMFvtVWw0AYIsjVcxapOKsGfVe7S0X9+nm36en4WzWeaTZFvou2RuPjjq4SNMS7901ljZOT5NcPPll9DWzHJgWvrbG9zU4eLVuBUk/P8K3EzHo9hxssysirMEOW3MnAQ317MFu3M3sjJ9nDtrUcEDBbXTtHR2N4ElAjVxpups9XtI70naaUkdb0sLpr8i6ZiW3u6bTPpELuvgUSxf0WT8GBgftPZOR3sIOcq4zguRePFCQcwnoH9EkLPnc25lXVDmKYsxFhIVFptmNkAki8Kao8CZyrTEVg3BytQGdbiVyTxLN/fJOVb7KPmG+hErB6R9LwXmDBTwtesEQyqxEb4WdoAGC6Z2L9T1L1K7d/r9qhvkgId8R9a+7thUrc0U7KDNTSv3GdBkgXzKRM3rGW7cuIGD4yMJMtM3F+11yYjSyujOkpRAhAGdCm5qWjrnD6uc80UCwdbmpjIsSUjgvLICMAQ3d5hyblJB/hySEZZlePfTT+PMzo7auNoksMy/TwsKUWORQ0bAVgF9lBDRz41tL/6VZpl1h8Mp7NWk4d8KuLlqU077+3b96p+tftdtoy5OusaEl62xnfOmY8F8kvAd80XJcFzvsyVjxop/hTHmshTpHOvIXtjYlC/EO2qbGChSG6jTSUasPYqI1KwEQ1dBQU/eUC8h7gd0aqo/KAx2A7INH1ZdY/uhsclYGMuum/rTaRtyXyifrdiQdJaduD85QTcotq4vV8eA71/8UuvtR/db6Z4njpu4RYpA43rbuO4e4nnubDhXn/12wGYcvydH/31w824swjvnmOwX/tVlMQ+2phsqf5d/B1zf8X2tln6fuXlvA+CdytwkuBmNUYPPkWZD0AAAIABJREFUff45jMfUPFNnZ5GPMMk2MVssMGHFw2WGYxaMWSxxVGeYSiyelW1Vh0eZXAaC2EZLqwBrQZ5FtgRxKIKbEgFrliiZXswUcwIKTYOtfoWtKseQgF5GUE95RXW9ANoaW4MKAxYroOYiCw0RnKQIOctS9EpJ4SbjVLaUDbeCraaTG/NRCl6QKWApX2RKisMlm0pnAunOvWxZgZGAnDImWjkvK5Au7X1WlGd1Uo0Ms0AOXyqWbuCmsIsGmNcLAV9bAnsOIhj6Q3dxo52gZHVH6qE5A4q/yVYVcDNnHg42N0e4ce0qdjZ6eODsLqpqhmz5JqpyjDdeP8ay/CiausRgkCEb1lj0GszrKZrDfWxlPbz3Az+Oo7LG7LWreGO4hW8c1Ji/+n3MX7qM5757hDcmR/jFv/u38b/+m+dxrt3D//Txx/HR99cYbGcYH8/xwle/gM9+r48vv34R3/r+y/jVX/8Z5P0pRhtncXb3MczGSzSzBnmzwHvfcxEvvHodx7JpYjqZsllmbQ0mEm2xqNXGAPlLf47HzvVxo/8gXlwMpB8f3djEdnOA0fQYG3WLq4d7yLc2cGtR4ur+ErO8AgYlDqYZjusRjuuZfI97iJYboFJqflvlWHVSqbliocFE4kY9FHVAdCNYsKqrM2HWMDq4UVKdy3QB9wTWTlxcAbHErMimLBFqkqBAAsZ02D0+l4TlmElwQjTUPGpNJ0toxLIKGBCkDroUBzIn1FPTheFmacjuLKjzlTqpfn7d5qpshLE3rQSBamsauCl6sdq+ztwUFohsWgwI8/RiT6u3TYKDR6nju8518Ug6PwtFA8wR1U1vBLT8+x5x978VeOw6aeLcOaPJgU3brAtzM9UiM+BX7kEI18pC9y2C3IeDTM4MWXmY7jY0povK86fgZvI9FhTipo4SENRYFOam6Ekqc0mY5vZg2iP6krYN+xfOPrW5kootrNNQkkneExhE2MhJmtGKYy5j0wAOAdEzHbk6zvSaUnzLUgBljK20gQfAquUm8nYiNnGBAmdHFR4atHjz9Sv45re+jq0f+zVsYYJCBr0WnfDNsNpaDVJJuqQ/rz97oo+Yppyvjq1006GM7JNgqjyz6RQuKVQvTdxBTbp/c105Bdz0zRGDZi4NIEwjAxtl/bSbElaa9aTryfL2pDgX1wiZxxrMkTFp0hMBkD0V3EzmgKXnc4UhuPnTl7bwI5fOWiCkjOAmwXUWFHqbgZu8p469XJnft7crJy3NW3lnHfBAP0TbSf0AGf+JndJ7fWvgpgRakornrinKYGuoBG7zg35ITc1CSSHubi7VTopIgQZ3zV+bU2vQtA/FZtqYUIBfN9kdAMML3NkcSIHTO23CGxE7UOYd7ZkUeLRpJ8CseEqWNZGsST5vArjgwKsZuMDcNOBX2yw+q0O2GgCLFsk1fG/X73ejuanAZrdw0eo5U0a1j4kT9kgXI5319tvb1J/dwRYbXeF5Yh8Z6nM6xhzGZXqdDmPTgwRGEk3vQdraQZ1AgrBnz3OMpxNcv34dx5Op+MBSJZ3asAIgKrDp/3Z77qC8jDXx9WsBvo+OjrC7sy3FyrzNRIaAaeQ2bgluCvsz0a/mYsECQx/60IeUKEAGKFPMzG9ishSTfXx+SiaVMTf1bR2XorHsmtgSrDB/KPH71oFT6XvrwK3O54GBGOfr6vi407xKx1Gqp3kn23gCXEp83c64F18uDiiZXwSrV1G7dfbXfMP0XsRfS8Znu2ShS/c7ZAVTjddkrraNyQqYRqq6u3HO8WjuCU+D1Pz6scqDXy8GgUN7yD7QSAJyX3FOBhtEOR3a2TUX7FRbX5nkfo3TVoETAQ8r2nXSk4rjV8bxyn2sA53X9XdqJrQ9o+xEeuvdMa19dNJ+3d7orJsrtnNJwHYLviYNIT5SmCfxGv6M98HNt+K5vP2PVXAzoJu6Jgph5638TsDR+2np997pf13Azc987rM4Pj6WzVxeUJ2kj1nbE72cGVRr82DeYn++xHGToS4qUfWj3yAFWYKWoQI6Dq54WqxAgzyGlXmMuchUYaYT9NBimNfo5Tk2ilKipiXTiVmZnbpzxlYY9CpNLa/5GZ1kIg2N3G/Jz3jv9cK0W6iRpuLzklYuewvV1mSxGakuWrdg5FZ1VrSCpCcvC3NSVmIFvTRZUVO8KHgu5MTlwj4z/hI363JO33Tz6TYkZV4WPdm1KmNUnARx9DMUDYXTK/3MUo80Hbhm8rY8Q9tOMdzo49prV/Dg9jYefuhB9Mo52vlrKLN9HB5y0/+zuH50jI2dAmVPOgbNdIHFZB+DUY4nn/0AesU2rl19AbfyXfzl0RLTV1/Frcsv4Y8uv4nZ8RR//+//Ev6X334Om/Ue/sdfeQIf/VCJwe4I06Ma3/3ip/CZy0t85Y1dfOP7N/Arv/bjqAYz9Ea72Nh5HHU7QoUe6sNbeM9ju/irl95EPdiSLQ2rpRKoOJ5OsJE12M5bVJtDLF76c1zaLXCrfBSvNZvoD/p4bHcHW7iObPwminqCw8NjVFvbOGg38dpejv15AwwyjJsB9qYbKIaES6dYsKI8geBSahuL0ypOCFu61Hb35Ax1VHyxTDSruAm0CH8wqq5laZHn1PXyVCndLEQITcZLAm6mWv1ubZQpcHunwIEjAdwERDKYzFibTJHXokQR2JQntvHl1clDJk7Y/5jT4LRHZ3T6JlDGn6cKRq1HKWzkGoAGbvrz6FzX5xHdfk2KFCBQ2sdAGIJzchlPxz9lU6eFMmIxMmdipYVDROdSWNt6De9J1zXS7YqzKqNTGDVWraq9UCnZf9SDdHSIv738it4zn5H2yLUZxclycNPY8WFzqg8ZFhftOfs7Ke7kWWB+ZAQNVC7DmZuSkir9qlaKnzm46ZWDQ5X7FOAMLEfTXQzlNjRFmm0o4KY7kQkjMk2p1tlj2eFqxeWHdtw38NyYxvFtjvcKOySrN9AsD1j6GMh6uDCo8Ei/xuuXX8A3v/08tj/yn6O3PBRwU7X5Mk3v9vPYmJWwkqWgC7jsoEASsCCw22FA2kYq7SOxBQZu8pSuwSnAo59LqW1vCdyUdcPWRbUPmeoKhvNYf3i6uGmaRnDTrmdMT9HclIJ4vBVl8PmWzts/1WC1HIETMHOaZdGgxIOjgYCbP3xpV6vHZ+8scHMVhLt3b+7uv7kKUiio5sUFo53xe7t7cJMAkBZLoTZ3Cuqp3SOjLcrhOPhPYFOAJCm4pUy3uAHUgnNuenzFmYs2uMvoJMzNpIowdcRlmtl7MvI8w8VOJH7SGgZY2kaUwNBq12TRa+K8yA0xA8ECSSORhDFd9NCWugUO5yo0mC6BDcuQkYCbaawyIJ0kLxheaNIUPL+luZ/UKj7Z91Fn8fRxkWrpnQauxCzfyPZLQUNtX4PWVsAzzxqRTb7rsa6EjaIfowGada+TgIeCeKvvB9BI7HhcE6S9rJ/kGFkjraI6A/fLJfYPD3H91i0hRIgmrIxJjuVGjhd9SyEKaFDXQUWOd1VxVEYyn3k8nuDsGQbwS5Vf8QAjAVKTldrY2NAxYOs110AGsbe3t/HMM88Im1qzkLUQpNw3pYv830sLkFnBNvEfnNVqMgo6HlWv1gHO0/r5BIDUTWyP62IHrIlgUQrirNqXu7FM9wJurgW9kiBnoEmmY5RBVQuUrLsvP6drZaoN0yPlaRNGsK+ROgd0Qfc+8LFYS8q4fuasTQ0opOMzkWxwf9J9AvcLzCd1FvU60DD69utAPH0Iynqs65/b4L1ru8/TydMP9bxuc83XX5nvdwq6rAZHtG117dBWjPbGi8c5kTUUR1sxI+vAydPG5N0e2z3uJLC5ev70+Pvg5t1YhHfeMV3mpoOUd/jtj+mYaPr3febmvQ+CdyS4yRRtpqWb0eTvzz73HI4nYwHYmP5DR2reZJgvc0yXhaSk7y9YDbsVBmctES7q3ZDBqSmvskEmIBktZUiVC2wqooLirxpYY/pJBPEIKgxyAmFarTDPmIqioD31J7cK6s8BWb2Q4wZkbwrgqGxKqSZtFRVFO5F3SKyrYKqJptWK9g9T/Aj8cZFm5NeATRp6MfaOOSWZgWrrXaNUJ1vTLpSJaSwqdd7M+Zc2IHDZl5Qbtg8ZR3wYXRwJWhTo5RlGmFjRCWcNynZegE1yEKsiw9MPP4zzD57FV//8zzE/2sMz73k3Hji/icnei8jaPbxxfYZJ9Syu7R/jzPkNlKhR1jlGZR8bGxV2HthEf/MM9m81yBdXcL0dYtpsoL55E99/4Tv40otXMBxu4z/6hZ/E//yvP4N67xb+i4+cxc/8cB+b57YwO5rj8je+hOeuZnh+bwe3ri3w8z//fvT6S0wXAxy2W9ifs0/62M1bPLqb45svvo7izIMCzmz2KxlXB+MjnB/keGiQo9rexAPLN4Dxm3hlegFv4hyqXoGz/RKPbBzigdEURX2Mg+MD5BtD7M03cOOoDya/18UUB2Pqal7ColjijcMFrh9PMKUwvY1fIgscizWdIA4Ax6yC9J5WCDWXRXo4lzGdptYonOiFFSQdlpU9zdn2Qj/iuFnUVxwgguLixfmeMk0/NntzMtfphCFSfUr9rusa6kmV3iWEDwc3ZbzqrBZY0MZxKqUlo9iLfJnz54wd1S9U6EQkGKTolxWCsDYjWCTsVdGQZcAiAYYd3DQ/03VB2VrujBDYVMBJrxGclA4T1ttHAw66YVc9Ox7GvxVMUGCSDGd9rgTcNGfa563ILUkHGzzskX/Z4fF/uejAyrN7eqfsjLrgJmcox4LMc0XUQuEZd9o7G8YOwKk2QeUQYgXQVOMzhUJp88hKUR06b1TaRRltqpcn9tEhrpgeHjBzZ/u5TquNcpUM0b7gM4WicMmqkKbeC4Br/a4m0qBaYwgruNZKEbkA0lp/hHXGPujVm5iVYyzzBqO2xePDJR4eTLF34xUUy2O8tHgWN7MRUPWQMyhhbFmXOghAtowZq4xuKdnC6hDyvcqUsPiVMLHTFHcZs4lGlawbVjwo7FB0JnixMd2RabuHl+lxhr9TgCKw0roMYUqxMFPBq5freFBmStxoWPEF25hLyxpjXIpA+ZxPmWjOiHYbp0M9CeCkKabxEYS5uTHARx7ewg9fPHMC3CTrSXSn32bMzZQhGcCPDgv93n26dZuqOzGhZGSsYXV1v6d2bB0wqtdU+ysMN2qIJ5V7la2kRxVpwQ9mznB+EBCV6umeLhxtaygWFFI6FSSgfIsCharZpkNfq397oTwpvBLdNSvyFWEBAW/NpqbzQLGIuENuWESI4CbXE/PRpAgIbaGBtRsMUhtI6WClAxyhEA0DwHZu3bA74JtrNg/9y2QOaJfo5JC1XrIMLCiwHgeMj9Hhj60fT2zDE0ym5Lmdgb2qseeX9uVB5QYM/PFxlBRPU3DT7e7qvSSs/aQy+KkzwH2SRHbE2zmAm+KnxxRmgVYN9HKgUGyXSf/MFrVUSb91eKQyTLXqqAqBwMBNCcYR3GS7UrM/pKmTWUnJJwWx59OZtMTW1oaAlT6/pTipFfwcjUyL03wDn3+jwQCXLl3C+fPnleFZR5Df2yPKj2ixT10bUr1ZlXkQCSqOR886MXDcx/WqTTgJbiZaniudEYFM03NcYaelQKfbhjtZtNuBSvEzXb9Onj95LwE3UyDSTJTMa2YQpK+TgJpl/yTAploXtQsc7/JPk0jRNHG9B+8fZyp7hkboJ7v/8Awr4N/KjcUVO7A7zSMJ8zTaSjJ5A4PaVYotE8nbzdnafh2fy6s2zz8/FQwPIjqr/ZG2rQOc8alScDPYwpX1JwSbElsUAv5O3rCglTW9DusVhPZugMq7OWZ17K4Cm/w81i5wJDwa6HXXUL/3vubmnezCO+nz+2npd+it+5qbFq20dqJR62hukvU4HFgkU4uTfP4LX8BkNuNqLhtKpmpPWB29Bg7mS+wtljhuc8yRY0Zggw6LpClWymLij1BOLO9Aw/sSgxJmkDmUrrXkG0dhivJrBABrZW8Oq8qoX9S5tCI+BPnQYsDK22gwZFVSMjKpS2ngJsEOOtCVVDcX6XGp3i66m3YdRnlZ3KepmWTOW2TEiIAVNUZjEQs6wsqODipu6sgxld1ZRHy+sqcpkkxH5ybB2WZybgVwJFrNZqH+pIAz3LgwZZ5gYInzOXU5BQISppJzSIW5yghy0+DxnS0Mdnt49cWXMCgzPPrEEzhz7ixmhzdw8/oruHYLmA92MZtCqsRnWKBXluj1KmS9Gr0RYYchruwt8dDgOvbGfbTlNhazGV567Qr+6tU3Uc8rfPznPoj/43Nfx/jaEf7eBzfwEx/sYffcCM3+MV769lfx5etDfGd8Dv35GD/54afw9BNP4XA+wreuHOKV/SP0CE6ixhM7Fb724mvIzjwgm+PzmyMB4964eR1PnN3AMw9soh30cS6/hsXBFbx8/CCOq0cx7PdQzafYbV7Fw2dqlq/Cy9+7gmpjE28cZNifbuDcw5cw2i1w7cYEo52nsTc9xkuTHK8dHuOgngl4zRTagv9lJeaWRszG50dGelRgZIW9WWaVplSbhqunRdAp54t6gbKhMtaUAHUhGm37OW4cC1aN18XZ01DdZYkszhNCTgFkCo4R01gtlhsLjSi4SRkIBzelsFcCOsm9JuCmwkDm2NomSbEaZWgojYPjV0IVCqa2IjxhAQqNJzO9MYKbZDB206FdK5E3lhY90vvUjYI2C+fm3YCbRSiu4YCGp2SGKuKNFvMQ0M2j9LZTlPlIpkZNSQkaAgVI1XGOqqfUhK2ySvtLNpUuPr8CboqNsCIcVljKtVjNO5TNvjuJDhhof/r7SyyLWOggxbjdEabVqayyrDhxBACMceLp+VJ4xPWgzMEPTF+xXYqO1AQEpLCTJ6+rjIKwCA3cdIfeHeAAc4cbUnBTWybhNzi4aQzOysAF95N9Q576zdv1AAfFFL0qw8V8ivduHOPxsws0xTEG2SH+4I9ex4s7H8FyeAZFRbkJLaahxXnMhrIDzcaLDqyxgsVJFsBEQUBWX9dYmm9oLOjQ2QzoHCCbTGUc9KE5Ezi+g47tHcFN7eOUQSotlcgfVG1j0hTGxPp/2XuzWMvOKz3s2+MZ7jzfujUXi6NIihQpdbd6EuQe7HRk2InhIDCQAEHykscgTzGQBI7zECBPyUO67TbSSTdgJw3DaLfcVo+WOy2REilSFMeSWFWsebpVdzrTnoM17f2fc88tspmOICZ1iWLVPffcs/f+h/Wv9a1vfYs1mDWwVrCAkyKcnONP43uhYJLvR5eQnBE1blOzxGvbwsPjNCaTHTIGrNErVBuwMdPCzxyf/8yCm649cJmOf1VOPQN405IvUy4wjV3SvK0BN10wycAbKdHNnZJLYyw1ABr/i5ry2T2p/WYtQ9X/prJs9z6kI3TTFVo0wVX/mzsEC9gvfrMsMAM33RJ3JaaPPfVRbKVJ8ETATU04K7gpVQ+UJBKwY5b8Ui3DF51ReX4uaSZdTtJxZFlESlYLw9M6v9NN2Wt8yuh5Zue9HHVijbi+wmjZD1kkLvv/qLeRZm3Dn9YN6dSdcoGPkyQf+xyL4XmPq6/rJE/qvayAJd/9JDNTKOfNx04BNw+BcKpbOlZVYD6t/c3jZx6LA1Q57xPpApF2Go4SbD94gIPBkO10kqdis6nk27qk61qjtWVrUkDrBtxk/dok5bN6fm5WbJ/qaPJzKLg5NzcnY0FSLfUZCMzPzXEjoTiO63J0+v1Gc1Z576rPy6c7562kiRM/D8+G2F4mUzgJTMk4iCf1acHN8b0xDo5P7hv7nvbOx32ZXyOm3qGuqL/Fe/yIMl93XY3taaNK2sXVpxRQX76OGofx5LW+WTa0RIwMGhJ9gz9FfTLxy/isV01gk/uV/Wjva3anJD2dQnYDinUc3MR6fdNa6ST3r/tWe7zaM9VJY+6FoJqcFADyopBPOoQHanKV58tNskyZPEvW1kOr73enmqsvJuwH2xOHKW9AcZNV1ks7CV1Zr9oQU02GCxbLwxxO1EwDFSdlT6YxYKe/1gzCONiue68eCAcOViN4FIBKczTbaj1qKPRxxuEz8nPvr/2vV5qdo4ZhfDFJKNt8Pfz70480Nz/11H8WmZsEQhK4Sb6edFsu8eevvoksHaGibuTUsbbysZeX6KU5DtICvaLCkJicJTGXxPEpfR+pljPWq61OujSstbpkUhutNFloxVWYLSUODjm39IeF4xn8UPF4OgLLgrsjEqhJjEdiZVJQS0Ak4QnEu6Jydvo3O7oainO3YQI31Vdzy6q0iF4PzUaPqnCei9+v5RKsGaRlOQTWaG2POOFNDac2VBFWArwOqrzHIG9C3bzTIdLeDkYHu4iCCtn+HXRX1tGKWlhfXkN3ZhZeECH2fLSrFFE5wJMbm+gPdpFlCdrdFhBEWFhYw/z8Ci5fu4lLd/aYSVblUvpF3XSrgHQ+BYjg7vW5hz7a6AYJsiwSMBcFRlmCfkr6WzEWFubw4GCEIANOzeU4tlphruvDzxIMDnawnQTYo/LzrER3toPV5TXkXhu3e33sDYesl4Qkx0rcwd3+HvKYOiIDs3GI3POx00+xNBNgc64FxCHmgwEGg33cGcao2quYa7Xh9/Ywm9zBxkyO+VaJix++hfnlDdzb83CQdbB++jEEM3N4sFuiNbeO3Mtxa1Th8k4f22mOktYIA+YELIRcqp5UmbADQmFrEkrglcRSpgArQ8iApo8gpE7vUjplTQyS0kNShSTlibBKeB2qVydsYWNVOGUyDA6ZA6SehbX+4TVrAOMYu1P3g+MUGVhnzhIDjOp4s0vgAD5yUyZ2LuCH6PFZtrzREKzF/Md0J0V+gSEsA61Mv3PCibXnc+SYtNhZ7Al7plomXm8LvXMZO3pIHccxp0ocLAsoXPaINYYw50+cVup2mkijLp4HkwYQ4Np6P1FSg9/tOqVOopphvkr08sTXVXivZuMZG1aBVGaCyjXF+bSGTQaGSuMYsX11FKt6rWS3xKGrYUJmECvz0nR3LairwTn9bA1gmQFOi8ktvWYAXwA9uSrZaEmuyBUkaOMmW6x3LN9TQyFZdk2QwAGD42caAKIusk6jsHtlzVAQqWCcBVIKlgjWIAzkGS/DoIjQDXyslnfx9OIdPHcmgE9nUnoff/I7f4F/u/R3EG2dQRTk8PKEJR9SkkLxIoRlIOWLgaxV2RON5hbfge450WzVMEQBbboJK/fUn/AvCNii42EJuzrYt3FxHW9bq7LzuBO67QIFHQx6kHsi7VwBMZgRx0k/OTcYbOLJ0W7RUk/ppCPoPU7jPmVdCdvC3Be7N7kLVh7WxgYWIElTMQG56W963s1uC1/aWsaLW8vEW+f7+fa3X8WNa9eZgUWsTUosUBdw+kPAAf0hPbx2u81/22v0Pvq3sD1DZlsbC2+ybPsv43Qxo8cB+13NzYqY9MZcdUHITwBIWsLHvZexJW9lqraoxn44rQq48bvFPtn3sj/syxhjwtKk88YaWigAar9pAa/uTFkRSuNk+6aSO2P2inTGaSblMzNKyFK1jVWqKGhgupqmRdcEzBa8k6/XACUWDLtjZeeTmo7GftQRutg5rnBRO6HpNNuifBbQUHUoSU36wtQVnRIXDrgpHeRL5JzooeeTCgIGSlhChcB8AUfB8jCqk8jJcd3XPHfkH8lesrlxwRl3egWfaF4xC9AwjCyZ1tgeMTXji4SvpftVjwsZwjrhogCdneu61txPqf0FJ66r7dzERrKErGsVxkB3BV7G/HC2P806FCadJfY1Icw+tQI6BlRS08gixz75f/sHGCUJRmnGLGJrrlkzNykpqCXp5mMxK0/Z9agKaSjX72FtdUX2i56fAoSJpizp05Pd4fOoUOZwWaEVRdhcXcXmsWNczp4mqTSUVH1y2WM2/w1AVJvQGiQT9nI9+w4gaPPGPztkXyYASIdtPbZnDFibgldK0tVOYscIfAJwky2H+7t6UXfuDcytT3o9G8fQAsdOKU16fIWR+2z+hbsIXXMnDqRzKutzGbBWl5hLnwG5dY2tjGFe2149w60yqQYBZUcaKN0Mkck/yN82TTWPgc/ixs9x91mt480bVfe1sXtrX8DZWTXwaI6l7BkiG7jMdXUqx3CZmi0/NgfjEh/8OfZbte+qz+0A2JPra+x7xybVrpBd0zlfZL3LRWT/j60Kx81QeYDaN3a0dyzJPoFA1WvQnmGq3zK+zKRyaMommXg4AjfPn1jD84+d5MQf2f/vvPYGrnx0BWkykriN/Jd4Bu2FBbzXj3F6vsJmy0M36iBut9BqR2hF4reYn/NX6b/8ZXyd/z+/l5mbf5UD8Ajc/PSj+dkEN8HgJhd1c6lFjn/9rR8gSQbMzCzLkMGcg7JEP0sxLER3k0CeNKcDKEAYRChCD4lXNLKBE6VxfIZY4GkOm3OSNEGnBqjUH6VOiQlIJ10xOfzmpkLkXjGoSQ4ul7STcy/BNbm0kRpt4SEwuacOAFjjScuvhDlhGS7XDRTGWWbsLhWXZuFx1t4050MAAvkMC0Ql2DUfg1/3SvjBArzsARY71OF7hIr0M/0MBzv3cW/nNg52b2Dj7GNYnlvCxuIyglYbeekjyivMeym2Vjo4traB4cEe/NDDbn8Pu3sHWF89jhOnnsIH17bx9pVr6EYtLtdHmrEulxdWILyGg9m8QhTEKLhEP2RcKc9T5GXKUoNBHMPzW0hSoBN2EKBAO6wQexm8coQoKNFpE/CXI2534Jc+7uwckD+KqNNCHlD5UYrYi5FWIUYPUsRdnxvOVFmOKAAShLhzUCJJD9ANA+4g3w4CJL6PAypPofsPQoTJALPFAItxhZmoxP7eFczMLqM/CpAUPjoLSyi8DtK8BZ9KV1slhqWHawcp7mQ+Mj9ESIxdAqL9CHlA8gqpMIljmpICXkbrIoJHTaiqFGFB9yddgVmkXsFNcmD7RYiR30YrBNpFDxWDm1b4b89EAAAgAElEQVSnTUGUSBPU/kxd6mSae8qM1NVBQDOd2caAs1Vja7aGKLQzu2VquZmMA8BYgyFKMnDndPbZrCO76GXWK9JQSEcXjgJGZhcz8E9AnerbakBrmWv5DAurTX/W9BSbEhopYaRnI3Ya8bldqIzuTsFAxnno5qSTahMM2pWkJK7OnDfwoD6PE3BWBYoq4cZm0g1atFVpLEOPZB0amyLBuclGqNfLRkKavFSVNCmxTH7NCjKbQsE3SMeLgFD6HWHdcYMXv2Q9RG6qVlAIQcxI4g7ryDHjkMr4BdCNCgIfwPuDbLBBj9SUx5itND82BrQm6T8pldP1Q4EhM0Bp8SlkwEGZte6QdZfSOOuQ2ecx29EaVfF9RDINjkMr4Ka5GrY6ZWztfmm91aAND7w2ruLyaZ1HBXnJZtB1oyhDkbbQKYAFbxtPLlzHCyczdBaPoUr28Kf/y7/An3R+BZ0nn0Vrts2liGR3E2agBogydcF9CrFcyYNmndoKITCkhpT4toWRO6a5J+Z7onmKBU0aXLgMKQOsOcknZwf9ZbMtr4x57/V7pNuzNgOz5i5sC/QsmlpabRBLA44JG0z2S0MS0d2u+zBQsMDYw7UuNtUDqL0i6YOtToyXjq3i88dX0NJKg1e+/V3cvHYDWZ4yW90c/p9EcLMeazcYmwJsHma9yV6Z/HKDXWZI8vpwJtr5hemYg6yZ5hYk0KWmhPK6lvNSaS43ICR9TQKWdCuP/3ITvB9iJ4lMj3Qh1+tpLTvZYroLluGhs57LgE33UJjQxnhqkr2WLFO2GusTysOarNDkGCp/uB6RaQwbTqYYo96SZ03+oSYIElzFFTZamm4fasA222+W9tEEn9p5YTFrBRDvd0lwqWkXm2nN51SGRpoCCqhaJ99t4vXcLMkn0ZswvJLuoW4aorrWzq/VzNf63tlENAzqRqO7Kc2VDawVIA+RVnABWVtHhxbv2NqsUSA1Sbou+S+HfaYPYGCk+MZyntTMQb4vY8uKD0yd7on1m6YZdvb30B+MQF3MB6NEEsS85psGQMzANUkXTVQImERZeZ+bgPpVhnTQx9axDf4s3nrM0CeAnrQ8C8zNzzMAnmdS+UF/6PWFmRmcOXEcs3NzXM5O3do5oaRSWHQtIcLJWNcgYg24OGG1k6jm9X9IouDhITjbDfbHXGti0+A0hnQZeHpuWMLKgKjmPJk+2zXofsQtjYGbzv0cyYYzWR5njCavzCzx2lGdcodOcoPHWhPm8rKtK4m1ZL01fwzstDliEkl9oup5XIN+CvQ5bGn3uaY+40MAM5HoOAxcW6xax6y1hVFmtiNkTcC4SUjZVmumpkleOXmTseEdu2c73G2N6kjY49o6q+2NDFpjj81+OQSCet0fOrzMZzG/wl1Qek5qaZDp3stsWrpK9lTts9bXdu6n3muN23hUDpLPr8PbZ3wplsBsO8bjJzbw/GMnGnDzu9/D1StXmUjEbRjC6BG4+bDD4ifkZx/P3Bzjp6sz5SzkycweaW7+xudu/oQ83v/z25CMCAXYdLiEHHRGQYEyXoJ/+ilUYesou/KXvvhnEdykgYm4CUsgPlWV43f//PvYHfYwKKjkPEBWBUgBpNQkp6IGQlSqTs6uBs8EInhUtqfsKwdEmCyzbM5AdagUWOQjTx1JctI5NNW/JetnJScyLcTEk6tThl+CDis3Z5ih7p7cHIVWgiyC4DXvQRhUDFY61tNOItbVa44LCRK0s229QhotN727Cc0tKa8IvALUH7xd7eCxzU30dnusEbi+PIfBcIQPrlxE6CWYW55nYHO+PYvdgx56vQPMecCxmRhnT28ihYel+UV26q7cuoY7d+/g2PoWjm2dx1sXb+LNi1fx+JmTuPbOR7hx4YeosgG6nVgC026M1TOnMPBauHP5R5htdRCRc1rkWFheQndxETt7B+gdDNGO26AmAnmR4vzZMyjzEXdo96oM3XaIssiwuraC7uwifnT1GmJEaHfbSAkW9yosL62gCNq4f+MBFhZmUQXSRXmmGyALW7jb95AVQ3T8GIM0Q+y1kMDHKPBRhBHrCwZFgTYKxH6FJO2hSyzWsCP6PGUmeoXc5VJYHq22h7mFWVzZT3DpIMO+nojEAimrUMAjL0NViOB87BFoS5ICJEWQo00Hf1agxwaDAFxf2cniJwyrCGnQRuSXaFdDEKJrOU5jYPEBX69r8cSkA63IPtQgCINK4vQyEOZwQyyUYldB158AEtq5tg4IrQGKOI1UIsTXYOafNpzRrpbGXOQFTY/H2rTyXmYymA4ZN26hEkXZz3V5s673hjUp4GbtIztBmT2kdVh3CoXUJVPmIO9D2nnCgTFQWBoyWVmvMdjGvRsJGJR1wWca3Usu0hI0BxTUs99NIS7ZCb0rTWSwY8flOQZaNSwl3tG1jRCm1RjjxQJVLl0WwVMebda11A7iDG5SEoaYmz4CYvOp92bvoQcIFNwU/U0aHmFAWsMgur2ckjlaem1NEzgY57J3GoNC15ATZfB8KMisIFyunc2FZe42dlLmO7FvqKFZbfJ0bBxwU3wGuY41sBA2sc6jgkAmlcBBi3VmnwA3i6hEqwDivMKCP8T59nU8s/IAqydOc3HmH/z3/wg/KM7Cf+JFhMfPo2gvgVTY0irhJnOxNr0RyLPhVpluppwk8kWND5SEY6722O/wueIglDWYYcGs+U1NfkI/R4FEx2OQdNcY1DEW//Gu0zNM7IbAcjyC9XUaQGXcGdF6QOcpRDJFrleXilkjEGaPUOLRglB9L19TxfulJQg2OzFeVnCTmvsRAPHZAjflrK2ZJ58E2LRZ/Dh2Z+0TOItqfGIe8p0FizTvxNAU1vcYuMm6hNIIiBqsiNxIAy7y3FoZogIAsvelPJbBTWIsctLSmqNJKS9XmzCgaRrjIqlDYCZdqpbX0X/zecVoksUM8j6x0Q1biO9JnkTOQbOZDlAzOSiUSJHfkzGpE3nWqMX30OLkjdh9A60EE3HADwI36YuSjwqGUud1ljvSuyKAgnenApdSuSMgpulu1viemv9xFp74llZ27eJTDLQ683Fox3Ps1ZxZ9E+5rhb51NAaP0Rzvmjt+mE2YDOSnwTcNJBIbIIDKjQZEJ0JPQsU5JRZkUZBMteNva8BC/Wh7XNp/ZCe/CgZYWdvD4NhwoAkMzcVvBRgWrula2NNY21Kx3T6Q5rHXHaEfDREOwpYb7PIJUFKZzqdeZTsy7McC4sLvE4STuJLQpKkKVaXlnD+9Gn2Cfm6dJ7qepHrqNc2AfBNzq8sVLOrMoZiXSbRw+loYj3uarLdOZ2cHx53XU/unJk9l7E/2sS4YNu0RMv4GnBPy/H1UV/BWSeTa8i9CxH1qo3o2NjIM8rP6jGz7+vXdRs748ykAqdcvLknBdvMZzNg0+wNN/w0o9Rc2+LLsdH7GCYg+8T1Y42vgaPGQ+yj29XbPDAnWaWjwff00PmcWFMOuNn4Jg4wr2MxienU7x0Dmad3HnctjDOpjv1wfJ2p4GbTSLUGWy2ZNQm0uuDm9O3TTHuzDY/eAGWF2XbrEbh59Ah9pn7yV87cfARufvr5/yyCm2R3iG3HMAtVgKPEP/nT13GXwU0qPScRb9L4Eg+RgAMu09ZSQyuDZPdZhdDprQaAcPmhluFovbYmis3BtfGWg4idVA6z1JNmjELLPTUAZCDTGpFwsyEpRbLOsnw9SdHXTq6mabVM2zHhCg7U583E9Ctmwq9aIMIHm4EDHOhL5qnObLOTKI45/z4f8NTp3GNgciXcxdNbm0gPchRJhtmZLvpFjiv3bqPbjlGWAyx3OlicX8GHH11Bb/cBPndqC09urSOIPWR+hfXlTURhC9fu3MDewQOsr6xifmED3/vgOl59/xK+9KUn8Y/+u9/Ea3/0x8iHO+i2YpRZjqXNBfzi3/kaXr18D5e/+U0shCFmWTuywue/+FM4/fgzeO2NH+DuzVtY7HbR8/sM1vzKr/wq9vb28c7bbyFLh2jRYBcpjm2s4qmXfw6vvP4GwtJHK44wyvuYm+3g8cefQDS/iA/e/hCdzhw39ojDAsc257F0bBODqov+cB8dZk3GaBURZhcXkaBisJMYLEQ1aRHV0ysxuzQHpAGyVLRTQ2oq5ZOeaICZuI2ZdhvLi3PY2lrDB3f38NrVbdweEXISc+ie51Ke2SIma55w6cFMGGA2omxege3d+/DTAGVWIO8EqNozDGaSBAMHMb6P3Gth5EXwywytaiRzrAFdXYiqXZAtQ82Bn7LGxpwZzegzO6/GPGsOlqy5Oo4WjUEB4GVvWOArjqP8nwAcYmJJWbN0rxYms+wFTggoNYxZEApushOqgSQHD6yF5Who1qWeVvYr5XxFrUjFu/6Q8eREw2RgpWNmb2a2jZXMauJASgkteaL8QI1Sx/xBqenUvVfqw8n+c7v68jUYzJMxcH2pOvOtzqaVatv7JMAzbVVl9SnTThoiyX1aaRG/l0FEAlWFYc6yB8qiZJCb3yPMAGPqWLjBEhz12pDxq7vMq3QBg9MOw5ADDAXaxfGW1aO9iGv7NQnkyrMKyGll6WkgJfmypJpyL2E3mUcqyGgNpZqh1HJTDozN+VXAXcJJgf0I7KV1P/ILzFZDtMsSM1WOc/EdPLN8B8vH1xC0F/CN/+Gf4Oa9AoOTn0Nx9osols8h8SOkHul0Vmh5EUaspakQi65TYeXI1xi46axQY52abae/BXixoN4Rtnc+iasD+EMnIxN3t7o/M+aO/oYGVdLYqkY6atalgUp0EQadDu2qcXCT13ptQIxXLUCprC+6FzrBZVB4zZLN4g9uOmfTb6wzuLmCF46vcBO7zyK4Scwtnp0a4Gtg5smhrM9sni6zBEdHnMIsE1vrAgjuXjw0XbqezOowkKPgpmwxkSTgpisE+pAuYW0HDXjS33YDQrqRQtYq23pmbgJB6CGicm71UVg5mQAe1gInLU/qDK3acQqoZ/Q59r66kce4neRmfA5QZiCnAZvujnDfZ+NhtqNWb+RxFLkhtqCWdKaEo+qimxvY7Dc9LF0giBLHEFDXnpt3MZ8pquKnEvC1LJEDMtaKtjq2Tv6xYfTxMdMkJu2ZTI+Un93ZqAJUTQE3NWlv66UZi+YUMl3uSXBzjGXlsscPLzh+xeQNGj/EAUJkCTsJRAWR1WYYwEnvacAiBaj47DFyggKhkJL0/mCA3f19TtZneY40o07pYkcMLGXWplaKGPAp4KbIYPAJURVI+gdYX1lmEJo1plVuhjYeV6X4ASLSkXf8DiY1+D4219Zw9uRJBkVpT7E2qwGdqletztvY6E12nxb/3Y5C+YcB2uPD3kz+VIag8zn17zmlxK7NnwSiXXDzKPs19npdhWZeYe0Q8NsaYKyxc1MZfBq7TFte7plkCU61irUvKolq8ZzEztnVTR7GfU33l5OsPhLcdLVCzRd2wFMjqRwC9CcHyfneBYbt5WkAcfOz8fmW2NCOhoaByjvskPat7q4jjpmp60ft7qQvMHXeJvzbyc8z3/Co60yd72aBNj9W/7UB6c2btP1yaLXW688ZvSYZe4QdG19XD3kTMTc7j8DNh4zQZ+pH3i/91pXKsml/FX+f6Wb4jWceMTc/zSr4TIKbPrhbujioQFYV+J/+6HVsj0YYUXjjxVxuTM5FXdJRFALGcPkqxdTqRGo5LI2dZecFj5DgguNy8qoN7NSfuWPNoZk26iB7KpJJnGrn+2NWC4OboZR5MxOoyf4bO5OvWd9PY0prfosxZVQo3e1SzAdSk/wTzU8FWjgoVJCF79u6jGqQ0Rxm+j51EGhvEptiZsbHU/M9bM11gKwNlC0EYYRhVWBvuIeCyvwxRDfw4AVdvPK9t1DlCX7tF76M86eO48btGzhxehXbt3fJnce9B9uYXejg+OY6Ki/Gpbt9/Nnr7+LU2Xn8z3//13Hlre+jFSWIiBF5MMDK5iy++Gu/jN/8xrcRfXgN0aiPNpUOBx5e+vIvYvX4efzhH/8b9Hf2sLm4gKt7F7np0tf+1r+P6zdv4TvfeY1LzqnUOPZKdOMIf/c/+c/x9a//a9y+dpMbV5RIsbDQxctfeBknnnoK//s//m3keRd+7LHe6LPPnsbnXvoCbu0keOXbf45ONIO4NYMgSfHvfO1rzNi68P4PsX9/Fy0as24MLwb+o//sP8Zr3/0Brly7Bi8KMbc4i/nFGX72n37pRawvLWJ5fhYba6u43svwrYu38aP7ByjCGCmXlscI8xzzUYB2dYAg9qm+CYshMN/28cOPLuPuvQH8MsDa1hpmNo7hwIuxMyq5cVYZUMl3zCX1FemdIhPGlZWHK2DA2pa1B6lgAwOG1uhGVzyVltcZfQM4x0sfCeZvvhRAM/BFIsKazUlBDDUZsWIXuQ9x9aTJinyRviI3StHu2uJ4NmXHtL7ptwhYsb1AfxszpS5LVwDPmjPZfbo+mwv3mAPZlEXLbzBDsX5M0ny0shf9bXYcpfmXBcBWPqgtTqWLKjFwCbg2oIdLCceTLgJDKpVH93mjuNaAWor0KoLovi5gEzOBeKQJ7OBWS+LcMvtSwFCa8ZhL8uU9Airp++riNpJLUL6glVYqa5OxQQ4kiZErLl79bAwaT5S7ku5mzfxQJtWYtqni4rU2VGObpRGPzJwLbjYAhpVuynsskLcYl2fI1ot2LTYmKpfqG7NLx9/ATTLwUf4AXeRY9iqcnxvgiY0dtGZ6yBMPr//LV/HgRh/7K2eQn/oCiqXHMAo6GHo5M619spZVjDbLmNT4Xb1lBOSQdVxMdHWVUKRpQiFrXM4SYa45JYNOiSh1OOfTyBpwOTuUA21u2NQEkXb28ec7CAgn/iYA0jpYUfDU/ZwG1qEGZW5g6rCga2pPA0TxkclIqpWJiUahlUkKQE/vKbBWl6WT5qaAEq9++7u4cf0Gsuwnsyzd7ZZOYzwcUnpMm80wi9EBv3V8DrPiaABor6rNmWSZqCXkpoO8bBq7zO6JI/HhLAddexrMKlLCc6xMcNEOZfUKZq6J7qACnk6Zpvg9ChJYYpV9JXldWPqih0jJKZHoIR+IxMeJ6SZsUAaamD1npehyt4lpbypjSlrJGfCqGqAs89HsCSllH4/Qa09rApSX5dxUy/BFTU9YS8sbcJMaRMpmFnevOYdqFmfdpFGBUW1WyU2IXIakr0D3lGsYKGOpP7lF25HuuasAn/EcHfrcw8AFYYk3CT9jjduIWSVFnS8yHVJOjB9OFLpjL4mKRk9wLAOitkPm2LFhY8B0wwpv3Fl9dmNa6ULm8lwDN3RexT92oBYPSPMUB70e9vd7GI5GvNZSAuvpjzI2KY6ou93Tme5+b/JQJa3XDEGZY2Vpkf1NKiWlz6P1Rp9HPsPCwgKyLKvtO9kBus+Zbhdbm8ewtrLM7E4CUrkKSJP4UkarAK1Tbk+POwlusl3Ux7S5ngZuTgOKDoNKk9CU+l2OrbEGge66cra+bpvpn+PaHS7td23YBFLHn+BsXVtbnwTwmnwPW9c66aI2ys5QZ83JlneBTrmJsfs0trCTVB2/nrOfHLam+56m0k5GZPo4TI6hPMDkeyeZtmNjrA2u5LWm6kdNm75VTm0bapH2Gb82fzdtfiZfO4INX69LTYiL5Rz/Gn+uicmffCjne5egYQum/ix1uEQmSYKb8fGaOBvq86u5wMett4/7+fiaB2YegZsPmc3P1o+8X/qtj3j+DYwxttin/fsRc/PTL4DPIrhJnmBETWnUkaXS8//xG6/hQUIl1DEqPxKjVeQMzpETTdpb9MUlkYQPcdmTBFy142YlSooE2OuTnf5cY8j/1oDeLc3zKONq3XnJwLPXrU4sd8uUoFHYamLama3mOQykSSvImoJ1G5MGjJrMwCujjY8Dx6l1v6dLsgttwT2DXQroGthQlWh5BRbaKb56ssT5rVV0uscBb14CBJ+6nibIQLpy+4j9AGke4FtvvMNlPp9/8gmcPLbJQEhEgFYmIvkldawmnUy/RJqXuH2Q4rX3r6LduYtv/PYf4ebFCwjCIeKghSgPsbE2j63nH8c//bPvAtvbSB/chTcaYnF+CV/82V9AOL+C3/v6N5Ac9PDkyVO4ePkdIIzw1V/+6/jhh5fxnddel0CYwM0AfE8v/sKv4E//5M+wfesOjwSBmytL8/jCiy+is7yK3//nvw+viFCQRiESPPvsYzh27hzevXQLNy59iMeeeRG3bt/Hwa338av/7q9he/sAP/je20j3h9z8yPcKpN4Q/8Xf/y/xz37793Dr7n10VpewsLGOja0NPPe5J/G3f+2rOL4yh2R/D0+cPQt/fhOvX93G9y/fQD+n8nUfYdyBn+XciXVzzsPN3W3cebCDM6srePrMafzoxg1cuHUfrXgWs+0Ix9ZWMUKMe6MS+3mJpCi4EVIZtBgUbSGrnQgOihTUNDCjAYAE1OIUgEvmIHCTyIYKltVAkXkmXKrufjX6UAwQMsJmDUEkAMl4TWi5sQNuhvRvWpeqDUbOvusA0e9yAyHdqHRlV6ZBLqfPKOi+ltI57E59Tw3sWlCqgRpfgwDRep8IW5SA1tDVKWKZCxsUcdS47I0bhBEXUdgZMs5SPqcGTABOLTm0bqbGPqyfwXlyzrjXpYVmO4g5IraD71k7qfPQ8FTK3iOerMBhWgZv/EGeeGJfFggLAlros0QD1CBmK53l5EgozyINfJW1aUxZKwV1wUPTCajZieIwkzyHmSF5xeapKW/lRJQx4B17xox5/UGmzE3+DHOwmWDYhLPUdEtsoEORlF+oF6xpkzG4adc0cNMqpMsM7XiAtbjCybDCmZkMWys78MoLeO/Vt/D+a9dRrv40duaOoX3iSbQXT6JXBNhJUwxLIApnkQcttMuM13a9tqYc49xoahJ0MRaljgW3UjJgUwN4+h0XVOGEQf2YMsaTZ4Ppezalqg2Durk1BRhcjMDAN2O90H52n0V/3mwXJ/0xUcLMvbzsWUjvWJs6sF6eJhFlT8szEPt3rRvh5c1VPH98GYEn5cxUlk4NhdIsRUC6xKRZ9RPUUMjATZlbDwcHPeGT+9KMhsu0awaf2o6aJWhROYEudAbbnufV3bBx2MEmKRRlwxoLnuwRNaJTbcjDoKkrZ2HrU2wUgSxchq6dpE3LUjJm0qSR5GK4eQ4z3YyFKKW5zMV39KBFyMNkRNQCUJl6HPL7DFTicnQHRKAnTSihzGxOArTpFJd1J6+RRIkkmcdAl7oWoFmg0m3dzHGzsG1c2N7yAWWahzLKJhliIHFETp1Tgm6facw8+ptBLgVzRYBDkoUMblqndZ/FKIQz7sTaVrHA9tKr1ZDrSoZJ2LaxpeN+4FGgFo/+VHBTDHqd8Dcbqg/IDPpAyqvt/HHHcxpg5jIzxSbL7zJb0gAFk1Nie+CCUU1qz7z3OnGoF2Z9VkEDG4B9Anghg5imCfb3D9DrD1jjkhjUBF6SnrqA68TenA5u0n2KNieQU0PLIsVct43ZTszzHIQxfxZdltiYNE4Li/NMlqDxoveQzBCBmZubmzhx/Hitn8pj4thYF8ib3K8uuFmP9cdqbh4FoDX7wq5p8zMO8tm53VRGyPt1H9mx6sQX0/bY2Dpx2Kzunp1yLNbrTOyn0T6PeqfzTLJAD519kto9DNw267lhbh5a41PATfdOJlmsYuWa8aP3un7rtP3SjKrZqfFnbTqATwEinXUvNsgFyiW75DJZ5fmckkO7V7ORdrpPrLHxZx5/vsmZcZswTa7nqfbiYbXw9X254LcELYdsHZsZsSfmM9UkoAmguF6bjuwC/7YCVy4M+pcCNJ3BoKnhsvST6+MNhR5pbn78Zv4JfMcnYm5qmkrKVxzUs/5e8ty8QE8/Ym5+6mn+LIKb1C096LbVMaTwxsc//IPv4kFCjgY1uhAOJgXOrIVJDkhGXchKbsDC7E1lVRnUw2w0Y2vW5W8CrnAHbefgm2bIxhxhPixEN86y0OyYF8TSsm6ayljgTLY69RXpsVG3d6eJhJs5NGFwyzYRC9SgWaEL1B6RaRiOLQwnA0eOr6g+aXDBmK8Vy6hDSMzNgDqeP8DPLe3j80+cwdziaVSY52uVfgK/7KOfEJZYoeWH8MMO3vvoFt798CMUaY7N1XUsri5hJsoRULl0P8XG8XUsLM6xpuCDvX288vYH+M67F/DyY8t4+amXUGU9IEhQFgHCPMJMK0S/GOLm/gAHowdY7nZQ9gcIqRv73AIzOG7e2UZv7wBeWuD+9j3MLixicXkVFy9fwZWrNzgg6/V6iOMIy8tLWDp5Gt/89ivYvXOfu9FRUxdySp84/zjuD0d449tvIqDyoaDA4OABHju3ieXNY/jeu5dw9/ZV/Id/9+/BDyP8H//4N/A3/9bfxoULH+Fbf/46A6IBs1pSoFXhv/qH/zV++zd+HVUc4vRTT2NhZQOLS6t4/tkn8HNffAar3RBBXmB1dhbthXXsFBE+un0XV25cw8GgDy9sox3E+P6rr+DDd97GEy9/AaeffhpeUaFIC2znOQ5C0hKlztElnlxZQOXH2C4i7CNCP0+RFDnCVpfLvUO6L0YkNZusOk7y3TgAInCXcsX0gGcwVJeZyDjU+d0pudem2UHtzJgeWg1IEnPT00Jx0WyUcmPZxbRGGETjkm9lENbBj7RGsP1Ia56bwDiBgTAFlRGkz8hSFAbIGEBnQAK/Rxv7SNGj7n1hGJoTSCw+kjSou+0SYKv+oIFR3ICnBmad5IGDrYlfrp3RGXIsmHLDV1ZAlp/f9aSmOmFkc0Q7qHbSRYVM7Bp/QAWvIPVHukpYJ18ssSKdeEv4BJgwIkrvIXsqtkzep6V4vjQOMoBzLBBTYJB+znNDMgN1lC5yF8za4qQHP72ycC17L8xe+2LWCjuVxJCVZSbAQMOuz52kkAtuWoRI1w+JvT8l4ePacym/FwfWujDL+hP1AP73MMHSgo/NFnDKy7EeJphp3UYrfxPvfwa1taQAACAASURBVO9d3Ltb4trxr+GG18XixhYW5te5kdhBAYxK6ogcY5TmaLP9duH6Kcc4jb8bMDo23Ma0Fv+fZL24i0Y1Du0K5tC7gYX0QW9YZfRdfS7qPbA+bu31297UNWblefXUCURTxyU8p/LE3LzKQC1nrkXBQAMjLSETgN85nZxAh9id693WGLhJ8/nKK9/F9WvXkSi4Gf+EgpsEjNDj39/ZY6CEwE16VtJhpIZiBlC7AJkA07K3SAeTS8TJXpDpqLEclQ7gMdbMkY5+DZ4yQzQQQIXXymRiysJw8VEouVRSsozLZoW9aeAm2+aK7DjpQJM+p7DfrHS3fg5lDgmwqmxNca7qJC+/bjneCUCT96qWoKdVwAAqA630R0ECAV4JXOUW5GITJ8rTzQ5wksdKfqdtPwPsbAhZK13Wvcu25KZIwXhzEbuGO4fc6I+T2yatIYxYJqvSnIchQl/FGSbBODcoNm1PTc7bOSdvEahEtLIdH0/PQrN3vNecc8XO+0nNTfeUl5SCgZGyXtgOTyTRGxPRgBwNQ/8wiOQCoy671tY2mS9LPJm/7E4Xyxk4X3Tu0h/3cw2sq18rSySjEfYP9rlLOmlgUjk4rW0qV+e1rQBnA7ITkC4anAZu8t8UX5QFFhfmEFGMYeXqQcifR1atHcWcYCHzlqWpsDIp4dxqMbC5urIi4PdEObqc/806dcean2kCfHGZm7K1Gp3VKUv84WzJKaDSGPA45kpa5cA4qa+J2T8GUH0Ic7O+pk7zNPCzOccPM4h5HBy/iROC+lUniu17Ta6RPzXmG2iM1QCJ9DziU9jacoHLZg8o6O/wht371/RP/TnuHI1ff9I+G+Bqg0I+m/mrR/sVtnbrdTQV3NR964wJ/1MdPbrKJKFzWlxsmsf2TJOA/bT1aON51DhM/s7k2tDStGZ+2Y5aZZU4rTZf8iaRk6rtg/lbEz63NWKrn8WRGph2r2wnP8a9o9+bbbePBDezdASS3Q2CR93Sj1orP0mvN8xNdcQ+LWPTfu9RWfqnn97PIrhJjnjYpYZCFCQTqyfAP/hXr+N+VqHIRQuKorLQ17InNjBqZThA1s6/1LBB6SRmx+rSdH07g5tcGuIcYG4mjA2+lNBJR0sTJxYHR5xxOewlkSxBvfzNPAYFDSQI4dJbdR7r8ikrd9D9QuwINckiMF8fNE3W7rBPoixR/nhhi1AgYgdD7airziE53BwQBF2E6OML8QP87AtPYXH1GLwqYucuKVNEZcaZ57jbQchgl487vSHevXwT12/cY5CqrFIGBgIKRtIMrZk2ZmY6mO124fkRLt/bxvvXruJzyzF+6sXncGx9Hu1WJEB1GSLkbt7UMZk6SxNIKgrczKhVFpYcohG1TUZeZXwY0PiShlJGQRYFXUWFYZpxuXe7DSR5geHBkB2CqB1wMFklGYYpMOvP4qOdHZYYmAl9zHVFF/LuzhBZsoO1mRkGyR9s38LK2jp29/u4c/s+kqFokmZ5Br8d4uQT5/Dqt/6CWaphHMNHC2srx/HEuXM4vrGIzdVl9PaGWFiYQdQmRiw1BKLgMOXn5dYuXoSdO/fw5mtvoGq3sHH6NG7cuo+/eP37WD93FuefOItRv4esKrE128X9Xo6P+hX2AypHpyAvhx+14RFjoCQmKmnVKstEPAmBzR1JBOm+rYDdhPNszE3uuO2YHmkwNHbMK1vROiLLprJgz5yJ3Kexlb1AQA2Xo/PfFPw2Je8MrdWsPCtkl+uJA09rurkjA/4t+JLAzLyNZt8Ja7PJnUvDEtnHvD+YuTkBbnLDHWVKKpPSwq8aEFZgkfdqs1SFLWvBGF+bdg3ZKypdk+7d3AHYGq5wl3MJpiYdSFMMIsdrBGKq+/DCgKeXQSQtGyUGFYHuXaaH0XhTo7oGWuMmSgpuE0jO3dt9AjfpysYS0tJmZswKE8X+sA3kzuvNmonpe45UydLIvNB9UMBobNXYnEpL3MgCqRt98FhSgCkRdR13M9jjsI4JrLUvmTPL4jcBbpTLHNoaHHu/dTQ1xmbN3GzABwM3/4OXn0ayexG7t65iBSW25gOE0U0M91/FtRs9bG6cwGv3n8FNzGFnWGF3L0fQWcTSyVOcaPALkvsIpFmO4/zWzF9nC5GMh1l1Cc5E97S+d9Kf1uZbYtkbwMLWChdGTmns4DIWmNFRn1FyThmrW0Bk2W+ZH0inctWN5TlQqQgBsy1BUg+06s7pPlXtTLd7Lwe/zjMbaC0czMZmWLmsC3xT9cNGt42XNleYuUla1vR5nyVwk+Z9+/4DItZLGbQfMNAVOQxdFyCrwRlUzDBj26cgoADUxvsT4JR3BisSULJXgDX5o+XvIuw7ZptlOmT8a5tj16hLdimJJwkU8W88pNqIzgLoOjExwY5mcLNOjWkTOWW3CyOSB0PYkZacModfJST6lEQsCmQGtHINhqzjPCeAivY7nRmO1a/vw7Exjk6zswzH7ERtN0yGQxPnbH+1rFz0KmtoXvw9AwKNZW0yC6QzakkTOveIravPauCmY8Qmb0t2haPBKZUUje8oCsmO9MNEoG0m5JOBm1pxoFWstlfrRJ+W6U4DOMfAGd3Ntjbcn9nv8j0buKANM8UuKXvTWZc2KC6AYP47J6YcW1+DTw6jPc8y9HvU/LKHNM+Q5gWSLGPfNqOzgv6bADdpR7jNhuh8pdObQH9qxLe5uYYsGSkpJwBVcCVZjlarjfXlFbb7w0EPly5e4rii2+ng7OnTOHniBOJWi9mjDJwbKE8JD64EcsCXCVDlsOamoNbu+E52S58GRB0C8ppDdGz9ucAc50VCTU5a0tlK9et5HFPE4M9qrjWuA+yeyZP3yHbOBSWPAP9pvx/1ZZ/Jfla9gJpKGHtJ+ie4ZfIKUDprk7egMo1d3+wQ2GwN8CaSj+x125gdwXp2n0MqZ/TL5DXqedaYsCbL6Hk7wdrkseePcTLsGkBOzskhXE6T9WP7bgp4586bC27W9smS3jx+Eos2HJ3xD5y2Tt01MraWahLS+Oy7YDS9xc605rMbcHPauqn9qKOX1cSalk95BG4euQ3/P/sDZm4qzUzdcVoGtKg/3d+nqVv6I83NT7VgPqvgZtxtC9MgK1BFIf7B11/HNutsSkBNQEvgU7dVZV9y4C3cBGaN8L/p8ApqJpAcVuogmnHSrKk5rRyImf5mrcdEwbd0Bg6oXEiwIqNQ8SexYbfkkXXJZaddPk+IVaTvKE6rUbUUTuD9IRltYijI5zGYagpSpqlmkbDDNODnUlCzAXmJvWVZfWGA1npKfMcUNNF9UA/QHM/H+/jyc+exsrbBgREBFgSmhQSYIUMRhvDzHD45hn6EW/sZLl65jft3b2NuNkIaLiDtD1hLiHTnqCulRzKofoi9IsOt/i7ORBFObM5gfjZg7aFhAly9dg95WuLpx89ivl2hlwEz7Tm0ojbyLEGeDRBGPlrtNoYJMThCtFrEggDybMhle1ErRhC3sTcY4cLFjzDMKxxbX8XeYIhRb8QMzc5Ch/Xakp0DtLuLWJ/dwK2DGxhlI8zGLcx2QqQFsDskNmuCZQIZt9Yx77UluOQAj6gzBTzSEaRsfRRxI6veaITAyxmg8ssIcTDDTYyCoEDcnsEgI8ZGgAc7PWzfvY+5ToyzJ9dRIUXihbi7vY+1hUXk6RBZliCM2rh8Zwf/9vvvYHZpAV/78hfhjfoYhBXaYQfvXnmA713fwT1qwhD6yKgRhB/yemyz80Nd2FXTrgZE1G20dcJgj0LvtSZmw9pkdqUTnLoojWwhcVKkFFudRCewYNaIlhTlVMrIe0rYgATCUeBH5f0sws8xo+hp1u4dJROYgd14e7R1CsexrVmb6jkxQDAGcAqgKQxEAtxMX42gProD0620rt72XBSMBwgQaUdt1SVltoyCDbovQ9JfMFaSAUJiEeSuBNFiOxB5BG6yEavtkzBRhdEpIIaBR3Je2jNFHtCpRKuLdAZTYp4QS4jYWRFlfSP4QYiMS1QJ3AyY5UpgpLxCYy/jz10/6WcMbgrAqQWlylqqGCipwU2dbQY2GaiWx2oV1ASEnscKJOX+WWuU7SqxjWnWbC3YODbMTQZo2RHXAESNmWGXxh6tFGh2fP+aWmBOdUSlgboWOAAxF3SMCajst4eAm89vFshvv4lgOMLJuSWcXogw49/A6OAtfHBpiBefOovf/bNt7M2exIe7Ja7dL7B26ik8/aWfwiAZIGAmKv0nLL2xL6fbtDjIwtzU4jvlEjtltARuklSE+yGObIGAS3TGSDAj+qeNly7Nm+SLy3iVSXgUuEnapjRjlc4r7W6WWDFmr65P22kyb7rrnH/L8SgzwMGDBmH1OcR7XktU7ff1KRsbIMfkZrfNDYUI3JRz6ycf3KSyVNG+ljV/7/4OCu42Lgx1KkunJnKTXy6Axb6Mjl/O+1YSkqYVS1NC6yLSxA1r+GlyleZMupNb1/txlqjIOTjah8rApvsRNqb4WZyI4z0tXc0TZWmLbZcvs1v2GklacHJH7SLdN/tpDLhSYoYkhVJ+D+tRqgapSQzZ5/Qy0uPMGeAV/U95dtI5NnBTmls1jH8JVG0PNPtgWhDtjvUkuCll6eIzGbjZlOiPM9TczyHQWrLdcq7R80UKMrOlr0pE0jur/pK9pPOke7goxW4K6K0S7845R7vLgIX63NMJGWMTqTZ0fbLxvDhdia2Zl+1vrjJw7Ic1aLPPnsLgrMEwTau74Kb40w0oa+CmmCK5DwE3tQqKmeBiPRw3o9FTVr+dP8c0h/nzmwSA6aSmyQj7+3vo9XvSGCsvMHLBTU3WEHBpa5iThRPMTR67UiRWVpcXUbIsQ8EAadzqYJgkuHP7Lu7dvo3ewQHP28baGr748st49pmnGeDs9/t8D51ul5nRNCa0vvgM53UmPhSf/84Y815w1orY0sPMyekNhZpTwwUsDxmdiRfG3qvMzTFwrwajzQDQ34evVdv+h32+Y0PkjJpMoKuNGQNMx7U7pz0P+ei6gcbGj+/JmH3kKznJEPaHHQCXT1NKeo9pxIrdc+0JM0AnCAKTtoKrUibA2sPfu6xM9YCUhGDPSH7kUXPZrBtLNauNV6+ieQ7T5m5Gjteem1Rl2z1Obpg2n7R3meXpTIJrf6hvROOLjc/UNJts75j+jOLJul/yPsc7UsTRNGzr2NxZZ5P7i35kkjp23Y9L5LBtdvsYHLGp6O5Ic/OJkxuHytKvXb2GNBk+Ym5+nEH6Cfq5A24apmmg5qf4HsAjcPPTz+71FLjaqxBVwPn5CouRGC3RIaQSaTNMH5O2+PS3MGHRmm/ZlNv12ZOvkI1G5JUj7sZKhxQn6L/9wzewM8y08IoAQPojIAF9BjkKEbMHteSQdDeZCUYMS82i28FlB5yCEH5l+eAmCOdbs2CRNe3E2WKjJ2QvpdHI83AgT6WrqofHz8XlADKumr9CaHVqcvLWGXo5eNwTosl22e83SI+UkNE1JDMoESuXVjoGN6P4isFfa0phc60NRpjlGqFVpDjXKvCV55/AsaV5BmJozCmgopKbyCeWodXD0QeGyCoPg2GCfDRCFBETrkI+8pCXPoZ5gtFohN7BCAcHCUZFhrQYYoFKt7cW0A4LdOcXcGdviA8uXmcd0q+8/DzCZA/bVRuxX6EVlKgK6mxJgFeMICSQkYCdBFFE7EQPRS5BF5WLBZGPLC/RH6T8O9056no+EvF2CjRIg8zzkQ4TBH6EteVVXN27g529XXQ7Xcx2Ouys9voJB9DLi4sc4G8sdtAKWoj9Dl8zyUas39ntdhEGEbKkRCsYIWjPcpfuG1ev4MHdfZw7+wQ2Nxa5IzXj2RFwa+cA77//Ed/38dNbGBGYWVT48OZtrMwusVZpVmV8XSpJ39vrYZQm+PmffhmnNxbh5yOEQYzXrt7BKze3ca+MAMTwRjmzajn7T+xmP2MNVAI2uCScHHuvgBdFCElzqsqQc9kydfWk5ZMxYBVG8yD2W7tVoFf0UZa0pyJ4xIytUiCM4dNn0FrNCTjLtSs7QYGinSlpYwnIuLs5A3kafJojX0mJHrPNtOkEvYe3Bv2+74N0dukzi8BDi0k+FYYejTztZR9tL+fxopUacplkhAgxwoBmIeFgmPcEgXwE0CsQQH/TTqbPYYeOy6epm6+UhXFQyfYkRFCGAuoEKXpegFYRokXgfeAhDYmBVSIqCsRpiTIvkLUC5LTnMiAk8DggyNID9Y9otyhPUyD2RvCqOZRU2pYPECUpqQijHWfMRCfAo+UXiPwcUQDErCcof9oxsb0i3H39j3HxzeuITp+FNzcLL4wQdLvIPA/pqCKpXBRehEvf/Rai2WWsPP442otdlPlIUoxZxUxsmvtk5zp6d+6hnFtDtHGaS6qRl8hJZqIMkJYh4HeAqo+kGGKIOWT+OgNe89EIVdiim+TmCgTCcdlqUCH0UuSYQRxESKoMYUQB4QijirT0aFRLdGjflkAnCeHTvBFwHJH0RcgsZJ+CR6+NogqRBhmXojLjhTXOBFSl76lkkAAIKgVkg1dkiD2fNYLpeVNIGaJHiTGSqPDouUi+JJSERJ5wkzA/aCErqWP6VawPf4TnV2dxZmkGrbAHZDdQbF/G/e0EN2/uYdjdwIU7Ce7v5Vjc+hxmH/sS9tvLqMIQKe070jZlvNENEBqbXjvPKnzP2psG0tTcPGHbBjxezRcDUxbk1MwQSYMJuOm8uWaANEwO9f8VhFGWsf6YkjVi6wWaNJDZCYMk6VGzQE0SQZlHekbKnSs3UA5OPfE0gUKfrIGjNDxiXrcE7gwIW6awwMZMjJc2V/Hs5iLx3nlf/fk3/y/cvXWbQX4/CBBRuW8UISbdzThGHMdotVtot9v87zhuIY5aXBZM34eUEAhj1sYjcI0BNz6vP97RmUJmUVsiGn40t25DIXr/7u4+r18BNxU0swN9jJHnjDSdv5bwZMK3tgSziZEezojJomkJOGGqbM9oPSuIxgD7mNa3SEfInyYJxdq6tb8ivgyXfzOTU5r+ZEpbMDYnA2UMiBL4KYV9zC63gXQJRMpcFB9KtJQ5yUWVOnz/sgMMH0wyOqtoDAjkBLKyYuZoVopfIqx1Y2UZI1C19RQwV9hd1t6UiePpVu10Bvx1+8h5oQlhcbW4TJ/ewKx7Xr+yQXi1KghIzy4AFNkqSWpGxLQ3Zl6RI3L3goKnBihyBYGynci3dbU5+VnqRIPsE/H+dFJsvzqgH3f0Noqpm/iwseDQTEaprhJyUEUp0RfLUkcKRwCcLBugZyqvVSsdHzNHMn41MF5rwzegE7uz/IaGaMDWxADWxjnnPUFrn+y/sZstadkfDhnYpJJ0SrZnmVb50D0Wcn+sMVuKxqyBPyzHQIAnl4hRddAQrdjDsWObrO07Gqa4f/8BDg76uH37Li788Ee4e+U6+yknz53BL/31XwUh2MTqpOQjNRhKkgSLc7M4/9hZrK2uSnWDJQg04aSpKXldQXrWtFW7ZGMr0yP3JkQP+bbecrbn3KTeGGh32MaNbw1NXNT3Z0bRaaY1uZf0ezfhYVfh2xBEUGKhSYajG5dNMb/Nr+rvuwfchF61XcO43LJ6D2/82u6NgZsaablvNxak3r4lIceS/fp47rO5gD/Pp9qYegzqOWweuK5acq6v22DqqNit19NsL6jts31Qx48aidqlx0A+ZefLhcabptXzyDczfkCa5vL4DdbaKTW7ffIBDoGX+rH18+pDuXPXpNAdA3LEcV3z621d2ue7RT9jdsnWprwo54KNhi3f8XVEP+aYx/likNRN/Hk+ZrptPL61hufPnUDMnxnglVdfw7WrV5GlCSc6Wa6k1cbMwibe309wZj7GWtdDpxWzrEWrRZIXMb/PtMXp3+S/mLb2UQ0EjxiiRy9/ihE4xNwU7oh5ZHJQfpLv7X2PwM1PMQv6KzeTHNf6JQjGODfnYZHwEHIpSwIHqCxYuvZRCe6P5cs5BHkNKLNIPEYCyBIOXqIONRSiN5NuDfDf/Mkb2OtRIwzr/CqtMwpuSkBgAhATmU48QqpeZtYDMb2YfaKNTNh0K2vHtFAoiK+dercBhDmhKshmTDEyXlJypQ6fNUbhhkDqJGlAR59rmStyFAnIqL+oLMI5K8yh4Qy/vl5nlBrfgH+dHGd6j9s9mp1x1jMUu5wGAh4R8MsOqp0c2uCFma5ViW6R4FQ3wldfeBonl+ZYl48c57zy+fOjikBlDQIchlDDTiOne4SqaKGsAhQEnuUZkrREklCZD5WbJ3xfy3MRhf7w4hjb/RTvXbyO3Qf7eOmZx3FqbQE9Vm8fcgk5FbalZYCspMyoNGDwyhRVkMH3IpSFsGCYZUbgHT81aR4FAmIQy1I7WRIDhIaenEEqZadselYVnFHnAJe6WrKWF2kyFRwUjwZDhP4InXgGUTjDAdYg7SOvRmi3WwygVAmQIUXc7iDNc7zxg/dw89pdfOWnv4SzW8uovA5asy3mAfbTEldubOPDG/dwczTAoMgYlNxLCwR5jLDlwaNFXGZYandxbGkVg/4Qw1EfX/3pl7AW0Vr28b3rt/Dq7Qe4m4coy4hL7RnzocCroLGgEmUpuyGEjLRLB3mKvB2hzfNKbZRKlD5ZhQA+aXZSgFDFqHb3MdvxMIx85FQ+iVj2VJABUYs1pLx0hDIPkFQJgyz0bFwOyV6o7ioyMZqJZ/BCxfnr4DEQcJOCOYmvQt6rXklgOgFM4KY2I0K/MgLaiD1NHGIqwizRjQr0CwqMY3SYaUSGjQK5EUr6TJItCCJh/DAoJuArgafCdBFglOabbo8AjpLWKT0fB9oEbAq46UUp9hCilfnoEGsj9FGEzCGCn3to5xXfXx4TFzeHR2VqXM4ogE/MjbsGCAh23f4hkn6IYK6Dma6HraUlbK0fg+/liKIQnThCKxQGFrOvCAghEJCCWnr0ysf+G7+Ht775IaLPvQAszIuSbhyjl44Y3G6XBOZWuPj1/xNxdxUbL/0MorUV7PZ2MchztCiBMBMzkxTbF3DnnbeRLm6hde45EEOyTAskkYc2jbXXQhx0EXl9fHT9Er5zYQdXdheAVgcxadBR0iEi8DXgBjq0oub8EseqIdp5B2G7x6BhTMkKr8IobGEYxCgIhFpcQmfrDLxegXaQ4eBgF/vDhBmlURAwiO571ECujaolWmUMXIURn1cEqBJoRWcY7d8s9BC0QtYUJeiWRCKIjUBgNLH5AwVJ4ceovJj3CooUEUH99B4/wqikg2MHK9UOTleXMHPrXexfvYr7Dw6Q7+0gKSpc3etjdnkNNwch/NlVnPzcF7Fw/ksYBktscwZULRDFCAhQnVI25p6zXPbG1QZNd3vzq32WBhA72ECkFvkbw8XYx1TerkzfCfDBEmf2cgNuNndittxtLnYUs8JSgfRzLqlkNIrWujwLAzkigiDVFM0xqSxfOaea1jgGnLARQ0VsaAaP6LMLbHYjvLixjGe3lph9XAU+vvUXr+DGjRsMblJwEFNwQI4/A5nUXChGTOBmq424FaMTt9GK2wyCcpAQhQgDDQ4I3CSbQDbpE4Cb0/wkTpQoy/EQuFmBm5qwbVFwU49TPVanX5TXhYKPAsRYPlXHSys7qLzd5oG7pDNg1gB1MtITsg4Ki9mzyFyr7VYjzc0NySdTbU0COAlctKSQlQOq6yaSFKql7AbO01gwFjYSKEjl2nQOhlwKbgrAlCgVMJcATipNTwncLCqkCm7S3eY8JlKtQF/sf3HDKwXsahVYJyxnt7MZc8NeDPuj8RMZHwfcZzRfWfGcNLc1K3rKph0tVS8y4pR05cCVm/EII5YqPgzIVDhfGa3ky9ADKIuQZC0mGVFKSOUn5TnSHTQRYAvbU/4ctYfHGUo6Vva8PDS6FpQpaOxQS1xO7gFbq8ykVRkFWRfjUiu8ypSAIAxE0Ytkv1x9Y0pCSapeq574ecXndpznmunoaljaPiR25N6gj4N+H2mWISO9TW4mJMA+7SUC7kuqhqjo3Be/nMeMKtDJL+B14mNwsIf9+/eYsUmJEfodYoTu7e+i3zvg+15ZXMHm2hZmFhewvrHOMQxdl5hrdN9FlrG92do6gcfOnZO1yhq8MiCm1Uo+HIH5DFiQf68MepY5UaZn3cSLgHTdn8ws5aRCg7SZEE/D2DtsuQ51Yte31OtGWbXjdmKKBdQGig34Z3PqzKvFfg7IeQjonKh0EGBzHEByv5v8fbszwZgMDHVWzQSwepQtr193m0rWicTxexqrUJgYv/oePoa5eYjc4q70ied379kd73osLEE15VndOPfQHp4An4W/4462nfOH0F/no5r32P2M71tnXtz7G7uWlgZN3KBVOU7O+Zgtd8BM930uM9P1ptjuPGR87RYmmdGGZrngpiUZJgHZGer1sLWOFx4/w0QMqpT67utv4vKVK0iSEaj6i86IsB2jO7uFDwcjnJ6NsToDtFoRVwF24hb7L4/AzWk79sf32jhzU44MJ7fxl//+Ebj56SfvbpLh2gFlIYGtGY/1BXMGgEiDTwJ6yVD/eMDNOthTIJAbYZBx4dIlYm4maMcB5mc7DwU3WRtHbWBJ+psl5I+GgWSMTIDeGI3Ncdt0yqW16X8cuMlMGQPPtFzXHMga5ByvFakPHTto6hIy92A43B1asrcK/au+nTh+4thxQKlOLh/8ujTq8JB0DPXFjAIcR/dJP0FYP3XH25zLXTc6Ib5w/gzWZtvIkyGGwwRDYqQVBRaIiqZd6LkrM4M/5HzJHy6xafsIqxAtZsRU8Im9FZEx7jLAkBYJvJQS2hSNkL6mh1EV4Ort+/jhxavMnnzxuWex0slRJiMuC2aGKDt7UqAXlDlIw4/ACpEbIOYxgd0001r+WtL126wXSl9cHkg/zZX5FQS1Ixn7oYCZCmrRM9L7ieVlbNgi6cNHhDDqsmOc5ENSpkMQiANakvaX3+HmIeRgvnnhGi5cvIGXnjyBF57aQoYW29oeUwAAIABJREFUgk4HEYOzPoajEpfv7uHtW3exmw64u7sXz2LvQY4gTZDnQyRJHzNxGyeOneAxePPtN/HMuVP4/LlTmO/O4sKd+3j73i7uF6SbSM52Ca8VMqDPSQqJpJj5Kj2zA9wf5Njzyan3uIN9P8swzKlhQwAvGyHOe5gnnuHNayh3dlHE8yg6c/DDtjCbIrIXAcpBD8cXZnDq3OPIghIJlR1zOaSwuYTxJXqzEvBI1preowU9HFxI4NIE1BWX1QcIU+r47jOQNwypGzkJ/1NyRgowCdykYLLt50j8DrIiQIeCSwLYMAKKhJQpGdwMohhZLgkHega+NxoTZo6SpaAgJmcGeOP0UTk8gS8+KJLnGNbPMKA1kFMPqRyVT+BxHzExL4MQs2GENgpEYYkwIGAxQ8srQMIazEqKKsygjxgZ7rz9b3Dpwi1E65s4/dSTOP/Es1jdOM3z4gcxAmpIEFipsmgO0/OypSDWKJVpXvojvPOtj1Ccewbh3AKzccsyw/5wgIHfQjci+YIMD775zxGES1h85sso55ax82CbA8vZeBUH3gCtToWV9Dru/OBN9DrLqE48gTynJl8+/IAaXYkuaBzEWGwVeOf99/DP/ug9vHY5RLCwzvNBoAnNURXkCIsBWmWKrXyEzw/3cGwQIGg9QFh20VEN0KEfYhSEGHU62N88jYOzz2G37GEhyJAf7OLGzbvojUi/to0wknmkwDMIKwalSG+UtW3DgMcqJI0KYz9FIaMSUeBhgcDTqsIoz5DRvia2Hq2LKIcfEvQcMdhNkGAc+7x/Mj9ETuy/NEenVaKbXMPi3XcR3rmMB/e2cffGPfizc+hXQGvzGXTOvoj21il01o+hvbCJMOggqIg5XsCPO6goKfQxjjN3U2c2MckINGVXAnyQ7AqtAYEeZY3qnqlpaAomELyijegM2BgLgkz3Us8GFyZoYKCmZP9hTr8FB3IWOdUJ+qxyn5K4Y/amntMcRDA225xLDUXCEFCyFZTMku+p5HqzHeLzG0t47uSqAKiBj++99Q4uXv4IA2Y+BKBO1ub4E3uT5pvZm62WMjfjmrlJzAf6HWJ81qwH1cJkEeZP+cXgJiXGQh/zbUmeyKHtYW9PmJvMEHXG7GjgT4FMZujqv5VFJBpmzaxRB3meT5XdEGll8wzk97lKU39Nrj+p4Sg+GAdtteyBgFMEcApwWyGpNUBZ6VU+W/2TGkRx2JqHAuh6TCQqYHCTkzjC4uS/tWLGmIkEbgqoSRqkFQOd9DclKgncFADNmMPaUV3jDroGN510/CQBreTFyfEXZmQjJdQAjBLOii60APcGl5IOrKUmuORcAX5JSgkrmGeEuxjreaiJZt7nqo9ae+BcOSOAqAyXXNsSg3zl5vJjQzwJKtP6dvfy9EDexkK8T1lLmjzR6xtA8bD1KpVSh8HNxm+1yqam1NoFdQwkkmSOjYZpcos2pUybDYxcqwFyRfqA9hkxNff7PQY3CehMFdwUvXMCM+lvATcr8jGUpclxkCbBxUfxkQ9T7Ny5i+379zA3O8M1Y1ythAJxHGBxaQHLqxvozC7ztXb3dtHuUCKFJIpCTthWtFDhcSPMM2fOsDyDgPI2zrJfuVESJzZF59NiF07H8r1RsoEVsbWDPfm2lLhXn8uMBd33pOzExGaU+GECOJw8rxTcnLZuxl6bBiTqZ9dXUAB02npsQMDxOJTXx8R91wxHff0Q2DXtOScB0inn8tS9oaiYC5RO3tEnAjcnEBB3DOzfR7kKDwPf3Dk8Ctyc9vs8htPGQG5GUl+uk1CTa5oX5XOnRaF67PHPNS5w5mQMdHYA4/rMqhNHY1a7bm43OXb1uzQGmbauXXCTTefkopo8qNz7rduONi/yk2njS3t1siGRWaq5Vownjq/j80+eY91eiqPevnARFy5ewkG/Jz4IxVhxgDhaxbWsxNmZAOsdoEuElFaLwU1K5D8CNx8yUT+GH3m//L9dqfjQUZjGMoiHvtdsRv3zI74/08nx68/c+DHc+o/nEuwUsv4abRBq/FAhCgqU8RL8009xqd+EXfnUN7adlPhov8QgKbEUC4tvxCVKFSppNS7XmrRkn/qKD/9FCdrEueFOw9rFk7pDG7i5PhPh1FL34eAmgXN6DpKhMcYiA3taMWSV427wJncn8KEW0AqQYQdlbdy1yI89SmWYqUNsWoRjQaST4bbruwczgU6sweRoyrhKamyQdc8Yl58ztboQJrVG+AkmFokZW2oEQ5+Xc8MllkMXZgfdY61HKiX9xCKIUKDjF1ifn0E39JANRxgMRkhS0pYsMFvtMwnQmn7Yc3MpsnbUDloR4izHTFCiFRHzMcTszBwWFlawuLyMVieGnwpDhsAqOgj8MEYvKXHx+l1cubWDhZV1/OzjiyDOLpeQkoNGzCsqdvUKZr1S6WtGgAdXDwuDi51TKpvmoCJmNce0THgdcDabHUVxagNqna5fAsaJzg+zTugbKstUHTt6b1B4rPNKwBNNHYFhBNxWXg4v0vJTf47LlYltdvH2Hl57/xJCL8Nf+/JTaMct7KUl9vf6zIjLUw97A+DWQYJ7vQMuecqDEDu7CcLBCAe793H79k0MBkPMzi8h7M7iys2riL0Kj5/awtbCEu7v93F9p4cBAZNRi0uggk6MzKsQtwgA9BhomwsKtHwgCbv4sNfGfWoIEcRIKw/9nFioAfLcQwcZjnULnF70ce2VP8H2Dy4gj1bgzywDxMwjMDkiJoOHYG8XLz95Ar/4N/4GMNtCv6CWRtLIgm0Kl9mKFiTDMDzXouvIeQyu7SMgmJh4RhWRcmaa81ZOkJmPquWBiueZVUlgpydAd6pyDEE6ADCH/WHOMgGk09UlwDEZYTTIWZLAj4j1J9p3dD+8Z6j5DYHxBIDwPVppus9rQ8pTfURUhu7H8CJixybIvJhLqKOA2HQJZpMHOBbsY2uljdnuDOKKpBQ8tNtU5loiJHCTm5URQOehiwG8YoCb3/9DvPGdDxCun8EzP/MVnHzsBQBtVKMevKiDqjWDMuqIHiYDWwTGik6nkGlyDC7+Pj741kfIjz+FdmcBQa+Hor+HpCwwmlsHoZLhbIqD7/w+qnIB8499GVU0g51rl1D2B1icOYnhSoiZ9S5Wytt48N472A/nkW+c4fXZHgIzewWi+RDJXAiv28LynI93P/gRfufr7+PbH/hoLR1nVh2KEHmZIgN1dR4gKAY4lezhy/vbOLtTIQozpKMS7TBmyQomS3ol9lsRLq+exHubT2JnocTJGR/ewQ4uX7yOe/uk8dsC25R2hMHBPgOV5NwleSZ2n/Y0N1cSQJNsZ0gSFNSoxfew3InR8oD+aIQ+gUpBxAxm2kdeQJxOAsOBmIHPEGUrRkmJkE4LPlU6xBniKMZGlOLszAMsBffQv/cAeXsRlZehHT+NzuZzyGfmMSQZhaCFzvIaTj13HmVGhfCkM8vh5UMPRLHJxnIUSy0nlHS2d8FNft28cjVeFmAwvOKAm/LeGh2Rz3TjELOBEn7UIA8louQs4oNw6r0z/OEERpMAilybMy0iTaHnMX8ynfnald6SdHIlQ2sEOrUKDUporccBXji2gs+f3uDxpAZl7164hHcv/AgHwwFLq3gB7WdiZYbM4qUSdfoj5VwR/DAClK1J7E16j3X0lsoVGoOQpQo+7stG1Y5f9l9V84/OjpWWh7PzBPzLU9G87O/vs5QCJwdrZl1zpRo0mgzmVZeTwTt3PnTweE45uWdzUovNyhSp3A0nwOg/bQ5l4GYNdPKZK2G6xqQKXKoWuLLwEm7uozqcGh9LyWXDIpRy3noRNXetJfa2Nq2qRJiSdIY0jElelUEgzDRKehOBn4FNATgp0chyK1RezOeO5shVH9uqcuhaxAytz/waJGzWvMtwFHDTJImMXazPokxJkjoyf4zGkQFaLqev0NJGkgZqGkGUfUEeF0rKy9lYr3j1w0wrkmUnKHk7Bm42zFNjfhKoKqRp02ZWENVZJyZfNLmmGya4yRLY58vuU/qpTqNWKimw2ACMOs28ryWSMD+WnpfZkRMAimkRygqR/9dNV2qb5LSiMr9asiIOKD1hnfQ6lLAgP284HKHXP8Bw2Ac1FjJwU/RkpUqM7tFYzgaS1iQPXcLCWPWQZilLLbU7HRQ5MTglaUKyA+RbkvwRn88+MY4puUXs8YgbGVFZOoGZlJxrt7tYWVmRMtQwZGCSPoNsF5fI8/ceM86J7Rn5Uj1C0ivkb7MMS0l5VyGkEDu4yFOJZujfDNhKkrtONmhsIVtSHsxslmvhpwOYEhtO/mwSUJxcX3XsY3vPQFd9Yw1wGbhVg1zjsdih6zrP4D7P5L/d0GgSIP1YoNZ9GAfctHhrDJxzAOJpY2KvWZ2F+9GT7/8k4KbLvJy8H/ts24OTY+Jem2znmJaB2mv3d8VAqU2pb248WWIM78Y61QGr4yJMAqJ2PIytvuYj6pL0xmrbs9hvHAX4il2bAog7r2rx4eSSnfp9PX+HgF5L0JoAQqMx3lg2IUIttFp47PgqXnjyHMc9pR/gwpWbePuDH+L+zgNu9OrFATfuCrGAbS/Cua6HYx0Ps+0YM1qaHjwCNz/RnP2/+Sbvl3/rivXIspxj4+ipMy2OnzhsR4Kf+vMznQy//qih0Keas+0UuLRf4WBYYSESFlDKoV0Jj3TfQOCAlLT+OL6sqzADH9pFkkMbYm6S8zpKsTkb4czyw5mbzDxkXUH5suYXTQMeYz6YubOErzriZqxVW+moQ8ecfwYarGGJ6XboxS3eZIdVAyVzLNg4Erii4GbdxY9tsLi34krqjmA9T9HZYSNpf0/A3WZSzdibo0y/IzCONFYSwFNE4oU1a3qbegBUITMnyEHyqwzUuMSYvMRuoxMqy3eY3cZZZWZuCEuRvVfuak5ObIZu0oPfv48i2cPcTBsLs3NYnF3E+cfO4/zjj6ETkG4m3QE5XjKeVRBhdwS8/dFdvH3xOr767EmszXew0IlZZ5DYInRdei/3dSYgk8tzyKn0OEgNiPTHWpXEjImQJsTukfIu01STRKWAmMawIedT4m3RbaIRYfBS55metRW2Wa+MOm1SIGUNQqyRUeEVCIuAnVciB+70h/j+R3dw4dpdPHN2A198+iyu3tnBH7z6Pm4+GGKYeOgnpEtKZeo5esMBNzWi6T29HOPg/k188N57LFAfxB34YYcd2w5FaMkAC1GApD/Awf5Qnz+CT0F7J0aSp1yCSUDhIkY4FSRYWZzF7snzeKM4g1F7EfH6KtKYyiAI3InhFz6W4gBPHV/B1tYM/vh3fxP33nofZfcYwmiOO/sWAZCHxMsI0Nm5h8+fWcRX/r2/CX9+hq/JYQ0zeDVQoTUn9Bse25yawRBwQKdCljP4JJpkxM4VsDurcmbo0qkQ+CHapLU5TDCYCeCPgFFaoV+RmmbOuqtefx9l0saDfoGDbMAMrlbWw2K/h+T2fVy9eRNe2ELc6QhzjAIZ1l2lv31uMkXzTwE0B6ha5kwAJ621pdUVnHnyccysLqHMCayKuWzSCzJE1RAnih28sDDAkyfbCLkkPkLYoToSVsCTIEy0AuCRnkHeA8oetj/8U7zz5o8QLp3AYy98GRtbTwEE0O7dhN+eB+ZWgO4SEHTkM6hZVJGKvhw14/AqHLz/T3HhLy4Dx59Duz0Pf28HxWCHbXi0vIl+EAMLBfa/+6+QjOYwf/7LrOez/eEb2L92BXPRcURPbmHp/HHMprfx4J13MGotw18/zSyVYPsA8xd3EGx0UT6+jmptEd0FH2+9+0P8zr98D99+10cwt44wTuAVJA8hzBffyxBUI5zM9vCV3j2cu0damBUSwh/bAUrS+ixJCxPYjYC3ukv4wdrjKM8cw9Prc9i7fgU/unQdd/ZLpEEHYUzNwzz0D3ZBLGvSUOwPBhy8MqBineNDYWAHoxH8VoclV+aiEu2gwjAtQI1JiG1FpeddL0J/JN1tQQ3LkiHboCKS8a78CkVGEgsH7J90ygJnFhL8/LNt/NSTi3j3w7sIFmK0v7OL+1dT7I1K7MHDcGEdqz//VXzhP/17KCgdQ0xxXzryHnW20OsCvEgiR+BM+2J4VHVpnXPOPaYZBLHfEO7Y4WPconTV2m4EumqWFq8ztXkCPij0cAQu2wA2evZOdR1EN7ORgJFD085pkXgZp/hZQbKMCENMqMoUa+0QL22t4/OniC1MvHngnQ8u4X0CNwcDlKT7GrQE1CTQkpicZBOJhRsLuEl6wwSE03lgwAInHvRs5rOdEiAuzW+KQ2T3X//IdLmtEU9ZYq0d4LGFuGaVke05OOhpWbrL3GwG2AXY6sCNCe/NewyAEYfHtFVtDThdqLlRhjYz0hs11aEGkFVJIPNhaLa0EZhgk9y6SfUfBXym14lBKeAmSc1IfMw/s7JLkZuUFVRr9tUrqtZgY5CXVjxXfwjIZKXgUnZNfygpKec//WGAk0yp+iEMcBIbUgoVRJN0CrhpPqHL1mT4zGHQulOtLpdC7gZQiw9SN3NSf4zBMQY3xbfu+OCzVbTQxA+zJmuSvAZSYgcbe1bwMCmB1/0hj6/SDOIF6u1pCkA3ICXQDKR29dYmQa0GTBc/1L4agKn+eP2HrRKxLbWP6bB9p2yNOkHR+L7SJFCWgo3feBmosBfrO9L3OmCIJV/oPVyJ1AC44m9b+b0sOlpXpL3c6w/Q7x9www4CDOkPl4GzfyFloCxzEsq5YKzQppmSgbzSRDDnyhwpqScdb9LdFHyoYi1P0iWntAh1Widwk2ITanQ5TBP2A8jnIJ+VhKnYHlFDvlab70nsEVXgVCjzjGVp5mbn+GfsI6nGtNkt2hNkK2dnOojDgBtr5nnC1QwsxcVNvwgoUeB6AkB0R9v26fgM6KzrvLjdqB8Gao79bBrE1CBTdsKI/63gOF9VgX9bM5PrzIDKj7uPMXBzAhCdXP/uNQ6BZgZuGmZnY3kEqDl530eBm9OB0Gm7aqJsuj7gG8/iENg6CRg7qKnZQInjxikzk8DhNL6TuxbkWc3/UJ/X5DCnAOLT5tQ96yadF7ntw8DoUcAmv9vWrLMA6P2OuoD4INOH+sgS9cmGQ2x7LNZ2mklNjiGdM/OdFs4fX8MLT5xjEhbpVl+4fB3vXPghdnZ32Wb5UcB/vHIWu3EbZzs+1jsVZtoROi1hb3I10yPNzSNm7sfzMjM3/2/23jTIkus6E/tyz7fUq33pqu6u6hWNfWk0CIAE0SQFUhQXiZRomaJH+1DSjDQKaewYh+ePw2GHJ/xDGluhmVGEYuTRjBaatMmhQIoERZEEQOxoAI3e966ta696a+6ZjnPuve/le13VACGJISlQjGKj3pLrzXvP+c53vk9VBdoBmQR5ftC/aTvT7zI33/GdWwkzXK8TQJVhoqSjbInqPfEKOP9mV0al/vOOd/O2v6jLHjUG39gQQgSAOoNkGUI/4DbBUh8x8PidbTU3KQlloe0cI4UnHClJJhgNHeiPQELWxGhX4sQCzozG3gqVDMrbbTA8E4pZW4WGDJG23Zkla0AGW+zyrLQ3VduMBDfJfa/9IxmjbU1OuiF0/FSafQtwU6Jy7U21a905jU8CjZQOJyWSnCd1taRn0BNKAoWOIQN73HKuJm7JvJH6iQQot1kC8looFmtshRhJPWBrERurCygVCiiaFsJaE2MjQ7jznjtxx8x+ZJQRGZaonBMwphmI7RLmajGePXEWQaOGkuHh+IO3Y2pkAFlMi6aDlh/h4oXzGBmuYGLXMDMboiBhsIOadEplF0XXAUklUbs6jQ+qmHuex5Vx0tik8yQ9yoCMR+jHpOBSJEhiCIhzNyj54Ndj6LZYtD0/YO0vammlljHK7Ao2tTaTZiOBtHT9yHhJx3orw8vnFjF7dREfO/4ebK2s4De/+D28se4jc0vMHLN1C7buiOQu9FF2Mhyd2YXajXmcee11bKxtMHBlkFt7mMBOIqR+E77pwffriBpNZDGxEClhN9mF048CuEUHSepgYGsJMxvXMdxfwPojj+OVoeOwi2MojFXQNAL0IUMfTGavmXHIhmPakI3TL/8VwjMXYRYnYDkVbpEmk5zISNgVqW9zBXfvtvDYZ34cKJWQJMRKEMk2s7RkwC9c1GVbI40nAg0p+fRDOIbFBjw6tbmr7+kxIm7pFSYXpPwavHkO82GdNSI3UgOL5BTuBxgOWpgpGliOLLy2Ssw8YQAwZoSY1EL4S8s4e+ESdNuFXSjCD31mQbDxACXCNEjYiIpYldLEhJ5nPmbhAD5z5BCO//iPYffhfayBGsU6TDIxQoQCQtxZaOHYSAtjBQ/N+S1omo3Svv3QimWmOFM7dUoJTRbDSCIed5keY/ncN3DqxHkY/btx8K6HMD51GzSzBJ0SFtNGRqxNg7jLIvk30gh6SnAO0d2IaRuieerPcOHF68hm7odZ7odrhNC0AFv1GjMvQ6MIe0BD8Mo3EYQDcPYfgzlQQFi9hqxRRbxl4Uqriokjh7G3kmHr9BmEdh/sXbuReE3omzUMryUIizrMA7ugDQ2hr8/CiTfP4I+/8iaeO6tBKw6xMRhp7FJiRW2vlk66lhH2JFU83lrFvlUfBP4Xp4dglw1sLqzA2ErQZxTQLNk429ePMyMzaA6P4eBEH1bmr+HCtWWs+gZSsygMOQjMDnzEroEC3ctGA3EkJEI4sWf3ZYMLAHaSwHLIOClA2YzgGAlLazRCHZlJukU6bj9wCKcuXIVbdJHGHlrNBjSnDL0wDJMMtoI6Wq6YJ4is3J8GGLfreOLRAfyPv3IvvvnlJ3F1bhB9b9SwemENnh+jnmWo9Y2g+PjHsPvzPwuwiEHAjMXtkrP8awSY0w/pyTL7UrEt2dme6OkpeM1UjM5e9FLSMelK5agPMkjPoZPcuiwAQ/7pcTHmlZQ13qQBiZwP387CrhLkNquEaVxCD1mAm6IDgYFEmViwpq507O5KLnMrLMcl1FFQcvHg5CjunBjiblmKWE6+eQ5z14Xmpm2SdAIkSGDJBMCElRPi51Z0Mt5idqf4jGhNl9IqHB+IGOFWP8LIOQ9KShYUk8GEjAu1rFJSkv8h5qZyQm63Ke8AHnO63wZ/uzk/bYCOMznB1iQLNVFJUvdWtU8L1ihtjwAceeP5H4mpd7+mdPOUoY0YJrLwKlytScaEgU3+lS3hOXBTJaQd4EyBV51/xaGL9YETRB4bAuAU67CIy7joLluEFWhDBUZV8GSnXtbllG3pDG6mHSMreT14e7IVXa3zPBZzAGc+YRZxHd0cCcz1PC9tljHHC6QZShGBADeLUmdTAOc0/wuWKx2zyolILIYBL65/tWF8GWOKfdK63sF8hISLOgd1A1mXnOfAHBtY3TNZpBAAhiyuS0khHhFSI5YANTWm5Gne1MUlLqPi5u6sS6uuS+feq3vYGeidq9p5OtrXvgcMF/sVwCPPBTmQRoAL0gSMAT1RtKbPkHlPo9GARyZC9Jr8FddVaKCKZ5+KJzEy6V7O912EuHJkCqSeX6f5IU0RxREXTogJSqxJbglnwoCFOCFgNUIcikK7YkeyNioD9EQlIYZ9xnqcpmUzm5uviSwSiExMfJfkTairgJ8Vw2Q5FvreZrXKz97th/Zj355JNlnLIp+78hjsJwCXOho4GO4AnNuBQoJocPNEdKvXet/rBUh7dTx731fHlP9XjYbtjqd3f/m29J1AzvZsJw2XutaYt3m+4vi2Adfk8MjPce3j79n2duDmTdevDUZuv/J0nWPP+qSurRhDuedsB0Bb7UFdw97lLq+Ru1Nb+q3AxTZh5y32f9M1uGnd7cQ8vde29zzz81c3uCnnb1on2tvvdoG/5bnkVsdtx3QX9Co+fJNkAoBy0cVtu8dx78Fp9gYJY+D0uUu4dn2O55MCGRvSHEYkkqSEZdPApAsMFVIUChb7O7DmpvmuodD2T8gP79VcW7oID1RVWoRZub/bLm9i8pexmlhsc2Dou8zNd37zqC19oSEasPf26agIuy42deGfhExBiEH1zrWmfrCj42bmttkIgzvshKja0kMO/CyyF34b4Ca1uClR30Qmfox7ytY32oYwNRDlcWLw0ATIi5YE6NjpMke/VxNee9KUjDSlkCmCceEuqVh+NFwpeOF1r4fK36mcE7bYDW4qYFN9j/XVKBiT+9ipLV0EraIdX/1wEKiMZejqcaVatqZLcJPrfdJQiL5nyxZ2Ducl65Sbdek4JVJMUALtRjB8hRq80gJS4GZS1DEcVjFikebQJgIS/2/6yFot7Ns9wezKJx64F5WBEW7/o8CL9A8pME8sF43Mwmojwp9/5Rs4e+Jp/Mtf+mncd2Q/4oBaSku4MruA3/ndf4tHHz2Gz3zmYzANlxOAp556CmfPncLRB+/FY489Bt8LoOuuMA0qlfC1J59Eq9XEQ+85hpmZaURRyMEvMXqotYeQfqG/lMAk53inIGAliS/P1lbgN2oY7xvAYLmfASYy4iGg0zKolS7C/MoGik4Ct1hAZpKViYnaVoSnnj4FX9NwcGoE/+obp3B5y+P2/740wrBuoM8y0FewmTlJuo5heQRzc0u4eOo0tqo1OKV+hJGGgm4ibdYQ+nUYDvUktRDWaoiIdcZRjYGBcj/8JIRZduElFnbV1nDP+izG+2xcf+w4vjvwIfRZZQyOVxA7MQJi91EbeBShkgDFzMKGEWD+6kuITr4JvTyEojsIU3fZsTzUydBBQ3nzBu7da+LRz/44YJVYs5ecxgmnFwwb5mOL54MHjWjhJ3GB2A8RND0U3DI4JyCWBblnEzJmJtyOZWk2ipbD+p/f+Lf/F86ceAV7992OaHI3FouDKNv9+Im9k/jc8WP4w5dO4M9Pz8GDi3Ka4Z5xF4No4OL5s7h0+QqcYpl1N70gQBKFbHrD7NIoZuMdmhNJ5J8STE4JJEuCDDT27p/G8Y89gQN3HUYUNjkgsdmGPIGbxbi70sKLYCU7AAAgAElEQVRDE00MmjW0rq0iSW2U9x8A+vqhpcSwNBCbGlI9gS0oTwx0rl76Ft549TSMwT247cHHMbHvDmR6ERYJprLuImllUarMkzOz99rai+w272Dz5T/C1RNzsA4/DK2vDwZaSLQQG9UGwkYCpzAMveih+crX4ccEbh6FNVyGFm8R/xTeeoAXXn8DR+59AId2FbFx/gwamgV7ahebJyGLYTkDnPj5CQFHJQwXTJw+cwF/+vWz+P5FDUZ5GIVWwK7xoUZGb2SaTjNSjF3xJj7QWsb0sgetWMDEkd0olnWsXJxFvOzDSW1oIwOwH3sIhY98DP/hS09itOJibmEOZ68vYyMwiOoJPWVBAx5HARW8ymUELQ8pJX2UpBLbVjP4fSpkxEmAcv8w0tCDq3so2Cm8MMN6nZjcJoYGinji/e/Dt599DpvNOpCSe3wGFIaROqOwYaOYePBjHZHpsRzGZCnDkX4DP3JsAv/qt+5AsHEKX/43z2DltRgbN1qoRwlqdJ3cERQe/gRGP/+LKJoeENd5rtiOI5APqNkMhjT8aB6STEe687ymkSQBr40i0M+3g968xggWoth2jtGptPN4Cx1wszeXUJp6rJErQZ180tCVHAqEqP0SgQp8zDl9P9qtWFM6hnpUYGxLurRBs5ujh7xcC+m5kg70Q1MTuGfXEGsbEoPvpedfxfzsPMsUUB5P5lbCRZS0NS1msDuuy2xfaiElgzhiStHzTuAEfY5Z/0p3kwEMMvjIrc87BDY74Z/KfZnACEOn4mznp14XhkJCEll2k8gEcLvrzPeRQ5QOuNnRPRTblZgTz7ky8BD/ctu0/E/V29zL3pHu3grrVttSR6wAl7b7NbtgE7hJhnRiveS/WdZD4L2KNakTUz+XbG8HAnSujGyXl3GJwNilCYs6OMmYE4xNyc7k4xHjvRvcFH/n29LZtE7Fhgoqy5nucKfLLe5FJ74Sa5u41lJrXCMJkg64WZKAOWvJy2ugjllth0szUotT8pMleNgh5Ir2aJEH5Qvporgs7i4Z71EBKM/MVPvMn0/+fTVHqO4V/pyo7ucY2/Rwbmd22Ylt+RLcwrBIHMf24GaeNsVxrOyeUddHta7zNVTsWjoeBvKlzqZaq2Pq5BBu5NQ2rlq76b9DNpYkizv5NMh9cSTboRdLgF1KU8hniQsQckxT7UDLVGcKdfCQoWUGk+IeLiwIRnGUkN6zgSQgo0hSOhf3jxnFbNKZcEeR0PcETNuC7wdiHMvryUC0enipKESFOwJYLYvZqOfOn8Mrp8/hRs3H9K5R/Obnfxkz48OsO07M64w0xrnlnsPCbVvTu5/xm8G7zrMp55A8M2070EpNFpwfyO/kGY7yNXVeO80HIlzsnl3fCnj9m4CbOwFb3a/3aNbywN8eSMzPee1rLK9DvkS10zFvg7l2zaO8/W2ub+9+bwW69sYN+XudB0hpG28H3Oy+Vt1GQLee97tHWfe+OsDm27tHnW1xdxivJd33qEtzU2qY947z7f5ug9O5YcnXpl12ycVB7VW38wzQilEsOrhtzwTuPzjNkmukr//qq6/jypXrCKjjjNiYJD/hEtFoCAvQsadsYcjN4LgmGyS6pB/+LnPz7dyyv9PPCOamvP0dXQcxHH7gvyGZm7e/q7n5Tu7aipdhvkGcEGCmoqPfES0NVENM+NWOYcE72f47+o7SLpJfVqEVUQMIsKHAz3bJjoPGzA7MTakdSZUQ0sKjyZH01mgRMUgbkHQSeYJOmUEjCKMibBYBlXK1lAL2twA32+A8f0ZWy2V1X3SHickuyURVVk13KqhU10jyKdqXjHiV+R8BCKnjFu/0gpv5yV6Bmx2CKjFdBJDLU7x05mSXaGaoykoWmwlRsEVahCaSiKreBNSS5phshSPzGdKVpM+RVphy5qTvcIs4uZuSeZH4m1hGe+0E7z96F5YbdZyZXcD62gas2MdQ2YFmpHh0/wx2754RBhnEluSquGgza4QRSv0juL5Sw8aN6zi8dwyVgs0go2YUUK17eP3kGxgaGsCR26e5Ddi2Cnjt9ddw48YsDt+2HwcO7EcUJYgjugg6g5tP/sVXEYYBHnroIezZM8Xnx0AmuaNTuzCzKKhNTPid+lGC9c0a1jerWF1bx188/TzCahWP3nk3Ds3sY5d3vVRiRudoWQCT/8fv/SEe/8CDePA9D8FwyzDIACWM0cx0/MnLp/Dm8jq+dmINR0ouPnZgGA9MDmGsUoZbBHS7hbHRcTxz5gq+er6BN8/P4vKZs1jf2IJTrjAL1SCmmt9CHDfZjTrzmwgaGwiDpgDrEwtjlREExMLuI9fsBGNbS3hgaxl7hgZw7fgH8Zel92KgXMLY7mE0wyazMIkJQBp7pCFmpC5uhA0ECyegnXgdpjuIUt8gAwOUfnpJAj/TMeCv4dCuEMd+6sdQKo1yIM/sBxLylwYiNG5pXBEARUOOXKOzMESr3kLLCzA0sgsmnbxbgk+6iCmNM8BHgq04QJ9h4DbTxMvf+BKC2VmYo6NYWWvh6loCe3gSd0+NIty6gRdXNhAM70PqR0BjC7v7YkxYMaoLS7h6bRaOWxDQICXikXCUp2dBSAjY3E5GrD8aC/ycyVZOYmPMHNqPD37yw9h3+wyazQ0G6wsmsfkM2EmKw+U6HtgbY3zXAMzYAtFbae4JKZEmcJDQHT1m0Q9y5tYzYo1puPHml3HyhZNw+qdx5MEPYfLAfUjtIpLMl/QNKvbIukK7CY8rFQx2kTXR8jN/gGuvXod9+0OwBvthmiGbSdXqIawwgWkUkZU91N98CiubGoozd6M02Ifa6hKqm4GQvYiAqel9KDtNVOevwXfKyEZGEMJDkPoIIhPTo2OIgwx97iAGChpOnT2P//zkGXz3VAy7MsaGS7FFCVhL6M1ZxOqKMRZs4AO1G9i32ERptIKNrSpMK8H4xAj02EBtvY6oZGLoo+/Dvb/16/jf/81/wWBfEa+fOYuzsyuoRcJMTCcWHDuj2wiSEKVSCYEfIpPgJpk1kDYqt64mMRpBFaXBCSAN4Wh1GPDQCjO0ogK3niNpAq0G9GIfypU+ZImHgIos/VPQhw8iTXSUsxZi30ekpQj1EBNZCw+XgU8/PoXP/rPb4MUezv3ff4Sn/+MNLF31EBXKaOoZmloR9rEfxfA//1UMOgmMuCm19XaCwsT8ToY5vIIwuKmMSmhWIkSHRq+Eabjgq0DO7bapipMK2JQZMjE25ce51TVXDGsDIDmDFak8zMf2VuBmHijhZz4HbvK6wG71efO+DnuTmZsMQ0lOWM8pqcOkxH606OIYCfJPDfM6Q8XY577/AhbmFhARAK4R0EPGXZQI5IyEyC29UIDtOOyiTmAC6W2qVnVuYSeASAKcgiP2NowVb+79F+utZMPRVogZlv8RzM24C4gSGHF3QbQ3nupa7zk+UOZB4grRNNNOijv91ALwkxsjcIXjHcmKbMcj7YEht0WxkQLlZHLIhT/uYhBgJsU4DCDJtnSakVhHl3UwSQqGS0a8ix1BDJIIuSlwFCOh88sjqh0DMVDGes6CrSnNrW8CN1n7tOP1Lb4vr7vYouQB9pg6UVeBelDEPbk5wSbdb44f+bsCaiYzJwI3+RcJHJqvci7msr4nr4U6646BnWJEim1Ro4TJ5lgc+OQeVqEJq7Qvxb0Uup6dK5mPN9W1V9IL6nJzYt7zq55jUcCW7uZtcFOBO53j2RGM745m+RoK9q2MO7cBTBSw2bYPYrBaFNKVeSUfXyqMJZmpm2ZoNpvctaNazml8Esgp5GXE+IszaosXrFXahpD3Z/EhIZEjjbLo+CgmoDiW43fSqqfvMEJIUkZEihAyA7SGU9xA+1DXm44hywJYVsrOx9yVIh8+7mah7ZBUAcUfZGCpDA41HfUGxWKiyE5GQcQIpd8gCFnLM4hiLs7StfR8H/MLi7g6v4pVj9aOGI8fewA//9lPs5a0Wi9Jc57a4xlM7bnX+VskwKyb15JeQCn/kVsBZ/lnnv9baS3L+58nYtz0WcUw7ZkZfljg5k4gmpqD8mDfTdfnFizFNjiWu/B/E3AzzyDMg5E3Xc9tWJz5e9/LMMzPD+3/7l2TeUz3MKi7ENkOuKnGnZKmuWm633H+l2hAfrtqALYT3Z5WfbktnpeIXJEr0Krd5N3OlUFj7yHsPAZkDJO/pjlws/1M9ALPkqBUKbo4ODmG+w8Rc1PknK+9dhJXrl6B5zVER4ljs06v647jSsvHTMnFaElDwbXh2i63pZOU1rtt6W89kv4uP9HVlt4GMyUT8538TW7p72puvrNbthCkmG+SYlyG/WXS3aTtkEghJQn0hwx639nmf/BvyZhRhLFKeZUMMzKQqRC1pZMOnl24NbhJOjjEIjRTDSaBEtuCm/QZgvE0Tv6ZvanATWodlUVr0oXrmvil8LsKcoXxACUrInFk6FBW1JVXqEAFrXZrjBKHzwef3OLSo6qW36+YnAkw7FTNOhWnTqjLkzcFWjJy7mpJZ1xPMNHISlQAjxLclOwITgC0DImuwzNdkDoPmRBROza9Z9o6TEdjUx5qtXYzwUIRzAxx3xRjlv9NE5SqS3j8yF7cdWgPloIIJ64uMEBYonbmuIG+wSI+sP8gMww5gWRmDwWY5FxJ7UPEwLEAsyS0M4OQ38tMDYkhEn8CXwnsCGMKailhE6L7ZOBi2WSiQyYslATRFXE4CCamJsX/FPw2Ww0GOpuNBhYWF7C6auDq9RuoNVpoBBGqJELvR/AoeYKBy1euoHZxiVvCi2UToZ2iSU7wRRtlDdjtBzjsOhheW4Frhax7WSqVMVAuc+WeWrmHPvw+nJs6ij94Zg4fmR7Crz5+GEcmh5BECRpGiCBcRn95N56+6OGrr1zCuTOXMHvxEgtNa8UiTLOAPsNGY20J5YqDhhfCq1cReVtIohavukZkYbx/Al4cIS4a8NIGxloruH+rhumBUcwf/yD+wnwQthZhct9uuHYZJgJkVooaYmw0QmiRDa8AxAuvwD11GmZ5FK7eBzshwNtgnd6NKEW5sYijhy089nOfgWsNIgwi1qNiW58kQZDEIOYjA4WcDaeg0JxMFKIoRYv0DvsGsNb0sZmk8Miwx3VgMkfPQOSaKFkZ7OYK7HIDvzRyACeX5vDct1/ElUsrqBcqMPoGGDz1A2K8kVN8gKxVx53lMibSGLOXLuDy1avc/k85Ipk6UVt6FkfM/LIs4ZYdBGS9pDHYQXOOaB0QhlK7D+zDYx//EPbfvheetwFS3XTJBT1xUICJA/0N3DcVYnKoAkSE0JO5jSvMqfQYhpFwOzkBcSBNTjKk0kKsXv4KXnvuFWiFSdx+7AnsPXgUqVlmYIDJ5ayPK+uAnGzR2KfHhcxyQmhJBcvP/UecfuYMBo8ehz3QBzPzoWkG6k16SkLovgkv2UDz9Hewtqlj8p5jGN09jBvzs1hYamJ4ooIjew7Ap0QqWcXq1cvQC2Moje6F32qi2qhx0rhn1xi8NIVbrmBowMGpMxfx518+hZdPAk5pDE0j4jZ9La7DIJCJ3Ol1YCSu4UOtDexfqMPo82F6ZOCTwRoqsMGT5Qn93pWJPgSPP4Q/+tozzKYr9o9i1UtR9aWrNq1RNCYI0pfSEiQzQdIENJXR/iyZTAqjiBB2YYBBf1evwTFDBLGBVlJi/VUta3H7OjGOS6UikqiBgDCNsYMwdt+JiBLYYBMj1ji2Epr7LOyPLuOJ8Wv4qSfGcPwjB7nqXn/tafz5757DxRNrqLVofgK08gCsh34E5X/+TzGqpXCiEC3S79wGJMyDA8pgjsBNXh3kWpYHNzuf77RocpqRY07ROBE/EtzkbgTlJCxBNM42O8lJHtzcLqHZCdzMG8vlk2cCUnidIK04hjY7mpsqEcsX5LgLQMYAvZrfakUmAGe8WMD95JY+NcwSEYQSPPvsc5ibm0OUxszCtKi1i4AhAjel1iY7pbsusziprYvYD4K5KfR2Sa6k7ZhOHSS0zr8tcPPmsIc7NwgsIV1m0l0kIWtJcKVrVK+TWzoVUwRDTLRgd9qJ1f3Mb1mQcBUoKdZL8ZeynRL4FxmxCSwuFzdIoFDlY8Q8Y0MWNUpkjCO61qUuOBmsSUYiA7XM0CR3ZmKr9YCbDDQJ5iZpX7a1BglI7QE3u89J3FkaHzxaWTe2o8kpzBu74zGu2EpehFAFyLmj9zA3xSVTzE0JjrL0kvhhkEsmpvlrnmfLKWAzP/7pmN4K3KSClkUtKhIA4E502TIvQD4JSnKCq0BG2V2jabAZeBcJLGnNckGr3Tov2vWp9ZiPi1h9JGWi9OMkG7jDqBbXkOIlFbtxe3Z7QAiQl+NT2YvN7NttwE0xzwigLH8d23NGDtzJz1W3Ajfzcw9fWzUuKVaVcjEifEi41ZvWKgL3fJ+ka8i8ju+euJ8S5KUYj8cWaedyYZWY76Iwz+sqf17qt8txIFi1CigWz5MoePCDIWIYyiFoLcoyXjcoriSmqAA3xXFEmYaACBUU6/ghCo7Lkkike0/SGVzkoeclFPmI12qh3mix8SGdih+EaLVaaMYxmrxfsBGS3/L5GSS5i1bTQ71WR+RT8cxCHNRwz5H9+Bf/7JdRcHVESSykUIitSvNZTHI2O7elbwdubgsm9oI22wBn231P5QpqnOTTrC6ALw+A5+bfncCmncBBda7ijnR+OvNLz2tvAQByjkc5kRrfPdeBnyv+v27pkNyu299Vn9gJGBXHnv9m97Gqv3qd2dsFLMUQpRiyhwm97b2RoHf+eW6fp9yW8CHIH4e4sr3XX/zdKQx2tiMu2FtJvYg9qMLWNoD7NuBm/l7zUalC3Q7gZt7JfDtw81bAJt/iXrauWkPkBeotALQPOQX6HAe37R7D0SP7gDigCQqvnHiNwU0/aHEhlOQndNdBf2UGZ6sNzPS5GC7qbIjoWA6KDoGc77qlb/+E/PBe1T5MbumKuZkzDhJTTsdIqPdvoXSTMxqSf7Pm5rvMzXd0B5eCDLONhLX1DvTpKNsETFEQSyV/7pHaxoTgHe3q7X2JJwMRTLcnZjYUol8g9DzWwbOKrhgLlNxnwP/6zVex3go4+eBRxOCm0JQUWIBoxeLRI3U3OVQT4ptcbafWP7XscbMPBTXksqtaf+SSyJghJaayfZt1eqRWDh+7ZE+IAr9qaSdGqFgIKbkTHTUdgwcxedJeRaCen5Dzi4qsW3UCJ5W0ygWLz0YGtIERwUxJo8/idncCGCzap0mqbz48zWK9NotcnjMdBOmQYiS5o5Mxjx0HGNtYYr3ILX8DzVUCvDOYRWppobDQYEZMZLloxRqqNrlzGyjDRkEjoMJGbKWwB23sLeg4MD6Bg/t3Y8lL8Pr8MjarGyjDZ13XsYKN4/ffLwJPAnLolxfYnPOqyAoRhS1opJeYGjDTBCFC+GmKgmbCtlK0UgtpROZComWnEbaw0WiiWk0RthJEwSZWNwxsbG3BLOoo9OnYWpvH5TffwNbqKszBYSyGMTZXSnjvnmncefhOvLi2hK+fP4cwtTFkFHD/9Ay+9f0vY2txC0bkijYjM2I2Hi1cqVuEW9/Cj0aLOGb5KNoxTN2BSXqfWYo4M6CFCXb92BE8897P409euIZPH9iLX33/ERyacJk5GxVK2KitYmRiD557fQl/9uwVvH7xEmZnz6GxuY6CVYZB99AwUK+twjVi+C1wZT8NPP7NIg8usW5HpuDH1JqZIoqqmParuLvWwkD/GOY+8BF8u/wgrMzAvqkR6OQsb0ZoaRHqUYwgsRE4A8zA0y49B+3cBRRoQbX7oOsFhIaJgMZhHMOozuPAbgsPHn8vSuUxOP2DaDkxVmursJvAgclBmAUqphTR0DR8sxFhObUYoOWk09RR0Wycb6xgwHIxUxxCyyTTIQ0l6k6nVmFC7UmPNGvid++ZAnWK/s9f+S6+/MoFIHXgGv3QykOo07OX1OEWDCReDeNpE321KtZm57G5vIx+3SFyIdI4hRYEMIvUupsysExAK0u+ujY7cpsRgfuu0AmMA+w+tAcPffpDmLhnL7JNYlEYKGbELaVnKMLdlQAP7dYxPEyIcIosoWfDFf8tLDbEPMcJaiLp4SnW3/gyTrx0AVGlgjseeQwzhx9Bqg2xoZIonAhGM7UbqsKJ5GEj000EaR8Wv/UHeP27z2P8+EeBQglGEKJUKCOIWoiSGmyjCL+1jGvf+xYyaxd23XM/+icqaGytYX21BqtvGIenb8OV2YsoWQHWzl+AURlC/8wBlnNoUGt2GmOk4kALNBSsEiqlAs6ev4b/9+tv4vunA8SlSaAUIYgIvIxQiB12ew+NEKPpFt7rb+HIwjLSYhFORmyVmOFrK7GYjeiZLZzVMnwrzTBf91EYorljBosbIdYbCTOkkRowWinCgsmAxqAVw/JrKFFBxSowe9o1I0ShA49MmdIEzkARWuTDTgMiPaNFigBEDzYK8Io23CygWwStZKAZNNGKi9CGbkc6Ns0Ta7nuwbEdhIkFLdzCHeU1/Df3RfjUjwxi8vYhZHodV/7rt/DU/7mCq5cIHKXA1IU2OAb9/R9E8Td/FWvBCnanQ3DMGFlK+xNmQYZBc6+GpBEADhn70fxMIyrH4Mslo5w8E7wrpVTEoiHWT9WirBID4j6Lla6zwvEaxNIbErfvWqGlAY1QGWmz5NrjVn52u3yLFRQUmCIy5I68tVrneO3r5ufxc6G+J/dIa4CQO1HSJ9KcRvQn83bHCy4emBzG3VNDIEM++iwxN+dn5xBTWzqZB0mHdAVscls6a25SOzq1dCl34zy4mWtLlwDJToDuWwU3Yt0Xaz9tg43JJNBL94u0XUmGRaz7ndZ0BczwdZHXTsUGEn4SHEwZN7VjihwgKIyZRGydS0VFa2pbx1C6b+fih67AjwFBArA6QKJgZBLA2dGNDMkBW2lbMpNTMNMI3BRGQyyw3I6DxAmrDFBIDzEQ3A6CZCwkx7aKCoX2sfqevGi5M1Rn2m5Nl+7XBMj2gjZsgKjYyXnUI3e1ROu3OIj2vyrnlp8ThWo5LtX4lYxApRnq8mdkW3CbhahAZ/GvHgtwNt/pQKClo2somCYcBtZorHRY2wxEsnYmddsIQC+KBZNRPoLi7vPzJZilFIS6DGhLU6Y2hECfJCahzmAsSVSJ8+e2nXYBmzVVpcapMj0S4HEHgBAFGUFTEECgOEbx7AuAXLBi6XCkIVMOfFEFmjboTmMpIV26hAHEIArZiVy5nCtmJo/59rzDfFqeG1jmik+d5h/qJ5fPIy0BOi3DQutUEBSoCENdHGR42H4w23MRFypp/eYHASBPciriks44GSPSWklxsp9E8P0YaSyc2kMyMKJOlyjmgi+xy+ka8Xl5Gbeier7HxVViZkb0HdLqjOnzMQLW2U6QhgEXSbzQY6AzCWLEDR8hycHQxrIEv/yLP4/3PvIewkuEPAVdb3n9ifnZHsK95l7tqYJFqNpPQhfIo8x+1FrwNkHNmwA8Pggx5vI/+aJGe9M5VvyO4GaPckh+fuwcYg5wVDkuT4hyxZS6wup4xPfklWhPO+J5FW/lr1JnG2p6y7eLK5iOj1/leuohza+ruXtCL4uOu+33pY5TKrS2p1XVMSC+Jg6cBBHU3N8+X3kczNjkQo28J3LcM59ZAZ4sJSPJI1JDX+xQzS2CPa+wGnk1uoDPTk7bM4l2jYDOH+q8t39bgqRdI7V3u+oz3dx/maL3jPH2ne6M+/YYVS+JG9++H73LK1+PnhV3G3SaDYVcF4d2j+H+IzNCP18z8dIrJ3D12lWEgc+mZqwF7pRQ7B/C6bqO6X4N446GIuXBjgOXY5h3NTd3GD4/tJf/xm3poq1DherUlh7hP9y++EM7gb/rHXG4oYnWBS0zGUSzSIvFHoQ+fQQZsUz+lg5iOchwncDNTMPBio6incEgcJMod6kIZLfpsvpb2vs2m8lVjtWSqpiANOmGLZ8dS28GN1/BeoscvVXwKcBNkRQIBoSYn5Smpqi48iSttMyYmagmP8GDIFajJYMklRh2gZt8iYiLkKvgZdQuKA0t2tmkADeF/ljH1bKroiSXHvVau9iUr3zzGpJzxaRzywWDqkpGrJMka3FAFZoO3DBhINLWNLihDyveQiVtQY8iOEEEN/BRDD2UiNUUNmDFLRiRD6fZoJ4+LNVWMHu6igZpAFkUxFGrrsXXJjMKWGl48C0XRcdBWXdgM1RKiaIOe08fDvzsYzi47zCGpvdhrmnitaUq1qqbKCUtOFqG6XIBR++5Q4A+ZEKTY8AyI5SDYQpMSRQ9YF1LM7VhUgucFoMsgMxMR2p40BMbOoGMuo4WNLx49jyeevEEVhsJPHKlNpZgNxKEqQ53eBiVwTKClUVcefYFrJy/gQP3vh9b9hB0ZxQP3HUHVqstvH7tGpZadTiGgxG7iKmRGTz/8lOordyAFjsCADCI6UeABZC5ZTj1Kj4bzuE9fQksI2KGnsGOmKQLpwPNCOMf3Y+nP/Ab+MKrC7i/bxQfPzyD4SK5qjcRkX5ibQuRa2F2xcda08Pi+iKuXbuIxto6yuQun5Czt40oaMIIQ3hRxNqNSRAg5IS5BYeC+tEpeKEJ24gQB1XsCZu4vRGgvziIlUffj++P3Y/QdDGwa5RNYxJyljZtVAYG2OV71vfhOA0MnH4O3oU5+KYNm0xdDAeBpiNI6DmJ4QZr0BuLKJERhzsAY2wCA4emMLh3EqMju/CBe6ZhZS1Y6RCWQg9/WW1hM/IwpqfseB1Y1IhLLNAQBd1hzU0fgJfZcDQCllM0tRhzmoHhVozfOTiEDc/Hv/urN/Dc2asw9JQd5DOrzIY9WlAFSjabyNhrCyiuriH1AtQ0MvYgENnga6j7ERxq/W6swQpoTNoIYx1x0YWnRzAiKnKQzqOG1Gti9+FpPPIzH8fU7XuhNTT4OgEoHieEju/hQMHHsUkN+/pJP1ZkfFTlJ01Odlzm4pEw+saVV7gAACAASURBVEgNkkCIuDq78OwXcOLFK9AHyjj8nqPYe+QY7MI4O2wLBosCgESLDbUmi2de6AGS0+7Gd/4TLp84g8ojH4E9MAqNjRN8VBvrMHQHRdNGszWL+Ze/B6O4H2OHj6I0WEGzvo71rU2YxTEMlgZxdfYiJgdctGbnERk2zLFxTuB8YpgZgyiaMYxYh224zIy+cPkavv6dN/HcuQZ8dwKWTrxNKjpYcElj1KA2/Bp2pU086gc4NL8qtWljwilhpiRR4LBJTNPxcUbT8eeLKwhNGzOjB3DHzC541QSNls/6nUXNRCnOQDp2fUGCPjuAGzUwQrOPVSS8EpYT4cJGgDdWVhGnBVF80U1YxK4xwOzJkNgyhQJGH70PM4dGhYN65sNPWtBiC5Y+iMhw4BsJlhfXUdbKsMwiKhUd4/Ya7hv18P6HprD36Awyw8P8X3wbT/7nS7i2HCCCDt+L4GUOisfeh5lf+jy2ohWYnoPULsByqRW6CE0nwIfY6HR/yfAsQBJTUUrotylGWT5JUaZJrB/dzj8lI7MrQiBYSnhCq7hBrSEyBm8XFMWK3IkuqN1TJGZiIWODtC6QrPcvcLzC0RkzncU3Ccpjpks7N9g+gsmDh2KPufZp5RrPgGsn0ZsoFvDA5AjumiLNTWEY8/xzL2L++hy70hOQSACnYmTmW9OF1qYANumXQFD1L/13W3PzbwXcFACfADfJbE4lnCkztVhjWkQposVVFzqpivGay6ZygZN0PVdsmlwxWoADYm4QuWfuvrYTeQm05YEFiYUKoFmOGep8IQMrjk1FHMXAJYObwnSP/g4ks50TYepwoOWcjeTEZ4XBj4iVxPH1iO/I18V6r0ajZJ7ySXTGEEkxd56HjtlTHvSgtuP2vphtqhiRnWuhNGHlReqmdbWPodMq3o7P8rgsX19xv9rxHRvUKGMzcf05lpR3Rd0dccdVnC26XribiKUoRKJNz4+jAwXdYP1Yeg6pPZrnBQnIiXtM+KO4a8z55PqZeCZy2A2DlPRhir3oeHiEiNaA9nNKRAHSiCQjOCkx2dmmBK55HMhiPcOVMqFX2oh8Hj1JfR6ozLOMO7GwvE881kTHBLF/ozhhEx3q3mIDQDbWIfd5EtSgAiIxMenZEax9esYYdJXAL0kDKHCT1mnW7OSWdDHPtFmvdB7MYqW1VcxCNG7pGAggjEgeKxHgJQGPVByN45Q7Y7gzhUyAEipYtBASaElrZhgjJIBTAv30fTJHJKAzpI4aeo7iFElIQGbIv2z+I3VkWfYhJV1zKjYHMOMYehQijXzEmQRMwxhalLCMFKGZJMP027/1W6IzKY6Y9UuDQMgwkJlVZxpRz0g+IxO3rZuJl19/1H8rAHq79/Lb631fvdd5XjvPfAfYzD/jbw0W8afz1tc5UC+//7zOrnju85URWRBQc1AbZLwZ9GozmXtOdEfgVW5LYJkdJr3Q0O6+H73XR3lG3IpFyHJinS/m5scOuElzq5rbOYTksc7ZlRjrPEdJXi0Xg5RAjDToImMq7s4TZptcWJDsVMFWVrm2kG+41bh4K0Zk+7s9QGHvuJI76YlMbr6e6szUOwrc7Br3Un6j+1nI3Rw5YW+DVd50WNtJNuQ/RMXl/kIBh/aM4b7bpplUxODmy6/i6rXrLMPXBjftEtz+fpxp2piuZJggcNMqwHYdOK4Fx3oX3Nx2XPwQX5TMTTWfKCbmD/A3t0F0Pj9TiPHv32VuvqNb+I8W3OzQM2WALlOlDmKqFIQ6Vdkcu1MldJyY8ViTbuLtWVEYEanP8cKgQEjZFtZuS5HJIbVDC6aW+FFaPxwMq6CeW9HE+/lForPyiSBMTOYi3VSEDrVQ0Ls2AbUUCGk6ilqIQzeuYMqqw04a0JeWUdYCOLHHbcFGHHOwZCURrDSEmfjQkpBb/AItY0fptWoNZ59bwdZmi1lm5P6s6Q6sKGJJgxUGBID+QhFFqvYnOuzEgKtriHcVMPCbn8H+2+/CyB334bLn4pWlGtbqVZRSD0Ujw+HBPtx3eD/rBiKJYRBALKn+3L7FESgxNT0kWcCs0EQjcx/SbqR7YYA6SltaExb1klJVv95A0NrCyZPP4YUXnkXiWUhbNh/TSOQh833Yuo6iZcCIPNQ21nFjo4FaeQzYPS0MhQIDiwtbqFZrrH9HOo3GriksH74fZ0+9jGhtBVpqItZTxDq1Q1G/kM6Ab6VWxT/BCh4sktZTgIi0K4lpSdeEsM5WjPGPH8KLx38Nf3xqGfBNTFUqsMyYnc9LRKBstbAV1OBnGopGgqDVwOLiEoKNGoYpeI9iFCyCknXYKbk3b6GQtWAQW9PS4ZYNOHGMxWqE6lYEx2Evd5SSACNNDyXDweb+g3iz/wAWTQcrgwOIjCKsMGBGrZ3pDB45fQWMDATQL7yE2fk6lp0R6GTqQmYtTD7UCAOHkVURLl9F1GggLfWjYJcwuf8QKo9/AN79RzE+4kInY6N0BPVoCwtRhEcKET7aZ2DIKqKlAw2/hT7d5tatRb8G13KwEDn4bj3BSWYv6GhkOuzQwON9GTbSAJefeR1bF2eR2QYSYvXRfSIphVYNWX8f4jRGujgPs1aDSRqWjouoXGDWRTkw4RN9OVzCseoyfsTbxLi3heUbVVRJD9Q1oEXEmLSYqUJJRXGwH0OH9qO/UkIxtBko022fK6xxFGLynlHc+5F7MDa9hx95TjfpvcCHYTJXBr7XgB96XEOKalXGOrde/yu8+PQVlAcGMXX3bSjsmkYEl1vumq0A9aaPscm9rNMJzWY3bkqcTMeGWTRRJKbp+W/jpROXcW7sLjQrE8zOS8ImYm8LKUpwExt2soy+q88hbEWIiJVrWYhCH34cInOK6DOLqDY3UdZiDJBJiGahplMLuAbdtWHoJRSsGHpCAS9pNfrwGjXMz27i0kKAwB5BeXQCfaMjzHR14yYOTJUxWIlQTGq4ozKAO8rDWFuYhVU0gXIfnGIFfaVJVNe3cObcm7ihlVA59gDw7S/CvtjC+Mww4sUmgvU6DCuDq1vogw43SGDoFhK9BTuL0JeZcIYGUdrTh0hr4NsnZ3HZtOEOjcCrt6Ctt5DUPPgUxDsWmzvVHeDOn/skDtw/w4z0JA0QRnXEUSDbg6l1MEUQm9g9MoVMi1CsWEhrc7C21rBv7z5Mv+cQM3Ouf/FP8VdvhqiZA/xdf20Ly1eWsVXLMLL/XmT+MhKdCkFFpEaGzC6hSde4XMbY0QdRvvc+BAQjhya7ywvWVAeYFCCh1DLWSXNaGe5J8CeHGwrQkxIUoRncWTi6g3UGmVgnsBt0JHCz80NzcC+42d2aRp9lU48cCC/kXXq33GHb7ZREiGVOFbF5RWx7MiuwlfZDmptHyS19cog1Dm8CNy2hm/v3EdwU5y7ATSpUKByZ5WIkw0q4p+dBOhVDqCSyw7IRMYPI1DugntJV7bAKJRGpzfrMhSVd8Ye4b4obLplech95cJN1LtOM1ykByAgtTn5dSBnya/QeOZp3wJSbxzYn2ty+3fuTY5DROJPMMzVKBD7Q3bauTBzV/pi5qQwjFcCQa8GUeE57xx1AWD090qBHfqJ9temLBJSp0kCuAK0K3fQmxSpiJKsNyHboXLxHTEYaCewAL8FN2gZ5fdpUoObxQPERAd9SE1YRPiTzigkBVDDhGph4HrvALNmy3b7KNNaI9cnFesHeojiBNIvJyI/b3BX7WLwtu6vE8899UW32WkdLkzuiOg4LshAnzS6V2RGDhwQkUoFOgJkMJpLGJEkexAIEZBA9JfIFl9a5e8EydTimwc+9wSUcxvVgmDZ0U8RaBGRyoYBBX4qvBQtX9XSJAxTAu2IiE0BJLe+0fz4GOhZiWlL8EaXwo4j/JjYlga5BFKFF7EkCYqnrIxAgo0+ALETrOWl+0jWkfdD2aB/8fWoXJ3CIClv0uZDYqNQyLnV6kwRJHHPreZgRuBnCJD1wzwMiKlzG8CIyHiL2qclJyfDoOD772c/i2NEH0WrVEceh0AGVbHFRd9peHzEPOBG4exPT8haoToeRl3tWd/j8zcBWBwjLr075zyktyJ1BMeFLoH66zyV/TDsbwymCSFtfWE0wXcxNsa3ttClvBWyqTfV+T7Dy5ercc73U9t42uLnNtvLHFHMRTWrNtmcsIROlzLqY9Syqb+25WsilEChO4zeBTqaj/Ozm5Cx6img7ndNOa/5Or7+d1vWd7nV+m0Lko/unV+s1r0e98z25qca7/WrV067euz2a1wW4Of4uuLnNiv8P7aV2W/pObeY/6OvvgpvvfAj8owI3vZCZVSz83QY3xULX/v+umS3nGtt2hJQJg6y/i2K2SBZYw1LyVwRVRrJKVALQXlRkAJurYvFCKFxJxDZU8tI+NtWqlM9MO6xZMXHLoDAH7vNiqTpc+Q/RAkimNaRHGVkmpuIm3nvuORx2lqGHqwguXYHj0qyrWvVloMcnK/bD56aliAwNpfIgqs0AJ/96AZtrTTb5Jf1NCqTM0EdZM3AjARpJhmHLRpGAHgKWYMLpL2Dw+D0ofuazGNg1jMLugzhXM/DqygbW61soRj7KFnDP+BDuntmLLItEe3MmWqHovDvgpg4j8xEj4H2HcBFs1hHPzSNcXQe8FHXUUV5tIdzcgr9RQ9qoobl2HfWVBTiRBcsr8LVxYcOIPZjEzkoCGI4JbaAPi7aFpxaWMPPhR+F5IS58603UFmsoGAZKxKTQHCyNTeLV938YK5ffRLS5yQzVRCdtSUIsqT2bwBEd5eoGfsZawzEjgmHRUQv2Ho9P6oeONEx86g688d6fw1dPzqNG17bVgBbWMKjFGEs0FOMQjfo6iraDYimD73mYn1uF6Yd4YGoA4yUDhSyEk2SoGEWUjAac1INrOiiMjMAcKiNaWMXrJ+extR7DLhjoc8jhnEDkgNtg624Jc2kFz262cGJsCtHoflD7HFW3kyBE0fcxUjAxVNiEVruKJW0cS4O3ITTY24+ZOHqkcatUFq4BcxdhbFURF4uwgwy79h6C+YlP4coj72P9VEE07AOMGrQ0xm+M6fj1qSIGnSKqsQctjNBvO4iSiBkapWIRL1WB31vw8KRH47IAh8DBkJgnMSJHh/bi96FduIKUGJuFAlAsQCfX0noNernCDqbp2goD53qpAp3A8XIZRkjMZQ3+gAOneQ2/EG/i17CBkaWLuHxqFhvVFgzHgEtaDgRvZ/T/wpW1lqYw0wz9Wolb3AjcpPmnkaUYeuJ27P35DwL7ppFGGcskzF6dQ4EYr6RVFMdYX11GdW0V/ZYFtJoMVMYrl/H0swvQrX5MPfIQKnfeg9DpQyM1ZLKXYWBkArrlsk5kQK1sVKAwhQN0wdJh3XgV//XlK/hrexr10iRcYtgSw8PbRN10YMR9KKVbuOvSX6J65QRWwyZahoEsTNnoihJGNzOhlSzq2caYU+Jiwha161MOZhiIgoi7CUxKJynBho++OIRbi9BaT5C4gyjcdYQsXzE02I87p8fw8N17MTFMLLoEu6b2YGxsCvWVFcrY+X5ZThnl4jg25m/ghe/8NU5f38S+B+/Fwye/iPp3FzB45xTCU4uILi9z4E1zQFEzEHhU7NAQOiRFkcEgwHVyEO6hCqKohmdfuYGLmQ29YkH3EwwlNlpbTVQ9D6btUPM3Fs0Q9/3257Dv3r0o0AS3dAPpygoyw0A61o9kQINuxii6/Thy6Da6+8isGJuLl9Gc3cDA4EFMHp1m1sjVP/t3eHbWQTS+D45tIdzYwrWXz+HCd0+jGBRh+utAuYgxncZTitQto65ZqPb1o/zBH8Wuz30OmqPD8Enr2O/SYW63H8vkhNooGRhgLUO5PuWE9fkVZsF3nNkZ6lDmcXJxFAy6DrjZhkF7WDDbg5vdACjpNas1V4A9ufe7GIY3JxrieBVzprNY5ziEHVBC2NlhpOjggcnRNnOTgCHF3KTnnroY/r6DmzSvs5GXan+WKKf4R1wnAn+E07G6Lh3QU4HAqmVaACOKrZNrf5Rt0+2IUW6KW4bFxZeSOR0QLw/wyeCl3ercBjElw4zkSdpsTta5FWC3Yg4ygETt97mWSwXIinMUx0HGK+qn3X2uEFmJ5ZKBjDhiBWrm9APllxWDsIu9qWKm3P7a73eiurYhTPtA5Fjmq95pq+m8nQPwBXgmyZBtwFl4E6pbwIxCmsdUoULGkQSqMXDMLCrBu6VIjQj/FpsT0esJF7lZj40kDhitErIHCpBgxq8yj2wfZUdmShRMpMIohX7U/kgABhXnaW2jIjmhnTQHKk11yb7l2UYxwOgz3K4i7p0ioXWYqZ2YWn1GzN8EzIrOI5rDWLZAI7MbMBBIRUIC5UizkLbALffUecSApmibN0xdjBXWG6VDpWed/lZ6tTp3SghNfDnC+RkipicxLGMkBDISI5TAwyhhfcswFKxMain3GMQUAGZAr0cZt4tT6zcDlAzCRvAIgNR13lbiU+edzmtzQCApAUIUKzFDk4BaAiwTNgUSsgj0sCbcwUFSGvSvpMXxNUiYyUka2KIt3SBwk4yEiL0pQVi6T9QBUC7344GjD+FzP/MzHEPT9lgKq614JeYGZu+qa9K+d3mQTV6vtwG85Z8RMQbUWOiFkjrvde+7XRZog0/bgVU7Gd107b8L3GzvRQ09eVKy46WrLTF/zGSEeDPrMH9u7cGe2/nbATbz85z6fL4hfycw+W2Bm8w27hyQ6nvoAoip+4jroBLkl3kqayhL7Vw2rqXxoQoZub4PHsPUgcR6varA1n2fO8Wr3pHR3UEg5m85HjujMTcubz6Xm7eY+0zPcLvpWubk7tS33grc3O6eKkLRTuOeX9+BbZrfHuXJlYKLwwRuHpl5l7l5q5v7D+A97cN/fL3da6Qq/G3tB1nx3/ZvWUngzIYnZ7GSkubmu8zNd3bn/7GAm/8baW4SuEntnzyxKMp/J7HqzflEAtBp2RLyY4IdIiZdxS4RoCSzGGSeINMNgXEq17+eW8ABp0xSeHuScKGo+9xu2BUoK+3pXFLXXvU6r1EKqqqLKpLM46q8aFHw5OpIdAP7Wh4+eP5ZTBeWkAarCC9cRlbUYGeWZETKQIdBYdmaJCPw1EhRLA2i4cV47duzqG62oBnUek1tUYAVehg0RnAliEF2LKOgts+UW+CpCm+NVjD2iUfQOnIUk3dNo7DvdpxvmHhleY2Zm8UkQdnKcHRyDHfunmK2KbWls/aIaomgYFT0W7EGUmImMOMQMSxsnr6A9W8+hfjUaZTWAkRmA4XNBvxmDVmoQ4sJYiXHUmKZkWOpiShqQEc/A5q6FSImDaOiDWvXIBYsB1947Qp2PXov7CzB8pklbKxUWbeQGGFhUsAZvYg3PvRx+IuXUK/V2GSBzGASwWuDQVISUQK7uoJP2Rt4LyUktgZPsicoKdFJnhMWxn7iTlx5z09h5blzcG8swKregNHcQL+ho0KMIyuG79UxqBdhDbvYqDVw+sISa+R+9MFpHNjbDz3cRNxooWxXCFflwNjWHFjDo0j6SmhcvoETJ+ZR39BYb7VcMhDYFHCTtiqYbbPWMvDkjTq+f+hutCbvhMnMXHILNuH4AXRvC33xLNzwBqK9D2F18kG0qIVci7iN1gwNZsLq0Rq0c69Bu3IRsa0jDVIM7zsI51M/gYWHH4cRGUgoWUpJK3QdepTg18Yc/NLeCrsBLtQaKGoOmqaB69VNDGtFxJaJ57fq+Oa6j0tJGbpRgpH4iCOC1mJkBRPJyWeRXbgIjbh85QFkroM0bgH1OgzbIRV/aNUNlipIi/3CZKNQghkHbEigjQxjdOs6fhkr+AV7Bf03LmH27BJq1YhBfgJ7LcNlVoAdk6xAgk0C4qnyapWhI0Rke6wDS8mPefcEiscPIhouIGyFCOsBzr1xBhP9o6xxS+fd2Koi2KpizHJh6ymalBjFdXzthTVsZRUc/un/DtM/8Wmk/UPcFk1tZY5LrfSZaGtlYwX5zCYZ7FQnrwBszr6E/+fVa3i1sA9acQz9ZonZ2Y3GGlYJbLOGgKSBYye/iLU3nsJS1EBSKqLfsDFluTCp7a7pYdOixC1CgYBOzeIW64QKIilQJCaglsIPfQQk/5GFGKzXMbJcQ2EzBpx+tG6bZBfZT376U3j4kQexZ3IIpYKBQqGAUv8QS0uwzhoF1HJ+NFILW0tzeOnZp/HMicuY2r8bx+e+hmjewfD+MQQvnENydg5mQgkvsWFJEiGFHQZIKg6ygFxhNaRT/dD2Woi9Kk6d9fDcjTp8BBh0SzgyOY1Gs4EbWxs8H5DD/aKd4t5//YuYOeyiZJvQZuehz69As4qI90wgGCFI20PFKeHIHXdC01uItSY25y+jMVdF39B+TDywm5+Xa1/693j+nIZ44gCsooWwUcO1l87j4tdPwG45sGn+RIp+vQCb2v2LZYS6jhXDQfW+RzH1W7+B/pKFokdwI2kwyYVDMcwkc5PcgmkuUa223WW5/GJE14pYO2rV6jSaSQ8hLlKQRnEeiOTt5brlxFrXzdyUK5jcmVw7meiV09mU7+YTHqUleatkUDipi+1IzlV7vaR1nl5NkGKk6OJ+Ym5yW3rC/C0CNxdYczMWbemm8feauen7vtCZlkkRXXjlQ6FYd+r6ifstPqgSZQFWqHBD6YHJzFSGQO17q1hr3XVUKW0gTAYZTJI6iJ04Rh6c/B63ncv2c2b1ZRn8lAp7xHqTWpwSnBMApGBwEqDUldAq8E9+VrAGO0kztxLKc1bjhRlw6jhyQK4ohuakDCTQIcAj0V6pmJvbgQhKH1KEfmIH+XZ+cQW2YSG3Y8UOK1PEdjlmqoyt1EcJbiOgkp5h9UuxXZQJDUYCZol5yuAuO6EL/jV3tLDBnGBucgdQm61LIKN4cLn1uh2DioeQY88cY5KgVWESJdu5SY+SC/kJSxjZVMiSreVqnhF6ehL85u2x6ESuc0mCRLkpiParWlcVK7nNaJVtrfS+HxPLMRXnlxKAm8I2dDgW/ZJMhGBhkvEXO70zgCuMyfj8uN1cHA9pU3cKAzT2xJgkjU6aF5LQRxQRQz9m0JLASj9M4PkBGxRFJF0Sxwxqkn4pMzcjAjRFi3xEUgxs5kOt6gkCMhWirpyQup80DPRXsFmtoe7TWqHxdaSHms6NWJjEuGeAleJcBlxpvQ0FSzOOxPHTMUcUowTcRUCsO95PFDELOPI9Ns2jdYeYqhSzHThwGJ/8xE/g4MGDSCISbOoUOYTju9DINShY2AGIvBUL7q0YcrcGNsV9ao+Qrm7szoS00z7eDrjZ6/B+0xrDc5ZkbsoKBM+t6sjkMTG4KdOuHOTbfo3H2y2AXzX888ecBzYFfCG2nJuKd2TKivmul0nbA0ZLTWF1jbcFN0n2Rtx4kf9KjU1xPAKAV63rymBQzXnUucTzs2EgzjHec496lwxI79ypPpd/vcvh/W2zfPN7lGOK71v+Sm4DpN90sXuVXqVpmtz89sCmGrS33hdf4u6P3HRvKbapuAUc3jvOmpvvtqXffF//Ib3yjpibCs3sgKEimqO/32VuvvPb/48G3HyKDIU64Kbw2VEzSw4s7KrsdIObKvgTVWmV2CnRUSFExWuhalPnAEpOrO1AW94LpTuSrwxyrCWcUMW+coGwBOyF6HpnoeU99rQyEcDCzwG3jLRnYRF2U8WNTYFSNG0DaWxif9PHB65+B3vLc9D8DaTn5xA54JZj1sth+SUBkgi9VyEcT0X9xCKX4xLqXoQ3/noerXoA3aTkhVzGMzhJBDcbwFxLaG8OpCkqNlC0dTik3QoNm+MuTvp1vO8XPok7fvIXcBnDeGF5A6utJsqajn47xUOTYzg0MU7uLsgSYuAKTSXVZsZQhk7sMguNsMZsT8Ppw43nX8PGV76C8oVzKJ5ehlEKEVvE5KIkoAywkzsBpU1mAQIF1nHSiTxCKRQZQ2UprAEbzp4yZmMNf/KNC6hlGkbcBqaOvw/B0C6snbqE5PwcMhTwRmLi2uOfQLC+io2tDUSsCRqxLiLdVEoIqO/cra7jR80NvE/TYdsGWqSFyYmbDiOm5MXE6CfuRPPRn8T+rz+NXWvnUTA32dDHzCw41HZeyuAlPtzYhDE0jIXVJp47tcTu4h9+ZC8mdg8gCqto1luwyeCHbmYQkv04u6lr5QLiTQ8n3pjH5lrCWr5WMUNIeogRuWrS1dFRiw081XDw+vEnsNS/V5ia+NT+ZYGa/400RNmbQ7pyHuHeB1A98AgiAhATD0aqwSGgMYphaXUYZ15C6+SLgJOAyKyD03sx+IkPI3zgcRi+haxoIfAbSLNZZro+Xh7Fw4MD8EwdK/UIie7ghm7gfLPOpkVbyLAc1VCl4N+swEQ//JCYH30w0ypScgI9+xrSy5dhpAUY5RGkloE4bALNJgzXhh43oW+sIElMpIVhEZSWHBhJE1GzCXvXJMbrC/hZ/QY+p81iaP48Vq420PJMJEaKNArgmC6fD7VB09c3qAVN0zDkloG4hZrro2A4rFkcFlNgRINb0hE0fQZ5Sei/zylCi6nxOYNFgCnrnhErMEVUKaIRe/ji95exbo/h8K//S0z9tz+LmAzBIq8r2VbJJWseyWCdugcHCiXMXXwJX3htDhdKU3DI7AdkvqNxe9oadGy5/QisFA+fexJLJ76BG60a7HIFRyZH8Z4D++E3YgSNGp5fuIhaQA7sGkyNgG4CiRwMDwzj2Mw0zJKLS7NXcWVzFS2/iYG1TUzNrWFoLQCsPqzuG8HxJ34EP/9rv4LRyUluZaL5zKbnmP7HmnF0JspoTeh8rMxfwdPfexrnZuv4xZ/7SbR+//NIrAOouAa8Z15DcmkONiWJSYbQIMaOgaKfISxYwik2M6HvHYI2bcNvrOPEqQZeXPKhWyZKtoXxwX40gibW61W4iYn+rITVooN7/qdfxsjoJZiVCiq2C933mbUTOC6zSw3Pw2hlGAfvv4OZt5newtb10LrjcAAAIABJREFUc6heXUJpeBK7HzyA1HBx9Uu/jxNX+uCP7Ifppogbm1h8+QIuf+1VBHUdWcmC44ewjCIKVgGu6yDOQqxrLqoPfhBD/8O/wJAeYjAx2RxEsbIEW0C2f1JCIkENAgBVrZeZ+7nGK7HUEDhKphid9VA0b3d+iMlJpSPWhs29Ljgecr3inTCHS66tqhCoFj/RCcBmHm0DlnxCJtNH1aau1siu/XX+YMM+yRgR665gbnGbuwSZCBYfKbm4f9cI7pgcZsdq4vy/8NxLWJidZzCAAJG/T+Am3QcCXDumTykz8kmPV103NqWTeFG7e0Emw8zmk6xMNsxRrdjKN6gNdMlx0ZNgiRxZFYHFv6w3KO+v9INippfSIVTf6RozOcBRAK9gR2hmpUkndQY/pX+7+gwnfVzoY72Ztk6jaIEVCbZA9JQeqPhTvJRjgeodFqtiqSqQVR1nF9CxA7ipNAMVwNGBRlWcJvVic7Gcekq6QAkZM7afFxXj5VicZApCF4QZm/wrgE0GOZk1SVqbxMQmxRQCNlVbt3iuReyoDJDoNspRJAFQiX+I7TKIKc9BxrQMUkjDKh4GOhVt6EPUEs5QJ4NmVBB2dNJTNuGT3qVE2rthS7lveQ7i9Dt8TRVPizFN40IwME0GZMV4YxYj/VJRm1m9ZPIjneEtgx3iqZOAdDXJDIyKWSRBRPMZg5jC/UcWYZSOqwQ2KZaUIDutPQGxL8lZ3SdAM4QfBghY3zLi9nECLAncJGCTmJnUAk9amBQn0ffZZJBBTSGtwMAmr0MpA5xULKbwi0DTwVIJI4P9OH/pAmqtBqxiieM9MTUKliYDncQcZaBTPDPUYs7t6xLcZCCSWs9DKuYSSzNl8JuM+iybCvUhbMPiX8t0MDAwhEceeR8+/mMfZ3d1Nrqkroy2kSm1HxO4SW3FQpTgrcDKzrOk5u+uJGpblubNhQMxEDvpSvc2eueV3n22/+6GAbvZmPJDKie6JYuSrn3u4RVasT3zSZfhXW5WyB/6dk7oPeZC+Y/nwcw8uNl7H7a7Hu1iTg8A2HWekubO56ZkOtTyLL+XUm7FRQnJzBQYutSFF3MdFxXbZkmd7guSiKC/SKea5RTy0iBtw6FOJ6AqKuXPp/e/u2eM7T/ZAZ+3eb/d6cFRwg8ko0Bb62VuivXq5vHZ/ZzkBvMOJ8db6Ln2veNaaG66OLx3ogfcJEOha6y5SXMfd568q7l5q2H09+K9DnNTBQM/4L+yA6O9qJGh0LvMzXd2b/9RgpucI0tGE+djbXt0vkiqCiXaQW4Wiu++khxSMsDYTvMIjCCTFgl0dpq7yYgpv4h3jkH1cXHV+mYKqXRopEBDfp8Xom4jgHa1Sy1gkq4hc8k2+EFBM1Xdq5SoJgXsDxM8fP1J7O+bhdmqIjk9y7p5fFqUIEhneTpD0VIoxOa5Ck4AKSxUGwHe/N4ivGZMnaasYUgtUaSX2UpS1OoGTL0MK/JRLAKVwSLszIC30cCGFuL8xiru+bmP4NHf+F9w0ZrBi2tbWK1VUQpDHBiycXx6FyrD/UhJD4bATdKay7X+cwCu66wb+fKrz+O+e49gYNc+LD77Orzv/hXG1heQfP0k9H5yWW9At2JE5Joeugw26QiQJj4bW1pFA40whU7afNTylGrQ+m3o0yUsai7+6Itn2Hl6aijF7f/686g89mGc//+exrU//AKSzSZeNzWsHv8wglaClbk5DowTwjOp6kmtYzZgpzH6Gi28X9vCsTRi5kHMenCythhSpV/HyI/ejvEnPodDX30SY7UzMAY8+MREiAqoGOQ4H6JJ7dlBjP7pvZi9UcW3X1lAohn46COTGB4rQ4tbzA4kNz1ia5CLJgnTa7bDAFS40cKrZxexuNiEWyDGA91z4VZMTLemTxIGBXxpDdj4p7+Ec2YJ/vUVZLUWAyjE0ivStarPI9q4CH90P8xD74FeKENPhds9gaQFwgvJnfzKGzAun4aNEGacYGJqFAcfPoq+6TthNQPYFRvXLp5Cy15EaBGjbBQpKtzubOg2YseBRwy4LIDv2kgKDizTRZjZ2EgJlR9C3XGQZiX45OreP4Ds3Hng+jVoBEC6A8ysRORD8xMGMXXNR7axjMw3AXeUesthujacVh2tpAF7YhxTrVX8ynSKf2LPo/D97+HGmS3ELQfEESazHqpmU+W6QAZEicZ6nA0zw7hTgh0HCLgt2oA5WETWT+2DLZQpodN0uG6Rn09hHhBwYUAj2ixPTRabdJmDQ1hfX8WXnl9E1R3D1K/9NkZ+6mehWw7fY05r04zb8Ji9yUmeaEckE55UDzCil3D9whv40xMLuFqawGCxBDvRUCfwL/bRMGI0jAE0nDIeufxNLL72Vaw2N2EWCtg13I+79s3AbmTQ/AZeWZtFIyCDg4QTXQJjQc/F5G48fs+dKA314+ylc3jt+mVUG01Uljew+/INjC61ALcf/mNH8bu/9zsYn5oQpijM+pSLPZkLacTMoTMgowNqXxWtgzcWLuM7zzyDa4s+/vtf+Wms/v7nUatN4v9n782DLLvu+77P3e/be++enhUzg30lAAIkTHATKa6SLFJ0KDlWLMuLZJcsS4pcTlypsl2RXa4kZTt/JC5LiiJblmVGckkmJZEETYKECBD7YADMDAaYpWemZ3rvfvu7e+p3zr2vX/f0ABDjSpEsvKqu7n79+i33nnvO73x/32Vqeozwse8QnDmv0QEdBUcWSjC7QWob4mihNr/p4Qncm2sEYZMnn1rm1WsBnkr6jRXAn7kGkupdTl3qaZkVz+WOf/DXMEpPUK7sY2r6ELYv4UltxV41EwkwN6lXxzl8y3EIbUw/pX/1FN2FBUrjs+y/7xipO8WF3/9XPHVhit7UUcp+QNZa5dqzpzn/py+w1TK4SMShSlUxgGuGT13GpxnTNCqs3/8xan//l2gMNhm3HOUfp7yuCm7WqAeWrCUqZGeUIaBBoR0Fu5rfFecrX/+uf4zMtbKiFaFDxRJVgJvDJcuQUJkCSs2tTQpERXcUlWmDDgrRjcE92RvbSukdy+3oY9UKOBIgUzA41YZkCIyKLN3nvn3iuTmp7CEE3Hzq209z9fLi9y64aeX2JEoamA0DhfRuXaOU6ijmabR5JaDlwfl9OYS8J1NGbyr1hv1GNy1L1mCXqktyYFrqkyL9WtcrOeNvh4RzG0nQL6VfT/a+Apwo6WIOSBaei0P2ZeHfqOTImgWozrWStuuACh22Jvflm+0cE9Ly6Py1BdQfyl/1/1/vyZdLX4qN/S7mpvz/7jG3m+2kXqNgcebHqzimo6WcagrnV0AB4+gjXCSty8C1NDivjrmWUssxtiWwagg6anBTbIykHTRUEsl1rN6/3Ksl50N8Rh0TrS6SNVvqADVd5+e/sCsoXGuHoKch6p1thq+WyQu4aeAIY9IUcDNRtc3wtod/rrz/AiQu6lZVa+fcgKJBM7x2c9AxFY/n3FJDLDbKnoXnWJhKbm9jOY4KNlReSPIJBZQyHbUOaZ5WPlZywFCFAAlQqFLUQ8LcG1M8MvthRD8IFbgpbMyBhABJqE/hn5mmBFGiHiNAp/YYRQGZAl6K/FyP7WKc5mnvOf09TCMF0sbRgMOzMywtXubcuddxKx7jU7MYqZNfq3J+tSRePo947coJFz/PvjA040gFAOlrKlOfR9+X2zkohnSI7UtgkoERZ0oB4Fgud91zHx//xCc5duQonU6HLE5UQFoRZKbIEyPXQnFObwQEjs4dezEydcNie465IdMtX3t2My/fFIAcTjEjc1g+DtRYuAHLb0dA2F7PsRvQLQCofA5602OxG7h8M6Bx18T73QCbo5/zbYGbuS3ZEETOPR9HgVxDGf5rswskzFLyCkStE4saz8YWz3oJdc3XdeUHq8gupvaKTRIFtsljhpYKuZdr8ZGHygzFVL7xGqRnrTdbpXKrkT0k3tcD6GrGGR71txqXw/e66+0VoWh7jf3t62VvcPO697Srsbh73Aq4KWnpwty8//abhszNZ597gfMXLhIGPRwFbjrvgJs3rGS+d/6Qg5t5wVAUDv8fvr8jS//uT+4PLrgpUpW8lywsl7yzrQuuoq21vdAXUvHr5iJVXGsPT1lchvIXtYHUzE157gKwFE9FtdlUp2QnuClsMatgSRab1NxPSadq6tfSE+C24fV2IZrL5vPNjUqnzNkPww6+qh7FGxLSsIftOByKbR5448sctK9ghW2M8wuUnZSecAjFH1PtanLjTmW4Lhsv7eMkLMIYi/Vej5PfXqIrXkIlneJpui7jEmQSZaxdDQmEFZkGuH5CteoqOavTjIgzg1fbLW76yUf5C7/8P3PWPcyfXV3m3OIlSoMu77vjAJ+89QhWqaQ61lkuS5eNatE9VGWsYfDylS2+/Ed/wI9/6oc4dvxu1p98mf53vk514xzZF57GntSbschs6Y1BWMFJfJWOLPIe0WFnToQZWESyybJjHQRQMXAO+PRqM/zG777CIAtpNKZ54B//Naw7HualP/gGC//+9zA3Nll1M9J7b2YthdMLq/Qlsdwpk4hsPZOFX0KWUmqDjPuzNseNCN+RA63BdMXcEctNy2P8Q8e56+N/hcPPfp3xlVP49NTYEfmvpJQmZoZbrhB3e5iT41y4ssHXT6ySWC6ffGBOAT412yIeSCqwrxZB8TSLlW9USJRFuHHKU2cXWVzu0qh5pJHFIDVJbAmdMggDkXL5fGEx5fwnP0CrVGV8KcYZxCROQN1KmXcrzMYdjI3T1CcO0WgcoWH3aDhtKmaMI+nmZNSsEC9cppR08W0Do+8oRqf4LBpWCbuS4XgNvvnFEyxFPdpmHUGGHRGTWrbyrBTRogByVySlfKKOVyrhZjFuKIVSicD36Lsh6wIUPXIfp257gO7yJoMLb9APYiynQTToYHgGZuIr30e75pKYCZFZIXXGtZy70sAQv0b6+PVx5nvr/PzDk/yV6mX8//z/sHxig3Bdtnoy2iOsckmxabzUUurc9TRiq2pSzSQpPsF3fMxOxNhd+6kfq5C2VuktrqvrWVhxci16vkssUngBXgXgNJXwGEolxuePcvHcBb74zCLNygSzv/ArjH/mL5Olcn4C7U2WJHhSkKaa+am2t4IIyPPYJvXM4eLCa/z2s5dYtMY4WK0oUG41SggMGf/Qt8ZZxeeh019m6aU/YiNpEtoW3UEfW1i4vRCv06F88yHFNpHmgCT1CisuUOmvJrYRqQ10lvTxp8YJwozq1XWOXFxheqkDlUm8z32Cf/7Pfo1S2VU0JZExhQq4QAGNsjHtu/KaEoglGzVHoSOXLp3ha09+i4XVhL//N3+C3v/5Cyy+4DD2npsxvvoUCIvaMYkyKNk2cln3woFiwDoqWMggma3jHaoQxW2efWGNs1e6GLZLJwsxHJtUGJGWTU3cd0OTa2WLe/7hX8cof4cJ5yiT4wcxSwNio6lTahPUZt8OI9qXmly+vMnULYe45zaX+VKC4TQoHShB5ThX/uh/5bf/JMW89UGOzLm4W8ssPPUy5x57iW7f5+mwTalW46BpM41Ho2TjWgO6Rpn1ez6B98t/l31JEycVewkJbxLWbOEhlzMT8g2DYkRtq+eGwvMdhbuREitwM5cbq9JLr4kKIs5LMQGXNS9jxL9TQMph8S8P3AVuaj5ZDrIX4I7erOt1dhvcHDLkNGUlx/C2V9zdMuACoNulNNtR7Mi6PCOydAE3908BsfDneerbz7J4eVHNhd9rzE0lJxafxOEHS+l1uwrEUFYsqkkmKdR6fRdGl8wgCnxWkuScra3AXx1keP1Gb+/7dleKWkkizMG8X6BYnKPAm75f6gvlwVbc9rAdkD8Vno/ynuUUK8CyADkRcEg3H4QRp5LT88+igUkdEqTStfNBp5iLiuWpWZ3auzNnpBaem+p3LV3fsXlUv+fvOWdEFCBqEZRSgDNF/VfUdwXTrfi7Su0u0s+HNaQ+GBobzEhVYE2xvc5B6uH1pce5kg/nYKcmHcoaoI+5rEnyKGmca0Vy0VjXdaQcB+WJpwA9zbrbjTcL61KAQR0OpgN2ttma2+e4ACCH8n/l+qPnGDUvSBPYECsWacoWackjpz9vrBSszCFAPGSO5xVwIcvP/UHlGSQsR8mlVcq6iS+BiBKE5whAJ76ZckAEwNQArgz6VMmL9PhXnqC50byAhMrDNf8ei01KMKAfRIqBKcClgJrys/qKJIBP3x9nJlFqEAQiO9eBRdK0L35X7GKpR4RkmQcBqfEtTWo1XrVXppala0alMO37nbZKtU8GA2W5YghL27DV1ClJ5cImVx6jyn98G75WnpphMExLV6xNFcAln1FbPVipWBmI73WGKXNILNQDC98uUamP8f6PfpQPfeSHSIK+njvCRNlxFPNDERCmwr3egp22e654O+Bm8T+756PC+/ZGfx99rTcDpYoG3ZsBkG8H1NrxmBFbsVFbiiJj4c1eS81V+e2GwG4h1cvXPD1n7ETU3s7neTvgZrGmF9Ycw/msCGdVWz0djCnjt2Bxa3tR3RzSzRgH23a11Yj4vWZCBihhOZYK1FKAZ9BRSrsCyCzm3iGIK/vZETB993Eajqc9AMAd87gmle4YrXutd3k1s3MNeBMQvHg/1zE33y6QOnIKbwjS7/psux8n86xkINwq4OYdR98BN3dPOt9nvxsf+7cL+hznRa4qerdHvgZ5hn/WndWRh++23OQd5uZ3PwJ+sMFNBf+pzcLbATcLNojehOVgnxSYIq8WloAlkqG8oFWycL0JlEVQgiyUZ6cUoVKE6dIzB1hzMsYe4GZhxL6dnK6ff3QS1AzGApQ1lBxzCGyqB8sGMk/qzKXlYSwG4iYD3+dAO+RTZ77E4Y3nyegpH7eUiMiWjbNmjkj5qgpGAVJUTIjIGG0NEFo2G70OLz95VaU142UKWBBG2UTJJ2z1aV6J6CQutZLL/FQZ0oBms4NnleiEEW9sLHHf3/wIf+FXfo1z5ixPLl7h2uY69czg9v1jfPzmm3AqVVWoZrHI0mWLKl+6kFRHwLRY6cb0V64xN1WmVp2n+dxZOi99E7dzgc5vfIPq8SpsuCT2lgIuk8jEzixchIE2AOk4+jaVIGHQESaZePbF2AdMGg9WuYTJr//6WcyeiyPS8IcmSJNx4otbRFtLyuNNHBbvv/0Af2Is8cKZZaLIou40MFNfyZkyo48hvqORxa30mK42sFxXfS7pwAsboVGv4dTHKT00zz3v+yw3nfwq1aWzWBKQ42REAuxlEWng4nnTOoTGSzl38SqPv7oJfpkfeXg/EzPjuHFMt6kBkziLGQR9LEkTt1wNiHVCnrq0zqWrXSq+hSWFeJqo1E35/JY/Rj8z+J2FgJcPzXLX3EH+asnh1nQLy2xRLYncSlxKB0waa8SlGn2rjCmAY9rHtQW8dMhSmySR92mRiidk6pJFDmYiErcUo+TSmunixD7PffE8HaDVS7FDm5Iy3xcADkqpiR+ZvEaf8RywDVODSmQykRoMrBi7nHCls8zSvIs1cycLmxu8dOECqxsJblZiYPSJ5X0lNdy0TFzxyI7O0z52L83GUSUDjP1xBNuOrA7GhM/R9av83WrA5+1FjFefYfVUl6xfU8xmgVyV31cEY7GD6Rhc9ftsMGDWtlW6tVVpkPVj/Afm8A8ZsLiIIce8UiNSilNbsTOk662240pqJ3LAAYFfo5/W6Kx0+crJZTbrDRo//wtUf+zzlDKXep5YK15hwsQQBokw+oQLLD+rRk4G+zKbcxdO8RsvLXPOGWOm7DFue/Rj6LbapOYkW+Mmq1nEI6f+C2uvfI21sE3fTkmDpmIyt0UCs7JG5cg+7NjFSYWhLZdOxkCY2jK2bI+y5ZJ2N7BrJQZhSmO5yYHz16hf28Kf2s/0j32S/+l/+yf00w6mKeYHMk4sJUdvdTpqUzZdPwCxra7L2BJvT7i0cIqvPf51ri0l/I9/6yc4/48/Tql9L/EjN5F+6ds4L5zHwSHOLNq+gd01lceqYnsLBCSTk2WTlEK6dpczYZUnLq1SE3BcAGoMVaCbqUUVTwHp6xPC3Pxp9o29jusdwBmbJLW2MKM2blYmsMpYZg8uv8E/+iePcf5aiw987kf4K//Nrdw1Z5IEHvW5hLHZ9xF/51/xc7+5ztr8Lbz31gkOJC0WnznBlW+cJO2V+UZ7k2UfDqYO4yEcnGxQd1M6sUfvgc9Q/fu/whE6ai5I+qEOiBMmk3jMFfLhkTVCQJVtGdVOWbqaNmW2V1YAOcAiz5ezO1WYSd74E89kzbfcfg55Zr385GuOof1CdfG2DWrq8aeBJAFYhpK2kY3fcDMzXB31+xkFNUdZdIUiQT9oWzmxg4VCDm7OzyhZ+vcPuKmTi/WtADc1k0sBatKzEFCnYECq4yR1hZxNDQTqsJnR5PHtOrAA5fTx1bLU3XVFcewFWJMZSTM5dQO2CLBRPysAVJiA26Escj52C1AUFKcCKfJkbV1V6PepJL7ChkNmSvW5CoBT5L8CesqGWT1OmtHSfFLySAm2k8+oOcSFHF/GmyRLF59pFNzM71RNZmXToj+oBoFzPYy2mssDC0W9UTCMc68g5TtXnAt1PnaCm6PjtqCSynWoh2oBbG6zQnUDQa61nD2trpEi0EN/V4Ev0qCRp8mZm1pFI76YUlfqwA+Z81PpaOShYsXH06CEbiZI7SfMKgW2Kibutky9aKSruUHVucLs1rY/6v8UACIBgRLsZGI4uXenNhNQx614jeFrKWuUwht4O5NYe3nq/1dekiKHFnWLZeO7HiXPw/fE31sDmdqwRR6/PZZ1rTskHGKmPYx0oFiJUag9MZUXZSx+mSG9QV8xMgdRloOZobIXEXl5kIcGib+m1NHijS5NYCWHz8F5JQvPx0SUGSq0T48FYW2KgkMzk3UIkrBaBdjWwXoi1ZUGnRNnCniUfYT6u7Di8gR0BY7mYGyaRarmVaFwEnoY9XVTOpLzLKNarnfNYJabzNeeQsUzlapeMmxKpquOz/2PvI9HPvIRpvbNkoX9/Dzqa0eOv9Qd4jcqDVJhxe4GN28IzuWn4kZzyFv9nzquu8wH3w6Yt9djRlTQ2wNk109v9tzFQ/cCN/WOb7spJMGjb3WT1XCveXXHfVK750SY4vlGwU1Vo78Jw754r3uBm7uB3KJlNpyB8rWkOPzqCo0SKr6DL32xoEPaa+MJEzgbsLV0lcsXzhFV5zBKdQVsNtstdd1Ux8ZpTIwrdqfM5Y3ZmyjXJ4Ze1lKfFGFDUqcqC4UwUuNt9HjsHkd7JaFfB16OAI57A5tq1tpuLe2x3hXz1u5z+lbg5t7je5u5+aZjeWQe2+tx74Cbb3WFfX/9/S2Zm0WHvyhI3ur3d5ib3/0A+H4EN6XN7ZRLeSGpC95/+tgLbPQliEZ3w9UkXrAg80VruLDlP+iib/vYbUvxchmWeg5d6EmhLB3sYjETYEEWEr2YSKGvDd61b9X1rSgpU2LF8JRNwt6LppTPVprRkccImGODFXcIpXhRxWdMKACrBKBU53C6oVJveVZMI7Wpi3dk1sTorlNvNilvdXGMOvu765TOPk134xIdNwY/oWRkOHGDHgllP2Iz6dLAU0VnK0vpDVKcMFSgnBl6nGu2eOrcNda6ORsiG2ClCWNGlWmRm45VKfsuvjVQRWNposb04RmqpTGsrYTmTQZ3f/zTzL3/kyykVU4J0y4MmLANpq2Ye286iOGWaEt6edrDVobpUuRKlxEGaUBSlgNSpdTvkQ0ktKRK68VTxI/9KbXFV9k4/QquU1HhJm7qqtCWLO0rQDJJSmRxCccU3tkWoWkRSfqO+M/I8Txcxbi/zuW1Jr/1HzYYlwJVZK5ODVIH0i3CpI9hNTi6v8IH78j41rkm1fd+DH9uPyuvXmDxhTP0t1oqtbpSKrF8dZEK8PDUDNOepQA1W+nXDTpmwpLbJrj/ELd86G8w/Y3foxpcwKoJuOyIRpfE6JJashlwMboBtTuPc+HSBt964jWVZPqpD9zM2P4xzLU2ra0BzliNweoWcdDH8YQJUcUwXWWGf/LaBlff2GTTDimVJIjEU76VUnf4dpXmIOA/blm8fPAW/sZkys/MLXF8f53E9mBrFdf16cddXL9MKLK1VDzjZOOZD3c15PNxnW8Q5UpMB8LEjTHsDKPkYMzNELW6/NljF4k35WPK55PKxSLKZGMQU81qJGmPzTjDqdjYpq0YhInlK4lGKW1jxm1WBgF+xePw4XnOrSxx+toGA6uMXy5REnA/g3WR80+MsZ4knC83eHXmXVyauhPDUyRGjMSGdsR41aMWrHFLb4P74w77kg5brS1efeM1LOlYWz5m5oh7pWJpCmBbySxudkweZhMEHKyaJN2UyntvpnyTS3plgeRaG8cWub2l2DnikaXCIWT+sGTDKXn1FqmXEM3s4+qpizz2cp9WdYyxv/2rjP/Y5/Fk3NkWnu8QxMLI0Em5SSzAqJbtySbKMxNlH7Bw+gz/+oWzvFadYdafZMp26BPS7XXJQo+VeoMgtXj46mNsPvOHXNm4pvxTPTm+mYNhbNHeTJmeHSPNujiWhSN2AUnKQE64Ix6jJqV6StprasZlAmMrTQ6J5+ZWl7TRwPnoZ/iX/+KfUi65CuDE6eI6NlkY0O0tCvWbra2Ag/PHsUX3bYg3qMOVhUt8+auPceK18/y9X/1Zwn/9y0R/ehkvruO2E+JAmhTKWYDUz2jce5D1S5fJVoXdIp8hwU0SXMsjqFV42Yv4yokLVF0PU5oZOcgh49dWDCiLfqXEfb/0eY48KAnEnroukqinNqi2WSO1XRw2YO0k/+hfPMkrSykf+fEf4ac/fpijpT6RVeXWd89ITBArj/8Hfv/PfL58LuLgXXdxfDyk8/RX2frmKeqDBq9sLfGaYdA2SorhM+t5HPR8lcTevuMRrF/+Vd5dC+knoWqaJeL/JtdQvkG1hOG5DEvhAAAgAElEQVScb5gUk8gS3zxhem2DJErRKI2iHIiIlMedlpsKQ1pCwCRgzZfNPjF9mVrF0zJnc2o8c5SVkgOjOVCSax+GzbsCKJJ/ySFPtdcoPKNHQUt56kRZBICdieegZgrK+1PstMK+QzHIZGOuFuF8filAVP0qIlufLLncNzfNXQdmFbgt4PW3n3iSa4tXVdKwSlQWWZejv6Q5IF/iG+b7vvpe3CcAgPws3+VLNmwFM2V3A/LPU3UpoC4HzIrzOCrfbbfbCvzJt8p6k5ZqIFMzIAXs1LY1RbNPM/l2s+pyluPQiFD+SYNOxeZKg5i5f2kuO3cMYdHloYl5Mre2QyiYmzqtWm46CKZQmOTsw9EQjvy1Cpm4lvcWbDcNgsln0u9dy+wFtNCSRwE6U8VG1je9xgy9t0d8SEfHp4LTRpk0qvwTcFg/y/bGsvCw3L5vqJYZgXvUeM5lqmrbPKKk0c+4vZEunr8ABt90XGgr8+FNtwh0yI+qd+SYy2sNm+j5cdafYtuCYMez6JV3J+gvAOe2fYOSwY+GABUye2nc5dfpNstTX3MFUCLnQoB1PVMW7z9VTNVMuY2IJ7c0MzWArCwpCuDWzIkF4uGZ6XAgLbF0sR13GAqkxpNiBo+iAVLMK2RcMcQQEDCJCRO9lg0GErZm0g1CFQIUpdDt99W1EieGkpgHsbAhJQhI+2hK8I/yChQQPU871+n0WuQuDEx5vPxNfRJhWqpwy8IERQNVoXhRW1KXZGRRoD3iTblOxRRD5mFJRddUYxViJLJy8alPcxWZWA3F0mSW4CIt+5eEejOO1c8CXEpokKOaogLyy9JoqeNNFikmqLwP2/SoVOqMNSb41Kd/lHvufReDQT8vxXanUOvnKohCo92JGwE0hS/wdYDU6MWWr0VqiKpgpFxonF+PRXNC/XkPJtteu6E/D0Cp30oBMhbX5pvPzpoNn99G7DtG1z1PLE4iC8OWC0DGhAxPB8s2NIHArghlAlvWaFuY7VpFo+ypTANPgHEyPKH+SsPGEVBQM3FlHyj2Qip8ShqPYlkk9k4MyDyp53ysgShyJCDRpusNFDs3DQdq72AlJmUZ544G9euZtrBKqKvr3I47qpFsOR5pZ53B6nl6YaqCZifmUipmSmdrC9fx2Dczhy2qMiKazz/ON0+cZTO0cBNo9k1Cr8rUhIcxaLK4Ic0v+XmDoDzDoDar7ZWSHpFdxi9NUarJ5wXXmaRWnVLj2rIjvFoJo9SgVK5gpgFpWiWzPBzXUGtuLM1y06Ri+9qH1i3jxCvYia+ObZAG9BJhPMfYUY/EKOPaBn2Z55OuahwJMae4ae7cTosesY3TTd7ta2N0XRwdw7tHkPYxHW0J7B65xZpYDPydNdSeI1KlpXvcemhuB3PzmWe3PTdlHyo13zuem29+TX8v/FUzNwtm5nf5fWRe0szN2xa/Fz7bf5X3oENdklweYiPG+o6VkLrjmIdvI7O9N1Nq/bneww8SuLmZg5uF09SombxaYEfrphyDHPW/HAU3hyxOVeFocFPKHTkXshBpj6rcp2oE3FRL657gpnYhG+2aF0VxccJUijYiGxXgTZiXMUbaxbPKzAUps+0WpU6X2uYGWd0haa9SCaHc2sQa9LAHfbxuH6svaGCPWitgizLlkmwYtri6tUmzL5s9oe4klCKDrVgWHZtzg55KNq4ZBuXUpCSMLSkEbdgyXJpxB79i4/sOFc+g4sU4HlQmpjDTKv5UiYp0+F2DVxdb9KpT3PJD72HilsNsLi8x6dZJx2bwj9/DYuxxcuEazVaLffUKxybq3Ca+fKnLIO2RZZK6HWr2gMgyM5M0ish8kZKKAqmPafj0M4/NJ14k+J3fo3L6GbyqyLBcFfAT9UNt2m/L5l8wM4MoFDajgEyhknHbEjYk0vc4JfFSuhMR18KEL3zHphyn9ETa7rjUKy633z6BaaWcOnGFQ5M1fuyeOb72Qovmvln8fTOEqy3aF5fpdXtkrkWlWubK4mXGSyUemfCpi8Q88bGtqpIVidl703MJ33OMiR/+FAf/+HcZb76BWzdIHUcx/ZKwT9XziUNTy6LGGyxc7fLtk1ewqg6f/MgxsTaksjogcD3SQ9ME569AcwNXQowoYdk1EqfEE6cv0VroqdAVxWhNxYxeigJJRXURzPr3NuDUgdv562MRP3toieMPHiQ1y5ivnMWulGmZPcqJqwB+Sa3XPn75LffGu654DaXYT7FcE7tawp7dR3dzg6998QzBqhRvKY4rzCKDgbBas4wxd4JesElPKnlfF4FE8jzC+vNoZT38+SqBnbGwtEQ3NvEa+zHK48TKj8shNDK8+jibq13WV5cozc/QrE6xRYnErdDxGlyObSrWGHQG4Kf4Rkg9CJlzTSbKKatXL3H6pReo+xV8p6SAhliKXCMkMhLFBHx0rcXPTMV4DfkMA9JuRv3RO6gc9MguXSBeaWu5nesyEAm8SDEVM0n8FLUoUM1BlYzkzuMsPnuaP/72Cq1Kg32/8A+Z/OxPkcrzZh6e+LVFIbZsKC2DXhiouUgKH5Ew+rZHIzW5cvZpfvelUyzUDzBRmVOeqatRn7V+gBk3WBcgloAH1r9F88XHWdrcIHYtDEcKPpuK7GbDkAMz+1Wiu2klQuEhloRMYW8mPXxjgn7Swo0Syl5dSfNKS6vsv7LKvmYA5RKbj97D//6//DP2H5gis/oMwmVs2QQOeqyvn6fTj1hZ3WR2/JjyVE0Mjzg2Wb62zLeffoHnTi/w0U98iIde/EPs8x2msjq+zC2bTUIJnZDjOuZSeegg5unLtK726CWuuk7Ft1e24UHZ56WkxVMXtmgYJQaSfiuSPgztI4ukwEN/osy7f+WvMn2HhS/eta5NELUIum2ySOw7TKpui+Ta8/zSrz3NG1sun/rJz/LTHz3IEa9L4o5z8/0zhInDyuNf4MS1g3zhuRVWEodbZz3qi69z7bFnmKVKh5CXNkOWDV9JGaUBMmO5jNWn4N0fxvvF/553VwK1SRKpYrEWFWyIAhwrwLZQmPwCnit2prC6dDiHgFEFCKrYcGozrFAOJUkTYrwvcl/TJLRNzTh7C3+swvtzeweRM+KKoj/f9O5YA3Np6ujaWGSuC5gq25HCrTM15RNovzu5V2+uc5BDQWFCN1GQ2w5w897Zae4+WICbJt9+4ts5uBnkaenfa+CmQimGh7HVaqkE59FbEbCjQFyZ/xWAnSek5+xNze8aueUSbc291fydgiU0ChgUgFqRjK4NCXRSugI5Va0y6pmow28KmwENkI70s/IfC7GreuXcA1ODm5ptqsF2DWxqNqYGGxV7s/A1FP+34nONBCYNpZa5D+cOZWeOq40eC3mtUaaX/vzb4OZ2/VWMvu2N625wU0Pxozd9LEaP6V513+56UIWojcpTC6sI5bmp60O5MEcxoILcsRNgKtRBxfo7CpXr++RaH7Ki87q0qD+L+7XPqn689gHNpfUj40DJ7fPaVIGb6vE6CEqFmRkZ0vqRq1W9C0WL1RYLsnQL+1MafFXXxhdFh3xJg0UxOrW/+05QUzMlNZtRJ5tLqrl4aMrP/cFAsSEFTez1B8rvWZLN5Vz3glCBR4NAJ6ALSCk+1yI7l5paGGcCoqvnz2W4SvatXk+ASPGmFuAxHwuFFZUan+KnGap5Vn6WYyXrnnTCZG5NFFAZ4kmNFceEQaBsUsTCJoxF2isJ6MLiFIZ2QqJCjOR+AVcFbNXhQspGOxH/7kyv+aoZJL0OaUxplZgeewb1WkM1qj70oY/yrvseUL/rcS8M6p3gy87f9dzwVrcdnrJ7SLB376sKu5HR1yrAzdHacDiW93gDNwI2i0bd7n3TbuD1+vxr/SI73lM+5ne/z9G3I779Am5q/1/x8he/XFv/Lkok2a8YsSItiH2UAjATYUGLZYCBm8EgifEyT81/wuwtxpw6JopAoUOmxIZKWo9J1iO1ZR52sCJhscek2ASlAd7Ax4kDQvGkNcTKR9bFkCgxCJOUslgyJGu4XkaDCD+KiSUcq7dKsnUJv1JnubvJ/e95D2N+lbWlVa5cXWFpZYv1zXXiLOETx2b45smLrHXXlM/7RjshNCvMTZbIoibnL3eolhpMTvm0Nnv0DdlfOrhmzEY/Y20tYPZAFek0dHsOlp9q3/AsVpZdKSWmJifIog5RVseoNCg5BoN+j8C0qYxN4lGiFyTYjXmqfoeaN6HqpMR1cBrTuKU6XhKQWGXF3o8dHyPr57VLzjwfOd8Fl0ida7FSUsrMvRUPembTl8Ze42V7fGwzfPVcugvY1ANuxHrm+jGoByXUfJ/bDu8GN5/nwsUFFSj0Drj5VrPU987fc3BTn3jtlrPX91y1Pvz7jX8/7MfvBAp9l+f3BxbcHGmeFIdGL+fbC7qSAu1x3DTgUKx+OoFcsSTkv/NiR/sYbYObavEbdsN3tSfVJLZzY5CvtkMj/oJooTYHIhmRZGFlOD9gInS57eIKN514Ge/KAo7VgX4bx+hRMipkZkBkhVhJgBeKRNUnNiKqUUQvLUPDpWsnXFlp0V4bqCT10BJpiosVhJi+ybUgUcE1k2M2Rw5NMTExgSmp216PDZFc21C3Q1xfQBBh/kjCs03q+soz0fYkVKaHNzfGYlSn6U4ze/ctjN+2n63uBtPcROhWoDHD5VbIqQuX2draYrpe5di+aW49fBAzcRgEbWwBdWUhVJsjkUdlWqrlaPpKkAkwWSY2ymw8+SLdf/vv8V96Eq8RUzU8OrGlksuzLMRxHZUYGYtReyTH1FMTiTdIMewSoSGMKJFJpVCOWLJNfv2JDcV0q6e+kuRbdsy+g2XBzLh0cY1Dkz4/8+H7+N0/vcCVbpe0UsJJDMxBQiRdd8fEL7tcvHKRfbUGf6FRo2ZmdOW9uxauk+B2YgbOOOHDtzH+4fdz4Ct/zETvClY9JjLFY0nktRFl0yOOHAJhFFQbXNgY8GenF/BKKT/+gWOUGzZO20BAAaMOWbtL2u8qj1HxGo1Nfcy/+swpOlcExPN1wZSIhETqcuFhWgxch99bbHP+0G381SmDv3xgkwPvPYZh+JSffRVzrErgRpQGAjDrYBklt8pTbdV4VkN8NKsZVcAp6q2T4VRL+LP7FWD02BdP010W0/wET7reIktXkrWMkins0D59eY+23mgbAnDXajQnxjkTJWyUfKx6WR33/ftuYiOIudyL6VEmSk0GTsZYbYz1s1e4cuYljty0n2P7b+U9D93LkTsO8vWTV/jCs2exwjK+MDG8CNc2cRKT+bEyMzWT86+f4fSJF2iUKzjYavORSVFrC7PIwo1M7tlc4iftVQ55jmJQx4nJ9EfvxjtoEJ49i39Ngp4k/EgHRMh4Ngp5sUp7tUgM8QmNMffPsXDyLF96cYOtsWn2/cI/YPwzn1c+tmnq6M2g+OkGkQZ8Za4Q0NzSDDaXjDI2l05+na89f5aVyTuplOfwDVgh4HzQpRHabFkuZhJw/+bjrJ98nGsbTRK/RGZpWV/dGCM12+yfniXrazldKCwYKbI9k07aViFjkiJfjW38TKwOYmrNLfZfW2P/ep9yqUz7Y3fxub/4KcbGKxiuXHsdfBEeBgGtrWV6Ih+XZok7rQDpq6sdxSbu90POnLvEyxdWmZ6b4efaixx065ibHcwLS3SaXdoyHhLZNGc4t4wTX+6wst5lMxZpo2wYB4rtapdLXE76PL8cKJBXgPlEvGDTDCundQkj352p8dGf/1lmbq8yN7+f2mSdftSk391SIVGebeNl62y8/gR/61cf5+wGfOyzn+TvfO4O7poy6cZVjt43R2y4XPvqb3GydYTHLwacOLfMpGUxs7nF8hPPMBnESGuyFTR4kT6b4tVqO4xJE2VsiuojP0z953+Ru6xOvlJpSZecdym2xa9OxqH8LixE8T0V6aTa6w/l3rloXIEHmqcgm13ZJstGTEKVIkJ1vyPnznCJ1fO/9X63YHYOl80Rue9OVkP+iBFgU32OfGksQmZk/VVC1IK5qeTnBURW8MTeDrg5xd0H53Lm5vcDuKkDUfI9EK1WUwEwBdtVbawKBhSmBgMLR9UdxJAC3CxS0/U8rIDR4ZSchwsVwPPw/hHwK7fhKaTNBcC5bYmjmX/6HGqmYRHMWFQ7io2ZfyZ1BpW9rm7mFJ6aw6T3nNSiesc5Oa+QpisGZ7451YdBWwsVoUr5nnB786kYoPnoH8Fr1HPnkshhDVgkzed3aMAkBzeHDfCC1aMBWbmNKnwKkHQUkLuO/VMM/5FGtwIpFfhXnPfCKCJvlheScOXDuBPvKzbC2/WrBvf3CuMomvhFkHhxzkaZmUUYkbrulJRds6yLIKlhbVuoMIqwowIIzQeXVtcIWh3rlHVL6hsbz7FxHUuBNzJHyXiRBHbVDs1ZmvkQ1wzenNUs10AB8ok8XIf96ITzIBSv6ohAgMrC51IlnAuQKX6aCaGw1UUlJUCmYrxr2xZliZDo0EcBELXdgw5H0cCm9oJW70MAqvwcJRLqJLiUkvpLg1zSi8VrWtic8pwCUurxIvY1KrBOvkQ1JDW8wsFkfhaNirA3BXSU8CAthRcWs0jW1dyu1GHa5kqk7dJwELsflWqdDwjdm5LGlRxfCaKzef/7P8j99z+kgU6BmFXwy+5GyW4g8/rJfi9QcfTa3ma75eM3n7x2NxRGmx7yEN2U2FUX7grmGd2GvTkoqx+5Fyi513V5o23xqLfujV47dsTPW1jI8iUAtnjlS3MtUkC1a/gqQErJ/aUlJ+dRliolRRBbiEyxjIVhqUjN4l+rADZlLKvOe0nIC1L3iiUEPv2gSRZtUbViSkLKGIQ6rHHaY8r1aV15A6NWZ3x6DqPfZXNtCbvUoDJdo9oKOHX2FI39UxyYaJBstljb2MAowYxrEHVDnr1wmkc/+gmmahNcunCR1bUtbLdMaoh3Jsy2L/OdV6+w1OnTliZ0WwJHZQ8VkcabdDsRNa9KbbZCa2sTtzLG3OQYcbfJGxeWlD2P5wugK96cFbKag+FIMyBU16ZIpjypWcNNDH9S+d5PSGUZ9Uk9S/naR72ErU4E9XkmJqU+KpGYNok3RuPg3cweuZNMrCcSqWeEvFLCSAKt7hiZb4sxMiqU1N7Fo6z96wH+0fE7BM6v29JrcHO7obUb3CxY7LtH4K7XywOF3gE3b3Slfn/dr8DNYbGxxxr+lh9HxtHIGBHm5v/xDnPzLQ/bXg/4gQQ3802BgJLXGRGPHIQdKZZFMTpS+BcPLcBN7Tikb1pGUxjI556VKqE93wTsmgxV8NDQS2h7IiyK96HMS0TJ4qquijTp1oZMRjb3nbnA7X/2TbyLp8kakZIsSIhL1DWIaiZm1VfghilhJQKYmAa+J9WcR1K12YwDlq916DUDLUFQhbzPZJyw5sZshiLlCTl08xg3f/BWKvtnCM8u4potAmtMJVkb9HEE2FRMMVFMiGTcI3OEYRpB3MM6OsPm+GF6/kEa84fw98+w1F6jHI3TmJzGrY7TjTLWNzbpd7uqCB6rl5mcnFQFmST5War4jFVRKSuuFJUqBVdYfqlLYElXWwo7l60nn6P527+D+9JTuPVIbdZT0yXJxPtSktctTKkYhYUapwxSm9gJqbUs2pYAoaHa2CtCkBPS9Ey+fGKFy2mLklFlIKbxAsBJLo1ITVKD+28a52d/+N38m//4LItrfSLXwbd95SHYTyIiI6VaK7N47TJzXoX3NuYVc7OX9umZAaYbU848krRM/8FjVB/9EEe+8RjjvWsY1ZREosezECsOsBKR1nlYfo1gzOGNpR7feeUqnp3wiUcO4I9b0PLoL2/h+TaBZbAR9On0JS3UJhEJcW2MU+evsnRhHafRUEyKJMx9s6xM+Tt1LXimE7JQb/DT0y6fv8Vi7qFbVXe6cuIM1H2yLFCbCin0FYsg52rskOjtAjeVpUOWKLDdLNn443NIQurX//Qs7ZVQ0E+VyCrg5UCKfRIlpxH4JcpkRGs5pPh5dqZnOH/0MM8HZTYCj4lxh88++iiHZw7yjZdf5NmFBYKshGgaJcRmvjHBiRdOcunUixw/NMfN8zdx67GbGZuf5eXLqzxz9hph6uvNnS+KoxgniThSqzBbsjl95lXOnH6VaqWqgnYIQrGbxZfHW1o+ON1d5sHuAlWjpD6fncCjn36EozeXCF5/FedyS/lbKYaVXEO2qQpi2UDZjq02LyoswIzwMp9rWy1+/1SL5fIUUz/3y8x95i/j2wmR08cWdkxsEvRCbM9XgQICthazkisAVWyw9OI3ePb1JU5O3U6vMsmM5ahk8ou9JvvCjAupR9k3uOvyf2btO3/C+kabrFQldlL64YBqXFdy7/HJMoYAqbFJFEnskvid2rTDEMyA1HNoZD6VIFXM8dqgx8xmj8mVgLFyg/Gf+Ahx2MT2U+YOjlMpB8zWDA5NV3HslG4gLBof36lQHa+xsNji2rWA5aUWZ89f5fxSi9RJ+Vh7gYMSDNXu4koCrgFbKknYYbxRIx4zKDkuq8LocSrMTjeojZWUXKrX3OLswgVWqwfJnKoOQhM2kdTEsoklIeh3aF5boOzPEIyXmJqew6uWMMUPVTWYxBrBIgvWCZvn+cIfX+ByH+54z138zCfnee/RMfzGce589A4VlrL8td/ky6+4nGnZPP3qAu2lFtVOSnxthVrWZcwUdvwsz/VXWBLJluVSEjlWbZzZ932M47/4q9xsdLXv84h8LscRtV+hBK8JE9N2sFwvl6Vrx8xCHivMp2Gwj5FgKy9lS23MYiNQvrGmzI/iSKxAoG0GwnbRPlqM6yC07eT0vOG8q15XwNYOn+hizdx+YJGgWgAwioemdoYFuClggSS55mww7Q8zwtqUCVsH/U34jpKlf/+Bm/lGnYytZlMBN3lxkde3BS+zCBosvFWLxquicg4rl8IzTu/+czBBwBI1J28DdtsKFQ1q7Wz65s2kXLynsa3ivOVMlGGNU9Q/eT2jHbJz7G40BEiDmzJepbmjeIm5FLSQkytgVMnTc1m6AjVzKfvQ+7JonukNwDZjqziOuTfjSI2nQppGNguaNLkdPjSs5UY3vLua4NdtT4e6s53MzdHN7l6Nbn3fNnA2CtDoZnoBMu5mie5RuRdeovmn20ssOQSm9TMPAUw5/AUDW8vHNcitm/2FuqhgcWq2oBw11dzXB0yiKJXFhfLsVSzxCM81lR1PWaweXPFzL/jV+flKNWNRE8T1eVZAtsjDhWUmtic5gCmgYxhpP00BLnUokKSYi0w8IwgF1JQmlrwnk25/oJiaAiCppHOdApTbIehxJGNLGOsCeCqvTPUl4U3ypaW0KtBL0X1z7rPUkypJVKS1JlGogwDVvKrOpYx4HfyU5UnpWRJiqBQtAS4l7VzGqjRyBRRLlce7YmvK6yqGpp5HE7lORX4qDVDl1ylBdQKEaQa7sgnIgWFRgvheiSNHjvLpT/8IE+NTxLH+vAVZaLjH3sXgHM46o9Ls0Wtmj8ffiOGo9hHbLzR8lh0AkTYq2DGId/xf/pe9wNU3Azpv+J6K4DP1xq4Hr3bfe6PnEVcBpR5TwZ46/Epsw+JU9gxi6yUApoCZYi2kQXu9XuXXi2GTxgPc1FTKF1FjFqxPZSYS9lXjuN3vEAYdzLRMdaLGvprJlDPAsWKiXsi5hUvccvM8jYk5Fp5+gqTeYO7IUcxOiysXzmNUG9x89ADxWounTp5i7NB+DsxN07y2zIXLl6hON3jw5mO8+syLbBJy7KY7CbsD1ldWsEtlpvfPU6o6SpXXP/1tnnjhDS6vNzFdj07PZnNT7KL6OOYWUb9Hqx1hT9aJshJedZyG7xJ2tljeaOFaNcKohSGsaXuCcrVKGoUMBm2lekol8DHqMz3lE6UlKtNzTGRdalaEVbIIM8kP6NHtpAT2LFP7bXyp/0VMZI9ROfIw87c9QtzrK4skkfFbEmUq9ZBO9r1unI3eMwqyb68fO8fIbnD+ugaSms70eqqx1NFX2F4TRu0S9pjB9VKfydbK57Yj+3jgjmOq/S7t3meefYe5eaNj9r18/9tibupJaZvRef3vwxkV8dx8B9z87k75DxK4uSFSZEV00eW6gJJ5HX3Dg7NbQV5MU7rLPkJRHy2Qc3BzmJyumjTbXSMpVHebJKuk9Ot8mgpWQs6GUN1hW6VkZ0GgypnESZnIbB44+xp3/NlXcBdeIRmzIXGUx2V7ekoBRNZyH7Mtfi0GYcklDWLqDBBxZlx36EUpq8tdmlstcRbCzxyS1GSSjI3DUyw2Q6wo5Ja7pzn28dux58fpn1ik7JmEuASujTM1ocCbZHVZ+TBKGEucVHA9kYFmpFGAcfsswW0PkkzdgyWBP6bL6aVF6kGfwwcPMTk+gWM7xEGgFj3FAJGDbtuEkrCduarbLYWFkv+LX6F0MDNJuk4wg4Ha2If9ACuI6D/7Ip0vfonKuVM4voBEBoYjoEmmXicZZGShgEhlNvopL1+6gjMfUt6ssB5KAI4ULpZiDWIM8Os2RmiyTIc4sZX0WTzglJF/CjXX4eZ9NR45fIDf/crrbLQzEvFws11VCIlUWHyUGvUqm5trTGc27x6bx7VSNk2DtimeUwYlv0Q3cVl5703MPfAwD3zrD6ivL6rEa1Fju7awIDLa/YC1VkilMUtWjlnaiji50CFz4I7bxtgSjmmzQXe1o0J8xCtg07RYTUz6mYPt+pQ8h/bqOq+99jpZtYYlEuRMe2YKQCdMQEkS75sG61GT/27a5XMPzrL/kXsxYgf35BmyioMVD+hYmfYBFP8/5Q5aFHPFZnoXFzpnlQlgmzqGSkqX4vCJx87T2UywxIdLkkRxVZJ2mIWktnRhJaVUvIdErqev5ea+Bq/cNsfz6RhJZ5p37TvEw7feSTeIeXnxAivNJlYiXWaHasOlXvZ4/MUXuHTyFY4e2c/43AypNUaS1RiIv2eQkIq/YmZRcsQTtU8t6XHbWGey+V4AACAASURBVIn5isFrp05x8Y3XaZRKNGybmmnRsB3KhjBSIgyrgxW2mEzWOLMYEGYuY5nLu+85wu0HHUqtZWiFCtAUZq1IlwyR4AwGSm7s+x4l11cbq76T4m/Cumvz2y+useRPMfU3f4F9n/1JSo5Dh4BOFLO61WFjq8n0+BQVYSRvNaHbpaxCj9rKLD5deF4Bgy+WD7FVm2Dc1M2IlTRmNkq5FMXMjvscXPgaF088yUYnxPLrZI6pZOd1t0pklZQc3Y4DRScJhQ1SKhE7VdodYW8bJK6JH6fMi1x9fZlodYVSK6LStSlZVSbuvZtr186DEzI9W2Z2LOWOgz533TSugq3ERGLQDYWXRmO6TLtvs7FmsLHc5eLCVV6/tErqZTww0eOW8YPYXolSo4xV8clcH9erUq/WiH0ol8t0hD1vl5gdr9Oo+0DA1pUFzrz0MptTt+C4DQZZpLxLnczEjmXspRj9DtdefpIv/+bXWOmL9UZdJw7LvlKaOeI3KuwbI8Cwery+HnEtNrjn0Xv5/IdrPHy4zPjcu7j1odvJHJuV//J/8aVnDTatBmevrnDyxHlWr/ZpjE9x4PgEE6WMfeYUr125wMV2SE8w/l6gPBYn7nmIh3/5f+CgKd6q2iNL75sKAEIDBdvG/YlqNgmLXhgkau3JgYMi4EPATmn0WKbMUa5qHGXGAMsVJqiAXwKwC+S0LTrfDW4WyisrzX2l8xV1N6FBNtZi3TLkEw4X2BGATO7LU1T1Zj3fcqj01hxqUyEd0hQQZEUnFOsZppCkb4Obk9/n4KYcq82tpgoSKcAjvcGS8JKidNk+0npTldsBKPaxBsZ2gJS5B6YCokY98dTz7kyqV03UkS3a9v5wVFa3zfQavpPh5m67vFKPynd9BYhYABkFuKmYxorZqS1+Cvn9UL6ehygV47hIpdabxYLFliez7wBldOU36qww6pVZMLsK1nABRg4by6Oy2z2ypHeCIHpTu+O+kfeyG9wclYdvM3Z3AS/5tTJi9rL9jLsvtKGfvH6O0WcaaSFoaWRhITBsxueWAqqO1cia9uMswqNyVVL+fuycrp0WILkK0VTO4LiYKlW9VrMplR08ST53hVGeKwsUezEP1lFelxrUU4Bm3nBWDM1QpOMJgTSvYgkIEnBTPDNTBXKqlHMVHJQoEE9YmgJ8Ctgp4KcIRKQRLj/Ll/aKNfMgIAE3cym6jK08fVzdl181GnEtQjVzADoTQbCpilFhj0pDU8BQWRN0eLtmMMtaIet5e3OdpN+nLL4xihEq49tUIYKpNKqzWCl7AgFBc0azHFoVSCrgZqbz7UuW6EQ0yzd1TMQnUNl3iIrJkLXXVeudNLb+4o/9ODffcqti/omHpwC3OxllO7c+O8fwm4Po6rp9E6BzeF3rTsWOW8HqLu4cZcvtHq/DHdt1r7XdkBnu9ndI47efaRtIKjwVb7wffruAqZAt5HgLGSAS+wU5B1IHCIPXMfEiDUiHKZRywDuKI4x4oGxxBklGzTUxBuIV2adS9nCNhM2tFXq9LWbqFcrC1iVh69I5lq+0mb/9To7sGyNuLnJl9Sr9gcnU/H7uvvsWKo1pXv/Ot+iXSszuO6jAzYUrF0m8CvuqZfrtLsudkOrkBGXPpbW8wuryMnbJYWp8jFdfOsGdD76LCd+ntbFBc7OJXx9j5vARauN1yr5H85Un+MbTr7E2EEN8k62ORzdpUBbVVbpE1LpMsxeovIK+MUsoCp5ukyRok8pezXAZxB2sOKHnjlHzxpRSh7iF5cpTeop5PT5VodkymDtyjAmvS9nuqWay+NIm/Ziom3FlvcTs8QY1J8NzJMiyijn/ENN3vp9MamhhyKYtHDwVLqZ6ECMs/N0joFiXdkvIrxvju0Dx7cpl18jdMeZ3rs97XTd7jUiZfhulG4ObocjSLR0G9o7n5neHcf3/+V/Gx/7dwrarcYEgvcn3grFQSHd3//4Oc/O7P30/MODmVyVQSAy7R8DNPQ7LzhpRg5973nI5jhqWeWdVlbMjE5raeBT/n3dBi01orkIfshjkfwUU2vbn0Emoo76g8jcpCsWZRUKDvMwmczPGM5MHzp7izu98GevyKTK/QmCk1CfGiH/6MySXNwhfvaSlqYdmMCo1kldP4T/3Cn1JJZook8QWSytN1tbXdYqmX8WuwcT4ONUf+VGWxFcujpnfX2X61kmMhk+yHOKUywoQEJaWP3OAYKtH98TTWK89R7XfJTSruGJLo9Ibu7h37cN75GOYhx+ln01yudXjlUsXqEVdbjl2E7ONMVyl7JDNfKIKQ9nUSNGKEWGHOkQocxwGnSbB8jJGuwmxeNBFpL0NzI02nXYbOh2yq1ewLp2j1hZgK1YembEn3kYermyOpfIQUXGlztVuyheffoZbP9hg9UxIez2jbJZ0gRKLDCRhYtLggYNjSnqchiaBB7GlDd/DREJcwJTkwI7DH51s0o8sEvHNEaDQyHPok4iSAM/dJrOZw/21BhsHGlw4ehtMH2e2VJUgel7uWrx00zh3jdf58LO/R3XxKu1WonwBTd9WATxdw+DiWht3fB9uFtNr9bm0vE7qwszxec4aBmvhPux2mzuOHiQMMs73E65mDrHtMeZ5TDsGzVdOcmHxHD3TUv8rQTbSdc6CUAHWroTRDDY4WO3z3066fPjOcWbf/4ACN5NnTmBUfawsVOCrsKxEOKcapaObSxWolRu15Z5cgiGqm2TF2IJR+EoS++TXF+i0MmWR4GSyhZA8ewFkB6TlngLes8DGTB1MU4PLW3Nl3rhrgrOlSQ5UH+ThA3fR6fZZWF2jPjHBvqkpfMNW/lt9mmyce4OnnnuJjVMXuOnmI1RnJ8jSMnZSwjJDqkZKJfcaFP+iShLQMCLmxy3GKwmri0t019YZ8xxqjknNs6n4nmLx2XaKXcpISyZxd5XHH7+M0XZpOFUq5YTpWshUWViCtvJvFOmzyKHl8Kg01IF4whoKgBf/THwbs5nQ8i1++9lFVitj7PuJn2DiAx8CPHoDj6sb67x+5ZK6bvY3xpgQT6YrV7E2W0yVxTNxFVcYJu3XuXC1xaVknJ5fUcCFpM0PHB8vsRkkWzQqNqXWJS6vb9JPMsq1MZKJfUoOb5TrdBNbeUY1kj6TZYfE91kRMD6sENBQ3qepLU2SLsfLBt2LZ1g59wZJL8Yxq0oyLpuvRPxxXWnahBwat/ngPdO8+9Zx+bhUhEXsCSMiwamIT1UVEpts0GXx0gLPnXgDq1bnA/fNc/sD78OtTqrEesez8Wo1/FJDzRdiYpvKebeEgWPiyAZU2jpZn97qFc69cJIr5YO4nthMZFRLrgpOSsNIzAaomjHthef417/4b+hv+LiOr1jaAvgpAo7lkBgiizJp0eO1bsa11OSjn/0YP/PpSe6eiXBKx9l/6yFwXa5+7bd48uIURmOWyM547vnXeO6lq7gzhzn63tu46eAYt3g+586c4/TygPV2wmCrTWujBZP7ed/P/V2mbQF9hVkpV4WWzqqGWyEtVinSqWL7CWtJ2MG+X8K2LR3IokBRXRTLxjfO+mSmeFOVMRP53F3FnhWGt+mWlaRShfeMdOW2G3/aJ1FJpkceo+4aWQ/VXKASj0fBzeG2dOfmN8fKhi+nnihVa59eb0Wmaam0bA29aeamNPxy0b1iccorSaCQeG7ec+j7TZauD4msf+ubWwRDcLMQgGuR9+4GrP6vEa9TdSxzlcoOuacGPIVBp6qi/FwVx3d0bybAVf6s17FRtskpuRRvlx9ZTloavi1dgWmQoZCl68+pP6sEvyhgRMCf/FULNp+S6SpwVOoCzapTIJFSUBT2C/qgKN/Y/Kbx2txltAD+lOfZCNSXMy53gJsKExuRpRfPt4u9Odys5htfrbjJGYn6A+8IS7kRc1N7XOpjPWQOja6hcr5uUJYOQcph0NHOvOvhJnxYkxYgdnFmCxh8G9zUuLiWxxc+q0Nf+Ny2SfESFZAniJ6ct1jVsr5lUvdKVEtlajXxlS7GrR5s0jhWoWYCuEnjMomQlHIBjcQiSIX7iJQ8l54LUCnAZqgAzALcFBAzVmnNEhCkfCoLSXqk/Td7vQGehJRYJhubW2r8yLoqc6Y0Dof+nUpyLpY/eeq5GrgFgC+fS3wV88SqfMyZspaItF3Gq0pEt/GrFSUfF3sZZc2UhDQ3llm/toSXpjR8X3mEKqdG8TNWevgYJxXbokT9LvWkgLFK1p+HDKmwGbHfdiU4UQDUlExChKSuUu9DPJOlYa2BTfmMf++Xfkl93w6q12NiaKs1OrZ2gPc7pd07Jud8stBDfef1M/wtn2eGzYyRJxgliOjLrwh4vR6IV3/N/2EvBuWNWJWj18/2HFC8u73Mxoo5MH8Pb8FOlUfHSvYX41kukfhUxzGuhDhaNj0bSr2A1OoSirIjaCorLVvq47BNb2OZyLC47eAcy2ffYLXX5NCB/SpQS+yqBknAA3ffTU1CDj2b5ae+zKsvvEHjlruY3TfD5voSr19dIrIavOuBB5k/Mk8pyVhZWSDzS1T9OlG3xVJzhTS2GKvVyIIBbn1S+cOHg5Bes0lnY42tZpvY9QiTAfc9cB+TvqHqm/ZWi2Z3gDs+wYFDB5VdzsbJb/Ktp19jyxzQ2Yq4tAydyhHmj9/BjL1Oe/EplQXRWVhjkRkiCQFqrZMO2jglR9kpCHmhnGVs2BWqjRno9VUAkWMk9KVec1xCBrT6LlOHjnB0n0/dDXTWghFpu6BByolTffbfe4AxV0J3bFphiXDmXUzf+2FtmaY2IC3c1FHrQyxWRYrRvkfDZ3i+i/3Jm4yHPSwTdLkysmKO/FisnGoWLbw836YiWYObHrcd3scDdx6/jrkZBr0c3JQQtgp+o8GprsvhesacZ1B2SrgSBurrxpICQfPgxP+agYjXzQ/v3LHnEdgGN/USr6u37Vnz7f+e04PfYW5+9yPtBwXc/LWvPM/mQKela774zsJWlXMjTANdlo50W3aBnFJQFH8uNnFKWp4DncpDRRpH+RjWJt+6cNXA5s7Nhir1iy66Gu+FqfGwFCjKfAV2CPPQTy0yO2YshXe/fpq7n/0a5pWzWFaJ1AnBKVP9l/+c1mvLBO1NrKMN/IP7KIce4R/+J3r/5g8xZxqYDZ9gkHB1bZN22MOdGic+epTqIZ+JA0eY+tGfIh6bVkWoKbJwARt8H8sbUxLrTrCBG0S43jgbrR4bz3+T8nOPsa+9juFXVKpwWHGIgjbezVP4j3wM68gHiZik2QlYWr+kzLIPzM1T9131/JKYLAmYsrHQ/kcZlrSweymIF6hvsfLqS6x/63G8hYvYnU2SsIctBcRmXxXGwvy0DAESUd1yCdSMHEcMNJUnp4C1ym9FkrorDuuRw5efPMn9PzzHq89eg6WMsl0SjiZRklHxbEpjEQ/fVlLyYwl86RqCZqpcZcWsivoprfUByYrDF89u0BF2ochSpKsuXqkiXUojBaI0gxb78bm1WubpH3uQsx/7DIdvepR7K2OsZ33+09WIE70BR1cv8+5X/oTq8ibdDZ2oWR1v0LEdrsQJW7LhqU3SEHX94iWWT53AMWIOPnQ/lw7Ms2rs53Yr5nPveTdnrqzxzfOXOdfpqjTSw+NjzHs+b/zJn7DeviY1gwKbVL0dCnMywxOmgBRxl0/y2fsm+cmZCjePh1TedRuJ2AB853nsalmNRVNM1dVIzaX8aqdczN+Fh1uxsRV5VT6+PRWIjhnaRHbCU9+4RLOZYKcJtuzmEOZuRuSmTB0rc+3aOlbfxo48DFM2NynN6TFW7tpHb/oAH3nkc+ybnaOXrNNcX2VmbE4xgytjNTpByNU3XuLyH3yJhdeuYGz0mDswyVjFoxKnlFUIj4T6JIyJp6cVqNCeipIIQ+ImpMISzsTXysGxREo+UJ5ZyrNHUq0sH3tiEnffBO3Tr/LCly4w4UxiCAAedbDcELcso8Yksy0CYWFZ4j0mhvQGYTdg0JVxnJK5HnW/RBIl9L2YPzy1SNM1OHrH7czPH8SU4KfIp7fVpLu2yqGZKQV0exKa024pe4rJShlPPosp5uxrPH1+k+5AvBQNArWjthRQHBllLLNJM0vYDAPa+Iyb0Jia4vLx+3ly7g624gYDG6Y9hwcmbD5wxyydIOGxl9d4fiUjbUxihjL39Tl2oMS+bINrJ55k5eJFksxWqZciwispn7EUt1JRhf+RCZef/OFb+NEPHlPgZrlRoTIuYU1lTE8YERZZ3CbpX2bh9VM8+dTr+LUDvPeWWebue1C06GTLW8r/l7lpjPo09kD8iWNST3ttijxQMVyyAOjR3brKuadf5FrlCLHnY0cRlTCm5FSg7CrZu2P0ia69wO/8nX9HtlnDczzFKBYPOQk2EXzeK1fpkbAQNjkdmSxmNp/8Sz/K3/5L89y7b0Bs7GPq0DyZabPwlf+bFzfm8cfnmZiqsnDxCs++eJk16tRvOcZ9d9zEQw2Tky+d4YWlmJWBSdiL2FzbpG/5vO+nfoYJX+TwpjLML4JGCgBHVU05Y08K2E63p+ZPXcwKmFmkbIuXpf49yfrKzN8wSrhpQM1oU7FS1poDktIYscgfczZlXvZvwzw5m1LfocFFBRrla2HB0lEbahUQPJrgrbcF18ncBZjMATkFmOSvIe9c7VlEpqyuNZkbdNiNQj3V5kVDMQrclLR0xdyc+b4CN1WYWK4OkVO5trnBIJSrRtcOGn4adZncq8bTnsc5fjCsRbYBQ13l7FLq6fm7+KfiLI/UP9sN2PyPRep9DshpibvUM6PPk8uecxB86A+abwpzsqgqzdSctyPQIR83BYgpzy3MPyVjz30Qc9/O4q3rEah9EouNZ/Eaw/uuJ5TlpNWdsnS1/OTg62559/D30XDlvNbTjNNtsESYQ8Vte7zvPG/CAhu9DQ/hCPtyT3Az97wsYEn9ujvBTd3X3w7OHIEw89qyKGkLifr2tquwhyik6YUdgfbhLJ5J+0CKsqjk2tTLPmO1qpKiW6rQytmRAiAKeKmCgITBqAFGAS0F3BR2W/T/svfeQZZd933n5+b7cqfpPD05YZAzCAoEKUaBpEhRlCySIpy0KtmytevaWvkPbWm1W+W1a6W1XWvv2pJlsyTTXlGiaFEUE0gwIAwwSIPJoWd6QndP5/TizVu/c+/tfjMYgFpaVSty0aiuQXe/d9979557zu98f98gMnT1/ynI6UtYUJA9RkBABW6mLEzlsalYnTkwmY57Ob4ECslxRP4qrEqxd0jvrbTJIzWtYqpnXppKKi7SePmbloa/qLEkcnWRsuf3QwbgC4vWMUxM21Z1oIQhOaVias9j22qcri7Ocv3KJIGwNm0DRwWCSk62NBWltpVZU5QuqRRfAFxhmEnTKQciU+KoMNd1lRwtiiXhleoqhVtAWgmAizA1myQSqfAau3bu5Nd//dfVMeQcyOM2AfCbwLtbsRVlzXjLr1swN99wnC6QfnPs33TQHCS9+dVuVrfdLBP+fwNspkP/hwc3b/5ccitboiIKWujCCpSAID3C7LQIRHHWWyK4Nk0ULdG3cw+Lk6dUY3F8x040r861i2eoju7gnj3b+d6Xv01YsNmzZ58CHWeWl6gMD3Gf1DSdgFYScvWbv8uFk+fQhnYyvHsf1UqPstHR3V5ay/NY/UWM9ZCgoFN0C6k9URLRChosX5pm3yOP4q6vqEBNFfSp28ofdmH6CvMLy0wcugNXVDnVCn3FCsVqjfrKKpNTU7R0uPOOQ1ihz+qp7/Ht773O1djFpMjU5UVmgjITdzzMzl6DlYtPicyE1qV5rhZGKfT3UfCaRM06pqh5OqI4TChEMbM41EZHVBioYne2WzTWWpRcaHUWWfNNiiNj3LV/D4NlRyWoJ2GLoLOKGwW8drLJ0N076XcNqo7NasfBG7ybwXt/Uu1H1dU26tihRWzIfSYIdB4O90bQfGv8bXlNd4+bt2Iqv9lYTZdrWb9ST/T8eAqCyH2Kb7l0Z6u0kqU7SpZ+/9vg5lvPRz8Cf9U++IdXNhnC+SD4r/n3bebmD3/VfxzBTSURz0IK8jPT1VPeFIfn7ILNgqarOL0Z3ExDTTKz76wQFaZk6lSWYN7sPH8TuJlCqVK8yMSaTcCKwZDtBjbt+SWsRJiEwiQzwYnoSzQeOHeWQ88/RTR9GqtgiIiXSCTHv/UbdJoRBG000YmLH8pKTOvYs+hHTqlOT8sVho7H/No64WCJ4Scep//DH8GomgRtCWGp0Gg30etrKiXZKhboHRzHGdxFYtksr00Tzi8yOLqHpmlz+cTzJMefZp+2QbXikqwvEPSPEDQCApGoH7gfZ99jWOVxZZNmRR0iq5SBYsL5S1LmpjBI5VyKETcJnbiNqxXxRE6keSy9/ALt736bgdlr2PVlgs4GliNAnE1kugrIka65SEAcTaMjIJKsKFEDM3JSCUmkk1gxRkVjo+PyraeugS3+Ly7loIhmQ1PrKJmQBHuUyyEP3mPRbIfYwtgUQ/fYxojErU5AppiVZZ/Ogs3Xri2y0tBw7YpKxVSFqwpCCokcjRV/XYGbfdt6+MJ/8zNcfvQTHLL2syeCGT3ihU5AXwz+zBXsY98glsCXQpmHR3fy4MRtTNYT/tUrL0O5QKWpc2C7RTQ9yeUXjqjrvffBO0gGq5hJHx+763aWl+ucmV5lutVhI2ximzHj2wYpFXo4/pVvMjVzFsu0sYV1FyaKMSDAomJhGgmly6/wxB6Lz+wa4VB/B3t0GwE28fQ1bNtBKJ6h+OBJoS5FRG4WtdkFyCSDmwCEMM+EUQixHRMbCVbbJHATnv3WFCvroWI6mLawIlQNhNljcedju3j9tbNoGzo0dcX+s4WR1ltlbbREeXiUn3z0IxT7xWfqOs2laa5eWySwavRv3608PFunj1M5fgb30C4Klk7sLeBI91j8BoVtIazeCIqGrST+0m02MRQQKJCcBDJJaI74KQnTJJYAFjVYZR6QxHkH+mtUR7YRnjjFa9+dYWzvflaWlwivLxFJcqVhQVKk5fs0A4+27+O4BRxTxrAwU2WTFylvo5JdUOxlrxzz/aszeF6Le3sGuKfQS1nuD5kKKi49fWU0PSLwW8roXrycxP8U8e8sFggrLuZKwLHTyxR8m17HBsdS8TGJ+MtqJiVHYynUeXVhnoUAxoWN0jfMU9sP8wd9EySWyLKLjBoRf/fdh3hgT42XTk3ypaOXudCSUCEbwxeAw+N97ziMtjzJqWe+w+L0IppRwhMZtEiJAvFYMijU+gg8j/1DJf7hp+/nFz9+G0nYJIjaOOKR5gkhRsz2TUJ/g7B9jdnLkxw/vkyhsov7brMZ3LuPxrFJwqkZCpUq7m2H0XftJ4mdVLYnvKNA2hQCegnwIoYcLbz6deZPTXIlHsYwHFpXZzCWVzEKVSr7d1IY78XrLKHNv8wf/8of4S+VlSmnkUSpHYbAs3FMySnSAS55dc66JlN+wgc/+TH+wS+M8sBOn1gfwe3rQbOLnP+z3+fVhT76hw9SKGgszE9z6coSc0EJbXg3I6UaH91Z4vkjR3lhIWaBkmJ51BstYsfl8U98hoGylfmupZJOAShl0y6FUx64IWCmfEtqsJJrKsN+Ae6FtSRBGMKYShc1Q0IQdPHmNKjoLcbsBtsck9lFn3Wzn4awO1OeXRfzIQMVU+gnLdxl45Q3CruYmzkAq+71zSCcbugmX2UzlEhUCQKVqD5f9rssVEheQVlfyHybMTpz5uZWUnomT/8xADeFrbW0LOCmr8A8FRyWy5RuWdpl7DIFJG8BVPnmqtvfTq6ApvwBs69NoGrLLzVlPGbBVYqem9Yk6j28gTaaSUW7gJEbmFpZjbMJsGbvL4W+traXqWolC03KrEuU32EGcOYwXOrJmbI8c9/OrbZ1VziPkvmmzM5uMEV4zzcCH1tp6fn5kibG5qa0m2fRDZh0e1xmfmv5KciPI2w8db5vTbVVr9HN3OwO30tB7fQabYHPWxc/VwTlm2nFMNy8K2+d7Hvz+9j0Wu1i6W4xN9NwTPUeswfmNbMCC2UOikTdolErOfTVSlTLRUzRpicRiXhL5lJzxYxMFKgnoKSMa1/Z9SQp61Lk5ArcjAmExSj/Kol5hKeYvfI7AUbTIDsBk5TXpjAo1XcW5JPJ2gUEVf7Tmka73VbnX2Tqynsz89eUxV6RC3KvVnWjiVooZQTLceX4cvalQSSsTJlXhe3vFgpZoFucslflboki3IKrXm/24gXW5qZxCrZS5IjoXI12GbORpGpnNb/cr/I+1LhKVVoqbEUFcYm+SMOV40uQjbL2iHAFWBWgVsnvBQCGjeUW165d47Of/SxPPvnk5pog1yknC+Tj48axn17fXE6uGNJdXz9Ign7zVLSlIkgH7ubP2QNvACdvMY/9ZcHNt3pft37/b8HcTN/oLeX23cdSfuqdi5h0mJm6gl50GNpWgfUVGh2pve/i6pEXWG5H3P/+Jzj53HcVq3fP7XcRtupMnTvNngffSTX2+M6Xv8yO2w8yPjbGlckpFjY22L5vL9sHR9HbAR1b58rTn+fimVPYI3sYv+N+xkb3UCn0Kzuc2deP0Lt/lLLRz1yrhR5LoKSN3dNHGDQ58hdf5cCHP8HQ+jINr4NvahSrfcqz//rlc8yvr3Hw8L00py8zumOMcrEHzS0wefY8k1NXcAcHOXToIFXTZOP8Eb7wJ9/lgrmDnp4q69fPc32ljjN4gKKlw9oZ4sQn2eiwVhiiVHaxWnX8elORSOS+1k0HN4KruoNT7mP7xH76B8dUw4FOC6c1w+rVl5icXqG2cw8Te26jt1rDkb1Te4Xm2iWKwQbnLwaYEz1s7ylTMjXqYYFw9G56bn+UciBNF4cw2cCObKWuU03BTbuOG8HNfKTnQ/7mufHGZtst2PU3k59uWP9yT+zuoKK0sfgGv4ab7jeZY3uEublz9G1w8xZzxI/ar26Spadd/UwxaNqc1AAAIABJREFUsukR85f5OZWnJ297bv5XjIAfD3Az4Z9841VWNpmbuUfX1onZTPrspourQljYH1uP25LJpZ6Pm5KdHNjMZ8msCBZYTnX5sqavbLTTCjGHM7PCuQvcVJ1YVZmmmwh1hGzTIdIY3bRVwVdUFP6AXk3jofOTHH7u2/jTp/EkQCj0qToQ79tD22tjBKCve4TX1ombMVp/iF0tqoARryxgXcD68hrsHmTbpz5K8R0fYG72OktXryjGztLsCWqtZfqGt2GPT6AV+rCruxkcv0N5A3qNdexKmcBxmLp4itnj36WPWfYe2Ibl1rHH7sZYLjBz4gSeO0DPwUeoDu1UTD8jEKN36XLLx023Y6F0tiVpUM6DMFaE5SUgZOyy1GgzPXsNLl2k98xZylMXcKMmftLB9NeIAwNbLykWgKS+m+JP6Xt0RCqsXMAVfysF1eTfcoLVF7G6EfHtr6xgxiatuIVhOYI9EdBRBabjFBkrO9x/WGMx1igaPtgOEsSHL2CnRhIkTE83mL8Kz9U7rDd0bGGeRSi/KPEGVWmarsZ8e4WhxKayfYSvPvnLTN7/02D3kEQd9KhAn93mH+8qMXVsmW+ceo61xVnu2lbjsf07KKDz9NFzXGgGmL1F1XW9fc8+rp45zvHvf4eyYXL3g/dT6nUZqI5SDdpMzzfoKQ2wbWiQSsXAsXwaYcjLU8sc+er3uD5/mXK5jBZJsrdIbwVfbmebDo+x5UvsaE/xkdF+PnRfjd5qAYH83LKm0g+lMF+1BbDTcVSgVMp+SAsF2VyIBDJd6CUgSI3xjshjEzRXQ5Pud8fAt2KOfP8KjRZULAsnbmFpougtEjkR2/Y61Fd99DoU4gqa5itvRHnPsWUpwClq+lhBgiFAddHi2FSLC4tNIsukbBTZXnB49J13Uv7Vjyl249orz2OsTWMJMJhIIJKFEzlqQxMI603ATbEiMFKfQ0vYkomAm0baqdcDEEN0BexI0Imhkuet3h7CuSXOfH9ZvW5LQLV2gOHHalMiibHC5BUeh7AwDEOj5NgUJV1dLCj0hNCKMCs1jHbCut/ixUuLBKHP7WND7KxViQKPpCCeoLJJEt+ykDiQ8C2pJ030QCcs2kT3T1A7vIPFP36WC6fmJTGHki0MBFfZUkRhWzFkRWrXNjUut1dZ83RGfRetNspXdm/n9wcdNGeE8sYYP3f3/fR61zlx/hSnGwH1Yi+G7arrHlm+Av8OjvcTr00zd/4CyzNrhIIOiyeVBNZUCoq5YrplYj/k0FCZ/+4zd/PZj+4maa2otHUzcNOEH10k4OKdFJJ4i8xdm+K112Yx3XFuOzzM8O4xFVrkt+rg65jFEfSBnRhONW1ytJfQk7byBhVATKAzU/dor08z89Ip5rUxIjOgZljYoc+KF7IiwWQli74COPUT/MEv/SeYK6v71xRJpjB2Bdz0IxUKEGsW8xp839xgRi/w4b/xc/zSx/u4fXgFnDEGJ3Yoz88Lf/Y5ji71MrLjPiwrZmF+ipm5ZaYbJjMth4Jn84Exh4UrU5xqF1gr9uPbDiutpppv3vWRT7Kt4oAnjOUAQ1LfDTVTZlYmufw2c/dRG+6MfaRkvamE1DCtTQ9OR0BR8XAmotdqcqDisaPsMHU9Zi6qsShMkJwyuQlCbYFeKUVOIDA5D3J/bzEPFPCivPxTRoRiRalude4EecMWNGOcWYrNr4A12cirx25Gc6i+iQoByb02N2mCGXNTgU1pGvxAJkuXQCFd/JHpTkv3FXCuZJyZXEuYUfLtOA6uhJ84jvpZvgUszv/9q5R1yfnIE6GV/UwXc1PkqAJuSmiKglc2LQhulP1vncUM0lRS6JSlm3+lwEXuO5eDoPkcvbVp67YTSIN70jCjVPafsUe71CvpL3MPvJtDpdKaJ8VEc3Zt1+Zy0w80PYY6Thab3r2pTP8/BYXknk4fLYyYLUAiT11Xj81B8RywkXk9RTaz5wpzbgvoSEGSPC1362ym4y6zIhUW8a3q6QzcTPHYHAzt/n+RFHdfiVsX5ZvvJpemZw/rrkFTldEb30UOcObsvJsfkTNGNj/BJoiZMTW77JXy5woYlvtu5pdP/ZvdbynQmuCYhvKG6ysV6Cu5FIV6b0hgTluxFKOOZGCmAKECMFVgjpRNqVemrKHys4x1aegpcDNLKk/l6QJmhipUUNaMlNWZgaCRr0BC5SeZWW7IGFHNZPHbjEKVxCxAaMr2ldCX9O8q+Tzz0lRzVNY0kM8lCc4SribsSyX91gwM08EpFhSoaZo2iSmNQVG5iNWReP9ZqX+mWEBZBlevTrF45TJGp6Oat4E0y6W+M3VsaTL5EoKZMirFb1MmOpGYS21gWLaSuotXoQhc7CihLECnBCoqT0+RqNvK17zjeaw3GiwvbTA3s6zsWX7rt36LBx58UIU3eZ7IeuW+ydibXSyyG2ffFP1P7SLeWpq+2SR4E4anvJ4aH5kXqxq2svXanCvS+6074CiFfLbYxd2+YJsgZm4xkTU/1PvtajqkAHU6W20BSJuvmkqTN73rsuksv8+6GnL5nHYjAJU1Awk5YJ6jp2pw9Jmj9I6OMToyyMbsDBudgJ0PPcjlZ77P/Owc+x94lGunjlGs1Bjbs4/m6hKzV6bY/eA7CRemmb16ler2UcZGxpg8c44NafTedTc1p0Dc9PEtnZmnvsiFU69R2nGQAz/xAfqH95D4FnbR4dhf/DHu7hH27djO6mqLZnsVwy3guhVWZ6/wytEjPPKLv8JuzSeWHAIZhx4snr/Iqy98j0urqzz46Hsohx63P/4gBbvCwsoKizOzLK5s4DsFxoYGKKMxZq7xL37nDzjVLlEdLBK1ZlhpJxR3vYO9B27DnHuNeGmSeH2ec80CPX099EgNK9JzSxjTJl6gszG7wLRRwty2A61vH33772Nwx160Vp3+5hVe/tK/pL4RoldHGbj9UbaN7qCiJzgS5KrPoq2d59TJBTr9Ovv7K1Qsm3XPIRy9g4G7HqccGGihgWFrGKGJJ1IiZWuTjg21ZGRb8W4QP/1bt5d0Ngq6lATdjaR0nblxLk/H3hYQIG2hm1mbeT3WbZ1yw1Ey6bsQZnqLBQ7t6gY3zSxQ6DKp56ZEUrwtS7/1ivrX67cpczOfmrpUjflUdat/84+QP6/75x3u22npP+wl/lEEN8XE2yy6alMkjB3pEv9vX3+FtbaHLgWuMCqV1C2NSEjrs7RjKmy1tEjPR1JWDCimpXxvbQTy9VPq7O7JS7G3uk64ku6ovveWdklt1m6YFFXbVvn1yX9SqMkkKp6TUhQrIpxs8jsxYofY9jbSAkuzKcc+d05e5K7nv4d76Ritiq085SzLQXIoCpJdWUjQnFD5NYWGeEW20QwBhjRcKaLErNyK8Fyd6UbIyfPLBGstwrmYhrxg2MTSPYJqhes9FS4PuIS37eGRibt44l3vY8+B2ykUXTBanHruFK//n1/EOvp1eh4sKn/OR3/j13Bch06nRSsaxKnsoVzrVZ5DJk66+VEXImUDRYFPIh13dS1SZFjJJyOT2ZlpTl28SG1tjZ2nTxAd+SbFbQa+E1BoOCq8R76ke64KLAHUsmus/JYkabJs4UloiKQdCmDVK+noBl/+k0lKXo2mFN+FOoZiycg5E8zKZLCm8c77bOJQI3JNIi9S4JEUybamUfRMpmdbLK+6PH1+jroJtuaSBAZBpKkk504iic4dvKSh/DiL7hjP/g+/zpVHPqj683IOdK+fsaTDmSci/uDbDX77a5dx1i/zUF9IVddYabTprRUZ6+3HsAvo5YgZrcCrJ49w8vvfQotM7njsMe45uJ//8VPvxi3X8Lx1Crb46chr2AqMOTM7x//8u3/EU199hmCurUAum1AxIWXBdDSoxgH9nTV6V66x3/C4e7CH+24r0FPVVMK86fqYdsiL04kCsJumi2a2cUxfMT8tq6CkvLERUZNQGi3ADsD3BBQKqBUkbEBOsK8Yo4oqKYxaVWmIcDlGk/cjoTUdeUyE7diYjo1uSahIxvqRoaM8PJXxKZEfoQ3vUff786+eZ+raouRSqXtxzO3nJ544QM/h7eiddTaWZ4lbDUw/wQxt9JHdxO/9OPG1Y/inFtCMRazmIprvYyoZGDTEtrEQUQhrGF5MYDSJJJRFRozuK8agAp3aIaefbSgJsdx/TqLRq0GhYBOKEbuR0DGKaIGDHtZx7QBPF6A0oiBhV04/0bv3E9YMlv/jM1yYX8fWdPYM9lAbH8QTAHhuiTgOCC1R3hiUvTRBsiNq4ijBNhKciTKd2w/hff1FLp1ZVYzNqm5jRhqNyGPDa2JqBTTaBHqL67HLShDT7zvE5d08vdviyxOXsYzP8Gh1gt3bSjRWFtD1KnGhwJ7d/bzr0AgFr866GahQn1PTTV585TjPHj3Kpdk5BWqXBbTyhFFpENg+Rk+Bjh+zu7/GP/rM3fytj08QNteBCrakx4fin+Qi5r3tVoegMcfy/BmOH59Edyc4sG8vuw7swTL70GXsif4zEBBN5ngPzXLRDDHHXVfyRhWuYwijNaBZv861l45zrTNAx2rSI5L+ist6fZ35+QUVFrFnoEpvfYr//Zf/D9zVCfoMH8uXMLEQT48wQoeSLihxh8n1dY66IVe0Xn76Fz7J3/vYEHsHOjSdHUzsH1KM3/lv/idOrvWjjw7j2kWWZ+e5vrBOPSgzObfC5HrCQ4+/m2LQ4dzZC/idkMgsMN/qoBcs3v2Rn6FgCIFHrDU6yodSxqSaqZTXoCROC4AgPlOS4ptKz3OgKE0DTtciy7IVE0lk9sIF6ghD3Yg4XGpzyG7wyrVhlh2DdQEFFLCVMpNUivImerK1JgpQn/HTbgg56rZ4yUHKt6xJNtndb/GorBGW+kvmi+mW9YXaQGgJ21yHu4f7OTzWr1jN0qh64chLzFybVuwvAakta8uL6q8DuKnmjewjyWmeW1hSASl5bFKKGdwSZtv0AFf4YJd/460YTmntc+vj5Ge+28u1+2p0s1tSMCRjd+Yg9k0sR1mEDWn63MRevLF2kjaYeKQJ+CQqhxT0vSGRVgCeKEtt72YZqvIhtfeRTWOgBSmAlarT0/pNJaGnnzllcqab0/zf1G8zqxdy2aAi/dy4g02rxK1zJ67a+bnc/Dz5cXMWpQy87OsG1lo3y0fY111J793XIAemAmFgZ+ewe6PdfS1V4za+kdGdP188neX/A1W4puE/0hpRjGgFWMuKm66paQCZjKMY3RDQPfPSFosiabQnGv1Fjf6eCrVKRYUFpfZK4qcZ4Xfaqg4TNyGxN5f3LoCjyMnl/clyL38XcLPT8VIvYLV+CqlAU36q8ngB74SZqFLExd9cQvYkJd3zFYtTjzS0IGWHdhKR5JIyO+U5kUhUpRbM5OYyL+ZSd3mu1KCGpZqzYsezeR0l/EUYlE4Bt2rjVMoYRlE9N0Esj2yiJFQKhYKso8L898G1XGwtpFGf5ezUq2wsrtCjlZRCqCMp2hQIxTO9LTW1qFcMQgF4Y08FBUk9LiCnNNcbctLcIoF4oeNh2wLQSuPTwZVgUVdDb/tseCHzSxusXN9QFlPbBnr5n37zNzh0YK96DbkWcSjgjtS7aYMvXw+67+kb7sXNpoCMyMzTObt/0nOU3heKCet7qjmkrKtU8FR2b4gcPolZcX0swyLxDVzDRo9D2gIeY1GUpmXURHM0XE2jFXfUGJIGsZAPZD5AFDK+j1BfC5pOO2wjDvaOIOKxTksXNqtJR/MpiEItMDF0B83wsyT63F3XI/KK6f6w2dmU/0vzXNZRP/aVCisxC0q5E8USFNXG0EPVtBZ/c7lFLN3noDuPZYZcOHOKolvBW1tievIkrUgnFsuZbTrHXj1HxTXYd+hOtk/sw04SVudmWF5boTI0QLO5wu7xwzQ0l23Vbbz63LfxCHjo3T9J3G5gOTpuo87rzz/NldOvUB2a4LaH3sPg9t2qDRN16vz5n36RHQ98kHsPjGNVXNpCqtioEyRt1qZneO6p5/nIr/8q7ZdeZmXDxxqtUCr0KiJGR+oDu0a14CtiwVxLfNEjEkujef0ak1NzuKOH+Ns/+0mCZJlnv/ZH/O4//yrzhd0Mbi9QDhaVdZF+6F7uPLiT4sxVXH+GxZMneHW1h4HtfUyMyOTSVkFfdugQr9bRA4/1uYSlwGVp3+MUHnyCsZ07qNDGXJ5m5uu/SfPqFZbqffRP7KCnvxen2I/p9uI3l1hfOsXa0hr68CAP7xhUIZ5LrYjW8AF673w3I5arGuZt8fnVRdIulnRyDbO5Xs25ch+koz+VjssZTS1zbr4PbrhHusMO1R9SooZaZ7LmifhY5762Nx8rX0vU/dedbneLUkeOWy453L5rjIdu26fqNHm9oy+/ytTlKTy/ozw3LcN423PzLQvKvx5//OFk6W8Ghibwtiz9h7+wPw7gpnjH/LaAm60tcDPM5CYpdJVu9BSzJHfeVot3ypzcnIy6wM28GFYeRFmQQwrGZCyFrlP+ZuBmuknc2sGoxHRlIp6y4BQwp9hB0vWPSCQ12ioSt9exENl0SGCAY2rcO3WJ+174Hvb8WfxRU4WzFASAk+Rm+VymAERSuSX4IouW40UWrhSjggWEoUT6qa7ehZkNjp9ZpGglGNd8SnqJDb2F7iQsmyGTfTb+/r0c2H8HyehOhms9PP6+n2K4NCQCHq6cn+LC575E/J8+T7XSom3Brl/6KK9cPs72+w8xeN8HKY/eQ7U6oIA2S0JC8r3cm4KbaaEeRrqS3Ha0BO/cJMlXvoz1ynM4vS5tWlh+5pGUnVsVBiBgdiifWTwTDcWijRyRcJpYkcgXQoJywDIRzz29CmsFQjF6N+tqM6k6/ZpYfVqMD5g8cGcqPw8tZTiAHUlHUoqxSHm6hlqJ3uoB/vybL5G0QlwsJV/3ZcMqUng/Yl2LmGqs4TWajEwM8KVf+sccu/9jRHoRLWyoZO6drPDS++7g174wxdPPPsNH7uzhyXfdwY6RYRq+FHBNhio1BNGKafHvn57lK9/6Nse/903F1H3ofe/nsUfv5lc+/giasI6CDZbX15RkvKBbhB2P6ZPneOr3/m9aUzO0mx11jvtsKAmYHicqfKWiadSIcfw6pcin1zFV2Iqkd2JZ6LaMKY9vrDZYWF1CL9YUCyxJwjT0QRLNE12ZhEv3VXcNKoYAvhq3DVocGitRKlmK+SiX3xAgSzYrajMqgRGS+Kwr4F/Jx0T2LtLxdMuiABwZz8IqkiCYMBKzfpHmaBjD+xQz8vnXJpm9skJRE/sAGHF6uOPRfoyhIrYp3p4BWqcDOw5jvOtn4NAD1O0CpSCVh1vzZ2h9+V+hX3odPTbw3RLGcJXg3BwF16HR46J5kQKDxY9T3o80I+T+SzyNC89voLVaVMpFxYQumjpVMTivd0j6DXSnhCYbJ8tHDzrKgUvk7SL1wwrRSgWSoSocW+WlhQamXmR8ZIihT76H4jv24P3nP2Tt/CIDbhnD9ajPXEdr6ARNjWarTVKKsSfKFO1ttDtrXFwI0Oo+biwMPmGCiO2DyP2clHUX+6yGOstRkwoafm0Pz+yo8f3tC9y++zP8y1/+WUp2QBI6zF5dodOps22oyuC2AeVtK4AZpsH/9YXn+e5LJ3j51BmuLy0qObfg2DJ/JZJc5caEroHnJezr7+HXPnUHf/Ond6B5LTGSRYvbKkgMsUqQTZofE7cXuD79Oq8fmyTWt3PvvQ8wsmsEjJJqZKQ7cxtd/Mf0mNgsqKaVoYl8MUoZOMoXNaC5cY3LL7zEXDxAJ4yp9spY7FFebQurC4oFO95Tprh+ln/7j/4tpcUhKqpTLkwbsROQY8qcLQFdIa0k4ivBBouJzic+8/P83U/uY2e/j2/2se/wsGqKXH/6C5xd2E3Q30elIl6pi9TbTYzyEJPX1/n2azMUe7czXnPw2x5zs3OsexEds4BbqfD+j/0CvQVLvUcJaxPAIV1jUjxMPr7gKL7Me9l6lsvWVYhG7lMo3nIZy8CQ+07WGl1X8/7BUoPdxhovXhtizTVpyUZAT+XsOSshXbm2GnZC7BRAPvXHFJDkRlbcljPLG30e31Ch/JDgZm7pkkeZ/f8B3HxzcDLzNu6SWaqa4mag7geAmzeAZjmYeAtptQICbmIcdoN5+Wur0ZpSum6lar9hU6jqrNw7sgsslTogPUJOqUxNMVNpepYIndpyqkaxAnpTWD4LLtra5CpvdCV3T8X3aqO6ec7yxvSNIzRrgW8CYSq9OruXbgY+8+sTyb2nbp8tH9ScRfmXAZi730F6ntM1Mvdu6z6G1KRK8tx1nVSzXEBNSfZWNWEKNOeJ3Houy5bzoepjVNK5Ygorsps6M2hxqGrKsuNQKRQZqDoq6VnZYsQxgdQGIhMXqbQngGWYgo0qRCgLCPJFYZD6TcrjJPFcGgxybgTIbHe8VK4uDE5JUI/SUMlGp5XaMwjzUtK/A2l+ylVNgyflWnuBSNezBHYlX5f05vR95ECG+G+Kt6aopBQIIeFGYgEj1AJD6hUwiw5WuYwuqiJTpCgylmyl3NBVhWOl51A82+VzSJ0oljICX8YBU2deY27+oqrlLXmsqA8sg7gtadqaaiIbknYeime3AGoi55JrJpYn4oMsdYSoTxwF6smLSDiQqTvKtkYUFqEZo3d8ri0ssbjcJGylYP6+fXv4nd/+p1TLBRVWJIqvJJI1MP18wnj/YcBNNeMrBnTaeJbdiYClAiLL3kXOpwycPHhJwGEzsVgzA9VIkzdnKNTQl/41mmVihEJAERJHos6thIUqL3JNGLZi/i6Lk8j0BWzUQAgFrqxjAbZ4m+o2bcNRvviOqE8sAbNtwshUvqwKvMZUHvymJVY4aXil+FmKL6paIgWE1SWkyVD+Rx06GHpRsWt1kV2JHigUJZOoEGIcJ+CAe4m+6jbOvfgsl69eQjctRgf6VRP29avT9ETQKhR56PHH6StZhLHY2RgsX57k3LkzHHrn++mxO2LsRCfUcTSX119+Hs80uPexd2NGHdri4bm0xtyJ5zn12vNo1SEmbn8HE/tup2+gD7+zwRf+8+d554efZM9QjYJhsFFvqcZ6GLc5e+YkZ85f4UNPfhouXWA9LqKXTPzVBisr88wtzrE+36Z/d5lCI2b7gWGGBsYoVgtcPvYax09fRRvaw56JEV4++k1GKjpH/vwkU0aJPTtqGI15rq2EMHyQvSM1quEavW7C0edf5/R0i8r2QXYeGGFbzaGUeErhEvopw/n8iVXqnoZXsJRnebU2gj22m8pIL9bFr7Nx4Soz7ZBaT6KCMJOkimFVaDQWWdmYB22c9uB2hgptqqL8KtZg4i6qh36C7W4RF4O6NFulPpO1KUs4Tce9kJyyZlimApB1KW/q5GveLeflnPq5OSFLUFF6zBzczAH+7rUzBzJVjar+8IMbi2+Dmz88dvXX8ZkK3PyrfGPC3PzXB2f+Kg/5/+mxVGdZgBS1iJiKhWgZEbHdi77jIIkpuWZ/NV8/LuCmMDfXW57qxKbMzbQkSrvMWQdSSRK2OCZvBDe3KOhp0Z01mfO5qgvc3Dr76cYzjVnpcp3PZ7dNj6u0WFWd1S4vDindFHdN/dlEiy3MWPz0+nFbDdoSSmLo3H3yFHc9/U0KaxepPLYNfbCX1umrGNIhlhRmWZnFOF02+1KJRTYS8ScMIAGhxAvSKDv4usG5iyu8+uo0va6F1dRVWnXDknCZmA2nzdSuPhr772K8NoR+eC8Pjh3i/nvvolzqp+l7tFoN5r/1HFf+9e9SNJfQ9CLru4vUBl0OvudBeu9+H/QeVGCO8AWcUFNkvTcwN0NJBBbZUNpOF6BBktI1EQI5Nq3TZ+l86UuYR49gFW1CM1KMQSlalb+cSoIV4FGem/pvCSgW+Tq67aqkb0sAYFoE1YCGa/DNr88Tr7o4LjTZUAWJBMcIYCPcqIlRi7vvEUNuKRIlRMbE8CVIJ8GwJMleQA+XUuEAz3/3BElbOsjQ0STOJMJONNzElL4/p5odtKjF4IjF5z71m7xw10+i2RWVNuiHJyj5x/i50Tv51vmEHS+/zpP3j/HBR2+jt7eHesfDa63SVyio1wj9Ds/+xXOcPfEazfmrBM0YT69SqRk8fu8+4iBiW+Chzy7hbHhofogXBoSeRzC3ihsk+J5HUdLkBaHVJKU8wUqkdy7WjSqTOWVJyqmMArUBsrcPY+8YYfryZZ6+coU9Dw5zfX6V2ctNZX+gMh1UbWqoFHRJIHdKJn1uRZ3TPf0Ge0cLlEqmYlXJ7k+8ciTVOl39U59AkX+nbJRIJYVKwSqSNiX1yyTChm6iqULZl3wc9Vy/ZwQ/8nnl1DQzs+JHJF6iAXt6tvHwe8cIaiiw3IxjNRb0d/w00ft/Hj9qEmklnJPfp/LA+/Be+4Z6H8HaCiwvUSiVMKo6/rKLo3u0Bl3swCB66WmCuQsp6BsL48BF9wzOPbuG1mrIrxUAXjItagf2oN9+kPjsCcyz1/DQlY1AHIoHmU4ocvIwDcMpjQ5gbK/RevkqJxfX1bkfG+tl2+FdaNUSXF8ieehReu/aS/Cdr1K/PIldGsQc20NcdoiuXIKjJ0io4tkeJ6fXKbYT2Qco6ZuCCoKQhm0rr0MtjFj3dBajlvJm7fTv4MhYPy+PbfDOw5/hn/ztj1KtimzeVGzstbU1TMOlp39YhTuZ9Q6NQOf3/+JFnnn5OMdOn2VppY6tGzhxhB+ljN5AD0gcU5m97xvq4R9+6nae/Nh26KwTi2m9AKBJC0VXt121EYwb17k+9RKvvnyBkHEeeegdDO4fV15Owl6V66RrBRBGiGmoeyppL6ObEuaU6pHkfYsHcWPtMpee/T6r9iBebFEqm1TcQdnrsNpexotDegsG+uJRPvfrf0AyV6XsVuid6FV+ciJLrA6PMNDfx+z6Bkbc5GjgsuG1efjdj/Ded40yUvFIjArje3vVZ1p8/s9iXcylAAAgAElEQVQ5v1yBoSEso0BrZYVWp4lZ7qHuR3zj+Uk2OjrVsiS+F1henGel4VGPXdXc+qmf/UWGe4q0Ow0VTJbKvtO1LIUfFAShgP+tYjtVASgmugAfOTggfrFyQwtBSBiehkXZTthXqjOmL/PstUHqBRtfBRFsWbRk3LYbWH9bYGcOoG2Ba91FvmJ9/oDyZAuqfYsHbkrRt5ibtwQ3Cw53Dw1weKzvx4a5ebNCKT9LN2/GutmFN/+tm0Hyg6rFnOmbP+5mgDQthW58V5sA4Ga67FZoYg4yZWhTttlLy35Z83NGTS51T9mMcuumrxFJ+lxWr+Vja9PuIPO8zPaPaSBhzt7M168ME819LVM5u2ygMxC0CxBO22FprZfhl5tRPTnLR9iP+ZjONy/dAKg8XVQb6fXI3lkmgey+N1ILoq6rkT+mayMsATYKI1VgbvbBslAn2TgrWwOxI7ihUZ9KknPPRWV9JIoVFWQpa9IWcqxITNJIEin0pg+o9Ko0HEtXYUECbJYLDiWxXrFkvhWwMVIsSwGUhHGpQEsFrMW0RUIuKegiTVeAo6zdGWtTvDjFT9MTdpc0RAVr3AqLEnshATxVarqSkwsrNCaRBrMwHsUPkzTczZffhyKHTxPPQ6lxsm9l+5B5x6Yvno6p/ByKzFxZUGQ2FLptkSgVkDC8UthbGo7CcBU2ohqk4s0te4lYgDKDxLYpWC5zk5NcPXuCwN/AsiUxXS6gKFxs4gb4ouiRJqghn1PHSExlAxSLhFfqIPGYVveBhmHaqiGnYisNSzXSbM1UAHOkx9RX1pianmNxaUNa7fT29XLHnbfxL//577C+vkIswKOEFSp0Px0f8nluBW5u3ktdsvV0r5OuG/k9lZ43GTjKkT21BMjIA/Jz3iwQkNKJLeqm1O5porgyG4lCNLEDsXXVKI+Vd7mMQxmXoiSQ48tVlcA8qQGFlQuOW1Y2ULGtEYgnf0eAepOwUMGyy5TbCR2tpT6fnHJT6nxN6ndFU0A3QpK2T2ImJGJ3Jec7CdRYErJDJAF7MkbMdZLYVY3sVMGeKkHk0kg9b1htDvc2KJcMLj93lFYUUx0foqdSUtdq2Ut4/Uv/hVXD5Y6HH6ZWBNN1qVV6WL52mddPnOShj36aoUJI2JhT7492wvHXj7Gmaey7/yG2VUxsAbM7Oie+/oe8+uqzGP0T3PsTT7Dv4B3oZkx9fY4/+oPf4wMf/1vsnNiBa9rErsva+horV6dYm73O3OIGPQf3sXbuBGZPHxWnyMT4KI3V6xx98SXWozLv+tAjuO2IvolRCmGIW9I48rWneOrpV2j1jHD4zr3ce3g7E31lPv/Pfp/X1jrsOrSdMm2uTzdZ9Ss45ZADO3tpXrrO81NLyuIqDtroxRLDO8eZ6LMoNddZbcGZuQXmzizR9CPGdtfYMVDACU3axV60gR5GowVWrtW52G4xMFykx7GJvVQhZ4hNlW1yfjLkultjsEdCQGM6kYG5+14mHvkwu6o1dN8jktrSl/tV9itSv6RzuSJfZuDm5lok90V6A2Tz/Jt7r26xMbcAzbSqyclNW87POaiZP+dWa+ebrt8aVEru28zNH1Sg/Ij8/QZwM6W+b73zm4u6Nyvyuj/rxNuy9B/60v84gZvC3OwGN9NCOqtbM5BRhTvfcLZkUU+X9K76L2MTpINTFuLUQ2PL62xrk5UWvalkMPMay3++gbkpzzdSSYd0QxUlFAXMSIGjkrZlUvb8NCnW6ENr1okKBhXT4sDJM+z5xjeorU0y8lP9WDsnWH/mOLqbMuUMqQ+iREmDBUhMkhJGoGNFnvLpE4Nyo+wSmy6XJjd46cgU5VIsL6Qm+1DYfrIxN1scHe/n5N6HKA0N89n3v4sJZzfDRZ+JvSM0g7ry50pmlll65jmGBuqsTDfpDJi01xYZ3T/B8L3vwxo6RKSJW5CtmJRvZG5KMp6Am0LdF12YyNMiJQVSvoKmzvqJk7T+5ItYLx2hWHZVwRKbKStBSdqEuZBJgxW0nHv0COMvEY/CMlYi7LoWyZBGo+LwJ587jhH0EiuZjICiBvgGmq/hmDrbJyz236URS+K6JvImSewOsOX8yWsJI0EqV3M3J09eQ29bBImniigBocUaXgCT2Nc4K96A5irV3gKv/9yvcX7fg6rA6fPXKMXnMILzDElmzloPB84tcM82m+GhovK09D0fgg3lV6p7LokX4a/P0vHXFZNytZ5w/FKderROb7GM2Q641yhjbutJpWjLTYz1NiKidh0HTdgtEtokgzmIVQCWknDrsjEMFRMCkROZBdVIl655FPtYwwM4w0PMn73CV5enGXyoSmt6heWFBN2zhcaqqggBJEORDMVpSniPI0VqzO4Bk71jRUoSkKKnTLIc3EwZOIIqy+YpldUKSG1mxvhKHqbqidT7VhdWglwvGTOyUYhaaMPj6nO98No1Ji+uiS4Ok5DdPT08+v4RGHAIOu30MwsD9973w/t+HqtYToHf09+j+vATdE5/n3jbDiKnDyS4KlyG1grN2k564haULUzx9vnivyM6+4KSDwtAK/wMrWNw5rl1NIEvjRAz0Khi0vuux7B+9mN43/4KwdI17DsOYB69QrLQVBLgqGIS9aRhAYXJebSKwWrT5+TsEsU4Zud4D9VKkXhFNla92L/6dwjecwfef/gPaM0ldHcA/fC96LftQj9ziuBf/Fs6WhnbCjk/tUpPLP6BDk0JKJNmgOerUCPF2olCVjybhSCkKB5NAyMcGa/x3ECLfUOf4pc++jhLC3NYlFitr7PUWFMtnLJWJPQFvGxztbXB9cSgsTzHldMnWZhfUWzKghTgiaU2MTItBjLGwpgDI738w0/fxZM/vR2ts0oswKZexLCEqaMRyvwogHF7ntlLL/HaKxeJtZ089I67GRLmpl1QTF/FxkH+PwU3MYto3koKtKvtvKSMi12Fr5ibk889x4rdT6jXcGwTW+9R80dd5gDbYahmo11/mt/9tc9jLLhYZoldD99G70gNs1rD6q9hhGvEzgBJZ5JvnBXbT4v3fvg9PHJflbK+plilg2NlNMvBmzrGhUVYtUrYWi/hhk99fQ23UmR0+zDPn7jE7PVVGh2D3oFtbNRXmLw2x9S8vJ8qP/XJJ+mvmGoeVAqEjEmQMxLknCqAUyEgqdFZzpRLpal5YF3mOyfza2RQUOEUOhU7YW+lzjZtkWdnhtiQjYXhEuap5WqNzMJetqpydd8JMJUCQfkqmoM1W75Tt/ILzA+ztfZmm4RbMAS3Ntl5XE46x+RstvRY2cousvSCy11DIkv/0QU3ry8sKuAo3aK/+VeKm6XwWjdD4A2gZ/aYN5Oc3/wKNwOh3cfLPcrSBm76dYOMvOvnzfGRDpLNR3e/XtrYysi/OaByQ3q6jO1cP7zlrLf5uTNwU4FgKrimy2dtU06eJZl3qW5yZme+uc2dDnLrzvxnVeXlvoQZ6CpMujd+9m6Gpnh3b33l1+mGfzMp+Oaepqvx3X0bWLJBv+l8pLdcyszM2dU5wLR5v2V/T1O3pUEZpuCmep38v/TeFU9eBW5KzYUwBg2Krk2tUqRWLipPaKl3VJJ8kjaTfWmYCriZeWt2BNCUsDuRlucgowrmkcen1hhyjdLUdGmyiA9nnP4cCVMuVsw9sb5RjUwlX099OwUMkm/x3VQS8yRRdZX4cRIIWCXPl+cEqa+mOkEZW1E+swAesa4aPnLpTMuiUCpjFUTKnHkyyjohILo6F6lcdXOeycBkmWek4jDFm1MLaQcea4srLE5dxW9Kc7yt1iMZH3HkYTgOekcjsMUX38NXzTg5l/I+BN0DwxGPTZELW6ruEnBTiA2Snu5aTrq+CXIXx7Q8j6X5JZZWN2g0AwzdYnBoGw899AD/9H/9X5iZuUYcBqr+UrP25m2TAvlvcJDNx1V2/20BoDfuijb3OspDOQXOhQ2bjz+Fq0stl0jTWMJNTWVbIddCzqEhLXMFYItcPUZYzQJCSvNRMx0FlsoBDEvWaRkrYgXTVGtdwSyz3lykVLBoz89x+fx5lj0f2ylTdodoid1TuKECSR23iqaXkGRQp1JSPuim1iOlLLawRsWmyRE/fWEelxRZwZR6RHz2g5SlK01z5V0chViReHUbBHqd+/s6mNoyz33pawR6iQMP3cXIyABBO6Ht6zz3h59jaWgHh+86TE9fCdc22Fic48KJ0zR8k/d//NPE3gZmuKLk9YtX5zlz9hxBtcboodtwgjUKhoNrVLl+9M84+uqzdEqDvOO9H+e++x4kSTosLlziuaf+C+953yco9w+zurTC2vIa66urxFGHwGtx4tQlDj/xfvaj4WzrVQzRcrXA8sVTHHnmBa65vTzxkw/R7wc0bJdtlRqrq1c5/8oJjp+exx8Y4Sc/9BPs2lahpEV87d/8Ht96ZZra3nH6qxr16VWuXu+wltS57fa9XD92gdlYY+e+XRS8daavLuKX+rnjrn30Jxu8fvoK19se46UKi8ttmsWIkfEKu2slCklCQ/zfO2vMXm0x2/YZ3D7C2EAZR/NVBoCjxcoL+9o1j/OtgB1jA/QLIzoyCEYOUbvzcfYODCjwuqPmJ/HMFfsIZbyRUYeyNTIdjmmzqHt+7gL30yW1W/GQtXEztr/al3T9PYvay8gZN1rWvRmw+WbMfXlPAm4e3jXGw4fflqW/RenzI/En7YP/8eqWM3m6am8WbPki3j0Ybi7QNn/ORqzI0v/1gbeZmz/M1f9RBjfTsB+Rd6Sem6vtLXBTNvCboGN2YhROstVazyQ/edH6VuBmVihnk6BihGayobxQvRW4mReW6W5ANn+yPRDpiEgkUpaCLxIOQ4IeoFVvEDfbhIFDQzyMOsLw6lDUQsaXF9l59hz7Gpd55BEbbWKM8MVzRHobvSAgpsg/NAJhBZohhlnF8DWMoI1hCqswJnEtIs3m6qUmr71wlaKbBRhYYtZuUoqLLOk+3xsY5Zn970Hbv49fOHiYC5cbPD4KH3nfHWjxGs21BbRmSDS9QK83RYRDu2org2ujZFPecZjC0C7V9RbwR6WWS/ikOg+556aAm8Jlyz03U06SIf6ccUhk26weP0nzT79I4dUjUrMomalkLInMNqf8q8IyD9uQojqUYiUNjUniAoawYQ0PekLqtsZTX5umXZfApgDDleLSUGwxyYspGAkTOy323+3gxRElN8AILLS21KTSbdZJ1jtEy4LWDjM1s4GfaLRMSVuX/BaDQItZt0QipHGFEgfNRXbtKLN26D5W3RGMVkwtaVNmDTusE5lzOGGZ2qpBwYrQLelgC7otchwfr93C1ioqGMqS17ETzJ4i8/WEF48v0EgaKJR2aYN3mT0U3vsgkSS8n76GdXlJMRajiniuxjhRallgKhaKAITKJE0xE8TUX6TGjuWquVi6036ngz9QwdkzQTC7xheOn6Yx0MHe8Ig9QyVqC4gs2ImtwM0ObuxhFQz63BKhH7O3z+CAMDcrFrqwz6XbbhQ2/Wukcy/vTXRxinEgDFlhcUpIjLAwFQst9WRT7LUo5Q/J/liLW9gT2xXz+ZkXr3DxfF35Xbp6xPZigQfe3Y8zKudOQmES5Z2q3/UofOgXSPp3wdqcYjsEZoS1dhVvaQW92ospQPrKDNrKDK1qP3bcxAp1rNDGe+k7JDPnMDPTf5HE6L7F2SMbRFELR4IWgpiypjOwdx/WnoP4kxewH7ub9gfuJvr9r2C3W2jVHpgYh+29RJeniP7dt3BLJvVQ4/T1ZRwjZmJ7jT7XIVrqEBVqFH76Q/j37CL83ndI4nXMtoZe2Ia2bQhWVmgfeQbLK6D16Jy9tESvzAm2g8QIiT+jH4e0GrIZE8sBjwU/ZSCIP2g8MMwzO/r5al+CZn2A/cP7WV7bULJFsQHoeBvU9JA7B/sYGxrma6dmuNBZRNtWZSdNmqeOMze9SGAUca2SpCIQJQ0c20nTbyOf/SO9/P1P38Nnf2Y3etAg8UUm7aCZHppuy2nDEFC0tcDM5MuceP0KsbaDu96xh/Gd4wr4S9PqhW0tyd/CnI2Ut6x4EMtUKhslNa5VeERAfXmaM8+8yIpVJdEcxf7QYodI95Ss23Z7GevR0Wa+wb/5e3+MsSpsDpu9jz1MbXcPxrYBnJ4a2upprMIEpnWSP3yqwaLRy8f/xhO8554SvXYDqzpCqcfG1EI685OstEucWaxD3EPUCBXDpqe/xm237+L45AwvHX2NuesBu/cdIIhanL1ynYvzTXB7eP8nflExQcTXNS+WN5Oiu9JA8zVocwXbBLRyH+mUHa1Ya6HMrNKoS6hYIftqzRTcvD7Cmm0Ryz2pywY/S9bu2hjn1o9Sk0mKrLoDs/UvZbtlacA5lJV5U91cj7xZ4X/z77d+ztOwU8aE+v2m92balJQfBwrODeCmfIIjzx/9kfLcvD6/uOm5mYObqry9SVK+ydS8BW74ZgDnD6wL1ebvxlTxG8HNdO1W0uwuuLJ7s7gFo2Toylu8qFi9yFeX8DxjIKdhQgpE7wI3bwBGM+BRfhdk7MUtiXmK2OTyQQXQZGMkJUBmzLT8nGaIosiKVWmSndMt1k4GeClpd/7crU+aA0M5ECRy3huA501W5taZShsSGTisVERbTM5Ugp6ud/lX973R/XrKjie/Fjez8DIfU7XVl8ZhJifOjy/Maqmb5GfxxC7aJpVSkZ5KWSWgu474IGbqDQEXk7RO9YI0tEeYlp5KQRfgMZ1fRBou3pcqzTwDNaUuVwCmhANFwtJLG9gCdApLM01AT6XJeRJ64EUEfpT9TsKFBAgVAFSOkf4+6nSUX3vOnFVhQ8qCQ+qI9ByKP6Yr0lUpHJUqJVFsMLEeSp+nLPBVXS71pGKTRpL0bGC7rgJF5Zh+q01Q38Crr9Csr6gk9OZak7jhKXAt1kM0sX4JDWLNJ5TaRYrUokPSaeIHHpYuqiOLhtjj6FB2bQWElgpuqlZSXWZhEBrKt9IWQFbGZKKzuLDM9fklNjZaaGLxZLv09/XzxBMf5Nf+219lYe56asmkpPRyTVPmmhq5t0gF3wQ8s43LW7E71TQv7SyZ91P5W3rcrC6TJlrqoSr2WtKcFPBaRrRI620l79bEZzSv+2RsS90tnvOxhN+I/U6ELSWT12Kgr8CFc2c5uP9upmcvsG1ogPr0VV7+/ne5trKqzo2ESnoi8tDbmFGA58m1K2I4LpFt0DRs3KSXIBQfTUsxRw07Uv6mltmDbhSUkiuUhqikAeiyV7JSqbyRUBbPT6kRagYfuGM7/sY1/vjzn8co9vDIu97D+Pg49fV1VhcW+frnPs/4gz9Bz0BZjPcVU7ezOs+lC1MsNHXufPjdDA/UqBQShkolVq4v8cwzz7KaiCvSg4zVdAqaSanQz6Vn/owjIlmvjvLYh36Wu++5n+WVOS5ePIG/NoNuVAhCTY3fgu3SW61QKprMXbvGCy+e4KG/+SnuH+jHsCIsrUjHazNz+hjHjp3ierGf9z52N73zc7RrVbHH5OrcBWWv4Mc1/GovDzx6L267gZhLfe8Pf4+vfPc85ugwfdWQeGON9brB9eV1WpZLoVSgx9Kp9A9S1BvUF5aYX9UISzWcHpv15XV2j/RTpM3cXMBUq05SgAPbetlZLXFxeo35jWWcuEyrHSom6vhwmW19cp92cJOEYrFAcz3kzOwy42MjbOupKP/Wem03zsFH2T86RihJ89LA0F38xFdhgjf7YL5VaNabjf10tcvITNk9JHNZjk2lq0y+n72F9DxrjNz6/rtp1ZTMg1KBw7tGefjw/rc9N39gsfLX+wF/9bL0t8HNH/qK/6iCm1YWKHQzuKlMg4WBoou5dp7qmVPJ80ChbrPsLTP5TeZmtptTwnaROGbzUY6L5uBmRuhMC3X1Q5c/WT4B5h5WKj7dJBY/IyU1lK512tEUAGJ1o8Hk+YuszK8R0089qqvNvu153DbeS490esV3s36Znz8UYG0fJnj5PJroTg3xTkyDikTy0sHHtgpKJ2UlIYYhXW+RyEAnhCtTDc68Nk/RjJWxdGz6RGKq7ses+gHP9e7hyF0fxbr3YUq+yYkr1/jl/WX+3s88hMsa81fPCKZAJSzQfu15yuMDBL29DO28jVAW+d5BirX+1JZNs5UfY949eyO4KUVYWiAJW1DS0iUJmmKF9XPnaf3Zn+K88hxa0sQUI3EB7vKFR4ULZBsC6fbnHlQSWC2G5mK8o0mytUdgN1k3Ql4+EzE5u0qcOKrolVEikmoriqkZIQd3utxzT2/qm6mLCXcEgYPtFhTrK/A0oob4CfZzZc1i1YlolROaThFNQEjTZaNo0HFtLps9fGLmJA/2z2NVewgX2uirDXTHAjOiEIc0rQYFPLS4TKBLF1u8MIV5JqzUVHblmCX1PgPR65QcjN4KV5c6PH/0MquNVYxykVI75l1WGffQbpLYwJpdRVtpqPGGK+dM2AyZvF7kuyLgknMnnkMCTArbQ49VYS3tfznHQdsn6i/j7h6mNbPMl87Ocy1pUglkpMu4MwkVY0GKTWEjeJRl7JUsBgol1aXfJ+DmSCFlbhoixBIs38m6rHKHCbiZbfLUJgRVKKcFumCvEjgjoKhAFuKtI2E/CbHasDUxxofUxum5l2a5dLGFFWs4WsiOUpGH3j2APVRUxb8QKCRVUd+zn/jeB4nsKsbKAm51lM7cJYyoRTI3p8ZvUiwgUe56e0WlmXeijnquE9n4rWXwN5Tfp9y7sjmzI4vJZzeg1aZYdJXnmWtr9FbK6CJlj0OKP/dhgvfdh/dHXyXRmuiWi17oRR+ooi3MEfzpEcyCSaMRKVm6yNt3jlXpKzrEDZ/YMtF7+9EqZSwzwiv4asxqKwGxVMsBeEkdKyoRV0LOXFzC6oQZ8G8qBk1TMSRibGQz2WE2iFnuhAyI49TAOE/t2MsXe0t4yT7MuAffdBRvxUkiDg1ZvGd/D7f12Jy/tsy/P91hwfVJ7Jh79Bbx6WPMTs/TMovYwrD05Z73USwkXTaxDfaM1vgHn32Qz37iAHgNtEAY2AJkR8pGQuxXtFAjbi4xe/F1Xnt1isQc5453TrB9pySR15Rth7CFtUSCcpSbFV4QYUVtmp74pvnEhkjdJEwsZG1umtMvnmTVFq/NErYzoOTccWY5YRk9DBR8vMvf5D/8999Aa5Ww4wK7H34HPYd6ccaHKVZ60RdexrUm0Cuv8fv/ZY5L+jBP/p2f5Yl7SgwUOjiDe5WEr7V4Ca8+j2v3cHJ+Bd+v0t6IWNuo0zc8yP5DE7x2boqlpRVOH1tmZHSCpdV5JmcXWPJN5Sv13p/5NNWi4oBLIHFq16C2ldm6lXvxpZBfDtlkNUC6CU2BjDxOT2zNZCsjFzqgYgYc6m0xpC3y/Pw4yyKRFHAzY+B1FxM3pmqLyUgKbt7AgsjfQU4/U95UN5YkbyXVejNwUzbH6SzwZuBmutYrcHO4n9vH+kS+oODZH1lwM5NN3wDodZ3MtMLIWCld3MgtoGvz/7bk0TdVh1uHyy9SigC+lawubUx2Xfe8Jtrc5aUvko7Sra8cvOsepXmmuPJA7+LU5MCtjLlULZOO9zyA52bA1cv8slXza1O1kUlMMwl6nrKc/jkPWcneX5aqq9bILmZPztzcjDlK+66bj+kGGVO2X3a8fLjmh78VuNQVQpQrTW4+72LFIl/qHs4CD9VLdMkp1e+7SCGKiSmgpgrDkeRymfvFx1rYi/KdqiNEOSRrlykAoG5QMmNqkoBeq1GrlLPAIAnrC4gEsJQ6KozxhEWZgYxKRp7JxVWrOiaVnKtE9Ez6n8maBZQUKboCL6VpraTrqQenHE8xO6U2zdigsZ/6bHqSsi7glbI4CVRauaoDRNssgJqSoAtYmvp8it+6WJFIEKGw9EynoGo2sSlKT1OizkEKWmQ2SIrlJechZRqqSNAkDT5qNNo0RDkl3/V1WvUVvKilFD1JpGOHhgoQFMG81PUqFMdKaEmjuJWgV1xMv0McBMqPM7AsGhY4Am6aOkYUUJTAxPSCKG9KASalUS+2AFEoYUkRVy9Oc31pjVZTJO+Osss5tG8/f/9Xf4WDh/bjtcWmSc6pECaEPCFe6NnI7Rp/3czsHIxPfRiyGWWTmbbF2E+ElJDI+xJ/11Cxe8V3V8aY8i2V8FKlynKxZd0Va6YwbXqrFStoYsRtTD3EDpqE7RaOoxM2NuirFfFba0pOLOqU+soK4/v2cuyVV7jt9ocVqDe8fYz23AxHv/MtLi+uKD9vYf5taA6uLXVMyPpaQJJYlCs2nuaz6Cdsk6DVRpOOL9sFC90UcFw6uDUKToV2vEwQ2crftFJI1wvxzLcl8EiIBaFLcWIbn/3Uk6zPnua7LzxDodLP/l23Y1sOK2vzbCzM8NSXvsq+O+9kaNcuensLlB0drdNk5v9h7z2DLDvP+87fyefm2zl3T57BDDDAgCABkATAAIoBzGImJVHO2pJkV23Vlj/4k7a2Srtrf9iVtbZlrWRLWqsoKlCUGEUQIJEHgwEwAAaY2DnHm08+W8977p1pQLDXRdvyioWu6ukwffvePuF9n+f//MPCMhcXdjGHD/PR99wleVGEuzWWl1Z45cIF6mHMgZMnOTwi6roI163w8g+/zfMvXkAfOsD7P/Z5Tp2+jeWVReZnL7G3Oqtsaw7fekrlHwi4PTA0QOo1ufjcczz/6hynP/Jh3nZgEj3ewQhMrs3Ns7a6wO6ez2JH59Qdhzgz0o8Xx1w7f5HQChmZmCbVi3QMiyPHj1H0fLRcwqO//5t88/FLtIsVhkoRubhN28uxstzkpdVdJk8f41TZJhWGaCmkqAWsztU4d3mTRrmfE7ce4vYRDW91hbWNlL04ZbvWJmolDPSVqIch+ULEdH6IWrujgGsjiZkYqzAyVSUnRY/cWbsJc4sblMt57MEqWr5KOHQC+/i7OCGkhpYYgWUEmgBRAYbizHtj87nRr98Y/tzcG7PltP2xe3EAACAASURBVLuPvrFY6bqbZ//f9Wq+MRC7CWyqvetNfDXVvdZb5/cFCr1u/9o3YCsVu7L0U8cw3woUekO18rfrS+3DfzCvznNvb/7rH7NC6+b3/9Nfv8Xc/MkvgJ8WcPN/28/cFAaKTHH2ydJ7CedZWnpWAHeHkdnBU2FCPc+nm4Wskvh218vMoDj7ud7Pq4d2fTSlqOgRKpRf6n6vT3k1Ej6SSNGpyk8l75GUQMMpsLy6yVPPvMD1xRqpOURg1tHjkBnX5J3HxtXC3Vpc5L3s8eXxXYpjg+w8e4F8QbTVgjaJ34xJIhNUySCUSXZkqqQ1AcwUkKqntPyQudkGl1/bxXJUugtx1CGVqb0bsdtJ+LFziJfOPET5HQ/y7KVV2nj86nSRX/7EGaq5gM3N68owuj83wc7Fi7iDDnqlilscQXMM3HwZSaRVznCafMyO2euZm14mSxdvoGyEThp76LGTJWoXq+y8dpnan/0p1rOPE/sNDCNEt4T1J15MUhCLDCbzZ1KeNpqGY9uEjZR27NFW50A2v5jI8tg1Y56cD3lxazOTASUipxZDcUMZl/cZCTODBsdnCriBzqUwojI0SDh1Cm10HLtk4zkuicheopDtZIirpkVcNGnmy2BWyZt5EglQyRlc06v8k8e+xX2NhxnK59HW99A2t1QQiwQ7KYMfwE47in0mslBp7MTbXvY4YVRKuSrSemEqhkGAVcyj9VWZ3Wrz1NOXWV7bgD6LQavCBwaq5PQcST3ACIQRLKbjMXkxq08S/DRSjEhhtmb+ZZIq7aLrwrITqU6kkuXF71cl0Ycx7nAVd6LK+tVFvr0SseSFKshKjqeSa0hfKLJ0SbrXA8Xus8Vz08kpD6VjAzbHxzJZempkScv6DXBT2kjxasoarx6AI9ekYmEIW0jumajXvBiYqZk17SLzSmtEQ0X8MODchRqz875iPFhxwNFylXc+OKqOTRQKo1tXTUaaLxIXixhRgtGpobsmaSPz9rSELS3JoCogSS4eMbTPGCOaAHZpopgaqSlFlJwrCQoIcRKNSz+qY3pipJ4xj8XnX8KFQhxiK8CcnCZ3+Djp3BItq0Pie1i1lgoUkqaMukckH3YjLmzXKRk6B0ZLlEX+3pHzlhK3fdVEuXccwy8L2yAmXd0lvV7DSGyMmUHSkTHqr77M9SubRK02wmmUgIJIZvJahG2Jz6pBEAUs+QHrfki/FJKDM3x/8gx/Whok0ouK+RIJyJs65II29x1weOiWKkZzlz/+0Qs8Hw0QllwFlt1h+USzrzK3sk7DcBVbJhWvTyunEm5NwydKdjkyVeVXvnovX/nYcZJmTYUmyb0rALvoyCKtQxpEaH6LtYWrPPvMZfTcGLfdPkCpr0SU5FVCanuvTWPPwzAd8kULO1cibnW4trKnrjFJZbV0EyuKaG5vce3SIstRQv9AP4bbT2pI0INIWsWvycCI6/jrL/L0164TtnUKWpmhg8foO1amPDWKY5ZINi9ScqdICi/xu19/lQVzhJ/76sf45Dv6mR4wKI4ewu+02Jx/gXLVpWI4zDY7zC34zF3bodYMGT94hMPHpnjqxQuMjQ/x7NkV8oUB5uZnubq8SlN3KQwM8dEvfpVK3iBKQuWLq8hevf3pxn6T+agKo0z2umyQ1EOabkoMM3BJbAmyzE9Zc8tWxOm+DuNs8NTqJGsy9FLg5g1a2Q3INAOfbvr1SfhCD9zMQJ4eCJWJl7NFXu7f7kDxTWTnN6uV7oNvSEBfn1rdk8a/GbiZSe9vgptZWvrfbnBTBan0ZOn77HN6DLUeALcf4MxY9jfP93+qaXvT5iorftSQcP/b/t95AxjpvoCb4Mg+sLP3GrpFewbGdaXn3foqu7pSQrG1uXnh3AAmewCespeIZX3vgpE99nG32ezhiSJVVoOuLrM/AxlvNqzyeGEdZhLvzMPydQBnFzgV0O3GI3sSxn2ydPWfcW/gdlOy/rrzsi8p/gbe+SbSxx6w2y06u3rJfZMAea1dVuZ+eXyvzux5bmbS8y5TVKyThDEo144aUmqqNpK6Rpibar7UlZhLsrZriUrExDEthkoW1WKeYr6Q2dfIOqNk5BL2E6jBYTuQEJ8MQJOv5XPxQxSTChUKI0xOz1dDvcz3Mnu1Umr3JOkCeoqEXMBN9T0BPbssTwFLlU+nJH4rn00BN0NE9i52KkryLqnoEhbXNVfNjn13jZGQTtPCtl2cvAyhnYyNJyuVIK/CVJWaQgVLZQi0aRropvhPo0A3v+XjN1rU61vUtnep7bVoe03M0MOR153KIE+nLYOgSMeMJLRR5MwSiNRV9jgavqXj1QPF3BSOoJr8CrAmJ0EYhxo4yuoqUVJ55dEpoKRtYVo2rm1SLkgITsT2Tp2Fy0tstQI1nJVh/OT0BD/78Y/yla98kVp9LwuBkndV68o9070G9oHo++/rm4BOtqeoQnMfuKN+X/e+EyZynIpcXg6csE4FeA4U+1RTyfQRru2ovPPthZfx0w5+6CrgsFS2KbkRduop72qrvUez1iBfKuI324yMjSimnYTlWa7Nyvw8fSMjSqk2MHyU2esvMTo9hbe2zHM/epj57T2ViO0msNQWGZePnfp0BEjGoK+kkzoaa57GdDUh7kQ02lLrWhhGhOdLj1CilCsSaOt0GoHyNy3nhB1s4FsCiGsYLY9WDdxDY/z8z/1j1uZ/zHpDjnOFkgzEhVsYtog7dS69/CI7nYjxk2/jnW87ydhAmc7uLlcuXuL5K6toY7fwy1/+GWVp88wTT7NZa6jgGwmOdcp9jPe7xO0OppvnylOP8/TjT6NXxnnwE5/m9JnTtBs1dtfWeOwHf4lZHeCjX/ky/VLFCskiDtmcv66S3K9uNZm67Qzvues0ltZg+9oK1xYXFMEjjW2WN5oI3vzgz9xHZ3Wd2UvXKA33MToxRafjUet4TBy8hTHxfq3Ao7/zGzz8/Byzns541aSUBMytdKi3ExpepOyGpqQvEELLsEFR91ibW+el19apUWLi1AwnDhhU9jwW1z0Ffm9tBbx2ZZPYCBma7OOe24aphLBUb7PV9Nha3lZg88TRCfJOytbeLmbDpN3w0a2YIC9eoxXMydMMveODnDlxhKDezIIjJaxK7MokAKtnttll4u9f71VJv097cGNg9IZB7P76RXnBqkDT3obcW92E9JQxwl836c2WvpsEnH331puBqbImSSiYSkt/C9x8XQ3yt/GLG+Bm78W/QZX+RpX6TZCzVy/d3NPVuvwWuPmTXwY/beBmr+ERgEYCGHrcFSW7UrK6m1SDDEDPVjZV1Cmp+Btar33gpoKihOGgQNBeI9dLss0Mt/8auNn93T1ZnZIECW9O/GnUZxaGVWBlfYennr3I1RWfKM2RWk0mrJAHjo9xoKLT9mvktZT7cyn3bj2LkzOoXblKUYJPPDFil1CLzM9GwnB0rwm6lFcZcKRWXD2lHQTMLTW4dG0PrRAj2T16x1dg0fQdJYKxUc76Y1zOHcWYuYuvv7JKq+TyS0eG+B8+cJSDE2XFDtUsG8caUMCkMEOVlXtiKrBSNhxZ+FXhpJiTGdJ7A9zUpEgScFNk6b1AIQnQEp/J7qQ4X2Hh+ZdY/9rXsZ99lrjj4XutzC5ezpUUxpKkKX5Lyp9Iaj9DgapxU8K3AnwBuhKTvGZhuRpbdsT3Fus0ZwbQg4T6yo6SEAtgLZJyR9WPDSzTJx/n2EoDxj76fuY++POsH7gT3RXpS5Y+P+i/hO4O82w0rBidnnh7hiZVTaNsCKQVMKtV+KcP/yEPvPZ1BsQmQRPfxg5W4kvAJS3bpKAKdrELEGqhMIsz2U9iCBNSU0xES8A9K0ZrixG6hTYywlI74elnX2V9bRc/H1FISnz0wDAD+SqdnSZxvZWtm+JMKJ8IEKzM7OVpsutUZDm6Jgk4GZgo/pfCrhT2UyDpn0mKPZTHmixTW6/xrYt1Vvc66h6IJeBTDruk0YtoX0KddJ+qmWLmoCymRxEcH7Q5Pl5QIFQGbgoI76gCL9MOZ3Iq+VSFBxk6lshkFXAq5vR6Fi6gvMPEiyqTHUq4TBxvEww4Cqh79sU6C0tyzwu4GXK01M+97x1VnpYCNgojQoA+RfyIDMV01vWQyG3haTks8ePURAZcQE8l5MZTaZ9hJAmdoBdc2iJ9kWtWPFVVAy6FjacYgk89ukPdT9BMl4pucLhsMzpQxhNQVO+gbQSYLQfj8ABxvzCsI7TNXfTlbSKRm02PQNFh+9IWlzfq9Ok6E6N58gWTpJOFA7jCjs25mJOTcpsQeg3inV30zTq2WcQ+c5rkwDQr3/kuly+tQxDgRDqaJI2KlUMU4go4qxuq8JWkynU/pk+YjgOjPD18G993hwgt4XYmJLZJGrUpWQ1G7QZ9foNgr81mlGC54uPqKEbr0bJOY2uB11Z32YltcnZOSccj08GMdVxX0k89JsdKfPGTt/OJ9x1Wsr4kdRXbp1YLyZXKJFZL+cTpYcjm8jLPn78Gdh9vP2Thlh2C2FZsnN2tXdZXdjHNPCMTY0wfOcnqbswTLy0QJgFG3sbSHew4JZYwpJ02s15LNWKRCiAKcQ0XLTFVWqkftNGiFjTydGp72Egqu0GuCqVqCTPNkfgt8uLb6VznsSdW2Ugt7rrrEO8+1c/x8T4G+kdpN+psrFxmaHIErZ1SsywuXl7jpReu0WxFTB08xtTkCK9cvUI+bzG32qDcN0az3mBubZPdIGZwfJQHP/EZKo6uArmEwavSN9X+JF2lWNQKGCU+b/JRLBpuyjF74FbGZuuGj4jEUqXoym0W0WfHnOnzmIzXeWplgkUtoW0JeN/dLeX+6oKi2X4mX3XXb/G2uiF5zOr6bFB9c+PMfK/2AaxvCnBm9/TNGvCvg6FZIm+3W9gnS8+eqyuj1lIG8r1Aob6/tczNlfUN5WeoOCvdv1kB190D1APFFEDTPXJZWMzrj+H+Bmo/mNm7LnrH+43/J9fTm4EgN78ndU/GDlQMQQU49qSvN/FvBXgp0PGmLLYHhspZUxJmCRJRadZihyN7eLaPK+BJPVa25WzYlf2u7vP1rpcu1m4osPImA0cui+wW6V574tOowLBucESG22RYjmJBZsdOUqv39yK9Fvh11+f+43PDiuHm0VHZMzKk6r5lp6UH/u8HXOXnMjalCkPsJuveOK7iwajAzf1g836GUe/7WU3VO489L0Q5roaEKsoxFQVItnQob21TFz9Dg1LOpprLUXAcxocKSiYtCgl1TBRDM3tXzMlQ3lMlR48E1FQ+m4E6ZsqHMY7VGir/r1Lr5Zx071UFbqrHdJPTxWezyzJUEvOuP6eSuguQKunrobyHal9Q4UPyMwoMlcd27QPkptCk1nNwHBfbcTEt8VQ0lcWTYqxLbd+9N2S9zIBNGRKKjDUDPeMwotNqsrO5xtrCGttrm3RaO91AOvHmFJ/uAKcLfrfTmLZu0g6lntLJ5xx0O1GgbuyFCsRzKiXCekRoauRNIRVE+KKgiCFvCdgmAUImoSi4HFuRG2TwqJmiRDCwdfHgs3Fci71am835bRqJeCXbVCpl3vPgu/l7P/dZKpUKYegp5qhcQ1kgTrZWZ+zULg+/C+zfINX3GMxdcFhdP6pv6XmzZmCOepMQUhlEJBGFnE3otUiCDpWiS+C11DBvfHgYJ474q6//K/Y6e/hhlb16wuGj49x+YpS+gq0soja2dhQHozo8SdRJsAtFyuUSlmOw19phYf46rqVzcGaGyshRFmdfpn9inPbSHM8/+gOWag3ley8g9HrQTxzUMPwtEgkrjcESqx3TZTPtZ7QakPoJncAl8gI0mhiWRakwxkh/hcRZY2NxTRwqKThiYVWiY4lfdoItVmBth3i8xH1vfx+7W48T+ALsFxkZGGN6bBjdSmi2t9hZWeCZFxagMspDH3o/w+UCe6srXLl8lfOzW1SO3cE//Pz7iBZf4rkXX6UwPsFAySXqRJj5KjOTI8QSfuTqLDz/BN/62p8RGGXu+cAHuO2Ok0pp0d6q8eQj38Mvl/nQxz9Dn2Erq4btjVV2F2ZpNhostWKYmOS+t92G4XeYe+WiwtKdQoFmvUNts07dbzMwMUDSlJpjgHy1j7HhEYL2Lkvrq1QmT3G0OgCVhCd++zd54coOzy3WKOUkIBKurrWojhY53Gcz98wVFmOLwVtPcPRAgaC2zurKtiIPiJrotZVNJk9Oc2J0mK21mvKRbwYGzZaAwjuk5HjHPUcpi2y9FmIUytTX6yzMr9MW25yiSyf1GHILFByX1BK/1xA/SAkHjjJ094e5987bCVvtjPwQ60R2tjZoioHUHUTdAPjl3s9W8/175n+MuZntYT3rOfVLs7T0nqevWluyvueN++j+euZNwcw3gp3SL5b2gZsqf8Lg7LnzzM7N4geeIihZhoFlF3ArFS62bGbKKaOORt4Shrqj1gvHshVTXdjK8i6fy5rSC5q76df8uq3+rS/+Kx4B7cN/sJC+kZmZVcj7CuU3fn1jItsrpLtj4TRl+i1Z+k98en6awM0d8dxUyYdZauIbwU3VEt0AN7sF777wSgXCdYvNjKyyL2lSFeb7Fk2FDt1sCHoSul7p+bpftc/Q3bBkqp6x3nRDfObE7TzP5naLp89f4eWFvaxIbu3x6ePj/JOf/wC3HBmgHdTpdFoU56+R+5N/Q9ReV5Jzy3CwpPhMA5XMKMCRAIqJJ16bBZqdQDXqCsjSs4J1frPJxes7OK4D7USBm1G7zsmHBjn8kbtpR2Ncf26HhXqeP2aYKzmXj56a4rPHS5w8PIo1PE7i9GOnNrGZZjLq7GiRiMRawE1lit+drncPyg1wU86OgJtxBm6q6kTetTADliQsyC0yd/YFVv/wT3GefZGw1qFTr+OmdWxZxKWI7TIcFXNWSa6ksNUwfA0tr9zO1dRcAE5hXW4U4btrDW77Ox8lWM/x4iPPsLOyRtIJFQgk7Nhmuo5jxFTtAby4hfnFD/K9D36V+bE7GDEdirLJaBHj0QUwimwbE5gClCnyqaWkO7Yw1VotliyXv/vMN3nfD3+PPimyCi5RLlBp6eXAIhL5kbD/xL4p7mCL11VXAhRKCIzI5f0EV1gSVkzoSdK5gT09wWqk8eiPn2drsQ45n0pU4j0DeQWuZkClEtyjWyqbViXWi3m6Z8nRkmOcARCq6JciVqRSEnSlZFaxSpUUdkHshkRVHXydh5dilnYkUMqgI2imAMpdcFNAxVD3GBID97xGSZc0cY3D/TaHBaQriSxd/BHTzEBfl6/lHpJ0c7EUSBVwLQmmuXIpCzkSb0rFzM32BbnK5F18ndT9ozVxxvsJ05gfPbPB1dm2auDER+xgqcrd94+jDdiqOFcsN2mYVWJp0pWLl8m7HRpmQqEjLB95BTl1HYV6WxXz9T1fMQBt8dg0bAUoSeqj5xvs+RGGJj6wMd9+bIlLu3sEjsu45fK+qRHefmiMNCev2cPaCTC8HN7pCcxSjtjUSNa2SK6tElkm/eNDJJP9zD/6GpcWdilZBtPDOYoFXTWIepLgaibtJKGwlRD7oWL2tnMpiQNF+ccssqkCInweW19X0r+c+FMKK1I8xfxAgcWxldJJI7Zjna1OQr/uUxkos9I/zataCUOYOmlLsWu0xg6FQotcPiFHHj3MU2+3GSmGFP2c8sgdqCTM1dZ4ebvDdmBjSFJ6lKq/SwKgin058oN5jILO0TPjnH77EQht1rd96k2fly7OMTJzkOqwhHilJLUmu/MLXL2yRts0+OwDU7zrgftwciXsXJZuK+EAhdKA8n/qG5rglcVFnnp1lbYf0BaZonikJimWnuI6BYJqgaAeExoinWyBeMbK6bZiIl2aTRPXEaZqHb+joUlRqflYik3tkBp5xXBuBasMFA+x02gR+DuKdV3EII+LV2vxzDNPUY8iOk2YvuMIY+MjRF6LZltYBpIOn6gE9jgICIRB6pSwdJe22GAEAWbeZHhiBlfkm3Lty9DjBrDZlZyrIAwpwbv0BJEWiExVLCJ60lS5dxPxr5UC12RgaIRSpahkCANuwl19PhPhCk8vTjCrxTQt8SeWALge80DWQz3b4hQ7oksyk8zi3hBPsRpkiZU1MXugVGWyT2bMzS6yorCkjFGmgIYeKNat6bKH9sDN14NT2exx3+96Q7CQ8tzM3/TcVI0I3JClC2ginnrWvqJfBmDyLvJVYRmrBOXu96QhkM/l43/N5kABgl1AL/MElBCEriIJjbWtbcVQy/wKsxSEG+ezy4br4Ws3YGE5+IIg3cTyutzIffLrLnhxYyjbC0VUS2+2T2S+ZNKoxTcSl9V21mV1qadR7F9h3mWhcFnjlgGPvVOkWJnyy7qDH3VtyBBXnkN9P7te/O6xUF+LwiR7AVm90B0ci3d1GmbgXCxpyur/M4BV9nUBumwhXGZ0UPUmoJW6xuRjF+JUK78CSLvAWE9+rwbdqWL5BTJoUonWWUOrADjxiOyxN0VN0Q35uVkfdhnVXZBI7kdf5d5lNWMG6N5k1fVepCZJ6IpK2bWNUAc3s4Mp9/Wx1xE2P9imowA9YbLJeRLAM5MJJwoYU/eXrinWpBwLdRjU8c1+VoQhTU98iGWQozPUX2FwqE9EIwrM7C8VGCgUGBkqYZu6AvpCCQvyQ+WlKedR5OIiP5ewSQkTEmmygtalXjAMTMuk3miyu7erwFC57zMQoQu8ihKiy8rMhi2ZZ6bsK/L7ZH+SIKHs78zAzI4wQ4Wp6Yuvt/hZZl6YypdTanpDI58rkcuJOkg8lDN7EmHoirS9i26r60LAYwEF5DyLPFzqHzk3zVqd7c1NlhcXWVtZZG93m07Lp+AWKBU0LNvBDyFIJNxT7F9EDi81NuCWCWT/F79RsXkREoVcW6FYsKQMDgwQtyOCLpDcCD1anoyKTSVD1ywdyzVpeW2K5Xw3hTxbY0WG3mm2EZpmsVxUgG24l9CWcZtb4F3vvocvfeXT3HvnCdbXN5WaQ3BwZZ+lifd5dn9JvZ+tsTetGATY6A0ZMiA9u3dUkryqFAPFKrTFqkntHSE2Ibl0l8gPGB0dZG9rmTQKGervo7G3Tauxy8FDx4iw+at//y/Y9po0OmVaTY3pmWHefudhDoyNsF1v8+rCZUq5CifueCcL19fxUxkcVpQn5sbuKivLCxw9dKtick4fuZXZi+cYHBrEW7nO+R//FYs7dVxTp+GV8OwRjHADo72oVD0SSNXuNNnzdZruNP0Fk9b2LpFZFnMllS0gSonDB08wMz6CU9ziqb/8BujDKsQm1Mo0jCqhKCXaDZLQZTcXMjlxgkKpRtppUy6NcPLU2zl8YIZ2e52r15/j8vnLLNV8Jo4e4YF33Y+/t01jfQ3TLLDua6w169x1+jibzz2MkS9TnphSqqKwFZDrH2NmegK/HeBpIUvnvs/j3/4hoVli6tZT9A0NqBRw27Bp7G2x2Pb52M9+hiHXYX1hgc3VNRxLo1BwWFndY6NYYibnUNvZxsxJ3CJUBwfVPbn48jUKMzMsz82z064xffgAJ265lfH+fnZXr3Jl4Rpm/1FuG52kEe7w8re+ycVrG5y7tMZeq4GWz5MfmuD0bSOM6pu0X93mG8/O48yc4MSpIRo76zR2PE4dm6Ri1bjyyhbnL21w+K7DmEHK8sYeTjXH8aki+t4aZ8/tYYyN8fY7pujU2jRVPR2zKcFZmzuUnTwTxyc5cqBAWfzPrLxidbqay1ZUYskaZPrADEN9oxhylQrA7WYkhigShWK2B0SqxzHUvWma2f4mvYMMFMRTV9YCRaiIsoBN3c2p4cPNe0LY3lJXifxdth8ZxklNJnWMlFJZD6SGLsoKT9boRP3ebjXTla2rOzTrR7teull5lG1cEuAmgUJ333pMKS6l6Dp77nlmZ2cJwgzclHrhLXDzJ4a5/sYe+J8hS++BnP95H99ibv7k5+5vK7hpdj03VT51qmWBQq1AFcACoIjzUObplL31vMOyrImujENJdvbJn6S4V15l2eqkPpcH7/PN6I4038BU6RUYWXH8ejZBjyMnU1mTjrDnkiYFKbojYTfppLk88wt1fvTYqyzW6+glE3t7l188OsPf+YV3Mn2owvrGFrsr2/QtLDH5/W9gGKtoWgdxngk1yYcWhpuGpuQ+UQYytBKpcAlsm04onovSUIdc9Zs8v7BDhxJe4kEtpt9J+PDbqtxzW55SxaTeMVmsJ7gDUyy5g4wdP0R+c4+ho4PoZ+4h6ruDklEmsgNstZX2WBHdCXB3apb1rcK86LKBuoEBUehB5CtDcVTSnRS7Nror4IWHrttsPP4Cy//ua/D4WSoB9KUQuEG38cjal2zyLMRTYSZZGftDUj0ldVvm2o5NmjfJj5Rp9Vf4xlMv0/fAScxOGc2JWesYLF1aJVraUomYzc4yB0yRavXRqO8S/MKn+IsP/iO2+45xQGurYCPxwBQgomrl+NK4z7WdkIm8SVGz2QtM4lzCn69ukvoX+Py8xzuf+AbV+hpa6iswTCTciCRWQFFhyYlURZJNu6ysjFhy071MGAdixK91chhGgj2TYyWOePyJBZaWfXI5kyJwv1ulLIWq7mW+W2nm7Smeo3pgYxlihhCRaoYqqoXpKoxGYR7YpoQsZf6XisJsReiyER+uop/pJ7y0wSNP7nDFc0kEdLRtIumgRK4kvliJj4fHdC6HkdcpGDpOknKk32ZmKE+uILIfKRZiNFPLDPtVM6Qpc3kB3pPUJMbGHh8gihuYdZnyGiRJET3QFZifWsL8kQa0QUHLoUUWjTjihfkWS8KOTCNyVsjwoM2pO45QGCioMITEF9m5FDUCbgr7LGPaGCILk8ZIGD4C0lg2eqGkrp/tS68x/8Q8lEqUhblnSQSnpJm6yrtoO6ix64c853lcWd5SjE0vSSgbFu89NsPdJw9iikF9xyMQtCtMcZZ9GkFKYhvo4ltUMDGjiDwe9dESjcs7PLLji3iRggAAIABJREFUkSY2x12YtIWZYeLZDk0ZikRNBq0hDD0kNkxaHU/J9cpmHt1vs1HSKHUsnotDroq0R/ljpSpQTEJlhGFsRdARuX01z2pzVzUsM6U+jpT7Keg67aiJmy+qhrU/stFlQBInmHkLO29RjBNsM8WJXfyctJy7XGj4rDhDBOUKrfomxeUl9mxhsXTQ5G+VxrJaYuW221g/fjuOXWXXyFOzLdbthCSX46ATYHk+5vY2uYXrrM4u0BhN+V8/fz9ffOjvURKLC7FMEGaSgOOmBGJ0CFp7vHzpKueuztPSC0RaXjGKlStblqmjWLu+JXI/8ZJrY6Ry7csiLx5iEkpQJdEEgPQVk1qlwKqUW2lgO/gSfCHXjebiWhaJL+xi8SsWspBBQbMI61v8zr//XVoU2Ez6+Nxn38vbZgaxEx9fBhSRgavZaKWYSPzAdEkBLpPGJVUsx7ZPRxJDmyGWn7KXNlVQhxgqKBaSrBOJ+J4JeyMgdQIFSkkhrzJ9E0OxPeUPtmxNTf3F3xZsKtUylf4BdFOn30p4e3/EpH6ds5cP8VoxphG6WMIGFasDybdIDQWQmOLVIKFUnrBjpDj30BNTAQcS8CZNf81wGERAEANPfIPlno0yLz4BCGUz9UMPXc6XpalwKZkyyM/tf5N9Qu2WXaAz44vefJNxjWIo9db9LiY6mHe5fXSQUxODat8W1vFTTz7N8tISYSTHwMQy7RuMhv/+4KZcM6LakHVYVjyD5b1ddVykkRJZcBJmqg4BPGV9FoZc2gXvpLmSdkkarSjMAl3kTQW4KFVIxjRR35dhRxxh+BahmSjrEwnBE7aWlXSIIp+WwNimSxS3yfsGZuLgmTIISjAkDRuLKGcTpw2Cji95w8rP0TasG6x6AdTkuQMzxE0L6B2R/VoEZkIoVidim+NLKJFF3fQUkKD2NFkXwkhZoMgSHAsbUFhHboDV6FdgR9upKRZ20jFVHYPm0Qwb6nXK/iVWJAKQZX6TXZBUyY81EluY+BFx2FLNaSSgnR+ReD65JOaWQwfp9OfBdxVYKk305s466ysL6IEoVETtIo2w7CGShm2S6iGGnKtYJKqyo4IZxtRcDTOQ4D65A2Mi2euMVKka5DUKMLe3G9AKEzphBvJpYUghSbhlfIov/cO/z1Pbi4oRX8kP8/yrr/DMMz+mtjyn/v5I/AzjhC2tgdaWAD8dT9azOESXpj4K1Toig6U+K0eNOpFX42CuwJc+8XF+9he+TEOT55YhisGR/j7K1UEFDnkdT8nCZRjQbLfV57KuKMZmqtNutbD1lL5SjrxrUiyVMd0iL126ytLahroO1L3XBed7H6UeE5A0sxIS2xgBpnXFwhJGox9Eim0fxlLX+co/WRLT/Y6P18mkw8pWRqJ8Yp+cazEwNEa+UFXDG1n/TFOuTWGbhliuKFHk+OtYlqNA47DdprW3x9r8Itfk9V5bVKCEIcNWIkIB9IyQ/mqfYmrm8zr1ZkooShtTgM0OTT9WljU5vUQuMAkNj2YcENQMZatilFKsIGLAcqh1GuTyeYp2gY1Wk6ZYZMnPyIpXFEl6TNKKqFRLGJGPq+mEcozFk1TVwVKf6IrQUCwME3Tg8MED/OIvfo4PfeB+vJZ3I3RKmKhZ7Z0NGzKVljCfM1uCHjtW6hpZH7L7I2N5qj1HVCVGiWKySb6xxHBeah+ftreDa4p9TYjmW0wen2J1+SVMrUCuMMju7jqddoPx6VuVFdTj//JfMOu12Up1nMDkwNQkp+++lbGpMfY2WgRGh+mxETD6ePzseVIzZnhomGphgNrmBi9fOMuZO99PXLRJdy4xe3mDE3fcQ9pc4MlHvsultY5Km8+V72B1ZxV/8xo5J1YemrolfvWasjFo6zZ9bYvr189jj4zwzvfexu1nbmd6dAQj9tneCRi24c//6H8nyb0TLV6nnQTYQ7fSVx3BbK0rgHB7a5adFkwcHaJYMjH9MgeP38at7zhFOe6w+NTjPPz088R9Y5Sn+jjZVyLoNLDz/YwNHCDs7FLzlrm8KFVxwMGj40xUhvBW92inOpVDUwwULRVGWRka5cLX/x1PfP8pmqZBZXqC9ZUaV6+tcvuH38W77jpNbXmXkSMHcaIG60uzmHaVkaMnSM06O8+eJZk+TLi2zZ64UeUMJkbHmZyaIKhtM3v2AnFflXhtjbUwZjOFd91/HycPHqS9u8TC6iIBgxzKOzz6zR+ybCRsvPAK11d2mGu3lRf8LYcmOXZwklhvMVQtcPXsq1y8HrJXytF3sMLMaB8DOelpWvSZDrMvLCpLs6bpMDw9yPGxQaYKUljssLvb5okfzDN1/DChkxC0NGI3x8zBKhNGyEuPX2XRqHD6vQcZ06UXzFEdOojWCPG2N/ELGu1SjsHBSQZyfbj5ArZrEW1ssFpvUnMz39rtTpnYGsHcvMLYUBXDaFELCnQKo+T6qhRSi7b4sdYC2hvL5I+eouxIKG9bBciWkiK+9JXxniKhiCrRCw3lu2vaknMhW5FOIIMYJyUwEmWrIaCnqeyEzEy8KOsEDokVYgZN9CCv6n+5B8S3ty9f4Laj09x58giWDGcTeLYLbooNhGVlNd5b4OZPjnP9TT1SMTdvjFvVBGnf+PWNX2fQ1M3x7Jt8Pe2+lZb+k568nzZwU+jiwmjKPDdvSt164GZPqqKKAZnK3JhydqUYSj58k5KuILR9VPIMrHv90VZlRY+d2PU968mMeo2aFDbyeiKZDEmRpsamOpGlo+VyzM/v8aMnLrLcbtIvc1Q35ozeYaZSYSdJ2WvPMl3e4j3FHEd/tImWbpAEbcLAoBPF3Yl3ogpm0ZqLDNsODXLC1tN1lQqeFyDH1bnUbHL+2oZqTjRh8nkeM8M5PvGeGU4eE/mwR2zk0XIF8kaLIKpiRTk2XpmjcMsh8g99muSWB3HMETUVV01X96DcPFQZU0XepPlXXovZqFjdy28ENxVb0C5wae46jY0VpiZmiK+usffIY+SW5uGVRdz1HVLTV483JIm9m9Yo7AU5T+KzpJ4vAUfkHiIf0UR6nOAM5ahpDt+5sKaAHd1IueuffYm+D36RF7/5Cpf+9e8Tr7zKtr6rCryxvEOnobH7mY/x3Xd9ls7gUY6UTcyqpZr4vcjlpGXza8dhYauDmxcwIWWnEaJVfP5g+QpTte/yjqUyt3/3Bwx06th5U0i1yqNJMpMkGTpnWQS+gIUZ61Sxe1Q4UrZEWsKA7IYKyDW8m27j3DXCnmXzgz88x/q8SH5tio7JfbZNf5LDEsmYsLhwiYWlqEdYAkDr4mUlzLVQbC0zhocEWilgJKXVaJJ3xddQZNPSgMbYZ6YovGuKzbOX+f63rrLkiZRKQ5N0SmEBChgVhViORceKFABdsHUKZuYve2zY5shwATdnI6xl8agSkEMYLD2wwjY1DDHiF/lPqNES+ZYlTV9ApNkEUVGlIkrglCspqeLVOlwgPzKqgAsJognjMr5ukVgRlkxW05RipUysACxNyVVExqhZFrEA3grdNBT4IpekNL3SKCg5R7VCqMWsPfEUr/zxWaqj/RwYyCk/0lDP7AXsyCJuCwt6m+8tzFELYKo6qKSAQho+VNCZLrk4movekXAq8FohZT2HUcrh6AntxjZ7XoN8oUy532ajbNG+vMVfLW2xHnjcV8xzz9gw5lC/8s2U68BJPAKRxeUlLMJBHK8UyO/Y5Cer+H0O0aubPHr5Os1OxJSwXIR1FUUULJc0Dmi3O3imwZXmDsvtGrZjMVoqM+wWGDQdhhoJTj2ikxfgHVJDU8dDGKoI4OF1iznNZfDMQfz6Mk8tb+PcfR+3fvwj1LbXOftvf4fV565SjIfRyjlGiwbbIwM8/qFP89y7PkGrmagABgHeZBjhFjR+43CRU5bHN69c5OtPP8H1l1+lv2Dwr7/0IB++591ocxcIG0uYgwM4E8cxyyMKvIm9gBdeucS5aws0tQKxnlfnQXH49oGbig2niFxy5boKNERAQnU/WBjmLr7eR7sVYSogzlbMjzhtZWm6UqkmrgIpBChW0lzFELIoCXDarvHNv/wLVvYiOgMH+NV/8BHc9ja1lU3FjgrCDmh55QsXOB45xJ9MmHASlCVsd2EuiwdchGPYeFEdwhxoHQUkpmLnQJ40FZC2oPYcJ99WLNwgEiaaQEeWYpllnIVEhdfZom3PgVWQNUCnZCacKEeM6lucvzrO3nCeTisiDhI0VwcpvCXNzvPw4w7kKiSxiZ2I35qwFgpqZ03SlhqgRK5LtLer1hKtkCfWs+GJLP+KwS/rhISCSLidqaljKwcuIwbelFUL4qAGkm8CbvYYoTfk6D3YUwUK/S0DN2WPUunI4lOc1RL/y2/+FuvXFrn3zjMcOn5c9A/q2lY+hvID4qPYRSRknRJQVK1Z4hvYk4rfqEF6ht8CXmSDjaGoQOB5aiDlye8OJCyvrYZSNQGV5XwXywrQbi+vkLbaRFqkWEUCtkRehBb5aoIpwJUw6nw/UCw7Yc7Lx2anhR+DGwvD3SI2dbzIJwo6yqtPXl7ecSjKdStgqVyfItOVvS6Umk1TrM5Wq8kd1Srv+NUv88piDXcvwOob5uzsMk99/zsUNq6gOTlM/Gz9FgAtzAaAir2oPDgz+waZR3UkdE+GEKatGEL1vRat3QZ2GPHAO+7if/z1X+fJ1VVqsYFeKfH8s6/w4je+TWHrqrpvWmYJJwoUE1y3xB5CeZtgSAMrNjGyTnQC2rIGiwWOtLWWgS4x0MrnVgwThbEaqoCPsNMiatSUvDQpFHCtPJOhw0ceuI8v/NqvcH5um7W2xtxOjYd/+H0uP/c4UwVXAZx7LYEs2+iBhABCJwgQjxtHwnRsm3yxqMBx8dxOyzLqTEhaLcb6+/ncpz7Fr/zKL6uBj1hxyN/h2AU8L6DRqON5AnCKP2GQDQSFjer7ilUuYPzoYB9DfWUCr02tVqcVRCxtbCnZeiaDz+xTesC6AjgFMBU5ukpNz8KEFHgpA2hfQPuk66sZKPamgJpyzStpuabjt9pq7ZA1Q7zThck0NjrJwOCISsi2cwXFLpXnFR9NWfPED17W/43NHS5dvMhrr7zMzsYG3ta2CjIs5EuUCmU0M8GXsEllw9MiDnQGS/2ZciWxMXMuthERthp02gGGK4GCIUWrQD3eUx6cUUNUBIYC2szdNla+gC+2UJajCBWy5rfciFh3MAOHpIgCXkqpQ+B3iBMfy5AgpIJaD4NWO1Op2AH1tkFlqEwY2fzjX/0lHvrQAwro7SlXsl4kG/D3WOHqe91ALnldwnhVHxXDN1NXKdatVA0yzLYS2kHEVDlmINwkqu/SDj00UwKEdFq+jd9sMXF4hubujvIErwxWaTQX8FptTpx6N3FS4+nf/g0244RVHzZXGpw8fop3v+duKpUCs5eXWN9e5773vYeVlV2ankdixNi2qZLma7UGLa/B7SdO0EjaPPut/4AXm9z1wIewWls8/cOHOX99l0azjVOYoDQxRHtrHq+1q4bepLa6FluiVJmYoewUuHbxAvc9eB/ve/utDIz10deXx407LK8sMTo0yLe+9wNaSZnEa6Fvr9O0+6GvwlBOlEQVXnvhcYZvPcOZ0weIl+fQyoP4whQOfUpJzNyVVwnsCp/68ld5/tyjXL22yNChI5w6eIxCICE6NQany1x68gI/fOUaX/jIB+mv9LNxaUGBm8VThxguWhQCsT+weelbv8djf/koDSvh3Z95H6OjI5x77BX80jBf+sLnefGJRygOWCxvyfBBY/rQEY4fPYjZ2mT2hac5t7rBHcdOkm8aPHn5AmMTM7zjjjNohs/s3CXFui7v7NA6PMbmS4vUI5PJyTGKFiyubLC90SRZucyfPvYqfQf7mJkaItis8dr1DTZ1i8mpYW7ptygVTWKnTKGR8syr25xfWWTy2Dh3nz5JXoYLeKSaR+xpLF7dwp+6hcSwyImqq9+mIn7spTLpapOXL75GUCowefQQfYNV8sEO0dwVXn1tmVdjiw/ffy8rV2dZNxyOTY9xqJzD1UOKfTZjhyfoK5QpRLK+dtQQYu7RJ3jsyeeZ92U90HnxaovJQ3eQrl9js9mhODlE0dCphQFJOc/xkX6c6hi5Uz/D9R98jZq/hSeWEn5KqX+IUmWY3VZM7tRp7uhz8JcXSPIBRk3WS49NO086dJyR8eP0OT6Xv/vn5A+f5uDt95AriMWWj2npaoDRiXK00kBlNQivVupxXSy0UqgWHE4emuTOWw7jiKIrgefOv6iYm2HgYwkZ5C1w8yeFuP5GH6eYm10DhK5fU89M8yZTs/f/Nz72XmKXTn/jFae8JUv/Lzh9P33gpvRNEoryhnCCbg+VSaNvNlTKO7M3+ZSKvVsw9BqsfezxfWzN/Q1ZF+3sGvv3io0bT9EzF5YiVyGskpQYKVBCgANf/O5yNitrNZ588jLrWw3OlF12ygZaa496YZCdEO4dtHjPiI2xNM+Bp39Mjl2KsbiXmDgyEXKzkAwx+xagyIhN9EBTG04ziVRKet5xCQyDC5s1zl/epOSKV5GGG4S87e0HOHbAwXKbhFqEaeWJhepfjEjbOkbDpbVWo6G7lN/3IQYf+jJp9Ti6ryk2qEolVFPkDLwUeZIUVFJ4yf9Jc/YfBTeRzShG03P81u/9LltXrvDQJz/DSMdg5Uc/JNycw33yMqONgEAX2btk8lhqSi2MFvU8CpzKmECBJQnWEGqe8kTUp/Poh6s0VgO+d3aD7b0QxynwwV//JbS73sYzf/EY13//W6QrG9S1XaquyXChSqfRYOcLn+fhuz9LMHCcg3054io0Ip92XOB+zeefHXdZaqXKg1LCmMK2xmAh4NcuP0kSfZ1fnLuDux5+hKGghu1mMvAo7kqrhbUo+Ip4QYmMvOvj2pNtZj1t5rMnx9MJbcX6ZTBR8uOnz29weT7AKlUoRQEfL9o4wtzQJTHcIU4cIpFxSQPYhnrcJJ9z6YgxvKlTqfapJnt1fkGFC8RhgiuMzDBSjYT4Foa2Ruh2lIfR15a2WYwd+sVH1Q9pSQq2hNQIK0dPqRsBI6bNSFHCqYTianC83+BQNTNBl8tD2D2CdwhjWgEVAujKhi4gjLAcLZemSAJNXzFCr81vsbjQYdMXorPBeKnAHWcOMXLfO2iZNiU9UE2jYbroqfiESoiWQxpmPl9+4iHkNUueSpovyd5SYRXd9UGXgKLsehXQQMlRR0aUZcDm9x7m6n94gvJIP2PDFp7hEzpyfZvodTBbKS1Svnf1CrUQxopVJaXMxSnjZsSUo9Nn5REz161iqoKdBAg2JDggdZTnUyRMUdPCiD1qSULOs/iT69dYCprcM9zPPWNjOG4OoW901DTYx5HwKUvkL5nsWwF2eRd7ehh7rA/vuQUef/mqknyPWC55ARnSGDPVyUsbF/iY/X28vLlKPY0pF0oUNQMnTBicHmPkPbez/tvfVf6u8hgBPJR/a89bNwrwJGW0pXPgvW8jaWzwyIvXudCISKv9Sgapb6wrMMWKBnDKLnm/xubIIE988ud4/v2fJxbpetIhNguqwSNu8n+dLPL+coFvvzbPbz38CNcuvkxuOMdvfe6dfPi22zFWZzGSBoFpkVRGKYxMqvtGGFUvXp7j3NUFGlqBpAtuKqmQKSS1BCs1cRSzW4IrPMUSVia3ineVgW66UaPVFBC5oMIdMgpQqLxZRbYqoIGl5xXju90OlCxTWDviZmALK6xT5y++8x36Ro4zOHGUz/zMbdDZoeRWGBka5OLVi7x6ZYmSUyIqJWiRS5KYhBLwpUWqCEZ8F60BRicrjOfa6FFHDUTqnsbGTkzdk3tOACdJPM6Rai00CpkcVQLXhGkaC9CpaNqcOH6ITruO41YV4BimKdWiw5FBGM2HvHTVpeboDOQlpMFls9OhFvgUbYcB12J1c5kdYYp6OrfOjOC199hrRORdl3wuYbMuwLStmJppu8lOGComoLASMyAyswuRIYTymVZrRSZ5VlLl7lsGcnbXwO733oy5mf1XNym6K8IekLT0saGMuakMaUSW3mNu+l3mZuZDJe//vZmbcjOpZOMoRbMTlfP6T//Pf8v67AbHx6cUOLa9vYGTS/B8v2sdktLxvYzBKb6VwlT0Q+xQ2HKSQh0rabFiLyqQKatlQi2koTcx0hx5L8BOYhqOQ9DpMIHBzzzwAGc++VHOzi2y5Q5y9bWXuPq9P8fY2RUiMJ6e2ZSYkYDufgbAC3iiC/tO5HqpYoP6khwtgLWA7CJKEcm3ZSu1ivysJte4HikWo55k8lwZcsnP6vIYYVkaBk3x4N3Z40Rd43Nf+TAnPvfzLLtlnlzY4txj59h+6mHK4TxurkIgwzdLWM2C72Xgprqm1Dopv1vPbE3SUA0hUstRzPXtWof6boOiaTHaV+HdJ4/y/i98Am3qMBc2dnniR+dYeeoJ+lvXledxSxPli7DrRbIYqf1KPYdI201DMdz1UEL2DGwBrOU8yN9p6Mq3Wg22XZvtToPUz7NQ3yD2mhQME72QJ3VyDIUWR3NlDt55jLvfeS/20Vt4Ya/Bj3/4Y5afOYsZNNhJWkRRiCnWG51ADbQFSMwbDgXbVWqIRIZ3AmglGi2pvVSokKn8Nd92+AifeujDnLr9FIcmppVNjuzDtXqNnZ0dGs1mJj/P6NMqqE/kzoEAkL6vmnGxrokCL7NOMG1lexQoVml2bytvuq6bqVyTcmwCSTpXYLzUPrECTD3fU79fVAdRomVAuYCqHbEryq5x8dy2TTFSEbBazm9IGHRw7BxT04cYHBtXSe52Pq/8KPe2tlmbn2Vlbo7rs8usLq/hix2I66hhp9fuUC1U8cUiSNYk8acXcoEtahKPOIjpLw0oQCELEUwwNJO4LSKjECfn0Gq11OPDnACD4IYOpjDZcyZ516EtNhgdqSVyNMU2yhSlSVv5gudsh2JRLIESAhm2ShCO1EUxtBKd3ZaoMBKGp8dYW9pSzK6IAl/+ys/y2U9+nKmhIXy/haf2rMwCoWcLkfmrZ+ZQ6v7sWkDI4iEen6LmyobnGRAq9lxiwyC0gMTwGTB9pp0mc5dfoN7pKAZsq7lNqrscmrwFo5Dn5Ree5tjR2xmbOsDc3AV2Npe45bZ7sXWLH/3f/5zFrS2soSmuz+9wy6lbufeeU5hJm42NJlpumnhwUvm/786+RBLU1KC01Wmzub7Jbr3BsZOnOHh4hOVzZ7m8ssLt9z9IsrXJ97/+Z1yYryvGaGwH6P1VBgoGetJSdYv8LXvNOs0wJjd1ADyflevrnPjAHXz6oQ8yZhYoiFIijbn4ygtsbTW57egtfPtbXyPqm6Q8NaiGgM3FDWrz19H1FrFRpjN9is8++E62n3+a8okj2KUyS69cwuv4nL79Njy7yoHBKn/0B7/L9YUd+g4f5f4H38OtB6ZZv3aZ1aWrzHZanJk5yfr1a4zfdZp0t43X7NB/dIZBIyUSC/tqnoUnf8DjX/sOHcPkxAfu5uCJQ+wt77JYD/j0pz/Jue/9IdsdZcyAXRmiUBxiYmiQoQJcPv8C65bF4aLOSy9dptI3TEsGoJZDueRSW13itXPncfWEejFHrSlBQJO4jQUsAbIroyzsbWBZKb/4D/4uFx/+f9httOk0W2xutrg0V2ejHXL89hkm+8vQSHnpygLrzZBEhhF+QHlkkFtOH6NspRT0QCXCt7BpNC3GD93KLUenyZlttjstqm4fBw/0KX9Sq5jDCUMuXbzM9vIGnZ06P756iZmP3Mffv/t+zj/6DBfnl2k22hw5PM2dd51kcnKQYsEhDiJKhk3qtxRxZOfFczzzzIs8t7TF5nadlZrL4SPHYfkazy9uUe8f4cighZv61KKUiq3RSRzyd30Y7cplNlrLVJyYfJqw2/BY3GyxXIuJT57gf/7MRzj7J39E2p+Sr8Ws7HWo2zoVK8euXuTWD9xP7U+/y3MCto9PMRS3cAW8HOijkLNoNmBkbJDSYIXCxGGc/lHM1FYDs4Gyq8DNt50S5mamyDj33Atcv35dDUDEEsuyzLeYm/8FONff1EO1j4jn5j70UjFPfoKve4+bcUP+5fHlv6nX/9/8eTIvPGFfyQaWMZMskVDYfegzQkWXxvi/zttPC7j5z7/zHHviuZnIhp2Fp2TT35vW7De8MDLd774E2jeAlfukcf9f4OZNxmJPjn0TLL0BoMjTSYK7iMdjQ01rBKCQolBEC0bRZGfX48Vzl9men6dqCdMqxYoMFg6cYtsdYGJjkTs2XuNubY3PuHPYSRM7MjETm9QSlqIECvXiByRA3Sb2E3LiZ6Rn0iIJ+mhrJs+vNjl/aZ1KQcj3KZNli7fdM83gcIrmJuiOJR0TnvhAGja6GL3XLJp7LRo10A4eo/8Tn6L/nZ/EiMrEejbZF1mhAua64KbYh6jETlOe5c2Zm4ZIt0QaKpJjw+W1q1eJdraZPnyczqVFts8+jVVfpfmNxxjyxOOwF9yUTfYz8/ResECWhpnaSqeumhotaFO4bZD8neOsvLzOnz2yyJYvfpAGY6em8asFdlaX8Oc3MdqmmrYJsymfq9BubFH/ua/wyDu+QlA9ypGKRVJN2JB0c0rcq/n8T7dVubYtZueGksxJYz09YPI7rz3H9daf8Llro5z+ztMMBQ3sXObRJHJs5ZGkvNWk2beU70vGLhbmgxTy4lHXk9tnXnZaTSajMWE+5prf5uxsjYXliIHKKGarw8cmiuQEuAyEVWKRSLK0KBN9ue50PEsSLw18mdirrlKMuiXFVKb6SqeVpdmK95su4KBOR0AIK6BgOJxrBFzYa1JPJFRH510HSxwdy2NbJmXHwSw6VHUDwf+EJZxaGo4JOZleqrTSVAURqMRXaTwVS0tkiBqJrmHLu2nhEylGheu4vPDcPFcu7hBG4mVqUHVt7nrfKUa/8CXS8SMEy9cwC3kle45Wlkm2JXXRzhpeYT4lwkLoMsJEIiJSSBUZZ/2YAAAgAElEQVRokVklyPP3LADkc5E5Jm6OwA8In3mR9T97QQGHQ4er+AUdT+6x2MRsC7MtoJYm/Pj6LJL11O/mRbWLG8KxqsuRobJKoDXshIah44aZNYC8hkSaJttRx9yURWq4gDM0SvLoFf7o8msKdLxzuI/j+Yo61mkhUiFIiZGgi/edo2HaOZWCLY2LyDfjskXfzBitl1c4f3WZmh9RVOzfFN/Imqm8IYBvSlwucnl7U/lNlu08rni7JjqDx6fQHpjG+Y3vq2ORDYPEm9IgNATEEDl8SpIzsJsa7u2HsLwGT708x6tbol0uYCsgsK1CjyIMyuUCThKyk8vxzIFbOD96gMjrYHpRlpwsSQN7Ee+5ZYwD738/s6V+Ljz/HK2LVygM5fntr97Ke8/cQynJgFZ1vwswIIEMsU/Y7vDilVnOXp2nKZJ0SWGX16AoLAJmi0WFoQAXtV4LA0uTMC2FfCopoPziJPVIojq2kSONLdIwY+0ban0zlXWDAOOYvVRrGazIQ3VyVorf7vDq1SvkylM4GAznQwYrpvLdHB2fVA3z3JWrnDl1iuuLS8yve9SEDYwAvT4FIyWXK+Lkdph/cZbjY8c5emwMK2di5gus7jR45coysZYjEasCkdcLw0Y8CJUMvOvnJ1e2KBf0hANTB2g3PYYqwnLWVVMtgM3McMJwzuTFl/fYiQ1G+6vqnlzrtNlqdejP5zk60seV65dZ9MS03+HeW2YIOjvs1EP6KxVyTsSF2U2mRyvUA4MRBy6vb7ItBFfFKNQV0KqWFvGR7obz9kJOspov23t74OYNG5nuvn3Tc1PwlizxT5QCN0BRUjJwc5hTE0NvAm4GiqkkcuP/v4CbMlDVZIgiAxUBbWKTf/R//Buur2zSXlulefkyVrtO/1ieUJh5XR9KWc+yQBRJac1Ae4F+FKyhDqNa0ZRvs7xng1aRP3dIAwG+EvRAGJTiIavjhD7HB0a5/4MPkXvwXv7V988ze/YZ8ouvULZ1YgFDAqmp5D6FQIXmhZnFhDDBZB/RyOTMco/ZUjf4YmlGgPiB21jY6l5NHdDNCEcaUm2AjvhtW8I+z/4Oed0yUqv74sPbYlQvcHCszOm3vwt/9AjPrmyxceky5Z0FdHtPBZr5XoqtAv6EBdwNQunWdjIUlLoj8HUF/oqXc2Ra7HkJuy1fNZB9hbxSPAw5NhNVk4E7z7C8qbExv0DqrZB6NRHkU09ahB2XvICYmvb/svceQJad53nmc/LN93YO0z090z05YmaAQSACAQIkRImZgiiLIq2wluWytlyu3bJr19oq2+tybTnKlr0qyUGSJVGUCHFFyiRBEgIEApgZzAwmx87T0zncnE7c+v5zGwApqXbF9Xq9KjYKNdM9HW7fe8L/v9/7Pi8tEZfV3+V3ijmgSRmo6O04ESFuTjNOlijqThDRJKKEy/pakarnkxbWq22q4bamhwwFNjvtAmFvgYFkEnNsjKmtCksLq2gNQUG4VLQWW26TzHqdltdUzkEnmVI8RnF6i/Dh6WKEl7ZolygpJmxBbAjx0WS0u4tTJw4xvncXI1195Hr62LVnXE5OVtdWKVcq6jHL67lVLKo2b02t68xOmkRwEnHBTOykFmduSFsEShF0OyzdGK8aO3zFUfuOYzPSVQS+3W7QaksiSEqEPMVHltIWtx2oAZJczDrwCdrtpmLOxdH0QDk43TYkkjnGJvbQOzjE5PQM8/OzzE5NUV9bo12vE8lBKG3mMijVYlenPEYRRuWgFfeo8DjFPShpEhVR9wLFZ95GYwhSQIau8phl8CsIm2ajjSdR+oScH+D4FrqU9lmo66osALSEo8ol3YobM8ZtRfnBFhRK1qBYKjHQ00NbXKA5S7meN0t1PCvJg088xSc/+sP843/wD9ncbPDxT3+CF174GKMD3dieiL4aTXm8cmx1jBrbLE2Fqthug+84Oi3TUWJyzPiP11zyOXJPVNWSoXDcK+yQe0K6zfzUJZUQyBS6uH/vDusrRY4ffhw7neLcG19n1+6D7Ni5l9WladbX5tkxfoB8Ksk3f+UfIaVoXrKH+8U2R06c4MSRUaL6KhtbddbdAQ780E/SlzQ5/8V/Q3VzlrHD+9k5sYfqxhZzUzO870c+SGlhkmtvnqeGx7EnnyHl+dx64wyXby5ye7GKXbAxct0qkZZJxlztdqNByxXXsU7FSFAogNEwOPr4UZ7/8NN062maFXkOAor3lrh8eYr9/V387v/+G0y6bWrDO9h/7Aj7BrvwN+5TX7pLzbTomTjJR9/3EIu3z7PnxAOK7Xrz6g2iRJKHjj9Az57DWO4KX/q136IROiQGuykUMvQm5OcVuXbtMg986ic52tfL9XPncLuy6I22Qhb0Hpigx4C0mVH7lTde/F2ufOUbtDSHgz/8PCeeeJiCbdB0DLp7+7n8za/y6u//MfueeYw9o8NsrqyxUWuSTWfZXJ5l4eJl/IEB3vfsI0x95zJLco/ef1Dxz29883XWppaYbEsCxWEV+MATD7Mj4bN0f5VKoJNM1bm13OSzH3+OO2ffFF8C+UJKFUkVN6rcmt6imSpw+uG9GBsLVFo6hYkBRrI5/EqTpmUwvH8Pg8kU17/5bZqWRb23l2P9aVUcmewfZqDHZmlyks0KPPPcM1hBkdriMtdu3WGlKqJvxL3bi8yWi3zgr72APn+f+Y1FDu8YYm1miaYWcvj0YU4cPUTGStLyNQrZLsWxNNImpWtnuXDmbd6aWlEYt1KQ49jxPYST17g8V+ROO8nIYJ6UHlCq+BTSORqhQdnOM5YosBaU2T9msyMZ4W01uLdU507Zp+/QCMf7+rn12ussSzN7w6fqWHSPdXGqP4lfDymZSbTJVV5ZXiW3Z1zGzTTKJaK0YAfy2E2NJ/b1qPtCuXsX2YkHyWX6sIKIfMrmyMQojzxwUDnP5RQWcTN2braUg1rWbj+Ipf+X0bz+3/wusXPz/8Hb94bUfyBufv9P5l8GcVPYZ//k6xcoN4RZFTO3ZFGiNrIK8t7hZ26Dft8Dr9/OmL83Hqe2Tu/Nnm+7Pt/52LuHbyxuxps0FWHvMG/egXZ3hFLxkwh5wwwsHNUuLcxBif+66sK8Wmrw9rlbrExOqlIgr1bHtnPU+wZoSQy2VmSPu8rHtBU+by9hRg3MUDweDqHhEhrCWZTikbhMoK0cBBpWu6kcV8JZFFB6Tbe5vNjgwvVVejO6ipodHsly7PQw2Zx0GyWUY8tv1NXmo0oav1kmqllsbm7gVcEcHiT/kWcZ/JHPY4dDapGkeGkdR078fIhotM1Vkw3p94ibrvADWzFzUzk3pWHSxK+5GDLxTudZO3+DynfeILM0T/XViyS9NsZ29EkhnjruDCVQdRrxpC1UxE1fHAvCtvTxuyO0QZNKOeSrN4qUPCn08HFSGs0opVwJhtdSHD5pyMwLn00cGV6Jymdf4BsPfY56foKD2RAnD8u6jx2lmTB1nhtKsFCtUm1IiVBAUrPo601xsbbKuneHH7u2wMk//GN6WutYWR/NEQG0w46TTYI0bEuMT5MoVtwwq8RGBeiPt6vqTVhhnpSL6PgJkxnP5c3FDeaXqmRSPaRcjR/uk02MrpiO8vwrjqZiasaN8nUpnAoiVRQkmzBTj7fG4vaRzbBjOco1EbfLNpXTQkoMUlqInUjwphbynfl7Ktben+/mI6cHOXKiDy3t4DSkuMAgpRm0vDZJ2XSKi1a0QCk20rZB9SK6yAY9po3Ix+VnqCIGcWiI9mTJyxeSSGe4fGaGybc3FXpBOIL9qRSnPniE3p/+OcLdx2itzSohmpU1/MkraFtL6JqDpom4IlcCcWnIBkd+YOxy1LQ4cic/VwkH242iCkQuLByDsN2E65Ms/f4VSvh07+0jLCQJ5YmTMpqW8HUaLDVrXF5cVo3nWdtBa4uIGbG3K8nekUESmTw01qEpnM0sgR4L1OLycQULIM3j4rbZ30dq317c/3SGF6enaLohJ3p7OHj6OOauIVqXLhAsVohsjYw0tMo5ks3jOkncVhOr2RQeAE5fgeZCiauzK5Rdn3wkr1+kxGMpjJGUfmBaFHWYqZTU8SELxaSPArmPHN9DcLqH9L/4uoooiktJorOh0RGVVLlJRJSSawR4ewdJ1+tcvLvAja0GgZHEEbapfK0eEJq+guMLm27D97iEzpUOBsHys7QdYfOJy88iO7IL65M/gTc+Suva63h37pLvTfLrnznKk6cfJiXcMlUatl0xExE1xO0ScWlmhrcm56mK8KeJuCmiw7a46WNKCZYhyIIEtsS3JQauHLviPpPrpwyARLCp0ZXJk7PT6jqtSWOw21LlHG5ggZHARJw4wnhzlbNHpu1SPCHOR2mh1+0ChvpYjZzWIpd12DE+zviOUSrL82S7sty5dIvbDRE9XAI3QeSbZKVVPtjklZe/TrtYoD/XzcOPPMDh43vYPTFKM3C5enuKufubuJqUucl234s503EGXAl5CqsWgKM7jA3vollt0JfNqGKdULdJJCOGumqM9uaYvrPCRpAmkcqTSydZazRYrzfpy2YZ780xNT/JXFUQEzZPHdtLo7jGZiVgoLuLhOlxYWaVvTu62HA1hiy4u7bO/bZHW5XKde6H74icco7H4lw84HhPMU3HudkZDcav8XvB/Ntt6eqGrm7QsShKRPc7zs2B/5+Im2L+FoZw7L4ScOt/9y9/hWvz96gsTpFYXaJHBB4r5meKu02GQmrV0WkKV7+7nIsSb1NipjhkpY1Zkhvx37eZ1CLq+G2Nhi3ngTA4LXz5RN9l0Eyza88+Snv6ePncLMlynUK4SShzA+EZiqtSkh+amqIoJEhKBjIqkSGlMjKkDSnV6lTr4jJJkGy7aJahOGqRmQIzQWQLAiQgBeTMgsAeiNQQ0VGxXOUq6xSmbVUrWBItdEL2dg9QaodUhCucTtCdNPG9hio+qRoiWJtK8N0uJNoexkiMz5R1TCTHbqBc1sIml3KTUqWufMVpU1NlX14yj+NvqrI9a9Ngoq/A8P4eKm0obpZZCtdw1zSsSl2V3+UHd5Dp6e+4Y33lrLe1FJrZVCxSVTghjvyOO1cGxFKudnH6Fvfn5lQBY0IQKgpz0lb3/jwm3YkCvp0G06FcKuHUPQ6fPkVq704uvnWB2v0V7rlF+pohCSNOX4SmtOFKKiJmPyKDZEnN15q4ZoCTzqBLdCDUVfnIzuE+HjhyQN3PM8ksA0ODdHV3KbZivdFQr4MUmdUbdVW0Je5cVaohYpkMtiRirwpnQoUrkLWMiKGxI1CGl7FwppzEKpYex9Hl/ZYXqcGqRMvFgei6TVzPw2vL54imGZceRqGw8xW0RomaEsuUAjYRItvNJjOzKxTLTbp7esnnCtybnaPSbNCoVePht6yr5FwQ16cM/cRBJcki08RxUnheQLPeUmU2wgEXt6SshYRv7Iiqg7zfuX4phI5QE0IavtzzI5KaTVsYznJCtjwSfkgm6ZDIGgRuHS2fplxtoSbLluB3RLAIFbon7ehqrWjlUoQ1nbweqjKjtm5z8rHH+Cs//gLZZIJf/Hv/Ez3dY/zs3/hpdoz2YWkudiCvg6zp4vN9G3WlCrTkui9Djzjoo64r8pxLMkdwA9sDJZWUUVxUSdDIsZoiiCoMJ0369RILM5fRnAL5niHWV2Yprm4wtmuc+cU5pm9cYuf4IcbG99CsrlErlxnafZSB3gR/9Mt/n/X1CuSHmV5tML5vPw8e2YnRXOXOzBzzdZOP/vTfxW7VufK13yWRCJh44DD5vn5W51ZYXVjj2U8/w+tf+pKK8Ge6cowdOU6zuM7tN17l+s1Zzs5skh/sJ989SmX2PjLbzOez6r5dLG5SF9xE5OAFVcYO7uMjH/4Qo07EnStThEaSdCrJW+dvsP+Dz/LMjkHOnD3Hd65NMru4wnrdpau3m+Nj3ThelelWm1/46R8jj8/U3UsMDu9Wg2Rhqo+N76W0tER+dBRv6y5Ts8sM7T/OwGAPrdUVFufvs+pKMZTOhz7xc3TpDcorS1yZnKGytcnQzlF2HTtMl7Tw+RoLC9Pcfunr3H3jTSq+zu4nH2fP/t20788zvbhGqWmT8EJuXpuinZI9o0E9jJS785lHT7B66w5f/Pd/wFp/ll/82y9QvTtHQ5T3XJ52M6C2WOTM19/k7FZD3f+feOY0+3cMMnt3ihuzC2TyWcb7TK7d2CSRzbFRqrFnzOTgviGG+rN4jTZ3Z2rMt2w+/mNPcaLPIJEboCtnkVJmCo9mEGGnM/SmMlz/1itcmpwhd/wkvf4y63NLhP27OHLqMM7aMr/94jf52M//TfaxxXe+9SoXpjdI9A0oZ/PS3DLVdsCeB09y+c2zPPzp93M849BYXqMYteifGOTA7jEcYVLrNknBS8gw1Yoo3TjPtYvXuT6/yfr6BkstmwdOj2HPXef2ZI1b6zqkMmi5NC4JbE9jrewpo0u+kGSxss5gv8W+oTxpL2RpqcxiYHDowBBmu0ltZYObCzWEgi7JnnTWpG/AIWlnFOqpEJgsb5RwchmaHmxWm3j5JD0HJtjb1c/j6XWalRr3cuMkDzxFIdeHI/eTTJZD4zt49D3ipoqlz83htZtxGlNKEX/Qlv79C13/lb5S+/Bvd9rStzuW39Maqaggf8H3fyBufv+v3F8KcTOMVKHQtrip2tKVc3ObuRkLYdsLXyVHKlvle0TMGML3Zz6R34Pc/FPMzfjbxILnd7sJY8FTLShkGxp52JGjmmXj1JipJr5BQmdqdYs3Ls6wodxPSYKWFAvlyERVntjZRzqbYX11mZMLV/mFxg0MFTUTN0yCwJTiDMnbhgosT+TTljiZcOUaDeVKkoWMLbEaM8HlxRZvXVqhJyuPxeexI8PsnMioxYJsBlxPRIO2ipnJYqHVLGG0NLxWA8OFIG9jP32KHS/8LOnek4pjpCTlKKDVanSaaKVkSIDKcYuj/J7fFUvviJvi3BSfh6qAkjhrQ7hWESSyrJ69QfH3/pDE+YsY65toIkJI665yaryHp9px322/foEhsH8LOxQ2nRR9N9ASLk3D4esLVZaEYyYWB9PHjRK4fluV/Zi6rdzSvVaStGnRaK/S+PzH+PqTP89yz0HGEzLtg6oe0OVDXtPJOr6Kx5XaUi5gYmuWArGLrFYh5LM3XufBl76Cs34XzBqWLc9VInY8hC4tT6KHJnVDHHGywROHmU5bGkpDAc1LLCx2isiz5IkHw07R1DVubS5zc/Y2pp1n1HP4haGcWpgXLZOEptHVDrAD8UAYWPK1lo0hrfC6iKiyKZbyoZjfJu7LbQEyPk/EuakaRch0ZSCd4vcm73JubR3bCJno6eVHHhnm6Af2Ql8ef24Vo9okbSaoRhLZtWN3jzgnlNNKNpnxBkiJGx2Xr/yTuOqUIVJcRrI5EnejxI6SKW68McP0+XWafqQ2Hn2ZBMc+eJDcp1/AHjtKWLwnnUkCDiJYvEXQ3kLTs5hmLi40MXxVGqOaDON69k4777u8v23ngzqPhW0n8b7AJZyaZ/HFKzQtjcxIhlAcdMIjbUR4VVd9znrY5u7qpoqMCz/VaBskAp3dOZs973+U3PMfxLhwlvIrl7EH+jH8MnrQRCTOsK1jtDz0tEY4kkbbMUz7zBxfnZrDdTVOjgxx8CNPYhzZjff1V7F6Boh60vjXr8B6BS3fRTgyoFpTzdn7+KtbmF0Z3KrPjYU1NpptCmgUREyWDbeUuEh7bCLJittiul6hRkTaTpISyL2TZNcDBzAfHSL8pT9SJVci/YlTU32dUqPia1fbkA2pTvr4XuxKlbO3ZlWkUxrlxcUkDD0RcpM6OH05Ks06W36TW7rNDT2hjm/dz+MlTQyBtCcj9JFx+PjPoO3fDddfI7h6m76Mxn/8/CO879Q+Fe8RlqymWwQizsjrK8dYu8nbU/d5a3KOKuJqTKmyH3U5F/dNIKVXGp4VYWmmYvxZURgXfYgfSJxYeDTbIrxE7N05zO7BAXK2HJTSdN5kYXWTyYUqhtPFjp6QYrmhRPxecTBaIaXSGo1WWjUmi+NNSqCcpEumXqWQyDF6YB87+gqUF+7TvfcAV8+8zo21TerSUG6YDCcMMs0q1y7d4uJsmY986gUK7fvc26gxunsHDz74EL19w6xtrTNzf5aphWWKDbEDNelK2Ao3Icp1UzmgxJWUImWn2b1jhGq5SHdXXjnG3dAkmzYYLDTozRhsrdZYbqcxsv30ZbIslzZZqVTozxUY7+1iaeM+56fWMI00Tx7bT9iqsrbZopDNkLADLk7f5/DEKPNbZYZsk8m1dZY9g2Yk1xVfiT3impThivD1tCg+jlRT+Du24I7rTjlO41Khd9qlxeUe31nfvZ9vvy93HU3EzUTHudnfETe1Tix9Ec+XWPp/a85NiTMLA1jSBRLXtvipf/hPuHrtGs31OdJBlbxgQtxQYTLk+ixvIuSpMiF5X0Xb43ZW+VPiuyLgyVAuFmZiQUoNkmTApZ53ddWhLq5lJ0FBsBOayYrfYnZ1Fv9umdOHj5Hf3UNbRJ9AV5FPJagauuJoyp1NMBe2oZFMOSTSaeU8nlte5u0rV1i7P89g0ePhRx8jf+wgfjKDHtmqlVy35fGEpARkKQ3deqAerzjoVEGVuPY1jaX1NV557ZtomyvkybC1Ms9EfzenP/BBBh44oSLQVmBTEy1Pvq4zX1brvQ5iRLXZCmhTPfjOwM4w2ShVuXN3isX5WSHeUttao0SaenuDYH2Ng3qSJ97/KPufeVTojSxvVLlbWeD+9ArtewvkU1kOP/wEg+P7VYFNFDRjp6afVKxyU70mKrevrgGy8ZaBTGRbLJQ3+IMvvkhrY4OEcuxKvNvtxMlNspkMKdkU+zqtySmeOXiQ5z77aZojA3zzj1/n/tXbbNWLaNUaGS3CN8GTn2MKszGBnUgqd7rfaBNUpRRDFFwpWLPxZIBo6fRn0pzYtxdnoEBCGIKyhslkSQj6pKMRy+BPnuNtZpiKaKu1dFwMJW9KrGy3lbAsHxEnrBIy1WBWHO0i6MXIoJjHGVLfbmL3XDyvidtuKc6mKnhS6xQRUIXPKeKmDFzlXiNJC2kkjygXy6wsLrK8UqLpxmgiUxOWcTz0DQRPY4skGqeHxK0pBWriDhVxQNI8lpVQ9wa30VaxaCmlE4HJFPaz3sZKRMiaVJeBrtFpYpfkQxRQl9Krpk+OJB6OZK6IvBZpQtIJm8A2VLIhZTpUa02ipHxPiNquwg+J+GkLx1ZeOEcj2DRJiZAbWBx78H380Mc/wv4jE2xsrPFbv/MlnnjicfYfPIRlyee4CCkz0ky1DpTBnMTKZTyt1lMyfBSB04zv9ZY4NTvrYsUileOkMwySe3gYeQRhE8PK4ft1dmZMEuUZ7l4/h2ek6e4fo7Sxytz0DEOjI/hhk6tvvcbew6c4+fCjBI0i60ur9O06wuhojpd++R9xb7lI3epivQp9A/1MjKbRmissLK+i7ZjgM5/8HKWlFa6//RbJjMP4gTG17lxfLKKFGUb2dPHq732Vxz75o7j1Cn3DOymuznHjO1/nzt053pgv0jU8QC49gL+8Qbm8jpNNE1iC7KiQCDQabekgcHjw9FFOHjzOwnde5/bSMrmdI/jNJm9cmeXz/+N/z9Jrr1P2DU6/by9L0zPcmlpVSAwa0g4PEz/8JP/zZz9IbWWZm2+fV6VihdGdjO3dx2BhkOWlGe4tzLE2fY3dx48ysPcUCcOitTjL7MwkN9aLBG2Dp04/S1ReUPe625MLrK+vquG5sGJluGJJQuLACItfe5HZO7MsVj32PH6a3WMDTH/nPOcuz1FL9HLo+BHK0/N8Z3Kee9U2+w/tVW4/YSeb3VmygcYXvvYSTz+6j0cOH8Jz62xsrZEvdDM4NMLtM9e5XmqrsqJnnzyBUSpT3NhQ2Klcb06JlGf/4I+4uCquEZdUwmUgm1YJrJavU2olcLv6+JGPPcEze0dIdA2SkgMqEGxKSKAc33GJa/XePF/+xst0HzuluPMb8wsUSTB2cD/9UZ2vfeNP2PsjP4Rz5Y+5NbPOnckN6o0gLqezdQqjAyQdB913+czf+FGab12l5bqkdw3Qu7OP7lQCo+5jOOKWN+OEq6VRvv02N6/dYno1xmxcW/F54KkJUkt3uD9dYWo2YrllUEqlaImRoxnQiiz63CatXAq7d4Dm1qJKNIgbWQY+q/U2/TuGyASb5M0k9+8XcTWdXMoin/CxEiGhmVHXP4mod6mlSoVi3WdhEzaSBXoePMn7DhznUOUcYaPFXHYXyf1Pks8XFNIrk8pxcNcQj544FJeNRdo7zM1Ws66c65YtaK80iXyem3WbsVzEoKORspLYCQcnYSkMjKwXthMq8ndZ+8Rmks514nsLQ75/6egHX/lnPAPah39r/rv0ou91Ym6//3/3zx+Im9//cfaXQtyMIv7Z19+m1Ggpt8e2uLmtQqpFfucp2i4Welfc3H7ulLTxbjNQ58PvuLr+1EXhPeJph3ajYrbbW7NOZVYsbsbfTAQvkZmEPyUbPYkOS5y0ZelcXd7itav3qbcyRIk8elBFo8mQVeWZ3X2qlXdu+R6Prk/zt9eltXCr8zsllSgWF6DK5Ftg/xKbbBFoKQxZBaqGarDTDg07wZXFJucurpDNWAz2pXns+BD57khtWIQH6bkhftWjtNkQZVC+E7ZA62VhFbh4PQ75px+l/xM/iTn0CKb6XQNqtSKrq8vk83l6egYwpB1DYmlKJHuvuBkqblMobemaiLCxc1NiM2EzEBMXUSLH+rmbFH/1CyRefk3Fm6XOVBbLcsGWVzS+iMSbXhVHj+LNnLhhxS0iUYAo0BGJxjBd6qbDV5e3mA/EgZFEk9i6HVEYstTEe2WxjeSL+x2TnJWl2lzG/JmP88YHf4Hp3mPkjYiChYKtD0r0O2zRDISCKNB9sQxLi2x81coEJp6d49G3v8ngmZdpLd/Cd7sjkX0AACAASURBVCsYIr6QoxWZNG0RQCPqvs26HtKWsindUi2dbflftwnExSsFHYJbkE2DaZEwHBKhT2l9lvnrZ9A1mxNk+PsDSfof3UtweBdOrYJ94SrR1JJqkZeeEImzittXNtR+XKusRCsl66vX3n/H/aUHmnLktHMOybF+jEyO//DSa1wv18lasLs7zXMP9XHow4fRh7tp315E36wp9EFdvJq2o6L2UtgiGwUlbipbZgzHFoVMsUbF4Sab8dhCqWhS8roaeZswneDG65NMnl3Ga4WkHJOeriQHPrSfwlPPENk9mK1NtWGPNov45RmCcAvN6MF2+lRU19LE8SR8BDN2EKnjZtt53YnFdnAA25JKKEq8wP3v3WPuxbexsinSfab0tcaUxja0qnEBS9kOmVndpNhukRS2V1MjGVlMdKfZ89SDpJ99P9y4iluJMPeMoV8+C6VFQj1NYPfELarNMu3yqmoTbxfbvHxnkbarcXy4j4kjE2jpHCyVSH3mQ1gn97D8679Jar1J2N0Fh/fgdKcJz13CffFVUoM9uIHB7cUN1tptRO7uEpaoKt9Shyi2k+R+tcJcq6YE+GwqTSYyyWkmOw/tIfXkHlZ/5Q9JyfVEYBqq7VUckwaeKuyQJtmY+ZnftxvaDV6fvsftdWm3l+PfUYUOmhVSkIKNwSz1doVK0OZ6YHPJs2nI5/lpwmQKpxbhO3WivbvgYz+LdmA/3DmH9tYNemyfX/2ZJ3nqwd1kk7KVE2d5Qomb8srqkYffKHH1zhrn3iNuql1lB6upnMky81FiTywqGJrEZi2MSJrVpaiiSL3mcmCom/27htg3Okw2IbzBlnJs3Fva4q2ry1jpAfbsEB2mW23sc2kbLShxb36SpbUkw3vGmZy9rgYd4oTPlRv4xZD+8QnGxnp55Q//MztOvZ9do11cv/UWZU1ckDXGC7PUFtd58/UuhocO88SDJ7kxN0WYy1FrrlAtN0gnhpiY2MfwWC/LG0XKskF3lshpV7B1iUz2Um8VMKw8yXQSPxB3vLjYdbIDvWzVXIrFJknLYKBgkE3Ayv06G26SINlLb8qg0tyi1GyQtpIUbIt22GRmrUoq2c2B0UGSTkSxJs5sEVQ1ZjaK7N21m8XNNUYyeaY21lhqatQ9ER2EeRwogVPxhNX5L38XIUKOrNh5GQuZ8p5Efd97bnau7+/MIWPbYud2qq5foY7a7BwfHODwDhE3FdWXM2+eY/H+f5vipvwCIjbIg5e1ijiu/ulvfoG1e/cx3CqWHSgeoGSMhQ8qb3LNFCedGpR2mqnlnIxLETUl8hkibKjNTGcd0hneSuGNpSXRI2mOh5qUz5gJuhIpVhs1vnbtIlPfeZmJuRU++xOfJ/++RwhELPfjGsBQxeJkE5lSawsz8qVzSpUC2dk0rQhuzc3x7Vde5vKbL7GnYvPRT/4oO59+DLu7W3HBhafsiQNOau4iicV38EFS5qW0QCnbs/AMjZXiFv/6N38N7lyh3dAJV+/xzNGDPPPjf5Wehx9Hc31036IpLNyO8149R9uIkU76QD0XoTxfgr2RoZmpBKrrt25x8fybGH6D+tYqlaJHsVUkubzGDx89wOOf+Cipvfvxq1W8RIJzd+5wf3mR0q2bHNlziMOPPk16cEythTRB1Mi6w0/jm55aC6m+IRnedeIJch+U41TPJPnil/+QG2++htEsYWpS7hezK+WxJZMWZqvFxkaZgXKNz3/+MzzwoWe5V3e5PDXH9em7uCvrtCo1HBkCOCahlBZp4lI1sRIJGu02tWIZV5iicmdMOjRUq7q62VOwk4wP9jO4b6cS3OxII2ElSCQSGMJGlyt+B1WjWMW2HZdaqXSDpEkElxOvpiXurIaFctaJa1M5Nt91aqr1irStd5ybDddVgqjnekrUFDemfG/f9dWaRP1sud/4cfRdhG+537YaDTZWN1lZXGFrbR1P1lqS9Y5r0TFsC8MyJQ+hBEsRNwWpIkMVNXBvi0tT/i5rCzlnTMWrlTId3dExQ3EiO1jS3Bw11aPAq5Oyk+r+IGQIcdmaUoLVbNAtg1srjZZMYGpSzyUrewc/MBWexnFliOsRpIWrKyzcQLlGk7bc8+rUApN20sMvOjhhg2S6wCNPf4inn3s/A30F3Ehnau6+EvwrG6vx+WbHQ7BAEA+2o84ZKZFK2Y7izsrwQQnqtogbpuK5yvWiXhMHrggjVmeIEF8vZL0dImVGCfUcdkVFSrf/hM2laRL5PvqHJ6hXyly9eomTDz/J4FAP3/rKf2Jk4iAPPfYMYa3M5K2bmN1D7B3fybf/zT/l0sx9ynqOKEoyOtLH4UN9ZKwa9+6tkt17guMjYwpxsFGtUSxtkE1qdBdy2GZascpv37lMtdjiQ5/9CUprq/QO7GTr3k3e+taXuDm9yI11j2Q+R0/3Dpxqk8Xle1RankoO5XIJxS8Vh+axR54nqiwzsfMw029dVE7abE+WG5evcm1hjU/90HP8L//4l9h34CSfeH6CzXqNSlP1clHcKJFP53n008/w7N48peVV7l66zFrVZ2jfAcbGJkDWf16Je5O3Wd0ssmtkkFLdYmBshLRXZObK20yXXAIzR31uAz3TZu/YXmZnVxXreLVc5MbsPXUP3bVnNz/9k59g4aXfZHJmhXurdXp3DzMy1M3G1DI35jZVUm7P0XEmevv45stvs9wM2Xd0D90JnYXZFXoPH+LjT53iW1/+KkEyzUMPnSRlNPHrRXLd3QoxsHVvlTU/om9skL27hwnKch3XSKZ1NCekvlnkzO/8CmdWExhhE7Onj1TLpt2OKOsmgZki211g14E+jgx0owcm6UKBjJwDgrqKpDAtxMLDL2/w6mtv0LTT7BjapYYVahCr21jtLeZWV3F6h2lMX8SNulleXqZdrWMFGtlCitEHdpOW7Z7d5Ec/+QHOfvGPSfcPsff0UeWwxBMXs5iiUzTUuWWopFhz+irXr99gdnOLSqXCW9NtDjw+Tk9lmbW5debuusxsaSxGBmU1pY/o7u5m2C2xlBvhwedfwF2+y/1Lb1GvlsD0qDZc6pk+RlNNDFejHYRKeO3JJ+nPBjh+jdU1n1XhTQNHh3vpT9Yob1W4uuBzPznIzice57EDp+hfelkZMdayw1g7TpLI5Ig8j4Sd4vj+XTz3+Glp4lBr6AsXxbk5q5ALMpf5gbj5/Wtc/zW/Ujk3t6eCstHcnrjKTfr/6v13GohioKE6QHcmPX553w+Ym9/Pi/iXQdyUQ+GffeOiAnLLFEc2DNIS/V6LpcRu1VbpPXsnFVt8Z6f0veLmuyzHd+TPPyeWrsDyHcfxu4VC727B4ni8fD+FsiS0pEBCmJriFIyomxbXig3O3FqlUTQInDxGVGbML/OIRAO6TCqtNYgqPNou8fSZb2OxqjhteuAoR5pEh2ThJgUbWuSqTX/DlZtJzF+T3b2VMamaBlcXm1y6KoVCOsM7Mpw61EMqH2B34tISY2uVAjY3pCnSxRXhQ1ynpkMlF1HpT9Bz+iEOfuRzmGNP4qhoecjq6n0mp+8wODjI2Ng4hp5QEWG1CRURS55stcIMVVv6d4mbocQDAgJNYmaoeNb62ZvUf+2LpF/+jmot1YR1J4w7Fb2Mn08ljKkoVewWUD9LFq3iB3Rloyvxf4kZ+ZRNm99f32DZq2AHeYLAJbJdhifSanE8N1UXLYNCyiSZyKqmy8JPfJCZJ3+c6dxetfhJSBjICcmFDl5UxfdkAVxTLCq71iAsrrBRL+JKZVSiQOHOXQqLU2j+lpq4l5sJtuoZWnqGIG/S1AU4n6SmRCRZVosYK64Wg0A2uKatomZqE6ser0FvMkWmVWNz8jLVq2cV8+lRI8Uv5luc+gd/DefD76N95wat3/hdvFcvYZq24gaKS1XgZ8rdK44IEXs6HCbZBGy/ibvU8CJavku928baM4yZyPN7X3uTS6UqvabGWK/FUw/1sP/5gxhD3fh3V9BKLbUZcr0Q3XYIxVUj4qY4L2Sboo7PDjNOHBqheH5CfHFZywZd5r5SYCP8wKyO3pfj0qvXuXP2vopAKz5ab5r9HzpE/4MP0tiSIpgmlq2j1dtE9fsE/iaRkcNO9uK7LoY0rkuUzkhhOl1gJxUi4d3CsHcRE2qQofhvDpqvUZmbZvoPLpDpypMtSJlE3HrraibtaohXblO0Q5a3Kmy0ZJOSQGtopLAVb3NitA87m8VvNcj+5F+hdfIA3m/9Ok5tETM3hDt2jHBogOT0bWpf/Ipi70pb/Gt3VxRo/lB3mtG0Q9gCMt1oP/cRMk8+QPELv0NS3KNWUn291ZMhun2H6MU3MArSFu5w9946a26bPBo94ozSNLwAGraGo9ssbG6yFLZVM302lSIXGWRc6B/oI7l/mNJrl0gEAY4pLjxhrCnAHL5E92OtGk+0v0yahK1xfm2d6VIxjisG4liyiCyfnGmTGi4QJKXUSOPymsvZtQZVU5pQbHC6sFuyEWih79tN+Om/RnjoKMadc5hnLpKxQv7t5x/ng08dIiMRdj0dl/hIcY6c6+IOcltcv7PSETcTREY65i1LpNCKnW5GIFcoiSaKF7WpRE4HixQmGb1IyrqL5m2wc/gUvYVuegu9ytWuGLSBzfzCOm9fW6FveA92VGZk9BR9fQOk7IBKcZrLl85z/VbEpz73k3zr1d9nqRHhGBGDIVQWy9ipHDt39vHVL/wWif4JPvf5z7B47yy1xgYFexXduMHURot7Cw/zcM8I0WqZLy+VePIDT7G8fJ3X/uRV6jWdU6ce5cSpo5hGKubHmUt41T+iVXUplobwwhHShQGMREC1vsHa8iYpo4DZlaVYcSlv1tQALJOyEf1qbblFO5JhirjVXTS9qcRswZCGbRfLkfb0DJaVJetYOGlxlEtxnUEyZdI0DPK5PlWaMZzrpRh5uIksTjavmILKAR64augj0U813Oi406UkO74pxzLntri5nYKIecrxLTr2HW3fv989Z79b3JRYulzzpVDorf9mxU259oiYp7B3pgj0Iedu3UGqxlUZl7g1NVMV9ZiqeC3G6sSFfR2MRjzWi++D8Sd0pGJB0GyDcjrlOpGuUgyesLkNQZSIqG/iJBLMVIp84ZVv8+aXv8ip5bv83b/z90g+/ByuJc3AbuxUFye73B8EhdCuKTd2NmlhJ+QcN9moVLk2OcXZCxd449VvMNRMcOKRJxg5cYShoUF6xOWbShCK2OTF/FuxTfuK3xg3xiqckKxhbJuy6/KvX/wS5YuvUSqVKWxW+cRzz3L6E5/CGNyJ0W4TShxSfvdOQYr8+vHQU+LNcSQ6HqLF2BV5jjxZWDgpFtdWuXjhLJWNRYJGia2FFdzaFnazyukjxxk9clJ62Em16/Qc282F2UXq1YpioZ44cIzxBx5DKwyoJngZQCthNsji2j6WRJzFxajua53jWw3TJL1ica9U4qtf/hIb89M44t+X11+uqYHcIXVV5qKtLvORRx/hhz77aYyBYabvbbFZrjJTWqKysoQtMwMZpCdsta5qSwmPuFkdm0qrTrlYwq3UseQB6CZtU7Ix8mBsHMNRxTenju9HtwIcK4FwGWUdECcq9Di23HELq/dleNhxcwr3VURjEVNFmBR3trx5wtZVfN34a5Vj0w/U56hCId+n6TVVRLrdlI/5hCKei6tTxM9QWLDiABNOs6xhYyCP326xcm+JxXtL1CutTllaPEKLdMFsCL9Wx0xJ9F6u18KllblWzFUXd620rQubVL5KED2BAGTlJZFZgR0qbqOjJXES4vprKRZz2vbozWVJ2dmYqZzUyXflyCWF+22iJzKk8zkMb4tms0IjkEJGmygwces1dMvD02XFZ+K5Bp6rYch9yGtQ0xxWzQp+NUXaaGOnC+R37mbP+E72DfSTKOzAdyzu3LjF4tQNwoZwWQ3aBDQwcfWMEkWsSCftyOtnKmFTIvDyPCRTSXoKeXbv3tVBlGzjLTpOekvwPAa6E2OJHCNHujXN7Jnfw4na7N5/kB2799OuNbh5/RxPPfcxent7ePkrXyDZPcjuvYdwy2sszE1h9exg98gYr/zbX+alK3coGhnlqj52cDcf+vBJRoeS3Lp8lzDZw+rsIruOnmDX4X1szE0xNzVFvm+AAwf3U7x3lxd/+/cZPHyS048/RCaboW9gF2u3LvLGN77ExZlV5jdkGWwwsnsv9aVlhU4o1z3FDc/mHHpzDgNjO/nhT3yKmatvUdD7WVor0TXQjRF53FtcJrtjmH0pk1/9o5c4/ejjRJtTXJ5ZZKXUxvMtsl1DPPHYA5x8cAftuRtUijVm7txBT3VjkmBzs0ZDMxjsSVBfWmHet9jV18XS5H2OPLSP7kSDG6+/STnKMnL0JG/+4Wv0P7aLbN3g5p1Fdg0NU241+Mq589iWza6dozz96AOsTZ6j7UUMJLJ0ZQ2clINupmkYBt0DWQa7cpx84jTXXr3MYsOlMNpLby6B5utY6QIHd/axdneWdSOnRNbBrEZS92mHBlu1Flur6yxtlMhkI3LpAppVwG8LZ7am6v/ctSLXz36Le6UAM5EiSuUISzoNoCGYWrlu6zZ7H9nJidE0iVqAlk+SS6Zx9BS+5qgEQtKCZlBkdWWFu2evsxXoJAb6SCQLeOUm5ZVpZjdXIexWphvCLAv1Er1DWU6O9jCQCHANn6AEFb3C0yf38Mq3rjDxwAOcPHWUtMxfQlexhO3QoikJPlP2ZRqt2VtcvXWNqa01mtUKZ6+12fvIBF2NVaprW6zMtri1HDLrmbQTBjnbpyAGI7/J8sAxnv+pv0lf1KJ8+xIrk1dZW5xms9Zkw3QYSRpsrpSIursZ7E0xlDXpMn2icpmpex6NniSpWpFUOsvu4TRBpcT1+w02u3Zw7MlHONS3l/TqG+paWU4WKGrDNMjgRxpd2SxPPHSMH/vo81iy9kLn/IVLzM1LLF3SAD+IpX8/2tb/F1/zbiw91ibfjaH/Bd7fXvXK14/9QNz8vl/HNTdkoRq35+3O6WQlSaGiSMrq8g6k/s+LbH/fP/jP/cLtaqnt2Fq8mFdMPmngluygoWMknbikRgShKOKfK+ZmM178d1ySMX8m9lJ+V+C8o3BukzLffSjbzs13wVaq+VE5Mt9ld25H5mKgZ8y3ea+4Kd9PbOrbm5JtLKfEOVvSZJkQxlSIHlpqAdi2HO5UQ87c3aS22saT8U5U4YW+HD/73MOMDKbwjYqktrCnFnF/5X8jo81g+210XxDEsRgmy2NTsSh9JSiVaxaOJHZURNPHykDZ1rmy1OLmtRIZyyCRcjm4rwfdDtE8TT0eVxPBTSbWaWpenaDhM6C16Ns5Tm28wPXqEomufj75U3+LrsPPKBFDJu/3Vxa5PzfJ8NAAO3fuRZM2X3HqKLaPCFyd8z0KFSg5FOamCAihxMIDtHaAnsko5pJvplk5c4Pyv/s9Uq+8CZY0nrbVTfSdAgHlaIkX5eI6lEW0uAuaZqS4h/K8uxI7EuepAVsJhy9vVFjeXMWJCogNs5rrB2madsShkiWyszRl0ZpIK8G4/6E9tEYOsWlmaQXyzNoULVnud+NZEu2JeMAMGUlb1LY2mL54lsmbV9hK5DDNBE5V48cnSozvbLEZFTgz18uFuaQChxs5BzFWSdW6LOw7s5q4+V1VrglLabs0KVSFDPJS7u3uojtscOvia5RvX0XH4lTb4H8tNDj1P3wOTh+ifvM6/le/iXllWrlupKk20BL40iaumjJj1eC9/ELbkaZ0TwmNwhAUcbdRsNH2jWIn8vwff/Q6ZysV8qbBeK/DM48OcvD5wxgDXXh3l6DUwk6kCVpxFD1whHspHFhxaIqNbrs9WVcbGvk3ETRkoypnkHARpXxB86CdBKs/xaXXbnDnwhJ+2yLjJOgvpDny3CH6jx4ibAd4urBmXaxWiNas4fk1Fd2yEvK71In8pnKY6FYWJ92PYWfUJlpcLMrJJ4+p0y4s8RrlqhJBuR2wcWuKO1+5SFdPF5m0fFyaRaFp6jQbLs31GhutgHYQsNKuYdsJUT5JGg7jhTR7s2mS4uCVbeVffQH3fQcIvvFVMkYbKzWI13+AaNcQzuJt6v/yt9EMl8izeXVuGZpwuJBkR3+SwHEIRNA7tR97sA/7/jSyjfOrMnyICxMccZVu+VQ9YeRpTM+ts96oKddmr7iuRJSVUpCEDFQcZosb1DSfuhVhppIkA41c3aVXNuq6ST4QzllLlUI1dGH+ySbcVM3uEmWM9ICKbFwDyKZTXCkWuVvewlWbUkf9F+R87GxCEKVECWHJZZkvBlxYLbLkl1GmbVLqe8kmOj9+EO8zfx336GGSN97AOXuOtGHwS587zhNPHlGtkSqxqK5ncl6LeCY3LIurc2ucnZqmIgAGGarI54guJPq6F6C5Ev9NK9e1MDZ1aZ0PJWLYYjC5zHDhNhlrjWbwFOhZIhK0XXGKQ70ZMjO/zMJCmbHd+1lbWCabn2B05xj5tEl5a5bLly9y/UadH3nh01y68iqL7Qiv2WYkk1IcWr8lddMem2v3aXsBB/ZMQFDEq1SpbFVZa/mskKThJRVOwghc5hMhOatAs15hs7ShXLOJpCzjhdNrkUkUcCyNVnNNiQYSyfMjEXBF0G0qFpmISbqAbxVc11QN3SI4iigYaW2FNRGLs2Ek4uuwJuxQKVeKL9YyapECw9AXRqlOZL5b/ajLUCHhEEWWEvZzmRROLs+OvYc4cvoE4wfHcFIGXruuxHVLRXbloYg/QXAAHbDmO8zquO/3HcTLtva5LeR1dFA1lOwInoGu0ZVOcmyon0ND/WqjJk66N998i/uLi4obK85RWxc+pKk2lHKdE0ekOJtE4HNsed/Bcd4T65LItiVN30Ys/HQckttDkT93+fJeW+l7Pml7cKKK4pRQKc9BfBjLUG9mZUUVs0Si7ngxrzqw4+KWdwvzOk3U285zieyrNZp41eI39bkdx6a6lklruRSryT4ypRN6Lrofl2kZCZsNz+Wlty/wxd/4dR5avcEv/uN/QjBxWjn9Er6M6AxV9COONssxlXjXU8jSlUuzsLzMvcUllheX2CxuUmo1ePnl1zHaEKW6yebzTAwPsH//ODv3jNPV26sGCrI5DS0dXxxpuqH+Dz0fzw/QHYeGrvOrr5xl6ht/gLc6y1iQ4FM//hMcfvYZGoo0GOAlXGwvHRfdqIHUu+LmOx+T8hTFsY6vGcKHxLKoNRvcvXuTW1cvoXstFmZvY5RWcbWQch28WsC+/kGefvwU1v4BFuqBcg+WZ+9hegYHD51i99EH0DKO4n86iRSe7+CbLoYfYEq8UrXIx0toS+7hcu31PJKZPr594Qxn3nxdxeC7lfnWwxPeb92nsdlgT8Hhb/2dv8XQkQPMlaqsrVfxqg3qbpm12iZWQ9iVIZ4W4bptWvW6up8K/7TarFGt13EbTdo1P04yGVI0JKWOtkqGyOrl6RNHyOVkXSDAmnh1/E7qqCOTiwtTztdOb2PMNZfzU1jRhhk31HdauOVaqT6/w3pUnFdZS3qeuv9KMVar3aApTektETdF1JSVq2iScVGRFP3J6GmbG1oplVhbWuL+9KwonvH1S08oJrvic8sAWFyIjuB1IgK3KVl1xdrUAoOoHQvbMmNNpTPKEyWO0IQ4bZ20cnzZuKTMkFwypQRMw7HU2mtgRw87B3vJ55MkUzZZx8FK6IwMjysHtGmlVKmRW16mVVpRjk259+TtLO7GPJrdoibirJmAlk7YcIlUYsDAtfJstrfwSxHptI2npWhFEllvkrclYbWDwEpDylFcS79WZGllneVSna0mrJZC1fweyf/x5RxPDzEcA1McuKkUfQODPPzIwxzYNY5hxqzTWrlEvVpWgrMMmuxESjldE0aGHmud5tJ5cjbsnphgeHQXbrPN/PQNJXT25ru4c+0yVq6fVCaFW1tUeuqOfafJJyze/Pf/hhfP32SmGpBqR5w4uJfnP/EBxveMMHvtFo3KGq+9fp09px7l2Y8+Q1Ta5OL56zSdLAcP7aQ2fZlvff0tsgf3sm9ijMOHjtKd62P5+lu88Sff4vU7q9xbqil3SM+OcYrTt0hn42TTvXIDzTF46OAYQ4M9jI3soJAyeP0PzjNXj8jlUrQjjx2H9/M3Pv8ZJi9dYLTHZiOMaG4U+cY3zvLKmZusVNv0j47y3DMP8v5H+pl865Iyd8wvLpApDNPekCHqDOVUkhO7R7hz7gpXyxpPP/8M491ZclaFyvoMS/P3sbK9HH34Iar1kMKuPs5++dus1Vqcksg4IWcmp0gnMyqWvzU/w8LWFsceOc1nn3uCQ6M9iknsWQ7Jrjw9uTQ5O4Nu1pi+u8hcqczgSD/jQ4Oq7EqT+5oXMHNhjrpukB/pQ/drymXcDk3FfqxWm2yWqth6VSGPjJQws+N1hlf12JpZ4s5aGdcvY6bTlG7fZnWlSsOxSOV0HN+lbaX4sV/4UT7+0G56Et1UZQLveThmWu0PDMNRSY2wS6ddLnHhxW9xfWUFencwMrKPvKGzMX+LmXvTFNtJUk6B2lad8+tNCnsG+Ojjo+xPNXn7revM3nUZPjZB2quxsFVm1/hO9u8dZ2R4gN7uLKEkpSIpqrPiIaBvUJ2+w9s3LzK1tUSr1ub85TrjJ/eQLs9htJssLbS4MO8y4zmke5OMplu05opM13X8ww/zQ3/18wwnuskJWqOyyvylc0xevkTRWyetJSgXa9TTBbq6DIYdn2SrxdZWiw0/xeFHRjhcWuftyVX87hyWcGAbAfZgPyeOjdMjPvrWPFHCpJzIs9zqZzPMqWHbyEAf7z99nB/98Aew9bgL4NxbbzM7P6/2Y7apxcNhJ4WTLjDZthnNRPRJLN1JqDVMwrGUg/sHsfT/8orUX+Q7fpdz889yYr6zy9/e7f9Zf6pl3w+cm3+RJ/7P+twNETclFujDYAqydsy+EcksXhnJ1jyOcvzXeOus1ZUDM1YUFUgWQgAAIABJREFUNbVJE/FQl42Z66lNrpOy45WjOJKI+FdfO0OpKZ2U4vGQ8hK1/Infk02aWqXFxTbC45SJtyoYUdnFjoCqIP3fJXWK0YSgU4aj4lPqmOuYhre5YWrVFzeZysVF3F+q/GV7wa1g7LKViRSMOJkooLl1WoYkHGSzY3Frtc0rtzYF8YZrVyWMw0+ND/EzTx9htK+belBR/DDnzgb6v/tn9Frn0TxxSEmjdUTTDJU4lPJiVxNRnXqjCz1oELQdxZRM5jVqmSRXl12unt8gVG2bLrm+DMWtqoqkI5uO7gzBjhGSdoGuvEk6atCbaPHgxz7HarbA+TfO0mPn+NjP/XWMbLcSnevNKnNbm1Bapk82P/1j6GaXgrWLs068A/LUKZFE3vNaarGnbPhuXRUECMco3jzWMKwu5s9eZ+4/fhHrO+dxvCaCcvZ06aGT10vKZ2QjF8eQ4g2v/BnSNqW9NI7oGZa0HXvodkQtmeTMtMut5QX1Go08dYT7D/44mwOHiPIOYT5PmOjmTqZA3ZDSgyY72iHphpQNtTFsk4ZpM2+6JPwEgUzK9SaPmRrHnCwzjRavXLlI6dybRNmuOIo5O8uv/5V1Ht53h5tL/fzGG6f4z7eG8M0Q2zYUt4lIgKRxi7iy8wTxcSubNnGUquet0wIvr/dEV5LuqMjMhbfYvHtX6RMPVC3+eVfEzgEPXfB7QUTUcgmbbTRxkwhvUhKqitcmaASJGcfigvwcVcBg6TH3RjVrCvvKp5FOYk6Mks5284WvfJtL9bqKGY7m0zz3gZ0cfv4QdGdwZxdwSi2MRIGw2VKcS1/EPhHxY4utOpfUn7LJkE2gbKdUkZCIKQaRTKFFwBbnS9rGj6rcvnCP21c28FshWTuhYiRH3z9B34H9REqokkFAiCkbGSkmUCUvPobuqgil57nSg4FuJjHttHKWyqZIpv2ysdPl57oeoSzUrBAjZWJJ60XTo/T2Fm9/5Sz9hTyZjAgfunrdWraPm/SoN9ssX2uphcesV1LIAYkjSoRsfzrLsUyetJ2gZmrYI/1oe/qVW0kGD9FWEX29hOVHhGaSeqmK0arht/OcmV+k1m5zWNyfgwWidILINEk0PdprRaz9I4R9GWh7hJUGgRyfImRkE7huH/7KIvcWNqi6NdJaRFYcX7qGK2U84rjxHSbdKrrfZDNs4GYyOJrNYK3NBJaKjKelfTcIhEpBaAn6oTPckddPbciFNRsRBQZeMs3lrTUmyyXF0rQ1aVvN0f1AP34hy/z0IltTa1gS0yoUuOs1mV1bV+4aU44/K6ucSz0jh3Cf/wjt/QPk526QuT5DTtf4+WezjI/uUJiDja0aDU92gAVC4aT5gYok3alpXF6co6o2yZo65kUsER5uJApsTfhwCZpuG1diqnJfC1tYfpNk2CYZtMFtUqkXaPkRbSlRieKvd+X7iBivWtZ1mVCpf09JYVcYUG81lEAo4p24a6Kmi+WL+05+juzV46iwG9iqrCEyK2jNsrIOKSyBaShemmy+JfbZyVqq1yqSx6UUwfeM5zrcu+2WCE2XQZ+IkiJ6RhjtFrrbwrUSyq1ltcV/IdeQQJWJyXWxLW4f+VHizPRCElKyponTSO4dymCpOMkJR6PRbKjX2QyEVydxW3Fcy3AiFm0sKY4KC2h5j8i1KAwc4n0fe56HPnwSJ68RNJsk5HkQt20YE4BDEZ7ekeTeUebeTVbIvVNTHnbl9IwTEeLU69yrFVNSJ9R18tkkh4b6ODTUiy33hdDg7PlLTM/fpyWONkNDbkHvNKbbloqpOrIxcBx1voq4KYKnCCMxs8pWrkl1D5FrpTjE/tSU9E+viP5MbVOtX+N7logt8ngEsaGESXkNdJi8f19F7GRNo3qwOqiMbY9qfJeLv7t6Db5HON1+973FiDF6J75HytfKjzM7HE3lYpND2YRrU5P8h3/xr3h8bYOf/9VfolwYIAo9BOKhBeIwjTC1JhlHYyDTj+akWFhf4Vd//Td46aVvk2j5PHLiAMMP7OaNb51XfL4r02VKS2sM9+d48KFTnH7wNIcO7WN4fDemHlGVNZVuYsoxpNZUwguPXXcN2+SrV1f4xm/+S/LzN3nywH6eeeHH6D9+mrqvEwkXxBKHpNkRfuMSxff+7u88H3LvFOO+ZivR3AuamHZEuVbipW9+W8UHSwuzaF6F+zMV1jdX6bWN/5O99w6SJD3PO3+ZWZnlXXvfPT22x8+s91gsFsDuYuEFQgBBA1G6O+ocdWSETqE4SUeKJ57MUeQpKHcSjUhJpEgKhgssgF0A63cwMzveT09Pe1veZKW9eL+snt0FQBIHHfUXOqKjp3uqu6oyv/zyfZ/3MXz4/U/wwZ/5KJeWNlmeW8fTPU7fXOS1519jf7rIJz/5IQ6890E0K6UAFhtPMTajAe47z87bJ0p+noxlKMc8nnv+T7h94jR5VwLIQkphk/baOmP1gI/8xGd45NmncFJxFjc3aNUaaB0ZCHtUbZvlWplQmI++1JlOJPHuhvo0m00FJpbLJbyGKCnE5iZQcvxQE/l5lnhMZ+/OMUaHC5FNy/a6koCqrie2DCejYyrXXNQLqPR3+bl6j9tWQNFxF/m5SuHu1r5Kbu4JYO3RbkeMTfmUfVTsbmwBPwV4lHUticBBgKUFeKEw/6FSarBw8zaltTUVfCUXn9Q+ogYSDyE14JIhmwyvEyGZTotm0FaedPGUhIyE+C2HwBZ1hzAv09SdFtm0w/6BXoxMH1YqyWA+xkAxTjZjkUsbpNMJVhevEx/eTU+hgCnXfZjEDE3asTpxayeOu0xBqQgytBpb2E2HmpthPYxRyGcxl0+QTELJS4sPA1ZoE0c8UAPaWhEvlier22jtZWU5Uw/jJGIa+ZQMmTy0epytjTq1wg4KQ4MEnWUWFldYWw9o1EKqrZoajMQ8RwW5hG2dpiVen1K7GVQ1k1gqSz7fx8GRHQxO5sn2DBHXXOZuXWVudg69LcFgPkFcPKjFYqnFPQ8cYHpiQCk2hK1qJuPUqmVKa3Xl2eyZHWLxPK1qjWTCYXLHLgaGj6E5dU793q/whTM3ub7ZoT/0ObR7Nw899Sw7jxxnQ/wpr7/C0ppLf26QQ3fN0PEcGi0PN9RpNzZpry8T9ExQGDTxWzo7RveSS5vMnnuT5557kW+dn8cO5L5mkOzdS19jhXSqzXK7yRU3wfTRe/nsg8dYOXsKX08x0p/ln/3Wl0kODTNCgrVmg4kDo/zMwWl+9Qsv8Lf/6kf4B7/xO9x393HWSjWu3lqCZIbJ6WGmMw0Sdhmzp4Bbl0DWGPOLDcxkD4XhQSr1Js3ldc6cm8NJj5AtZvjIJz7AxsJlLp4+Ta7Qy/79uxgZSGIODnLjrZuYTsjunZPopqfsNIojY0yN7SCTMPnS3/8Vnjt1gsPPfoqPf/JjTI8MYLdKdJpldMfE0QuUMkkay+e4fXGBju+QzCTQYikFngtLt932GDQSJKyAheU5ltc3oqFc6LK1tkYiP8ixRx/FaG1QsQPy2SyFuIdbqTB74RanTp7m2opDa2CS5esX2GU1VCp4yYspcL8/4aIlNY49+QhP3nucfO8kWjyt+jdLDTxCnLCj9qFkPMWV517k9NwN1vwG9VaSgcFJBgZy1JfFDk3j4ok3OXjsGBdO3+TylkOnd4Cjh4bYV4CrlzZxUj1M9picOHuLw8d66LEbBKHJ6KGjHDp4QNU0GQscsRkyhK08SmvuJm9952tcXZ3H83JcvVYjPtLDmF7Bq1S4Ol/j4obOhigaYwHFZAtaHa6W4wSH7uITf+3zDBg9NCot9EyCRG2DtS/+FtdWzpHP9VF3XEobNrWW2I8YyrPdiUPPSI57DhYZMy3li3pltkqpY6L3ZpjckePwUBKvWqOlaaQGe2hnpsnueS9GcUyp23oyaY5Oj3LfzA4FisqA89TZi1ybvU1L1DNSv0h/L7ZXepGNWIKROPQlIJEQBU6CpAxmpR/9kefmfw2Y6k+fbb8tS3+buXlHf6RArW0KZ5eG9+d8/yNZ+g9/PtccuF4Jqbd9cjHRGYa0ZCKiGBvCARdWTRfN++Gf5gf/za4Fl4CRqpEUcLNb1seE0dbxGM8a7OwTrnxU7G+Dm1UBN1XohcioROakMruVjFK8vNTDFbAZyaQVhKSkstHL2y5KIzZE9KEeKzJWwWe64Kb63y6weQeDVeCmpNVG4KYUdkp+Jp6GYnIvsi5dEkJFlJUhbtsqeVn8dXzD4txGi+cvreKKjVE+DX6V/V6Tw/keDC3NVuM2GXOT95opnrpwkph/EtuBlGpsJZXaVobqCniV14tJw8vR8qq02jH0dodUPkE7Fef6UpNr1yp4eU0V5QLeKl6daSiZ9FpCw50a4a7j9zKze4hBy2R4KM340SfZaGl0Gm36i32k+gZISmiRA7cXr7MVc6ksXmfn6AgTk/vxQ0GJQgW0eQKEKCBNjqXI0gWNciNJu8itxUA+qLG5XsVMayq4o/Sdi9S/8QLG/Bzl0hqNWpVsLoOh0iEFSNZV4Som8jFTTNMlMRQSaWEgxzFM8bKKDOINU2e95fGVby2ysV4m0ezAR9/PH37w5zgzehTTgCFMdrg6jdBnLfTYiPn0izybBqZ4eJKk4rVVWM40BuudNsLxGsKjqMe56QecuXaB8I1XCLJZgjCGv1Hm3jQMahUqTo4bnSFWfDHvF5m5Rxivg0j3pZFW4Lo0lNFaU2tIgI9tyqso/H3YN1SgX69x5bVvU5u9hqu73NUw+dWixqhWE76A8lhUcIj8PWkMxK9JJF+Kpdj1LVWyvUgS7ktaveupwCPxbBJql+eGBJkU5tigkun9yZnLfGtrk7gfsKM/y9OP7ODoEwcx+nJ0lpbwqzXCZF4lO+q+yIXk+AtJUsDSbvCDyOCl8XCloJaGJQoe0AwLXdCUTo1QgKSEgLE2l08uceZ0iVbLJh83Gejr5cCjO+mb2YUXkzTuqMGVBGBJ9tUUC1iiV50IwJIDJoMZTfY0A11S3KXhEwBHfCHl+DgOmsjRYj6xlI5RkNl6k/KbFU7+7hv0mzkG+ntIZtK0DahqNm4uAtJLb5UIbIsbnQa2sE01SAUm+/JF9g33YqQtrE4Tf6OGZ8ew3nsX3lASmjWYWyNc3BC1J8FgHx2vSWrV4CtiVN9yODo8zIHxEbS4sOtcJSeWiiq5dwwjk8RdLeGuldE6LkbSIBzPoHcKlC+9xdycsPkcilaCtGEq5lbHMGinTNKbTVawWfYdFuV9J1PkSdHjJhhLFNWwIZFO4ZoxlSCsAnKkNdM0mkZIQxpdJ6TtCTsnxE2luCnJ8V4HV8Y/wg5OZygePIKraXQ6HvO3llQQVryvl5VWi7nVVeXNa1gu6bZFWzzNBOCLZZRHnubW8eTaDpuE5ZoyqhfAX1LKG+q5o4AocYzVxLdP8iLEu63jKi9NPW4pALLVaqkhg2WIH27UWAtkJh532ynAEqolwzxfvOVoKRAwmoVFEmrl6du9F6hrSZiVyYS6rwhYpcTrcm4EnBHQSnzAJNDNSqB1dHQVMCLBTBpaMosbVIhZCeWBKkE7MhjronbRTUc9bxQIE8ia3sb+1PUcDR+2h8IyUNMlkVf8NRVDWlc+b6HbJhQPPZGCS4qwkVZJ17qEg0h6s/K5FQCgCfmM8hpOyfmUgl1wA0MnP9zLzL2HeePFb0JFAE4L5RkhQRwKHBacIYOWCjA6Dn46TZgcZPrJD/Lg04+xezyP7tRU6FPGiEcMbgFLdDMiYnXBzXfKzqO3H71jaczk7i9rL/pZ5JcbnZsI3BQZaiEZY2Z0kAPjw+o+5mNy6fYKJ85dZL1UIZRgEDOh7g8qQVlSvsWTzzQVi1O+CqNPZJ0qlVQZ8Udm/Or4Krlu95wIDezP+NiuE975kC62qYAfAaRG0gYHe2Tg+F3gpiNHRfakbaVJVJhsszG/H7j5PWDm9lp5p6+wqnWiWiYmSoqI2qnOs7CqL968zm/+s3/Bs+kUf+lv/zxVK6f2NklWx43YoSLTHcyaxHpG+frLJ/jlX/lFFk+9RczxuP/ue3jkg+/hGlUunrnC1vICS6sOzbUKXruuhnX7d+7m2aef5PhD9zBz4Ah2XIYsck2Ln7QsJAG3BEAOqXguJ25U+J1//n+Q31rmv/3Mj3Hkscdxsz24Ev4i14slBV5UW70T2Hzn8VBrRuTrslfI3VBAG82jt1dYfAF/9NxzvP7mCZK1eVbaHbwbFe7aM8n7PvR+xvbvY7FR4vatDYKgTHvT5vX1CqdePc/m9RvcPz3JT/7kZ9n/8aeoK/+6OBL5p1xkvw+4uf0z5eCTT3Px2lVeff4b1ObmGSpkqLdKNKsbPPPII/zln/g8eibNSr1CzW7jdTw6tRbNZpuOoXFp7qaSJMtaE2BzW7Eiz9FuSxK5TbVaxW/aJNMCvkLTkes+RVbsTQJPgXl7do1Fw/juMZTa7I6SbjuAXtZi10f8zpp+x7W47acpryH6fSFKiIpGlB8Ra7PdFramjeM6dORThnJeqK47u9NW+5KodWK6sLvTrC5tMnvtOq1KpWtZIT6f3T1Wsfa3KfmRrUMsrTMgAG7QYs++nfQP9KuBi/x+p9qhYGYUENTwPDJGnT07+ognMwRis5ExFCgo9UIyHqNY7OPWpQukRw6Sy+RIitpdgptCn2y2RwWFJFs1YkrNkaW+tkbbTeHlxqlh05tLEl86R8IwWCl5JDRImsKi79D2YrS1LHo8S9Zok6KClsmzXvcZHxrm7uOH6R3sp768wH/8wz8kkx2i1Wgr73U9mVcepL5Xo+M0Isl+4OJttcHK4YgVld/BiCVVyJTnljApUmsaGGmNnNlDJhPDjnlsbFUoLS3TcdZUaFjCM2VMyDMf/QBHjx2Ajk29VFUBXwIi1xZvK4b+8N5R6qUt1haX1eBtZHwP4+MHsXIep37zH/C1U/Pc3AjJ+yG7d4zxyIfex/GHj7O+PM+r3zrFU5/5BNfPnaW2vo7Wl2Ny/4waqp1/9TQ31pd59JnHyLUCLp6fF+EKuWKCzeuXeP5L3+LVK0vk+5Myz2X4gU8xGpRorVzg0tVbeMUJnnn2KT589y6uXrrIiZdOcPfD93LlwjUGRqfYWN3EMTQmRvpwLl2gNjTG5z/yAF9/9RTFHQXMTBy93MFogx22qFUukMdlPbDYPbWP0dEx1ksOK2sl5flppfNcfPV19h04yujdoxhOjeZKm2ppkzBlMXbgGDumdrJ56QTLs1Ua6QwJTPZMTVHZWqdutxicmCJppamUNvi3v/ALzFU3OPjeT/KJz32EgVyMS1cvMrc0T7YjFUnI0rqLbbrcc+gIGdNjY3FB+f0nB3LY67NUNss8+OTTFLNFnI2yqnPSuTyV0haXb93g/g8+Q6+ZpbUm3uBNzl08Rb3TpOOIgtBicnyS6998njnGeP3KZQ4XXJINh8Wqw6Yw+M0YQ0Nj7LvnGB9+8l7Ssv6lvAghZaRUmFLDk7T6NmlM/tMv/GNax/eSN30WlpZJDPVz9MgxtQ4Ds8GXf+OfUegf42LbZ6CnF8dNs2vnTh69Zwer1XWG9+/khV/6F1y2LX78809QsFxunT7PVqnD0MG7uffe+0gaTZrlEo4o/vIWsY0Nrp76DpcWJS0+xu1LC+jDRYpmjFuzS6xXfJpenHKYoRYaJNwyBafJWjPDQm6Ix3/ic+zffYBE4GIKy3p9kaWv/SGnVy+yZ2YaOlt01kXF0+J2QyfIWEyPJTi+c4xsVnI0XHJhi5XLFU4utvEKBQ7ODLBzwCcj5CEjgROPUY0PkTzyFPn+vWqok07D4Z3jPHRkRtUv4ux/Y2mDk+cvs7yxQSC9nPgKSzijlqNmxdmTNhhLQTqhqwBbCYczkukfgZs/ONL0F/JI7RlJS99mXkbiy66xfCSx+dO+3/75d3+dSPzIc/OHPVMrHtys+bRtj6IlQJCwTyRlOsCPRU5Xpr/NJPhhn+UH/z0BYBSZQQALae5UmGHEZDOEudlxGEprjPdI6sx3gZu2MDcFFIkSHLuB2pEsXRgdMnUWpl/3ORSILg96B5ipmqs7Ca3Rf4u0SQGb3Z9vN1/qV7elZd2CVkAlBWYKG2470VQAJM8jIU2zJZnfJoYj/lfCupRAIZOzWw1euLwJraJiL4Rhi1inRcyVIrbD47vSfGhfH7nNEqkXvkLS2MCOZ3ETGVrpNEZcpKIBtVqFrcUllhyDDbIkYg62ZyFe5o7WgPIaxq0ldaPeEgmB2PnpaXSto5r/oZ40B+4+wMEnHmVobFzJmIOtKuM7h5i8+wl0M6OkvvL6Op0GxZ4hPGuI2VdfIlaMszB3ntGRYUbHZ7CVLKiF0bQJ6i3lH+LUynS2NmitreJubKBV6wTCNmg3GErA5aUab85dZ7nT5qGxEZ45NEVhNEXLs5XEVwSlkcdYl+HUBa2jQX5XrujpJEQKqsVo+65KzEwk01QqHi98eQ6/4bPqrVJ96lG++L7/ntbgIfZIkyw3Fk9nyzAJMmkmwzLJlkFgtdXfyFgJ2jGfNzaEHWuT0ywSbhT2oGsJZgm4cv0cvPwC9GXQnCRh2cfQ0xiNUMkw/ZSjEo5xk9BJQKaJ5qcVWCFJoaqpV8CDrpoEuakpDzUBIjVhYYZMFpMUgjILp9+gcuOyWlPH2zH+YU5jl6GgG+XfpZij3Q9hhQkrQhpJQxc2rYB9EYCqmngtUImESZG9dsNnFFNNpKcpU8mdv7lZ4isrC/Sis3+8yBOP7GDfQzOYhQLuZglJ9vPSabKOi2G3FIghrL8oZUHsIyJQQu0t0tgKa0fkkhIOE5NmX8cUWXmziuO2SBohty5VOXGiTEXCcTI6g4UcBx6aYmTfDgVSxQwJLhKQKIajSeCSgFuR96y8N/mQBm4bJI7sbyXQRAYnEXtKd11cp43vd9BUbHtdeenYtz3Ov3hZSRFHhvtUeIzntbHdJlXdk9YE6j7VuuT9dGjnXYqBQc6NM51NMTGUwU/nSNqmAiPthI21b5SkpJy7Hk5pnWBznZgXkOgfITaY4/ZXTvLc0izVesC9fSPcNTGJlc7iago2JLQ7uHYHQ3xThVFogJ+QKXKMWEskrRYdd4HL5SbLlRYJK0MyLsOSiHVuZkP8ks28U6fkOlSMPO2BPTj9k2hWXAVPbQhS6EvYgkU59KjJsdTFazGg2rGp+B4bco24ocK6YlYSRyTjAhwJa0QACJngNzZJagKqh7SNEFeGKJpGQoHNEsTlQauhPGMbCYuEhHUJO91ukgoC6iLdNSRROIvXkaAHCUYThrcMcwSkF5RL/Nl8kvl+kqGBL0xW2XhEpmiEKvFSBikCrucDW7GFxNdVrAvkXiHy6C73W0k7lY+HSOulUZdj3A0nkUZPF/uKVJJ+I06pWqOYySqGX6Vep16tKRAnPzhITypLIh0Smh217yYlbbdZ5/ZCmY2yhKsJ8GmiqbA1ZRIYJTorZEwGERHIE4GY24nPKuI2YlFtgyfdADv1kKDL8JQBgQCmItGUlHuxErA7BAJS6Y6SKRtBitAQOVf3WElARjKO4XQiX2g5P7pOZqDAzqMHuXzmNO7KFqFYfVgx9EBY9zJyTEYeypbQk0ySiSTOzEO856c/zV2yb7fKJIXVqgBNnZRpKZm4J0km6tRFMgkFGCuLiGi/uuOHq4Z10ZDwneDm9v1aAZyBTzFpMjM+yMz4MLoAiHqci/NLnDx/iY1qFV23iJtJtQYEUNlmN0iAiiXMTWFqigw9Jg1EBICqr2pfjJ5bgZwCdMtr/zM+IhDx3cw9BVIrRmlUF/QnYHfh3czNawvC3JR1EDE3o1tZF9zshuZEvtpvRzBtA5/v/Prd/+5mUN+phfQuuClVttRVsn9Umm0Wb95mb9Bi6OhhxewRqqviisoloekU8zq9vRb/99de4J/+jV8mWJrn4FCR+x69l6GjB+kkklTrNqcWlzn/8rfB7CUM41S3StgbWyRbHY7smuSzP/VjTB46yvShA1SbLXU8BUiWa0/2bNM0aPouTSfOv/5Xv8ZULs2PffhZkv19lDoOFgZxWaSWpPO+HQ73/ZmbIW7QIZvvVTVhu9EgoQVk0xbrlU2ee+klXjt7Dq1Vonp1gYcKBX7qf/4fOPbUUzScDjdu3+I7Z64we+4tGutLpHYc4uZWnRMvvoB95QofevxRfvp//5u0sgW0ioS5eF0x2fcyN+8AnnLdSFAX8MLXXuDki98i54jEvsV7nnyQT/70p9Qe7oQhjvJJ9pTfneTUS/krFe6FuRvQ8dRApdMRT+noPidfBdiUMA35tHSNVDqlfDxL1Ra6kSSVyqlrN5Uw2TE+RDxpquFiFMgY3RtV/dotHWR/kgGyfESP6fpVdx8nDM3IV1OY3G+Dm/K67I6jWJvyKWCnDDPstq0Cdkwjpl6747SVHYTYFsnlv3htkeWbC8qKIyrcoxpBGKi+J0MjuY4EDBUWvaVqJQliund0hLZfISeBI/I6LPGr1UgEBpbUyS2NrZZLqbHG8Z2jZPIZHLFESMTIJsUoo6MsRgo9RZZuXGBo71ESYl1hFnE0WS/LFHJ78Iw6eVHC9PSD7uJUa3gdDdeI48UN+gYGqF29oEKSHDdGPh6gGQ1aQUCtY7HZ8Mnke4m5VQoJB9ewaLgakyNj3DWzj77eAiuNdb7whecY1eO42QJ2ehzdDjC1TQK9QrsZDXCzuTRb1xfVfprKiDd3Qw2uEtkMrl3FdjLEcyNsrd3GUuB7E8dpKWsl29XZXN2kGdfQU2Kd4vC5D3+Qe2f2Ut9YY2FthSCZJCGp1b4RWRAYLpVGh4GeomJyx+Jpdh98D07ocuI3f5FvnLnOqTnJxTY4cugIH/zkx5k5tJv5S5dpVAP2503sosbc4hoL1+foH+lTNjez5+ZxqjpXz55kcEcCt+bz+stXmTi2l0ffs5fS8m2+8vXvkJA6M7WPsWd+gtbqMqUrp5g7/wbJTJL4OxEuAAAgAElEQVSjh/exZyRD3/QQFQkrSueZGhukYXskskV68wWlqHB9n97Jndyev04inuXyhVep2TWymSIHdx9lYmSUa5dfZaOxyeFdxxmZEj/QZTrxhPJ59ByfmtSOSxtcXrzFxz79WW6cvkxfYZBqpcL8xgpB3CCdNHDWlsmmipQzbfymQ9wL2VhZYm5pkVqnQzwRJ5mPUTv1JqdnNzn80NP8+Cffx+KV81TtDu//xIeorixx9eYlZm9VOfTQfewc2UNS+oBOhfL6Jjdv31bervvvuptCOkfD1UnHDBZuznJrbhESKfqndjIwsYfQbuLeOMkbpy+ycvs6Rl+R0SOHODyzlxHf4NV/96u81h7n5XPzDOba5IUd7uhU2ja31zap6AU+97Of56+8bz/N6hJJUTT1DuI3NmltrUBmkHi2yNy/+yOeX9zg0//NxyjaZd488RYrgcbErv2MpobxOjX+r7/7jzg5WyO/Z4K/8plnKC1ucaPS4Nhjh9jrNzj30kt86c153vOz/x2P788yltEJak2un7vJuWvL5Gb28rlPPEvaC2n4LYJYk878Ja595yxnF8pUDJNMpUMzFefmrSqLaxUyYu8UuJTE/qOjEbbbtBpNan6WLdvBTec48pFPcO/DjzOSydO4fJYL//HfcHLxIsOTg7RqG4StGLafpS1Bf4bNYE7n+PFpxpwSTsoib5pcuLTGzTWbatujbyjL3ffsYtTTSHhtrs1dxBk+QO7hH6N3YB+WDH5TGkd2T/LQsQOqlnW1GNeX1jl96RKrm1sqiEmPJVR/GyNL2TTYmzUYTYek4uKhr5OwEsSTYoX2o7T0Hxxt+v//kZEs/R2y8m0z9G2Z+Xd/ryRJfwYY+iNw84c/SWuOy3wjYqqMZ3V1cUay9G3FlN/1dXqXa+UP/4Q/4G/e6Q+UwXhXEimMFNslZmqY6a4sXU06Qn7tK2/ckaV/N7ipGqYu8BX56nWlNV0Z+tuMza730Hb4UFfKJc25AjcVAzSq+hTBtIuLys+kadxm1EiTFinqu46fim0igIuw02x8aSYlGUcYc0Jt02PMV1p85/Ic9RWREAxQ7RuhFsaJS4FKkyNpnZ5kyI12nQk7zrlkSLmnF5+0SiXflU+xI2egzV9j9avPc7HWpnroMHFTJrwixRXq1iZ7bp7n+NWzkGwRHxvHv7iFO1fFN3xso0pff4IHn3qMB3/qUxRm9uGUOixdvsHufXuxhncqv5jK+i1WL58krG9w9On3U7uR4dz/9svkalUMt6qYRJaRQ2+DY5clVpOkn1beigLUitTSE7ml7ykChrCEGrj0TfXx4u0G4fgIhZ0TDNglJvIdeu+eoLG2hbtSIW3KehQ44u10qOjf0fequZTeJxTOj4ChopvUVJJorRLwxpcWaW7WqXsblD72fr765P9IOLSPaa2jkqSlcGl5MXZpJn/9eIJG3cQMPTaV1DrASBj8nQs+nulTcBNk9ICy6VOPxVg1Yqxfv4Lxja8SZhL4nqSuJJWnpi5sRFlPuoeu2yq1PAhzeJaPKZJQMdRXgIYAwtspGgLAiXbQhnQKTTzyHI/J3hy9epPlc28o7yEBnY45Jv+kJ8GUXiUM2ndShaM1GC10FZgqQKyAiYqdJsEgkbRUAam6TlwBVDqOL+nawqq1lZ+Vl0jzom3z/OoyGafF3uEUH3zvNNOHJgljGUxXGgqDhiXWCG1iXlNN/l2SyutLkS2E8ScMDPHlEn81AaqFOSlefKYU3zq6U4dWFU2k5UHIxTMbvHqigu8YyjajkIUDj0wytn8KpxMjplmqSHHDkI7mEWgecTOuPKVEoivySmVcEYp0z1HBQ1rTUQwg15PjEDFUhbUq4K+wi+Xwy//XGyGXZpd58/ospAtKNioeSUlTV+EAgW3jGw4Dk8M4FThTWUHrhAwHOh8Y6eGJXaMkEhl0T8NPpNgwQ1LNDklXktY9mp1AeY+JX2jMjlPKGbQqTb69Oce643K0r8jhQsQAbpomrcCl2ahRFNm3FsM2QrZwsEOPjB4joZk0Oh7FcZ2XthqcW9yiYUdyQvFZTcsE2Gwz5wRqilzom6I5coSVnhm2Ej10dAGkqwRmAa3RIW7EsIUdoogyAghGtgWBAGd6WzFvTUEahcGoFpkkz2qYfoiw7MUjVrdd1bi6CY2Omoj7JAXk91xs3acdBCSCEMcOGUxl6MummRzIYNHmtQs3qAcSpGAqVk8gXryBnGOxFhHGr/i8yQQlQKvq7LrnGA27SX1lnbDRVOoDOTbCaJTBVGB1wUGRj3Z9bSMXOYFxJEFHGmxJLuted0qf3QUTJRxHLBqSCYZTGm2nrcz05T1vlctUN0oYTkDv3t3sm9qJ1xSWR8DS8lV2jPVyeOYAFy+u89VvXFFAuwD7bkdCNCLf4O3wHDWy6d6f1LbWDZRRwKbSZEc3UEVK03Q1jJTQDUXTFl/WUGSGAti38ETKJdJP5U0lCKj4nPpoXipSLkgyiVhgCPCZkmGh7O4yLBCAWvwQQzyrO2BsNxVAJBC5gmbE51iGYnIfE/Z/upd4LsXRv/7zPPrwMUaMBrHaJgmJdEumaEYmnuo1K/sTtcW9G8yUYea7PC1VgFeUovyujPR3DCMFEu1JpZgZHeCAWD8I0GOYvPmdU8wuzCsLArELEJ9Y8SQUkETk5+qz67mp/Dfle5Gid5sD+SosTjk3SpauAM7o+z8X3ex6S2+fpwhwlKUUKRdiRkhchkbvYG4qcNOR9xsx8uTzbSfNbq3Rfd/vlKX/aczNbZAzOnIRiCwsyTsqFRkVSG2lbJBjxGNJrPaWslqxxUBQ2ORmN0nac6kHVc6urPD3Pvu/0Kxs8eHhcX72536Swx95Lwu2y2tvXeP6wio3bs1y/pWXSPaPcujBx5hfWeXS6yewZxfoN+DQvgk++pOf49hD96MrH0RRDUSBUaLIkPuSI/7bgUEyL/cVD18APLHHkDXviwwSfAkk8t8+F9vH4XtYk4bPrYVF9R4nBgYoxGM0a2XqTodazODXf/t3uPL6OY5YcT73viO87y//Jfqm96n73+n5Vf7m3/v7XPvKy7SCEof2HOfI0x9gdukWp198kVHN4nMf/yT3/bUfp9GUcaIMB97ha9RdKO9ik8p1LAw8U2dxYZFrp99C3yrx4KGD3C0sN7+GIM4SKuUp/0pRQUTrwfF9ZbuxVN7Ea3YUSGjL4ELZykT3a3l+YW0Kg1PcUiVkaLMicvsaupEgmcyoe74ExfX3FunpzaLLIEgY3dtsaHnebkBmdH/elqhvs1K3pely34zk5+KvKWtb/o78rG1HwGYkR49C/QIJ9pN77J1rQWT10esXUHthcZ61W7NMDuc5cmQPvq9x4fwNLl9aIgykdpbAQf9tEFlsmTRJBY/x6I4pWkFZDYClXpFaJBU3ySYswYpplppsNBzqQZsHpncyKFZPrniC+qTiOgnDI2lqTO/Zz+zZEwxNS2ibRShWPVaA36oRT+9hduEM+/YcJqiHJPJp9Z7b1S1qjRJtI0vvxDHle19vl6hX1wlri3gyLFUhR3F8LYMVT2N4dWJBU4jRCrjoyWbp6S+gF3MqsDDr6Vx98YvM1XxGDjyuFAmVrQ3ShSyFYoqbc1foy6RJx9PKtsAqWJgqPEluYVksI0617ij/zYLZxu2EdPymIj50OhqJwWkcrZe2W6fcqRL3tvjpTz3FUE+eysYmVjIrniScOf06n/70z6C7AS9++3mGJvcwMTrM6vwFNrZK7NjzkJIIP/8vf5k/fu0ClVhWDYsn+wvcd2wfuTi89vobBANjDAqzWYVgZbCMBPv2TdNplDl74izp1CCXzt/kwF27+Ma3vsPiao1sMcfIQFqpssxMlsO7Rjh/fQVrz3vIDI7TH/fINWcZ7DUxsynWV1eY2DfDPYef4Et/8Md8+DPP0tdXUAqe2soySzeuUfVtevoHaVXTbM4vc+HyqwyOD7G3MEFruca1tXmCbJNytcTP/vzfIh3vY6uypWrWer3C5mZJ0k5JWxq2XaO9epXesd2KkScewxkrTmVtkauXz7GyXiY/McSxQxOELZ+VxVW1popDw6T6BikUejCy8K1//c/5l//hZR79xEe5dyDN+RNnOH/rNsNT/Uzt2c1oT4GBqWlm9s2Q0noxdI+t1VmuX7jE+nqN7MQEe+95kLwA/VqLzdICZ06epFxrkukdVlYC4+P7GN05RPX8N/ndP/g2rmnxwMP3s2dmkmwKrFadb/yH3+ZqfZIXbpYY6Ie90xP0JvK0FtY489Y5Xi9VeOpzn+JvPXUXmrOOViwS2B3CloMRM0knQqg0+N1//Xvc89NPkQmyVDZbXL+2SNUNsfJZaDRIWU2uzy5Q2HmErC7M7gqdSsitqo/fY/LB6QFOfOUEBz77M0yNGfQN99InGXQdR6WHbywvcfrCJTZKHe56z4MMpcWGwSLhrHH2pbO8fLVFu3+I6sm3WHPqrNVi7J2ZZjzTprGwzPmbJcpBjN39OVrLLa7UbOQgVB2b5Oguds0c4+6jx+jXHN76/f+HC7euEUsVaGomruuTzoRk4z5BS6OZGqDvvt28t3KdmtugvOFzZqvBWJ9YT8Ct9TJuPMvxA4fZZVUpb15gs+8Ahfs/TX5kGhlx9ySzHNk1zoNHdkeqG03nrXMXuH7rlmK2i8pEDVrF89rsZSnUmUjp9CZDEglD1S5JK0nCTP4I3PwB8aW/qIfdYW7+aUzM/68/n0y4/PqP0tJ/qPO10QlZrAt4FzKZ08gL1US1HVF4ifq6nczwQz3DD/dLb4ObUmh1GzrXU5upSCIMMbX5frL0bmjJtgxrO0nonSVnhE9GgLkUJ3eYMN0WYBuc3Daai6JdIjbFNrtkuy9R3mQCbnYlxcKsEYaUYm1KsaiauFD5MaVaLdLtFZJWjJhbV35vIomN+y52rcniRpNlK82bew/yVs8RbKOPgubR0TqYmsV4oJHya1yUaa9RZEdS/DB9TDOkXxnz61SXl6i89BIbm6sszOxRwJHSnols0qlwvH6LH+9rsffxCS7dWGH1S6dxXp3F8HU8q02+3+CBZx7l4Z/6FHZvkfJmieZaneGJaWL9UySzKS6dOcHpF77KaM7i4c9+msaiycav/CrF20sY1U1lck8gkSJiAN9WdHoxSZYQC/F8k2JDfFS17RTjmEEtBZP7B/nSTWGVhcSzSQ5kPA7tz1O4d4pwsUSwUVcy1O2PLq/l7QXWBZ4d3cUSybMpjADxNAxFG0S9FvDqH82ytrqF7bWpf/pZXnzy53D6djFIW0lqxdh90/DZrzv88qE81ZZJ3fa4sGkrUGJ8JM7/ebXOeGiy7CTUNNsW4AxoGhZrc3NUXnsRPZ3Esx1iVQk9ETaueFIJ8CoNvKek8sqtJhT/lm5AiiFesW9bdShik4qO99BkUqjMSgPSmk/a2cJduETt1mXVNNwfz/DLqRg7wrLyEnwHAhIxgbfDg0Ra7Dvke3uVV0ttq0ynZSspb+BJoR9XDZU0NzLlNEKHpGHSMlN8pVLnlWod066yZzDFU0/vZPrwmGLoJJyQWDKGl4gRazZwGhKAlcUTmbEE2sjFo7nomuKQKq8wuTJUqq0vAQXiKylIvAC/NlX5fbnJvzXPWxfbGH6K/nhIJuOy574xpnaO0qolCNoaMbtFx7eV9K5lB7Q6AY12JF2W8ykSdFfYhwS4hoZjCBNBiI+S2BsxgDqeNGZd5okkrVpJzLjP7ZU5biwsU3U0ml5IJpskHddxVWBDi0IG+kZ6FHvzSjxHaPXQV97kA/E2H+vJ0uvCml9TTMNV2yEpgUYCLusaNQKqlk88m6BoFCiJfNqJceL8GTY7bR4fzvFwNo7RCTFCS9k7tHyHXCpNQtinuoZrRQzdWODhWo4S8WZzHt+Yq3F1sUnL0VRCcjxpkEqlKXdsVuoelcEdLE3so9q3h3asV/mShpKNaTqqeBfCre921LkyPJcMOmkrCqOod1p0PJeELkCaYIKS5toNVxPwRk514Ks0YUsAawm0kBUlTac0uR3xv4z8fX0xqrdb7Brs43AxTtCo0JM22TExwqWyz79/aw4aUViGUpYKuCkgpEq8l+spIJCAhJbDvofuodKssTl7G69UVUC6J5hd4KFLkq+yW1BpbxGo1w3VUmCiosuhWLriC6xuLZLCm4gr9lMqkyGZTKnXEc+nMCX9WZgNMhgINRW+4ElQRixGIZUh5bex/ZYCrDJpk55CglbL5Zp4j+oh5fk1UUJGgILyxpILP2KiKvC26yFsxOQcyEHuJl937y0q6EYxxnUsJ/KVEx9ZYdqL1Yqkw+I3FDPO0zK0m2Le0ibMpQlEdtwSaWNTXaN+p6UCHnRPhgAZFfIkoR2GDFPicToChDpNpc9U50Exr0V5EKrEZtnrtcIok48+zGM/9lFmetKkOyV0xEtZTnNCDZok1EFk+Ib43Ip3qwqF6m5Vd2ZVb/9MWeK8y13yu2sJOW8GhXSamdF+9g33R6w+dF596RWWV5fUQEOBlN2AIAEyxXdXPDeFlZRIJKJwIWE+WHHVHKjHmBGLU77fDq3b9ij+8yoa9Zq3b1Pv8BRQa1X5F4pdjQSXvC1Lvzq/QEt8usNt2Xhk4/Ju8PLtYxMN8b5XAv3d4J5i2il1iaZsFKL7QvTyxGZC/a9ipFq4MpgU714Xmq5NQ+3/BmlDY6G0zK/+9h9x5ff+M/35OP/rx57hI5/9MH13H6Eez/H1N87yS7/662xevE59ZYEHP/AUA3v3U9fg8sVL3D55BlZXGO1L8fGPfoT3PPU0qYF+XOWNLb5hSVUnOGJRI3Fesp4lGE4CbyTVV3nFCrQuAJ6HGxO7h4hF+/3ec/RG5cpx6QQh8/PztKtVRop5MhKk1Giw5nn809/8LRrXb/HI6Ag/+fFH2XNsL/mRQS4vVPkn/+rLfPNPvoi91SDQ2uTiBR5+4j0YwznOn72If22Fjz/8OJ//pV9gSZjdopn9MyTp6iUFMXzdx9M8EqaweTyMlgxKEuiWpXwhxX5AWU0IC9mNGJqKSS6evhrMrS7hdDzFDhQAUcIU5RzLfVv2xEajgSPKgHYDMx5XqqxKtanqD7kHJOJJXKdDIVdgcEDY5xFb8/uDm11/8y7Yqd5CF3TdTkZ/Z0K6yNMFcG3bkRRd/t0RgNqT8BJJSHfUvUPux1JlKFAbnZX5BVbnF+jUbDKJBOlMXA0m2hLm1BaYX5j2cu0IO1bWraDdyvNGpZzfNTJARyujm8KJdTH8OJaWIJVLEM8lKDVqim1vxUzGe/JM9Oax/RhV1yCVjFEQNdhQD/FckVvn3yTbN0o2kyHf16fCJu3SJlZ+grMXX+G++x+jvrqOmcoSGhp2vU6r5eBZeXrGjlPM97JRXqSxNU/cXsEPmrQdD9eW/SpOworhNrcwLUhlcoyMTDDaP6y+Lze2WFqssbzp0b9zkJe+fRrBXpJ9Jm61SqxtMbpzB7ZbZ3NlhR3j04oxWPObFJIZqjWbzWaTkXyB9Zu38HpMDuwd5+rFZQamJ5jaMUU8lojS3eO97B4foK+/iFmeZTIT4rcbNOtlNTC3NYtOrUHMaTK9e4bzNy6xvHhLJr/qfC4ulalsuRw7tINka4PnLtyiEksRdtr0Jg2mR/sIOg6nTl+if7iP9z35Pr7z1Ze5vVBi5r67md4xwvL1q6yuLHHkgfuIpTPcun5VvTYzXySXzZHvtFi8co2ri6vMHBrj9uoCm+FOxo8f4JgECOku0+NjTO3bo64XJ0hx+9YiubE+JsanyEodHrhsLixRvjGn9g4nY1JerTA4MMTC8hXlJ23WDObnVji7dhPP2KLPsPjYJz/C8195iWxvlkI2Tb6YZHhgmNGeCbI9KTaXbrM4+xbEY7RDkx3T02QTJuvzS6ytbylCxF0Pv4+xLFx+6wJLy6uMTo6r1ypgrbLZocrs157j7//aVxl+6C6G/ap6PcUJCVYap6d/mOlijmqnw+rKImOjkyrh/MLFs2yWW0zs2EXC0rhxfZEHnnyGXm2Nkyde5fzcAtN7D3DfoSO0KlWqIm9vtLnw1rcIklMcPHKcPcMDWFLzxWwFjL/4n3+fk7eTvLnmMDZWYHJqlMG+AVq35jnx9Re4VGlw9Mn38Dc++ghDU73E8zkSbodYYNCsN1m6eo75NQEyNQ7ev4+Ykaclw/VGi621VRbWykoG72sVZqZHMTMTpGUf79Sob25x8sICJ2bXKA4UeOThYzz48P34lS3imV7iUg+5HaykjlPb4M0vv8Dt0CIhryFjYIYG8fYK51+7woXVFNaefSy//G1qns1S3WTPvkkOjIQkGiWWSk0qmkVPGKN0c41rbZ+gv4eg3Va19cjQKH0DfcSCBvX5yyyUa9TFc8rKkjANRoc1eo0OzYrJQno38SOHeH/R58yLLzB3axEjnWay12AoZ1Jz4eZGGyvZy/vvmsZzF1nJTJI++DTZwVGFG+QTWY5Mj3Pfwd3R+0TjxJsnmJdAIaethn6GJSFQMpwaYc4JGU3E6BXPzWSCRDJFQnzEf+S5+eeVZn/h//8jcPPPOcSK4aUJ40ImtpGszxTzZ6uIPrlPpZe+swX4Lzljax1Yqkey88ksFIQQqRoNKaaisI87scr/JU/0A/6ukpNvp6NLeSrT/G6hKmCYBKQoedn3ATe3A4Uihon8buQVekeG/s5GqvvvbZmXqvnv4GbbEGbEkJGDrf7U9mPuNAddRsU7/q40oYrlKSwpdf6iorFY32L3tRMUK7cophMYwtQTX8BQwIAATcyKPZ3rg2PceM8znMw8yDdKIpWWI+JS9XSOEvDJWJ2Luse/9XLMJGKMBSI5j3xJa5ZGfWMd79uvsrSxxsb0tAoUloLbsCVgpsO93hafyWwyNSV6ozhv/OeXaL1yXaWgOvEOA4fHeOyzH+KuZ56g6nlUSlUa600mj9xFvGeCuGkyNzfLpfNnySV07n74CVbPzlH5o/9I+uY88Ru3MVudSDIkKXaWTPR1HMNW4Q/i+YXXlUcHATE3wDU12oMJxvfn+MLpFmfnN1Vz/eBYknsf30H6vp1wu0RYqXSN5CP4PcImuqCKYv1EDCiRnirmWDyhihlhS2oZSyUXfvv3r7FcriiG3dann+SFx3+WoG+akVAYcHEagc68pXN3POAfH8zScgyWmw4XV5rk4zEOTGX5jesVNf3eDFI0W7ZqVkxTCpUYizfnWHzjZeVZ2PSaaFuS1ltUMlg/iK5rSa6XdYGRUGnEpgQDSD8s/qx3WEpaJIsV8KOL0Ie6pXzGDL9Dxtkkvn6VzaunlKH3PTGTX0knmAhrKvU4Cs96m/QkPpvdCGT1NZPNqkLfbrbVNFKYjqHrRdJMSSHVHDzxcZJzaMbUpPMbm1Ver7XQgw5TvQk+9KFd7Do6oQJY/HKJIGgpKwu9ZWM3PUyzLwoCQSRpvvp7gYQGqBRbA81KEIpsVt6meCDGkxjyvaFRcRxqjTpXrs5z/lodv2ORTegk8ybjB6fVNVPaTONqaSW7dTQdN55Qko52J8AWsF6L42mmCr4RAwbZB5yYhKlEwIKw56SRlPPiihejIJ5+gGkkyOekCaxx5fxruLbHVqWDI265uTR66NFs1hXTtj+doOY08IoFqv278BJjjIUux7UtphMuZjqtCv1MPKDs2NzqaNS9JL5p4JpNfLNMX97g6PAUC4tb1NY6nHv5JDHX5ZM9Md4/lMLsK0SsnIsLxIRFJj6eSpIbKmsL8Ul0hZ2agsRgP15jhRevt7i96Cq/OcsMSSYNjHia9VKbueQo18cOcH1whGY8K8Yjaj3K+yKIGKwyLfZFUoyL5rQZSWcoxE3qjcgHri156Iq6LgMiWT9R8rPiBwvbR6SOoafSHk1BJbpAoq8CI1xcCVaSuJtWhyAe5+/8Tz/OY3s9dK9ELEiwPl/lN37/Rb44W0NzPHRhu4t8VZpikScKwKk+jEiiGIYUC0W8Vot2uar8M8VSIZS5jrAQjRhO12NWycAVmhvd2yKAJ/JyM0R6uW1pIuCh8mA0VbCEMPclCEuU37owUBwBdY3Ir1G2U4EL7SgR1wplWCKHIhUxLE2XRNqkUExSLNSwN+fJ6RJaI+zjSCBvqP1SUjGjVHJJk46CwIRx2rXcECBb/t62F6Rk00v6uUg+ZR/xdAJfPjuYYoZspVhrJTh3xqHup7AePM7QPYcZb7XYunaDck3jyOMzzL/wbeZOnafVsCDbQ25Kmu4c9YUyTiLJ0K4Rbpy4xOjUCDHfYenSZWqNLYyBHK41jD56gKc/9ymO7BygX1jZXosw7ijlQcwWjraJY0jz6WOKHYS2vde9XRhEbMW3h1dRanp3hNUFjd7F7OxKwIvZJPtGB9k7NIRkycvG98qrr7OwuKgAevEQVgFBIkM3BdyUQCHrbXAzLuBmnLh6TJSoLo/dZkwI6KZ8N5UF+PdKjt9Z2qi1061X7iCJ3fTpSJoepaWbwiz/bnDTEXBZ9qWI0yp75bvBu3czFbcBzj8L4IsUJgIoy9+NBrF31ve2IkYY2bpFw29iBSFmGFBrNCKpngR2GSHzS7f4u3/rH9JemuXZo3v46b/6cWYOHyA2OM4bN5f5zd/9A176+ou4JRvTtSmODPPYB58lNzrI7OYSF06fZ/XCFXKazcP7j/Dpn/gpenbtUNLXVDKrwp3U4dgG9eUaNcVk2lDMd1FriMxYl8BAz+4GoXz/kMt3sTj1gE43JE8Ym35bLHBalBpN5it1fu3f/Bba2jJP7J7i2Q88RP9YPx1d4/Uzs/zb3/4q9uZtOlZCMdDltezfOcH4XTMsrJZZe/MaTx2/i7/xD/4mi/k0hvInfXeh+z3Aq28SGDLA6JCOhWRlbQU+XhDQaDokY5LfLYOgSAYu3tTKLkOCekJfrdu10ia1hq2k4BHjUlPrc1sWXm80FPgkw0kB+mv1FqVSVYGguVyWXDaL3XbUdTLYnyWdjisg/+z0ko0AACAASURBVJ0MaWW5pIDxSOWh7MK6w2MhBEiNFYUYRVJ1CQ4SYFMYo/KpQE2RpjsiW5eBVKDY4IErITgdFYoiXvayLhtbVZZuzmHXWspvW23F8v7VMEDelwR7iVVW1+9XNvVA9o+owLEsjbvGh9DSMnCREEGb4XSetG6qYV6QzlJri5diBSORoK+QZqxXag0DJ7SIJxPkEjDYm8XWUyxffYviwDiTEztIJGRgZCurH7sTkMyk0JsuRi5BLNGL3WxR3Vyl3WpgplPk+qaIh4Y6BqJwyGgNPL2lrL48J0Gz1SKf1pUUVVQAWixO2sqztrCFrxvsPLCL9du3ee6rbxDfuUMxspYWVyhM9qv7S3mhSixeoK8/STtwcZar7Di2l3qrRq1Uo950VG802T9AbXWF01fPsGPXOCGDzNxztwLlbl69zOryGjsmZihm4zz09IcodNa59NU/VsqjsL1Fs1mmpSUZ23UAy2uwvtmgEbSZHB+iWa6wvLTM0kqZtfU2A6MFUl6D220PPZ8jbcLUQJ60GVKudDDSwxw6ME4mmUevuRj5NLFcErfjqsFe30gf/fkcGyubnL95nQcfe5p8cUiRNmKlW7z+5S/yB196mcHpaaXAubBYZ/e9e5keGKBoJUlnB5X9TtiqqgBEy7Pp2TtOOtNHu15hfWmR+mYFv9KiVSpTjrXYaFZ47L7HmL9ykZaexuybpKVbrG0s0tm8yUhPL/uKlkof788kGNu7Q9W9WstmfHov/fksp8+cotjTy+LyglJbTU1NYYQ+pY11fC3OUq3NxPgOgvoqnaaNlUozOT1FT3+/Gq6LpY8Ai9ef+zK/9O/+hL77H2YoLDM+NMr+ex5hYnBYBV7GxADJKlAvL7KyUWJ27ipmwmTXnkOMDY4SdupcOXNFHJLImGVmb6+SHt3Ljl0z9Md9jNY6t9c2KLctrly/zt2PP8He/j6SnkvLrhFakNQSvPnH/4rnLrVYcGRiX+T4rhkM2+HqWydYvXIRPZFk+PB+Pvrew6RzKXzp87yQ8WIOv1bhrcs3iE+PY1abdHr6uOv+I2TiMfRanYW528ytr2NZaVrNKrrfIDeyj51jI+TwWF2+zc3FJS7fqnJptsHuB6Y5MGqx99ADjKcL6EIg0W0aG2vMX7rG0mYZp+Wx5+EHsXJp4ngkG6uceuEUz785x4YVw19eUP3FbDlGMlugYHUY7oup/c6xPexqk4WtCvM+TA0Ok7A7VOtNzFSa3p4eLM2jsr7OSktiDU0yQvzyQhLFGMM5U1k9rPq9uCOH2PvM47gvvcXK/CvkWlskQwkvi2GlDDZqdTaWHPRskUyvSYk0Ox7/SwxP78fUQvJpi8O7p7jvwD4VhCsEmJMnTzN3aw7HbmEZki1hYKhB+yiztst42qRX/DYT0YBW0tIlL+FHsvQfEGj6C3qY9szvzUf6yy57Tt00I8OXtz1dut//6Wnq3XtxGDKR8Pj1PYt/QS/3v/6f/a8Jbi7bPosN8fTR2ZHTKKh6sesmvu3Z9722lH+hB0U1ct0mQBV5XSRXwE2/bStwM/Zd4OY/fe51qi2xXlY6q4h92vVjjGw134aD7wCV3cJfWIXdLmJbKHdHBhd59HXt0ORBKhgnAjUjCeG2befb7M1tcHNb+iiAxFBlmeNnn6O/fINsOq5eoniOCRgj79EIfBqewbWeUVae/gzfyt7Pfyr7FMTDz/couw7HwxY/H6sxp4X8jNvD3YkEI2FcnbuWFrBlajTWV3FeeZUb9Qbu4A4lNZRUabkJhY7Gnq1FHp9/g72xFR765ANcW2hy6Y9fIoNLLBdj39NPsv9DTymj6nQ6RmmzJpHu9O2cIZbIKKljabPEytqmYu7sGt3P/PMvwcIFYtfniJ+6SrLWRBPmgUzZFewq6XQCAhrKv0cUoOL3FdMCzMDFFor/vn56p9N89etlvnNtRZmjPzyd4f4PzJB+YB/e7BqU1jAs6845UltIdx9RaZrbwKAbpXCGiURXluypYJdq1eHl37/GUquJZets/OUn+PJjPwvFXUwEPi3ibOFzTdc4ZsA/OpCmY3dYcgKWajZFS2e4L8vvzDV5wzdI+3EStgCAPhlLboAx5m7civxH4wKqtdDrOpqZUSCHSheOuYrBKDo7TXxU6KALOyNmkMrJ46DdkcYjYtqIN2WUni5AjdDQdDS3Q9LeILFxlfLNt5QM+IF0il+0TKacKoY0NUYkO4zE6N0hhTQi0jApL1vxvhR2ZuQFKiweTyTHAnLpEq+iK8mUJK2KBNC2TM7XW7yysaZSEUezBs8+MMmew9O46Qx64KiEdfFVFDDL1xNoYa/yKtVMaUrCyDs3bqElMhipAolcH0Yyi6ZJerJBoMewhA1ohIpd6nZqvPbin3Dl4m0y/WP0TU5I6DXr5Q6dpTVSqd0EvX2krCyLWx3mK1Wanq34IFLU+PIZ6ipEaVv+K96RIlSXpHYlVVZepJEfqQCbAmAVk0mGikk8f5Uzb3yTsO3iBQYtScjOpPFbrmJuptMiA/ap+h123TuOIXNwc5KpiRnysTaLnXWC0WE+PDhAQXPZwOT5hS1WmiGOJJAnPHJmg7sGYvzc/Q9TWq/w7//4RV5+4TV6mi1+MtnhmZ0FkjMTuJUy7ZcvkMtk6VgSFyYexBETTI6rSMfF6yk5M0lz9Sav3XCYn+8Q2iF58R6zLCpmkht+ilemD7KcmqKVSqkGU4iMsskKQOiJ8YRIgLxA+QL7ykbCZqiYI6PLJbiK43t04ilMV9ZLxBYSDpXAJp74ngorWzxVlZekBLrJmorSdeVciLTckXAZAQ8lqbXm8elnHuLzn93LVI/BtdO3+MKXX+UL3zrHup1R1rQChIv3kGq45XdVwy3DgpiSISs/zqYk0HZUaAsiIxdPDtkHPAHtLRU8p9AHaZKF7SSvrZv8q0AlAU/lNUtnbXSBJGHayb1IPuXvCqtZAS9CIw1VcyZ7XUT8FIZqEA22AhdfeRpHAI0wjqT47Om3mJpqMli0GU3HVTGrLGkFbA38iI0ZE1ZjGAGBRhfAUcxNuay7qgC120V1k65J6qynABLx6AyDGE7HJq47OLEMF1YNvnPKpRIbJv2xp9j7wfuZ3ljh7JdeoZwZ5NlP3cvyF7/GyT/5Jlt2guG7jzN5bBRn6zY3vnYSPT9Az4EdLM4us/PgLvy1OeZP/b/svQmQXdd93vm729v3fr1vaACNlQBIgiS4L6IokhIla3Es2bIjj2U7TnnkxJkaZ+KZuCaV2KmpmamZyGVPalxJxuNMbMWRZUsmtVAkxQXERizEvjS6G70vb9/vu+++O/U/9zUIUZKVUiVxOaXH6gK7gd7ucu453/m+33cWR57DwxHamT3s/vDP8qF7phkyW4TFLawKCW3VKGrYBpprYAs3NuRv8hjSfPw+1rX8fndygrfy2XfyFLcYmO99zCWTCLFnbITdwyMK0C8Yh6PHT7C4tKiwBeIwlnFFtaD3Iunyp1oYhMO3I+oS4VWLA9N3qIq4qdrSt8TNXkrjh01+vpuK+Z51UwlBvXmNcCbfL27WlbgpHTj+5wh64buE0x6Pc+tjCu9xh1Pw+zkY5RDLeC/pAOGOy/FTVICtOY1fhK02nIS/GVDXk6vYcnVXo1RrUCqscfHCaf7lb3+RkF3jZ594iCd+8QUmJndycTHHl198hbe/+Sq1sqQGDHUOpGbr0SOPsf2uneS1FuevzbJwYZZQs8Kh/kF+6ud+nnueeQotmVTClWwIqJ9Lrn9hb8pYpIuzXjYudCUGS6+N3J8dz0EPmXjK+fzdaIMtoXfrWAiCpdluK8dirVokt7FKLr9JvlLl1mqB/+cP/xirVOCxg9s4fP8+AsEw7ZrLxRuLvHT0GEarptqXLXEbojOaTTCxfwd5Kdo4f4sP3LWXX//ffpNi36Bysb//9T0xebk/eykGSzYgBJuixl1oO11CRkCJmDJGbq2PZLzpqIIe4aKbNJsNaoJSkTG65y5WXNeuMDhtqtWq31QuY23Ho1SssZnL0RKWcTSoBM6AFM+0u6STQVLJGMFg8HZcXI6Zb3AXXri/oXTnJoMax3ubgVsCp9ORKLpNo9Gk2ZBSI8d3jyompy+C4shcSYTdLo483zttP7F0Y456saqKFCVWL2K8bAj50zuZx0t021IbVv4Ogxxl9URX8/qg5XF42zgd3aYr126nw1gqRUwzWC7WKRhBAq7GjvERVgTV0W4Ti3ukwy4xEQVCYYXakE0SkqMU56+Q6h9l+/Zp5SptylgaNGjUK0xt38fq5Qukd01gBDNsLC1Ty2/guW1srU0iOYDZbFMqN5WLPhU1CKQsBEBSzbeoVqpkoiYDAxlCff2kMlnqxRo3Ls8psXpqxwjNeom/+LOXWe8EmbpnP5FwULUmy1yu2dCp1kLsnh4gkI1z+etH2f3EQUzdZWVhlXAsye59BwhZEa7NXGH2ymXFx8+OHuDZDz+P06rw6itfZ3llmanRXXQaNZ752V9hcijM/OmjOOUcemWNzWuX2BTW/oGd9PdluXT2KslskqnpaVy7SbdVwQpEaHVDNGprnPvOG1SJ0TaCRMJhPvTsY4wMRVhdWycxspuQ1UJqixJWkORAgpKIsSL4xRJkshmCbodavkSx6ZEamlSuZHE2hztFzpw4yYuvniMTyxKJxHj73Em2H9pB1IuQTCSoeybNkk1Gb9E2y9w9uZNWNMhqqYjeaZObX6aar+B0DNV2PTqdITU9RaDm0sitMd/yYGCSiJTxFNfQG0tEsylGikUe+fAHSQQ0hndsU3Pc9dlZai2HRFTmIxaleoN6rUm7VSIaT9HfN6BSE/K7pUd3U83fYnOjoASrfXftY2ioT6EVHBGCbVetBxZff4Xf+fJL9D/wDNvNFtuHh9h16D6G+7K+SSRQwAhlWZ09x4Uri2xUi4xOjXJo7yEGw31UWmWW5hZYnLnK8voCRryPvQceYWhwCKe6RGNjhuWNIiWrj5gZI5KNMDU8SDoiKQ0XMxxAc3UufOn/5sULOd5taFSSae7t20awWmdl6Sqt0iqu4zFyz1089+R+OiXZQG4TjicJtbs0NnNUDE253juNJhdurPDCz/wku4cSlBZXWc8XBT6O1fWYm1mhqzlERneQDmhKRLQCYcyQx+rCLV7+y8tcd3WOHBhieHKcIwf3MZIOUVu9xc0rwqGsEU1m1XG89+FHQLFxHcKVIufeeIcXXzvFfLmo7slYOEreFp52gkajjhkySCg+bYPVjTwbjkdyeIBR00Wv19modqjIekszCXgmHUfHMWIkol0C7QK2bVEWxqWMo5ZJrdZh3Rgj+8u/wr36AJ3rX8W6dZZOvSTTVcIRl267zq0bDc4UukxszxI2Qpg7DzN+/zMMDvSTsmwO7drBgwf2Iatbpwtnzr7L3Nwcjt1UZU0q6REMEImOcL3eZFsiQDaiEQj6SZOI2qx9D6uzxRaX58NW8mSrGPGHzV9+/Pc/+hH44c7NLbHz/eLnD3j/x7H0H/1krNi+uCnuv6k4JNVaStwirhIctgqevot59aN/ux/6mbclyJ5TRaVPtrRH2Y1uSLnLe+KmTNIlOP8vXnz7u5ibSuJU8T6fGXbnOkqcEbc9EMou0gu/qV13//2t31dNrLb8dD0jyZYbwm9d33oTZpTKTfr4M1nqSkxIkI+GyXhplSNnv05/dQY94idqJKreUZNdKdO1qXV0LqWmufDkz/LN9L1ccnUiaoevTcnpcIQ6/8gqMG8G+GxnhCMSb+92FEsvLBFczaBYWCN/5ijX8wX09E6ZMdMNipAgoliA7StzPHT+6+yuXecjv/483rYj/Pm//hJjIxbT+3cw/egLNKLDXLlxgZFhg7WFAo8++CgVp0swYFK3C9TzVWpFGydkMj11N8t//hJWfYnA9SUix69glkq4AWmId5Sw4RoxAgFpzzbR2sLtE22vi2W6BDWbRsQmeGSCyHCSo3+a443rS3T1Ng9PxXjoQ/tJPnoI5+Yy5vK8aiPc2gS5bfJR5+t2HYVqUxUHSFPKL2ShJKUjlkElb/POVxZYaNUxbIfip5/hT5/6Ndp9u9kmjjIC5L0W51tdBgyP5wdjGJ0yBaDmaqpsRQSK8zWH61qMUQeyUtIjcHfloDNYmJlj9a03MdS5adNpmLhmHLq+JVoKUUQQkXimPGy6njTFSwytTUJ2QD1PtaIq4USitNJyKhN8R8D0tloEymJI+GjG2hXK8xfRXZP7knH+sW6RbtZwJLprQNvrYIvoIaxQ07+XZTHS0oVoqClRT9y00mgt8ztpz5X7xQ+Ox9Tus5T0eAGXcNQiX61ycuEG1XaJuwaT/PyzD3HPEw/jjUxiWWHVWi8uc3GfuRIxd2MKDSBt4GqDQK5ziXtKuUcwTiCSwAiEVemJOChlIWh6frmR4zlYXpVjX/9D5q9cJTI4RmbHfnIFg7dfu0J8Y53Hn/oIgT1DhGN9fPv4Db5+8ipLlYZqnpeVsCpQ6rmTfDeUuED8ChkpppB7VMYOCfELs1OUZeFIDsWCTPRZNOobnD/+Nm6hTjAapEYTKxLGbUjy31XGorJdRQtZPP9cP6P1OVaNCdJ7P0YrkOR0cYV8Ksnd8QTBjkMlFOZyqUnJljIPYehYREIujw1afOm5Z9hY3+R3fu+P+OYbR8nWK/xyrMkLYyECQ1moVPGuSOQlrI5xUDAPErWXuKbi1ek4pom7d4T26g3embFZXHXoNl3SZgA9FOVKKM1rmWkujo5huxEVZZZiAiWKyfWoyljkvpVCIEFpdHC9tmrGTsjOsePQqJbpmhp2wMRoi3jnt5yL81s2n5QYLtK4tIhLdF0cer2vq8Q+Yc9K/FlChkJsMDsEV8skglEefWoHwxGdufM3OHd1lvV6B9OL40ZNPCtEVzmXhccnAAlxLPnN2BJNVqxWTSOVzarvV6/WsJU9QtrbVVk5HbmnRG3z/GirH27U1HjkCadSxHCRvnusRRE1hVnpKRan70xVTwjB70ohkIoY+yhK+Z5KyBCnQs/FKXE4QcCr76NKMCReZJDuazCcCTA5gmr6Fv+25bgKUSLMJXluyQJficSKKeG7uFQqYGsLR6FAex8TB1UvWi9OD9c1sds2ltGhYaY4uWayLNfC7vvJfOIT7Di8jfiN07z9J29gvvACz22PMvPHX+HS8XM0pvex68MfZFvCY/6lv+DSa2cwg1n0TBzvnr0M9KVonj1JYeYGRqaP4Fg/2SMf4bFP/jQHnDZBiuApFgCaJmxWOWAWhiwUWhLPkiSKhtYRAfg9YWrruf9+cVNhRXq8TiVp9LicW+KmCPKZaJg948PsHR1WorqnGxw7doyVlQXcjjCDpR1dYlu+uClvwqmSQodgKKwKTQLi3JS4+hZzsxfxUvF/tUDwxw9xnP5VL193+T7uzl7JoL8Z4Avp3y1uLqDETcGp9FIibo8TflvMlL+7gz76V4mbW6KaHGIZ3y11TfqvjuAhemkUU/EcPdrCsDUDWF0XV+9gugaOEWajVOHq9Qu8/ebLfOPf/DFJF55/4hEOfPRxRoe28Y3jZ/jLl75FY/aWKljpeLI88xEko4k+du3ZRiuuM7NaJH+rSqBRY08yyEc/9ZM893M/g9aXUWxFORaCKZCNGqurEdYM6k7THyNkM0qKh5RS6zdn66aitajXe4VTvfvzjri+iF+CGwkEAwrVs76xzGZ+k/VcieWVEl/506+ilVY4tGeK6d2D6jzTFI5unXfmbpJfKaixQ7YuNSvC6ECGcF+MfLGBt1zmmQN7+MLv/s9shPqVC+f9iar3i5uqzE4wGTIncR00EfyEf93bBlb3Rld+ZkFe+OOAlKLZrZZ6bsmxyaZTrFWbSvDaWrzKc13eGo2GepP/r6pYuEu11KCQz2G36yTTEWKxKAErrDZBwgFxvMeJRGTz1Wd8SqGWyJkiEsp9o+ivMnbLeKjeepuiPb6makdXnM0m9VpDtaOL41fEV3FtbjlMfa54V7ngZYOpWiywemuR4lpOoTT8ebj8J4OGOvFqTJfNG1VIKOq32igSF6nfDCCZjECgywPbJqjaZZKJpGJoyzOs0WyzWW5S00zSOvzMs09xfX2F9VIJLdhmPG3RFwmpTfd4CJLxINHx3WzMvEufRFP7B+l6hnJ5mZIAMjskYkMUNq8xNjmNFkmwLK3VubzabCy1bVq2TqRrK6FeXKGKexoPqvh6R1IK0pheqDAxvp09Rx4jHA0xc/ldTHEw9sXJrcxw7fI8G5ubeFoK+tKM7trG5kqJcqWJlRohmJhgbCyqCvO+9YdfpiIs5a5DgCDj23Zyz8OPMLJth2LD3jh3mmvXTjI+tIeH77mHZr3M2XPnWM/nifZlEHlr+uHneeCeKYLtEn3JCGZ9k40rF6jXHcbu2k2jmCO3XmXb9BSVegmv3WYgnaR/YISuFmZ17hzHX3qZppcgJxhnM8xDj9/H6JBFfmOZbqSfUn2T3dunlXM3qJ6VLnokjG4FaZarlHIFgtE4kxMT3Jy9SaVaIVeoEew6rCyu8tbpGwxl0yQz/Vw5ewk3LRz7AGPjo9iWoYq0prNhmo11BtopcpEQkYxOa2OD3MKqP1cy4myUIxw6LC7fJNVSkT7d49LsBpuSgEulCJtiYqhBJMz2QoPnP/1REgmDdP8gyWSC4uoyl989T7FeYnJijyzulLNuY2WecsNmfGoHwwN9VKplhse3c/3ky7jRSUrlKpPbRhgeSKpCT1dKwjwTPaqx+c4J/tm/+jKxQ49zT9hkdCDLxIE9bB/O0tEixAM1ZheXuHbuFFowSyybkQAXfckB9k/uolBb4/L5c+SL69TcKMlUhsmxMRLRINXcIquL85TaOpmpvWwbSLMwOyOcA8Z3TDHUn8BwWqxfv8Erf/BHzLphztg6Nc0jXe0wEA4SDneo51bI5ZuMPnQf/+DvfgpvM09bnq3xIG7bxa01MD2XYqnEqt3EWcozcGA/O4aS1EpVVVaZioXYWFplo2Wya9sAm5t1CpUSTrtFKpkiEjNpVjZZn9nkxTNzDGzbxchAkm0TSfYPx2ltrJMvlYn296u5YGZ0jGQ46s8HhWPdqHHpzFnePPkumzWHRjBEXyhKx20pnFex2qRY69K0PRqOTUUY17rJruE0Gb2u3Ob5JhSaNvWmi92xMEIRpibHGYiUcYsbbKx3KXdMbE16ElzqrToLrSiRh5/h/k98mj3nj1K+/DpOe51wMkAqEVSM/7OXy9wKJHjgrixDOpwvmgQf+Bi77rqbbWaHg9OTPHRon48X6cLpM6dZuCXiZk0hw1ShUNAiGhvlaq3OVCLYEzetHnNTcBehHzs3f6jC9J/3H7zn3LzDsfmDHZq+o/Ov+vuJsMPvTi//5/2p/wt+9f+Szs31tsdivavcI9vjEJfGWmmTVY47abWVVmN/Yv/X9VJrINEcZcHcaKk22YDsnKnJkKoL4XdfPKbETRFJfG5VLyZ5ZyF6b0KvxM0tIVNNlHrRRFlE9qZXWxEdP4q+VX2wtZf+nnvTn4z59k7Ft1SR+p40qhqhxURkMVHc4JHT3yRTu4gW9gQ9ryaqhpT9yOrbbVH1LE4M7eebh/4bXh3ZS6irq4KEmuxquh0+oNf4jVCRxaDBL7R3ktB1FX/MuA6DDoRkaVkpMXPxOPPzS7gDY9AWRU5m5yK2auzJr/Dk5TfZuXmBJ37xg6QfeZ4/+v++xKFHdvHAo4/SP3o31xcrvHbiVYrVGxSur/JPfuvvK8B32IpQaZcobFaobjbRYyEeeORpbn3lJULnjhJZWSdyeRlNmtF1ac90MDRTFU8YIZmaGwqZJCD8jkxKrS5Bq4MTcdC3JYmG4px6p8orc+u4us2RqSgPfmAv6fv34i5vENrMYQf8Yp7esqa31H+vkEPOlKXJIkunJfNg5RD1F0C1gs35b62yXKnhNGpUP/M8f/KBX2U5cxeDXV3x4Zq0uNpoQ1CaOC2G9DqJgEW547Eh8HxxVYk30IuSlNZRcVDgCCoeo9uhMjdH8dQZAuEoAadNoyauOikVEgHDw9AtVSjV0YS12VYil18j3iQQ9Z2W4qgQQUAW0sIo9cwwbruGYTSxrBAR3STeKOItXWdh7iI6IXZFE3w2EabdqKs2a2FzNT2Duh6hJc6YYC8a7HZomRHV0imLSc8wfdeORM0k2maIa9OjawSVA0oWNaEgqkSluHCRufnzaN0mz+zdzhd+5ed44CPP0U0N4omAoftCpUD9JVKreeJa67U9q37YirI768QVe2oLGSELHrUglti+3Jtyz+pd9I7NjVNfZWH2ihL+I30TNNoJXv/2ZQLFOg8++hiBHf109DBHz9zkjSvLrDQ9n0WpioH8K0W5lpQbXAIDvngkLEhp7haHZ8PTsHvdMRJXHo8H2TcojoRVTr11AqtUo2O6aElx1Ol0bVO1SDbdNo1OmWg8zAeeHWFb6xYLdpqhu56nE+/neG6dOd0kbZjEI2HWW026RkjF3uU6MK0QRlBjOq7xT++aZnZljT/42rc5e/YcY40Kf28QPpYG13YwmjUCVYeW5TtOletUxFsZn1Ww3MANRKjsTuEtzXDhUo3VvBQWORBMsZrewdHsFO9kxpUwKTOorjRVKAejiGTCwBXBTzZBuup4KSCIiKdyzBwHz7aV0OeZGm0RzCXuqUpiQG87PgxdKYC++6rltLB67mpxdKpxTmKHokrI+ZGLwexgCdqhKY32XTwprpGiHSndkDFLnGAh2TiQB5NE6332miAU5OeW8yFuRWmkNfUQU/v3EzADbNxaYHNlRbk4Zddbb0m8U64rH1eirgO1AWaoSJm8SexdISN6xTdyjPxGdnG/qTY5n9DSMtUGm0K39OqIlAAqP4vk80WAVYw4+T4ioYsg68dAPU3ilU0VLR/odxXaI2roxLouUadN1G0T1hwsTca5Lm05z0rw8p8r4mJTSA7VnC6L+C7BjjiVxcUq4iYGHQAAIABJREFUgon8LjpNOaWCk7ASnKlotMwg8Y99ivHnnmck0KJ69k0uXtxk6Jc+ysCxk1z+8pfJ2TrJj/8E0w8fIHztPFe/9BXW5zYUCqMbTZH4Oz+NsbBE8+jbtAoF9IFB+u6/j0c+/Tnumhqjv1QFva6QE3LdGBLMF1FCMxT2gpaUffgFcp7ETRV+8n1N6bdHdj9O7V8+vV3FLWGz9zE5N3I8+qRQaEza0ofQ5ZwZOseOvs3q8hKOcK1FnOxFzSWeHuiVCilxU1pwgwLk78XShbnZKxaSiLpqTRcUhOKbysbLXy1u+mrb986U5HfYEocUo1tdP+8xN6/M31Lipn/v9Jybd4ik6hjcMQ/Zkk9FAOttyfr4gl4EXn2st08rQpVKk/TsmtLDI//O/5gvbjrSQi3XqiabfA5WxwQrwkIhz/Fzpzj62suc+8rXSOomhw/vZ9tdu8kk+zl2bYYTp8/hbuQUR9qR4hfl/G+TDgQZGJKGY42NSovGpkvA6TKW0PjYMx/gU7/6dyDdL5kRTLWF7CcF5AgHu9JKa6MFZANQrn3JLvh8YXFwyo6E78fvUZN6eBofd+q7nOXrKWerp6nzvLy+zPLaApub6+RyRdY3q7z08new568zOjLEjvEkqZihkDZ222O52mJhoUirXiUW8QgFMySiCUpOS5Wp9Lk6P/HIw/ydf/6PueEEiIjoese5/x7XpkhzkpCQMVQ2WKRgRzY0ZANFnvsK2yLnxH8Gt6TkznVUkZrE0wOuSV86TmZ0gLmVPCvL6zhNaV0OYYaDSgDdLORVi/LA4CCFeo1mvUW72aZWrtB2mmRFnI1F1DExtACa55BKSlQ9qo6mjGNy/nzmtgjximukPi7C522B0/NxH3ZbYuDSet5WketavUHTFic5tDrCZuyoEkR5NkihnCelkh2XVqVCfmWVzeVVNScQEVUxxtX5NNS1eJuIJWsRNVj4yRVf3PQFcbE2hMMaD031UynnGBgZpt0JcivfZLFQodl0VLQ3arb5zNP3qfnxqkTGA10mk1EG4mH0kEF/Iko2HScysZ3LJ96if3SAVF8WIxSnbTs4lSLRgRTFYotM0iUbHqATCLFezNEuFTA7LqWGx+paTRWADo72KU56uVijKoWBQZO+TJRIIsWtawtsmzrIA/c9BbrNjavvMDDSp8wFszeu89o3jpEZCHPfoQe4fnOdthVkba1IoVDBjKSJZ8dJpOT5qHHy+GlmZq7TrlfoiyfIDE4wvvdu7n7oYcVSPX30VY4d/RqZxABJK0K+UCWXq6rN79hkhgfu2k9qdJxtCZ2xqMfU6CDt8jJrC7No4X4SA+NUF6+hJ7PEwwar+U1VNBiPRLGCScVn3rxxkTOvfpOc0UfOlo1Njb17xxkaCFIv5ig02uQdh0//xEcpSdlVrqCYun3Dg2oOtL64xurqGoGBPg7uHOXy5Ytk+4eYuTnP7NVZ5m+uMbewwsBAlMTgdpotV4haWHqQUWmnb9TYqOUZHEnSytUpXyxQ6k9x774ByrPzCkMVTUUJWhFubLqEIx2WN+pEEhYP7Bhk+cYat6oOXjZJQpzMEX8OdLdm8eiHHiIzkiDbP0A4YFDNrbMwO8+tlVVcK8RTz38Cr7rO6swsG+USbjBA/0CG/kyMerlKfm6G6MgeOnJPd+pK4Mukkwov4YjD3YDq+fN88d99G216J0+k4gwNjTJ8aA/7tg1Qqjm0FmY5df4cRijBjun9pNIJVtdWqTVajIwMYrfyXDh3Hi0WY/v+xwmoPoMq7Xqe4uYmjQ6EhyaZnt5LyuhQLRW4cWOJjmXRN9RPsGNz6/Tb/OkffRtzfJrlWBS7VsdeyTGSiTHaH6adz1NtaiTuPcRv/9avEWnWqTcbOFobK2So9Fg7V2KtWOBWJceucIpL83NYsQTpTIJsLESrWuf6co7hfQeZMNvMza9QdF2ahabaNG8YHun+NDsiGq+++Cqvb0R44slHSbk5BrQGwahBqr+Pwb4hqlaQfTv2UiiuYTiCT3KhUePyu+c4ff4ydTeEHUwQlE1VrUGgXKJUrbBWcFkseGx2dIKxKP0RVDlPWhOEhstas0vBBtv1cMVKbplMjA8zNahh1kss3ihQa2gU7QB5G6p0Kdoe8Xiageef5O7lAsvXzykH8fapPsYEt7BW4/RSnZF909wznSLVbfH25SKNe19gz5EnOBAxuWtyhPvv2tnjruu888473JqfxbZrqgDWMIOYwTDRxCBXqm3l3BwIa8qtKa57ETZlg/bHsfS/LpWq9+i6HUv/TyVu/rhQ6Ec+o+u2x62aq9p0dyZ0IgFxL8liSVZHfgTkjkT3j/x9/qM/cStmdUdjrFpAq2SMR7vRUpu3VkS4o76nUhxov/viCYrNXiy953BQrk+ZmPXsDsKsUQtEccBsuUGUo8wXJhUoXZwi6nNue0mUZV+91B/+DEyxt3pMMN8J6kdk5GsorUpNFEUk0AgYFuOlDR4683XSxXcIRaWRW1wgASJeUFn0ZVe7pgd5a2g7/2HfL/Hytu3sbAXURLDiGdi6w3N6kf/RKDBndPjl7kFWvADb6JDuNMjQJqJbavJy7d0zrMwt4/SnhBKoCnxSYZmu2oxtLPHEtXMcaq3z6K98HG9qglePvs2jH3qOqd2HiIT7KTTbvHHtHN8+/k2686v8r7/9OdqdDFY3TrVWYb1YJ1esYxldDh8+zNy3jhP+3S8Sqq0TqEjGzRd5ZfEpnDs5FoGgH/MTsUFagkU0000NKyjsRWgJzLkZ4ITu8PpaHbdT58iuGA8+PEV6+xDdekOVHrmatPb2ijjE1XRH07Bax6hYtUPXDasSG7+OqqugzLVSm1NvLrC5XlfiZukzz/Fnj/4sZ8MH0OoGMb2NHoV6x8aSIhwcdng2+3SdtUaN83YLJxBVMXJT1VJ6eLac+aYq30i5DbTlW6xenQEjAs0GlhGlrkdpEiKk4naaYj7awbYfA5bdNrvHOAy36Rri5BQuVxxNHBYBjbYuMbKq+n0GInEGDY3w2gqlixe5dOsmrhFnKBxhR79F0GtgS29KMEzX7GejO8pcRVdRV2GdWloLxwjiiiNDtaP6jomtxbBPMZX7QRx7wsqCTCzEzghcOfbvaW1cIm2ZPLNrgi/8w1/hvqef9JtSxaFs9mPoEteRsiARF0VQ9zcaXC+P48zhugahwE50K64cVqoziY6/tJUJoIreyr+vqQKdhQuvcGNxno2NknKbOKEMr51YYnZZBFkL1wjRdE3Fw+xIIYWh0ZRov0JGSERS4tsiRvvxabmVxdUrjmfxpxhmGLurY6sNHQ/XabE9EeXwcJxKZYY3jp4iXK6Qb9dJjSTUItNteXQcg0pTmsBt4tkE/U/cTdj2qOVMDuzeTnjA5EyzSCka5ydGh7hncoKzcxu0mqqjhXBMOI6WEiXj8n61xpuFAq9dmqF66TK7ywV+Y8zi4ykDu1DEaOT8hm0pOPH8MiFhmIkg6crgKMzUUALn4AiNm5e4fjLPYqFLtQsLyZ0cH32QM/1jyoUr45JqBhe1TwQiFbvuORTluLg2unAulTPRL7fxWZfy/UTE98VBNQZKhLLTpivtOModJgKE38qsimqULbLnapR/IIt65dzwI7rq4pD7WcRFiWYLhkHFq/2FtIzNpiVlUNIwDtHRLIF0hm7XoONIMZGHJdiHjI65btM/PE6qr49KJc/ChfNUbtzEFLZrT7BVzmQZnqRFXDle/YoycUmiWsz9dnT/V+stohWyYSuuLheRv+C/LayoxfaWxOR/jgiS39stcof9UxxJTkcxPoWZm9A8srj0ex3StAlpwnmTDQe/IV0JUarv2mfw+i5k/9kWkCtZnScXU0XtTWyClIwwC5rFdaeJM76T9Gc/y54H7yY1e5nrb51kY2wPhz4yzI3f+UNWT71Fe/cRdnz8U0yPBCm9+Q1OfeVVqIm2aaNPHWTgUy9Q/85R6u+8qzY/EvsPcPdnPsGjjz9EullEd2q+aLYVFb7dhy739B0sTbUBeYdrU47FFmxkK7Fx58HbEjV7ypFwW9+LpWtko1H2jw6xZ3xQCckyJzh+9KRqo7ZdW8XKRfBWsXThbvai6WpREAqpxcHWx7YKheRP1Zj+nyjW9QPFTbnOdLg8O09dcCTiQu6JmD7S9g4X6JZ4uSVoqnnN1tj9HpvU53767/ubs+/Nvt7PLPWvWk/Fv9VGhKUrp6DVNZSr/uraCt8+dYLTR49z/WtfJxFw2T6SZnxiGDMSZbVpM7MgItWmYsgpTKiwa02PgUwCK2rS0F3lOmvmWopT1pcO8NOP3sff+u++ALFhbHFlyqepBSW4ASk1+t7N9O/52d/nbH3/HFM5EWXu6BlYgRDLuTVuLd5kc2WRcqHIZrnK8UuXWXn7MsGYyfhAlMlkmIQlrrsula5OqenRqHXI9DsEOhHyRYeVQolGrcz08BA//emf4sM/+zlutfwNzu+ja3/XjyUOv66hK2d1p1H3N4wkxC/O2Y5DUDjQIjAb0GxLcqOFqclxs4h044xt6ycfclnfbHDh5HnKqyLoDdE/OUa1UuHi1avkby1zz/2HKdg1nFZLNV03KlUazQbRVJJAJKIKnNQY7XaIR6OqMCUs5XRy5SjcgWzh+s9jtSnYc6YrDmjP0d4WUdMWYVNcmw0lbjaaNo2OlNFAQ8XpbcIdl1DHoyVjv67RKFVZmbtFJVdQ7nd/ziaCpgjb/nxEzbJ7Y6rcgxJ7F76xf8n3xGt173jEI0Ee25ukKdHXiLDOk2xUPPL1BrbdQbM1NKPNkXvG6LYb5OS4WkEymstYymBoMkMyGCcRCmMOZLl55jLR/gCjY+PEEoPUmi3qdpH06AhrK6vsywrbuU1TCygMjtdp+CaEaptWXQrzamSSQcKRCFXboNwUUbbN+GiEHXfvZXFplZHJe0l3QsTj4kiVgr4m4UQSPZDgyo0beJ0y9x04yMm3r7KyUWf21hy1RpGQPP87HlYiTXrbLrSYRa1YxpJ5gNui6QUJxMYYGhkjk4yztjjDzfMnaYQ1TCPM7NUFNjdKTO7YxoHDB3jg8CHCMZO1i6cZizlMDmdp1QrcWlqk0BDHtMGeoT5CkyPMn3gLa3Ab6XSKTq2MowVJ9m2jeukqf/Zv/k/eZYiGZtHvOnzoqfs4cM9uGqUCt27NcnO9wa/98ueYmbuJ7djqGIlbTwvGqVRlvg1eFCgVqWgBHnnwITr5Zf7kT77Oq8euEQuLjNqE9H6Cu0Z5fHpCPTvDns7N81e5NDdDYDJLddFWCa12NkzWrlIvVWklYiQE+VRtcGF1jdx6jmI3STrc5emHduK1HHIO6pqVjclIOotVrfJwNs5DT91LdnKQVCJCbXOJzaVbeF6AlmsxX17nwcc+ipNfwLRtmu2W2qC22y22jWYp5+qMjG1XDvSxiSlaxRzlzZzaaBNMVtFtoLsWm68e41s3c7Qn4nxsOE08nEYbGWP3zmHKlRLzx89Sj/bxyNMfJhoK0XEa2OUca0uz3FpfUKWBhZbLwf2H2bl9mlajzMbSLMtL8xTqDRIjY9x75CGiErVuOEQzcS4d/Tbnrt3AjQ4wmE3TKMxz7MSCun7mgw7htrDsOyTE2R3W1NgWMII4I0N8+NmnyXhtHOGNyxrLsRVGQOb7npQr2VUimsW101cpC7d1OE3K7LBRrJI3A0yNj1K7NYsXDapUY6XQYnWjQCMcZGC4j5HyEjPHz/Hyqsn0kYPcMxCGwhpG2CHdnyCbGGFi372MRiNU66t4nTpdt4JdqHD++Lucu3yNTjhM1w2xWmoRHUjSV2+Sz6+wsN5isRGkGooREyxNp85QX5hEq6HwU+uOxno3hG50yQaEd2lSsA0mtw8wFLKpbhRY33BYq1mUu2Fs4Yd3bUayARLhrjIkra2UKAE7JzOMRnRmVko041mO7O4nGosTiFpcu7ZJYeIB+vbfx55khAemp/jgw4fRZZMRg9OnzjA7N0+z08Q0NYJSrheIEkomuVwPMJnwGApqRKwwAZVAsXxmeC958uNY+n+04vSf9B9qL/y7hfembKpw5XZtzW3mpk/k7EGt/6q/p8fcnP4xc/NHOUt/s8VN30UhkdLb4qZaEfSWSsqh4E/zZVKlJtBbZUU9hpnf8uuLm2pS1xM3by8aZBEpDsqtxYISNcVppvwzfmy/p56qRa2K8PiCnjhrxBkhtvKJwjqPnPoGydw5zISBoweVg0Ucs6popetQ1y1OD4zztUO/wpeyUww7IRKew7pmUtBMXqDBP3Q2ONFp8VvpvYpj1u91SWOS0rq0dJv1zWWq75xkY3EONz5O1OzDtuGDu6WMqYh99SoPVeZ5YucO7v+7v8C1/Cb1apV77jusQMrCeGm1dS4vLjGzeJNgtc2Hn91DNDqIoYWU2OCq0habZiOvBJD25RXWfvU3SJZzKr7bsUwV3bRaMk8VJmAVL6IRj8ZpNxzl3PQFSh/8JRNU1VDrhDlWLnEsb9P06jy4J84TD0ySHk7h1Bq0FM/R51H6n+tnnbfKhZRmI/U1ihEVVUUdEo8VAUgEs2rd5cSpFeZXyujtOq2P7ue1e5/hirmDVlEe0h5WPEZMM8l0gxhanZRXJV7K47ZtHCXQSumITQiXoHBQwnHlxAqENKKmq7gwVy9eoVDvKLfDwPb9FOPT1DPDBMNdAp6hAOYbgTbFQEbtvIkAGjQt9fUFiC+LXccKo5keTiiNrgUZMiXe1eYjfUEORnQuXXiX1//8q1SW1shnpgmEQww7VZ6eypDICtMygWUNcnHd4j+cvonbMZSg3w1JploOVO/Y9arUfWfQ7eWwKnExjC5GxGIgFWM62uHNr/0xpr2uOGQHMwa/9c/+Hh/6+EdVrFA+3TQyip/pi5si9EvsWW6XNk57g3pjHs2ziEd3ogcTku1V94q45eTM+XeoNMC4NBsrhAJrLF06x8xim+WFDVqNEjU9zYlrsFBMKMdlU9yvqtRFCj9MOq6JbHGovniJoyq2n+AhPCWE+QYfYWuKX0j+SVA1qrfkkpRIdcdmKhHiQNaimJvl8qWbeJsFip5HvE8ixy2aVZtaVZhiXcxkBFIJ3EP7CWpRsONE9A7RrIk9ECbTH+WfPXSYT+6fJl9vUyk26DotEtm44opWqw0ioQTfuHSN37h5HedmFePkSXa0Fvn7qSYfNbt0bMEKiT/dd3p1DaF7ikorCxq5XgT9IDHSKAOH7mPx3be5eq3E1arF9dAI50bu5Ur/KHWtBJ443sWm6jMeFU9SjYm99yUOadcxu3KM/OMli22JlMt5EQHC7ygT8bHTEzXlT4mb9+5rEeHkvuyI4ClxRnEq+ZKLL3TK+z2WpdpI0hU+Q0VO/Qp0PwouV5H8fKa4/0z1vaMjWUYO7CcxPKL4npYlDF9LbTaIS0eay4PZhOIHb7x7lrm/+IZ/3HwbF4YpDqFey/SdGV+10Srf0Ie3q5bi2/Y4X4IXDpxvMO65924byP2YpP/y3cJy7d9WP28/mLeKi3qfuCXkiosfj6jmkQDidImpfvEuSYkIiwNSNlOU21QEAJn+ivNKbF46uhtQzxn1a4oYJ/dgN8QmAS55Lmt4OE9/kJ0/8VEOTA1iv3OcY6+epPPch3nhSIzFf/VnXHjp69TueojtL3ySAb3B6kv/nptSbBXO0NUNwk8+QXIgSfk7b9Oc2SAwuZM9n3yej37m4yTaDeUsF2FYzq080+T8b73ktxW3tL8p6G8wikP79vu9j6m/64mbd4p6W2P9FlpmK12hsOwe9P1XIm7WRNxUAnbPuXnHhG7reHyPG1Acu+/jbvrH573XD9IAt8TCLTE0KOOnCG1uRzXgCuP58vISb5w9zbl3znDxL7+uHEHDIZPd28fohHRMI0ix4XBjdYNuod7bePHI9MVIJqMqVl5s2ZRKLdplh0DXZFs2wudfeI6Hf+nnMEP9ijEmY5g4S03NpB0y0Fq9zPn3mdTe/rllHvYDdt63jolgOwKapdrHN8slbs7fYGHuJpV8jmqjplq0T710ilqzQjJsMBQP0ifsRUNXpXaubpHtG6ROlfZmi7W1CvWaTVwzePz+w3z2136J1L4diqEnt/MPe8nIIYmJVquJXavRlbi5xFRFJHA7BLoaTadJW7nLLSUcaN0W8Uic0b4JtfnZDHis5Vu88e3XVcR5fGqKgckx1ZL+5ltHyYSiDI6NqueLbDR02w7lfIFmo0E0EVOFWplslpYtX9sjaJkkYhHVLC3Oaj/dYKjGbBkPu8J27pUHSRRTyoQkii6FQRIHFr5mqS7O0DZdETGF1yroEREymw21iRNULFcdW6Liq75j05MNNJl3q+/TE+m3Njl6czs5j7I5IZuKEpdXDFzZSBPhVH43UyNsBnn0rjGCXYP1So3Ngkc2FVObMrOrmzhtHTNs8shDh1iYm6PiSFljQLHLI+Euw2NZ+pIJqoVlpFwoHUgSzJoMJEJ4NY1Sy0VPhwjGQ8TFoba6rkRdQiECIWm5l2LEAIbVJZXU6NahVl4lFEgTiIWJ9WfwnAJ9UZ0nP/RZbs7Nkdp2gEZVeK5l+uP9NDY2qRZzBOJJVqoFWuvrlOeWOXP9FuM7dyv+Za0bYt/BafbsSJDr9hHOTtEuFFi4elI9I8OpUYxQiqCpk7QM9KCPmdEaHu2Yrviq58+e4OrVa9x74Aifeu5TFBZu8Prp03QqJULtBRLRKFO7pilUypy9eIX7H32UPSNDpAainD/6Dn0jkyraXi5X6BvfycTEJPNHX+OlP/h9vtNMEBgYIWVoPHLfXg7u30GrXmHm+nUWFms8fN9d3Fpe4KHHHqGwuUoul0MLxYkm+8gm41RyeS69c5yHP/YJpqemMCvr/PG//Qu+/OJbhKJdomGXdniMwPC93LO7n2JxiUS8j9J8jlJuncn9kyycuEklEsZLGgxqcPHiNUKDKUJWjNkrmxTFIDCqszRf5f4PPEaf7hANhNiwbS4tLtGo2UyP74Bmng9Mptl/ZJqRwT7K5QLV0gaa3cISBuPIJLncBtVcATOssWv3HgU5qpakk6DG4vIiRjjKwcP76HQDTI0NQr7E/LWr3FiYp9iVHoOdHNizlz/9zf+dG02N9o4+PrlziPXZZa6Wy+y/dzvxWJxutc32x59l/4hYWVq09QZdcSIuiFi3qYqEWvE4DzzwMBmnycbsHLnNIhuNJusdm1hfhkcPHyYmTvFmg2ZD49Lla6x2HeITo4wkYpjlItVNm9nZS3z75i12WBl1T8r9JWN4y3OIysZLUGdyxyh9sqYKBpGaTeF9y9zbFAyDGFDE2b5RBC1EtVSh3mkTTERIp+NqPZ4vVBjcNkJ/x6NWq7OOrUqwTFcnd2uN/M156A9y/4EjnFmaZddEislwmLXlBUpuk333PsyR+x5Gd0pYtmASbBDsz+YKR185zYnrq0THsuTzNjO1NvfvHKa1XmRpKcdqrk0nGiQ5FMO0NeauLUHKYiAeIeJqNLWuGl/DpkZGtokNnYJnkivVmUhZqhtjo2xScwRhJCWkjuyJE08GmZzIkHE7VNbKXF0oUTI6hGIWETPJ1L69TOl5vICFNTnKrcs5TuYhH06za2iYTzz5GF/4hc+qbkpxrZ88Lm3pC9jdNoaYgMSo8WNx84c9Xv/a//6HxtKV2HlHodAPe//HsfQf/Zz+1yFudvndF0/2nJtq9uhPkZRzr/eSyFDPuakW81sOkZ4rRA3kPaeEihOqyZUvuSiRRn0ZFaxW4ogSbbYYSyrO7gtuW+Kmcq+oMg0NyzAYK2zywIlX6Fs7jyETIEM+roL/yu0gRcUlz+PMUB+vPftP+TeBcaq2Rkizcb0mbU9nsmOy06nxdqBEix2qbk8mv1YnrJo3Da1GeHOZzLmzrM+coT68m1AkgNfS+Qf36IQLs1w+f5W7907z+V//79FCaSUMhaQ9WgQS4T+6EnkVjp1Jp9NV7iivW1OxTRGLRIjodDRajQqNyhpOrkzz8hX03/+39LebhIZj1HFpb3YI1iTG16Lt5fBicVKJNO1GG6fuqOiKHEvlaJEmVGmwjcV4o1rlrfUa7W6Tx3enePK+CaKDcerFMpIbNxSXTEo9ZIItDxd5E75TR024pYDH04PYTUMJxkEVI7ax203lury27vH21VmCXos9Hx8nt/cgtdgEQS2B1vUh4QlDJyxCaqhLPBUk6DqkohGyfRnCIRNNdsEDptQkEYgM0pH4bcQiFg9y9ep5/vTPv0YoMUAsm2bWCWLtuZ9H9jzASCBB1/FYarq8uLnJ212X7VpGNbHWzRatrk7I04hI9E4g0lqXla6hmrEHPIfzXoh/OBblbw+avPjuMf7Fv/s9DtavcdPtw9j/SQYra/zaJz5JsRnm9RM32VizWbZNXllcoivOD+K0guJqbSihxHdp9oSG2+KmL3CaXfn+DuGIxnBfjCwFTrz873EqFdKWwf1DUX7jf/o8T33kWbyuuEBFwJCYkkS9BZ//XpupTGhct0a7nVf3YNBK+1xMTSQdYRL67hC5JXVD7s0W5dwskcAM+bkNri22WVrIsbG+yM1ChyubE+QYww0EaDlNbIlQKwSBQccVfqiLrVRMaZp8r0jjdk9aVxy0fqGMZlhK3JSvoTY2um3GYxqHBzSC7U3Ov7NIeXOVcqPD6Fg/uBXya3nKxaYqWjKG+nACIcKHHiEUyVBpa7S9MpGsQag/w46+fv7pg3fx1ERCuUq9rkFT+JmWR63TYr7Y5EbN4NitOb6aqxDa6FJ78w1GG3P8cnyTT2stEk4ARxrSdROn0sAOG37U3vBwFb+yq9q7DWmHj2RYvjbPajLLycxd/LkzzMVuDDcoRQ0lNFdKtnyhUr1tiZziTJQ3ld0WDpzE+f0iKolk3xY3exs2fhO6LDJtP0rTK2Ty+6vEvSnDk0QqfceniJkq/u7zRXyRU0nZ4lzpuUnbviiursseX1JEMjOk02prdEXl7bQp3HXSAAAgAElEQVQZumsffXv3YKUipCeHWDl5nVi3TcHtKNeQxI0jyRD1lSVW334HT9igrqcayJVjUMYy+e7iZpY3eYkyoWK65ntirCoV2irt0RXYXVx1DcW4vFM+6gm33y0p3SFu9sTM3oaM4mgqZ7HvEvU/zVcn5T/T6xLuCDqhy5jWJiJkUXF9K1as/6cspHw3pJwbk6Amo5G4n+R7yf2YZMkLcFbv0kik0D7/WfYfOcyUW2H96FEuXl0n+YVf5GlvlqUXX+HMX7yM2z/Fjs9+Br1b4+aX/ojGWo7U7rsp3czR94Wfo/Dmd+icOINmW+z88As8+YufZnIgjLm2pPAWBILqdzKFO+2n+XtOKyX3qt9560m6JW5uCZxbH79TiLst6Klj1Wv67h3K2wztLiqWvn90kD0SS/8b7NysyS6kcihvzTbuvMa+28Xpz49/gHOzp9P7F5nvQt56fV/npnLWe4qp3e7di8I+lnM6u7GuxM3jp05x9Z3TaDO38CyHHQMpMtmIL+p3NOodjeVaHasG8XSQiJSeGTq1Vpv1Uo1yVeYWOolgmMOTQ3zuJ3+K0Z94hkhIhB8pohMchIbVMWiFLOW237o2ftDs9s7m+jt/r+8SgAWB0BbEg0fHNLh28yZXr1yiUdqkXtrE0DsszpY5d/qMYvCFAyHisZjCmjS9DgMjI2qcE0divVDBbbaJdnX2DU/wsU98gmc+/xk2aBKVcf3ODZHv80MroU6OtQb1Zp1GuUy31ZRplYQW6LoOARmW5Z7tymaREF7aWKZHf/8g6VS/ckVJpHghV+ebL36LEIYqeQmlpDCjwRuvv8nO8UkiqQRtwYSIU73boZjLUykWScbjRKIhxfd2JDHhygakRyQUVNH0oKyu5V4VUbPHLvX3oaQh3Z9jKcZmW5qWbZrNptp0LTQr2FL4I7zLjoxJQqGQgh8UZ1E2PpxynVqxolyz9XJZzZcFV+G4gmPovbZa2++cj9xRGqnEUNUsBWYXggLP0k22jWdwgyElVltulD2jWaqtAieuz6oSwN137SXTl+bCpXMEU0m6dR1HNuhk81AV0dXJhGzGkv2EAimssRhhvU7UtTC1hLqPxNkaTYRoeRrxUIh6qag2Z8PxrGI9j030MT09TjJiEdIj6rjoUtYSNrCbRVr5PK2yw9yVS7ScqIr1Du9MKZ6e3dIxohEIW6zdXKZZ7lDRDeZX19idjNOp2qT2Heb+Zz/M7oG0amHudBq89ep5NvKbzC/fIpUZZcfebcSCNs3lAsGQzqF772H2nWusFouq0f3UmdNcuD7DA4/cxz/6zc9TXi/zxX/xewxls+zdP8HunXuwOi1OH32di9fnOPTMw0Qdj+E+k0rNIJtJsrIyR3Jkkj2HH6RW2mD13Du88q//X05Fd9EKxQiHLcZSsibpUpfioHKezcVNfvKF56jUKjz9zNOqmPDalStYkQS79u4nHg4yf/My1bUVDj75QRKJDFppg6/9h2/yF3/5BobepC8TohPfQWSwn5HsEBuLVdy4S6Oco1by6N+9mwE3R7VcZsGJsmdbhKBb4+zZC5y/tMFGUaMb9PjgM49ycFeUnUeeZCyeZu7qNd68cJ5LyzmCZoadQ1NUCvP85s//HN969c8ZFy6l4dD1mgz3Z5mc2AHhKEvzs9ycv0yjUyOZGSAaiRLWIhiuxUZulcs3bzKya4QnH/kAVrfA5pUZvEZdFQV64Sx773+MUMzgq//k9/natRL5/hhPTSexiwWMSISPPv8I4xPjdF2Td4/PsefuvUQzAVp2meUrVymulugmsyw2bJrhAEkrRKCcx6220fUYTiBM3dRwZZ3ZbpLRdNZnZlnM57BS/XTSSTpS6CMb/V2HdDCJtzHD0XPzbG4W0KoVVcrVcjUWSg2E+jv16C7+7Rf/F4ziOpbTVgWUHUWLsNC7JkkrSD2/ysmTxxgYnVDjwZxw8ONRxqJhqFRwBzLsHx3DMhyuXJrDiyQZHsjQrdeZv77M6kaFUtZl70AGK5Bk/uJN0hEH22iylq8R1JJM7J1m9640wVqVjhUnbaSxNq/z9Zfe5OUrRdzBJJeuzTM9PcXujMPlyxsUCoYiWyQT0h/hUqq1qDWhXmqQK3uEM4LscMhkdLXGkcIpSUTVrRB1N8jmwqLCmzS1GMGQlMjWaNdtnJZJXdAqUYODQxlinS4ziznObdTQkgke2DfJtqE0IXdVYbCi2SxzMzWWogeJ7L6H/ZN9PLp/N88+fFihoCT1c/rEadWW3uq0MAO6Mkj9WNz80XWu/1Kfedu5qRbWyulwh3PzR3h/MtThiz92bv5I5+9vorgpQoYUe/grHpmYd/nii8eVuKmcYCJGqsVQz6Gz5RgRgbMXXb4NpOotNJUwecfC6T0gv98krSbavXiguFCUCez2olSCRX7kcCsOJjvfKqbZKxTallvmqWN/SWztGu20gReTAgNZ1LcxbBej6VI24Pj4BP/X/l/lVXsYx5NChrK0l4CtKyek1anSdkr056N09SJ1VdARIGzXGHLKDHereI1NVpdWaTgatlOm7Yb5hceH+FsvTLCwlOPEq+sceeRp+sf7MWMJDt73BJFkH5ow+LouTsulXq6zsrLKi6+8Tn71GuXyGlooSLXmsrK0zsb6Elq7xpSR5NP9Qzxt6Xj1KlZ/XInBzfU2TlnKCep0qNCKZxWzSXiSKuEprEcJysvEVhCAWodEpM1sLMlLF5eolys8NhDlntEoXlAj0DaUgGXXxbkpB17OsRxzXUWaRDBQUUUZUzo1pLVJHmQyabc0TbVzljA4u2zz9twt4obGr/0ff5v9P/lxwv3jGCqWLA3bEuoUkaWO24pgBBL+iCQRVSXAubgBYfxJ03kQw66hKTaLCLUtrl27xDe//TpOR8dMxDhZ0fjOzqcY7NtNyEjQaDtU2zXWZcJhhqkGm+xvmNzqetQEA9ExEeBCQEpbpOGeEhErRioWpWp7fKYvyMMJj+9cOcex1/+EX/eOK57Z7PBPceLKEk8d/hBLmxonzq9Qa2m4UYNqUI5xBLNmKEHO03qR4jtCdOIyvs01VkvsLrRdkqEQu0cHGbRc3nr5X5Jfy+EVcjy/Z4j/4bf/Lo+98GE0TRhecoOIK1DoNzK58vuzZdkisobfv+47zySEKudDYunC9JIomhRpqKZ2w8XwatAq4LnHaKzYXJytc20mp+D9c1Wb2dZBbjbCdAy/md2TUq6OLFY8hLrblqh0r1laYuniWJVFns+DlCvHF4kUmsIwVRFXU8QvReHokNI1tgVc0s0Vbl2foVheV7GQB+/fjes2qeZK1NsuZXEaGTp52yHy0LOsVhyqdgAv5MGghdUfY3skzMeH03xw9yQvv/EWjbapolvSuNgOR9jUPG60Njncl+G+xCCnjp3h8pvHGK3n+fxIk48FG0Q2bdq2h5aI0HDbajPCKVUJiItFOVbVHAynWafTDFDG5SuhvfxBej8zZgJljeo6qs1eRf8lCqjETHEE9kRNYaMpcVMWto7YyVXsSwY64cD6TktfEFXCo6H57bUibsrHlcDZO9nirBYkhyNfzy+ikMZyxUVS7s0eNVcEO93AaTaVkCI8RK9l47Yd5RySBnEp+LCDTUKeOHFcsJvKJaMHIuiWjh0BfV1K0xw8K8DArmlaK+vU1pbxTMdvUZdCCHVXB9W9LDgA+X1EsPVN972wt9zf8i+EO6vainvOfMXKkxZyiWrK5wS2ciXvxdNv//Jbj+GeMHo7p9pr1LotcMp4oeAJCmkiP4M4JP0CHrFud7E64uRsIWk9cZOnNIOEpqsSCClaEBFUyaQy9gnDUSJSrkXdM1ixAlxqtylmM2z72IeYeOEjjCVipIprzL15lLffucH4L36WR1nm3a9+k3dfPUaz0mbk8UdJ7x6jtbZIdTlPzdFwwmF2feYnKZ86w8ZrbzO8bw+Pf+6n2bdvJ638InGJ0XcDdEJBWt2OSKtY72N0i7D9XQLU7SyE/xzdcnTKn1sC550OxK0Ivn8D+xuJW+zR98RNiaWrM/g3LpZ+8eYc9S1xs7cJ69fMfPfr/c7NO4sSb89Z7nBuqqP0/lb67/M1xZEn6BLF8FQinI5uWWzWa7x55gzffOUV6iKivHaSgJyvsEs2ZpKOyqaKMIs1KgJnbuh02zWGMgnatRbrmyVqTfGDagQiAbaPj3J3up/P/ep/i37XLiwzjCFsSc1RGwa6I6kWU3o6fuhrS9z8Ye5N0cLUzCAQZGZhkQsXL1JYu0Uzv0iQJm44xvLyJudOXaS4WsGSuYNuKZbk/8/eewdJep/3nZ83dU7Tk/NszosNyBkESYAUIUqyjxZNmaYkn22Vryyf7fL5XOcqny+UXS7fWf7DoXx2nSn5KJuKFIMgQiSRsQtgsYvNaXZy6p7O4c199fzensWCIhVon09SsbemZne2p2f6Db/f83yfbzBEhSKel4EoErqkrZBD4+M8+9RHePRTLzCwfx9tT2omR8kHv5cs/d5zJvWgAKetdotGuYzfbStvRAEsZehkeuK9KWBvj6DrIVXG0MggQyPD2F3xAteV7/z11RJvvPYmQ4WiAjedXsj62ibXLl/h2JGjBBIuZwuTvYcj4Ga1QrtWo5BKkUiY5AdzKuPQCAyVUi77WCqZUGFDskR5nqdYlTJEjsgl8rUoOMhWjE2Xjt2lI56erkvdbkW1nFgL+BGzUwGR4oErHuuuzcbtJZqlamRJItWWWKmINY8ELMnat2OnoNR80Zooa66E5Yl8Xi116o8M2a3IvxNHDeNzBZPs0Chtu87s8ASjySRdP6SCSSxuMFrM8d67F5Fsx7bepbnZYToX49iBKYqFMXTHZv/cACsLa7x3eZXYbJH9+waZGx0mYxZJBAmGMklqvkNvdIqx4jCa+Jh2ArR0Dk+Gla0m0xMzmL0t9oyOc+vmWQwzgZnI0glkQAd+vcnyrU0qocnehx6lFba5cf5VrLpDSoaTlsuBo6fYrAQsXb7BSDKLn+7Szlr0MoPsndrDAwcOYugxMgmdtcVlGp7NaqtLKjdGMWXRLN9iaWVB+VV3unUKPZetjU1qa002Ky2aAtoPxtg9AKVmQKGQo9Gs8Gc+/1mOn3iYmObxu9/6Oq+cfY/PfeHzeBubfPPrv8Jnf/pv0ly6Tnlzk6GJ3ezavQ9Nc7lz8T1++V9+EfvZz2EmC8o+yfS6xGTCFdPoNiu4lW2ef/oJ2t0WiUSMsGtT3a4QyH6WH6DnBEpuf+nbL/Pu9TtgJXC8NmXxGXcM0rRJ6z57jj/IG2dfZnhyiqXrdRjNMLdvlKR4987u4ZnDc0xceYWvvjbPze0yH33uRwhr25w9e47r5QaNXpPDx+b4wsc/xpH9D5IrDPDKb3+dVy6dY73jYvgZZvbu5/lnH+fJU4c5+9LX0LUmSdOn1SgzOD7MI088jlNt8d7F8xw+fJy3Xvo6K/MbDIzvZmhyjpHhAlPjSe4sb/LNd8/z+U//LGub1zB7HoPFvFIs+UGSRGGY1e0FwpUtfvE/foNrZo+/+skHKdBjvlQin41hb7dxmjprnRjhUJtyeY2EGWfX8BTpZJ6S1FipJJ4ByUCwcVGYWASurKUhCQl+TOq4gcd4epizL77Bv3vtJY48/DCHdh0h45jEPZ+22aHc6TKSDvjtV9+mHtqMt2tMy/oUWqx2YlzveCTvn+Klf/9/EqsvozkegdzzUi/pSeWdnDQNthZuoPsdpdArrWyTHBiil09R2t4mocV46PGHqGzfIX59nYWOxuCBWSaKGq3NTW7PVylXG1TaG2y4HZ57+nmuXq1xY3meYyf2cXRiitvnLnGjvMT+3SOc/tTzWN042XieYPU8X/3y1/ilb95gwYzTS8X55HgcO1jk9rKQ8cfYNZcgm2rTaXQIHZ1q3cbR4pTqFstrJQbHUuyaKpA3AsJ2g9DTsYnhGjpdx+T2QonCyDAz4zrZWFN4ALSqAc0wSdnr4bQapEVFFQYqnEiomPvnMhzZP02o1SnK+tszuL0Wsjn3PIPHH+LYiMWJ2UkePXqAmBRPGLz/zgXm5+fpul108dnXf8jc/AMLgj8GT+iDm31Q864s/Qf8t5Kl/zBQ6Ac9r39awM1f+Oqb1CSwoy95i3CvCNxUQGS/GYrUh1EBH8WY3COfu0fidC+4Kf52Eeso6j1VWNE95v7KX1B1aLoCWlWDJrLMfnCR+NbMbG/wxNsvkV26SmDW8IweaaMPHIjJlG/hmBrzhSRfHDrEvDFNOhCfmbqSHItHoRF2ibOpAIFENk8y5mGl8qSTRQp6QFZvYTvbyoh4+0aNgbEi7WwSNzA5MWnyxEGI+wbvvFHj8sVLDI+myUzv4hM//T+SGtxHIIxXraekQ9VKje36Fq+ePc/7F94idGvUfQ9bQNhSmdXVBXzH58nZIzydTjFTW6HetLENk2bXIezqwmvENWxMS8dqhzi2MFOElSiBHMI9ChSoqcfEN9VlKpNls5fj5durlFrbPD6R5tm9RQrFGFk9RkvvkpU0VsW2lRRbPfJEk0Tkvh+TnCNTWCBWRoFffuAqWbIU76Wmw0tvL7PS8ci0TH7in/4ke154Aa1p4N5cVmxa4/AsiaLkF/u4Zhw9SERJ5yoIR8AW8QqUKtxCMxOKcaFJwauuAZfF5TucOXuObstmtVrmWnySi1MnaBTnCOIFFfp0IJbkcDrJt2sOmlUj20gSCFhkBaQFFzMsslIA9nqMmg0VCvWOb3G9F9J2xL3TxNlsYLzzBp/ceo0Nq8bk3tP82q0hwhb4nQBbixMmYjg9Owp9MTP0HPEGlSZSmgNpJnaYmx8MAaJ1RG4SD9PvMRg32T2SZND0OfPylyhXyuhb8KnDBf72//wFHvukgJvC2JRGXHjI0t98AG6q6Kyep9jJESMpYhwJIKkk6NLUCDgTkYzU/xliW8A2nvMrVG5ucuVGyJ2FNu32NhXN4lz5OG9XpCF2FatVhROFpmI3d9SwIwLbBGBJ9HTl3amY2cpXV9LnfeKGsKrFN9XCUdNp+XVEOhdihhqZwGLIb5BqvYbRa5JOzzI2FKB1bRJmgtAIWd5ap4HH8cfu58pWj9TgHJc2Omw02yTzSVJTY/jFPKZ4AuHSlkRxK67Y0r4h17EMKCx1Hz9BwKxmU11Z4b2XXmOoVuHzkz7PTEnUfAKtVCNb6uJZGm3NI757nFjDoVdqqCJSmDG64+J7FktTx/j7xi7e8vK0VXR3FEgjBacvYVVKWx3JnFXit2JrRUCkimrsCQPHj9jt0oiq1BHlsxF93Rev0ijYIfRtxYxWwUR9IKUnLEhpjoWVuQOk3gVAd9ib0RqsSUq4IT5zchnIa0a0M7WGmpYCUHtODb0wBLUaVi6pyKWBNJUimcJDHxslWJxX3npaNoNhu4QCgg4kSe8aJ50bYOPqIvnBcZqbm5i5LNliEbfTJbAdBkdGVDGazKRZuvAe9913kuWb82ytrKi1XllRSBp94KlGXDEjFTO4zwDd2Xy/yyfy7r2kwMs+y07tMdFgRhjOYpMi15tyu5PZhgrgkfUlYicJWCfHUfwQ4zIoU8zZQEnWI/hUw5LwIgEzRO4a+HR7AW4siRuzCMwYxSP7FRDsu13FUAoEcKp0MAYLpKwa9noV1xHAGwxh0OcSaMkEnh0SNuowk8TKjBGUOmTHd/P0Z3+MBx49SkIaH0/8dkPS6pru4UiInpLMf7dn4oc1u5Gn9QdDw2hv3Rk+ROvSDrgZHeVojVIuFgKa7Cgugh6DySRHpsY4pDw3/4SDm/3AKOWH+EcEN+UY7hyju7CoGsJ+L8jtwxWj8nAVr2ZhFclQQY6vYapgqveuXePF3/k6qfY2r1+/RuPyigKsElpAPGmqgZkMswrpIiUcnO0yZiqhJMqhLXYv0mRrjIxm2TM7zsOTh/jM3/7b1C1LhWqI1C+yp1G8ZcU+VsOU3+eh7qJ7rA6+31PlOlQyawko03TqXYcr167w3tnXoF3G9JoEiYBeYNBsBKyuStBQA1tC3AxZg2RtCuhVAmUxMpKzOH5gHw8/8yxTx09jh5ZiWIpFqAzMvvtIfzcYrc6rBo12Q7HX3FaLmGUQGpEVhyFKFAUYaMoaJpNIMj49xejwMK5ts9rYJhZoXJxf4s03zipZsMiIq40my0srLFy7yRPPPE2l3QYBXYOQtmvTaDTVECljSfBfQHYgg5WUBHqpU6N7Vfza0um0ssrxZd1VQHcYBdcFAY4rQJOngM2uY0f+mp2OYnHKJdZxbfV1YYoKKCkhUVYozKg6GwvLOI2O8jFWw7I+U33ns7qndwZk95BeIuKLDKRMFVJoyBBIDabkq6ECwQczQ0ztG+fSjdtosYDxwSKTyTymlSUs5MhkDNq1NSqbWzz93AMkBjXChk13UxQ3QwzO7CHotgk1m07HY3u9y8TIMLOjCRXsVhePTklezlhUVhbwYylMM0SzaxiBRn5klMzIOIaWY3JqirgRY2nhLdZWVjhx6gFmdh+nvHWHqxd+l8XbFToNjWQCxqYOcWe9SckrK9l7sgvWSk3tYdeadfx4C7MFhUyOtmcyMjnNYw+d5ODeWYx4jp6e5JVXX+Tw/j3ETahU19kqV6g0e3QCEzOWxo3pTOST/OZv/Bp3Lt7EF1sZsZOQHqYjNj4tkrksmtdmNhWQ6WVJZAvKe3581xg/+TOfwV1d5ptvvsGhBx+nMn+esendDBcnVYDmwECG5o3L/N//4dexfuLn8BsunVodLXAUq8/WfGK6TtzvqVrMDh280EVy5KVul72qZcs+HBI3ciy+8y7vXrqOr8l+5tD1eqTMOOPJkKylM3viSdZWtsiOZLFXqgyMjzI1mFaBNFcdj8Fkhr/3P/wov/gPv8SXz7xJK5vgsx9/gqOFPG+/e56zd26zXgv5xI8+yV//8T/P9aXbLN6+Tj3oUrU9Ol2N0SNHeerhJ3jgwAzbNy+zsXoFK+hQ2tzE7cE+kaA7LuVqFX18nF6zTm29gxtYjE9NMTGYoF2+yfpGnbJn0a5XVKDq0FBK1Rk9P04unleDVzPRI1lb5z+9dJllPcV/98Rx5c15fnWD8fFRytttzr2/SPaJp7lvd4wXf+OrBL0k9x1/kMFckVZlmwHZe2MBbc+mroLJZO0ISIqCwrfpum1SAwOU1hp0yy7LnRLJiTF1HqdyIxTjcTWsisXTHBhN8K//9ZdYa3UxO1uMtLfVkHXdtdjqGAweHOeL//6fMNAuE/jCvJYFzSXQJOQ3hdHzKa3c4ObNq6yVyqQn9jA3MUNM8iC2WzQ2SgSdbY6cOsTW9TWK9x9nfHSA9vI8y7cl5KjA0MgIa/PXaNZslla3SM/uodT1mJst8uThSeKNKheEfV+xuVx12DW9n669jd8tc+vCIq+dW6NWKHL4+GHC6xdoJptkYsPgpRmYEHDTRa820dsBm7WQmllg024wPpjD2W4TOiHF4RS5nI7bauI0BQDV2Gj1SOeGMAXuDFwyqaRi3vqdJrVqg1IvzUZLV378WQmOSgorvEG5HTCyZ4wDEkxl+Kou29hwqO17ivH7n+TkcIHDE8N8/JHT6DJpQnr0txVzUzzDhbkpPfMPmZs/KMr1X+/7FLj5R/px/Z747vd8178F3Pwhc/OPdETvPvlPPLip+EAhAm5Wu+2oHZBAoR2iTD8NVBXrfdaMSOdU8I8qnPqpjH2Q/S4LoC+LUT1mvzft4zIR/LOTiN5vcqVgi4CdCOSUhlier+Sdmk6xus2e994kvX4H362wLT4ahsi5fMW0kZFNNu8yvs9i8ulPERR3o/viF+gqTyaRz0qyXmA6JAU4lYmcmKzH8hhWRk0FQzqUKiWunr/M2vI6+6aGMVMpBtMajn0TyrdJu9BtW5RWypz6yBNoiRSZQx+la+yl65ok0xnSmbySd7tBh3qrR6fTwsDhV158kXPvnCFslKi16iys1ziWGua/GS2wf2WFetvAE+WoHqBL+riE5QoTz0qid9qKcabk6IqdIyCTNB0CKAUERo/k7hyvL9Y5s1Bhq9vkkckcLzy6j8ljM3jbHdpOjZT4+O0wv+R1JFFZPu56NvWI9WwCI0kYE4jSV2FC8bhJue7wzVdvUer2MBs2n/ynn2PXRz8NG+BcvIVmBMTv34c5NaR8BrV4As1JgCcpyoK6SRMmoSqakuKFMQlOkdAnKe4l1TxkcXmRM2feJmbqXLp9k0vx3bxy+BM4yXEC3eB+w+TnBlIcGTX59kqJhycK3NjsopFQBuOzAxZz2TS2eF6Kn6RXZbg4zN+5UedbLY8RK86RuE91eY23vn2Z1PWrBMM55nJwtT2J2+5hucIkjikZnqZ7GJ5HaCZUsamu4b7P7AeYTB/c7FuBRCwqeY8e+ViP3UMphowOV1//GqXGBuGqxwun0vz3f/+nefhjn0bXiv2Xihj4It/RdUlKl6ZJ5N/C7hPQTABNQVDk74koEVWes0PViqiTiiUb0BL+FdsX31QSmbWVMnZ7mxo5fu3cUd5uZTGSBoEnsKFOIAEzwhRVUt9QNb4JzVAG3/Lj5D4W4MgR9p1IzATIFuYeOm5P/MXUbYthRIxFzYdMr8Xp3mtMDa7gxB+lXq6R9krYfkDJ0Wl3HHWdP/sjj/E7793gxFOf4MKtFvPrDYxCivzcANZgHFvX6Xg9zJ6pfMwqItdKxAmNFMlQY4/W4WPxkP1DAbcuXuHbXztLumrzF0ZCPr1/kOzkNF59E/vVSwQxg14qhjs3JMajGBst1Zz6QUhXizOfm+WL6VneSBbZlHwexHJCGkcbJFVSSSejaHgZ2CiAtx8mpOTqImWUm1j8NZU3pdg8yELWl7jK9wvAKYpu8UITBq4AibIWKU6ugYCb4vMmAwcVKKTk731WaH+wJOdImlMF7FnCZBDpuEdG0jB3zVEYHRFMn/XVVUpvnePQX/kcy2fPobe7TE/OkR0YZHNjlfUbN9j/8WdJtza48OKreC1PHeBzqxMAACAASURBVA+VpZxPMXDsEJMPP8jWrXU6G2tks2lyw4OKgeS1u7i1Bs1KheG9u5mcm2Fl6SYP3HeSy2fe5ebb7+E3xEtS7ArkWhFwTY5dBOL/3se9Zc2OFF3tFh983PUKliSgKDHbDCJvYBXWIYCxUM1E5i3rvBqkyHGVzx/4lEauC+okoKn4aCF8CoNCj4KYhA9tmXi+BOpYJLwGXuip1Hlh9EhKc6IX0NEcrCClmGI9xVgPFICgGcnouV5DmSeLA1U4PcNjn/scjz52gtGkh+V1sRxTrYG+FQqpjECxzT+QS99dY9Qb+eARGR5ED/Xb7wDa93juRUn00UPZl+z86x72q7zsnw5wc15JuJW3q1KfyBbzhyuTvxtA+5Dn5h8C3OxHyNETAFz21yBUQ0MF1ekWK9vbfOe132X10ss0Ox6LS2UqN5bxOp7y/1VAc89QTHLH9FQwjpHJCFpG2OqSNXTmxoeZGM2RySb4c5/+HDNPfQRbmIXIuiCWOoYC9DypCaQ5/0MBsv0Zg7oZ7l5JO1eMOoYxQ0jQUiFGIJkM02qNOpevnOfa+bcxnDYNvUYcE9/p4QjL24wpz91GpUIiaam1hDCD6XnsmZvhgSefZOrgETw9gSs+3aZYsEjq+Yfppt/thXr3XjA0mq0mW6ur2I26Ym76ysdd2O5iBSTWOz4pXWdiZkYx0m9fukwhGWPX/Sdp1Zu8f/0W7793ianZWSZmZqnWGmxtlVi+Mc/DTz1JpdtWITeuvA9JMO/aai0RIxgZSCWSJulsCksGSirAR+pjnZgVJ5VOKUsBz41CzcTyx/H7oGbXUczNrjA3xW+z6yo5uufYKgXeDT3c0FU1r+WHeM0Om0trtBstNRRTy9jd+zo6b2rfUL9Hn2oggGpfbSVAtxAGhMkvx1MNsRUIGoWJijVTaqDA+IFhKisVdiUsDg8USGRHWQ1MblW3qdbK+J0Wxw4fpZA18cImQa1JLhbHKmTxTIOcJQCRyaL4Lm6VmRsa5MCeMZLZOG7PJJHOkYoZ3Lp2hfGZ3aTTMVqba8omZmTXLsYPHyadKSqwuZDK8uLXfxkcn2P3nWByei/V+h2uXnyVxSttnHaX6vYKxek5XMOi4odsNHwGrTSHJorUjB6xgQkuXngF3c0Si2dxPYuJyRF275mkmM9zfP8srU7ArY01Hjn9EJdfeYmgOw9xg4WqQcWLYRohvUyMYqrAV7/6DW7fuEFXmLRGXPnb9sIOvgqzTIlzIqbp4tZhz+w0x/aPMjeW4+FHjlG9eQNzeIJyq6KG3EdOPkZ3u8Xa9csUxwax1+b5pa98m5Gf+hvE2g4bdxZoduoEMRmYmJhiDySe2bbsbQGGgDVSQ0u4puYrxq/sV64RsvT+Jc5duobjGaQE9O94Crw7OJYkZoQMz40zOT5JzygwEBoMTRSor21w+cIdVlJZ8sUke3an2JOf4Itfe4e2nuPphw7z+O4ifmmNd+bnaaXyxAydfcl0BMB6LUVG8cI4vcII+x58iJGhKQbSKWK9Lmd/58t4rS3SmQy27dNutSgMZhkvFrl6531l1ZXLjONJ3eR2SOie8kgfHJsjNzrG6rVValsNDuyfIjM8hJ4uks/lVBApEki1fIV/8AvfYMHM8zc//Shuvcy5aytoRowzK8uMzx7CTefJJOoENYd3zt1is95l18H9PHDyMAcKBZUk3hHyhZUmE8+QNGPELBMjZuB5NmvLq/zyl35Vyef3nZ5l7tBxCvkiaRnm+y4tYdTGY0yk2vyrf/RL3GwKyaVBvL6N7roqcFNIotZkln/wD/4OxybGFbBpBB3ieqBYy7duLVDbKLO9vkmp4zF27D72HJzA9B10YiTTOTrVTRZuX2DtZomBvQfZt1vS2gMqjQ5mMc/UzJiy4nCCJqUzt7i84WImQlrWCHY8wdxIit35BJvlRY4f3MPbL5+nLHL70jLHDx+ksdzktTcu0M0kcJpdlhs+bc3mwGCGoB3Q6gXKW3jIihO4HWptn9XNEKuQYGBYJ9PTqJbaVDs2qZxJIQPtUhmfDG3TZHS0QKoXUttoUe+EpAcSDCV17GqVkhdj1bZIZXLoQozQbYq5PLZncmd1k6Mnj3BkVoYSXZZurVGdeZTJBz7G6clRjk6P8cwDxyMiiG5x7uw5Fubv0PG6GJZgBT+UpX+fovuP1Zf74GZE09mRpe94Tv1R/y3fF4Gbq3+s3uR/zi+jCn9NijwB0UzV8FhCk44NoM8epGeKcPW/zONPC7j5z7/6BhWVli4elv2iScy0d6TkqniLsBT5b5W4qkq3qGiSh/Lk7IcbKK6IkrNKQdVvHlWXJefmnmN/t4eNACL1umL+2wc3hf0kvn9Bs4W7uMRYNqvYVK8EIQ0xbTd7OIbQ+yscSizz8wc1HtvzCbz5EmFQI7Z/HCOXV0zBMDTVzzYMkSeJlls6oASu+J0Ie6LXY2Nrm3cvX6K8vs5gAkY1neFYh/igT31jk8rSOq5MwI0i+uAYg0Np4rOnqdrDyLhWGE2JZJ5AfOpCG0PLUum0yJoGb166yoW3XyHtV7EyWd64usniK2/wN+6f4/EqkJpGXy0TOGVlJJp0deK6r2SkXTFvjwmbI1TFjhx5kX4GCDAYYCYtMseG+MrVdc7cLtPuujwwnOTjzxxk9skjdFfr9CpbAkX1z9cHnmMRk/ODJthwXTQzrQBTmfbrcZN4OsZ20+Xbr85TavhQbfLJf/J5Zp//Mxj6IL2KyKBtNAnjyWXoamLi7GIGKQIBMKX41qVJChQjVXoyLxZgSkEkoIOQEPUei4tLnHnnnAJKV6rbvGaP853dn8RND6qU0Y/nTP7uTIq5VMC782t8/OAcL89vsic/QKnTZiBrUUiZlJsN0ppGy2mze2aWnz1X47dbXR5NmTyfr3N99Q7/4us36F1ZIp7dR9zo0BRA1zfRBcPsCXgmsTMemtNURaa6Lcx8ZPAqH33ZbcTQiO6BnQGAMMnkS5ZmMmSYjPc2iS3/JqGrYXZWePpYgs/8tb/Ckcf+LDpDd/GbyBrAViFIwuESWRoK7PSisCEx/hZmrZZT6YpKpC7sXcUgEbmvNDYu3dAnqdWpXfwPBN55quU1NUWteMP822+e5l1nGk/J1qCry3mWnjy6/xRopgu4qRFTLCBNrhpckdv1g2FSpo4uoLQUbQJuqjAbSXwXEFJSygKS4RaPh6/zwNEN3nh/mIBx9kxbikI3v9WhWncYG57k1Ok5Lt1eYnDfEc7O21xaqZMcTLN//wTFbEpJO+X3y+gWjhi6WwGeZWAYMTJ6yLBW4ajWZIoqa2slvvL1C/iVHj9a0HgyHSfZy2MJs6BaYUOzlXdrxzKVAXvbCdgUxnpoYU4c4rfH7+N1r0fV0uiaEQtK82TBE/9LCfyQRj1i5MhwIWJu+io9XKTqAjDiCFwsvqv9e7QXeWaqC0KASuWHF7GhpAnvObYCwlWTKiCFwjL7vDP183bS2aPwoui1hDna90FWDE8J1AiwkgmmDx1g7+kTxApZNktbvPNvvsThn/9pCokE2+9ewjTjZGemaHeblNdXsRI5jh/fy523LrBw9hJ2raoGQmIVkZwYZe7JJ4iZKbY3FtFMkRdJ0pksUT16rqd8P5P5HLV6jZGxYfLJNKXFVdau3qBTKkfgr7x3NRSQt/4B6/DDu/AHG8OOZPaut+S94ItiNfYBTNl35Hz0E+QVq1n2DisGpnhn9tlg6pTJet9PlJffR80GdEjIpiYXrQBEMQXuqjmMKWC/r9hgCVeM/z1lEyF0cwmCSwQeYhpiaBmxxo8AGrGsUPe+MIZNxfIS03ytMM3+n/lJnnnucWYzBqZdwcIn7hkqrb7md8kK01bZD0RAyV0wR2F138VDVCGR9xyvPo53dw9W/9+3GekzuSJgpP/of6sAYUPJ1O9lbr52hpWV1T8xaemXbs3TVMoG/S7DXV1m9zy+G8T87grwrkfphzw3P2Bufr/v72ck4scMFRCmwqmETS3bmhFTHrPnb17kd1/8ZYKtmsQsUF3ZZLVUplaJpHkRy9olrgWkUilELxBaGsVMiqlCgcFkglwuzZHTp/joj/85GsksurC2JUxOfB/1uBqieJI8bQh/U/aCD3DKvjHth97yjgj8+8nS5fDF9R5tGRzoMiiWoDNhTIdqOHvn9m2uX7xEvbKm/N50sfhR0JtP4LhqiJNIpwiFHhjPc3zfYRUckhdwJZHGCyI/Z9lj5d7pkbjLRv6+wGaUvEez3WBjeZl2taqULSJFl4Gc4Yo6RMfvdimmE0wf2M/CRonf+U+/wtMnjnL8k8/TdmzeeOtd6tt1coODpPN5Gq0OqyvrGF2f8b27afoOoddVTMl6va1SwxOJFIEvid5NUnGDdMKKAtmUV7yoGqIqOJVKk0klCFxbAdW2AJuuqzw0O12bru1i9+XpwtoU8FNk+eo9m7JEubjNJm6tRbO0jd22o31I9uKde3qHya4GbSJD35Gc78SF9cPX+jbJatgjv6Al6cTyRbEJiKGbAbmhAWb3FGjMbzEZ6zGYMqn4MdbCGPWez/Z2HV2XEKxd1NZXsZ02YafJ0OQIxdlxxkdyPHLoEMulNhfPvIPeXmXf1Cgzc+O0w5BOx2cknVfr7/WVJe578DiFZJLSnQW8Rp3xuRmmjxwmVxwklx9RPq5vfPstpf45eeohpud2U9u+zpX3XuHmjS7lZpdMLM6Rk6dp1DepOh1urTTwGx73HZhg+PAeFrd8zp0/Q6cVJ5lJiakD+3dPMzOdUx7W9596iEa1TU/kw0OD/PbXfovr1y5gmhbpwUn0gQGV7j04OYwVWLz85pvcXlyg6jnYYRwrEN9uCUa0GNDT2KZD2/JxKjY//vgJnjk6qgaqhx85RW2lxOPPfZI3zr5ENpXm2IkHqK5usrE0z97jB6gvr/Dl33qViU/9LNh1Vm7dZLNRxpcaR6T2AmqbIWlxj9Zcxew1fQE8dTzdwxMrEy2Gp7ts3LjNy2ffw/bjxCVgs+tT1GDvoIA7OnP79uK0fCr1GOPFGIMzeZxGi7XVTar5BNn8ANsraxw9vIdUaojKwjLbtRZzQ0X2ZDUuL91mvuRBNsex3XN0A4ek5WFX66xXfYbvu5/P/aXPkxSbhl6cdDJk+fx3yMYdLF2julWn0ahQc8pMDo6wtt1kcGSY0dFJZLxe2dhgc2WNMHSY23OI1ECGVCLN7cs3qZe3GJubZdeRIxQHCuihi92q4dy6wT//hd/grJnkr3/mEbytLV55b5HU1G4S0zPMje3ui0RqWG2fM2cuUGrZTB89yOz+WaV4E0sxSWmPWeK9rZEQ/2vLEt2UGtR0ag0WFxdIFjJqqDFQGCceS2AavuqpPAk2CzSaq5f40v/x66yk0ji2jV/eRnPaJLQeZtxE2zfMP/vf/xeGkjEs08Py2+gCnm5ucOX6LUK3R7tSo6tb7Hr4cYrZgGI8QSEzSFwG806NrVt3ePn6EkYqTTHuENgGem6Cgelh8nEPrdmEtM7ye4ssacMMxSS3IcZW06dR7xDXdIbyJplYm/LaNlstIQi5HJmborZc4fqdVRIjWW5cusWCl2R4KM1cLAphbLZtOtL+WAkVQilrXMUNGc4NkIuHaKkQJwipltu0ZDCXiStmestGAefFrEnGsHA7Gpu1Dg23y2AiRdyFtVabIJlksJghpndot2QXTJKJx9lerbKdz/PgkTGmcwbLd1YojT3C1OmP8dDuMU7umubh4wfpSZ8k4Obb7zF/544KlxO7E2Gu/5C5+V8G8/r/8lW0T31p6cNxjjtMzB/w8w+Zmz/46frTA26+HnluKnCzzwDb8cbsp8sqxaOS/UmrJSBKlM6smsYdT03xcOxrZJX/lECg0ZAxgoLuacp2PDojzDQqiwVckX9ZUoxJAy0sCE2nZDtcarbYMzdJaHp8tdumLk7MAgKJ6X1Y45S1zj+cs3i2sIfw/RsEbhXj+ARWcQCdOIGkS+uakiYKgqDkYJLaJvWhJUu3TqVc4fLNG9TLFap2g0LTZiARRy/k6TRdBRAZqRiOOchmM2A41WHswFEMa5RYLI6ejlNrOpRXSiRMj5ju0jENpgfHWK04LF17m2GzRXp4mq++u8Fv/Yt/xd97ZJofSe4jHDtC7N33CbYu07MC4uIYpTkRXOVLYEFCBRbJJiqSFEUO7PmRTMnsUTw9xlfPr3J2fpNW1+PUUJKPfmQfMx85grvSRCuvYYpfnoASO23uDrAZ5X5EwxKR1UoqtECnEnoivUkuScvu8eprC2yVbfX1j//jn2LmYz+OlZlU8g295xEIaCSFlviCxlx0z8KRVHQdLMX0E4JJXIE8QdxB71nKk1UGENLOryyt8uZb7wjGwLbd5eX2BN+cfoZmOq0axxfyCf6nXXmmEy5nlqo8tSfPheUaUxmLZhhNj4WI5Ync1xZZv0uYjPO/LsEF1+O0FfBwts3ttTX+44vvY9x4j+zESUKnQs1NgT+kjoyAsMp7VoWkBApULpgaHZK4cvULjWOHMnWvBLDPhpUgrNCIvAnzQZP7Bzf4S6de47UvL3D8YMBYOs6xH/85ph/4SQxG+uCmAPtyhCRQKK78b3tuh56/jaYrAxp8v6ueG4tP0DNiahDQ0+TYi0w8HXkPatAVdqUU31f+GWb4Cna3TrfjsFJK829ffIob5mFqzbZ6Cx3d799DYrIfQSCG3pP8KYxeT0kf270eHSnQCMlqIWkBN+XaCDW80MDxouZSvE7ls9y3Ra/MqeDrHDvQ4RtfcSj5w8wdOcjQeILlrRVu3akyM76bj3/iGG+88yYzR4/w7hVJ5K0wNJRg7+5RElaOequugnACu4NYVAjrWoAn127T7TTIFxI8dWwv+/I6drPG62evKEnwbq9GYq3O+mYCW+/haCFlp82YmaHjBjQdnw3Poy7Mk6l9JI99jAuJHOvtAFMSZXWPjjBp5H7z5aLqEoqfppoLCIglEmfxko3YlcpnMggwglCFF4n4WtgItusoj1QB+aSx1OTaD3zlu6mAP7Fl8MR6QO69fhMrmGbfX/OuBL7fyO4wRdUNK4urAuwixq4MEdJDRQZnp0kNF+n6Hgvffpnh+0+SyaVwyhU88RAV4E/Y6ha42yItL2C3HbaXVwkrNbUGiJG+pCRnRydJDI5gV9eV76/d7fatQ6IGWhJvBeStV6sMFEei9cXx6TbqeN1OFKokQLCyTxCg9nsloctL9UFLtZtEMNwHSvUddpnaadSGooAWlUbfN3BW4S+yd4nMXAzxLAXQKvs5WfOFdaM8lqU6F7N7IaJJOrqujOolBE4sJ8QzNGJz7oDIAUYYR5dUc6+D35eiCttfyT71GL1QwIkdJlWUx97TPMX0cvUcuc9+mk//xI9xtJhAC1r4oUuqJ9JkuS4FFDNVoie6H4UJ9SeAisnd9yP9kD9kfx+9y9rslzDfC9xUx7G//0Z78t2xjGIgDafSHwI35VC99fpZVv9EgpsRc1PNEf6QzM3oOvuA5blzrO4eqN9H4a1sexRbVMcWFYVYuAgDXgYeKrTMUuzMstPh3OXznP36V0g0a8repNntqGbR93t4bsRoSoQGhXRW1Vf5YppsKkaCHulElt2Hj/PAxz5OYmyUbijpuHL9SVNtEehJtXeYYRcvHhLz4x96T9+rwt3xalV31PdITZdrKybsZF1Afh2rJ/YOkZxGWOFdN2S7VGOrskl9dQWnLmuLrMlNZVeRjWcpDo+THhllZHCY3PAQ2VRG3aPicSk2ELGwhxV4uKbsqTtevN8j/Kn/BhSr2jJUUvv60pLy3TQtTTEe1ahdRcf30F2PicEcY/v3ce76bV75lV/n7/7s5+mOjmAWMnzzt79DwoyRknAc3WBra5v5O4scndlHx0CBm72wq9bUZr2rJKTJVAYncPGcrgIk8vEYlgxGDEO5kXgSBCQhPbE4uUwaSwvptFpqMG17fXCz8wG46YrsXQKGVGicDIBCtV906hW6pW3CTlcN4MRP2RZfVVnn1fDzw2FYch5lQBzZUkQJ3zK0SaUzTM7MqtC3wtAI83fmqUkIkyeMNwE7EyqXMJaJMzKbprPaYDghgyqDatcjSCSZmJ1lIDtOuyOejjaN9TLlVoNGc4t4LsPY5Cgn9o7x+MkTnL1R5s4b7xJ3brFreojiYJGOnsTVE6TjJvWOw9Z2mQeP7mJssMjy/B3cWonxyTF233eSqbm9JFI5JeE/99ZZuu02x46fYHrXHmqlG1x6+yWuXK2x1ZWAqBjHHnyKynqLte1V6s2AZs0lk/A5eWI/tzc9Lq3cJGjHyedNXF/n5H0n2Dc1wubyGg898zHqzQqj2QROY4VvvfIy33rjKkNTB3n2+acxDYcrb54nOzxCt9nlm6+9wvziEq3AJZ6MUxAQTIPhkV3odkCY8MlkLa6fvcn+6VGeeXgXGcthdPc07ZrGzNQYN26+TaowTjadxm+1MeMWw3MjtLYanHvjNqXkbjr+FnGzR8fwlVIp3kthi9WC0SERJgiF7KCJ/ULUHwmg6WsSmBfHFLuG+RW+Jp71ZoYwZeG4DiNGj32FyJrlyL77WF3dYHE7RsPbJj1dZGZijEOzo+Snhjjzyi027ZCPHMkqNvZoMsZ33r5OY9vmwNQgi50tRvMDrFZaHDp9Gm0gh7G5wo3zl3h/pc3goQf5wl/+SR47tgunHRALO9jVG6S1FrpYt3i6wtnXNm+zub3N5K5TTAzo+K06ViJOtROoVO7QaxOzkuw+sJ98LkWlvMX8jTvKG3NkYoThbFEFHW7W1lh85yqvvn2TayT5W3/hcYJGhfeWOux58AkGciOqJotbIb7jKjZ2W+xlRI2RyoIpgadRonk8JopByTLwFdlF+sHAk40ksgAIBEzt19ECeIqHrucGxH0Xo13n3XO3KdkVrpxfwI2n8GSwUS2juy1ycYO4FaM9kubn//pf4tBEnp7Txt3eprK8wZX5JTa6DkdOniDe82g06sRyBTzHx9KTkYbLaxH4Do1Sl4rfozBbhPUNWjUBLNNqMF53G5HPJLC81SU5u4dDRUNdB348Q73mcfvqIo6E6XardKV29wMefe4hTo1kWLm2xMWVEn7KoFRuks9mmBjskXUkINfH87u0RD1la9iVUDF44xMWSXySnokfixHGRI1k062EbNeh6kJhLMtE3lTBTDG5ADBoey4Nx8Zr+fidHno2zkBRjMekPhPlo0Hb8Wk323TrIc30EEXLZbSQwm41aO99lL2PPM/je6Y4NDnC4/cfk4pb1X1vn31XgZt24Chmv9g4/BDc/MFxrv9a3/kh5uYOY/P3/dxPnu4bf/V9ufoGbT9kbv5nnbc/ieCmoD+xlISXRNQGKaT/+W8JuNmKwl8UuCkdlgSY9AM3BOFSE+p7ci92PDf7qcA7RbLilCiGkShmlXBdgZp9G7SIcXy3mJZni5xQqDKygQTq+TEtrtLjxB+oZ/jMhz4vuQYDI1kso64At55fYKujU9USBHqP+80K/9tkj4dGk8Qr2yikZiShpCaGtJm6AGmR71roiYxGUo11JYfqyQTe1Klsb3P16jXqlRbr1S5D8TTjk1OU2wbNZpeBbJr88CBlx6dc88iHDYbGxrGSWeKSrB7TKVdrVFY3yevQ6myQHhpmIjfApm2xdPVdZpNV8iPT/ObZBmde/Ao/mdV4rl3AzxeJry0TNFbVZmuJNDm0lT+hZCLFYulIAiWFrGZF3mk9Dz9wlLQj9eQE33lng3durCsw+PhIiuc+coDZpw/hrNYxt5aJaRl8JcAQlkVMgYvy1nVTimwBXWL06KBpScXg87yukpUZsTjthsY7766xVpOgpoBP/OMvMP70C+ipcSUBFwaGbCy6eGxKkS2+V6Ew/oSpFiWdCjxmSJiQAKiWq4JwlJxOWkJNY+3ODc68/B3i8R4tL+BFd4oXJ1+gnM4oGcojMYO/PJrjcMHkN+cr5Ismbiugqrl0jKQKIsrqISlLZ6khTv869cDjXVv8MwPyBOQMk2x1nezlF0mvfYfpvZNcXtd5bWWGdmdMHRclJVYSYLnUTBKNBvcP5il7LgtyXlUfoaAExapSXqiaHLsofVsFLInvUS+gqNX45NgS/+jPnOVX/8UVPvrRHLVtnaln/gaTD3wWGFBNsRwF8WcUcp/8TCVztVcJnVXlW2ZIo9BtqZAmK7NfeZbK9eAjIKWDFsrPMzHMmEo7T9Bi861/Rqf0OnanrQC1tbrJr7xyiiXzPlq9Oq7bVbJDacKVPFtkfcr3ViFzJAhUcm+ou9ihTVxYpG7IVjuOEY+pZHbX60askp4UQCGu2yYfdngkD588vEV+LOT6BYeKmyAxdZhEvsj2doWV1SpDQ3meef4Y1+9cZXh0kjs3K5RWNjGpK7neQsmg6zskjThOp8bkQJycYdB0QhZrdVarDQrFMb7w2c/w0MlxnEaZ+fmbZHImOb3N9XN3+Obrm2zYcj6EU+RTzGSUdHJhZYt1u0d6ei8jh+7HHdmvfJfawpj2XGUHYEs4RTQLoefIuRXZdpQKbwpTSNei0AfFHOxLz3uBCuESRqf4vMkgQNY15VrQt/kIRYrou30QXZpbTzEEhPEaMREFnOlTz3aYmwJeKgAv8vxUjGf1RAHtosAusQ9RwU+WoZoF+btXq2EmkgQSoiMBHxL7JBJeCeBIxcGWoDIbLRaLPJYldT30oyZZTTyE3ZgCux3tlf1hlvr7jkVDn80a1RiS9h4BmTsqcnn/CmVUv/MOiLkDWN4jH76rtd6pT+7JHFIoZf97lZ+mraS7O26ThhUnlioQSihDaOPVbTwBHeWcqW/rM6FdkXmJ56j4dBoq8bgng4i+RFjShDXR4/ZBeuWn2othODY9t6sADGl8xHtWRmJqL1Ps3MgmQiSC8sZ7wvo04yRPPMCpv/MXeWpwiGG3QxeRI2tkQ7EACXAkhM5KqOZEYFF1jvv5Uh+wL3d8XHY8NYADpAAAIABJREFUdyP26w458S4Lrw9UqYC/PjAatWk71V80FxfAdOdMDKaSHJ4c5/D0hPJXluvjzdfPsLy6rGT5YhFjmTEsS5hqFrFYTH3E43ESiYT6vPM18R2Uv8tn+VCeziq0Lvr4fizBP6gIU7J6AYEE3NLEdzqyJNgBfN8XuWTXjuTBfT9vuWwFzL1rubLjTy+1iboO+0xp5VgQvbYEDygw+QMpgzqjYscRE+m1uqYFGI/uUVU/qLjuEF8CF3fMRGQR77Pc5frwLIu6H3Lu9W+zcO4MrfoWoSeAeARYie+u0+mQ0SzipgytNPKDA1jxGJl0lqm5/ew7fpqh2TnqnjD5U+jKm1FsZmSgZUXp2bLCmaEKuvk9jw+p9D9g+919Xp8d/cE1BbHQxRHliGzTsgzIsDno4YvNjyXn2VCp3+1WHbvbUnuBrCUSppc0EmRzg8QzOcVAjdiQYksTRuofCU6ROYsEJYpnpmp5xRMyWnd2zq0AjDKUVrVnIKoSi67rsby0QGljFdOUoamwiDxiMtjwbGJej+mJCcZ27WJtu6IStp9/6jG2uz43l5fZWF8mMzyCrSdYXFhlc3GFbDrFyRP3sdXp0LY99MDG6XRxnYgNJPYfIi+XtVrY+cJOS0g6lCQqy+/oR3uAgLZJK0YmFqNpd7CdrvLbbLmSLtzFsQPlC+q7ESgrPo6afHZc1chLEroEJentNjOz07RbXaq1Or4b+TJH93V/uNr3WFY2KaoAj0LszHiC8fFZjh47jtFzKOyd4luvnGFruYzmdtXvGoZyD8mxDUiNZXArTTKmTiIXJ59LMrd7mr1HD5MvDOO0bHS7Q9AzOHPpJquLq3iOQzEX5/TeCR44dIBzayXm37uBu3mH6aEkY5N5rGIRRyx9ZJsy86xvbXFscoDp6TG2NlZorG8yMlTk5OMPc+TEIxixJHEsvvOdr9FsNjh5/4NMz+6nsr7E+bde5t1LC7TsDvmixfi++0joRW4szFNrO7S7PbxOjfvnBlmuVFhzKqS0EQqJOK2mx30PP8auPbMsXL3JUx/9CHGpZww4f/VN7izOc/7KBlMHH+JHfvQ53K1bnP3OGbTcGG23xUvffoWVhSVC12ZieICRoYJScD375Ecob5Wwkl2O753hV3/pm5SrHY7ct4ehgQS7D0zTqnRprs2TyYQqkX1peUMxYY+eOMzE7AD2xhZf+X/e5OuLLVpOh2OnjjMyPaJEBTI0lGtEhnEKvJbQO11CHmVwLsCmeMBbGOqoebRWS3zlK1/Hl7R5QwAih/FcjH1DJpbncXLPCeZXtri83qPm1Zg7MMauvRM89MBRTh86xP/1T38RY2QYs22zuFzm0PFdDA8Xaa+WqayXCMYGOX3fHNWtVdbK2ySn5gjKLa5cvML11Tp6boajD5/gv/2pTzExMkZvaZ5G4w7pmM2A1Iu+Tqdj0/A6VDoOactiLC9Br74abmzbPequTyJl4tQb5OI6xZljxHstllbW8YU0IN6Y22Xsbo/l8gYpzefsuTVWHYvP/sQxkkaMml9k/30n0Optat2OyieQ4YDMO7OFNGYY4tTadNueyoUUcY7yuQ5smq5I/WU/F48wCUmKkSmO4DptWp1tuk2XVqdON/CVP6TWcfCbm6zdXsKT3AMnhuELRCc2BWW0dot4QkLedDphwJ5nT/CFZx+jdvsGNy7Ps7ywxepWnbaZYPbYIfZM5Witr7BZstXx6Pg9XBmQe44i4jgyaLEMPvVnH2ekF7Bw4TIbS5u0Wh7Vtsu26ylv0y27x8DIGA/uHqPRqtHWDUwzRWmtxq3NDVVrSG0rdconPv00D4oPa7nM7UaNpikqoByDPZehmANNXRECPNOjF9PoOBrbJRsxlS7sH8Sv1bBtGWKLYsUlFRdyRILylsNazWVkz7h6Ha3bQrNSkClEo5hWjUazRaPlUJjKM5FOoLU9JPtNrH4k7bzWFH9i6R8LVGst7LiuwFPr0CkOP/Y0z+zfw+k9u3j6sQdUHRaYFmffeZfFxUUcSUvXUYGmPwQ3/6Aq6////9de+NKSGjTvYJb/uZ9/yNz8wU/qn1RwU9LSd4gNAiD+wldfo9pp91lJkdefyF+l4VJMFuFs9cOG+qZgEWumb46wY9sUOYFFsk15iERVPqT0EiaFgHCqbe0HBqkFTtKZJdhCgkakQVfgQJzQF0BSwzdtFQbzVb+AlxRWziZ/d2qagjnEYidg3ddxNY2DsQ5/ZchhrGgTx1aSMJE3CKQhPmkClkaloUhMcwRGXTWiAsaJ/5o0tKVKjQvvX6C0sY1bSzC1a47sWJ5SqUXQaalJlpkeoCIJi6Vt8qHFzMxuHPFcs8QVX8Nx29jbZfSmTXZ4ShVf+ycLXFxxufj6t7lvvM2hIwd4az5GubzKwWt3eO5yCWhgJDV6KiAkMi0XX9BAksSdHqYhOb8Ru08a6ShGw1eT+FB8jX5khtff3OL9K6usOS2OjCd47iOHmX7iGN21GsnyAnovga8JYCrNooCbsun2MAxhqImsLY4R2ugxASBl6NmNpsWBRW094NzFVZZsH8vq8GP/6K8y9swL9JKjKvVZfEWj1E4BeX3CnvjTRWy2yL5etlMB34QtJQ2DTyDBQsqLL6na7fU773Dl9V8nl2nhuy5fbN/Hb43/LKVsEV13GA4cTloaezMJXt5oUo6nyeCx7IXYZkpJWwY1j3TMYF5YdF5MQY+6HiMt0hMpDsIED9u3+ZntLzJa+xZ7pnS+fGmKf3frJGV7kkCk9GEEEgkrWOTH6UadhwYK1MI2tzSThlw50qEJoCegrlgp6EkCra2aMyOQ5GUpHEKGDZsXUrf5yw++yLV3Gjz2ZJorN9rse/bn2PvkZwj1XNSTCOgs0v0wgSYsDa0NnZt4zWVcJ6DnhvidKrH0EK45Q9exMAJJsLYJew1C38UV5mWoK+ZuSm/SufYNOo0lbEckjCGtQOONS4OcXx3BGxD/LPGIE2mtABcS6OVSbXaVrYGkbQ9YIacPjLF/TwFLqyvvrflVn2+838ZJZkgaDo5TVQxG341Tabp0m1V2xVx+6v5x/trPPIpfTNDYbtCtNokN7cU1RtnedGg1GsTzXcZ3p0nlUtS2HUJbo7K5SWVrkcW1Gm/flOKoSkbCpCyfh/cNYJSrXJovcbHisumEDOQG+It/7jOcODFIo9JiY3OdXQfGmJwd4OqlRX7ty+9w9fo6oRWgJWFyZpzR0XGu3N6g2csxeuABrOIk212RFUsfIQwcr++rGUFBYR/ANGQwIixS31Z+dAJuCtNEGlQBvcS7U62dYYAv4RCu+G8KICLrXiRVFRBFfCKb3ZZK4lUgjPjaOS440lRHvnleP8RNFl4JKZHXkWGRamL7HpPCGlVWBsoDtL/uCkB1V8ouz5chSH9dvuvCeO+edw+QeA+v7w9AR77Ppil3245n5HfpguXr/fCN/pP6jOU+6rIj3b/LTIr87O7+Sjux9gIhKYSxBUZCpTMb6QH00WkS0/vIjM8wkWpw7fwSzeUFgvoqiPelgJUCQHoycPPVmi+FsBqwyIkX9EbAagHixIvTjIAukfvrAly4wrKN1rO7ILWyp4iA08gHVQC8iJkqCfGJgQmO/K2/yoPPnGCyvU0yFBBMGNEhKXkLnqcYm5WkrnzVDGHg9s/VzhlTh+0uRTMq/JR1TN9nc+dEfDdwKOC4vIb8NtEOHj2UQqKvlJC3PZBKcHBinCPTUypBXp79+htvsbyypJjiwmaxzPgfM3BTvEqjyyn0Qt5fWqDV6ar6QnlgKp/gfpEs53TnHlHnRs5pBEQJyKAET2KJI/uF2I/IvdP3GBc2nXyLBEaljBRd01MKBWkIBZc0Q0sNhgJphL/rseMrrn62eLkm4rh2l5vXr7F0+xaVrXW6zYjd7MpHu8mQpZPNF9T+mxkYZmBknMm5PYxP7yKRyeHKXnpP1tS9jNN7z//vAZHvepzv3E4Cbt7DVr0HBN75XjkuhgwhEXBT9sKeGgzHJOhIRpkyFNWEnQVGMkEvZtHudJQkXUBGAcV1y1AezU4nkl1/CF9VAHI0BFehfcozMxqEq8Gtus1DlYDuG1LpyP3roOkxvJ7O0soyS8u36PktFXDndR3iMvDzO8R9GB+fZGxiAjMRxxNpYjLJjbfe4+zrZzj16FH00XHevbXO2VfOoTc7PPn4g4zunaJqu3jtEM2xabcaatinxyxVOYoHpy8gqm6qsLZ42MUQypy8FQEMe2CLf3gQkNAtOrIWdzvKW7PudGgJQCFDe5GyOmJMIcxdMJwW3WqddsMhlMBIC/zSJgdPH2Z1foFWtaFy6jRhl8uPEia8uq7lQo9WisheSNavQMmLZ6cOUpQk7eYq008d48VvvUN1sYnheIS6J24Gff/NgOyYMPMrpM0E8VSCmfFBTpw8zNShvXi4mJ5NVgYbQ8P8xtdeZv69BXVskhk4NTfDkwf3c8er8961RRqrDaazMQ4fGSQ/WqDVDZFtMJWd4fzCTU7MTTAyOUC7uklnvU02k+PgqYMcOH4/lpVmIJvly//pF2n5De5/8AFmJnZR32pw7eo815dX8FvrZAZHiA+OMTs9ybUbN7m9sEgY6Aylsuwtpqn7HW5sLpGJT5CRAMm6ze5TJxjYNc7ta9c5ePgID81OqHP55W/+BnpK59ZimeGx/Tz72GNUbp7n7XfPoo/spdVrcPbNc5QWFknaHeYmRimMDlPrtPmRp59jYWGBwVGfjz7xKP/yX36Z928sMzY9SdwIOHZonKDTximtkRlI0PN1NioOyfwgDz50guNHJ2nfucgX/813+FqzR6vW4/Cpk+zaPaVCl8Q7UfqXWJCi49bQAvFAlyAaCWWMPHfFjkitQ7pHu9rmtd95CTs0sFJiAKWRMjVSSVEfBMyM7qbrh7x2cZlUPsGxPSNkBxPsPryP5x46zXuvvsI7r1/ktfdd1ltd9t43xs//zKfIO21+/csv0ooXGZoZ5NTxKRYunqPSS1PrxtmsCOjXUBLpuhbjM3/+0/zZH3uexttvUGuuMTxoMJTWcRpdGt0eyclxCvlplq68ReC3mBydVHkDXT8gNThAIpujtV1h7eYFpvY8Ct0ym06dYnEEzba5cfUKSwubrJVqvPDC43zjV1/n4laHJz6ym3jXpFLSKE4VCFpN9EyO0Ir/v+y9B5Rd933f+bnv3vt6n94HM4MOEI0ASIpFAkkVUqIaJUqyJEux4sTezSYnyZ5NcjZ2vJuzu9kTr09cNicb24mb5LhIllUsihIpkQQLAKKXAaZh+syb1/u797739vz+9w0ESrKt6GQdO0vgzDmYwbx2y///+31/34KnVmMjX1BrqPhSOiVRUDQJ98QZGx1Wqpa127dY2agqKwXJZ2hi4cfP5N49JCMe0sUN5m+VSBeK1HUptX2K1RmNtRkXu6SWyWLNT7kqXuhSouRoF4uq1pC71LRaSk14anwXuflplrdyqmaulBpULZ2aN8C9R4YoLt9mYb3NliN3n+pg3C+lMhHQu87H3/8QQ0kfcxdukC0V1TCxnq6zkq6rTIqKqhf9HNkxRLaYYy2bJxRNEo31sLqRUuQB6YW9Pp3e3iQjIZO+hA9v3MAy28TiXXhrFjGpUZ02dfG8F+xSpCWOZElYlJbTtLuTlNdyLJfL1B3JOtDo6o4yMpwk4DhsrhepeH30Jwx8nhZOqIfQ1CH8bZPUmVe4nVpG95kkB8OEGy2sfJNKo0W9aas6RTMMBQrrlkkj3kewN05zK0Om0cLf18v99+zj6VOneP8T71bDQscwOHPuPCtLi4q8IWWdUlJ5Q/hjMa5XvIxF2/T7NIJmAK/fh89vKmatHMPtIe5/yeHsj48w/f/rkXfAzU5V5m5od4iY7ib3o3zvgqLiuem8FSj0Y15D/y2Bm7JZq1ZYmA+Sai3efqpZE2aCSL/vYtF0GCtKWi5No9tCd47itgehy9YTSEtN6hWItZ0u5KahqwJaClthI3p8yluvrbtBJRIiLFN6eZJpp83XtAStkKQzZ3nl6AGShpTYXiEJYDUtYj4Pw2FRWy7jbVbBF6DpCKtNmk6DtkyqFbNDmheRbRXQRI6o2j7pdEw1Gbpx4xrraxuYth9/vIul7BbVXJ4diSZB3WFuU2O5HmI1u4zX1nn08SdUyvRGNk1DZMOtOvWtDfxWi0/+7M/z8//H/8IT7zrG156b5bVnn+WBPX4ef+dJUs0wK/kaPS9f4uNzJcxWVvoIN/xIAcQiN3EtAATpNEQq3pRKWMNpiceTyCVElioTREg+Pspzp5e4OZdiw86xf9zPO08dZPDew9Q3SxjFWcXu09o+NE1k5/KpxYNTvBOlNzfVc4o3jlv4CijcUA2MHL9ixub8jWUWrBZmqMo7/tFPMvL2D+IJ9dG2BNwUgFoaamHISuK64fqJCYC8HTylKEm2640iI7WmvKabOCoNztbaGVYv/Xt6k2m0Wp5/s/lRfq/vp0mF+91wFqeGblfwC9tJ99MyAth6EZoBBLmS3/F1AINKKIAhE0BFhQzLeNgFh5otHrKu8jOZ36Er9U2GB0N84fkgX8w9QNo4QNUyqDZqOFJIeEW+W1PARciSRlcYfSa65mC0BCTXsHRh9riM55YhPjFeWg1xVhP/L4uudo13B1O8b/w7lFNtdk14uXm9xM6HH2H4xH3UPAk8uniPCtglHjFhxUKx7DL19BJ2Lo237RDWK9DIYgQCrJU05haaeJpRRSKyrDKWY1OzW1TyVba2Cgwl4f57YvSPJ2j7o0q9LMzP2fkCX/1uho1GnHhfiO7+AB4BehyLXLHA3EqabNkm6A8TNR0++uRJnv7w/XTFGmQ3cpy9VOH3npvl1uqWSriV5q5p18ULnlypQqNWYzIW4Jm37+Dv/cOPUI0mya1tsXThKh5PXLGCs+k8VsuhfyzARm4WX8iP4+iMDE+RSWUp5nMqzXQhZXH55jSVXJVYVOd9Dx9i5co033nlJtcEIPXo9A8keOIdpxgfCLC5ViNdtDh08hDjUz1kNrK8+OwFnv3qn6l0bS3QYnz/fkYPHmMha2F7u4n2TlCsNynZNXzCXmyKHYMb4iQgpXhpyg0iQKYwbEUapAkgLAwZaTARTNJRnmoiUzJ0E0dJ9m0FhinJofiZtqQ5Fm8nS4FNEighX65kWzpW8d8U6ZRYcWiqqXbZjh2vTsXw6fhuqucUNocLlqrFWcnaBbTp+HuqhHVZSV1fZBcIcYdOd4MfP+gleDes5q4S7oPeBE388B1z26LhrjTvN/2iQmbucovcBu22Ecw7smmpY74nU3cl37IvyV4kYQ4iwRfWmh9vfATPrqM4e45iDo2xb2KQB3dG+O0XrlK8eJXWzDnaq5fRSpvQEpZboMMgbWL4fDQVA9AFNtWJkOFLB9wU+oxiC1oObfm6C9xU7LJt790OaCbjJveIyfXio6t3ggd+4R+xZ88w8VZBWXPI/eoV0MZpuv5pHh3LL2iGgNTbLEuXs3n3EXfZ5B2+pgKrfhA8vvu8unx59/m2AU4FJ3VsZbb92ePBAHsG+zkwOuKCm22dl1/96wtuKrtVAc46NYhdb3JtdZFKVdZeYQ2Lb62bUC3MQhk2/TAQcBtsE1axALiu3Nc939vDWgGRFKhXF7ZMiIohtgGWsoNRtq1tybTWlQ+lPE6FtrgnyQWftwFo5VPuns9AMEilWmFtbZWtdFpJhTPZDMVshqThYXhkhHA0Sk//IL19/fhD4k/ZUknbYjuhWNGdz/RD5eR/jsT8zWB4x5pme67QuUnd994Jj5QlSW/jd2SNM7DkGImHrahJ2nX1XnTNj95qKM9KGajl0nmqhQohn5/evi4iyTBVxZ4RJYh7vd5hhnZYh+51KJNwD5rtKj7c8+GGGXkETJW6wmnhMWTw5NpIbGxusrBwi0opjU+CPVSImwwZHPyOTX9/F/3DQ4p1pYWi5HJFfu///CUO75rk1DPvZ7Fq8QdffYHrF26yo3eA4ycO4Yn5KDYcnKIwQcs0GjV3gC+1jIC0lkXTFnWRprwbm/UihqTCi89nU5hyjrJWElsCx3YUkOIVi45yjUq1rJi/Ta8fu12n7Ojq2FkNB08xTzWdVSC6NxLBEzCob24wdXQPt2/OYNXEukTuZXdEIe9F7dlNl82pgM3OUi0qj+6+fgYHp9hc36SyNcupz7yf7373PPnbBTTLom001WdSPHtNo39iTAGofdE4ps9HMhxg994pxg9M4WnaeETWarYJ9ffz3Fe/xa3z0xQkRCXmY9/AIEdHR6nFfVxeWKJeaTKaiLBvsptoOEzL8qjgpbqtc3Fhmgf27yXRG6awuYZZ0QmGewgM9JDs6yYYCJCMx/iD3/8CpWaNI4cPMjE0SLHYYG4lTzZXgnqaiQMHqAUiRKN+Usvz3Lx4AZ+mc2jvPYS9QZrRAb7+/MuEzCS+VoGw3mLy0F4Sw30sLaxQ1gze//bj9Hgj/MZ/+HcYPWEuLmzS1zXOU/ffz+2LZ3j5whl8U/eQs7JcOnOF9MIiIadBbzKCPxymWbeZGt5BoVRifFeYe48d4vO//00u3FokOdhHWLcY9BXo6uqnPxJndnWe1FqK/pEpuvuHSXbHmZjogfwSZ19bY214kvJGGX/QTygaUsM22R9kUNmydMIxjb6Yh1bRUX6OlthFRQKEfCZOoUZd5NZNnfrKBhuWTbg/iV5pszy7zu1cFqclg/gmhw9N8dKrl/EEAoQMnVgwyKH9O3nn2w4QTXj51//417i8bhPpizExGuW+Q2P0JEOcPXeLL3/tDK2gl8/81DMcGuviysISt1NlZa9g1msUN/Ks5MvsO7qPj372Q2y8flolkU8MxAg5dcrFKoF4D4M7dqA5IfLFLOXCOo7VwDQMurrjxEJhygWbVLaKL+4nUKkou6qcLunoPgJmQA208hsbZFJrvO2hB/n2C69yei7PY48dpjK3zBsvnYeIG+YlFj3DI0NUbqzz6vQSa8JCVlo+MAI6g3v6ePr9jxCrlnjhhZfYXC/jVAVYFm2Ijjfg48C949wz2c38jRleOrfFZq5GzXXZJtEb5+jRSSYNuL24zBZ+MvUmEVOsQ8pg5fFqGlZDoysUpWeyh+WLt1VQUe/UAKGwQXEzw+aGRZkghw4Nszx7g9WiH0tqOLXvu7WJ1JZer6G8LgVkL2Sy5G0YGulhoieMlSkwvZQlK+unhNo1DUZion6yyddsdD2AaYTI5kvKC1Pst2LJKI1GRQH9iXiE7u6Qyj8IBILsnZhAt8rquDdkEOxp0xImbFVqW8jNb5BqWdQyFVaqVeqy74pdw0CXqsN6PJDbKDC3tcW+XSMEg35K3gTJvceJegJc/8af8cqVcwRjQcbGe8muZBSRyKoLuUACXUXR16bhbxMY6GXo8CHecewQoZUUL730Ghc21pjct5Of+djH+NnP/qTadJuaztmzb7C0sIDTkEAhsUJ4C9z8MSGuv9KHueDmdv20zeD8cb8HN1BoauWv9EP8f/libwUKuQXq96BGAQ9dyaRVrStw7AeZm6cpSFq6CvYVqZWAm660SvmYyZMJJ141VR05rkpC3y6Etxuv7TPrApxqGi8JtmrR6TBQBNTsBA+p4A3pK4UiL3iChHgY0iQ0sWR9Ex8mzWDW0fgTj4GTjKlJzKV7d2FUVlXQhd8njM86ZsshbErhmcFs1TvAqOtlJAEPArpJMyp+V+KZJ48RI35HDo6waTQv1WJDMQLS2TJOrUCqXOfq7Bb1rRQnpwRArfLt10ucnvPhizRxyk1OPvgO8pbN5ekbFMtZwj6NhAGHp3bzD//J/8a//Z3/wOHje/nWN68wf22WqaEQB/f1KYr/lXSRnpfn+eR0mohWxOMVwaRHyZiEHRKUjUxkW5EWpoTdCFgikomOp5ySe1qS7e3FOx7mxbVNrqcLpLU6B8eiPHZiD4MTkzjpKlZ5QbZiBYJISrYpgTnCEhXZpkjfJV1eDykZZ1OYl8J6bUlasDDP2lh2g2zb4VK+SjRiMPT2dzB88iki3WNoom9wmrQ63lnKAF9dNBImZLnp7mry6IaQyLWg+0JoVoWGRxgzwp71Udx8nfT5X8KobRCgxq+UP8sXEp9kMziq2KoC+IjPkDDWDEdTiaL1aEP5vQgwJECteAV52j5yYijVtGkrVqkkXNYxxTOpUechZ5pPVr+CZ+VVJnYO8Ft/vMWF1j0sso9y08BqN1ThIkfH66nR0KAueDkWo1qbkXADv15UQToVT4TZlQqOY+LxWTgtXQUcyOs26zXingbvHdN5+pgAgF7qmSxt20co7mWjVmMl78EX6cL0OTjNkgLsa7Wmanw312u0Gx6O7u/nqXftIuSTyaTOpaU0L766TiotkjfxGjVwNI2SZZHNFqlVLU7s7eaf/4vPsevILvCGFHu5urXOjUuv8+K523zntRKjk1089eF7FJfrxvkFrl1cYHY9T9OfJBjtxa4UeM+pe/nohx9hZNBHenOT2cUqZ2+U+MMvfZWl+RWGx0cx9RZOzaImhY/TIIbDg5Mxfu7nPsOmhF94erl94Qrf+vq32by9pRaCnp1DPP30h/iPv/3rrKdW2L17P2978BT5fAHNcOgbHmQtV2L65jVmL03jMx0ee9t+UnMrXLiyzuxGXUk9B0b7eO+px9g/Ncj87QwV28eRk0eIhGw2Fhe48PoNvvjlryvwwvB5SUzuYej4Q9RCPRQdQzXLck8IQ1nWEpFVSnqtUp4KA1NoJ9Jky/rVcvCZhpKEKhi/M5GXKbiAmwJO+bxBbEtsAgQMs7FFgm5LqIRDpdagXBapou2m40qjKWukLIKyZMpzqNTn7QAeWWQ76eyy/gpCKuwtkbA7YifgSq2VvLWTBt7Rx7uA5w+Am64ctYNh3GF03gnu+V7kTGch7yA0P+qG/SOAm3JPfe/PDwFMNWFAyb4ha4grr1XkpDtsOpeJJwMXBZpMHYV7H6c1tpc8GUXzAAAgAElEQVSAFw71x3jbvjH+7YUZaqs5tPlrtKZfpL14mXalSEuTQEE5rjaGMLB08drsDN06DE5hbcqX0gbKuRBg095mbgrA7ALKLmgmLGsBXjsMWSWdlj3UjzfczciD9/Ghv/8pEl4HvRM44223MeRzyuBNGBaGsNxdL0LZL2UIs/1n25t6+/sfVdqtIOrOAFH5Qkp/pGRo7n7sHkONRCjA7qEBDo6OKEapjBtf/mvM3FTHTLwCNdNVgjTh0sI85aqAbq7U3LVAcZPE3cA3AURd4FIdWTnPwswX2xTHVqwNBSJ0ECJ1nFTCvLyWBKpJEqwXS5K4DZExSoiHhOxImJrIHcUP2QUiRNruEgw6NVAH6HdkCiuSeq+hrivxmpZiRsnWZUDpSAicBKXJl6YsJCxJ1G50fJZNkZ6LdYgMQzps1Luuk7+IuXn3DOEOM7OTsK2ORwd4vQPMdi42Gdx56xaGBBYZATUc8VDB8FjovgDFIhTzBV58/XVmltapVBycuignvOyeGGVkuJ/Z+Wl2HtiHKYPqO6YUUlfeBXTKM3th19gYjiEepLY6jxJkpFjpwrwU8F9vqZR48cvL5HLMzEyTTa8pkFDS0T1SC4k0slxk155R7jl6hKEdu1nPVfmlX/w1Sjdu8qv/6hdg9whffvk1vv7sy2Q3CowODjG+c5SablOpO2jlNpVyGkfWCK/USQYNW/Y3CfvTaNQtBcY47YZi6Ks1XvYKx3FVFwgLTfSuDp5mm6qEAjXq6B4PFU2jXk4rGaq3WqaUL9HI5xWjXBQmRjCAGfHTzOfpnxplc22VWrFMS/mjCNnApXLLPS2DMbne5MuRgVu7pdKBe4YH6RkYZ3ZuASu3zKlPvI9XX7xIYaWkbOlUSa+Y7GJ3ZJAc6qWYyRALBNT13RWJcvT4EXYf2YUj4YwSjBUwCSQTvPb8d1ibnaVUqipGXMTnJ9hoMH5okvW1dTa3cq7fadKvwlnC/gA9iZgKM1kp5xRDvHcoTmpphmjTZGz/MeK79ihvc6deJuHxcPriG6QLdR59z1Mc3H2QuZk5/uz557k5t0R/d4Snnv4IGxWLteUFPPUSS7emyRcq7NizT1kaXb69xeUb63i93QT8ZQ5N9fLwgye5Z/8RPJbJ1dWbDHX10B2I81u/9n9TalssVIr0d09w38Q+lmfOcm15ltD+I9TaNd545SJrc+u0q5YLLJuSjB3ArhYZnxxhbFdA2TKcu7DIVrFNMN5F2O+hN1xhbGSCLiPIxsYKnmqVsYlxPCE/mUqORG+C/WO7+PJXXiF88n6am3kqpbxoy1S4naxfhWyGta1lfvYnP8bbT0yQWdpk5uZFxdzdMTlJV1eMzbUUiyvX8Pni7B7eyWKmrLwR1+dSXLhwm7mCRUMCVZ0V9u0e59a1NDlHWocKfWEvJybH2TvUQ65ZYSrWzRe+8QoHjx2msrrB9atXOHDiEAf23sPv/eaXyPgd7j92iJ1T3WzOz1F1LPfz3c7w6o0lzEiI6IjB8bc/SOXSVWqGxvFjh4i2YO7aLIVcmaBHJ1tq4EkkefChY5y/cJb+gS4GugMsXbnI0vV59GCCh97/LlbWrjN3Kc/szBbZfIWqx8fQwd28/3334i3MsHhjkZtFnZk0vO3BA/hKRW5cvITtKZHw+7EdLxOjO7n00iVWqjUKLRmQmiqYtSnqxBAcPzDEvr4kL16+ymBPF8EmrC3nWMnVsP06iUEfXabO1lyZDadNWWKExKpCN4koC4c+jgwMcOn8BfRAAEJxAjY0hW1r1gj7XBLHyNAQYQ0ym3lytSaxAT8TO0JqGHN7RoKWTHbu6WV9fYFsPULAI8Mzd7+WAUrQ5ycRC1PMlwgEomQKFWrRXrzhCF0B2eMc0hVLWUkIg7LU0gkZNoGgpqwtUutpMqmCCuSJRhI0nIYC2XXVhMfJZ8vk8ptCdaQd8HHybcdpljNqrxNLALkenWqDer1Bw25R2shS9Gh0B6O0ZFDcalNuNPBEvPR0xwgIEzNjsZJJM5AMENQhV24qO5B4MKj8Spcy66yuL9Iz2Ud2rYwtlFgZDovne6uleigZdPhHRujbMcU9vf30NNoslcssWVVlEfHhR0/xP/zUZzr7mM6F8xdZmpt3Pd/Fd937Vlr6j1rC/9f8ve+TpX+PqbnNxNxmbv6o37/F3PzxT+ffaObm9qS33eKXv3qagsjSFegoXZAbmuLKxxU9SIWHqPR0xY5wvcYE3LzTdP0wYo+w/iSwpCOHu+OjJG2rei4Z2EsCuIVjy4YhE6c2HhW4YVLHpOYYLDptvkWLQqIPrW7zn47uI+6UuVUpojVsJv0GvUELX22ZXTsHaVaqyuRf6fwMH+gRlepsN2uYYm4tQS2qwvNTbTfw+CRPUadVs8mUCrw+t8jGeoFczUL3h1SxHG0tEzRttipdTG+6Mv2p8Z0YRoBCrcby5jqa3qa3K0bU8BDSDSanpgj3DHJtbpGlxUUioSEMjxe/tcxYskEx7MX//Dz3PXuOGBXE701SsN3UePH3k8W9TTXkJegx0cXUWcJHvIbyPFTArWUrxkNNs7GPhbntrdDw6YzqGmPK/ymGqXVjGx0/x3aLWrmkiloJQZJNS4JpxOe50SijV1toYZ22V8BESUrV0Awxqi9iRy1e28zQ3RMlvu9B+g8+QSQ6qoKZhPXpSjk67F9bwGMTg4zy5ESP0pRkyYqFLb52hqbYS5ZXpDUevPI6javkZ/6Y5Te2lD/LV/Xj/OH4x1nxD9G0RJIjWSiuPKNaq4FtYYaaHMqnCdY3QKsqmU6+GmC20sYuyxQ2hd/TJFE3CdRtetp1Tng3ecB7E0PfwDD6SdWCXJqr8GrRICMyYkkyNg164zG6YmGVuDo9vYxVq3FkKMBnnznIvcd7KDRsZlJh/v3nb+A0B7A8BXX9CqvPLpfIba6TCFr89AeP8Hc+cUxCJlm9NksibDC3Ds+9tsrFmxtKpvTgg8fwtKtsrG1x+dptltczlLUEmAGO7O3hpz/zOEeP7aVSrnB9YYOXXp3h1dcucvv2Fh49TDgWo2JVlSdY0LIZ8Ff5u599L3sP76dpBJSZe6NU4cqNy9xO3ebVlzYY7ovxrvf0k93Kc/ZsmtWUQ0kmso2m8kuT49sd8fN3PvcJdu8epVTeJF8qMbdY4Ut//Cd859uvs+vAAeU91q5ZNBoSgKUr9vdEj8kv/sr/iHdsklBgmGd///N8+StfZX2zhF1tEot6eeLdp/j93/0CpbzNzqlJnnzvKSXZS3Z10Tuxk5upTVKL89x85YIyLd850UupVKJQ0SjZBpVWk1h/FydOnKC/v5t41xCOFqS7L061vMHy3CwbqwWWN3Jqcq6ZXRTMCMt1yLRQhbn4v4Z8Xvw+n9skinTQaiiDfnX/iWemNKqKLQh+rxdH/P2atmJYCqjVybhRYIkw3wQgFVBUvDVbwgR1HCWbzReK5Atl8mXxrRU2kmueLiwaxRaUsCFh6YjvZYdQLo2sWnc7AWsiURfvOnmsrKEKsJEhx7YUXaGkHamiIlwK6NZJLO8s1i7A6S7Yf36K9F3A5rYPzl+2Vf5I4Kbi8LuvfRc30WUgfe89uenx26ngHTDnrsfp+PHqTeIHDmLsf5hy936cxACjvRFODIb5g/llKusVzHQKfe48rZuv4mwtuhJYkX7KsZbQNhmoKQbuXe9G9jUFbnYYoypp3Q0kUqa4yuNOgLNtGX6H2SpggwJhvTQlkdgfxmP6efvPPMOpd9xPTIXfieemMHnFgsAmIAx8AcRML+LCqgKqlBejkkW86Yi7+6fL0rr7f37YOVRD3s7vutv09zbobZsC+XE8GGLP8AAHxv5mgJuKPSgBdSpMzWX9n7t1k0pZPMmETSiSaJHnCrPeDYNTdYYhgwzZV79nmyCydPFXM6WFlIAIYWPrwo+7CzxstSiKZ5oNoabscR7XI9xNX6MtAWfiVyzgpoDW4uPaYfwqFqh6OWFPG2p9aUoQkFxWUn7I/tphisq5ajY9ysNUAedyHXQqJ1c249ZjAsQLAHq3D+m2p+n2z+4AmHe8Q7//SrrL8eH7mK13X3CKna7Jmuj6+oYMk4BPQw8YNAMxvnPmKv/pT77G9O1FSuKlKcMIu6W8NMUXzhSf45ZNRTxtO5YBah3ruNOqf3eGFqPeOv/s7/00vRMDNB0B/cXoRtQ+wm4GX6NNw6ngFVZo/xBVy+aNS29w8fIb6M0GEcODIaoNAnjqFe5/8BgnH3qIULyP6VvL/MEf/QnvPn6c42+7lzPLCzz3ylm2Nkp4mhJ4qGFETSpiMlNzVA2Uy64rqxZfIKDOpyhABNxUfrYizxdVh9amlMmQz+dV+JzUbaawlzxQalkiFlHrea1mkfALy87L7c0NCguz+IeGaW9uKk9NGXTJUfGaMhCJKC/kbo9P1XSp9TXlz6quJL3DTFYzLqm03PVA3eea+GwH6O/voWe0n1pbY3p+hlZhjSc+/UFeP32RwlIGp+7OyGQoYxgeItGwCozcWltRQUj+SJCuSJijxw6y+8huyvkscX8MWyTjvf288uK3KGVWCWIqyflqoYhhOfQNJMkvrbKWypDs7aGnN0E07iUaMhWQ4feGubW2ycEd4+hBi8zaTXb39fHIOz/E8P6T1HJlQmIZEm9z9tzL3CrkOXzgJFMDO7l1/hxf/OPPs1So8vRPfITh/iEM3ce3v/o1KsUcuXKFRfGVb4UY7utmPV8i0d/F9Poae45PcOrkcXZ1j9AV7iLgC3L12mucvfBd2vo4z3/xWSYnoqyWS1yfTVPJyzpS5/DJg4wcO0y7VeLKuUvM31xFyljb0SnWLUK+NkFTY2N1iQ98+EF1jb7+6jTVqof+gVECAR/+gIXX1HCyafqSMXoMn7JlytXLpGp5uvp7eN/Jx7i5WcS/bx+Bhk02v0W5ZeENhZQH961rVzl76XVO9U6yS/oFqR1T1xno76IrEGdpZgWnHcJO9DM3v0IVGOzuJxoJqyGJ2AwEuuIYps5UUOPSreucfnGJVMvA8tcY7PYyZOo0NrOEhob49GfeSXEhx4UrF1jZSKuForc3zsiOAboGBwl0+8ldn6XhmKQ3aipQULeqzM0ucXW1iBntIhhpMr53B8mtLWbW5tkx1o9drHHx8gJbZag2PGQ0HwNBGN85wq2lTfYf2MPkcIjS6k0CLYeBoRE2y5tsLaWYXWiSbWhi8SiJAET6unn45B6O9cX5jd/4GsGDk5TKdXYMhTDrVaUM6u6Ncc9ILwtLW2wUW4o8I6zkQqWkvG/FaiIQChOJxhXaf2tmBkv38b5HH2A8GiS1uMJaNouW8OHv8ZJPZ3AKJl7DQx6TnOYjEUsyHBOmo81AMonf1Fk8/waLVZ2gYVLIZyg3m3QP9RGImnQleukmToMayZ4wG6kN7GqW0V6TgZ4kur+PallUAHVKWhWvJgodlE1UrVKnZdlUiyU8mo9q00vZ1jmy/6jyDl/Mr+KJ6UxNTnFseIJyPkdVgE/TR9yucfW113njjUvkCiWmZxbIVmsUhYk8MUzXYD8DEhyWynJ7cYZK28FMxtl9z14CzTqGgPrVJg2RozcapLNZUtkcQdOHL9lF0hfGCAax6hZrhRLRvl4O79+Hz/Bhebx4Q2EWXz3N8uUrZIoVjGSYWG8Mv2monqG4vkI7DF3xHXQN7yLYFSYc8OGrO6zdnOXs2bN4Y12MTe4mv76ihj3JowfZeWg3B3qiPHDPfj7wrsfcOlk3OHvmAssLt3HqFTcc6i1w8y+r3P9a/L8CN/9LvhNhbv6bt5ibP9Yh/RsPbirc0uFXtsFNVXgqIbmirN+Ru8jRUbJHYTi6fo+KhacaJrfEUqyHN3mqdSTr4k+lUm3Vb90px2SyJE1HzOMw5rXxB6JsVGrKd6Vdq+OLhGkEQuRsWK5onGmHeT0ZE6MyTNnCrZIK3u2tN3jKZ/ATfW262tfZvWcnejtArWZjWXV0M4jT9qu0xlIpg11YR6tXsC0ftYqHVKWoQlm81Ty+lsPt4BD/4MoYrXpEYqnV60kiqfhEesT/0hOQ+h3h8enCRrBFjq27CfIdPyyRliomjzhYizmV16Rd20SzJCEUHhqw+OCOMjOzl7j/1jwnLq1j2nUlPzO8vg7LRKSvMq0L4rSqSubUqAtzxBCERYWGyGsoJ1HHxmtaWPc0uWxUSLf9GEWLkbbBjsQoTlnYfXX8/gatVk2Z0+N4FeAjyaNVu4Y/HKNcauErl2gGDFpmiHrLIKskVVWSCeibNFisN8kWM7STI+g9Y2rSL7L0dstLXTOoVX1o1bYCc00KPPKOCBN7YlRaUa7ddvjTb1wnGOjCaBmUK00lg8+srDHZo/Ppzx7msacPYW8EKC0tM18u8VvnLc7eSqsE7NGhIcYGBsisbvHFF5/HaDsEHItPPvEIf+tvf5ihPaPcmNvg2W/d4Dtn5qikS2ykl+gZTlCpNbGrBcItiyePDfP3P3GMxPAAG1XxvephcWmJG6tZXjl7majX5OThAxSKFZ7/7hskowMsrm1RtL3SOvGhJ07w+GP3qkT05WyVla0KX/7y13jp5RdIJidJBuLodo1ao0i5VsXXtLjv0AS/8jv/FJ8eodWokU5lmZtd49VXLnL9+jQHD0yhOxZf/KM/I943SssIUxbgzISecJgH7ruPf/xz/wDHLrC5mePG9Zt89/k3uHj+GtVSlWAgjMer448m8OtBuqMtjt93kIcffSdD/V0063k2NlO89sZFqnYGoxpk7tw1hodaROI9pNNi3l0k3J3ECIdZ20qp+2f/gX28/fFTdA300G40ySxnuXLlJp5micsXr/K5v/ezNBopzp9+SbG+9h86STLZRWblBmNjEzjJnZhGm3PPP0dv7xSDw7s4/eLz/Oov/18UMhU+8bGnuXLtJYZH+jh4zxG6u/oJR8MKAFrbTFFb3aCylKOZLfHYh95DQ5jFpo+6R+P6wiy3UykefvspDh896gIZmsjsYWV1iVszi8xvFVSjVKro5MsmthGhoYuJgqOmw7p4pDmOAj8EVFLBPOLxo9LhZQAjgx03EMhUDC+JKW0r5o6wJoVJLQxKu+VQKOYUiBQMuBYSIk+XJlQVcKUKxUqVat1iI11QP5cUXWlc1WoiAKusN80m1UqVVtNygQ9Zd+U9NcUrUMLQOgxC2w20kedRierb8vQOuHmHu7/NXrvbNuTNkNkPgGh3NLV3McN+tA1yW8L+g8CciwQpvlEH1nxzGaPAzY6se9vN+U4YjAISXbdI94+GV4ATs8WpvTE+NBLA8XTx+eSjzB54grdNTPDNK7fUtaMV0vhWrmLOvkYztYAlgLXKMRf2XkwVv8qJchvk2X7rd3w4O0oFWfPlWAuodedYd0Kd5NgaMtSRvUL6QQE+JIImgBXxoXnaPPjM+7E3N9DMFvsfvZ97Dh/EW6pBqerasJiiqAgqlrsEOt3BqO8ceKWpcA+jAoF/sAx8M8jpfpA3Mz23918X1JbjLcDD3hEBN0cVU0JokadffZ2l5cW/lp6bUndI0y6HwGmLD6TJublblMti8SDBbrqSNcswTyTcbkCXMF805ZkodiiKLWmJosAFJ30iVJT7VIBTYY3IvSZ/ZeCm2K46NZHzax7mb8wykuhmsK+XqsehKiBWSyTC7rUpwKMAnHeDjy5T1AVAZU9X4KaaHbgMYMVR1nUVyCaBTCJrljVDeYD5RL3SdsFT5R/tSpP//KHED96pP9RRouNF+v2/vX29CCDuFYsd8SvXZFgLsWgI2/Ty8rVZfv0PvsL1hdtYlRpawK+82dWdYot/sAv04ZVhtdSKwkbfBpU7l64abstwSFPHpCtX4+kHj3PqqVPEunqpV8RrUxLnBXxuYdQc4skgI8Mj5EolUoUCK+ktrty4ytrSPEm/h5Ck7FYKPPrwQ9x7330kevtU2E+92qDh0UiE4yrg8I++e47FtSzFTIVCrkhV2PomNLQmVtXGypRoNsr4/SIDFRsfl/Ur50DOiVxHimFr6tQLJXL5HPlGRQXHBTUPtVaDdKWoBhe+pkexnKKBANFgkI3MFusXz2GbQUy7Rtv002zW1bro8wUUqCW+vK1sGTMaolrMq2ATN1RJeYm5yHTbtSgQlrvL6PTg8/iYmBrBjHi5vrCMHohgba5w8j2nmL+xQmZ5C6deQ6bEyme+k7Ke6O8ls5ki6BUvRxQoMD7Sy7H7DxPrTaoQkuk3btOwJUyqwb7dQwzEo6RyRZYE5PCYxGJeaovrZIsV8PnpTiYYGEwQCHqIBQMcPXKcb59+g5FYjEJ9Bb1VIuyBgzt2cejI2whO7CUwNUEzvckrrzzP8vkrDPR3050MktrMcXO5hN49wP2nHmH+2nl2jo+zubzM62fPMpsuEQrHGfUZWMUay+sbdPX6aPi6OXrq3Qz17MCw6vT0Bhke7WVp+jzX5y8ynQ5w4/Xr3Lu7j/n1NV65skBa7GpqsOueHew7eZjxgRgvPPd1VUuIRYIp3YfTpKqXaDc19EYQv9lWjN1a0SLgNenuiSD+3MWldSLdJuMjCcq1Ck7Wxm/GsGyNzWyWQNzgvU8ewTe4E7t/EL/VVuBnXVjkEoBTq7O+vMQ3zl2kPD2HUbPYf2iYTCbPxFCvCjm7cnOdXglourmghu2lDjt65+R+xgfHaDl1NgsbOI4ol4Lsf3SKN168imYEMHSbnpDGwf44O6I+6i2Lm1sr7Jma5IGDu7l07RYrmaJixNcqDTz+CFP7dkIxS2Yzx1bOwgmHaLbLWLUcdtugYvlZ2sqzkq4xkvAT6Y4w2R3DKBa4vb5Jpm0QJIBmxgkaFqlSAUcPE/BHCfk1dLNOLBnhbfc9wOz0ZYqpOllJpAq5kW5avUa1Kr6YdXqTw6z5w4wMDDFz5SqDw13UG1XF+h2b3MmRiUECfh9mPIEvGqZRLZDauE0ut678JqVOE7a07gtSqtlUTUf1Z8GmTsSMYJoBKq2GsuewWpbaQ8TPt2DpRAbHOLp3L7uTMaxSjna9zuhgN7/7v/9LfuWPXsEX7VLM/lSxjNkfZXzPEAOJuJj+06SCxw6q9QRRlKkaz0dbVCXtulIGlRoemrqlgquq0rs0pO9tqoyESrVE3m6qzzVm+2g0HKxur/IZJV+jfGWBtc0NctFu2i0DnyS9l8vKc7wr0aOGG+upNA2xTtLBH48R8psE27bqQeoNh5zdwhJjeRpqYCvDORXi12iogY0QGIQQZEtQkUfUai3MSFhZBtiNGl29IQ7s2knQ8FJvWyytrrG6skUsIV63FtnMJn5ZIw7uZvfYEEm7yUtfP0u2bTIy2E+iK6g8iaubmyzOzNOQ7VXWxlaFluUQiCcZGt/B4X17edfjj/BTn/q461cu9ctrZ1heWqZp1dTQQZQVb3lu/mgV/H/N33oTuPk9aMl9S3/Z9z/sjb8Fbv74p/NvLrjpv+OBdAfcrJQ7snS3MBdei5IGdgC77WJa/UxJBjvJvfIvRewUKoL7y26B7FbwmoAH0hiohUdMjjuJp8prE+KeOqPeopowZSTwpR1EqzYJymbk91KyWmwWHC7kbeYDYQpOgQAJlRRqaTXixS0eIsc7+yVApsTN+WXsdkSlx5XLeRyrRaHQYCuXpaVV6BfjYkn1NuLoRKhrXnRPnW5PkaGuEFv9B/ln00PoZjettnhsifdkjKawMTxuArBH5EiSZt5uE5ANoGUreZvIrbcLTwWM2iJF8tEyangkiVyUac0W9ydKfCAxy/zFS9xbnGZ0SQIuwjhOW8mfpFGSY+MeZWH5ZKm3mzT9CdI1qEj/K54qHRatbVcI2XV2HoZaRKOmGypUoVZos5kyqbcidIdMcsVZEv0R2m0fczNZ4vEwj75zL3uPDVK2gvy73zzNreUMwXgcL36sSpFCeoOo1uS9D07yyY8fouHxUNWaXLpd4ltnbrO6kSMaCNPT10NyJM7oyCA7umy+9JUtZq7e5DP/3X2ces9JNgtBnr+Y5Q//9Byz07fw1OskkrpiANSyJXZ0GzzzsRO86+OPkd/KUk4XqaY2OZOK8tyL19lYSzG8Y4h4MsaFl87x6qVL9PV2qdTS/aNh/u7nfoLd++8hlbOZXy/z2tUbPPuV51i4OceeQ/tpa3Wcch2rUiVMgyeP7eaf/Iu/Tc4fJ9TyMJtdZ352nee/eZr82jp7dwwqi4Av/OHzHN53kGylhhkboVW3eOrJIzz9zCMk+rpYT1c5f3aR57/2PMXqMhN7drG4VCCzlWfX7t3s2nePCpBILy3xz//lJxkc2oHRrJKplUinM6zOzHPzxjXS6RSj/WMsLKxjhuMgias9ARpOFo/d5v6T7+TBU4+oe1SK+vnr51iZW8UfD2L4NTLL6zTKZWwi3Di3QMCv8d5Pf4T9x+8jGk/SqAkY+Qpf/doXSUZCTCaH+dJv/hF9Q4MM7hlnOb3CWmqDiZ17GRye4tvPfZdaqc5TT32Ap57+AP1jI1RrRZYWZrk1fRO/VmNmZolP/+2/RchbpbC1pSby3q5hPP4wheV5BkNBgoO7aesONy6/RjQ2RN/APm5fv8Wf/af/yOrGEg898ghn3jhPsjfOkx94jK7eKKVqlVIhT3FrFTuT49YbM1RWy3zsM58mNjWOlojjCXnZTG+wsrDOngOHSHQNqftQI0gmX+ClS1d5fWaVDQvSDYe6o6P5IiocSEAoj9NQ0h1DAVEuy9vFkl1vTeWrqbXxCZNLadLbKnRLDXfECklgT+V3K0kPbnhUrVFVwyJhTQhA1ahXFYhSKpdJZyUZsoJlt8gWqkqS3rDqtJQ/p1gz6JiyZtCiUZeUag92R37uDpY0FzjbBjelMVWpty746gJu26DXtv+mO5DaZuq5FcI2KKYWqztg4Z1d0H3ADwHP/jNmqn+h56Yrz90GKb+3+3Y8L+UHnUR2xeRUb3ObJel+r9iyCPu+ix3DCT4y1eRBb4NbzQnOv/tzLJ14hKzj/7YAACAASURBVHOvbVG/NQ/pNYzlixgLr9DOLtMQqxNhVaqEjlCHLdoZ1N3tVyivKwCASlEXKVvH+1SxN4W153qlKsBVGTDKdSPApwMqaCCisFA94MMxdUL9fbTSKcI9ER75xAd4/MnH0bNFDLEokCASr3j3CcDupuMqRpYAkK6O2gWG73gKvMkA+88pYJQY3QWSRYoux02uow7JdDtuKBYScHPwbxC46UrMlW2EhM84GpeW5igVJc1ZSg4Nu6mRa9jY0gB3d2N0JCPiiSiApcdrqEa1bVs09LZingVNr8u+cxwkBFteo6kAIJlvNtFCAfK6h8//8ZcYdHy86+gJkhO9rLdL+JVFrwuQC8tvW5ou14Xs5TIsNv1u8IzYU8hZkAR6qRUE0HRBUQ+GsDrlryEqE7lPRC4oAJbLcpZzJ+EI0hSrdPdOGr38WzH5xJfNkM+2HSLWuTQ60vztGk6ZKSi24Jv/3M34VNi+VsNoeenyhzD0Jq2AyTfPXOIXf/V32FhJK2WH2Gh4fDptNSSQwY9rB6CJYsbjelXKQRQQc9uOaNsqQL5Xx0tCKyt1ntg7yQd/8gMM79pNrSG+w3JcLNq1Er2RLiZ27WB2dpZMtqCCIxzTZC2d4pWXnsdnlfE1Khw/tIdTD8swbgzLbtNsSNBUU3ljy4BzpVDiOxdFaeGhXq6TzxVoKA/vNiWrTiVfxipWCJnuui+sauXvKuutYeAPBCh3VE5q3tFoUJOE9VpFrfcy/BCvRPHtVjZCVlslDYfDAQVwbm2mKc3doilBaDK0VqxekZe3CQQDRJJJ8PvZnF1RKhCxDRJ7HUORDrTOtbDt8eSqWFS4pLrGdXRvm0hXkO6RMTyRCLXNZYb3TjB9cYZapkyzIfeHDIpaCoATD+lALEq9WqZt20R7kirdeaA/wf7Duwn1J1m6neL5L3yLtu5Hj+gcPbybrlCQigwUWh689TrR7gBmrcH5G9PKSkqv1vGZYjUFAZ+XR049zI2FVXo9BvE+g0a1Sq1QJRnz0zsQw++LMjG+Azvs4fUzl1lYzVKdv83+sMmJk/fQ7O7iwtVZRndMUsmtofm8bGVylAplaq0Q4VicoW5ZJvNkxV/Q6Wb6psPTn/sswa4QBStLT3eEAa+PlaU5ZheWaCV7uXllHq3WIhCPUrQarG1kMLwhpvZMkbXqZFfXWFiYZm0zi+k0CaFhOU2KurgugscKYlfK6n6yyxbJWIhEdwSnXCRez/DeDx1h70SCyT1TpBYz1CwP3kiMUCKmRnU3z11jiwChsZ2KVWtrAm4KwGzhqVbIpDY5feYGzdwGxyb2UK+vcWl2iXS1AYaXZLyb4/tF+l4iHPUppcBsaoPZrQrdehdhT4C5XErVMzg+jrxrF0vymZu6AkeFPOEXZrpWpjsZUiQFrVpleDBM0a7j84SUQ+VKqUTOarPXH8FmkY2yBPL1QF+SQMCkUauStm28MvBfW+Dq9Bq9A93ooTj7du/mwI4dai0ORv2YxSwrCyvMbixRb9sM9u0g5o1h12ukymlyjQbdyQHFxi7lsphB3bVskTVSqcgcdNNH0PJTMZuMEuBP//hZVgs1/BGTlsekb2gvH3vvE4zEfQT0EmFT49zVSyysrinii2zjNZFRq5BWTXlqO+268pIU8Flt8eIxKW1to63kzbSKhOoeKlkZsAfxhwOYklgve37VpqE1SJotXr0yjz85oKzEUuspCjiYYt/glWunpPYsIcOoGYVSRnaGkDIIaloqTFaN1XXxGJY9RGoL199ZikDZC8QGQ5A7b0sj3JtgfP8wg11+0tfXWb2yQaZZp6J7VSCqUmIqb2mTRDxJJBJlfn7eHZZ0PIXNkCgDLYyGg9fjo2i1sTXxy5XRq+wXHjcdWHN95GXPEfscdzTnBsGpusyU7ANR5Vn4RC0hpZNPo10TiycNLREj0Rsk4rWxZV0LhhmJddHt8XD9zDRLtQaO5ig5vjtglHMlG6fkb7ilm1DjBaiVodjQYB8f/egH+Ff/6n9V78O225y9eJGFpds0GxL8KdZ3Ulu/FSj04yNdfzWP/M9nbt7dw3Tq5LuH/m+Bmz/+ifubCG7KpEY8N7dZIFKI/cpXTlOolN2FTq24btqoAJmdvkqtwsLn3JaWC39AeVu5llauzFstvneoL67MXbE1pbnaZim4udnqt9sQb5Xord5ma3mNvGZSaItZt44hbEcDdKuJlcmzkLpNqidCICyS0xhFp66m68lmlqeO9/Gx99zH3FyJ3/z8n3JxeguPN4hpNNW0vGU1KRRTBGJt7jm5n6gvikQ9mpqwOsPglJiI1Bjtj/G61cP/fD4AVi+BsA/bydJs+t1Eb2laVZNYpKW7Cd+K7eKIR6ZsgKY6fmI6LxuPbkuSZ5i6VqDt+GgL6NhscSJa4ZnhNcqLs9zbvcjrz85Q0LtUAE86u6VYSvGAMClrpPIbfPqRPTzw5HtYs7z8/tdOc/3Woptgq3tpWDUsp4g/u8G//vkP0Tc1QiveT65i88qZq3zlm5fYSJfYG/dz/4MTBOPjnH59nnNvXGHHaIKf/OyT3H/qIa4vVfjTb9/k9OkXcOoOVraGlypWo6Ck/0/cv5t/+o8eJ1euqtTX9UKLq8sVcuUWfsOH4dWpe8RsusQHHuzhwrk2r7xwhbc92s8jTz5IwzfC2Zkc331lhi/9wRfJLW8x2p8gYgSwHAerXmRyOManPvE4T338IdLZGqZV4vpygGdfuMqNK9PoZptGs8GZl8+pRravK8qOfTsxIk0+9dGnefv9p1RTdGX+Fq9eP883vvot0gtb9Pd10TJahLxBfN4I3qbOnu4Yz3z0UfY99giG1WKjmmZ+dp6L4tcye5OA5tCdSLC8uCmKVLomdlArOgTMBPee2MeJB/YRToRVOvfM+RkKyxv0D/kY3jvJ0lKK5YV1BkanmLrnKDMzN5i9fIuT9+9kanIPQR/kC3lSC/O0Cmkle/72y+e4cH4OnzfM5/77zxKL6wQSCWYW5pm5fp3Dxx7m3kfehaaHWJqZ5tbll6mW8kwdPMbI5F5quQxrC9e5fnWRM187R9Db5AM/82n23ndcyd5FXr106wrffe7PsMoF+sMRnv/Ky4zuPEBkPMbq2gKFjTzDO6boHhjlhRdOUy1X+OAH38+7PvgkfSN9tOyaSm+99MZ5PHaJtdUsH/upT1HPT3Pp/Gv0DO9iz7H7KdfrSq61eyyBEeoDJ8SVV15QoOfQzvtYX1jiy7/9q6xu5jjx4Ns5f+Uyo5PjfOijH2JgME6pvEZ2c4vyWolmrcSVi9Ns3Urz6LufYLdIDXv7aWo22c1V1m+tkhwcpB1IsLy1ylrGYTFbYDpTYc3WqZs+GhLeIq2hFEeNKl7xzpTyUUJ6RC4qgREeR3loSvK7VLYSriIOCAJuejvhDblSjmhY5DSSfOoCjrZ4sdWrahjk9RuKYS3P02hUadoNVYDZTpN8qawkQZYlkLlXeXQK69NVDEsR6/ruOU1hnFsU8kU14RZmuCp+hacpAKciC7psTrHfkGm1FK53UnPvpI67qenfCyDZBsTuHoFug5jblPPO929ibP5ngJrbW+lfBG6ql9oefrn6XDXE2X5bqtjvALVKv7r9njrSXGHGiaWG1qJh1/GEYuxP+nhvwuLeuM6KEebbIw/xjdYYPekqtVyJ/PoczvpV2uUMbU9QgS6mXaXpEWuPbfC302AIMNQBVBUbTUJpOiEud5ibTUkadQddckJUOr0mfs/ue2xJI+IJKtZaRA9QCpp4Wj481RJaoM3bP/Y+nvnMJ7BzeQWot2SoJSp4xcBymxHX77rT/Nxxuu4EFslr3uVd+v0ZMi6I5AYyKdVExxZGgWgCwN1xHPAg4Oae4UEO7hhVTK67mZu2U8P8a5aWrnwr5byotHT3fvj2mVexLEcBT9LI1Bo2G8UKtUKJ8aFhvIYoL4SD3VaBNcpOR7HxNFKVAnrdZmJoGMuQcLY6foW/a9Tlnha+UMtRg4e6L8Bvffub5K/f5oG+MY6cOIB3LIEpoTudRHbV9ImiQoKpNAlqa6r1XbysXf9G8eT0KPZfXVJ7xQalU2eZgg0KQODz4SgmqGuqf6cJbrfxin/MXczN72dwbgOGd/9csc3vlp9rmnqNbbbyNjC7PQRxb/82tl1gONbF+MAQmt/L6eu3+H9+4/f56u9+SaWii+VQIBBXwG/D0FSqubrGFNgmhENJN5eCU8Xsul6h6r273qcCeCIMSGGz1ho8nIzwqZ/9GONHjlB1JK5Ow6fVCXma9CR6WMwXKJcqapguXrm24SWdz3PmpRfYnL7MZDLEfaceIB7tpdEyqTVkEGEJiZqKDJ8tD5mqo3zhZJ2uV6pKlSJnR2woZN/KZ/PKTkRFGjWbahjmKpY8mF4vmunaIQhQLqC4nNtGo672AAkNqjQq6lhL3VttVHFqTepVm5DfS8A0yW3mcAppnKasEQJSu9exBPPFY2FiPT00hPF1awVbTTYsJsaGGOnppqc7qYDIbKXMpavXWFlcVpa/HvGfVX6yQoe1SfbFGd93AH+yl1Y+x0pmi9RKjmbZUux/Cc1TwxkBOLUmsb4k4zuGaVl1pdAQKb6pQ89gnORAF/Nzy/zRr/8hE7v3EUmEGRxIYrY0KrkazbqDKR8ibpJaTSlPxO7+IeKmF0+zqlK9hRnn8XtZ2szR34bdB4bJZkvUam2Gurvp8RuU0mm6En66BiPMVeq8cWUZvWpzcrSP8eEIZa2mGLhyz2rNBltVh7YZItBqk00VqAB9E3FikSYeb5zCgs3WQoEDRwYYGktiRGK0PV7Mpobhj/PNb3wRPTFKtgaZ1BY1cYLxiQKrQcnSCSWiLGWz6CWLZiVPPlfFLhcwxGO1rVMWFZchg5AgVanhRMlmaxitNgHxGR3u5/gDO3jk/imijTQ9kQitXEVZnYi3vshLam2d+Y0SRfy0jZACryTNPBbtYqSrD8Oucf7COf7066cpWiUG+3q4Z/copjfM8laR9UJJBabEQx4ipkFIfJsaDvGBBJ5EN/XlPIuXZ7idzxM2fap2f/jJE8xfnFVKExneNvFREla5x2bHSD8jySQXrk/TlZDwHh8+X5hyo85WPkfAG+LAQIQnJm+ykB7jcrGLmuNFfCiaWou61aZRLxGuZPmTM6v0DiWpZovs2DnMiXsPsGNgUO131WKKG9dnKBtBNK1BwOPFJ57GVoOKDCM8PmVj4Fhl6pZN0HRtOmzLQRdVnPjLNzUa5SYNOQdRg/RClvV1i0hIU+zGQsVgqLebuB9q1XX8msZWqawCw1oKIZN13X3fMpiW8NZOBqMiNSh1hACXYq1muf7enlZJrV3idia7vdhPqDVU1jvx2tc1Du3dxc2563i6Euh1KK6nqMmAQs67rDTtJr6mqa4heW1XrCL+qlIA2KBXlSKnbYu6RPYQ+U5KRLdAkrtcBliOU5Myxh3WRUIMDyfYEQtQ2qiyvFSm2GyoxHGF1qrQRDUCUf6aih0sib3Ke1z2K7FSaaPLNaE+j4mNXykjDF28pMVyRfYtGZS64KqqkQwPHr8fn+xJdgun3lC5CAryVO/X7w4A/Drtuqyp0tO36OmJE48HqDplpMn3aRIO26S2miVTs6k7trIgk+3B8UiWgoHeFA/fpvJJFc1SW/aMNgz19/HMT3xEgZvquLU0Xj1/gfnbC2qw5esE1L0Fbv74ONdf1SO/D9z8cbiab36rb4GbP/6p+28B3BTvuF/ugJsqUEiFEIj8ukO+VOb3bviBkl53wEqRQ3tl0VRfsn7KSi80dneafLc3mLJEds073YJKNggVdgF9Ppsdnk3mL1+n4g1RDA/ieCLUJAzGrmJmijg350gvXSO3M4Y5sAvdO05bwneKFSaNCu9+aJhdx3Zx+vQC526sMr8JejBEo5ahkk1Rzm1RKa0TjLY48cBDRLxxWmEvpiaBPXG0Rokjgx4GeqL89vUGv7o8Ag0/hqnR0kQe6kU33E21aQU78soSLfFdUoF2mvLLVG27kolK6I9b4OutCLZm0fbU3Qut0eLeaIMPj67TTl3mpx5N8oWvzfDaclOlQq9tLqo0xJ5Qr9rwNssb/E9PHefdn/kUN3Jtvnl6mjOvX2JtdoFGoYzXbBON69TXM/zC39nPyUfvww4Ms1FwmF3a5OULs7x87jKTbZO/+xOP89xLV7kymyWdzdET9/DeJx/gvR/5APMFOHe7yJlXz3Hmhdcor2wykNCJJfyqaOsPwTsf6eGZ/5e99wCyNL2uw86fX379XucweWZndjZH7AIEFkRaJCKQBBYAATBLFqtMWVVklUpWyXaZkkjKpEm7XKZFM4gEaRAmTJAASC+wyJjNs7uTZ3py59wvv/dn17nf9/c0IIBUgbQEVG1XdU1Phxf+8H33nnvCxz+OeOCjGcZ45do61lv0JEyxtb2NpY0thM0Q/+R9B7GxtIWn/uYC7nhwL978/nejPHUXLsyv4stfexZf/n+fxJ76PphOD7k0wJFDt6GPKuavLeKuGQs/90s/hhATcJJlLK8ZuLoe4sUTJzH70ssYdDvCurByLg5P1/HmD7wXacHCWLWCmbEpkVxcujaLy1dm0VrzsXh9GXsO1kViw+ZjerwGI4zQbTbw3ve8EY+868eQN/JYWlrA7PnzWFi6jtXVeSxcu46g2cSjd9+N+9/8ZgxqQ1g6eR7drRaO3HEbjt57N8xcHotL13Duuecx5pRRqtvYc9cdCLoJGutrKNaHUZ7aj3OXLmHh0jwOHizj+J33IG94aG6sYuPaebiDhvinfv7rp/D1E1fgODn8q3/7i5iZMmEWqlhd72NlfgnjE/swdfA+uc/mLz2PSy+9grDv4/bX/JA0Mp32CpYWyXDt4BP/5k9g9pv4+L/4p7jrsUeRq5Bv4GP9xhy++pmvY2HuAiaGS3jqsy9iz21HUD84gqVlpk+2MX3oIEb3zODFl16hrzhe8+B9ePwdb8bMvklhE68vbuDc6QswwwHmbzbw8OseQhpcxcLcZRjlcVTq+xH1Q3TChjRQV9djDI/thdnbFDB+bGQGtlXA2YtX8exLJzG2Zy+W1jZQrY/ivnvvRbXkIPbb6A+6aLQa6HTW0Oi04S92MTo2hbEjx5ArVJGGA/SaHWyuhDBKNtowsBE10Qhz6CTKTL1PuEmDaaZ4t0VIOM1N2TQTINGSbtaVZE7alrC5ONYvODbyjq0nv2TMhNhsrqCYK6CcrwgjnCxOFrudXgthFKBcLcP32TTGEgYiYUSaiMginX5FZAQ4Bi0hfPlb13GERTagcXq7JYm8lBouLa9KSm4wGCClDwabOklO5+RJAYBpbyDgpkpI1+5rQqNXqelSiO9IZDVYssOsV6ChNMSZnUgmd/7/E9ykl2W2R+wkM0uXoABOfnANFcZXZjaqUT5iIY4F13PxjnoCGz1cajlY7UfYm+/h7RM5PFSt4oVugGvDRYwEBVxpF3BqvYvlrTVJz4SZFwmymzAoLC9eweqD4CaZmpozIJshQSpbWPvy2oT9ws7m28FNBRZYhvJhZBCeaRSQWAREbGETWDJE6yE2+sKkuuOR+zA6PoLH3/9utFc35HeV3zVtXLTnpmZtCqitvRsV7BRLQ7b749t9Fgluyj7OpO4dcJOvQ+HFclukpgz/ju357uAmJd4uB2mUdjmU6brySW/IHBsbz9v5Ho8Vf8Z/+ZkxCzNPyP/UMKRvr8i+XeJt0TOVt4IekP7On/4RbMfB1PQUSgWudakAk7EfolYoalZbKo0X/bfou7ax3UWYlvDKlQsYrG/hvmN3wKxyIGpitFBGLuehn4RwKCtOIzS6XTS6Ab558wY25lYwFqa4fWoUew5OwSh40sTFIVkmkdQJchyYWisSU16rDnr9AfI5VwaB+XwOpUpRPKTJACebbqvpo1Qqi5Sy3+/v2L4yFVskkZ4rfnE87lJKcD2RVHhbzg1BSn4v+9ixWtDWFNn/eT6qtZr8fsb65OvmY2Xf41XGsKm7D82gMlTFbKuH3/3MF/AXn/gM/AtXYYddrKEBK8zBK1cR0lfTZOiRClQiQE+PTDKerDCvUuxFWp0Km1PgTf4eQWDecxHwuoKND//8j6J++zFsdKUtRtWJMDNUFLbmPNd0rnmkIZsOItPB6tomXvj6VzAUdPGGOw5h6u79tIpGqxsjiMhoDRHQzdYy4QWugDkx/cUHKqyJwDUbZa7aPD+ddlsAAyKowcAX6xFON8nolXMsJGrli+4EsYT6kLFJ1QQlse2oj7DXgxlyD+wj6PqIOiFGqkMo5PJYXl5jz48oJrtsBPVqHXv2TqBcdmVovN1qCbPfbiR45fxZWIhweO8k7rtjL+rDJcSeg0bo4+zsLJptMlUfQDVfxovPPI/2wECpXoHn0VOggOLIFEa9PObWV3Du9BX0mDZOZq2eLZFZSkafXXYxMzMl1y/tYDyQ7eagVHEwWi/LdvPVE8/hnrvvxUipguHhCvJ2DltrDSyt0Js0RTcfY+7cNYzuPwq7XBaAKY8t1KoWhsb2ox2maPUtxNdv4s3veBDdIMJmcyCS15zDa8eDkwPKNUq2Gzh16gYmSyN4E33/ijZmVxdhSt58iqFyERtdE06+irv3juL6hdP42ivnYY1O4vDUKLxiQdQx/UaAfJ7qKkf8WxnSdXhsBuWRYXzuU3+G5SCP0r7bFAs8iIVJ1u130O9EiHMGzt28htG0gEIcYnW1hQ49/iVI1cUAAQZJD07sIhkM5DpisUFffK68xaFhHLiNstk9sFvbaDTb6DXbSBwSH5g54MK08/CNCL3YUM4NaYTI4OvNoZ4rwDNDkZSfnVtBp8sZgYl905OoVD0BErebffQGXbnfmGZdjFPEgwRT5RzKY8NwkxTrN5ZxbX4dRdPBFrbxzve8EevXVuA7EQwGHXZMrLQirLc2US4oH8rmtg/L9uF4DgzLFqZq7CcowkOpZmJ/aRGNdhnrIS26uG8TQFP9H2/zgyNDeO70PIaOTKC1sCbXwkitJIE4slPGfQwaA/gOSTZ9NczUA0T62UoAqGHBj7tI7Dwc7rcJ7zUCcAyMs6jbUBY98GHMjKAe29hYGcAtRrByCba2ffFpxyBEn+GjiSf3KmsrrgWJTF8IY2bsLxXyRlUer3cZJrPvZegQJeOpAyv1EVvc50nPUWxItQ0TbLORuCaG82W0uy2kQwTeXaQNH724j8QYyF5sJDmpP2NkVh0co8jKIsMe1iPSgXPgrXtmCRhkfSTrJ4FIB0lEX3iqK1OkbgF7xsYwWXJxbW4JW6GBiJYXmgFK8zKZ1RDIlWExJSX0n2CdccuPmZWPqn5s8SMXRrnRV9YXEkDHY6I8pVlbissy92KGuZmGDOOjWAcJC53AludkKJ9N8DahwUgs15XnUhXRFypmmHqIjQBeEKHHIDkOFxnySWDVCET1yOPGXV1qI5tfc8iRYHpyAh/46Afwq7/6P9LBSxbop188iZsLc4gGPZBwy9rgVXDze8e5/nP9pfGeT87JgFUFBv39/30V3PzeT90PIrhJcqVTYHGsmSFxiN/6/NPC3JSFWjMxSTHnoqSS11mQqhTbLHaBk+zMW0ppZRTQLhR/Sr4yiXZsInVMOGQpJVzUOcUig8RAIQlwsBxjJt/Fc6dehDs6ja53EG2UxePESXzkoj7S5Tn0zp2EO9ZEO38I6Z4fhpcvohgFuHs4wF2H8+iYNp55/jrWSX/P7RV/jl43xImvPIn52VPIGR3Uhgw89OhrURuaQZinZ6WBbtNA98Y6Ht3v4vDxYfzuqRB/uHFUChW1Gym5vSmR82xU1NSPvI6UjTr35Sz4gs2ThAiotGNS52E4SLjjc7ZM374B8HC9j3dM3MTKmRP4ubfXcLldwTcv+7gyu4ILZ85gY3UFw9UhjIyNoNPv4I0HS/jl/+GXsByN4NTNLZz4xkt46WvPo7myhkqlgko9RKPTwp0jPn7+4+/HHfc+IN6C19daOPHSBXzjxEnYmz4++t678Wd/+TUsNRLkC0UMV4DHfuhOfOhjH0HPquHFS+s4efIcnqYk+eZ17J/Ioz5UhhUA9YoJr+7hv/mvPwqnVhAvmAtXV9Hss5HwMXt1DsuLXcTtPp549wzcXoRLVxax/65juOvRN8Gt7sHC6iJefumbOPX80/jAuz6MoLuCyF9XzENjFBfPXocXbuDRx+5HdfgwEK2hGRTgo4CN+RW88JUTuHDqFRQrDInK4fY7hvDOH/8gPEpl/FgM+fsDH7NXLmB5aQG3HbwdQZCIFObMy2ewsjwHIw3QarbQHQzw+Dsew0M/9BY4Zh6L8zdx9uRzaLbm0Nju4sKpDWyurONHfuQ4PvgzT6Br1DF/9jQaq5uY3LsPU4cOCSNlfXUJz33hKZStHCqjVdz2wH248fJFNJdXsf+O4xg5eBhXrl3B7OwlHLt9Crcdvw2eaaO5soDNyxfhkdVTruBTn/06XjpxVa7rf/U//3Psm3ERmi5WtwZorG9jdHgc41MHRSp789oFnDt9HmGUYN+B21EvM+10Da3+FgZ2BU9+7mUxFH/r+9+Gsf3TQqjm9dtudHDh9A3MLy0IoHrp0grcclmkaM1BjGYnRLk6hLSYx9WNJWbd42CtLiEA9XpFRhONVg/Lq5Sg97G22UFRfHC78MM+IoNMuLLIn2I7gR+FWGtFKFUrkpTIaaxnWpIo3gtTLK0tw8nn0CcLyDBQLhXhOLrZdYCeMUASdVChn9ggRkwwrEjwwlUJw0EEJ7BgeQYiI0ZoMNDKVmwhg8CC3LHKH1gk6yqwRV4D2TKsouhtyYXPy4kM0UoSuIYBz6aXEH3NVJCQYZKBxdACEwWTqepCmZFjS3l5GPri4eTYOcRRIB5XTFAlOzOJU0k5prwoSUx0e4GwlTzXEwBEAisC+nI20Gw1BODsDHrY3mqg06LHkEZy+JyUyEoqtIF4QHBTePGSEiFrzw7rUS3kKvhGaczcOQAAIABJREFUA6C7gM1sHVesyUwmrqAzhZ5qcPHbiZu7f3WnMdDwINfBb8Hc9PrJQprmR5m8W4OImTxdWAmSBK+fTEUC35LGZ6aBsh2RuWfiLbUu3jZuYasZ4MuLHVwJQxwfLeKXj+1DinVEZornl228uGHifCfFGpM7+RwstpNQ+ZUyUEh0BEpWxfOgmLT6eFFqS8CbjC0OsGJbBiNW0JIhA+0NZHAljQoBLK7zbAxcAVH5mMqeOoXl5VCvlTHobWDgt5AvVTE6vR/v++mfxvSx2+FYDLrjub0FQquzd8ueRMkotK589/G5BWfpQ/qtsn8df6QxDe1uKuxOoEpwc2Yad+7fJw0Vj++JE09jfn5BwA4BKR0Fnn0/gJvq/NvSXBGQ4v///R/9AfrBABXaqbhkwRDYpxzWkzWH9YlybOUGbKNNued2G0mYw8rmGoJOD6P1Edh5F45jo5wrSGAMoeo0UX7aDFzcarax3G6j3e4CgwEKlolKqQDDy2kSjLr/Mqk1BwtyOZEtx0C3KBA/YHJIS56NydFhTE2OoVwtIUgSrDW6SlYuAIAKteMaxK+F5U0mSxxL8riXy2F7e1vYTtWhCsqlsqSMMzW7L76wZCKRdaiGyHwch6xnnk+Cz5WCWFzQy63PAQqvf/qR0hInjlHK5zE1OoqxmgNzaAx/8s2X8Kd/+mnMPXMSHtcg18NWd10kgk6uoAa9bHyFoclbiEGBXJOZIJ4TaauAmMK8CeQ65vfEZ7TkIjIc3G6ZeOJDj6N+21G0QxMlm8x5X6T4Cx0fOTeHlbVNmI6HamUIjmmi3WpifXUZ1YKH6dowl3H4SYBOGIpXXTzgjpBIYOLq8ho2W30kfk8S3YuloqQbB6aB3mAgLESCp7Qj4BpOdi2XDJ6/iPYR3KvNFH7CfSaGSSM4SbsPZQhFj+Ug9OX4tdY30aWHda4C28vBLeYEEF3f2JJzYvQiPPjIPdgzMY6DR/ciV/LQ7nexuLqGq9fnELd8vPzcizh66DDuOHIEw1N1mB6luQpUoaVNp9VGvTaEnFfAiW+8gO1uglK5gpFqAWPjo6hOjAsLc73dxtef/Caaay2YvKhF1S6IngBqfE8EzLl2i69oQvabJcP9gsP92sNyo4uR4TrGazWMT43KusHhaqPXRiw2TQHOnrwItzSCmEB3Goryp5g3UarUZODjjdQQza1genoCQZqi3wkR+QFirrGFsrwuzwhQKLlod3qwEgPDZDxaBjZ6XbkPhX3GPbqq7Cb2jRbhxx1cXlxHs52iVHDlk36FYYfer7SeMeF4JvaOj+BIZRyz1+ex0WjjetfH3W98EEOlIQnljJIB+n4f3U4goWFrWxs4MDaNm7OzmJ9blpRogjwMLqMvLq+BZMCBKY+jVk/QV5dlge3C9Qo4cHAP2hubEiZIQJ3gsbhNpBwAucKGo8RYPLX5GNwvuO3w/jBjJHaKvudJIE4y6MNzHNAenMOCMEikbuBQjixfK3VkQFEw6X9Yxj1HDojdCFBEjoGthQD9YBWvvHAFbZ53qlLcIjq9Aa5fvSrKA54ngy639I9mMJvczAT9LBlup7bi9bH2hMXfU2GFsj+mhoT2TIyPYmlxEZWpUXQ2mwh9esoq/3ABDvlaE7JFuQfpYDbx5lWlhwCL/IuEzG9P2e5oYw7lPM1hhAqKk7+vFFEyHfi9EAb9Tx0uz8Lvo84fIQFR6eOUelC1dkr9IkNAAqsMCkMEkwCg7mVVC8t6gaCjCjxkPcgTJICfqCBEXiL1AAkuIrrgTuNasFkRRIaEqkVMo2LNwKpagEr1vnVYhX5sEzEDXmVfU6xOGVzrYDq1uSvmv3ov5I8KeodKsSjs3fVWA10exJBhhbasbcLc5EApE1WqplWzK3cpV7J6Tnp4dQ6UTQ6ZmnxOviQLtgafWC9UYKFqOMJi3Ux90BiLTMtcZRgTxw5g33AO3evXcPHaEvzQETYoa3IeRyEXyLnkPsl1mtsJ5VUE//mc/E2qm7jfa0AaKVwnL/Ui1WjjUxOauflvYMuaBjz3wou4cXMOsaio6NtsvApufu8w13+2v9wBN7NnzEDOv+v/3w0MfRXc/N7P3Q8iuMn+0i7kZJMhwJjGIX7zr59Bq9uRRkBUmezJRD6VyYjURF+t69o7aVcSJydL8pu6aOLmIZN5YRvZiMhU0PLKkDRzm4N9A8PpAMcrMUa9EE/PvgxjZA/ayWH0yHpBAC9JUC4ksMMVtM6fRH5wBUl+Ev6R9wBJCWZzGQ8cTHH74REsbaQ4ef4GFjfbSIsTKE/swfpmD1/6m89i5eo51HO0h3Hx0CP3oTh0EP0cQ3MsbK910T2/jDccsnHswSp+72yCP1y7S7GLxJuNW6jyLpN+MmsqxfdNNcK7qBK7LiYCJSYSO0SaODJlS5jmOkjwSK2Ld03cxI3nvoEffX0N3m0P45uzWzh96houvHAK28urqNaqIgmi/Haf3ce//Y1/ibB0GGfn1/HCc6ewNb8saaQb600UCg3svfNBzL3yMt7+mjvwhjfcj8rElPhnnnjhjLAXZ1+cxf13OVhvUqJVlIa14A3wwN378N73vQexPYLnT82L0fPmzUVEczcwUXOwubqJ9fllHH/gIK6GFn7knXdiL4E9g6CmgdXNHi5cvoJTZy9hey1E3ozwUz/1AMJVH1udbey/8x5MH3kIQVLE8tIN3Lj6PGZPPY+f+YmfR9DoIEqaKE/NoDHwcOPqHJy0hyNHDqFQrsOI2+ilFaRMQN/cwgvPvIgXn38WadKAZ1dx8DYH7//gx1EqjYmUwrQ9SVGfnT2Lq9dn8ea3vkkm0WlsYuH8RZw7/SJWhGlQwPTeadzzwHFM7TsggESrvYmvPvl1rK7cQLeVYvasj42NJt72voP42X/0owgGJVy/fhmDVhMTU1MYm5mR4o7A4/NfexrBIIRXLGN87x5cPzOL9nYb04cPozY9g+XVJVydv4ojR/ZhZu84bCuBv+ljdW4VjV5XvHGevngDL91YwURpBO9//DGUCmQpWGi0AnSaHdRrI6iOjAvgubTdwJWFBfSTBJVcCZafotvsIKasqjqM1U4evU4fE6MlmPTtitjgWohSA63eAO0B2SwW+mxuE8q0CiLFCUMWjI6EZzRTXxh0tcRElSEdtoHQZOOYYhAE6NKvjqE5BNkyGbLgYSxRXAFhpcrPNh76fJE1QvYbQRRRZplqWi3DEzJK6NVmwnQcmssh9YC8aWDcMFHgjN7g8ynAgc4PLHqrlNNYDBIJBbQieCnNBe9ZITQqzzc2/awH+bI80xRWqpWEKqyBryCXkyYob9vySUaJ+mvlF2fanEP3AD+ESxkqh970/mNoBtucULEoC7myCs0xA/j9jqSvE0DgUxkpm3kD7cFACjgmt1qmrdZZMY7vYruxhU6nBZ9M0c0GtjdbEnIhbzyIkRIIJruB3ns6jEjWIDYAbDikG1drsWLnKbaCSCUFpc3AuwxI1EOcXQDZt4Cbsu7tWuO+XQO9e/vUBfAtjblsJAIoyScPPmVlbAIE5dFyXjI1NUNK+Vdyg/jWtVV5P2vQk5YURgs/c5uDY/kIp1d9fHUlRLFk4lfeuF8a5OfOb+GzizEuthJshTb6Zl4YmEj7sAi8CDOBTfiu8BgBLHm5qCEeh3KJY8LMFxSzhODmIIHtNxSgnKaoHB5Gc/k6ov4AVuII64Syt5hAv1gJcHmJYORNjI4Nw+9sorm5LHtLrjqNu9/zAXzkZ38Mlt9ESp/XTKkmb1dLkncluYuvo9i9qL1ox0dRM113bcv6zKiORhpQ+aFidIp8mey8fAFH9+zBHQwUkt9JceLECSzMLyIhO5nMOtf6vgI3CdCR/ScwvGHgd37v/8TK2pr4o4pHpQSlQNKfye5hU73T3FmmBHn1en2xlhBSjPbL3KltNBOFNRIZlbz/2ZT1/YHIJAlGEKgSBqIG5lU4Dv02s08tt5bXk2LQpzyaTbBSrrhJguFyEWOjwyhVS8Jo6hKs4HrEMBGCkbYj3rtKkkk/0BCepxiaBKM6nbYAbsViEYV8Xpo53ls9WmbI5cHjoMEdsojJRNY+nfR6JKBC9k4goYg2LK5lDMVxPNx+5DYMj8ygnzbx0nILv/uJz+Glr3wd6faG7EupV4XJAQ49yckOp1yb1yYbcVmATTipKUNqrpxGpNLiU9tHYvhyDdppDmEYwy7Q+iHFEdj4yAffgn333YtukMIJmqgUTHRsG4MoB890sbi5jci0UfKYDZ6g4Jqoj9UAy0Ua8f6NhfG10W5iYXUbmxttWAzfQICt9jZePDeL/sI8SraDsfFJjOydgVUpS90Q9wPZxwNePGQxAugzaCrgYJ5gCO95+jeTiaX2M+4DvDZiNttxjIjyy9TA9sqagEEz+/fDKHsIQMuRRNLR+xsthGtbePAND2L/3gkcOTyDMAmwtt3A2lYTN+cW0WsPsHptCTPjezA9Pg2DDEoJPBnAHvgI2z14ro1rN68h9TwsrbflGuOeNj06hPvvuwtj+ybh52ysbDbx1c9+Ba21Dkya4PG+IbhixrBIbSKfiiw4qdcJvCmf3tRU9xGBNKpluDZMDtew78AkiiUefQOJzaAuerMmeO7ZM/AjDjh5D6j9howuStwN04E95MBpB/BDA07OhWfnEPQCtIM+YoZSpSlyUYLayJCAo/Qy9cku5Ros920sg75w4GN4ehIGmVmIUBgtInJcbG/RHoY1qIFekiBs8DxZyLkORkdqOLBnCvkIePqZ08gNj4qH7tt/9LWoFWsSlmiZBK9jDPqpsHr9QR/79uzBs08/hxsMz/IJ2JMVlyIOVEgZ75dBr6vCwbgeJ8ovUNhtAOojI9ja3BR7Chm6KI2xnAOuwGoVVsoLveTvDPXk+6w9GFDIdcqnikyx7ThEUFuzGl6wikoo7yV5xIhgFat4zeH9uHv/JPrIwQ0tJDkCq1t45eUFtMMIkWPDqxQw6Hdx/cIVmGnG3cv22l3/6rkav8MhHmsKypnFU1d/cNfk97g29Xod8ZClQiVm76gHhztrrfRP2tLl1hvfOQhipyP2CVk0YkYxzAafap9W1BvaOtjKf1xej8RA7gxbOFymhca3tGua1ciFUuoi2SMJ6GYqEvW+1Oni0E/ZavA8ZzWDGjvyflKAZMaBNKi+kJBC9dhCZGdtmS/IYK7b6YgXpWq2dW0mzbOqN1XNygE211QNcO7s5t8aEshzRlIk34ItAGaKUJi0QC62EGhbmp0LTJUNKjtCB2rwXCp/7uw1aGkHX7tWc6q9VhF8COjytwmDj6c2ppAHV8sFo4t1O+QdiNrUEdz3rjfitYdG0H7lJfzxXz2JRpt7Jlmf9If+9qn5rUKSP2H9LtcZS0Yec8vA+OS4qlHom59QMdVDoVLBEx/+AH7tV/+1zM/55l54/gVcvz4nnvW2zT3vVXBzd5n+/fr1PwhzU9MB5MZ5Fdz83k/1DyK4KazJAhsvFpdcPCP8xue/iXa3K2AnJ1RsGISVpBsILkaymXEJ5KIrEjqOWVSokLRM2douPi5C2lfMR9MWLxKP6aRcrKxQppH821EjwF0VA5M5A2dunsW6U8d6REZcHuAULTJQy4UomKtYnD2NK888g9sOj+HAO34BN640sXXlBF53fw2PPPIAVrdsvHjuGp576TKuLKxgaPww1teWsDR3E2YwwFDeFo/GR15/B4ziXnSYgul6iDs9DDXaePSgj+H9XfzBmQS/OfuoBjXJ0tQySt1M6q7h77xo5JikfL8B0jCFSwk8iwE/wn2lHt43soD4xvP4ifcchV+7C6eXm1he2ZDgGTuKUB+eEO+l9a0FHPRMfPjnP4qksheXbi7i8rnzqFVMzOwbxaWzNzBS6ePuN3wMT3/xi6jnfBw7No3K8AiuzW/g4qXrsAITn/vU3+DAdIQfevN7kRvag7W1VbS2b+DATBmvefRhREYVVxY6GCpaVE0hvDkHdLbw4tMv4vKli7j/rXfh/CDC699wGEf33yvM1vVGjIuXmEp9CQsLi1iaa2BsqIx3/cgx2HGKftTHkTvvx8yhhzAIcli4eQ2XLz2Py+dexs/+5D/G4tVVDAYbmDl+DP00J96SebOHBx++F1auABNdBIGLXj/F5WvXcPLlM7h+/SbStIuh3BiG6z7e+vb3oVSblmTDXKEoQQxXr1zB7OXLkqAdsLGxXSxencO5s6+g021jfHwSe/fvwdhUDVaBiYkO/KCNrz99FYvL2+i2EyzN+2g1fdzz0F489qY70ev5WFxYwyDpY2JyHKOjE1LEbze7uDq3KICh39fFr2EjJMfAzsHw8mgPArS7bdQrJVTLBQV+9Ty0ejFW+h00ohDtfBG0+B53qxillC3swCTIk1gCTjpujqZQYjbfSVM0Al9SNcUbLIwlFCHJExDMwXLHFRAWdqTQ5YBBKiBiYCzIbQUqZkWUunl1Kndqqym2jOlT8TgiwzGGmvSTnaNsKFTxKJLZbC3QKcPKeFyzvlkQEQCImEpOEEsFsRi2nn7rAp4dEIFNjcgptqljIWekqJPRwbaF78Ugr8BWExiRF4fCHkDqS+FpmZSLa6sIghoyJeZLYHNBEJSqMM6C+b6Ybi2oI4x8Hi4Lc9dBTrOnZGouYRg8Xjx4fRj+QPw6LXmBtvjoOfTfivsIGSiBHPI5yrkihEEPceALw5TH3zZd1RiR+SHNJA+TGiLRlJ7ebWwKKI1rdJpod/rY2myi0+wj9mOkZG76oZIWauhVCnAWfzvsRy3p1r7GXLtVgIcGtzTYvOPJJzq778LcVA++a7CTVdjfQt/ctRbe6oCUNJVMLU7T9CeZGoK68jxr4Ft6ax5bXh+ZV5OG7hRtUYWRCHtWD5T4jFGMh0d6ePskMJKauLHuw3RTfPyNIzg9O8BvPzuPy36KVuIiSotIraI8L6VQZP4wTkFASO5tmo2h3q6O4WGjwLC4HBk4RSQcHBA068YwCIQw8XRqH9750bdhcP0SLpx8GWtzS0h7bG6Z60qfQQKovAYHSN0Ebt5BwuthMIBdrKJ27F488OM/hvc+eggpWUxkDsu1u6vQ14da+S5mDRf34W9telQntps2mzWFukXTMh/FVFEPyqNZKxRwdGYGd+zftwNufvPpE1icW5TkUwE3ne8/cFOuSpHGpfjN3/4tLC4uqTfE90Z2lJuKDJLJqpTi7wD+TCVPCFiFCmDXYT0Z+JsBvzJwMBLEaSTHgAec51+sxLLQIKmDEiZQqNqIQIQAOgrgFCawACD8lUStb0JiNmEEAQoi83dE0srZhbB9ddCPkMKFOa7qsMxXl17kWdO9c29mDaseahDoE/Baf8qtuJPOrgc+EsrAgDQ+jwrOUSodE/lCGYeOHEViVdDzTPzvn/8CnvrUF9FYWOJDI+YQJbKQ8xz0g540u1yODYKlHGLxfeY9uRwpS7RCrv+OGnSYTP4mA45NOoEw9bxMCT4WJfjpj74Vx1/7ELb7IZobC6h6FnIzEyjGJSwGwHpvgH4QUpOPEc/F7Qf3YN+BPbKGcTBHb9Bg0MPa5hbOzS3g5dlrWJybhzXoo1DI44XzF7Bw8hVE7T6q9RqmDh1EbWZCgMeQzLqYQtcEHsFMy0Qn8tENfDmWNomaBIW0tJugB1n2/FtZfiPFhOV+HbTJdBzF+P4phA6DSRJJXidrf2NhHd31Ley9/QDGJ2rYO1JDp9XE2vomev0A3e5A6quwHyPoBgLmlSfHREobtmgF4Etqcb0+hIWlRSRuHinPecwhWhcTo3Xc/9DdGN03ibiYw/ziGp770rPorFGWrs6/DO2sRLztucaqPUrhbuwD+Fv0t5MhJL1jE0LUwHStinvuPgJvqIz1bhvtAYNIYzipg5PPnpF1j0NmqrqYUuzS2oVzOQ4kky6iRgcolVCvl5ErFtFsdGSgZ1fzKFFRRgWOnReFDNdJjxLralGSmRka1mVwGAyURuqwk0i8l7khD4RRy7mYOk89npdOX/mHGiaqlQqqwxUBppfnt9DrhyhMTuOd738thvIV8QQ0OCCld2xE+4Muer0uJsbGcOrl05g9fwm9DhmIXMNTYWzyGiZwQkb2zmBW7KkSAeYYtkWG9aDX0wowfdwz0Ez2ZA02a8CT93w2tFK3vuqxxNaBJY9m8WU+vRoNVPsnw0vF0iRGrlzH7WNDyBkBzq1viZMK15TH33o3lufb4jcZGiQ2ptjebmDh2pJSmumx2c4cMQMvZX3SrGwOT+RrDl4ylceu/WYHh9QMQ62KkPVFgDS993PQLTXaLpVGVmJoKxihzQihRvNN5Ff1PsdaUh4rFTKOeAeLxF0rRgS8UyC7sGJvrZzqy0yxogtaOcSyXqt6SsBMvg4NbqrNgv6T2VBRWdnoIkUpYGQN5kKhwGsFGCr5drFUFhC21WgKM1iOMcFNeS4FonIPEYWkPI7an7RcIxO67AwqFdiq5PQq2JDKDxklIbTJIlWDa+Hn6BpQ9g5NRuD+xNd2q67Ink6fExmQK66s2NuYyupIleyK3T1iuJg0chKotRJ3sElmvlHA0NgB3PHGh3Hf/jqC61fwyb9+Co1mqAFbdR/8bR/cU0T5wGuUWEDexR13HqWjg9h+ENje3moL0/hDH/qg8tzUfcxzzz4ryhPfp0IKosZ4VZb+d0IW/8V/4R8E3NwtZ38V3Pzez+kPIrjJiayVd4VmrmR0Mf7dZ7+OVq8HmwulQC+ZaDHDKBTzQzXImRpTm/pzI5AJm9q/ZaAoPW4qBW/Axp0LoR8gbxWQGiFiSxnKD8PHnVUTM1UPF66dwUpaxmqwFyaTRCWtM4e6F6PurWP1xjV85g8+jdffN4K3/uP/Dk89+RxynXN405sO4tDd92Bp3cCZCwv46tdexpNf+BISYwhx0ES5WJJgmLLnYXhkCPe84QDaYR5ueUjefz7o4faygdv3dtBwl/HH5/L49bOv062fxCYpEGeno1AN/y3D/luNvuoZVQiT+tDACmVciQnDVsbv+8weHssv4lh8Dr/0i0cxOzcCqzwlSYed1hqGah72zBzB6nKAE998CtMucOdrHkVSrOHmwipuXLqIoVqCiX3DuHlhFUf35lE69mZ848tfxmjNwqFDE8jlilhY2MTc9UVJ+/vzT/wlHn54FE/85C+gPnlIAMD5a2dQH7Jw/M7jSNnIRHnk3TyMOJBEz/XZs5g9+QqaW6vY+8AkVmwHb3rjPaiPHIY/SPHsc7O4cn1dCgy/28fVC8sIBxFiaw2PPHIMIxNDOHDkGMamjyNKSlicX8Dp0ydlCv7e9/8Ebpy7gPX1q9h35+0w80O4MTsLN27i/vvvQG54GGncRbMJbDZ9LGxs4OLNJSyub8MruCgXJuFaHYxWJ5DjZ7GM0TEyOG3cvLmK7W0Woh62tlsyvdtoR9KkeDlHPFgoG86XbLh5T7yYOt0m1v08eqGLfj9Gv0vjfQ+Wa8EPlxCnffh9CwPXQb5UQtHJi0SQQQVtTvuTRDUIQYKUDYNJ1i+12B59IJT/3cBXQVpML47JnTRhOB4CMmbYEBJ4YDESJnBYQ9gqAEMEIiyWKcUUaRxN6RlsQCmSJemGCU3Ck4H4AVpWBSZZSSzWea8RWOcwl3JFsuaYAM3prpZAyf2r2TZGoEBOsVBiq8uvyVKRCEdWOLdAKWEecMDBYkf/y9cbkQ2SFcWZrCZjFWaFoq0KXamU+N6ZYOyoMBc2+LLO2ISgYhRTCn0pn4vh0HuOki5ilWTOhANduMZiI2SbunDKmgAd7pBJp2QSLRJimsjzX/6dIR69ZGuyGWMgkHgPaWBwBwQ2YuTSEDmL4JiBOLZgWS4KeQuO2ceg20J/YCOfI+RMsLsjgBGLQxEpWcxiV5GPLNjJtIko1UpSYTgMmK5OpmdIllFDpHnNZhftRg/9zgCJH4p8jg02QVMFSmckRy3r3pGmq+JReCE7oJgGf/TQKit0Kbu89SEz+h32iHqCjLW+exH8DvvmDqlC+1eyMeBJ0bJ08bLT3nuK6KCATvmS11kUi8cdU+Clj9BTMxU8wutWX7B8dZT9+Q08Ug7xWD3G/kKKer2E6VELv/PXS/jkRhcdOdYeDKMMmAUlB4v6ssMRCNGjAWGZKZmmVidkzA9SjipFFJ0yogIHFgHMlo+0FQD5GJMffQK/+OF3YBIhvvmlL+H5L38V8+cuoLmxjYRNvllSzL7UR0rFAgcGbGTMHIZuuwv3/8RP4PG3PYBiY1OtG1rGvJtlsaOe0NQexdTRzd4u5qZqdjUjSJpIaet2TtItokTG/NDMzULxO4Kbu5mb9Dn9vpKl28qnTO5PxPjD3/9drK2twBDrGCV7o18ZWYoZC1KFI5KBrcA03ib0AN7tVbpblaJ+nYwgBVLKtct7VbOmMhCTzai8Gj3PyRhYOwde1h8DJlUcDDMS7CPBoNNFweUgJI8giYT5YnPPUKLEnTpLgZuqoed9TECQDTKvA0mNZzOsPXblfYlsnXYLuq9WXfwOYJLVLTFZyfQJNNSaynWelhncq1KvgI4fotfxsWnk8EeffRJXXjiNmE0l7wm+WQmI4D0aIMfhIIEGWUYMJLzfXbI1GQgB5AIqf5iezrqOcl4OB7gXcZ90YZv0UAtxZNDHz37sTbjz4XvQTgwsbS9jc3UVR2b2Y3RiGpebAbYp/45DeHGMo5MTeOTeOwUoI1vSMV0kubwM0hgiN7u2jr858Qy+8IWnMFjflDWmixRXnn8F/WZLwLcqQ0cmRmUPEv9Sx0aQxHAFwAEGiMRzlb6ohs8wEBuJH8OXAZMhIDlVAQSdImHdqsETz+HQ0BDy+bywv62CLVYwHT9Ca7uLpO+jVC0ix0TxKMGgx30shcsAM74OyinJ+o0jtDscjI4g7EdoNLZh2pSnM8jIh0kfOzIuZY0XTS/27p/GfY/ch/xoRRLuFxfWcf3MVWzdWIPf6alBmB5a6VOmag8OLhMdOKYloWqPFrNj2cvVTRUKAAAgAElEQVSmhqt46IE7UR2pYXl7DWvby2qIFXo48/IlYd1zL+Xg1/Vs5Pm+OfSMHJheio2bcyhPTKA2XJDaanuziUajgfJwBeMTI+h1aUNQwNKVBfTbLeRqebFnou1Pa6OJjfUt+CngjtRQLhZQ8MjdDCVoUiLDOMBMLKxtrYNa7uGJUQUMstpyKCknMG5gY2EVI0dux5vefj+Gy+wVlHSYbH2y7pMoRLPRwNTEJE6dPINzL51Gq9ERcFOU1PTW1qxqiwmRDms5E27Ok+smaHcQb7cEBOL1oUA4NZCRAC0qXljT6TVa+RhqNqgGnIT1p2swBTAplYuExOlyTNijOsyMvo+yfqRAsTqCu2bGUC7aONvsoNcJkEuBxx47gqsXl2TOQO/Yfuhjc6uBlYUtpDGH1cpSS1aNnXDCjOrHYQ39cRMYDhUn/FqHIoqQRtccUl/qu4ADIAl6UcAY37dtO4jCUNmgiELult2ZWq3UmxNVj/jr6iGRNFgKwBT/cc1a5QBqxxrsFi1RrXsE52l7kLm9aNWDAiIV6Jf1tmoYRZCUg2cOtekvydeu+2E5HgQ3NdN2B0TN7MuysknLvkXazeVe1RWysgugKGwAJfuXeo3gtVqPeW1QFaCOv3qNWV+ZXSPCUN3ZaDQgLUxpxS73UhMDWaYZdMTr5juxJFWxdquP1copntNsy8hqP1VIqnMlg2jl/2l4Ngquhxr7jzhCY9BFPwphph7cXB2FiTomhiwk22u4uryJMKQ9gLKUkb3nb/lQUDnZyBl72cWefTMCqMb0pQ8CtBpd5LwqPvKRJ/Dv/qdf0Y+W4pmnn5FhJ+toXsoM93sV3PxbD/f3xQ+N93xyfnenkbU2u17cToehv/e3/3+vF+K3Di98X7y5f4gXoSY9sU4EpaFtCoc+NW4N5r5jSG1vV8n/93vGH0RwU+jrBaZ/s4FXG9iv/uVX0dTgJo+fSD+zTVc859QmKwutzPYVK0CYYNm0TCbBarKXpaxzOsjmnSYorh+hYBfJCURoKtBmzApwtAbUay7m5q7ANxy0BsMwnILIv3JOAfWSiZFSB7m0h6e/dhL3HxyCP3kM3/jKSfzwsQoefGQfBqUylrcSLK40sLXZxysvn0USOtjYWEXBczFUZghQKMDF2PQITp0+hde/5kHErRDR9iomCglG95Zxtm/hf3vOwUn3IR2KRIP8TJaesZg0uKlrvkwgeGuSuqMHRcIQk9BSnkIs9rgxRxGccICD6SbeUVvCr/zTKm4s1TB55E7EcRmXz19EwY1w/Pid2Ni28M0XvoJ8uoHXPfLDMAo5zF5ewNWzlzE2UkC5msfnP/kl3H1bDa//0M/hy099BaMjeRw5sgfVUh2ry9u4fOkqNjfbePbpV/C2dxzAHQ+8Fm5hFGsrq9haX0Cl7GL/gUNIzCL8gGnuebQbG1idu4B4Ywn9hWV0Wltw9xawZRbxxtc+CJSq2OpEOHNxHZ3AFW+qleU19NomXj59EYkX4rb9+3D3PUcxNFQW5hMZbeubTdycX0RvQE8cB4VKAVHSQjem6bdK3CvbMWr1EhLTRuz3MNcwsB3ZGOQcbBsm1gb0uZPZPay4j7gTwvAq0nTV6lVYpoPNrS4MkAVDFiIbUvoSacaLli7QU0uaAU3MJTtHFZMErHjeHUSBI6mmabIFw+FGSXE0WZAJDLIQufnSqztPRooqaKSQlqZb+XZLUWXnYDqugJtkGwqcw2hcDm8jEyklNU6KNKBrPO8hD7mehcjwEVLSyltPp+pqvqWAm8r6IRDpomnllKcbG9XYETAT9JBDoNJlWeRQoik3qPKKJegkQKcUKzpBNaLshPibyn6WgCyC+YwO51vUXpMqdEGz7qSgVqwlwT+1v9LOtFgDbllBKv49BKpkGEIZsjKip/eXKsS0rJqNMQ32BSpiQ6fSHCUxk8xUFjkRvTQN8QdzybTj+U5UKA9fopixCzCsmW/SvNHEIIVn0dPNkCAhk76KLLxlDeN7kYOuPKX4+snGchyUvRR2ylAL4sgqzbLgGchZfQT9FnoDgtohHMdE5PekcHdMsjYVuMnr0+Q1ZZrwg1gM2P0wlAARkXDFIXrdrqSGttpdtNoDATl7bSWbJPBnBBGiQX+3WFlLnFThqcxG9cBJS5KlTtWMvf9o19slLVPNbMak+HbQUyMm33Xb1B1XFs6TsTYJdtBqQLyYM8awYoJkLE4BN8V3M4Y50FJiSedUwCavF7m8GAYgJQ19ylzUrQj35Tfw+HSAh49MYX3bxL/8/HlcIXsBVAB4MM0iLFPJHjlUEPhL2BwKhGCjJnIwXkv8Hg37eXF6Dqw6B2MVBLaJQdRG2tiG0YowdPQ4Hv9f/1vcG3Qw5JmoVUtYvnoFX//cZ/Hs174hlhZ+nyA4m3sGEPkSh8EFpzB5GEff/eN4/OPvQ713Ey7KQOLDVaSIHU5Ddr5uEUwy5uYuQDur8jS4ufM3CjJWQMuu05hxX2UwkQJDTEunLJ3MTUHuUpC5+f0MblJCzWtU2rA0wZef+iI6ZLQREBIvMTbFHP7wcuLgRjGFydiUdUvYOCGMyNcHMmPFqkGDaviyr3eOomJHCX50y5qHdZLPtVnfXxljMgMzpCUksy32lc2BAJCJJHW7lotcnsFThgrLoGpGWyII61KYm+p2lKAfYaqqMyjAqzTjt8hWGagm+4pcD9m/it2kcmwVEDtgarRLsJcSv1hZEiUWIiuPvuXhxuo6JspF/PUz5/DS82extrWKgNZFIa1DLMSDLrwEGCQh8sWKyB9Z60kollhtWJIiz53QsQaIIlOY0jI0inuS9kvzQIK1OaeCgdXHvY6Dn/qpN+HIvcfgpw6W+228fOUyxtYCHHn9g2jFeQQG/Yt9VB0bt01NYB8ZjfFAhtdDtBYp1mDmCiwlcObKNXzyLz6LT//5X2BjfgndVhvT+/Zha2VTAtx4LMq0/5kYFWCKIHO+mBP1R+JT/hwgNSJhXYZBAKMfoWIV0Gn56FAiHDF5WQGKCijgXqHXXYI/UgMw/IvrmBosWvkSHK+C1E+QhAN4tgHfTBBTvm3aUkZwT5M/NpWfJ8MTC7GFpJdgwOdkTWCHcm27VllCiwxKagUkirH/8F48/NgjMOll6phYW9qEv9nD7Evn0NhqajsQBewQSJUPAmNcWOVSCWCYZDZTbs8ihhcZayID9eEqRseqGK8PK2AxZSgTsLUR4tyF6+J5K5UEw3U8E0ZR3S9534M5lENjYQHV6hCqwwwpM9HcUh6X9eEhlIaUv2a3PUDQ7Ir/tlG0USh5qBg2+o0Omu02AoLprlZN8B6xOezl3pAi9hn6mWBtdQlJ0EFtfBjlWl0GkYFPr+UIcTfCxtIaimPTeNs7H8TYcF3uCcLurEUYoMbBCAGS6clpPH3iOVw4ewndFsNvTF236XOOFLlSAYFQIwGXEvI4wqDZVLWTBuuUFy1ZeUpZIYCfRq743I7jIqaknYCeMIH1oEr2IxXgIuCn9BIaANTrlFoQqIZxBNi3YhOlah337plENe/h3GZbBqNUGzz25ttx7sy8kvqallguNBodbKy1EJNhLZY6meXWLRXIziBSrD8yaM2QOpiDL16ufn8gv0YfcQYN8Vgy3IlhXGKZodce2Y5kyK381TmAoiWLXtj0vyYskgRY52UkSykvtcWKnDBO7FWCtzrO+oWxVuDwnD0pqX4cllNJoRC63bND9Xe6bDFYH+sARsVIzUohsrhpq0Ev3r66x2XB1/WLnFs1mJdTKqWjsg/g4/E9SucsMnr+Gb+nhidcQ2gJIQIaXWsLaCt1uV7RpW7TgK8MLm95qLOvFOa7xlelc+egycmpx+WKK4+nrj9+Lfe0ni3vMHHkGPJ9ab96IaAqwFO/IWH26rG/UoCxgObgk9cdw6yCAZIwgBMzfCkngyHT6MNOA7HTMsFgJlW77daV7C4ns3FsFl2sFD7qPXrFkhwGXkscRvAYT05OCnPzN37jX+u1C3j+hRcxN3cT/UFP/tyjusotIlet4nzXxb5KigmPfsJ5GUaQ8OI5KggxG+L+QwYiftdy+dUffMsREOamvs5vTYv1r+xMj7M/yXqNv+X/e3IhfvtVcPN7usx+IMFN8dzMC3gpridJiv/+z57Edq+tpjypKYbqrHNk05HENGWmrOotFegge4sENOzunjSdXU++KEN3Kc0zHVgJWzsa5MciTefjHR3ycO+Eg3w5FbZBIe1j4domfLOMxLQQ9WmgHWFq0sN4ycSNxQ3cNjOKxcTAV754GrmNeTz08B5M3XMcK00L19e2JWnUMSpi5v6Fz38FSAMMjxRA27RKrYx2z8WpV57Bf/WRj6FijSEeNBBbm2hX8/jcnIdf/8sGwtoBtVkJwV97qmSgy87E7Jb3iWwaetopG022GVsJzIDH0xNvPzdWhuSU7uT6PTyaX8InfoHr9gy82gjaTQez52eRy/dw6NA+LC8bOHXhEiKvgx9+4A1wihauLW/j0oVFYVFQRnv96iZcdxt77n4tVla3wNpqerImDMz5+VVcvXkDVr6A9UaAiscmPodBwPOnPJTyrouhyrCkiC6vNcTnqN1vIUhaGDICWJQNDXz0psbQcCfh2fRDTdAODGwFLroEAW2q1OiLkhPmB4aKMFsDpP020ogSAiU/4YflkcGRQyTBTDRi7yrwwi7AsfLwkhi9XhOJ7apmL19EysdMyGawRepNjycB2tjjSjNLAJLTW8VEkWkvs/OkCIngFCzEEYtG7a+jvWTlDtCTWZVC3RcQQvWPNDJnMAg31khYBkza5uQ+S5eWYAtO5gX8UgbcLGBsmSQrxhzlXNKIuo5iNYsUR8lUeFgiSj8JenmUw7XluZ0kDyOgZFaxnOWxpdjgKyaQSc85Tj8pd+N7ZmfKIp8AmgJUI7I5zAiHy674Vi33WWjQYl1idVTCo9hQ6AkxG7DsJwQPXDVBTslG5c3O77H4Yxovv84CYlTnfatClP+r9yhFvJ6OS/+kCyoWRomWxksdLTWpar1vSWu57iQoOy4qNkXgTHYNlIdl4EuxbjLtUtegXJM8NkMyXKapeQzT1ACIrGMKwOCaRnDTNU3kXQtFj0xNSwzy2SQx4VnZcCjwWtY8AsaWDdvzBNxMwrYC4hI26yZyZgzX6CEJGKzkoN/vokZQnyxWfyDFmMuABgYtUN5HNqFFz9NEmnA+FAMKkjCUlPVWq4V+r49Gpyu2B+1uX7zgokGARCYDlNOTLaQLaHlzGTKmv84CDr7TzpbRuvTPBHS+Vcnv/MWtqX5W5ati+7t+yHWYFR2q8GfDZbLRJ7hJVlImA85AS81ikYZApOkxLEr+dAiMgN1Ko7tLyk4mBK8JXv/AtNPDO0e6eGzcwFev+PiT+Sb8pITYJrjpCruJFiFylfE6F7WX9vRimINmbvLeFJsFBiVwGFIswRsbgceBqO3B99vw1+dQcEu4/Ymfwwf+0buRv3pBGJlh6qNeyqGad3H50gV86v/+NK6ev4yo5aO/tS0AEi9VOz+K4+/9MB77uY9hxmvCa/YQiBzORon3OxW/GjxTDUjGotHA5g5QeavB2fk9WijsANiKoZgxeXbuv11AJ39aK5QE3Dx+4D8GN2NZmxgs8v3D3BSwkL6RgsMoEP+pLzyJ5taGRBOo4SrBS65tTEgnQ4aejvoe0zY6shfpMEDVHH77da29ZjMJpJbnZexEJflmjWCgryWPGfMzu1uUPoVLWgw77MP0XITCzqLqxRAGFEFNpvfyXrHFYuOWXC+TXGYMG6nZeG3Sc1fWKSXL5/qkgBPlx+pIEKK+bjKpzc6/6h5m+EjIYJwkQM42lXTfcNDoRzh56SrOXb0Gf2Mbp64so701gFFwYTK1nbYYFiXTHRkyEWxNaZ+Sz8v7opKAp4VBMXagsKCoxGEFn9URSw0j5LCRvnSUxduwnTxiY4DjcPGT/+TdOPKae2A6VSSuh5duzuGFTz+JJ37mo2hQUm2pcLh6IYfRSlkYjiSAekaKmuehkiujND2Nq+vr+D/+/e/jT37vE+g3uhIsw3pUtEkmTU6UzzN9AYfqddh5B22/K0nWXIeiyBWgiEMw7kkEHO0gRQEuNppdGk2APFC5Bnlt3NrIlB+sHoqbFsOaAhXUROl8yjEd06Dzan+lIkHqGKWAkH1cZlQEhxTDn+umxaAO8Y8l6M2aIlDrv1FUlgWsc0RpEGPqwDTue92D8KoF2avb2x2cff4U1m4uaYCDafG+UiVlgy0BNzlAVFJYGRzQq1rqKg5+balT9u2dwp7pURRqRXTDLtrtDbH12d4McP3iggBZYn1ls84z1NCWg+NWCmukhHxqyPAu8bfF75+LsWk4MA1bhg+weX4ivPvxt+Etb38cxZFhzK/MY3n+uvjVj9CuyTbw55/7rICPrLoIqNL6yqeqg8MsAsH0xx204Tq0WSDCqtRg3IairlJCmG4V73rfa1CvFCXwjzUJVTep2O2kEtg0VKzi+aefx/UL19Bt9ME1UXyLHVvYY+IPzQ8eJ4adeJ6AXJTOSpI1728txc5SpndLcnm85Zhl64+cDwWWqXVEmzDz51m/pSigeoBBSxz+jgpSU1WWjeLIKI5PjWI4n8NyN4XR7sOO2rjv9Qdw+uIyOsFAgCme4+b2FpYWV+TvEpP+0vqxZZijvELFGsayhDXO9x52uzBo3yMgHMMSWZ9p6yG16skwmLJ82jUoFrwlgVVBEMhxIYOTdRt/zmOwIynXdSItf+hnK9eo2HGo/lJ2NdqK8CsyR7WnpRCbpO5lGC7X/BgerWAYbBYoNcNueXb2PjNfTNpX8XWHYajBWGXXkVmWyI4jKeTKC1RNz7XNi/6XNTXDi0hiEcam9A9SRSoQmMn2g4GIWWT95vAjk9JLf831bVeokbYtUENnBYyKIkGDrzKP1PJyDsYF5CZx3sgLIzzSNge0iVBs4WgH3CSAJ3CxXE4kQZCVqoKhVKeRjVqZys5amOCkUk1wP425acg2wxGuAuUZriglfeIgNCizJ3AdICXzmxoHGR5mFgG3Ksndu6/6WiW7CztaakNB+XdPfuX8T45P4oknPojf/M1f23mwky+9jBs3rqE36MnA07VeTUv/7kX7989P/t7MzZ2JkX5PlKX/1qFXmZvfyyn+gQQ3xXPTk7adZsRcEH/5P3wGW+22YjzAlJAQsUSWTYlSGSZ4KiaTmjoqyaAs8ZqNI6nE0rkqeZJIPLnocZEzLcRmjG4QoWJHcIwQVjjA6yaH8NbjI7CqERyniorRxwsvnEHTHIVXZdLeBvz+NvbvLeK2MRsLS1vIOSHKB8fw1NfWsHbmGh55eAoPPPYwGq0Kbs6tY3i4iPZ2gI3tBbz47BlUh1yMjucxtaeKI8cO45XTLTz55b/Av/jnv4T1pQ4WVhcwcWgcjcIEfv8bPv7oy10M8owj5O5D9kdGjdATrEz6p1N21Y6jN7qs99cAJ5W8oWsDPo+EDzPlZIuTOheWUUDV6eM+q4nhPIHleXT7LjphDWHKiX0PoR8xkBtLxQr2FOrw0w7muz104pwYM5NhkFoFGE4baHN7ycO2YwFfEjJTyLZzU8TitFyAEXBjtsQvy7JzMq0Xs226GFp5BB0fKPmyedm5GJNRC5X1DWw1+1guDsMYvwOWlUcUras0aj43EUaGBsRMNnRgukVJsVOFmGq8HE5oZZrPIAYmWKoJKdMik6QvBTDsvHis0iQ+JnOg6ClWo0/2CmU/BDKkHZLNm02Sx+dDAp8sPUcB8JRty3uyKC2KJL2Rj6ckeI4UZOKTRvmSUxSgjN2EpDKKd2FXj1/zSlYOSr2ZdlxWTQoLAE4+pYBypCFJmMjKRoSvRsugpRDT7BmRgPMXeR74OoSxpq4vdn8E6CiTDgZN2CVKzOnV5xKXlwZLmAlk9zAUR2QaRMSU5xPIhqY7Of/PlJyox/BECfkZMwb4+fsO4spWiE9dWIPpsjhJlG+TGKerCbowJ0U6SQCGRYWkjQnrBBF/SbNZRboYC3OHgJA05pkMmoxCDWyphE018JW0cVV97qRHp/TbFOm6Lp6EHa52JoIVAlQzKMBKUXcYJGEhCvsI+wQPOQ9WyYo5SU7VxSjPkTQvlIhzXeJjq/AiYaKKJ5qaWhPczNkGCq6DIm0KmDYaBFKM85cJNAZk9pJxZZtwmVDKT9dGKW/BiimNZEHP88kGOELR4roWIfATYWFyzWRqq0uvPt4PLOZNEwHZl4kLL19AN07QCyLB1fn6uN5SckO5YavZwermFrbaHfT9CIO+j7DbU+Am01ll2p/JmnYDyToQR4ObAqZ/e/iZPh+qe1L+x3/3x66C9DsxQLMmeYcFqibucr85rgQvSfI4i2BFcxOT+AxYUgQBxd6UFGIGdGRyNamWd62xss7SC5MAP8A4lrfU+nis2ML/8tImLhOsMWeQCGOfqnCC8jrMSq5t7Z2ijPK0nFMZzgmj0eI96MGqDaM0PqFSYZl62msj2lxGfXIKb/mVf403FCK0uyvIEbS1eQ1zSGciV3BQKCs/58/9wZ/hr/700+hQDmqYmH70R/C6j/0U7r9/CtbmHEoYQj/pwbdTlHRzKu7WO6FBCuBUtgq7z1LGrlWgvbrHboGbWl+hGkAdsZD9vQDJGggbKpZwdGYP7jiowE2uLyeeYVr6ojTybKS+n8BN1SRzr9MsI4T4m7/6DNqU9kuQAq9TjkJEJ7Ejg+Q+xGtK2VKonoyqHrV932qtvhXQJ4Cpgip2fMmyYZCOZuIDEtiWY6xDRNT5UtBExrV1aLBhGZJkzp+7pto7eD/EDGuj1Nok817L4IVhw4Zfse2VGsZCHDJl2VasOgE31esX5k8ay9pekCZdnWPljazesfLJ06AnyLiilyIDD1kzxMK8TJ2cBPZcuHQFy5euYSVM8cLsVTSuLgPdLlKLoUUWikM1HNm/BzcX59BcXpNAHdZ/FoemPP4CihmAS19NDrVpI+IjsRwMT0yiWs6j39zCzJ5JAZQY8DMSWfihN92NA8eOYJA6uDK/iOe+cRJzS8v40Id+FIkjzsvIeRaq+RxKTLVnPLrLfSCEG4YYqlZhjI/id/6vT+L/+eM/Q29+FSaHn2ZOFAVG4qOQr8qQlexNppx7notiuYTIShFxKBlECEKCjLRdIQChwEnKPSuWh04Uom/x2BO91cM/kY8qMITnx2ddgRQjE/sQBT46zXVEcV+zxtRw0IjI1CNLj8zyvGa1EhzQtidGgoCDOkEbNVCSBXKwFhJQSylSeDGJD3QCTOydwsNvfB323bZfwKHl+RWce/kMFq7ekPNMEMJn+BBrWA3wSzIxrwV5MMpReEFHMDwDTr2Giu1he2kZ+yZqePOjD8Orj+D83AKW5m+oQZFZxPpaS1LiE0LHAnCqkCoC3ARG9t1xEH6vj81eD/HWGiJeT0EMK+SlI07ksmczfqlgAK957aM4fPQYivkC/FYH85evw8i7SIZKuHj9OraaDfSTSGwEwpDS/DxypovO2gZcx5NgFfrCOvm8MAkH3Q5cI8DY2LAAa23fwuPveQhD5ZxcrzHtHiTBnGFgFpaXF1HMFXHq1GkMlYfR74W4dvkampsN2deYXq6ndVIrDQ0P4+GHHpb9/ktf+IIGjbRUW/ZgJRHekXvvUkzwWAmkI6np+pRm9zUZnTLMUMCXpk/Ia+T1RvWH7QwjiXsCJLEzq05W8Po79uANd92O+sQ+uL0IvaSIZ88/hS+eOIdQhrV5OJYDv+9jbWVTqZXo1Shejrx8lZRcycm1B7CQM7QfpVzvrEtDRGTSybBVvXiHZJad4CQ1kJI1l4N9PoakzWdDgYw5v3t/o3zdghtbCFM19MnE63wcQmxKTygRSvI/y/KUsor9BoFUWj95ZFTymVjfZ6zHbO9UwU8cFAno2G3r8EVZNEVtxetEBq0iKlFAnWZJ3LLVEc/iTBPBeYJao/k9/k1AywNdr8kQSpiTBP6URF2OE9d9qQEDYUIq9q4gl6pWymyWiIry/YpyTB1rxQxVtQzPR0Svix5ZylSgKNY+QWR+yHuQAZtST4mNhvh0Kk0A+yuml0uXL6QdMRqWvVXWQ1l/NDyfbZt6TxWylKyLidiOSn1Hw10OBLKZ999Wau76mZV6MOmJLmMotWeLlYm8MgZqqiCu8fExPPHEh/Crv/brivxiAi+efAlXr12BHwx0P/Cq5+bfXd//l/8Nxdz8B/x4VZb+vR/MH0hwUzM3uegJfpGm+Ge/92lsd9sy2ebGIOCm9iLhZDznEozj2hlIOqdiZe2i5Yt/ntq0ufTSN8izWc4bsFigS/ufoD2IUdHJxsmgh/vqebztaBnV2gDbzRiV0QrO3NzAYs9CoxOiYtqYKdsoGNuIOys4PDEBv7+JdKSCT36jh2tXerj96B7sP7QPK5s+NvpbcN0cTp26hHqNm72HfL4o6X1ch7mJDFITy9tNFIolNCIHq50WCvUyWlYRZ1YNbA5ySB0WCNpAVFPid4JOMganNsJXhWX2qVd72U8MOJGJoJgAPbL9ujDYfNKzMLHFCJlMExbMdrKCJFxBYjpIzbICvbjhcTrs2IhjD8WYDYNPXiESQzGh+Em5MfodENFyzBLisI+EAJ3FKThfHIFGUgSVRFMJO/gaWLSIIY1u0wh48nkHIk9L0MHkYBm1zUU0egMs1iaA+gEFMkSAzYAb+ogJ0K3kjBLQkJARxYRWGu+HIsNlsUhgSa4R8c1Tnj2gDIbMQ5eyaAJ0hgQtGA5tJNgN6YRlbYbOApKp00zTlgIp4XHl75PNyNesZH0EObnJsci0HBar0lkJK4KFhUrmZriIDZPPIzuxLX0xJc3qlPLv2Cf7EhBg2SUknG5KjaB8YAQUJLCQ+dCI1EcbIhEwUhWhStvWAI1M6TUDWsIXwhQ2X4dpwKfOz+PhsYEe2WsaBBVjc2XqrYoj/iyW4kv5XSn9uyKnxRI+xGT08bSFfziXXFcAACAASURBVPbAXlxsRvgPFzek0SDALAUNWY4afOV5Z3J0TIM0ZaCppSii1ZLXwaJGAbbKj0FxwrRDigZeyEaS5NVd5u2qplfSYh4bOT5iBaCHJVrGR69MKakE3KTHJpPQE+QJPCYxWgOVPE7pFqVGRctBwSC7lTJFFo8MCOKAn2CkCTsDN3VRuBvcpC8RWZUMDsq59CxV4RosngkyDGIC8BFsMkEYiEBgk0EFlJ/bZHu6iBmY5fuIIl9YQ1XPRols1yhC6A/Q7/bEy45yZT4PQUZ+cv2MBrT+YMKwi36UoDsIZFBBpjIPCyU3LTZzS8vY6vbhh/SAHSDoMdAoEPZU3OP031JT+Ez2n81feGY0ez4D4nWnpZqP3SAH1xl9TWok5DtviCILyRY7td7JNfAt1YhmkmaLIu9p3u9kt5AlIs/L4YRiqsn1sOvZBODkQ5PFIfepZqGqG+YWu0X+z1mFBSNxMJq38JpqH/v76/jDq2203CEY+aq6VzOAXho0DTYpqiwsYRFwf1LejSrzlM2Qi9QpwR0bR3F8AolI2hOE25sCLP9/7L1pkKXXeR723Pstd7+392V6pnv2GQCDHdxAgADFRdRSpqxElmxLrkhRVE4UV9n+k8qPpCopZ/mRlFOpSsVyIjnyJpOWRNEUSNqSFQokAXABCBAYrLN29/RM73e/335Tz/uec/t2EyQhhKbLVWip2Zhe7v2W853znud9ljMfeRSf/ju/hoWN60j8HJykJ6+Q56ZEivAYJT+D0+vgv/9bfxdbt/YR07/3+Fl85Nf/Fh7/6IdQ76zJ5ox9HYKpIRleMX3jVNJrwU3FgQ+DmxbMsmyO0SU85LmprEJtMBibBZENawCVdh/ymChXceHE8iFw86vPPiMBcQwUEnCTnlWeJ59kSfGzUCjIusqv9nvc0PG/7eaO49OCdeJn9nag+Dsov2QzRVm2zO2cdlVNwbmc//2lL3wBnWZLvcCE4cHmU6S2HXbeFDaJ+ZTahUCWZUkejMLx8cx1w2EImN20S9NGF/uRD69IezX9W85v5FdnYls4N+bzKLiu2P3wqOQx4rUVFn5ewuDCJEaJCg/rLyeNNhssYcOKNCiNoCfPzSv4su4RKKAPpXrG5UUaKKntZMuIf7DZkFI6KPMCoQAqI8ieUv9OAQ7YYCLIIuy6ATnPQNXFF1+8jH/7B3+G22++iVwuhFcuY2bxOI4vz0lTfLbeEG9dBvKIp6zHhrbO5d0swfXnrgFhC66Twq9PoDF3TMKUJv0c/sav/gImTi2imgxRqEwgTPbRaXbx2lvX8a0XvgW3leCxT3wMs2eOoUC2YxaL/DHh/Jfz4ZWq4vNW9l1MF304EzW8cPUmPvvPP4vL334RlJoyjI31liCsaQ/l8oQAIgmZd5wHxKHFxZA2FL6LuDuQ5qAYN/GameeF14t51NEwgTc3iSgZCkOVyeoyz0joZoYCpe1cq5JEPBuf+NCH8PD770OxXsbWbgs3bu/ga889j5svvSae1Wy+jthMZgDaR0WYueLtaAEH60pmmNlCJmADT22muP66RR+Ts1OYW5xHuVyWJvnrr76Obqc7etrIcJO5RldsAQqoTilXi4gDF0E/E7Kj0yiKVJxrbX97G+dWjuFYtYhcvY6+V0DQ7aLPZlwUYXunDcQKJuUKKWYmpzBVq6MbdtFs9lCfKMm43O6FiPf2hYGcL1ZRLFQFCA2yRECrwcYdTExNqCUMax82unpdafxJEFW9gqjVlTpG5jgJReJ49lEt0Gd9FwU+ioWK1OG0MZo/cQxF18fNN96C56aIqc7IV/Er/8VfRq3qSZhfmmM6Mz0zXfhuHtt37mCy3sDll15GtVjF3tY+3nr9LbQ7Xfkd1tW6BuqzzBptfm5ewpTWbq2p1YBP2ybWnmbPJDfJzDc8lyQTX1Y2RNWP0fglm3HAZ5q1B9mONjTnoEGhIKMs6cMS8t5QpOWEqkqzDdy9OIka8rh6p4NizDCXPM48NIMbGy2Z+6hY4fPa3G9hY31Hmv/q22kapHZ+VMqjWf45J2n9J3OFeGCq+uH02bP4mZ/5KczOzaLT3xVwSSXQWpfzU5pM4ldOkJ1zJ5vtqYR0RTGVOazNtVHEz0aljk6vi/WNdfQGDGwEioUi5qanpT7jGlTJe3juuW9hdfUOOr1YVUvyJKqSSxQ4JEiYe6UPgRZLtvHOf0/MNFCpVmTeZGhaEATodXrijyzNLe67rL+xKYXk+tugRHNnqVQ7IOIaVG8MoGTDjGOGSith7tqaXB7fFL6nxAzWthrCpk+2VQbIc0AAuVCAM6S1UYzZE4uYnp7ClRe+SyMq2UuKLUDCBlYijTy7B+bBjWpHrk+yj+EeiXUHSRpUQLmYmpnEPffdhZNnjqNQdOFGHQyjvtTjYoVqzkmIpyZ0KBkmCMmM7vXE+qAf017OR9juKeBb9NGYbGCiXj8oW3Q51nO0NaA0yaxPLU9FQVqOqf6AtibcCDqYnFnAo48+hr/2135FpmDO488//zyu3biOKA7hCd7wnufmOyiz/r3/Su7Tn1kbSqfeFFijwveH/dsWyEe+vsfcfPf39D9IcNN4btL7SWS/GOLv/M7n0OxzM04wiUmv9JFSHxQuRvSs4NzCrlImUhLjsUc4VCSHTBIdSkHHFFsueWQuUV6S5UKR4ETxEGFaQsGh2XGKVhRgNhdguVTAwJlBsxVi18vjVlrAfj9E2Oph3nFxdw3wW1exdu0N/JUnH8D5C0v4R1/+1/ha/yT2sIRyaUoWgyDsIuV7eWX0gg7yLkNcAing8sLKc5HF7CBmCDL6MQZI/RxiAk9gh6gswGeWMmFadILGU8UsLqIssBt8iZ0+rNA0QJFVbbKochJKbfbg5CcwLEQYRhkw0O0v6EdEH6qCi3y3BS8OxXyfUqwhJZE0MuJWmSAggVIKpCSZmsVtjJSde2GwOChEHgZ+D7m0rCBYnh14ZSSRAUefLD+pImBXTfzfVM5HMJKsKgkroLeTl4eXI7uyjgQDLMRbaOxtoBWk2Jw5g6w0JxKwlIsgARGmxMp1YVoq2ZMSmyKNvpgqGRZ/8gsql9L+G0FMRUVyDGQR/9UUQ0pUCPjGhAYC9XPJlZATT0XeAwNKGil5jn8jgC0XOR2PwkoV1EMZGgw1EIQ3IpVY5TqagG2CdaTLSykHAWBHGB4EMmWhF59zJjCrFIQebpR5CIArtpUq66fsWDz7BESjxw8LRgMgm6RF8cvUpVuk4fJ6+VDNsnP02SJIo5474t/JTmtAgIfhQUIJGskyCKBoJ5kFm8qXxJid95AbspSFto/YL2Gl0MVvXqrhlWaKf3SlJ75B4lEkjA8zxkdFk9kaEfgVIJip48rCEdRUakRl44qhvXw1FYncS2XeiRTNdInFW9R4JXKDpH53LNJ04ys8cXby6TfHfjHfU0ziaYqeoDoMqVJDKw2xnwYKyhiVT3mYQ4GJsgZUoOSPILMUvG4eHr3kyNXJtHgW31FuJGUTyvKf0nR6bubh8zPvirl+L+wjymJhqzFdt8QCUlKQM3heIkyTKr1/aMYf9pGmkfh21jwPFd77RNlAcRiJh+NkvYJauaT3JwnlPsZhHkGaIXE8BExSNswAzp3syHOaYdDCxvYOtttt9MJYZOlpGCEXhPKZDhgmoV58Ak6ahpNsHeS2KDAi5v+22z/aOCvTQMkZvDAqE/uB4OaRZfIoUKXMNpNeKmPKAJiSmG5k5QL+GFa8lZmPAeRq6aEeWZrKaWXu1lXfPEXiN8iCnc+zg/mSg+V8F+HOGi7HHobFZTglD0NulMiO4uuJz6YBKhhmkHKM5cRPjwU5Gx4ylXHUcP53a/Dnj6E8twCvMo0k7mGwvorGzBI+9Ku/gsffN49BZxuViABSV6VoGb3GAI9ehnEHz/zx5/D53/kswpizcQWXfv2/wpM/9wmcbgzhtHso8XmvuGj2Bqi5JYRuoBt+NhPsjCEgi/kw9gG68bOBXGOsl7G0dDaujoKbMi4E4FRwk/eo8R8YuMkrId6aJoCD8r8/+9M/xc72pmyU+ayyqUAbHG6uCCgSCrTRHTLlmtAejbIaZ0ppI0aBSiOCZJNOgPYD/0puOpWkbhLJDftNmJEGhLdwqRI4hwKkU/bKY6LHL0ENMsbZcI1pZVLwlXg6SuJVOwyVNRo4hF7BXIckDE5l6PL6hoQvkk2ODbm32mAd/Z887Hq+/H+y3ah7ULXOUGoPEtEFPE7U27jvluC5Pay1M/zeF5/Gy1/9GlbKPpbOnMbLm1so+UOc9Xz8pZ/6FEqzUwL6EQiMchlCyt1zLgKk+Af/z1ew98Z38b4HLoD+QNfXtuEPEjx+4Sw++ZMfxJ7Xg+dOIUpL2B/s48XLl3Hj1bdwcX4eP//pvyzrTKcQC1joeVSCZPApZx4WEecK2G138NzTX8HJqUmkC9N4+pkX8Orzl9FvtjQeU6Tcys6DG4gSRBOYNRCPNQf/OxYbDUckr2ziuWxAEUzmzWYJQhufNMGJlUX8wt/8T9BJUuzt7CPodMUmhfP+/s4epqenMTs/iyiJ0d3tor+9g8WFCbz/0UewvHIS17e2sdraR2mYxwsvvYBuqwsn7yKIImF4V6s1XLrnEvabTXR7fUl7v3pjDe29XQnJoWezS5g1l8LJp8bv0Zc1SgJPWD8wxIgbewOODHoDE0KjAL14o1K0wSR0ekT7Li5eOo+7L13Em6+v4q3XrmN6dhKFiSreeO11kXpPTkzik598Alcvv4huHKE6NY/+fk+G1Y3NNfQ7IfIxa9IUy2fnUZ+eQSChiincdoJB2kWn1cb+Xl+S0PN+CRPz85g7Ng236iF2h+g3u7h1+Tpml45jWHLR7TQRbjWBZij1Ad2Mli/dhfXX35Lnh0zO0mQDxQbD22LEvQ52tm4j16FvKGslB7myB7/qS6hnHADVibKM1SAt4i/9R4+iUXYxpB+nU0SOQZHGz3bzzgaW5ubxnReeR2u3hf0727IuC1M1MqnZ4pNogB4+n7RhIQswikSdcfGee9DpdLB284Y0vs5cOIeTp1ZQrValXmrv7IkMmiEoVGxIjS/ImM5xvl9AY6KKza0twx7PcOriBQGwqo0a7rp0D/qtNoL123j2pW8gDjOUKlOYXV7CqVoBcauHN3f6QjKJwyHue3QBd7Z7Yt3jcVxHQ+zt9XD7TlvsoswkdADACihmmI5GSUESjFoIWW66htmUKmUsHD+Gs2dP41NPfAAL8wtyTgpwDmUeZSPa1q7Cvx/VsUypp2SawGBemmp814BzL+ckNmFk+dfjYZ0kUutsiNmZGfzWb/02XnjxVfQDrvEqt1Z+ofGNlF2pAmSmFNd9kKmVOEcXJ0rwfE9Y6GnEEDHK5Vm3kSjCRp0ngY4MYNTX1tfS4zJzq2yHlB2pEnoTqGTCexSwM9JvUXCpfH9ychKnTp6UZno8CHHlzTfR7HYPZPmHbAhSOL6P2dlZDFq76PbbKC9O49yF8ziRL+Obz3wDd9IQ0xfP4Ymlu/DKKy/jzdVrBtLVYxbciDC472N6egazK5OYXZrBZG0KFbeC6eokTh1bEpLKoL0rwZu8XkESIZR7RPUB90yqBBOSgQDA6kNPdRS/F8neNQ+f1401MMM2uU0z/qMjQHPstvAWMZmdLFAlpGp6vdjROMxBUEsu7oFrkxN46JEP4Cc/+bOiEODY+eY3v4XrN64jFHAzD895j7n57lGuH99f5j79L1YPkSXsI/Vuv74Hbr77m3cnTLDWTWi1jTMNh01u5DL1MZHYkDFp2bt/l3f+l4Y3KH+gfk+cSo1cnJvqIBAvS6dMJiOXaE0/+83f/TzafRYP+gpiSy7gpkofudBwqaFcVLrTxg+GhTkXHcpmuWhxMuHmgsE90qEjcESQIVfGgJ5/hF1cB51hDutRDjuDoch/kpRhKEMMwMK9iCTkohILz7CWBEB3E/1oB2fOLqAap3j9+i20588jKc5hyHAOkdIawE6ASW4+eC4EacxGW5LnFLAkk1TQGsHCrI+HglYEDg+ATcsWMjQlrTmMHEGBIvkcZzTx32YTSsk2nRRF8kxPSsMYElkDO+7EH8kmiLkBt35wkpqh66aRK2g3y/jJmEVV0qwl6IkgtYvEc7A8bGF5uohrLWAzyiPnD4VZxmLYG3pSBKu/izmPQwwuvdeUPw/hS3rpfLyPydY62kGEjclzyBWnBEgUdwLDGLOnzoJaN3e6YRLpsX2vUcDJQaqgJi2qqTZTA4Wxwg25BCdwE8IfsDtuABOpyQ3IoUkxCrqpxtLUGebE7PsJS9Qcj/G9MbXF6J5pkaJSHzluG0MpPjQEgK2fma1ldExoB5rXQgMr5O8MuGeLByl8JCTFFEJGRqQSbQUK1YhToQyVoWgBxk2Xyrb1OR7JIkdeTIY/eUirKlWBSJVY9J9GH79xoYqX2wn+8XWCsL6R3Zj3tSxeO4ZFJaOgEsejnKG5bsoOIDCiRZtIOvn8cHPI4kM2gDmTFE9kWwtekd9xOEshrOfDgA3KCPlaBDJ9gpJ8KjmfSBImN5YJHCdSOXZuqGOXgBR9nBwHHl8/zcTXRxPWNWiomMujJIUo5aIEOMjuUnkQ0+xFls6ut3gX5cU+QwLSKM+STn1TZDXFWlHCJVhs0pOe5y5AfBahUHDhF3w5fnbR80mMYp7+tfScC8U3U5sQ2ugpF30BUAn2iyV74iIaDhGkBL3oWecjznLC0BSP1mEOvWYbm1vb2NtvIggjCUOgYX8chLL5luAdboZEWq0grtbaOg7l3vFnoko/MJNXCbNhLBggRZjAZv9ijKkONje22hAw/EBGbjAbszjps0BPVHkcTViUbiZ4/zVIRcAcy7rTh8TMGQrB2BC7URqonV9lfJrVzXzN07OPG6C8K6y4IhJEgy4GZL86VbGpcHqUonN80P8qQkpwWVjXjmxSWJgLG5r+rOppIMA8N/tkV7hZAe7cCoZL54F+E8neBk49+BB+6lf/BpbcAGFEb2Ayfwcoo8RYK4S0IGACtZfg6huv4Euf+xLWVrcwO3MST/7yr+HsPWfgJl3kkwQ+31dSq8neVo8wnQI0mM/OI2S4cLrjWCSYJ9eeDhSyutDrWFPAKfyjGoN2KGRiU+pJOw5aNLCvIZ5YtMBgh4rNNwDTlSIuLB3DPadWDOiZw1ef+RrW128KcO86TOcuwKPZPhmbYs7vo2iYm8LaLDAcxP6OMjyFvWmYmwK4mUCNd17NjP+mhvuItyCXTGksKaLHOfpPvvTH2Nu9Y8Y9N1ecEJT5K3iusMnNOm3HlEUMZWnX9V3XMltJ698qHmjS0M1mVlYMw9InE42sOTKOuPkSJqTUSnbDqwAAh5fMU0YSqEC6bjDFK5PebqwdebTWF1R+yYAdhnnjipUQ77xhN/G6yrxtlBFCtDfsKx1BY/879liz4TaSUqrkU8OGyARXa6EoJTOUti953NjeRnN3G42iKxLujb09xGEfy6U6ji8tIV8gi15Z+2S68r9FxADgxlaAoLWHKQbGIIdWqyvg7ny9jumpGvpsNLtlCX3pDwZ4+tvfwubVG/jYpQfw0Z/5BNbWb6JUL8o1FOsHsTThsZIFXsKdzSb+l//5f0WlwKT3InZ29hH12dhW/2WCopLSyzOkJ7eEfyi4KfWhqdeMY7zxLtR6SEEAvYxyr7MU586ewX/5d/82HB/odds6L3OOjrheDVAulFCtVRWcyZEZt4f9rU1US0VcPHdO6rY4D1TKJdxcXxUJb4Vm6bQtIcsvn0N9YmIEGnQ7HWzu9rG908LWxiZuXFnF2rV1OXYCmCod1oNU6S6Pnd+zwSGsrTgOWMV7sh5Qhsp5n410KoGooPngQ2fx0Ucv4VsvX8PTz70uQA+ZrM2tJtyhi4fvP4cPf+g+2e9sNTu4sbmFWxubiNIMa6v029T9j1NwMXtsRpRC3TatlRyUi3l0wx6CTlvsVWSsez7uf+AMHvvwveiFCZ5+9nkEgwzT9Tn45Qwbt3exu9VC0o8lQLBQcXDugXM4sbKEr37rMgqoYHl5Fm5hiFarj9ZeF9ubNxDGXaDnoFguYHFhFrUJH3EyEBbrqZWzCLpD/MlXXkBpcQFPfuxuTJEwTeJDsY5hmSsJa/YYuze2MTs/gysvXMbWxhZ6zU04HKs5H2tbtHjStVZZfTomtTmi98L1iqjXa6J463Z7srbUJ6dQn5iS0KIsihFFHdnrbG1uye+NP6+cE0jcYH0Z5H3kKJZKAlw4dxFTEw1cuusMHn30A2jtN7F77Sq++vzLaA466G23UCxXMVuoYNCL8GZzF3HYgTucwGMfXsRrtBxxUhSHPtIeAfomOp0+GvOz6FDiH6ZIOqH0/KUe5HTChYX7O6paDtptowlFaj3Dqq/WKlg5toCLZ89hcXYWBZ/BUwnK1RIWFxZQ9n3xF2e2A8eLRzIH1cv5RD6FlU6AjB0X7gkRa/AZ7ZloE5LmEcemoZ8lOHHiOP7Z//47+NNvfBtbIYE39cUn/4RZB1w83ZKCnhzvLtd+Nrpdtr9DOGGE1KtKM5yMRmGZGvm2BT+FpSoKLTGN0WYpr42pG3IMpGR9zbTyNIWbo9VIIsC1+CDTc59UkwHD1egJb/7WAI1saCwdOy7HTTiQz1M8aCFxCCtqYA9rZQ8xQgykuVE8dRyP3n8XJitFdMIB6pMNnD9+Aq2tHWxubeLUyVN445lv49mXX8HtThvViTpWTp3EfH0Cz/y/T4v/89D3ceyu8/jE4w/i7NKsEDi8vCcWSj4Z0UmMYNCTOdSV6tVROyqxQfXEm1TWL9o0mNA7qfFNKLE0BaW+1wVWXDmNTT+HlFxHUbaRmKGgNZvQ/J6uxcZT1oD9sn8XQFz3SQwhu//B9+Ojn/xpyfagt/IL334BN69fRRT01dfVL4qarViZweVBglMNDwveENViUep4nicVKO8FCr276uxH9VcHzM3vw8QcMTnHfm4n3ZE3k5mE+e/3wM13f2tuE9zspMIUONtwUROTYPWS46ZV6N/mQX/37/IX+EtbhY3jMOLTooAbN8ZcYOm5aXgdwhj79d/+QzQ7A013preGkQXYiZzggCQxcmIX/w5NlpYiXJSzkpQiMhLHU3kzC3ACa3IZHCbm5eAKOJogyvvYRAlXOsBGRx30ZN+S8+DEGlyip0LAKUOe7Vanj2G9gOzOnoJeM/OAUwJiI+NwDMthRJkwrAYLEBmmhSAyRzbKoys8AnmsSbSWKfYl5R+WTWFZcJYNZUoa9bCzYI8mCx5oFAwbiRtUdgOtdFleY+xdDIhgj4sMAuv7pWdlwdaxDb9fwZOTAzywMomnrw3w0naAoa/pmflhAcNYwSHdGB8BKcaHGBdrSdJNMRfvY7q9hk4YYr1xDvnShGxaCLzpab/NMRtZ3vg8pGxBm8qpPjOyGBojdesFNmKtCFBmaCQjC4Sxcx6T/8lgNed16Emx98UArmJkbVh+dsNii9PR/ZFNzhiQYl9wXE45BrS8PXvN/JFBfQUMtH45hzzPDj/XIje33YlD7St7mcdH4Vgbw8jEdaARSCVTIgenmMeZZIDfuNjAy50U/+T6ADnKqccAUwFVeW5ybYxxvZE2E0zhhzI0TbkuDE2z6ec+nAA0WZD05aRZuZ/HkExjslMNyMbXJaNE0seNNEn9e1gi06Mtg0vfysyAm/w+u7QEenIRBoNAE0KNNLToeuLBKcCUbKLVlYfv46b04cyhYMZ3lEsF3MzL3KUNG37aho2kkGaZbM4GPAUyB+iXWXBRqhbhMmyI7E52qSltkVCSARz6BtMaQTw/2b9JkSOzNItQLeTR73W1Y8ziOQylocOgM8HweV1Djm8XPTIwGdTgl5HmXZDYTUmV/Eo3wO2NDTT3m4gp2QojkRX2O33x7ZW9RMBNooLgOpbNmLIADn8Wa8dbsBwBrkcopv7yCOwx42zEHNPXHQ3JUTLoQfjKOIAjr5UE8MgEcsjeNZwxjhe+NwE4/gcDG6xvoXmOBfwSJqmZb834Hz2f9nkYfw5pncDzIsJA4FUqZ5sSr2BSjrYXYv0QIIvod6dMcoldoIzTdP8JWBAMKE03MH/yOOZmJ+BVirj+1iq2ukB+7iLSrS04WQ93f/wjeOJnfwaFbhekAXX9FH4WokLQmj7I4ltLZkUOScp7eAeDToxqaRqTx04I257+sS7TUjl201hUDmRQyYYsizVJVR4+9eWirIo/l/RgAupJJsy7gKm8wkZzUCqUUHJ9FDhOuRFwfZHWUk0RSSo4w0G4aaODCRPkPWFezNbKuLR8DA+dWZFxzHnk6888i1WCm2QwO/RjVu8xbgLIJKJHocrSS/Lf9Ldj2q9sDnwDbjJdVpoMem/lVh/Ykn3/osZGw4/9hvb5bDgbgVpp6Y0agF9+6nPY3980DQVKsHmPD/zfdOzbZdiwbaRhZEBNY/dxMLwsUGiNCqxiQjfwtrljbUJylCez2ZDnMy8RNAfPowFL1ZNNX9eyd0brh4xvPleaAm9ZP2amNXiH/h3/htI7mbZH86mxHjCST0MlGgNazKM+WrJNwrBplOk8cLCm2OdQAyNVlUFWjnromQaXNL8zVBgcM5rr9doY5b4pU3LwCnzmjT/z+NpmGri8t4nvIYs4j+ZwbfM2evstnKxPIT9dxtraDSzPzaFUriOm5zWd2FhvEjQo1dDuRPhv/5v/EWGfoTvqnSseyfTCzQgwsOkymhwF9JfycmyMjSo982smim7MSoFrksr76406Hnv0Mbj0/GUzXBQZ5tN4+IklA4HnMkNRMgw6HWGST1Rrsha4VDwxDT2ORaJfKZVEZsplXNLaCQ3y9zhfsodIu5MoQa8b4NVX38SXv/gncgJKNBhianYK6dBHtzNAHA7MQqN+rawzWa8fW1pBP04kQMaJBgrq5oqIaVFQ8XBivopLZ+exud/D5Tdvo2dk7LmhNsfvu/s4Tp+YFLZfkGXYjwbY3Gui1GAJtQAAIABJREFUH6ZYX92Q5jDr6+pkHaVGFUmUQ3+fxxOCFu8Ja2daKgQdUT7NHJvH44/dj8fffz+6/Qif+f0v4Oq125idXUZtYoiNtR00dwfCBC3XPJy9ZwVPfuIxOOkAX/r6y9i+2cRMo4jp2Qm09hNcfesWev1dINcH4goWj8+Kp+mFi0tYWJjCqZUl3H/3OTz9Z8/jt//Jl7F4zwV88MMXMFnIS8gfynWkBR9ZGnBxxe03NzC/NIe3vn0Ze7sd7G3dQtDdkYbaTvOAMW8bz4cmNZlT1AaE1ZBYJnGKl8aMdnu1Hh+zXlEDVB2Xxk5EalUO6UIV5ZkCPvHxx8Svl666d59bwbnTJxH0Iwza+9jtZQi9EH4UIwgirL6xhsuvreOtdg/d1g4qsY9Pfew0Xr59GxHZtGwm7PWxv9NCECSoTDUkWMtzfLS3Wwi6gfqBe2ygqKcjm8Js6IqHvWUT2hMXZufo4DFdn8BUvQbfk4x6HD91Aj/x0Sdx4cwpYTtHeYaZlVB0SlKbxIiQkBCDDCW3BCdjGGaK3qCJYY4RXmy8sBZk447MZD6PMRbmF/HFf/gZPPXsc1jr95XBR8ss1qdRKDZGeY/HzBqjII1EKpwSqr8YxJUAsaM2YaqKsm0OQ2TwPJSqtDcrocRGNb3Z2TjIsdHiCpPxxupNkXLTV7sQqR8o11tahgjoS8KPNMNJMKFaTetnt1IUtuuF02dQ9wril1yu1bDd3ENrax1uvY5afVKCVkn6yOIu2mkPndUQw8UFfOSBi1isl9FlLZjPoTExISSl9s4uFidn8Z1vfhNXNrcwLJdQqek5VB0P61dvotMPcHN3FwsXz+PJB+7GSqMijGPdr7DJS3KHptlbz1RppBtwU4KyZK+q86KssWKtpKo2/T1dh+V3yVIVOyLalJF7xLA/rRUpnfeYgyB5H1RcmAAl8zwI8YbHYoBn+TdyaNQbuPTg+/D4xz4lTb0oHeLFF17E2vWrSELmDxB0VuucQnkBl8NAGM3zAm4W3gM3v38l9mP/Se7Tn1nVRpHl9NjC7Yf9e6zAG280vQduvvt7eDvMsNbN4OdyON2g2TgfcAX6hLlp5EHCJPhxfIwKM8P3squkUg3UE4ldW8PcNHQq/Kf/1x+gRXBTNp1MSNVEdKbY8djJ1uC5pJTzkdfHjT09loQxpEwS+zcOEwdpsj/yT3GQsjuc0eWJstNIFp2uU8TtENgZkK0inBMEcQ6DCAgSStjJHdTuuiR5knlVzCHXVhlwViA7jIFF1A2rlF6jog82+bo5tgWEBQVtet0Y6DhanM0OSAoQ0zkybAtbDUs3nxO0SUkcMeqskNAyKGwxPepAGWYfN5CUnBPcPFToWxboYW85AWIIbprNgYFsDwBTe2BuAT+3lMMj5xbwpTdaeHa1iYzm/7IRLGPIlGtj2a6shQNg9FBxJs0y3o8Uc9E+ptqr6EYR1ifOK7hJJpDBKRXfNNdMrteRa2r8xkbdbdlR6ERk/YP0W4dBjdHrGODt4D3M34+Dm/zTUdrz9z5kI+DU2sSOsTFG4Ik9rhHwM3YeR5/dI0DL2wKcgg8b5rYMQS0CRudJYG78UM21O/Q9eRjfwaRh2Z/K/dTkeMr0vRzOpAP853dP4eVOgn98rS9pvSqpNF5zFtyUoWdQTZ76yPdGFPYHm1VhCWoBLh6KvoJK9A0kmpSShUZsUxJp2ZUfYhgzQCelC4Ox2UwFAKIPloCbDJBJE7j8JMjJgpGyJJ58GkpxKF6wRo5U4OaR78pryDkhUaYQD4GzFDnZAmZSZknKJf+OnqQEjzNKQBXg5HWgXD1OEgTsTqvTkACcDCHwi2S4QADNkuOg7HgoOTlEcR+Oq2xQgnUEPSltHyYE0LrivcmgCuGHcw6NQmlwFXwXRXoW0kM3YOc+h3Z/INERkiTpF+F4RbEOYOE+6A6ws7ODVquDMIzQ6w3Eh5NeeJRFSXdcGDDKMtC5ZOy5tqB6oOnGciX4O+NSb/P82mTW0YAbAZwawKLD0DRExhAq7ckcrG20FuA7EQwh8CB+tBLupYCnbMTJjDDHanbnIwbnCG44Oh9YAPYQuClO+urnKeCmAu0a8KH+mfLBYj0YGHsLHeNSutM/S0Ko2KRLUVuYxD3vvw8f/MADWDk2DX+6jhurG8znQrV2DL3NXfTCDrzjM6gvzMFPXWkWDsQ6gSxkTjBsZjFtlxwLbggyVMpFlPyKBBLRWoAyPYKsQgShO2dCf0QjkRWJqD58XHfJTOZXgp/KetBGIhuFcaJs5gFlfjkCIWVhSqodsIY1kf3AMR9yQyW3Ko/IBNpI8m3Ow3ytig+cW8ZjF06jIJYzeTz73Ldxc/2WPCviWUUrG9cd89ckwEk/6+LIf5Ogp3puElRS5qYAs2TJSkNQj+uHfhyZ9vQJtsxNlVuzxhCxvpxUii899YfY393UzbaR45s2nllKVGauc7AegQT5mKnMShVHPxuB6/KUafrraD62thym8SPWD2wIK2PeBkvYzZ5d3w6/tgntGF0PHavyTqPzVw7eaL03F84GYNjkZfGuMyEjMidJw0bnO9NfG1kcjMocSbu1LDETdGKULdqcN56iwg02awDl2QSYydI3wUzS3BFAxgK2B0xT9ZnWOUOCdwxTdXQPxhoxUt6xGzFI4CRAm5vbJIUTJdiMu+i29zFbriLn1hDTs5jBN7JIsQbNYWNjB5/73FPY32tLfcIPbmoJApMVl0jtI7PjgU/0QStFf3Z0rT2UkqxA8rhdQbVSU8sYo2xSprIrm3eZT03tnZMwR/WJ5fPJdYvPuxAGJEeEwBEbAdockOtlAlwI0OYNkJ0nwyzPusnD7m4LL778qrGJ0SdkbmkBSeyIX2nMRo5cH9byrgAqvFYXLtyFVtjCndtr6t0sydIekpyL8tysSNwbZXqNu2jt9dDZJYLHYyyiUKRPXg5zEwX097oo1UooTZVE8RUkGa5dvSme6ZSk1qcnhcnLc4/7Mdrb+6qi8orSFMzCpjDEHnjkXpw9s4xaqYT6RAOvv3kFX/7i03DcSVRrQwz6lFITYImxcLyODz72MObnp3B8sornLl/FN//8JfQ7LTQm55BlFWxu72OYC5FlHSAp4+Klc9jauYMHH76Au+45g9mJCo5Nl/Hq6zfxrZduYG7lJI4db8BlYE2aQ8j5kR7oEefvAPt39lCfaeDy869ga6uN3d099LtNub8E2Gzd/Lbgpvg8sk5Q1h1HD/+3MdXABBnMWSyhgd2eyrCLRVpnQZi/3Hfp0qx7F7K1ya4t1fL4xE8+KWNsulHHmeUFVAh+R0Mh2AS5EjajfSxMNYQpefOVN7F2ZQt9ry42HSXPRSm/g+eu3kHAsZjkEHR6yi6Ei32y+wo+Sp6PfrcvXqqim5IxyPWcHsG092Lo50G4rJ1RD9RFuv7I42G8aKlUmpqfxqV77saZlRXMT03CpZqNi5cAlmzkcS5JzT5TzM3gVz3MzDZQqzNkkz6dLDV95PM8JirTIkzPzeNP/+nn8a+e/iqu7++LBRn3k2wRcO946uxJTE1UUHFcXL22jo1NgqVsjnAtZuZNESfOr2Bigv6vBXlWpVnB51RCsXyQjVouV8WqiMoBjhCyM33XQzAI8PKL38V3vvNddPuBeNdLcOKI/mHVfYY7YVj3JBq5EzWsXDyLDz74AM4vLGCuWobnD9EJuxh0u/AqNbkffsKmZx69qItu3Edu10Xg+ZioeCiJU5UmmKuXptZtrBv47HdpTVSklyzQ73ZEKVj2iugzSKrTQqHRwHS5iApresGwqTyhXRnZxz7SOJU1PcvFSFINnOW9po0G6wBZS2mpJPU8b6GCmRbQ1DnNAJwcRwxo5BBnk56hS3RzimNpytIHlqowji8SIjincl1XUoLa8QgZw4CpjcYkLj3wMD70xMclCInkgJdeehGr168hFuYmyVaqLilUFvFKEOBkrYA5w9xkA0k9w7Vmsd7i/O8flWf4D6153vsFXYPpuTna7I+jlAY0OJDVjLerDbAzal8f/PvEe2np73po3QmHWO9oiM7pRg510nhki8wnXCVGski9k6L+XR/FwR+OLPBGXihmc28YO9yM0e/PLZY0XMH47vxnv/M5tHqU8SggK7JuLsV2c8XwGvE6Vl8ydqtYzBN4IIjJhUnYFLKZ0a2DMg3Z1PEQpjnE0RAFJhR76gMZ5um9STkmJSEJCoUyknwBm0GMO90BWlGKMMshYkcvzWGYFCXJD/2hBKnQK43MHJeu50z4tEwOs3WRLzIJCu3D7NCt7Hdsk3Ww69ALOQZM6Y7IYpBGcmJBT2PEb/9ofNsmGxKlb4wBfhbcNDJl7qxM51PTE/W6jUAE+4KSRMel1Mhf7O0ebV5UsszF/tOzKR4muHmth+dudSShXovssoZ0mE3GaIf3dmNOzl99k2ajPUy1VtGNY9yauiiyHW4WNFzGlDQjcPMAELSsTTk/K4k17EW+txQyNv1xHOC14Ki9xnyLcVbmoZ+Pvd/YeYz2KOZ1LUh94GWkm1y9PeaejE7G3oMj53L0Oo0BnAcg8ejGjMImpCCUl9TxYK+LBEUYOaSyXKwm8sgbjcaQlU0aEHgM+FQ5EDunlinAUBOhE+JsGuI375vBd9sJfvdqR4o0cc6xxy/ScYNeWtm/uQQCTI3G5NjwtIC15yDzlX0izQeCKQQ38yyH6V/lisScoDoluCWymlgwZkMM0gRttiO4YSTjiTIesgLotZnPS2gPG0auke8ok82wxnkJjCUCQT6GJRCg5DPkiURU5x6RzXva7eWGmYdIsIayvyAKxbye/83NMj2DyKgQLykeL2VMPoEaF+WCj7IJR/NFbsxwKZMgKsFZTGdnIU9riQBlNZQVD9thQt9NnqcCbpQV00hd7EFo5N/uSkIx50C/WEGlVpd1g2zV7l4XYZwIcyGImMrdR6c3kP8W6Xo2hN8PZGNCiZfaTXAO1jAaKf74vYE2tJQBMuZjaVFLvpaAg+MPgZlrdPI049dYR4ytZePgpjLKdGOuslzeW/VtZQBYJJIvBqlZxosM/IP5UV5Xx7f1CJWmiH1+jj6D4ldlLDwowzUMJgE3WTkz5ICyS6YWE+yU8yUQZAKVjC+ul3pIymXc9ZH34dP/8SfxxINnMelnqEzW4A0dzJZqiMIhdtsBulmMZtTE7e1NhKGD/f0ePC9DHMZclhANBcbGkAFqwuxIUGSSMxkdKVASUSgZfgRfeJ8IsNM3gKCsXpck54unMYFzgvxkKJP5zCsx4PEz+CTVAABem5BhWrwRnocwo48cgzJ4H3QcEqhgmJsAKI6LWPxV+Z4SF475ag2P3XUaT9x9Tnxuyb569rnnsbp2W5qXrkuQnmm8DNbSMCGRpwtzkxsD87Xgy0ZEwrf4Kf5YB4Cf+BsaVv/bLTvf871RrarXReZMM8YdVyV+Ftz84lN/ILJ0mQrVpPhgLJlhJWCxmWttP4zMGgUA7Tg7eAYsqKg+1+oWYtns6jmsaesiEY8j2TxxDZbjNGP2QAigdZjCtAqyCeBrx79Zh/i8jNig9nE4XFiYjZ4BeU3KrzRrTAONjaBIQvEskHsA6I4/4mQNH5ytsYSwlEuzbrnCttFQMF4p8VYjuMlwQDZYhPlHppX5sNd3PKhDhEzaJLdAt04ptpmr10N8jqkAiDJ0aLdAv7s4Rps1DDfO/QEGdOMwjH0ROKZAc6+NN167gv3djsjdu1mIQJrwavdC2SSljgpMqtpIUMWDrs0RDqeeC4FE2wTUQz1oUGojkK+vfui2qSTLuAWn7dwlz65ZP829lOqDNbPU2xxHyuwblXxjtcuByFm9A1V9wnmUvhTqp8xnvVAqSQCYhCQZcTqPh5t0soo5v9BbL0i66HU7wmyTNqRYkefQOLEkic6eWDcBQbePsNlVOWy+hMnZE+j27mBpqoLp4iTKtQIGuR52W11EKbB6Y1XJBq6LykRdGi/5EvcJLrp39oEslKA2p+ABcUeu0wc++JCAJtevrUpoycKxeXz2976IHOrAcKB52Dmg6AMrK3M4d/Esrrz1Fh66cBK5yUk895UXsL52C1FCELgiPa50yLW1B2Ql3P/wJey393H+nmWsnD6GZNCVQJT6zByC1MXCzCKQDQQMjqJQPLfTQYpkL8XqrZsyxjtxiFurt7Gz20MY6f5HG/Q2jOyAwXl0DuMtcvOuyJA59laWj+PEySU0GmVJ3aaP5itvrMkzVa3VUC6W0dzbw6BPybsBh2wquMiV6adZQKNRx+kzJ3D+zBKmyj6ygJYIKa5vdHB9bxtzM5OYXZxGsd9FtNtB5FbRKBcFxOrvXsXTr24iJFOR8u6QyhiuRx7WN28jF7lSrwmvQMaGWoqoe5OqeNIsEvCLID1BrUT2gGY+EZ927fORhTdK9WbD0+yHS66HcydXUPV9dAYhQvFjHErII4Mlae9AmzLu6WZnajh37iSOLy2gXKI1hSPMUoKKnHvDcAB/ooLn//Tr+NpL38WdTkdk6azmqNqhFc5dd1/A4twMJjwX333lDVxZu4OE+0fOXSkBtSI+8MQHMDs9i+mZaczNzaBWr8B1yQ4l61L3xQTWXLeotkYASgTAhkBrr4lrb17HU099GTdv3UI7yyOl9yqVC7xrlFqbYCWZH2i7JAz3nKipyJjl2Hjg7gu46/Qy5qZqKJWoTtImLJuTcZ+qGBdhjuSAWJ7BThqauor3R5v9VAnRFokWS2y4lksl5AslYUtqrc/GUTxSGHAeCxNex0DBSDHXURk9uaxBGCLq8ZlKdb3jXRQVBZUgKuPnhEE2qjZAmRSv/2ZtylqVALFUyAntgbjG0ctYaxsONMmaYK3B96Zlh7yHSvsF3CSxikQrq3wz4Ca/P9GYxH0PPYIPPfExZIK55PHCd76DmzeuIRz0RoqXQqEIv7KEy1GIlWoBsx7EJoRMVpGm037qPXDzHZVm/65+aQzc/GFUzXf28/fAzXd/q+6EwFqHflhDnKwDDaZfUEImZssGKLQMknf/Nn+Bv9RC63vYfZKmkSGx4Cb9faTCVEn3r/3ffyChBtzcC53ceCZJd5nvzqLbeF2JNMduH1jgi1+bplPbTYimVR9IDZOhi4hpxrkhyrTaYTiMNOzYXWN+SYZqoYT61DT20hTru3to9gIJ3WAObScB+mkJoVNE1mWiH9kx1IgaoM0zITy23tAKZGTHOJJe6u7nCOvxbS6vZVseYVboztvo6ywgYN5Lf2Zea4SwHRRAuocyHj0CMmgVzKJf5F4GANP9jtn0jzYBBiAbbSI0ldXK20QanM/j5yYiPHR+EV+43sdzt3sYkknMvyG7lew1ojw/bDyOwM1MwU0yN9MEtyYvIFeoSxKrurUdfMi9sIW7ZV0ZGbpKYg9SkUV+bSR86kHG1xljrY4lAyrTbLQ1OAKGHOyorC/mqIM+FspwsPEyjAq5hQb8GQdWLXvD7JkPnaBtHH1P9Wo8ucYASmGHjDZu5qJw4ym7WgNOjoPe5trJ341vZM1lsYC3/toYuGmHhJWlq3kg8kNfvPsYwHQmC/Gb98/ilU6C332rDYfeR6OWixZE+prKsBlh1hbYFAmllTIbf1oyUFjeMRzDo8RE/QCt9JgdcUrOGexDVs8wiuCwE0yzfbKw6UM2zNCUFGsWl7FYOrH/y4RTAptFz0GJjHFhGVIGE2CYxdo4YdFvGgP0IiQbjn53DD+TolqMzFXWoudDawueKrv8iRbOAm7GmrY6ujeUpuUQ9/vC/nNKBVQmagJGliltSWM4CDE5UUWaBQh6fWUyEBAVf7kEBSdDIaaMju+ZIgx6IuXKM9wkYhL2EI1aTbwMWextbe8giGiwP0Sl1kC5XMMgCNFkkMReT5oMDJBKc3kETEynPD2h1CkVNmohygSkpXeXAL4S3EPAWVmMIlkP2dCy4KYJ6rHj3oLn1kNLxucYoGl9ZKUiP2xlIcNTfnWMhWZDprhukLGZ0J+KGADbWWbXbyTyCkAdBfYNuGnZoYeA1ANq1QGrnioBzi8miV1AA8plY/UN5D3igCNtmM03eURySMhm5Ua+XEPqMcX8GB7/6Y/jl372CTx4vIZS2sZEsYyaW8B+ZxevvLqK7biI+ZMnsTBbRnN3E9fX97Cz20GllEcniNBjwrTIk/WYUklhj2SzkSPomRL8FY6aHAeLaW7+qHxgwAzBQG6w6WwVpYKcoeh4EgQBWh44OfSRIRRwk89WXoB1XT94OkMJb6GXn3ieyrg26e/MT8vTYoEAE4OxaC2jlgWzlRo+QObIXecgrY9hHl/72jewsXFb2RQM57KFPxkOo8R0C2oS4FRG8vjmQBgvZIdaWTptCn5ok9cievZej82X4udlWK28pmPMTYKb+7u3DeNc5f3qua2T6KG3PVhajS+5+a2xteAA2DR+mNJgVNmxDDF+kSDtTJq7WRyixNAwMm8JxJnDFyDdNDAl+dl8X5eLwwoNsYAQCaM2iUXSbDBaezU4HVICzOZHHMUGLCbYQI9yff55zfv8makh7DUf1RQGXPXJ8Ddgg5n+hWkn98wwQD2yJ2kzQhCDaiSqepj87lC6qtYjGb1vpXN3dHE8eF5pFyJNDgPGjpQcY1LucKghRmT+DYZDDBjIFqUYOFSWRui3OggyxqjwGSbQnci8328PsLvbRMEtIgoT7Hf7aHY6CIJQ7DxigqQiMzWuFVwbTOPdsn/Gv5pJaeQAbO2AlImq3s0W3KS8XWsOndvGmXymOpO9gZqmkM1u6A6mOSV1M9crAkbjtY7x4NYaUa+jrLlaRChQYAIa2bAQ5YKtKUx9p3O+sSCSk9fjkHEsQBmZXAUknAeKKWZPHEO/M4BLwIshIr0Wsibl42xEFzF/4jR29m7i9OI03n/Xw8KcvXz1Vaze2RT1wd72vviaCqO7UUW/30XqO8h7RYTbLeTTgFw3wYMZ9lj2y7jnnguyL3jjretYXJrAAw9dxB/9wVeQJWWxpdGOcIqZRgXLxxYlXPPFl99AxUnwxM//JK5cvoYbV6+jP+C4KUhDPmWQJAI4+TJOn1+WYNQzdy/jxOl5CX+M+iEmlubR7vRwdn4ZXsLGDddwAvCZ1ACba5t46kv/GkGYYr/dk+YWPbHFbdE20YbKRn571iZvk5Wfs+JKMNGo4Sc++jgmJqviBchGYK8f4ulvvIjNjU24bgGTk9PiMd7v9UaKuJFdUMp7xmeWATQ5zC5M4OzZRSzNVJEGAXa7ES5/96Y04RrVEi7cewFTXoZbV67jjTstqQW8fAU//eRFvLy6g4hLYuaKzU2735NAz3y9gslKA72dFvabbfE6p9pHqBVRHxkbYxyDiYtarSYsN4JoAZOx6TVt9y3Ga19VEaYpQGKKjAcGaLLOy6OUz6EXU47OW+ui4rkoEECLY/SiDG02Zk0Y58LcHBbm5iUchgA+9zuccqiEiDDAztoG9oIAIVVnop4cqv2WBFdyzGdwfbX3SsRaSbtVbOZRfbNwYglevoh6o4GTJ5exuLSAUpnPCC20mJ0aSbObwa6Wse7nqcYYYPXGDayvruPWrTtYv3MbbT7P0uTzJfRImg6DUFUVrKgFRFR1ia24KM0uT1Tx4P334qF778PS9Ay6zW04uQyV6QmUKCnnc2uD9LIhIicTUFsqKYbsMEAxTbGzvY3V1ZvKQqRiqFSGX9CwJJ8+kwSJychM6fVb0eDQYSr1B5tBJCFEWYKs18fVtVX0mi1topPlDfqdcs7X9Yt2GaoigACFtckG6lMTqFQqWjswrJPXgsF+MkbEqEoYu/QG59oSGf/SEv29HUdk/iHH2sjOS0FOrr+c83n9xNcbeTRqdTzw8PvwoY98VFU8YKDQN3Hz5g2Eg77JAHEMc3MJr8UxlgluugQ3SyiWaK1DWx1tzLzH3Dy6jv/4/q3gpun/vpOvIymGeYyO/nu5EOPvn1n/8Z3Bv+N3kiw12WCzFnCl2+A5KTJ/EvmVixi6XAR/NB9b4RBrXZ2gTtZzqNOKwyxBmlSqxcjb2Ej9aA7gyKtYppUhZOre0YAkZPpEAVlJefhshVpwMxviV/7hZ7HX6ZsOtBZT1uNC97vK5JH4mrGdgjWyl62G2auySyX+d9yAGGZK3i3Ipo8/K9KLLs9OTKzSUHaeHQ9lSVjLodCoIl8ooN3sYHe/hV4aI3ByaLJLny8j7BcR5pSpyeJXTGHEQF8leUZ/ZvkROgmP8DEtlkab6u93F0Zg1dhIsSCmgH8mSX20ObfI3tEXPGBHjIJsx7pO8ue2QLaA2BER2QgoGwfiBGAd2xzR12eY4RcnMzx86QT+6EYXX1trC/AkH1lRJcJ5LchsMf59T18AAyNL766jm8RYm7yAvF9DltC/SgFLGRpjYOBIdi3vaZipBty072XBTVmkTSjPIbzVgrb2SC3j8+jBjo9DK7sd+51xoFO/rXYEVh6uG5qDDZg+K4cZlId+PtqZjlDcQ6wzAUyN9HEEVPP6GJahjjljd2Ah5nE/1nHZ+vi5jrE4jl4CPXoLjBt259CX+Y9mkKfSAX7zvllc7sT43SttSWUkBKhgtMo7DI/IzIkGTDCbd91cmHfln9CvlwWAYVSEjgYLydiSS6x+bOzI2iR02RzRW5UgH0F4FkTIYUAGEOWCWSxsTUpiSix4HQe+m0PJyaPKRksaI4p74oNlfXzsfjKOU/T6gQTsJKGmcMoGMpchZrCFSDa5AWcnmUwgZQOJCToLQQNsSr8j0lCvOKCkD8hXSyhPNtCYbKBcKIjHVb2UR7nkodtrot/twWWThezyOBTPxkrJQTEeoNvtouy7spkie5PNLn4N+n0paBlswI/Vm2vo9/syJ5dEVuwrcJnLoxck6PfIzNRCUnwEOVfQk1MmeHqM0tfR+PfK8NK0X5HNCYOVADJlz8Zzk/dJCvuxca8x0Ac32awZsqmyG+6xsX/IQkJv+uiZkmebEx3HCZmRBIIYwiRAM2VwnIPDEBoCAAAgAElEQVSULazFsZVvjmaH752SzLEdWndsk8DE4im4aVnSBLopryYS1Eeu4GBYcuAUPRRcH06YosuEX8dFYaIB5/QxTC4v40MPPoiP3nce56Y8TORjRK0uYi+P1zZv4jvPr8KbOY0z99yF09MVlIchNnfbCOJM0nz7ZBswiTfWwp3HEqcB4iyQ9xSriMRFGzECevRJaNRQfL+4GSl5nlgWMFBikAfjLGh0Bp9+l3EINx0g5wwRUDbpFtSqWTareQFA+VwRrOezSGBTWMvEujIFQH3HRZHPbT5D0clQKoojGJxkiLlKHZfOnsI9505raCBc/PnTX8XtjVsYMoyODB/KSUVyfsDcLBbIelDmZqFINqeCm8LupG2NALYKcGrzSWfYH/RxAEeaGsQ2c6zHlwkpk7R0C24iwxf/+PcF3FQxINFsyhx10dcSTJlBh+ZzWeN1/tMVcVwPb5pxxsKDy6iAc6YRyfmToTB8VrkhJGu7VCzKa8SRzjlseFAeqO9JENsAUPZJs2uFaRJowKMJsZEmM9/jANwVfAo5dDIH29u7aLVayoIhdJKQkR6pBzo3h/E4a/OAEahrkM74xTxntLHmgjkney34zhW5bkzDJfCjzPNGuYzpRg2T1SpKBR+BQBNmHTF1k9FFjARmlCCPWDcWdDXzlYKpWisSpCP9LiIQHDHwxBVwhWx1ApLCEjVLl8znJmmZ/rEEMaXpFbuIokTsGjqDAZr9Hvq0SCLkRd9KsvclsFIZ/ryHwj4z/qUazEbGmVpCiAqAcy3BeteVBHTOuXyv2LLUR772ymoS1p0AqEM40nhTJQEDPKgykGXVWLzwfWK+FtcqWysYdpew3ox9kUAhtknMYyTISlaU+LGzKaG+xrZ5nSNYRW87uUa6dvO4fII1rMXTAvJuRdRQ+RKweHwOfTaD+JbhAL39PUSdNoWeEng3s7yCTrKDkydm8cnHP4nBfg9f/fOvYu32FpxiSVLE6QXJta1QK6PTayHm3JQrItzZQ27YFxUX0whoyzE3vYTFY0uiRtje28PKqSlcOH8Mf/z5ZxAFKgnm2WTDEItzkzhxbBGbzRZWN9oYhl08+MlH0L6zg43rNzDoEdBkmIs+TPk8JfxlJFkPuUIJj3z4QQE4GYDFQJe5k8toddpYLE4g34cE/BB94fxLLH93fxt/9IdfwsbtfUzU5tFqd8U+xHoLihJDCnrrPf82s5oA9y6GwxA5J8Ijj1zC7HRDlBxsNJXLdWGa3drawzee/YZImR2mu5tmqQjZRV2nrH1lqiu4Ob04jXsfvAtzsw30mzsoOAxWaeD2lW089/xr6PXaOH7uDE7O1RG2W3hreyDA/zCu4VMfPo4Xr1yXNbo4LGJvp4U7e9uYmJ/G4z/zJB69dBJvvXYDX3jqK9huh4BblnWEYUJs6tKjErGDcrUiYFkSxQiDgYBOo42WqdmLXgExA4jIUq4W4c80UKxVBUCamZjAtBtjt9tDL4rRqFZxZnYGc8WigGk3Nm7j6sYGWoEryhbP9TEzxZCqIXa3t8X3U595Ns6pOEiR0JNR8gLMkVgGOlWGWYzy8nHE3Tbi/T29zgxpohUSm4JE3ckSJ3DmeqhVq2hUa1L7ce4qV8oShpSL6J0bSVOr2+tie28XO/tNdPqcY3LsF8r+UIkZdEqjXQV9XFl7KVOR91MiJhgQJPOZhl+qwpOsyQqKLmXjZPwmuMggryffj5WpGrJ+T9b6qNMTufX6tTto7bRkbPIObO3u4dUrb2HA+VF8zGUTMqI0TE1P4r5775H1fNBr49EPvg+zk1PI9zroNfdFIdTrDnBjZwevv/Qa1ro9VQuw/sxzDrINOwZFOsrMzTF8qCBbUgY9EahfWJzDhfOncPH8aZw6Pi/zSJoMBESVbfqQHvaqSGTLis1dNhZkR2OUAmq/pMNKsAc22Yxvvnh3guNwAvc++BA+9PhHjHonj2effRara6uyNvN16fnKVPhiZRGvRSlO1XxM85kpFg246R80cAkIm0DE92TpP7Bc+5H/UDw3fzC2ebDA6e/94H+/x9x89/dopx9jrR0L1nVqwkXN53TFvo6Rp7PI4RQ2btz+7t/uh/4lO9oydQpuYRkLyn7jZopySMrT6M+lhb0mtf713/oMdjs9g3UwFVi7u7Yrw4edH1zIhFIvCencCql0QtJejQTGAjvS/WdqfBZraqswfDjREBBQT06OTfp5kt1CvzweHyfuxvQkSuWqeNJtt1sIUnaNgJ3MRS8sYJfG6THDOjT5XAy6KV2XRdVUv5b2MAI3LTvQTJg/gEUyYjqNbS7sxkABMgJzR8CyI+5Y0jU3/k8sZHVNsKDCAbt2xPQbpR0bzMwwAPk34zJvqfiOHrsBIf5KLcL77lvB5zYCPLPR0UVNUq9LssGNhqFKrUaS47cfUqq4SbGQtjDTW0c7SbDKQCGCm+K5ebDxGgcddCG1C5LZoJrrpIuUnov4V1lw823O59C1OgJAvu0RjzFH7Ybte0BMwzzT/dzBpnH0euIpZHeeZk09+t7CjhgDlcdBcJtqO/b60hTgBncsTEkkPvy+sNzsbnMMMP2hT7k9RgsFqORMxz2fdY+ohoKbyQB/854pATf/6dUOcj7LONMM4HGYQCvxtaX/IBmOxqtSFHditmeAdHN+4jMkjaMhBuJbxI2WlCT6/nxNSU9XgFPIauyeSwKvJujyecjCRPwoCcxUPQc1yr/Z5TVvSaCz4jGFOEA4IINEx67yOeitAwzCEF2yDsIEGRMvuUGlJJddYha7ws5UOY2kXzKojJtONmBErqisVB4TzyvjJppscN/BsOhJ8BqTgavVKiqeh0mfwWcDDAYtpEzcZFnM0x+m8IoOahUfftDD7u42Sr4v0jMyPslkTaMA7f09tJpNeL52i5t7TWEeiGG78j3lPhIgSjx6OYVIg0iOWyp8yjYzZUWKDMw3YR7ii0VvIVfD3US5r158nIOkM2+CCYRNZsaoDBdOBxZkNybtMrKMGfyh5sr4vGNAG2FuGmaoQC0SMqVMAoLD5eOUAEbovn4VDtNZaTEgg+Ag2E2eA3m2xkPEDj9rR1l/EtQljRUjQ5ZjU6aviW+QDRn7MLLpl+A7AnxkwrJtX0VpdgYLp07h9LEVLE/PoFzIoVECzk5N4vlvfBPx7CTK03PivbZw9jwaM5OoxH2sNErIOfSzc3Dt+nVshiG2utwgORLWQ1AqTAfiq1kulREHKbLYQd+JiVmC2g59TlJhtxZcCMDJe0qGbsS013xJfo82BxMFWtxmaDNQJCP4o8oIBmsxiIsBWuUSm7ZkjjK1O4dyLkQJiTDsivRa8wkukyWdwGXQVjRAkBRRrszi/OllXDh3Ru5BkvPw1a9/HRtrq9JQkAKf142SM58G/OpRVeTGoFjUQCEyH/y3DxSywSrK1D3M+D861Y1AMcs+GwMepc4gi4d2v2Q0SyiHVCV46gu/j/2923L+5JUT+rRWL4azdxDIZzsj8qhpvWAByIPj0edQksvF5oDDWlmyBCw5YXD9p38pbS1K9PUSm5WDkB/+nrXmsa81Dq4eWjcNiCr1mzTJlLI5WsNs8cG6o6ggMk+eMtmIkkUy0g3AyRAgyoiluWGumd0Q2jmBf+uV6XuWIiLbWNjgHDtkEI5J1PksyZxN379MGOi0D6k4DqaqFUxN1FGbm5Z5S7x/5ZOexgT/zPwjzET6E1qgkE2nZAz41SU1oNQxlyHnqZ2By5oyImifSOCbVyojGdKrWBmwVuIobB4CRkYCOkx9+RtRzXMzTBI0vxpbEtatZdPDNOKZkbBHl3tdV8l9lQR5w4gUNjzvuwDIJkDDAIyHxrGonJQ1L/fAWIZEtHASayDOzQS+yTCnfQkBGjbmeE0UoOW1k3vG86DtQZqhmyl7nwoFKh4I0qVhJNLRmB7OCQFUw24WcEeDO1gbS6CKKW6GxqMll/Ivea1CuP4Qk4sNXLznAgZhgKuXX8fu6i04CdfvTKwwZk+cQaFOQL+PMycuYrDXwZuvvYYu1WCejyjUoEmOzYm5afTDnrDQ8yhgsLuHXK4Hx6Hntyo75udXUJ+exn6rjX4/wLmLSzi5XMcffebPDYhnmJtIcPz4AhaXj+HGxi1s0ag/i3HPY3ejv7mL7dVV9Dtd5PJs6halp1XwU4RMzeZ865bwoY9+EBfuW0HUbyNpD9BYWEA/7GLaKyMfMwCpgcRRAL1EYsVuE3/0+/8GN29twYmLyLFxQy/IJNFmIqsoAR4PN8cPz2dc0Qma8Lf7+PgnPoz23g46zQ649ZmYWsTps+ewub2KF154Ce1mH1lGH0n1F6c1jnpKUiLuwivQ/iQS6f2Hn/gA6hN1bG/uSe01Wa+h6iZw4zyee+ktbOxuo3rsBM7MN+BFIdZ2IyS0s0EJTz4yj+dfv46cW4AbF7C3u4+97i7O33cW//V/97dxb7KH16/dwf/0f/wzXL3TQebXkWTqX5mvFxDTq3ejpeu1+MUafGE8iJDHL7YvCsoKDFxw4dQq8MsqAz42O4flWh5brRY6QSCS9JPTUzi3MCs+orudDrY6XdxsD7C93Uar1RevzcZEA/VGRZ6L27c30ekMkCOwKGQZE0Jjtkjcd4stEUsnZLj005/Ezs0r2Hz1FSU+ORWzZoSAU8WwUpSmAdmlAlDS0iYOgWIBpalJzC8s4Pb1mwgkTJB1WajPozSIqc7g2kBFButMAqUE6R2Zz1OptcW8WmokMkZ5ZdyCI6VQFkUaxkgv7YhzCJ9dX2ptYVwXPUw1fFRd4GZ3H6UoRhSk0ghi6CfBPs5dnGPGFX0kzwjRgPW7x2fEQRwog1Ia7fUKpmamMNhvobXfVHA1l8cgl8Fnr8inTRTJSZyTOK9pmUW5P6+teOLnPaycWEapWMLtnTvY2t/StXWYSnjar//qX8VEpcwsSVF00UM2RysCskQLBdRmpoRp/8Yrr6LdaWNhaQnHlxdQr6oqRPYnbFs6Dnr9LtbX13Hz5ipaATB97Bwe+8gT+IVf/EWxUOGtePYb38Dq2po0oghUi0rGzaNQWsDrSYLTtSJm86mMswJrGIZE2frlPXDzne5Af+S/l/u5z6yJ0MEyMP//fmWg0N8//R5z893cqWaY4laX0/4Qx+s5VDzpxYjMUnNHpT+kZvQ/jo9RTKXWaCNegpAYhkqNp3SpSNNwFamwAP6l//P3sMVFV1uf6nXBSVrkUQdAkC22FZzRTbF0v2VCBQrSLeY39XxVRcrQBHrwsbPEAiyPvM8QIA1P4CRPbzNOhGWP/ngheoMOCtUy6rMzsjHtdnviQ9YTXxEHWxFwp5ehH9LLrYSUACdZQSMAyxr7K8tJE4UPg27fAxCO358xht8owXqEKemmwy6c7IAKK+ToPZbLRgYR53mbtjrqq49CWuzG4ECCZCAOA4YKY9ZKEcaJLyOgwYK2Dv5qLcH77lvGH6538bVbbbPJZ+CBSwtGJMSoLXPUMgLHhqbca56bgFMJFrM2Zge30Y4j3KidQc6vg8bgArK8DaPqELhpABLZFBgZuAVVCPZJ109wCQVmtDNtvNUsY0wQ4nfw7IzAEb1AArZYKe4opdUCgGPBPkcYaaP0Sj3Qsb3uwX8fBVlGj9wYiKuYp3luZMwaewIbZjS+wR6B8UdAU7l+5hAsq3cMXB2dn8KVChyw8qCBDcFND1iJeviNi3W82onxz691NYhLQl346WqwFTc/4lWpG3oy6yRlki1l3hfxrdQxSVsJf5ihyB1jlqGfJcy3FKCTCY0yx3DjKh5TJgndzIGKLzHwSAM4slALQw7JasFD1WeDg7wxeu2QlUZoJ48o7CEOOtIoIWBJ+S2L7SDK0Or10Bm0keNGhmAjO/cM/SGYyI4yPR/lWtMrTr3XxHvPgBDqQWmbQGSSiqmb+CBRSs3QpGKlIuCm+CvFoUh6yTxJwgRJoiCdW2QSI8GfHLywJ7IyAptkbApXJeij322h3WyK5JybMF6/NEqUtSSSolRl8gTCCWYq4qiNFPmeFtFkrHE9YWOJBur6offUjnuZ7q2/Ju+vkYPqhlvHlcrrKJ9ncqcyKGV+HzM/UCmt9dYbeybGmjTj4KZwEXhIMa/jECsPXMIjP/8pOOUiPvu//QPkN5rikCEbIvHJNM/I24GbR59BM5/I6cpzoNYvB9pdTUkWfpvDYl+htKTfF6BAvlH04U5PYnL5JKqzs/BLFXiJjxIbeYM+4mGI4yuLePyh+9DZ3kbh2BLWb+xgY30H+ckiGnMNnJybw30nT6BaSdFv7eLKtQ2sc7OTd2Q8pNygOp6MVUokc3n6YPmYnpzFZquJdr8Pz/FQoASLIySKUCp6qFeKGPR72A864t9JT7g0y2Gq5OHUdBkTBQ+dQYytdoA2xwdl5rwU4UCkfDO1qtg6gP62PisQMvkChWhkfWbojW5KCrRZkDTXAuqVSVy6cAoP33+3AlR5H889/yKuXruGNA5FaeE7jm4S6LdpZOk04id7k+wdgpwEOK2sS8JVTKCQVYCo1Hl8AXu7gsiCit/7M95yARY5r1DiPpKlx/jjf/Uvsbu7oc0UYT5xzVcvSIJh9uMQGKHSHvM72ui1H7bJoKzFWOZvNgcpdyRLkuNXAOxEgcVKsaiBB5yxDABm7MQOZKyG5WUZpOMNNvV2zGmIg1FDyM+tn6NRighYkFJhQ3a6YQcJzVzncPHbZZtE6EMK09k1efTV1CrBkEwsXlOyCTMEUSoyXPq7kfnIebZDb0c2R9y8NKC5JPDZptUIxx5D0mgtZDQPWiuaZ9k2CgkOdsgulHthbHnswRkAUf6ZMSSEXm4EMBORnfKa8wVFRkpGYcmDQ6BJwkR0+uB4FmYRLU74kShbik10Hgq/zxqVDR5JUSf7EgxyMyCkgAfaDpEUY7NUV/2yWrWLx7RaEclKYmxP+JpVetFav1YzePieEi5l1vpYXeoUCzJjjE04vh7rbfGszrEBZfyvD4Ue6YvKmGGDhGB2HIitiXrbuSIX7Xb7AnK3BzH2O1x/AgFIgpDhS3zvFJ1eW5oeg8EQQZ8qBXpgk23eR9BvY2qugU/99Kdwe3MTL337BexSKs1GppOXpccvT+EXfuXn0Ru08NzXXsDGjTVRYxD4dNyiKCf4QQWCJKXn9ZzTMEW/2aFWQxjgalUSoT45h+mTx9DtBdi73cLyqTmcOdXAFz/3rMzhbKaoHzGwuHQMswuzuL17BzvbMdJ2Cw9/7APYvn4b2+u3xS9QljVp4vnwHLUkQC6CW5zEkz/1BM7cvYjW3hbSdoyp+SV0+01MVwtAOERlooIgG6AbBCLdjpoJ/uzfPIOrN67BRQGFagkrS7NyjTe3doWpGFmPyfF1aaxmFAb50BNZ89KZY7hw9hS2bm1g9foqer0YXrGGxePzuHRpAS+++ArWV7eQJuoZqM0LNhxCaeLQaigZtuXZmpiq4pFH7hW26o3rm0hSZcnTw3KxWsJb12/gyup1YHIeF5aXMFGsYq2Zx6DfxzEPWJ6L8NKtDXSoIEjy6Ox10Wq1MbuwiI//1E+gsHkd33ztDVzb3EeQuChVJgWQHNJn3IkRDDrIdnnr1UecD+GoYU+W6Wi+zRu5s7VlUF69TFfG1zFxE0wsLqBP7/Ogj3Mn5vH+ey+gUS1gv91Bwjk3y7CxsYsrb61je3tf1lU2nGdmpoUwc2t9E2kYS7kkcyDnYbLk2dDm/eD32Mx2fBSOzyDttTBs0XOW6594uIApOOX5WalNpmdm0KhXZc3jehiHIYJBXyTO7XYHDTZBi2UkQYBeqyV2GWE/EmYsm90aPcfxKPF/hnTAetpHrlSGUyxKjVquFtGYqMu96/c7GHR7slfut9rCxub8Tx/2Yuoh6sUoTk/h0kMXUOs20aoP8f5TJ/H5zz+F9Z0ImVcSdn1CIDYKkGOAjusgZe0jQCYbyXmp/wlwZr0BXDaqoPU7a7YhG6pmjpQ9Qa0MpxNh6sxxaf52+31hdra2drC3t6/AtSFt6bZEPZU5q0qQE0FlyttpISDz+LjHsPFf5eaa98g05GkFLvvBAkOSXEl1J/mJc4E2D4fCLu92OghjWvikWFg6hl/+5b+Ov/f3/gc5fGLI3/rOS1K/MPmdzWbxPnV4PedwLUlwfqKIOYY90gaBtbs0aIvvydLfriT7MX5vDNwciUEMbf0v+m9lj70nS3/3d+9WCFxpDUWeNlNK4eUSJEN6ctgyWzeP3wN8vfu3/IF/qaCKTqsiiTETAid7TUsPMV12cHxaA4XE+2I4xC/91u9hs9nRQojfJSiQaadEkldHVf+Bb6FMT3k1CxYpCN9PkjozYT9x8RPqeb4gHRsWrUx5c0pFZK6LThgilMAJerBw4uUiFKOad1Cp1RDkc9gnkzMhM4UefDEqRQczrodumsfWII/d0Mdu5qPLtD1pqNokdD1uCV0QiY8prMdTtX8Ac3Okp3obRuCoqrYsIzMxqy7oEFIogRJClBNw9UC/rdYJliSgQNGIPjCy6VRAVDYELK7HgS0rYTbfl+I3GeIXCW4+cBKf2+jj62s0cVcvvlzmwc+7iOjBOQLKDEgwdsgCYEnCHgNaEhxDF3PBbbSiCNerpwGvZhADw5AdB/EOdpCjrq4wNY1fgfVPUTm0GuGLbF6YQQpGy+aahYj1JB1nSX4fkFNYnrZ7LLukA29AyxJVSo352binpy1MLegoEjAToTv2OlbO/nab5NF9NIWU7jxNB3nc+3D8+sjmxjAij4KbR/f/pjFhaEF6fmPgrfpvmE4DwaiYjA0m1OSwEnTwa2fLeL0b41/c7INSNQHrXdLHDoObIBOboKYAzkSGFNSk9FWaHdzMMjmcyczEC5IU3SRAwI3oMCfdcbJ84mGEaEh/TIYHEWxlEcVnmAAqAb1YQk3SIf1yaVORE3CT/ktOFgs7iCU+N7AsPAluRhEl4NxXMwwoFdllpx+j1e8jyoXIBTEK9E4qFISlE1CGKO+blyT3YdBHSNkmC3K5fuYi22dBnl1N/+RcRJ85TiVDst7Ytacvo4ACTLmWWVOlhgk33soMcooEJwAv6klBTmCoQM8hZOg099Br7yONg/+PvTcLkiw7z8O+uy+51d7V1ev0bD07gCHEIUgQ3M0IS5YlUyBIO8IOh8Oi7Ve/O0IRjgAlkpb9IPHJjpDtcJCWZFlcHsSgaRokCGIh1sFMz/S+VdeSlXvm3a/j+/9zs7KbgwEwJPg0RRama8u8y7nn/Of7v0VYJkBHAiAIWtIoviYY2Aw7MnUWKcLSR1Lqpq2BM4W1pMikFJPceGmACWdtZQPrxwpIxAEqYEDjBcufG2CzYa01wLxh5zZDUCRxwkDgc7rikblsFJnXkmRRDY8pUSL0A2EVVb0Q5378h3DlI6/gC7/1O0jfvCMbCHktA6rLI9isMGZOFcmmkc82cuHlvGUacNw0CuAgc2Azl0lUpxSy9HqSQBx53mu4UYi1i+ex8fRl2O0O6pSy2wDTwRTj+QAvXNjDZ372p/CzP/kGgtCFxbENC3/x1Xfx9RtTnFgZMyrgWi7OdFv4odfOYzE4xq1bfdzqn2Aw6yOl7UEVoqzpIAtEEYtnyMaNsmUCDoWEsbCBpA1qPidBQODQxnw2RlLOkTsMDghk7YvqXOR7myH9sjoYLWoMZqUkFEsDgdRoeliXDKFgKnohYVYMSorcCK5ny8ZHQUEXZUkWCRmIFqLawoX1Nt547Sp++kdfh10XKC0f33jrXbz59nXM5ykqphsbsJKhQiKz83TToeFCTBn1JcWZ9YJsRIRBrHN60xDlJl1ZSe//oU1XbcuejkOVEBNY2ggtXOopO1PRphy/829/C8fHD2U+Iaigf9lYsJyC9prq3ay7alGjoF8zH+hzI8CiAP3KoGLt5DL1WFJbjZJC5hkCZ/QE3ETCkDDzXFCiyfmnATIbtnTztYKspwuvJMlWlTAUhe0nHsE8X1MWmGeaR0QrCn5wE8fxTbCVxyTLmzQxHGFKL6cBYXA2TEIjz5e/N8+zSA2N5YU5Kvl99nZqT45SAh+aKUWujeo+td7UJgXHsQDZ5roJ/Gwuqye3yvyN8a4U5QZZlU1QFCIEHFtUA1TccpfSYOK4csnHrR0EfB8jZRSQhEEVzZolKqFSvUAFWVa1kj4jutFmICaBI26z5erLnMgGv15vNtulFKtqhOVU5m8C95JAbEIA+Z4iAyfor1Dy8ibJyG0k6g2QKz1HMrcL8Tec07Kk2xWLmPb6GuYMAGo8SU0TW+6p2BjodeO/CeLyHEQ3bhFg13p7sVjA92iJwJ9r2KckRUvpSe9fIKOk2iabcY4kt6QxOE/nWGQEbaaYDEYI7ABW4eKdazdw7f4Ag2kGpFzLGDQKRHaAX/7lv4P+4CG+9OVviGSbegMJ8RDqGVVYAdrtDtw4EBuQvJhjOhhiMSIgTyZlC46sJwu4DHH7kddQWQHuvPUI21sxNjdqfOGP3pZnV9KqWZNUFXZ2doTJNZge4cHdIcrJBK/9xMdxcOcEBw+PJHhPTl4CC8mgo2pJ12vLivDGT72B1964irKaY9wfYWPjPA6OHuLy7g7SwRyb62sSUHo0nODatTv4yhe/ijL3MU9ZQ7uwWjbObveQJgUG/amqPlZ77itN8mZ2E/tr3ju7xosfeRWdVgsH9/fx6OEBFmzG2h7OnFnHJz/5Cr71zWu4ceM+SBRs2O0S+ibBtJRZu6ithax3zz3/oiR/94/62H80RpJxzCVoewV+/PVXcDCe4+2bN1FEa/jE1Yv4qZevYHfvAkgDaXcv4N/86/8Zf/DmPsaUSlcO8jmbx2OEvoe9y+cRZSVujwZYkD1Y+2CgOLcxnPujgI6TwGg+kHGu/rNP2G3IHEJqnyuNYloVkFEpgD7XfdYi/DH3yGstsZ1gI/rpC+fw8jMXEJRzPLp7W+XCcYxZNUVdBRiPCty69QDH/b4wkcn4C9s95IWFfDiURiLrFePQkJYAACAASURBVDbZxQ2Y1kQ8Dj77zHS49Byev3oB/ZvXcf/2Hdl7Up3oWAGq9R4+/Z/9Xczu3EKZpEbxwmaHLZ7u4/EUJydDHB4eamigBdADtNNpSwDU0dGRzMNq8M01j6QWzj/GPoXPIZtRrG9sV8b+x9+4ijyZ4cHdh0izEnUcYlxmaLdjtGEjPexjfWsHw8EAwyzHqz/5Y/iFv/0TmP/pF/Hrv/0v8amXX8KX3qTH6gh24MBtxXDjCFG7jfPnL+LGtXexGM1QktDEOUa6LiZ4tCRJQZ5eECKsPCUZcevDOWZjbQOXX3kJt7/8bQzqDFutdUwXcyQlr40GWOoSrdZWDIwUNZRY15mG4UqJTQBXA5WaZYnXXscAr1dOtRXBUk7bXNJF2aMw8XI95lxLubphtjfL9u7uLj7zmc/gn/z6r8qL8y+u3biNt669I6xw8WTn2mRbCMNt3K5LvLDewlmvQod+pEZ54q40Zz+UpX+3Ku0H83PrP/zte7V0E02Hr9m0rH6tM6+Cl9oBfo+vzWbnQ+bmB79RBxnwzgiYLmqsuQQ22fG2UchOn1Ilk4L9N2S6uWQDaKmrmAf3pSxz2EXNCpxrObiyHkoxKoVrVeE/+M3/DbePT6QQakURNjwfQVliZpKEe3aAiF6lnotpmqo/kV0jBz08LYRxJHTxOAzQ9nxsuBHOdtawt7mBLUqXXBfTMsUkm2O3t47jyQT3R315nRaLV8tCN+6hSksEVontrQ2hyzMtvT+Y4XA4wDFmuHHUx+HJBIHlYjGZYzDPcYIIA7uNaWEjz+aSxOj5IQpnE6jaoO+3b+zdKOOSkt5lQatBSALIcsLk1aAcwXSjLKbplQRNfdQ1l0sWlCw4lA3qujlyygsoRyADjkW7eD/SV65CReZXUsF2KXvVccDXkY0tPaycGl7gI7VjVp+MvVUmnWFrNX6mwuoQabCGZXAFaAJ09NnXQCYUFv7B+hyf+OgV/N93J/jTe9xscTO7ELA6pOyiysQkXLzZDCAmoSgs6g1EwvO2mUBfWjifHmEne4CTfIGb9Tbs9UsoOaYNA88utbgXKbB0/8ymkIWlk8LOWZh5qHgDTLq9RSkvQSafflE8JUvk7rLwspC2NXxFdlQEUyVVW9MbRYIqPiwFXDKjuG45BLR4DzORO/H+ymaFnmICvPPaMECEZRlNzbmqEjh2YeVqrVAHPKcSNlkpLNhYUHKzrtRkZTMSlAls1GTFCC3b+I6KPNmV7rHX6Qg7uaapvQC3niSICgImICSbxCy5StQca5SMsNDlMVOJGrQg0aORj3qeGLmLAvZM4hWZI4NtJJlYN028TNq11qW9Yje6qGHnJXppgmdbHk6KGreSDI5fomBTw20Lq6DjWtjstWQTyoTaxGvYOfTIzOExvVLABr3nPmVblK9zoyWyTHqVadHSSOhovC+il4pBQgk26L1HGSz/T/zOMqTCKKnho0CPcm6XG2lljDfPFzeoDOqgJyWfHZXy0UA+B702KTubpgkWZSIboVYUCkuH3oUsvkqmnpOFSabL9AQ5wSTHQ8YmD8eHUPtUasgiz6voHcV0RQIZhi3EgISwIx10PnOun4t/z2w20+RkI+uWQDDOsQSE+XzSAiRN4HP8FTnmowFSsjl5r8hCYoA5L5s887n4E1NaVDKsi8fMAVxQWmkS0LU7pPJ+CXxTRotVmjHNOYidd+niGFm2pPRSVqobeZV+N8hOI4Jv2MJNjqlah4isV+Y5/X2ClgTDBbwxIU/yXgKCqzxJwjY4vzIwgEUoNzSUNnVjtNbWMDnqo5zOYFsGYG8aPMLcNuFzxrLC4bNrPOvEt5rPpIRPaQo6f1ZZLliQknjB8B7alXmdCGE7QmnRgzDFs09dwCsvvYRbN27i2jvX0VvbRNTu4Ph4gCwppIEnYVR2hTM763jl2St45amL2G7FApKkoYtxWWI+YSJ5KQzUuN3GWquNzU5bAvqcMMasLDHNLEzTEuM0xTBNseDaKVtVhv9Amkv0Q805l3Dd4c+Y95SlmGb0XeVj7wubgs8j72KSi0OusKcIrlNyXeQVjrleVBX2Ahu7bUrhlR9W0NdzAcxp38LNXcX11EEviExzgUEtuYRtLfIMnL8vra/hJ169ip9+43WpFTPLwrev38JXv/VtnIwXKJ0QcMjKpO3BKXi5TE7nxkY+1ZC/8SZsxkTDYFOg87vI0psN0Qrw19S3DTB4NrLw4hpZeQRUWN9W+Lf/1/+BwckjZZNUXM84XWnwgIBSimAaqbaRaxtCsr4uL6fx5zXJ4w3YxbmMY4SgLlkoBkkXVgileoEfIiRzhvJiRaOUvSOvaXwdCTCtBCr9pb6q8RRlavKykdY09gQh1M2eQLMmYENYMwapXSpqJIyI63HTIT2Vtgsje0WRYrN2aViGZNmsPMcKUtoIpKHaNAz1v83PGuTZcRVIle+b0CXtCeveg3/ur9S/egzmtR5jKSqzV4eAAbgFMDXHaUSuWkcZZKnpFy8bgvTXNyGYyz6nOW/T8Of7U3hitkTGDuTxPYBiz+oh2NTU6p+vkHszjaraQW9PA2zyy2V/2lh7CFAtQLTK9eUZsTXkgq/VjFFpwxgwuplrm3GvpvZmEm98R2WZYCNRmbviPG8GV8NAbYBz7SlruJLYfcraognQZvkSaShZfNOcZYiFPCNLlOEdWquwFr11+yZu376L4TRByt8xoAZnp1YrFjadeAIu5ijnE2HEE5AQ/1KegfTmaml+fPTjr+PjP/pxBO0Q71x7F1/58lewf5OSVtZ5JXxpDpdY6/Zw+emnEex08MW3vi6r0yvPX8Xtb95C/4DAlpIuxMHPDFmeH7MFuutrOHfpLC4+dQ5RaCGZDtBd35CAljNrG3BJ4qDPK1SJ8vDBMb72ua/hxo1bwpIlQOW3QrhslrExSyC1IR3ItW7GohTAWtM1gVBk7Qcerr78ooBad67fEaBMfFmrHFtbbbzxI6/gwb0DvPnmDWQZX4sNCh1FBGe1iaChPpzrXnr1WfHRftQfYzguUCy4VuTwQ+BTn3wN+XCBb779DsqNTVzeiNHOZjha5LBLF2v+eTx/vsIffes2cieUZsh4PMRkMpJx7oXcw3TkjNgmI1OYwKASCHgKNoK1DlIqY8Yz8ToXIoJOJPooCIO9VoDKMPq0r6EYhDaNVDkSXtxFOlxgc8/HKxcuol26ODzpY0HrC9uF3+mgvdUW+XfSn+DBoxHuH40xnc3Fn5iJNGxOkISqzROVWq/OISLmq2t0rjyDV57dxPDhEe7ePEKyoMelBqIFZ/bw8z/1Cuz+IQajKdKCc1EgQV8L5FLv5tMCh8MRTg4nEggVRA7iViTrEL0xE1pDcLMpTXtlk+u8qHOjBIYZBv5rH/0YtpIUNw/uYWYnCKI2xlWIILax1uUzZCMdzlG4NeZVic0LZ/Ezn/oEPr69hd/9F/879icFbt27j8F0Jqx2yTd3PVj01Q597J7bxHa3i2tf/zaqbgcFmdzTmdSYVhgg3t3C87t7CNj5Z+OfLP6UJK0aSUWvYxtRK8S96zcwSBN4VYwil7guba7I4qZNdrGHkX1HYwnweONueREe6wZovbxUSDRYlZlM9coZ/fuyUa9rgZlsl2vi3tkz+MXP/CJ+9Vc/C0eCK4F3bt3HN759DY+O+0LgkrqEbNloB3etGi+shTjnlegFrmAWBMqtD8HNDw6E/TX95V8jc1On5Q/BzQ9+Z06yHLcn9NJxcC4mY0G9Rtit0/Cd1fbeB3+f7+cvpb4WhoJAJmo6buSH7DiGvoN25BtAiw1XC7/wv/w29qdz6YTHgY+NIBLQcV7TL5MLXCEU7u3NNUl2DV0PAWlK9PtyHHTiFoqqwDzTFMCQAQbcfNA3xrPRcwNMyhTTdIHdsCOg5rhIZfO/G0fYYFBH0BK2T5pM0e21kdUWHh3P8Ohwhv40xd3xCF++fQu3jg7xLD14um0ByY6mJY6mjmwuuVDNyhrDykPC1GiXHio8DBY/DGLgpogloOiVDCCkCcLLxG8uTA4314mEMVQlP7kw5bDps1ZTLMstaIHSYyHiqb0INweSUstNDr1+LPEgIrgpUg0petjr94zpPFPmKglUEvCLRYSk6RkfG3ZGpXtPHyoiX1pwC2Bh0uil0GahSm+kqoWfW5/gR1+7gt+/fYgv3J+jtmLZ5EkhIMIrV4HIhu0kqZ2G9WQUGkSDubBbmYWdxQHWp7cwShfYb12Gs/O0FLt8JZvnJiii1nRiNm265wKOeImAh0QgKWlhuWSnBJgCZRLR9pXdTG5GuYGWfxMUpHyY4BoPyBeGglWonUIt7Bk+WSW8MkfODik81A5ZcBnsimFH4g4EBJGCoazcGTBSulIs03Mqd3nvaYHgos4rDdqhh45dGhYonxjKEJtOLO9TCSckK4S+i9wg8J7SM4+AqgLEVsTAHvUNY4HLCyPMBj6DZNrw3rkMKzBMPfGOU9kxxwgZUTQ+R+jCScjG5fEYNrZhiwjQxO6vx2vmCujCbioLX9ujNJZsWZ+GlHAWc3TZhHBczAha2wuUFsvWAL4TYM+zcbETYrOtIRFkYT0YTnFnMMaCaBGveZag5VToEaAuCiSzdOlDxo0S2WDcqGSU76SJMCTJpum2WnDKEg5BJMvCyWyM4Xwi6eBtx8GVjTU8xYTW0TGqbC4NhuOTIRYMZeF5FSUSGtVTAkk2TlGgHQbCAqXkhpv8tMhQ00uQEsbAw+WLF+Xpvn39Oo4e7sv4dOsM+fRYmBKzJMeM4Cg71OzYxpEUfLMFTdoJJufwRdKs3nrcNMEO5JMdYNuzJAWS0nIyArlpK1JNmJSiXXeqCszlDGNR310Gs7jCcqeHaAonSTEfToEFxyvnCI1yIXAtAL0BvwoBCNUrUgN6FGZW31QmUQfK2uL7yrjgmCOVlMnuYtaB1KS6KhiinXKBD6QG1fWJgKPiMgpusmAVqab8WD0XRfJvPGQb2pYAT9JA0/mlriiRUyaXft8UscLAUamYE0RSmGoYijIrLLKIG5yAG+mkUL8r8W3Vc6KJvzQpDJBCOSzHuwQUuRbCXoy13U20ei3M8wVGkxE2RO7dwnAwwvBkrF6lSYZEMFK1JKh9H3boImgH2Fzvie/Xhd462q0WUtfCFCWymboCwNexzgZLPs8wGozke3JPbPqROSgsCzmN9UW+qlK5MIgRByHanR7ckGNJ1x+7qMSr0l9rw49DkYm6JTdH9FAkS1mbh2RECbDLZkJOj0dgrxPjUhyha+VI8ykKhxuoCJMFMMyAfVQYMRyB4TEEiBi8QEkuAVMa23oOeKDnWm38zKvP42c+/rFlKMFXv/lNvP3ODcwzDQZ0Kb9dSRIl2CFBQsZ/k5uDhvkgv2dkZGJ38cTn91zLPMGGahhxoQus8ZnnOCZQU5b4zX/+T7H/8LYJb+Nq5yA14T/CmmxYh2bIE/SU6CFLGc3Lz+Xmyigc+DMGHlLWLPJrCg00hVq98CxEUQCHzFkBRxXroDxcAE4DbnKeZCNO2YwNm1VRsVNCpIVAXvtUeSCs5OXXup/zuJA0DEmTrK4gYhMixOf5tO7Uc1PwZ8miJROvsS0ymEPDxJSjakAJCWrUD3nWDby2eg9LS5tzir8qW7Px2mswx8baqHmd7zQGlkDiCvrbfE9KNtlT67k1AGfz31MQknPG6TGvvmfzu+pMb37ndEZ8zEORDZclO8AMIe0S/WWvxQbsXL7+EmyVI1WwdsUaicfKNVEAYTaFFP1ZHvcSvF0BBNSB8jTARsFKExonpCwqLFT43gD2DaDfgPtyLUzKtHqJEtjTkECB0qgkyHOTVckGH0FZo76xLNNY5Li3UVgF0orgJ5v3bHyxBqiQ5TXefvtd3L19ByfDGVIiySL0IDCYwfPIhg3keTl7dhcvPn0esV3hW2++gy/9xZtYLHJIp0pCrNR+hOv/lWefwyd/7lOgnQLnmK984Uu4/q13MZ9S6UONBsE/Da+RVHGy5hhwxjkq9rG2sSZEi65nybof0E/b97DWaaPXU7Zpape4d3CCL3/pOm7duCHWObSIIbgl66MEEBobG/E6bNArvS88XHWA1odLXLl9W0Dc6XSBO3f2MZ0s5NwJw2xttvHqR57GgweHuHH9gSxv6iHNW6NEBqnb+exWhHQLfOyHX8Hg+AgPj4ZIM+4dHLS2Orj6kecQOjPkBzO8e/0uirVNnCObbzzEnZMp0lmNVryDn3p9HZ9/5y5AsooNjEZDTMdzWfcrOwfctjTicjZH0xyOseGQc3UsBFtr0njLh2PUCetY47W+BDd51qxbHnsIHnvkmzmuvbuNxPHxynMb2IaD0dEY+ydDTKYLVcoEPjprbTx9aRdBXuHhozFu759gNJpKQE3Bel1662pf0TxrWsmYecK0GtaeuowXLm+hf3SCe3cOkSaqGnPtBZ756EdweSfG6O59TJMClhvBc+m16hhWYw6/cnE4GOHg4RTT6UiATNenXDoQFx5RnBFlpVsv14qlkK/x8jchcXWNj7z2UYwe7OPRfIiw4yBwPEzrEJee2UMc88y43bREDr/IMmxd2MVrz1/BpdrC/t17eOvdh3jzzl1uj6SRUJW2WD6QuRl3+OnixWeuYP+tW9ifzbCYpMgXZMMz0pzWPF08s7MLu8zgZ0ybz4XxmtHHvioR0SrOs5EsphjR5gYdDI5nOB6cICGb24DTXHv138b6TWfm1fbOe071WsWaRePxkbHylVlMl9/RhvzpLKnj6+zeLn7pl34R//gf/6qMZ043b167jjevvYuT0QSO6yFk05h1WLyDG1WB57oBdt0CHfqJ0m+TkvQPZenfaVn+G/u+MDd1Jl2Rqv4Vvmag0Ieemx/s/h2mC9yeZQJYXekEEoChtv4q09aW6Eqy9gd7m+/rr6QwWllXWFQJk6GsJWGOIJx4bhr5AMHNf/hv/gBTLsnsTqYJMi5qfijdm0IKmBSRU+Hy5iYura2h5/qy2WOHlwwxK8thBy5GyUy6TZSkCChXlOi6HmLbwyCb4/7RAXpOgLVuVwBgtwbORBHOr7XQbXcwm04wm00QtVsYznPcP5xi/2iBm8cjfPHRfTw8OsLkZIAzkYeXzm3hhSsXELd7GE8qHA8znBQswFIMChuPMgcjCdGhByALIB+wYwE56qyAx4KMEidussXzkZtWTS+vyJTKZ2KmLhMqC0mHv0eglMCVK2CuaGUJbnK3ygVNzFb5XoV6FnKjKgUaRwTfIxBPICHvc2xQhkvwwRg1y69qZbMMBFDqLf9OCz3p5pquly4qOsxsu4u9oI9zGzHuzHI8ohKoIvDK7jzfggy41inbQyS4JuiIMAPX44b2CBde5WAzO0L75F3MkhRHe1dRtc+Agevk4ckxNEQVc0RmZ2OS3Nnko+UAiyKu/rkAdjbTfnmh20wwVDCF56jFtkrw5VQlTZsMNcpbcr2eLgNUeJAsuiihVEDFJZgnYQNkq2q6NAE+yzHesvx7kkWZ1mnVyCjrIhhNKQaBYiYaE0+1mAzKRZSApBaa4mMmXkJk71CG5Sp5lIw/TsGShlqIaXVBVpYobtXEXBIMCYgSTixdpGQTESMh1ipeN9xwuho6VCdwyXYk64xDiaxSMfPX95Lr4/lSsLe8AN0gEsn1IK/Eg08kmRxyBLr9GOV4AptgXV1IUEo7shCQeVzm8O0Au70eLrVcXOh6OL+zhjOU0NbA/aTG567fx0GmW9RWVeAj5zfxVC+WAJ+7g7GkgfOj1e6g0+3KWCXgNxiOkKQLtNoRds/u4dHxAO+8e0saIe0whpXncMg4W4/w2tM7eOrSBUzGDBRYYEg51Y27uHs4xMlkgTTPEQYeuu0Y2+tdaa7sbfXQ9m2stSJhlJK1QgaGdsYrnDmzK/Pu3Vu3MB9PEJHOYFWYJyN5/ghu3r5zX+QqnfV1rG1uiEfowdERRuMZ1tc62FjvCDOEzCx1CXUxW9DXbIEojnHu3Dn0+31MJ1NhclFmPhoOMJvx+aLc2BHvxNCzxVeJOOzmekdCERj6Mhz0EXsuvvG1b+Gdd26KFG5OZlgcCD5J/zOON9cOhcHMEChWbNYig01UVpT+2vSwHWX3sndA0IQs3kLkeNo4cJnCa6lHnzIyVyxGls8u1wdlEOkvNmnrylBXQITMzWZjr/ImFvBilm987Qh8w+L8ahYfIy1qPOsUyHR1cy0MeV0nT2EYrhshNjY3MR/0kYxHKNNkhRWioLHlKNOGpFW+jk1WOxnGTEPvBLLhyEsF2q0q0/AyEz5TJJkETwnLQeZOQbllXrcCF921Ds5tbGKvvQbfdpBUFRKGdJQhUkrKxWJVAzzmo5l4cPF5JshOCbkktYpMUxkGAmgQdKA3pRjXd+EGkYapERzL2NDw0drsob22jtgPEMUe2t1IWEdsoHAjTBN+SnuJa7EJsx7V2IlctDl/pjkWTLIlCOeE1FJgWpQYVUxdN0oC4zfbbrV13BAwDSl7t7AZRvjZl5/Bz3z0ZWVnWcDnP/953Ll9V6TrLr39GASwkpZOObp4bvKc/EBsCJgKvwqAsumhSdgGVDPSsO+5mHmiL9wEtIjLQsPOM4DDP//N/wkH+3cMc0dZxtIba/hCS3m8sh0bNhzXpsZOYTUZtQHKRFoqWIM+ByJXYxq9AJmaqsuU+IqWBRIgdPrs6f1XAEquuWEBity2ARoNINmUa45h9zdooemPLddsnhGZ5c3GcMmCNAVfgydIiNsSAGw8pnVj2PyOyBBX2TSy/DZ/aPaQ9CFZ+ZaCZfLKS4Yca9/TclNnmGaWab7/pG/5dxoDq0Dme/2OeOgtwbvVAbICuwq4dfohz/nKeYpdk896yjDNBMzVe3R6zXSO43OiJIVTn+4m7HAJrjZNmebYeHwrY4zfbqZEuXUGBF49RoLYunHXSbmZFZcgs2loNcBuczyNNLgBSXX7r/emsQF47JykJNG7o2FzWnCKT745SJGWslaTBoABkwkUigehNtrYhOW1IWNet570L9RgKjI5x+OxrIeznACoXluyQiXsjIAqGew5g0hs8RIdPhrgzv0D3H54hNyyBWRJOKcJWEQFVYG99R5+5Ic+hjMb6+gfH+F3/+APcXDcF/k9iyStm9V2geSDU/99tWth85OqNBIvBLjmNMEUbD9AHEcS2EK1VV5aGI9y3L97T+w9lB2ujGl5bQJinBBFYqzBhaL6MSxTsZghcaJ5Dhwbn/jxT2A0nuPmzYeYDBMFXi1gc7OFl17Zw7vv3MTBo5GomHRvoLU+G9bKeOBEouvV33rjdZwcHOL+o2MkJS10PGyc38Jrrz6HKutj/mCCa+/cQ725gzNxiKp/jPsnU+S5Cy/exE+/vo0v3rir18CqMBtNsBhTbsxGYQUr7grQJbU1gT76p4vljU6GBMY4t6cENxeZKimk2WqAp0rnusee+ScaVVqPkCnqozy3i089dw7OcII7+30cjaeY9cciKee+jOv5hQs7uHTmjDAkb94/RP9oAJt+ryTxUFEiVGydl5rPJ8HNoNfBRjvEPE8xI7gctBH7Hey2Klx87jIO799DMkykuc49nSabl2j1fHSiACFsTOZzPDrOcTIYil2SjjkXNU9WHiX+DUkrzTyp1kpN05gPkN8KcG5vD4cHDxCud+WYFsMxxpaP5199WqT/bL7ZBRmpBZJ5Invqduxhk6z9Gnh0NMYx7SjW2wg5dxQ1ZvNU6r+d82eEwNGNQvjjHMNkgTTJNTDOtlC4NhLmKTLqq6oQk/riVrQdVSKG76FlOSipMKtzTPiATW3cvXuMo5MTaSSzYZAlqey1dTlSMpXOtRom+v4fzX16LwC8+V7zO81yd9rYMaub1Odn987hl3/pM/i1X/us3AMSp772jW/gnZu3ME8zBG6AUJqtNrzoDN6tcjzVDbDtFmj5bH7Qc5M1zIeem99zbfYD+sUPwc3v+tiwQCf7hUWLKxJczylR+euwL11FzY7VX9PNOSBzc6beklc6BB0sBMqDV4BGezDfNSX0r+lwli/zZNnHa0EWGDd3BOTcSFN2yQLktPSPvvBNDDMyLxfSLSIYGAWxgJDTdIJRMUOaTnEmjnG5u464AvrzDPupMmHIDCF7Z1HmSOm351Mq56Jj2TjnhwJcDsoUtw4eoG0rm0b8/Moae+0Iz53flEloNpmJ9IP9INuPsCht9McpDkYj3J+d4GicSfeuv38Et5zj3E4H57fXsdVqI446mPmRdP0OxzmOC4KbPvppjpN5hgWZnfTPIVokbEMWQA6JjerTRe8oLmgCJnITy5Rl3lvKwDX8RqFqF55Fhl0qY0vQLP7QJyLFDisBpEI9RCWtlLJHFga60OlOWn9XiiJKU0Wm0ujkzDrdyNKk+iQYwONQuZ0sHs3PZWG14FYRSudEC3U7FLYqPQ4J1klMi5gwacpq40clbEMTMtJYgopfowggXWxVA3SPb2O6SHFw8XlGv8BhcqLF9HpT8DRMDzPoeDkEz69CYTlaRA1tZcXZGQERyvxLWG1X0mYp1dRgvcIU23o+9GsU70KyT1nkEsEhA0yK6VIkxyJCt2MNjakz1JV6O3FjIvbVBIVZd0moABlRHmrbR0VmJZl0dYWCTD0QHOXdMMbbUvibzrlsyvWkKCXmWBD/INlkk9VLiagBFvnnBG4okxIU00YVc9GvlAVMVvc8g59bqDweP1mlaoVQ23NY+QhtFJiLXt8XVqt08o33LT3AWlaFj17YxeuX1tEpSnzraIEbk0ysF0LbxXg0FWU7fRvj0MFGN8JaUGM9ANZCB06eIPY8PH3uLLbbHjqhLWCkU86lYEzdNr56ex93T2ay4O91Ary8t4WzkScec8fzBAtKrCkF73QQx7GwN2bTKWbzuTCayMzo9NbxqD/AV669LcXDpe0z6Hk+PKtGr+Xh7GYbnW5b2CEMtBhPE+wfD3AwGIv1RJJl2OjGksi73m0jdG2sd1sIHCAOYkMSwAAAIABJREFUCWjzspcIAgXUckmJVqbRgrKlmoEXZMnV6l3JMJASODg4wmg0QRi30Om1BUCajKdi0N/tEKyNpUhlCJoCVZQdZZjPFnJemwTf5jP5G4KbWZZiNp1hvpibTaUjgQOB7wmry3VtMajf2d4S4/LpZCxMvus3buLb1+/h9qO+eAu3NjqonVrSt4fjMcZOG+PRCHUQiQQ/Mf5JZAgQ1OXz5E4eohpNYY8nsCghrHK1RTASYJcNLWSy2T4VfDbLxOkqyGujH41M/Un5D9nVuhmW/Tkl1rJJVLmisBbILGRQkpHqEYQX4rTMnwrO83scN7RkWGWo8eHjvXR8D921NWTJBMlsIr6lYsHB537ltYRFymeYc4dhCpDBKdOroA/Nhsuwk8TDQceLegKKcE6+tnjMfD3fQdCKsdHpYM2LhJmeZNycF8LiIOORz6H4uhYFZpM5Cgn2sYRlmadMRib7VtnsAouIikKTtfm3ddyFFcYa1MX5gb5mgq8GCKMYLZ+MIhfttZYwVsialIAugg0CbHH6p10EmwQZ6kUhcwoZ7R6Z0mEolgvcxOQCzDfrlrLNmDwqADGnJt+XufxSp4W/89Fn8Xd/+GMCntKS43N/8v/h4f17ci6N3G0V3JTNgElLl+R0L5AGBhmbDMWhZJ0ARhMqJEFCzdD6XoudlSJGpnfxQ9S1yyWgvWRxVPjt//NfoN/flwagOq5x7dNkan3fU9bikuEjnmgKXCzBxgaFMs+CSqu1ccDxy/Pi2KPPIZ8Ezi8cn2TbSyNK1lJzriLjbXxuyQZvLGcaX0o9uMdrUfW6NCjb0qZbv2fAuCcsjlaBxebFhNW6wvJbPtvmvHhdCB40jdSGfdPAfc1rsgZ6z6JyhfdI5pIc3fJ+rWxKG5bl93rP3+P3HgNgm+CJJ9ibq3/WuAmvfu9JcJMecc2YELC5IeCtsM14v3kdVn1jZc5agigGJG9mzpWwQL0C2rBtxlBzjfXeNrdY/0Gg6fS2nzJD5f2b0I6ltbCR+zcNcCMHXYZOrgLWy6F0+jCJTF1p+3oczdhaAWntipWQspul1hGSG+tlhvkpyKD1pVEB0BKD1iBkj1eFhHSQ3d1YofD9yDhnM4zPCBmcVEbwdZJ5huFgjtF0jllWorRdaSqxNpRGvhlYNOxoE/TsD3Dr1i28eecORrk2lWp2nUw4lTTTuNYbP1xpdlP5Q2ujUzt080g0oLLO07wPgR8hckOMRirVFohXabJLcJPNcJvsUmFwUwlTynwnwYVUAAkgaDQSroVP/MQnME8L3L6zj+HhGGVWiq/3zu46Xnr2LP7iL76G8ZCMzgbc1AeKdaM0BQmYESSrKnz8jdcxPhng3kFfrhfH8ubFbbzx4hWMR/tIjlK8/e492Dt7OLPWgz2foT+hFZCqbH7k6gb+/MZdeAG9l3NMBmOkE94PBWut3oY0zGrfRT1PYYlkQWt9Br1Y3VgUdwpuCmXR7Cl03tPQQ60TVuey5fNoZOk6Z5SwnruCHz+3hWo4xfVHffTHc9TzHKnx46eRuW/nuHrlstRU9/aPcHg4gE1fWmHnWpIwbqQoy4dL64KV9imfc4bWbq9j48o5uO0e6nmFK22ucTXefuc6qiyURjZtj4QIVOeI2j7WOxEunN1Blmc4HFY46g8wn4wleFWDPFeaOiRO0MtZHjlV9ulMwmZ0hZc/8rx4er/71nV01rYkCHBw0sdRDTx99Sl0orbse4qMjGULVZJhspgKSzqmZUpdIXBiLKhZ2+6hFwXwihqjoxPM5jNsXjgjTXI+h92KCkPaHZlwL5sye5IhUnhZgbCy0PIDAfU9WZ4seFGALvfec74nczEKzA4XuH7zEQazBeJuB1EUSXOfIVXa7NEwT1USfq/g5pOT/XLVaWatx/+rEkPTqDLzmeXi7NkL+MxnPo3f+PXPql1RXeErX/kKbt65LTWb73DPwYaKC6+1i3fKApd7Iba8UlSqrOdCfnqngYgfem7+FRbsv8Kfft/gpspJzCpmirnVrz9kbn7wu3Gc1rg3VWbkUx0bUUAWjXoe6bKpHo2NFPCDv9P39pdkEDbT+YodkPoQFoV0WwgA+AyzILBDCaRl47/74y/jwWCI8WwiINpmu4XzvTX0opYAlkflDMeTISLbwboXCltzkGY4yku4eYmL22eQJ/QOCTCdT4VdEgeBsDZZkNDjZu5aeDjqI6ScUtIrga7n4cJaC5d226joN1MwgAnon4zRXl+H32phlqWosoX48h0nwINRgUdHAxwcH2IyHwJ5ip24jSt7e+js9JDZAa7vD5CyE+lFmOYWZjll6zX2xwluTuiPliNVpbR0jsmIIouRQAeLE4FIKDGO1JOR3mQshskc4BTuk71Hpxuy/mTXTbDKyPDFN4/SP0o5fS2yOARojs/lrqzEv8tphcJeTUc0wjaBN8uKwDjHyKaMeKh2ckXe9Ri4Sembbny8lL5nY/g+N+IerLSE6xQoQoIPHuqKpvN0LFcvPgFLddcoNiqiXOdhBATzFLTYrcZY7z/AME1wfOESdux15K6P0SwnZCK4Lj8IRBIMkCXcUXm6U0ZgNExdL2BZZPoRAAkFTCAzwG77KLIZakpeKQHPKoSWJV1SFhHDxQK2H6JEIHJzUkblOtoq9fGLCjNh18Xi+SZBIuUCFoFQgo5iWuppQAwDHpxU/T2dAK2Wh721ADutFv7s5m04blcSYinXFkmhBKkQzBCfAAPYeLBzymop4dLgIx4OQVnxh+S19B0BcHg/Wo6LVuSiCrU43Wt1ULsubty5g82wi9S2cbLIURQqC7OsOVr1BF45x0wCUVrYcTto01vQsdCjtMqr0a0W+NSLl/DJF3bRqUtcO1rg7jgTT73Y9TEcjqVA4zzAbu/OZgcRkwL5dUQWYILAtXBmaxMeJfLceNQEB8mSK+E4IYZMMB1M0aK3YC9G7FLupqnoSmM2Bb/p1q/s94yMWNm33Bg9Gp0I4Mu5JCIYJk0C3YCIBZEpQQXg4vixgDnTerMSbXZWfdoDqHm9BqQZjyczJYrTmHgU6rE1vl6GdmLYD7QhYIdd2Thq20i5nbKaGxmZqc5NErc+V+qf1/hHGXaPFFl8HRayBvzWE9EAEiFwk3mxwvoxF0n3lfwbYEbWynQh3sZRmyz5EjfvPsDBYIgTK8St4yGuHw2xP0kwnGUSWJPXJdJCGcrxZIzs4Ajpg7tITg5QLEYi5yaT3lkU8LIKKanW8pCeSl7lEMwmWO4pUV+zvT7FKFYAJAGItPmgV5nNASbBNixPBVMYrCTPDwOWuNkz0mA2B1iUywacUvKmNhUGqA4CYVhKY4b3iOx3BQ4p2efvcL5t7r1sXBw2ScSTQy88FxR+yqbdMAeMv5+KXHSzo/Ji9ZElSOnYEWrPRx14IjEnK4c+leLHSTaSyCN5icjIcERGTjYlk3PVj0MbhGxSiI0zxxUbKzL/GFBOqN4W6nYb6HZgx5E0rGoGCRCNNPOtJ0FDqagy/TCQZGjafUiMlKbMaDgJAU8GZEkKvAvH9xF1OnB9X2SlbsB0XUf8ZYV6GNC6g/6i9DIm2MwgBQcxHLyyvYb/5JMfwX/+85+CSxsE28XnPv857D+4K4C1a3twbIYGMfRIE9OFuRmEAvZTnk72g4QLmd/h5mCVuXkKEH1vdcyTvyXLo5Hg8l4S3BR2vUzOGX7v9/8Vjvv7ZhFTCScl/wbBUADJgDhLMFD6jWYBW2G6CYhq1kWxmhCJue6dJfXVsiStVTzjmHwrASnqPafBQeYdjM2DyJg5QihTeQLOPAUmFebkPVn9MH9pAFr97SZxuzmpx17DNDwZXvE4gLa6cVS7JPqHyzVZUjlXX8lgShLQuALBNs+TflOOmev9ypud/ntlIyoedM3dkGNs7swpI3LJhFweuD6l+v/m2jXhhO8B4DWvvxQvrrA89f6dAnz6OJoQNOMTqplqjx/PY/P3yvE33xd7gxWhVMMGbZjB+o5PyCtXzqc5t0Yq3swXMl6Wx3XKfF6dtxXs5xymIXMy30jQ4OP38bHx1FgdGeacsA3NR3PMyztjxqKGxrCk0jmtyeRk41w4aRKUYmZU8ZLXuV7ncwVBm7m3SQFX71p9TcEEqcKgxQ2TnG1PGp5kVVKWzrmeqdkMcpn3B9i/dQfD0RCjLMUkL7DIOBdKRYucmQdsONHBI8vk2pRFhjJdoKaFDT3KzbxA9QMTrrNMQ7lYb/C4yDzl7wgYy1a5pILrc90A+HKNFdUx9kSqrpEr3wwzE1bl+BVe/virCFstHPfHOLh/hPl4iqgV4cLFczi31sYXvvAl8WxkfaqKhuYu6HvQboAXmVZYH3vjNWkuUz4/nRFctGTf84mXL+Pk5CHyUY2bdx7C29rF+d1dbEds3lEFUiBs+/An+/iTa/fg+PRLTTGdzCTRXq40LV6626hnc1hcowhu0t+Zp0XP4ChEHfsIHRvJcEJ6rdbJDQDMwxdwU2u85dha+fdqO4dn1H7hBbzU9rAYjHH7aITxNINT2WKRb0ch4q1t+MkEvThEO3YxGE+x/2gAO2HGBZ92uqXqmq5zoq7zDaPQwKxiVeBZOdpndnD2hWfQ294WAkB3eoTDo2McTEeYjBRsZ9NS1lt9pOD7Fp5+9hJihv7MChwdnggozDEjdj+y1Gi2gtQojgE3aWFG0oxgvhnoLvOJH3sNQWjha1+8iSxz0Y4jLKoUU9/BhSvn0QvW1F6hBiIqwNhYT+mLmYvNE/fsPTcWRnTVa4nCgyShjCD1fI5ws4uYrE2CnhmDB1NUuVpnsZZY1BUyq0abUu2EvvaU91voUH3h2/AY7ul6GJ0MUQUkRWWY9Bf49tv3cTxL4MctaWJyDNI/v2FrikakaZqsTjrv8W+5U49NUytfGOCiWZr0NY31gXjq6v3Ve+1j9+xF/OKn/z7+h9/4VVhU6DkWvvLFL+LWndui/mIwKfdP0nRt7eFaXuByN8S2V6PF+iUIlb3J67FivSO+yCYUsbHW+W7Kgu9y2h/++Ltcge8b3Pxu8vUPwc0PPuaOFxXuT8jKsnClZyPy1dC+tpu+OCeVphD/4O/zPf+lacZKPEQTjGPmEcrgsiSR9EkvjBTIowcaLPz7n/1neHgylC4PTaM3eiH2NrpYD9toRzGKwMGc3nt+iA7DCVwy4AjoFOg6Hs6vbSNwHWzubOJ4dII5mUucMMhwnBMkcpGHPo5nE6HaU2Hs2zU2ogjbnRiu8VmMvBCeE6A/mCIh68hxsSgzzBZTVEUibCoCHj36hrYoJYnQH8wxOF4gsH20uyHc0EJ/MoYVdiQpsc5s+LYPz3bxMM3wx4sMB8cDYfDOJoXIRLJZgiorkTPBfT6Xbk/q+ejTO41gZqZp1DmZeE4NK0vhMOAl4ASoEn/641VFBitj0mMFm95qdSALiyz0bgXfqrATh9iII6SoMapyHPWZcttQB9jzbPThpsiRXRU7zyon5GZeJamaOEzWnMAzRYRdf4Rzmxu4Py5wPKZnQIXCK1QebndQEmSkVJ6AnCRushph8WlMuQlQ+rFKtusSl+oJuoOHOEgmyC9fwE/uPouHdYmv3phizoa+KfII7hEclnQ7sqBcgpu8JmRgThHUU+n8Jk4XtUMf0Ax2K0Kd9FHTM7Pw4GQV9nodXL24h+F0iK/fuYs8aEmR4pp0bT5NtEuIWz5ayRxD+jUyLbG7KyE8TOG0ylT92AqCKPRaYVqj8UFlfrZVYTuu8UMXNvHi3ln8j3/4OVjhthS5DIbiplzCU2QTJmlN8JFjK47R4+LXYXPAk/HEMTOfLpDOU8yzHAFln8RkvARXOi1cXu+hjipU6RwvxxsoYwd/9O438MqFp9HPQrxzPMM84x234dZznA1rJMkAcwfo2F38rd0dXGp74gN5ZqODbmjBymY4s9XFei8W3IJXXZKIDfghoAl9/7j5kHCoXJmxTNyUUCItL5myTKkKD1j2Q8bfTZRQ/DYl0JTvSlKubh6aX2u26bql0cLktCA3ta5hvpSku5K1RzDTFO9igSDFoBHjGaBR2E/SoNEPsl1lA2GYssKgFsDslHTCSB3+voCbhmmxbCdJHcTz09RRUvu0xaAfmvRpmgbiOWE26mJ3IOZ5Kz4/psiSQlV9sBpQTp5AkaVpmIAyOvSKiSxXpICmKDNADa+/8ELKDIXxFiV4OVuk4gvKPdXN0QK//+Vv4Vp/inHto/AYlMacslTsNgLPRz4aIRkcYTo8Rjodop7OgNEC1tEUOBkjt4d67uJtqQnWgsmpZlY+aRdhLshjcsYG1hCQhUb5ioYII0G2MPR4s1Wezs8MqfjNiqRTgGgFFQScJBAn85yGEvHnPB5NZK/EDJ/fk7AxAVHVi5R/qywoifLUe8Tf0Ysvhy0yZf6eeIKazZbcFG02KKtOKPpmo6rvL/Iv8ex1NeDLZwgZR5QBmwjkhYGkUstmx8igRRrNECiOzelCjr2WZC/1eSPbka9QcqPNT2MbIFK3Vgx7vQc7YACWAcQ8X9QfNpmceSKbcPHtIrhp5iM5LtW7wmGzjUAFny1+cj7lsXGclXSvCIV1yZAzAfsD+or64g0rgAOvLzdwtY2r57bwX/17P4z/5u//nMx1BBL+5M/+FA/u3RYGUuD44s9LJYYAm9wkNLL0xzw3CW6SuenJZ7MxeGyD8D4+bO9X48iTJ+Ch3m/XpIKLjJ7g5u/9S5ycPDJAEtcuTdduLGVOJ6hGPmcYtY2l5CrD0Ng6NMcjw1XActPgZMDUnN7irgC8HK9cKxUUVQNqfbnVzT2nHhMuaZ4gxVrNVr/573sCUxoSpCNS2VzN+SwBWxNa0fjqct1dmeSWTZpVgFc9ChuUcYk2rvg1ct43DOulnF1l7QLuGYCTLL/HGFLLi70iIzS1qJ7yisT7CTBR52S9bk+yLVfHx2NszicGTjNjPzmeVsE75aw2DFtpO+g5rACgZCfT/kKabsZns/m5jGnOXacI8mNvtwL3mkaLmf3fw69TR4r5CzPv6VJmGL4NCGs8QJUZpdeH4B3Bt2YtpURZ5tUVyf1yJJpxLWO0ec1G/dOssWbckg0pNvMr4CefbblmZliTGW1L7Iw+S3we2AAiKJCJSqihmuq5SOPReNc2knhle7FZk0l94XpUWtiydorhiSz02ownqMPzDCNlS3M94zESjGQTlT8ly56WWuy6SxOAOCfti8iu5H6nLJGk6n+fp7movKbzRJQR6SJDMqedCWu5FHOCNwt6fufIGR4mQCkDoXj9S2RFIneOQBjncW3AcGmq1GtZCifaCmU4e3EHV555WvxIJ+NE3ossRPp9Tvon+Na3vq2NEdbhTchWA0CLrihEXlHRluKVH7oq883DRwOcnCQ0SRQv8LNnQuyd38bg4Rj7BwcINrdxfm8b5+kzGncE4Nk8u4fbX/4i/uhb95CUC+RlLk1YXYupeSLpYEfCLK04QD3PwNBDGfcEb9kkawXSSE9HU/qxqB+2ShUMAPz+4GaztsoD4xS4ePUj2HYSnBwP8OhkhiShl6kDK3AQ7W5jc+8MzkYBHj14gNivkZcVbt09As2lGUkJi/unlabQEtw084hpLrC9H9g5CttFsLaOp154Bk9f3MPs5jXcvvMIUyvHyfFCJO5yL+V5UbDZ8W24sYtnn3uaJpc4PujjpD9GlojG0Kw7SnaQeYRMW7H3UXsEaQpbBVyvwsZWCxubHTx4MMNkpoovO3TQPrOGS+d2EDgdVPYCdeCibQfwphmm0zFmDPiEjSTPsOlHMoZT34PlU6VXS91HUpGz2cFm3IUf+fDFNz4Xqyghxrg2UrsSz1nmZHiLCsfHffHZ5L6+Q+Caht55jcP9YwQbMax0hmRS4Otv3sMjep1GobwW7ZhYE5GYwedKLcqarI/3W83NFGLGi16yVaRT/33649Vm9ZPgpofdsxfw6U//R/inv/5ZmUt4IF/54p/j9p07Yi0lvrs+m9IBgngPb6c5LrcD7FDqL8BmAC/0JFToQ3Dz/e/bD/qn1t9jWnoDWJnB9Ff5+mKQ4zeu3P9BH/ff2OvL4vA3JEt/lNa4O6sFrHuWzE1KXMnosZnUqRs5CYhZ2VD/IC+EMDfNJCNBJKZoktKJfjj0IbPpY0JZNT0jHTney7/wX+B+fwSHcnXKSUiwcm1Etou1OBbGBoM8tjfWsLHew+b2JjY6MdZ8YCfuYDtoY29nW7pID08OJE2PgMiCnjulI4s92TEZ6fFJgt31NWxGIdbogxN4yGumzU1EbrrR2xbW5YOjER4cj5CyiHMcPByMcTw8QJGMca4T4/z2BnZ3thB5pOXbCBwXiZXhm9evYWu9jUtnzyIrAtw8THH/YISOD7z69Da21tgtbsONetif1Pj2/WMcTxMB2dJZinF/hE5rA7OgjT/bf4DD6RxuGYAKjH5O2X0Jn8brDH3wFIDVDjXZi/QH4sa0EuZnuuBGkpssysPpb1Lg9Qt7uLi2hndu38HDZI6jxJckPZUvUkaoIJRqOslk5YvPJUxD8BSTRkijZAJZklZJeKzo4BPdBV69uIs/e3CMbxzOULBYdNnFVGCgthm6U8nxkz3LspH9acmQF3NHeqT5qPIMgVXjaTeDN3iIe+Mh2leewqdfeh3fOj7C/3t9igUXJAEftDBnynOTZCzrVTWSsd9Dgq16gcL1sR9sInPaKKsEiNrwFofi61aVPpy8xvm1Dl64dBaj8RBfu3sXiU9uUS3+muzmlxVDVHxEkY31dIxkdiyS9EF7B1U7RFiniMSHx8dkwsChUEOUKF0hsFYoc9AJUqy1a5wPO/g673cVS25M26bDYiNPZ6e3QpzTjsHGjzx3CU9tdrEVl9hoBVjvdKQgvftwgP54irtHR9jY2BH/nQAJzm92cXF3G7FvYz4aYXxyCC/2UAcOzpzZQZ5HGJwUWCw0EbNAgq5XCUBVhB5CO8KFM13srAdLzy5hiTRSV7WBUnCOAB4BowZ8krFE8IeeSAS5WTdTHqP+aAWZDNycBKFh33GM0FtUg2WaPTb3KDIU+V4sYgmK1xqkwRel95yGhihLr6lTJK+bf1xmwjJ0xNtVi3eR7BuLWhr1S2gWE0td+njRA1eRS90P66ZI8H1XWZnNpq4BDmUjQzDeZWdaQ7ikbmbRKHURNzUsLNmGbl6/oduYwkm8dY3MUN6SDBWzAebf01dVrCP0dzh/ysaPzQ92vnmuZn8qidb0gzIMUxZ8PCZKV/k9sr8IqFGaV9UJ8mkfw8N9jI5PxLP0weGxfE5GJUZw8OZ+H2M7RO5GKBxPmFKVR+Kii8n4BMl0Ls8yfdDUyN4SuXIxmiE7GcEqj3U/2oSTGInwsoCUtUE9KKU8FRDvlI7U+NFJ80JATJ2XlJ1jAAyTmlnT2oDH0DRNjGebBodpAWwJ81CDarghlkRrzkemU54mCSzOW80FlftiNk9k8RJUyNly4j1RrzOyRLnKShowQVSdgADZLPOaGNansNSJ/pHFq0EZrvhMcmwxbIxsfzGYFPBSkoS5dfPYxPKkEcjrw6lE3EC44UtVDVHRXoIAvmwUuVqq/63U27YjQHQxnqtfbzuUICPRjwU+rHYsr28Lk1Pl1AyRY4IniZ1y+qR9aKdBgDthSHncWFPGN4XN8cRjpM8swT1OK2T6cmPPWxuFIuMnk4GsJmSUabp4aW8Lv/Kzr+O//ns/rSxUx8Xnv/RF3Lt7UzxPuR44biAyU2FpkqFJpuiKLJ2NTG4eRLou4GbDemg8N00S9mlf4TuXQY91SZpNj0rSJdxEGJdqMyA4nw387u/8FiajI22uNR7UBrxbAj2nWKOyTbgciGTBgC9NEb0K5AkniGPKMPSYnjtfSOK0ALhiUcLLrZJdAW0MU1Nv4mkNpqzOBujR7zfNHTlGYjEM9HjiYxXkkuaNeR1pGpj5Xv6cjRjj3Ugv6cc/TEiR2azz2OgtqAdIBqPxSzvFrvR8bGXmvNdHA5TGIgk+3Z/q9w3sZ/5UMmVWXudJgFP+4r2Cet6TobnqvbZyUw20oHZQ7/3RgJMirTZw8ek9OE1G519Tqihhf8J2ZO2hPqv8ms84nz+OQ56WvG7zuQLgqg+dgaUNuLgERM0hqhq0Yf0pwNp8Nv6esp55Zj5a3vfHAf9mXjaD7LH7try20vBpbHb0APR26fE314RzhqxpBgDmmhUFaj/AOVbOl7IdYbcTIOP6SisqB/Nkrs+nwXy49+FzwvmNrEoywPkcq7LBkRrL4mtQosxa2mMDlmsumYxKDqGslGD8gvfBJr5USLBnwMBQ/kQOp5JAUT6bVHMIuCQgI8+K9h1sGNbiie1yDyTPW4lC7J5qBJ6DFj11XU9q4pzWI/MZ5kmC0XiE2WyGKcNZkkRUPoukEFnydDJHuuA1ABbzDIPxBKPpVAQFTukiycYIWhWuvvgcoiDCma1dsemiT/eN6zfx9TdvCMAkzzll+wa41hqIdY2P0olgU1lUz3D16gVsdVo4Gs1x0J8hT0hSKdGzczz/2kt465s3cTIawNs5g7NPnZMalB7t8+kAG3zxozE+99YhkmqGrKIcnTYfJORUyNkkizd1DeL6xwZYwt9RXYw0SDuRyKXzMVP2uKZzF3FqpyEBiQL3nfouPjnmG/am5QNPPf0K1uyFXLf+yQLzeSqBfPTQ3njhKdhFipd2dnHv7j6cOhX1yp0HA1FjVWIzNZV9gY5V00CWrbdpWJjjoDcwo3o4o1e2gzMX9nD1xWfgTY5w9/YRhosEU0rSE/X5FpBdQhxtUd1ZYYUrLzwnaqmTgxMcHY0l/ErrFOO7aprrrMfJwlf/VK41HKO8HhzjkCyLksQT1izMf/AdnL14Bs9u7yCru8jdMSoGb7kx/KzAcHSCAUk3dihN7a5Fwo4jlkW1xdBVC8ViJkGK1nYPF+NN+V6H67FdY8IAJNZKHvfIbHiWCKMI7dzBZEHlUIF8nsMqMkSxjVbYQraoUHc2R4QcAAAgAElEQVQ8uPMhsmmFazdP8OBkBCcO5W9nkylSquuEbKAByu/XdFqdkc1K2Mw+Kz9aLRBO7+XyF069T/RbtY3ds+fwS7/8afzGP/nvza+V+NKffwG3795FyiwQ14HnOQjoDx6fxVtJjqfavoCbnSAUyyx6v1Lt8iG4+R0Wzr+hbxtwUxHypsBpEPO/9PUS/DS//x5ffwhufvA7t78A7k4rCfZ4tmujxf0Ka4KGTiSVg9ksfvC3+T7+csUTSPAH/o9hDBCQS+hh5sCNQsPG0lCVy//gV/DgYCCMm5pJqqT7l9o9I9BF+VaVL5RuT5P5kCdYwaIUvQQ23AgvP/Mstjc3hBHKLu9at4O4HUvABUFNP24jIz2+rnHp3C68OkM6GqDiBGR76HRCbG12kS1yeH4Xx8M5bj/cx6PBEU6mY4wXM+zsbODp3S2cC0OsRTG8dowxfWOYgFxWGM1G4jeZJZmkPO9trmHv3DkJPrrx8BBZtsDVnRAvPv8iZpNEUpP3H+0j8h08d+kczna7qOYTtGMHlreBmR3g3QdHWBQxbqYu/t2Nu7i+f4grW2dx6+AE94opZpShw0KbIS8Og3gIfGaYuSUGxwO0vLZsftl1dRYTbOQ51tnRC3zkDFEa2CITSCgbdF0UQYCCqdkmnZjgZkxgJKOvIlPKuXBaIkEkw5CyHC6S8xJ4Nk6wZQMHSYWDjF6DBI8sOAQWuhZy10Lb8dC2GHhTShLfNK+QSQpOCHgMaqFBd4VuEKJXL5DMRjihR2TUQVTVmNEL0iOAqF54kqgtDDTjNUrwtbIQZicIbA97SHG2WmBmBXjb38TYbqFkiFKrByfrq8ySyd8s2gls5JTpl0AQAmGoYFhCP0iGCLHZWyN0cmyB41KlogcVxekWXt7awguXLiFxbPzxW9fwMK2xsbGL+XCGfrUQsDPwYqy1A5xvh+jZPv6fB9fx+s5ZXO5Z+LELW5KwPBiNkC/muHxmHR95agdbbi2+neTxptzs254Eh4kYl0m4UvgZMI27XS7bK/5gTUeXEilJVKRZt8NNEpmt2q3PqgXS8QjWeI54swc3asN2Oxp4wisstglkY552qQVoyafI5gORj0T0zyGg4oTKlpvRF2miJvG9M2KVUKQj7N/+KhaLIXYvv4xO7xJcp6PgptmDNkWKgjtaphKUSUeHyAb7RkZvSZozNwNxpyPG9nLe3PAxXGmeYPJgH8nxEOl0hkWRYZouxEvTdz2sdXviWccAMW4kut2WSHQ8MuIov6koGXZE+slCkYUHi+w0SZUtxefD9pA4Ibq9HoLYl/Ts+Xwi4QEMYGHCNru30zxBr9tDVdligq4MMPNJlnWZwZ4MRZ2d8vny6CnYlg3L6GSEAbvbs0TSTCl1ObO7i1anLcX+eDLG0Ukfkwkj2Rx0om0cHR5iupiZwIECs2SGRbqQIpBAUNsLcWv/Ho4XU0zSFEcnY0zmOWaFjVHOmcKWBE4CX+LPyMAskdspM1qAa3n2CMmppUMlDIsKDr1+OV9bZCuTAUNDApVLLSU9kh9hwBAW3oUmzstGXRhyyrbVjTm9KckoVJl4A4g8hiAYRIGWG43v0pJlK4EMGjxEnzGC4+JTJmxc3fw3QCM3xQIkmVAjYUEyxMswLxsLALl/fI4Mg1aeNWHOq4ROrSGI7atsUuXcGj5gmzAhMp7IwOKGWJjqvMbcXDY8LvHN5ka+ALix566E6xeBJMq+2bgkU4pPpzAkTbCAdPKMr6dIRZWByRATgoRkeRKgZjIxFyB6m6HTUjSeayF3fIRRJfgvkOMhSCohRBoXLeFnlO/XNMqqUglfix0HCzJB6b/sRXDYcbUU7CWYKfeg4PHr88UNvuO18eLZbfyXP/EKfuVvf1KvoWXjT//8S8LcLJKZPI8ENQnmCbBpmJuUpPPZ1NR0sjkJbhLg8ATgFLDagOECuq2wwN63oGkArYZVZsAXsl5lXHKcurQkkNOD7ZT4d7//rzEVcJPrkNpslFyfCHw3b2YaE/qyyl42W3bD2pM3euzQOPs14CbBnsAPcXIyRBzFCKl+4dzPtZv+Nk1Iy2MgnUlWFpbxyksLALfCgpTmgHB9dc+2AuoJCMpPpdfLRv4vgwWnvqLcbBK40dd4HE1WtqVK1jm2dcJWNrTpzUjDswHrGNr22MeqpNr8oEl3XjK3pNNrQF0DaDZM++9WyL7X5nj1e9JXeQ9mp56GYfwYYPe9QNnmb7+XtHRNAja2Io1/imHoEyRowrIaxueyKWSOhY07lWzq9ZTjaRbYpklnfiYSSD25x8BNDRo092AFtW1sHpqxwvFMhUCz1VgFj58cl8pIW/H1VFKyWoKYZ6Q2Xo/NsYtEnNYinLPYSBMWKRUiBBHN9zk+pX9pC7ubY0qBTzblbZk/+Pw6jiXy70Z95Ncu3JLzLuvQ0hA+SxQS1Ej7KrWGkKa/a4sihdYbMUPa+DyI56WSAzS5Xf3RWUNy/aNNDL0OiyJFzvWgjkXmTVCOs3bOdZKtLQaEUbnDNUWI9+qlzOOWZ4pqNWOPI88fQR1RGYjDrwCu48kUB/1j7B8eok/f8AUvyQLTZCDe5L3OBnxEyKY5hv0B7j3cx1v3Hui8ZsaW3m5dZ3kf6cdcEJhhQ3QxwoVzPVw+dwYlASaeh+eh9Gr0jhY4mgxx650Hkmhdxy089fxTeONjr+LqhYsirW6FPfyrf/a/4su3TpDVE7j03SzY7KbJlFSZgB/BFpstGx6fpaxh53J2Bey1NiyqTSYzWXckPOh9wM0n56pmDpA6wc6xfu5pXGo5SNMcjwZzTCZzuR+BZ6H18lPYWgvRmxXoDxfwLHpdz3B/fyLHWBDpdkZASeD9u4Gb0voy+Re12IJtXziHZ8+08e43byBdeEjZ8EoXKMpUFQ+WD9cL4bQCWB0H3baHvcjHpD/B4cEUc3pey/mzua22SQTXl+vIyj8N112qCzYYc6o7pUngIIxD7O1u4srODubeDix/RngefuigSCc4GfcxyUuETksCDp18IcFYYdSDX/uy98qzqSh6irUWnvW3VclSpsjTGfLSRhh04IUuUjtHEDgC6G3aMY6GQ4ypRLQchFQXuvT69GFVPqq2C2d0iMP9E1y7McTD4UTGRUx/b8vGcDCQZ0BtNdRvUzup36m9pHf/iVXFDIknO5+PdTm/w+8Ae+fO4pf+48/g1z77j5bLy58Lc/Oe1OqcDhjIyGZs0DqLb6cZLncCnPGADr8XsWGrtc2H4OZ3W6F/sD//npibzSE8SRN+r68/BDc/+A3bT2oBNzm1EtyMPXYhmVrKhVVMfNSy74O/xff3l6ZrrQwnFho6QQirhWEhyUImJSad0sOM4ADBzav/6X+Lhw9PhIFA8YMAlwQTqISrCrgMQSGgQFp7OhevFi6CVtTV7qLxw0KRaZgDixLuXQMbRcRFhwE6kVLNKEn3bFTZFOVsqBQYlz4jpRQddUofNd2AVdVCoqXpxWOnXWSU/XOfSdYiX0qkjBre4hCZKDMBsATUqcYI6IEadRifgKiy0XEdTAh4kIFByagXYr3TRr2YoUwmcHjfygwePHTyCO1WjNAp4TsODisLd5Mcbu3imc4O7mchHjoMKlHmnVPbCIoaDk3OrRwZz5s94JydaGb51LDyOdzxGPZ0gYwb8J0tBTBkoxoIk47HZFueyCPKRSaeKAgtIOECxDVU/YjoFcL7RU9SucvVAlbPRYQQFbufBHqF8hOjym1gwyFyA5sLGTvi4sUWoPIJdEcoGdFNS04mzxAjGI7gFiNa26FGJMBOXU/gVB0Ua4EgeVIQy42ghJnX00fX89FxQ3TcBQIrwHY+xdpsKEDjV+we5nZHxoDX3UY8OERdp0jEKylXRlZBFho9Y3xJ/wscBx2GWTklLoQeNm0ylzK0UWJSFxgt6O1kodvycHlvU7x5Dg/6uHcwQR8hdl57BW8/2se3Hx6gHgO7UQ876xFiJxNZ+R8c3cerXoSnt2104MInO65OYVcpNuMWelGE0XCKSZGjDELs2DZ2/BDrrbbIpkezCeYcu1EowNl4MJRnZntjU5icWVrh4LAvgM2Dw4eYZjMBvz3PRrfdQjsMUWcEwFIJKaGDEMHN8/Ea1qM2XD4rxRQpE7+tQjCu2m6hdnvoD1MB/csykRRdL3CRUCZlu0jTDC3fglskhL5hhT6c1g5sL0YyPMJ4dIw47OHs+i52og66PRetdUcStmfHx3Q6Ra+9icmiwGCaYZLW6E9HGMx5LgqOCTONcjJKOjwNE+my44wU/fkCYzIIUxv9yRwTbmyiQHz8yjQT9iMBEc5H9AEss0S60TFDT8jmKwispAgDBRFkFrMczIQ5pawGITWTcdGOJVWTEt0sncMj65yetyyT6aeb82xUmsKCkmxL9Z0jK4dp05l48IqnJTcrDAwgqMzmAEMO6AFaV5j6kDAh8YWkDyk3FuJdrEbmKa0/fFsaLZZD77BaZERsQvghWbI2UjYTbBejbIGaIWT0eyQEIyw/wzDkRpeMKE6ivH8SSKXWGAUZuAyl4QayWOj8yW4amVj0x5IgJDW1F//GmjC8MtVOS0t9bpdF5hJ8oqxZpWZLsaTI18l4NJ15AYYVwNAJycAi/A8l1Lw54gXJOZ9sRt0o0vPUj2Pk86k0zGRSJHBrgEjapsj3uJHkppUbLr6OgFm01TDJ3+JnqpYaAigI0VbXWsVzDEgrtgAcE4ZVLGCuSpXplyuUZP59xOMwoXAmnE0PWsFvZYhSCukJGCmBPL6HinJwYRBasMhwISbJjTRPnd6+xv815/Xh2OS4dg1IyvWCdhTi7VUjJxZLWbxI0fXe2sIOtlDMZ7LBJNDJ5ZxBB2yOMP2nDhn566AeL4CkAKJIz8WLdM3lREuWGcc+lRNkaxJnk5AI/szDi2fX8Q9/8mX8ys//CAX6yGobf/wnX8DR/gM4bCgZCa6AlgJuqvcmGQ+UZYtU3cjTm9Ch9zbkP03qfr+iZhXbXP09ZW4S+KYUjsPPJCQXc/zxH/4e+ocPJMzPNcwcBlIsQR6pT5QC23xPGHvmoVhlXS43X0ZNQbCXrD3O7a24jQcPHmFjYxNRFCNJEmE9OQbcXL6OkTk3snOVi9OCwTxxjXGhOcGlbJd1QAOGrdSNjzMdTwGw5fVZkTDzPckKkvNo3m/F6kOeF9N/X76uAd5kL75kIgIBovetP/n7C3HfNuCizKkqo5cAEgM4hmzAGDLGKlj5XmzN9x8bpwFHTwKhzXuxubdkhr0H61TukQF99fwbCPh0y63MRDLVT32KG4a5uBMaWbcCm2qXoFJrHV8KMCvLfdWiQVjdJq1c2KBS45oxKVyEU49meZ2VnQOD0poU4iYMqXlvqfE5t5kbqBiqaak+AZg2x9Bc5yYNnvO2eHiWJbIqR8YGrFGDsAnJkCCx1eCsKk0ngpelsDEZ5sf5hT/m12Sq8Rg9m2Ah58//n703e7Ykva77dmae+dx7q6q7qudGdwMgQVAKh2fKYYXCZmggLMs0TdIYCIYdYXMAaVEWHX6yH2hKAZqS6L9CtCJM6cEMTtKjTYIAAVJBS6Y5AD1VD9XVNdy694yZJzMdv7X3lyfPreoG2TTl6ogqRKH6DueczC+/Ye+1117L9TVZg/we0jgUiPkszs9iPBQzFVbktkSj3eWyhhmrmWIeZnEAuNHmC8aqQo0/afYFmUzmwbImts/HXtjBSFJJGMVhxqWQPjz5RZntrGH9IqdBUaiiQNbYTlrSDsLy/Fx3NI2/g9RlvbUhMQhnCXOFigKu8TwndL2tsMUC9ucdWyxuqbh55+Y9e/u1W/Yu3WLv3LZ3796zVct9Aczu57Y6YZyHbgXzZYfU0lA5GwXNP//x5+zpZ5605598xr7l6WfsbHNmv/d7L9v/9Udft5vvLqzalbYrxiLXIh8A+YYYooI1WA5slV2yOjtzJg6sR0BC9SxxJnA2DKTTXAD2UoCTFrob4xWX5rar1tYuVm7k3gc39TCSoZCvp/cCN33+7Wz03Iv2b149sdXZ0l69dc8WG3ShKxvmpZXPXrHPfM+n7J3f/j17/a1TmyGPtq7sG2+eWq6C3UQmqq3AzW7n9pjgAnNzNELuYBQ2aqUVR8d26fmP2NMnjd197U0rbx3bvQwzoaXMST3+Yd/i7C7syouP2Xpxyz525bJt7m3t3XdXttrAgeQ38VWgQ8r16JFFITTS+lQJjfaNaMaLYoJvtMjmjOzk8RN74rkTmw0z2xw9bZePd3ZUQdiYWrVY2J3lqcDNthxYOTS7dDy2jFyp9c6UOod5eWbrzcLaS0f2ieETVlKkn0NW2lm9IoWcWjbMJFP27LNP2ce/7Vssu7u03/1//sDOkJybXbY5xo01hsJ0II6tvjS08s2XbXG2tX/xh7fsndOF1dKtSlrV0V8TcZj0zAHGL5xvF/f0+8HNB7V0JGQ4gaXJKs6LFw5mN/bMc0/ZD/zAp+1nv/hT+haX8tWvfU3MzTVxU5bZJM/FNh0dPWX/92ZjHzke2ROj1o6kuUkcM1QH6CNw832P+z/zHx4yN/8YzExX6nnE3PwzcUvftvbaotbB+HExN1tnYhFcig3XdXb8mU+M/d7uVcW0gejZq4WrtXK1UUI6mk08EaQdtmnto9/7o6KcDzISqlYV0kZVKHQIYeSh2xetNxHEKTFF8wODldTqyMbHYa/AIxhEpO58FpGPWkdJQmmxcBBUyTmJI4NV1QIJqZICGNBuIZYoyd4m08/kjEwAIVcQd9ZWHEfyCODHPe5oLOHaS0pxSmpgNEkPaIubMIEjlWHui/fxJLoAXGSDLwmQB3LjkzNwDvPS1xFGrVTe1qNjq3FH57Mxl+GelbBnVkMbK1ob43LHMANEwHKhNbasbHeO9mhl+WRo9dUTgY6Ar7vFWlVUEklVbKvK6rJSZZtqomFKwGDqL1Vbqufuooj2zGg6swZwvUFEmWcJC5OEuJIBhU0C/cZlESMlDlrYooAsAghI+GkRRQezEvtV+nY8cwVfjQ0BVmYzr6yTLNO6oYTGwY7BqBDFP1/ctREgLO2n2D7Ura3qxkray9GJkp7hSPNLzymNMNeEScZkZjmtmCWOfA58jygsi720E+OKViOrXEQ+BYLeEpNbDTiPJmCAx9vhVOwqKr5qkw7nXWq0QxhuDUZQHkBnaoGmJQqQCgDBg2oAZyUudWPT1mw2hAlmtkZWgWQgZATQ96M1czwcW1U1tgGowSV+UKjlxlke7i46GKIL6gwIwIvze/f0DLjfQTZS61UBCFejl+tgXlW3VmXOFoCNxnoGCNlu11bBfEX3kDYv3jDiALXvws7cNQKfp8VQ5me4HEtUvNyq3Yh2PGlLNY2YlWhQASiKXTod2oL5XdU2HU2lxytGlduz2IbP5llWlXSrMC67egJbIdNnsVi25VaJEyyv4YgW1pEtN2v/DK03Z1XJ3VSO9SSZrSrNgJLLJT6RtAWOdGvjvLYZ7W31ziazoQ1nsB1dDCSTKBcgxthGAL6rte5Vmn0yuYHl5a71yEygKzwEhBwN5RIpt9toBd00td2FobFeuaakWqQFnwbrgSEP13AAocFIbGvXbQptSqAyKt0w+BTswop0VjatYJrE2m8wB8stmzgbTmAWbHSBcmY1rDyE7nfJVXagFmxNRtYpyRDajDDpRpgJVNYQDNeeNDKnSVa4d+2jJAdawK4BxUR0eyeMUNB0hdJQyalbBjjac8P8gH2D+QZIWS9dJ61i/2Q/dZkT9h/2vUkxMuSLpYKx2zpQJef0XAkqSRUti6M6Wg3DtEwsRl7H+O5qpWE6nwr+9bVkGClVtQ3Z/wCKAfcKbzGnBRxHcYEaYbzhWpiAtmtnoeMOGzqabrDEMMh21FqKQyBqw8xaHQBBAGFv5LPI3jl/2NP0nt6pxrcBwNHLpLiYlWc4XaigZPNjB0xpN9TeWjkWO75keUvxzhlFjDn6zpI/OZr5fW030uZMH4SQvgqDLWA8Le1Ts2ppzebMsmZgxRAn9bk1A8D4VvMN0icMtE9+5An74b/8b9sP/fV/X8cLZ+7/8etfsXfefN0y9rsAMpKWZmpNd8d0NxTaMzcHvqYHbsy019t085b3anH+ZsFRAg0TECQdW/XsMgFq+9Vf+V/tzq233UgovHoT4JbmqX9GQvj9HEzgZkrCBWAEq034ltJSNE5bGxzN7N0331Ysdenxx2yYF1axJik+yVQqTGD0xl5QTi3LIdkZchu9UrcAk6hEh5TIAZCpSz78fZceOfzTsRaj0MDM8bt1nVD/7z1Q523pznJOn9cxC8O0gbFAVzqxPfvPri/RIZ129lutKweAON80HtHyTjdIik87sCPAovR1KHb3MAqPWw/BkSjSBGgrkE8t9SGlG8Pl5ZaIex/Q8q5WUXVdhBFgzIxkHCGWrNjroXvQYxslugDPWAYs/bZ+hcjJWCqekYdN3fQTmMpZLNM1ijaA0c6elXN7gJqaPzE3xBgUuBnu6yEjoHkrdifgnmtfupyKz+PEKu1PGeUCSdNTbOoEBWvFBJvex4c92Vvx+7TjvYyBf2jKcaLQJUp1Yh72l1wIZfdAd80jFRH895K2aVqqer6hNZtMffbzeg/gijGq7pb9dfbBXV+SaVz22rcaP32GdnvXJndac7du+E4HXqdb0wvj2tM9XOCj+aNzF3WZGLboqW/tbLGwxWJpqxWMzp2difxAd1uprha6YbblzsoKaQD0RHdW7dZ6FrvNVnnD0QDTl4FICjXveW9hr77lLfRbNJtTR0MAbFqTRGhxr5JqiXNY0h5xD4wRK14GRJzGR0dSEqLTajTObDrObEsx/a7Pu8TB61if3Rgwf6j23bdTHXyjyQc2ywv7N771Wdu0G3vl3XM7JYQQyeFcsc/xpWu2Wd2xF1940o5mY3v35m17+8Y9q3bEXrDYWWC+l+3/pOLk/jsyRCQkUDGYwuCJXbn6nH38ibG9eeOGvXtaW7keWEsMk6OnyoQc2mR2ZNeef8JOl7f0vU8+N7Hbb6/txts724jVuiR6FMuT85fqpmTAOvb9g+FdzblYmMPpyC4/8Zg9+fQT+jyMfZCxgZ3ZbDa2Oj+3s/Va2pjkhgORClqr2ENgaFJUX5PJ5Da+NLdnZqnIPJAprnwado0Meo+uzC0vK5vXEzutV3Zqaxu2Q9VFydXaFZ1ymT125ciKKVq09+z6KzfsjZdv2Zt3VgJZ0zma7szXVvwdU6w3y6TzuZPUWk48RxYoXXSXE/KjKlG/HMx3k8AA9jlLtL/SpAMzljMGGSPXbqcrpLWdPf30Vfv85z9nX/yZ/8nNfzOzr331t+3lV16xqgy5jDyz4Whuk0uX7feWhb1wYvbkOLM5JBrYm5OhxvsRuPmAJfuv8FvZ9/zCdZ9Tmhyx2/6xv06v2//7/KS0/+WlR5qbH+QZvnMB3ETwGKe3Prj5gFj0g3zUH+81PdpDH9wUiEV7OELROIfNpj6FWrOybexjn/2b9sbdU+VKbkwSgFbSYBNTx1tT+EMwr7amJL4fAJBnrb7JSdAbLZcxLSCZXHx1qCiQ8/fTRbBxkSRy4KqFMbehxMm9DQ0AjySfg1DXByOG11Pxxl2dyIhNU8YThWsPuoKa7mNXbawBGATsEYNiKrCEdjNahGl/VaWegJEEEiYMD20AAJwAP0rS7oot5T9+n1ZqWFcFQCAoMcY9HLK1P39EpQFWr1618ZUrav9olpUMKEhYbTa0bDY0W6ys3e6k16mYif8DNBV7q7F2W1q+XWpTB3RTl2W0EGnMQLwAGE/GSqwFdqYWY37GuAikrsToEQtKTFfXh60xn9FBIpcZuc8nRoNAzcSoTEkMoNDRTCCEs808gXK9L9Jx12UkiRdQCCjMe9A2y/WR0BPwwYgBnFXgjFmSV1tpSxUZVL1BuRXTkYrLtBtmuBPqcKWST0RbWYb2Diw3iUMmfb5Mun0OOEQyiBi6DJkCnHEEzd0eARo5RJlPsAHkIp5MSJgLaBICIvtGS7Dq3ia0cXrrKrqMKtDS0uFF/HBT9mdKC5eAFoAg3qvaaI7qfcVE04OVfpWf3iQ/UysYB8BcjJKkMejak2p/CYaE7jCEMut250lTuCMr4B+xRgg4AINhTyA/MIyggfkOsNrasMilCUnbMIE1gEaFoP52o0tCLxRAiQsYFGNpSAGqoJdV7rZWAm6CruiZFgJQYXZ5gOxJDM+dIAr1C0T6uR8YZTCjWG/O/vL23S3tTzs0rjbhcl7LoMvykeUDN3yYFIWhrDoBY4M9MXS3VgnlN5kNqaLDyshpfYLJyLIdCtyr0PaC0YHZlTW2RIuU8SXhDOMFja0SGZyBR2FOgPFUmE0AgoYOrkA6mas2bmTDjjQcuoGPnpcDoMxBwDTvRIx5lozBCNhpy54MNZZKcJlbq7X+FUNk4O7hebBgCKzV8kzLMffE3szWIDdoXGKjMAW0GSC65BQEzvG7RxFPYC7APkgyRkDMXKQboTFbbXxfFMIeNqIAmprPfi4UmY8vbFmxA0nGpV858u/jbIt7K+3eCBLTDRBaY5LjZ8yKoUA1FeiiYCKpAzFYdr4PA5RhviN9XQpdpTXMUYotMFilc4l+m6/5liIJMheDUYj8t9YiNi9TNG9vT5qkyURAoB7jSfFlU3YAqPZTFgBAq9bTTqzaejy0DGMgnh/t4QKiCxsgrYEsCWcH84vrH02tmJ3ouvi+F+EAK9mYvQADeAeQyj0O24GV6nAYKo+jidOajdXl0l8HmA1g39ARwZ4ygvLu14xJRU6xaGINYDzSGGq5bywrM/v2J56wH/3UX7Af+e6/JP3ROtvZ//nrv2VvX39FpmKw8WFV7cHN5JbubemAnMlBPTE3+ff/S7fRi+CmAH+dw950/qu/9A/t7m3AzTAMU0HE2VcdKNdjsj0omOoDm9rrAIHVTe7gZj6f2Ct/8Ed27fGrNsbMMIzXdioE9HUX/d27fYG9t10AACAASURBVOOC1ub7BXIdu7rH4Lv4+85IcimH7k+Y/KSvOQM8d3YEo0s+o1VaP6OIFGCEA5j7iDFpS3oBkDF0FqLGMz6E/ZA/7Otqn4390PczNxlJr6Hlcf/KdJWJmeNfe+EhQKjo4O4zF9Nn6Zo7HK73fDsQc8+A0/4Tz/KQ6RlxbF/fMtqCEyuTwneSvfBzds+qVJzLGVF7S3RiUibAIo0HHTbo+yX94MRU9WtxQJI7pkjA78q0hngmDMwYs64lPEB3N5UKE7XQANZ5EzrHXbyjMXQAzl3d/b8lcRD7dRqTdG9ejEAaxB3ED9ZPDyTuM27743IAzEfxK02YxEQVQJtiMoopYlcGsy2mRvc+kW/oafW0Zv1IjnXQl3C4kGxdZAn7JaXXpXnYY43Js8ALexed5PvAqS4ntKnVWpzyoHT9CV6mQCuiiYPygOnIdDkL2ONcikzOJva9RjPDQ9TOXIjVhLRVCatRrOCh3X73tv3+7/+Bvfzyy3b3bGVv3zPbrjErWnmulTosfDPTFeUUU9O+EWvNYYRkCxn5FSdMxnk2UbEXB22ZppVrdcaI2NAD77xq09upmJ8Igx/oMHr5p/+nHYxsUO/sX//2l1SUvnFW2rt3SlvcpaPPjUFZA7N5bp/8xIvKK15/7Q27dfvcavQ2tQ6Fwve2Qqdz7fez2I+5Xlfy8fxpfGRXrj1jH3vm2N66+Y7dPNtYdQ/gDWCTCiFnC8X3qT127YplYgXv7IVnM3v3rZXdfAcAmrb0lUztsgwDWYqgnicmnPe9mKusa00da+z4yok9/7GP2pXHL9tivbLZbKoOsjH3ti1teX5u56ulbQN0pw9J64bWfWSymlpmWNuyteF8aE/No7hfDW07Iq4n3xrK5HZ+MhUZIF/nVk3M3ga03eVWZcT8jQ2qkRUE+TLFpVNsa8t7G3vr9Vt25865lSH90zt94rxzoHJw5YpN0PdGp3ZxR7H0oBmJKtLi+6AA2feWfQu7A5o++xJr2eM7bzUJEzTp63qeTMGXQO+pp6/Z5z//WfuZaEsnO/rqV3/bXnnlFSvLSrI6MKMd3Lxkv7cc2QsnrT01zmw2nMow8hG4eTHK+P/n6wA3OzTTH742Gq9I/Em/fv6RodAHfpIfRnCToAxwU0cnFfzW7KOf+W/szbuwPJwRCfCSlV4B7IpxBLfh/JuCYY9vaXnH8WNoo+ncVapoA3P6gkBQGENoa/r8dDaZAikFE43VonaiEeKuxhJyh42HLhqfO57YDgZetME6EuXsGMUqHBTSAfLpr8NFQIorBpKou6AQGyV6IgBwbJK0E7g+IsCm2gxT26IMSBy4I1mFjYYzKO2/hCE7aC5DWsNH3hIqoA+nxsqMFgU+k+BldmSj0Ux6PzgrKunlLSYED7n0U9BE0z3L9CcqegQhW9g+uLrQeg7owMD5MCpMRfNIRjGZDCVg2uaYaMhVOrWNurSAMytp0XcWrcKGcJ92J+PUnhmmBiTjIQ7OOIrlIIQW5isVTjdvIIFHJgCX5BZmk7K+Rm6GCqJj/Kj0SvOONng+G/Bj6C1HcZ65oQXfB6ytfdyzI0AJQFDw4jAuUkcHg7CznCrvcCbGggwnUs4ULoWuf0elNp2fDi5qDsNEA1gIBhntUjGjQ6cvgjhAHA5TEjjaTpgvsDtTFVIkPAIO5jagSDKqCUmGtEcDmADo8gjLjerO4hDLIMWnRQEgyzwQMyTmPEBQ6LF5DOA6nbA+FYoDwITRAZ/vLZd8v9a6wyBMbF+SdEyjuBdYXmqLY/xd40/AFrNbBjq1ADrpk/HeSjT4HNYkgKu4edLP3NUAoGurATbFbHPn5wEGKSS7MLbHAGHOVAFApZ2TYF2fh0NlgPsAllRRGQxauVgTJJH7rBqC8UjGKegnMtdZAUe8t1zdvT28oiigKY3EBSxZGIQOFjI+AO4AmALfBEDmAjtVBwqwQGPLWJDohfO2L59YT2qFdvdUGBrFYGTViqDMK+pi6wXjxpMLbzuVczfXqz0rtM50g6D4McdkYCG7VwFpOQ6yoRXKrwB8CSgECFQbNHOUuRNtfJohsKth64f2o/71YpPmQjCYdzD9+CzpJzG+PGvWd2gAkmwvNt5Czh5JASha2ZW81bhvwyL2tmdndnlAKnOeAERpa0Pnot1uzdYb7akOoCQdUZi3c9vBomTBq2ugB1ZIegTgOOlPAhAITRVop2fL8+a565ABpKagQvs/gDkSIOh++vOnrVBGT3GfAk3Zz4owO4IXwvpZr2REhIkT2plcWxmAv7TYKMRRqGJPF7gZba2Ao47c+Hix38gUh7bzqWWzuTVj2jRLifmTpEgJLtp7WUuYHOWYrrGIm1wt74NdafV2YbvNwgwtbEBwhlqFEuYk4xmt7tOJtXP0i6d+Tqb2f8Z909gnH39cLek/9j3/oYOb+c5+40tf68BN1hjj/TCBm8QOcg0PcPOf/co/stM7N1x/Vgddiod77K7QP0zASAJM91DbHizpgJPgBaHtd75d292bt+za1as2wnhR7ZdeCEngZpJJ8DMkAZzBBktGIQlMUKDSuz6BGglMjHOoD876hfcYQe8Rtipn9HvRbu6bWQ/gjPdO4GZkqU7CcxAsgZuwU/U+Ua3rOH6JccoPKXqLuen3w9oXuyaYmwKqOM8DeNoDYH5Qp++rCaeP13rmH3/i2egM2hsKdUXYbmj2rdt6ocLNi2m430/XsZ/GNcDg7jrjHtKTPADKAojtGJMdk9Tvk30ecJ9/x5OZClyce2KGCih1kE1XFs0V/AvIB7Pf/1Yyi3R5Ji++aE4FL0AxSICb/hhixl0AiHW+xFgmdnH/WfTvKz0bSUCIaHD43NLaedDMuwgkat6EiV0CxZ1J3HvPAAlV4IlFk37elwTQ/cVj7AOr/f++eE198HMP4saAp1ml57YHN315+RzqX+chMO4v3mvT9uQfeheh58uzCyBTO1LINaQpx9wcwdgQmOk5Uxe++sLTM8bOlXWG7q+Dww6EL1YrWy4Xtt6Udm9di+1ZbjYyKyQmU+wVwDb/Lrcu7eHgNcQPn2f+L6A68cJWRjqni9JuvHPXtnR4ES9LFiSMFaV3ncYyrvgAt1SroI9GPNg9yNftjN663bT2kReetmtPXrVdPrJ7GzqAPJdp6LpZL+3S8dQunczszu3b9vZbN22zcV1uD5mQd/Hr6V9CYi53O0jaawUus4hGdumxq/axF6/a29evWzWZ2dntc42fxy7MC8gZAJx00mV27YlLdvmotHffWtrt2z6GKC7Tlp7AzYxW/8ib3wvY5Jpol1Z3QNbY0aVje/ajL9kTTz8pnVf+jIYDmw/I69AZXdjZcmmlNMAxMC68q29QSBKPRsFy6+akw/nIPnJl4jF2O7YldrGc63QiDgqbz4Z2MpyooXF4NLGbp29bWWdWqesItpNZuYQBXIqYRJcVpoJ33z2101t3rSR2S4+1P98DnLz8keft2rUnbHfrpl1//RtSVxq0mOZmznuKlpaU7+yfGjM9zJcT8zveX3E62YakLVhT+3PjmWdoS/+M/c8/+3divgFufs1effVVgZvoA5NrPAI3H7RrP1zf+6bMTSUbHdbpk+D9vn5+Uj1ibn7AZ/xhBTcHAW5Kw6s1+/hnfkLgpjNOaF8sxTrUAaOKV7TYqxV6aIMxbbCFDljYHbQRAB4MwwCjkhN3RCQAAbTe0XIOcANBTSCZeJbeHoozrNyfXZBETnMcHBg4sK3RTifHXdd0Mn4/Vb4CnJSKvjT2sNeB3ORMuL45BkAcrt0ugunMU8cSg2oXYC2HOcGE2Hjaj2HXoHHijRAAPDsOsSEtrPDGYIy6kzlgGSw72k1hRcGYyaczq2mL5H3VsgjjaCgwqd2dCzyBrSrGGSOXwNsN7wFCClsLUxW0XPwZqdVTHh9oLbXWLM4cdIDdAzBLO6TGyEXaBT5iziOXVFhBzuqUhMoW4xG8azAyQgcusQo8QANkUKDGuAlsJaHhmfFMIn6BbToGKHL+pi39EHQgzsEVHH8BpagQtuuNxNv5UWIoqarHM7bCBjhbw2Tg9B4D2sA4BSBIxhIkYrBjYZ5NHAwX8Aj7lvZWnpmzdQXiiuQKAOWMUL03BzjgJsYsAhOdSZokBpxZCWMPLTxnZgFsKWghMgtmawZbCoB3OpOOqcAd3lvP2VlnahMOFt+OtlLaaCOhYq6IFawKqwMrO9YQ4KAkHmgPpaXZzYhgoQHICWzSfTrbE8habsns+byf5B4cgGZUATr5HEB6jx+cKaqwWkWFfUulv19UuaPmLodYAJ58aNW2tmZTOkNRZi4OEgOMJRMXfi4d1dBNFHivFuCxChaAsiR7rlvlWrJKyVlHuKXyvQk6SWFrFIxBxtrvn1ZjQOrS8DlT67LULdw8TXNJgvvOPmpVYPHasEBf6RaF1hnPjPVFK7WSEPYpwGFvB+ez+BnzQWMWraipfRFXRsa+yieRiMIOBLT2lEVJNq8BqJTsgctcaC165cFlIQRwMgZu/ga4CSN8wFwrS9vRFs+eyriM3fXbN1t36XaALpACGD1sczAxxW533azEtPTWx0x6v2JTxjzS68UoZD3697N87OcAz1fgUhhgcAZIiqSxlhZxWua5X2lPYZgF9hbu8SOYjYCB7i4vvWbJEFCYALisbTA7smY68vuKdnax2pVcMX4+x8SAZq9P18htoRM2GmrfliSBNmXZawv4daMidNyQmKiUMCtBYRKgeckahyUaLaHsKbSFaTzY/5k7gJsUJAjy0ZqdzcTmhamP8Z5qbjDMo5ijfTYc2fUemgfc88Dy2dzy2cR2Ym6izwwTjP3V0wcVF5kDnAHMK2Q+WwA8zrm11bijwnCpmaPOgnUzDdZ/6UUNjK8uHft5QNs2uRfnMc9nl9knr121H/lr32E/9j3fKYZzk+/s13/jq/bW9VdUdJBLPOYSckF3JjZ/vS39IWButq392i//vN25fSNM0eJ8u4BppS8PgIqUDffanxMQJKAuwaSt2a07txWLXLp0Ip2ujhUYe4VAvV5bbGoxTmQDgSZy6fZ/HbsISZcAXrvu5b72YoAcKURNYF2U7B4cuSa8pgM2+7/mN+17TrC2Ei4WepvJfEymOAeAVI/l1iWeoU0ZnQP+WgdJO1Zfz+TnEOTcJ6lIZKTr0S0HkHfwvQ6QTc1rF+CM0Entxqr3HocD5TlRxyCMH/bnBnGW5oAmQWL0ObCaGGiJnHgR/OoDdIUK0C5LQsHLQTtf3zpjid04wwPgkxSC2uUbjwFS67y0j31cHDz18zrFEB0YmED0hN7GEHXAZYyzHN+Djets2KTl6u/veeP+e36vezmSvtdUH0jsP6843bqh7zNxnbnlP/JW8KTJuwf9988nzBsfAFT3n+uDQMiLP5cc1sHz3q+DdO39ufugBcYzU2dHrJ/u37TJBPMYIgQgscYxQGfFYbw+mJ9jWoGD+ammIs0J/9fTeKk++mcRe1Jkg6ACO14ah61AzzWFf11P0oD14qj/dcbmViYKvv+Q2wFqAlahHcxfQNFsR4fG0Bbb1v7l73/Dvv7yG3Z2vrZd6kbQ2RgEiP3T03+p0KjJ3S8y7MHMKKv4XVEEaHbK63APf+4jz9jRiRvrHV+9YvPjS3Zp/ridvvG6nd65Y4vzc7vx9rt25+55SC9Efpl7B9/+Twx+4qUnXWVJimG06L9J3DM7mttLH33aljdvmh3N7PTWua0WdAspk/Tcl4yP2xq09olvf97a6sxuvr2087Mm8lWIJxR1aUvnsz2v7FVmHjSFFIPotwipJiM7unxiV599xh6/9rieF7rWx3TqlZWtFksB2VvFGUqUveODDjIA8mGh7qflsrTp0cReujpXLje0mS1rpKJq2xCiDQo7mY1sNhzZ2Xlp8/nElqtTWyvYLeRbsT47t1vv3LR7i43V5MAU6vNc84TWd/Q47y8XcYt+Vlx78UV7+pmnrXr3pv3R13/fdmLLIr3gXSid69nBqMR5GOwkh/SdferrwcsyYsKL5ZyKfJk988xz9rnPfdr+3t//u90a+drXfttee+11+Q6ItSkJrEfMzQdOxIfom3vmZmID/Sn/fQRufvCn+2EFN4czABDf4Ku2tU98/ift+umZ8D6Bm00lFon0uVQdS+AfwCLslZGLe2N6sy2t2WDAEs6gJKohqq3skYOQ9r1dY+PZTHqegDu0KHr7nTshsmnDggDsoOok9iftnlGp5BRQxSY+H7BPOkTCz1zfk6RvRzJaFAILaScEBNRWKYCrsB1sJx2vrpElAoiS570gvAAOktQwHlEQKuAtGI6q7AFa7ZN81zICLUZTkpMErczSdrSXXppbO52KVclB3G75uZsD1e0yyPhs/rnGh7+q1IsRFY69HIKQ+2nBLLf6y88cRACsKdWKSetsHoYjqWUmHwMC8V4bl2kjcJ04k47PyFawUl3/jlZxXgdYI8ftyp+vMFfGECbbMLN8PFZFjzkk5iDAg6td+lilQDScLr0nBFB0HGyk2po1gJg7bHPIh++igCsCEYI2TFMEZMhEKpcuq8AR0XYRvm4sh6kEAMNzpgUVvc3EpgDwJeEHvKM9FnA72LkCS1oCE018N2kBzGE+A0LxfjDwAIQAKdCnlClp6BGi34nJyLZ2UPnoyGzCmOTWbGCToa8IoOoVR5JFAtka1hdzm/mLMyksX5k8FWYwHnN0MHFCD+0/mTU5E7BGq3CE+RQgS6brdGMnB8xktgWbjIEt0FwEkBuJUIyRCwwxNPrU5l5jXwSoGklLtNOIpSmX6tDDUkDsLMdiOtU828mhm+cXrUFqjZM1jhufSFWhFkAFIK1cUQ7QI4FpFW1PBLhoJ6oa3EqjU6RCqudVqXtGF1BJHiAfADJzxbMJ7RUoulbYkm5WzgoNlq/avkCJmPszHO4LZ2EGuKk1z9gFaFgvz7UehvOZnjVFBiWcAMEqsIzcEEZsCG/rdY1Nf3ZKOhn748eiZQuAL/TKlJiyd/izGmAiw7qSYU60egNsMia03LP/ZcgWMBgAdbWec7NeW71aCHwvxiPpIyb2PPq67oQcjtqBlFBEATxUezZjJw1F9sLE6OI6ea0/Y2cXefu8tK+4dlgdk3kUSX1NSEYh3GMTA8sZD87a0H6C9uaWIpWzWdHBlTwDzER0ecdj7TMKeXGxX62tGE/daIk5x/zHkTWAEhJKQe5yii9ksiYGOB9Jm/+Uwk5uO3SXmVOYuKkt3o18vPvRQQFJgwAqsMey7mgrR9+ZsYkx1Lm13lrOmuaT5WSlfn+9TzObWAYzkkdYLQVOsubdRde7GfLRSNrH3I+3hAvVtZZCDY6/sH0pdoilSkcB+0Bw5GBPiwFMMWVkNXsNBYvJSGPssgXMDz8TdK5JhkQIq5u+ab3B+jTLYOHwHnRSKGMb2rc9/aT90Hf9BfuJ7/9rYd7hzM03rr9sdYl5z9AGD1lbujM3WU8+rr/6S4Cbb/Xa0ll3+4Q3gQfaNpQYOXqWwJP7QJH+zwN4v3Hjhj125TGbzqbRgp1YXhTU6FZJ+oQ94NIz/gCgeC6+d3hL6/4auuuItFH74nu0pvdBpX7kesASutCeex+Ipxcmhmt0u0Rhy4GJ0HcM1lUfrEtMxvSeMHs6ELNjsvccwqNQkFif6ZoTMJjeJ4GbPmR7luKDovMHgVgdwBYgq8d493WnegIc2XkfPEv3nT6PgqKnVg7CJbDJX7tHxS8MdXe56XoSuNUfo/RuiSnIeck7ytAnJfM6UJztqTmkbdWTes0PAZB7Jq/v2wEkBVjm1+aQomJkaXL6nej3pV2bIKf4twPc9/N7z3y8n3m5H8895OFjdMhbE2CYwMwUm4m07zrb/T8JPkmFhnS/75upxZxN86f/u/vnvHeJfxDT1F9zKHVwsMbiurkz2sv93vf/9v+baYhcSTcqvbmUnoFimB74pkJtzK10rvPsC8Az+maiQwdgU88SZi9xF7GyirSu5eqFFz/POzY5Z3V693jm/IwcB71PgKCdjP42VsMMzEZ24849e+PGLbW9Y1CTGJ4bzvTYxzRnE4ia5A9CXsl/x+d10m9N64FrHPDZeS599mtXTuzKbGijorZLj1+xy5ev2ZXja3b9+mt28+Ztu3Xrnt2+fc9WazcwU4yRc45x/odpYDy/PofTzwF/CkOZzfkzITYbTYf25LNP2rXZxG6tTmW+en66s/WqsrIE0F1rbo5GE3vqqat27cmp3bzxht26AVs2zSUKkpADvLvMK80Phv/6c6kDN6Vv5fnr0dXH7CMvvmBHR0d2fHRkBdewWgl4xmyLNnhyCZ6D8sMss5HCjFzs3cX5VuAmzM0ab41sZiuKn+i2KhYe2WMnc5uNx3brdGVHaMuvz2xBkbcmF2xsc3bPbrz5lt1899RK9MAozmhKITfl+8n7gZtHTzxhj1+5Yu35qb359usCSJU0kaMJdw6m8n6n7Ao9/bVLZK+8Lj5NRm7pN9mb9frCnnrqWfvsZz9t/+DnvqjvkCcAbr7++iNw8333y4fwh9l/9gvX+0RMP4Bj0/Jq5Pt8nX6v9y9u6T/30vWH8FY/2CW5vkmtBDtrSRLRnKjtX4Wh0IdCc1Nt6RMP1trMMCf/xA/+bXvjfOlAI5lR0llMc4mkmQQwsQHF7HN9Nswb0IUUG5HXp3qjmIFgAWihucnQULpnhdWwGwHmvHvJN61I+gAhSHjRwRPAENVLNjpIh7CTpO8k7cFwQQ1gVYwWQD45zRbWrEkaadX2hF45hV4b7Yckqj1NJiXyYvBBgQfcgTXHtTnIsdcAIdicCXTIEPAmadVrSbqGrnlJRa3dyKjESIBJkDEr4XDYAKDVajtvZJZOO6G3qmawlqRjhzZ1K4ZjXm3U8tvSgqi2d1h5UXEOECPfuZEGCfMAgKChDd6ZYzCKZFyywZzHmbjtFJMj2n9xYoc5BDsNAHDmx0m0sDrjxB3JCcT0vMeeuANwcwjJaZOkXkLgWwcOaNsXOAhD1dvYYXBJR5OEX9qO3tbmpj0cfi4iredF2y1MrvNFODUSPAhZ9HpetH7D3MwbWnD8vsQkpOIowqI/d7WLw97iOtQ2Hq25YtEQHPF65gmsMtpQ3UjJkwLXYO30BsXs8gqkzIkA6HH7Zn6yPkZDMRvFghbLzJkbChxhb2rOhY6hNDsB3LwdWIADgIKMlpxx5zko+5m34zInZVyElmV0z0gjNIIO4EXWmXB2xgadQYI6roWgN+QG5HiJKQnVX9ycuxZsUHcvYjCWAN4MhJiuao8LGYJ86Ky/FNDJIMxBOJIwwM0GwIk9QlIDrdrhaWNnfZQyXHOphRpgBvx4Ng1AfWttU1mOqY5MeGo3G0P/j3VMSw76mcylwcRNlAAn5UUF4OFyAIChKhYg/yC9QTcJcuAgEl8AyvVKzGclCjM3wdE+1klxMEcxOcOVHFdMDI1ox3aWs8A9bS6ZDcbH0ebsoIfvUeFArji2sAEao5uNAE/AWs1NwcKM+URyA1WxdfA4abAyvtVWoB2fhYaoNFBpyQJIREcJwE2JRYA7kvSgVdoTem+59tbyhuvX5gc474ACX2v/FfPXJQVk3oKZFKzmZMQVhSG1PoeTrcjZNYx79if2TT9H2Pulf4m0SPfewUhMZg5iOlcCONFbrYvQiGOvCVBc+s08ND5zPLQR7MctZkxRSAEQhJ2O+dZ6bQUt4LDQxWhFe9fBTQ1EGIY4GMCz9mKS2P/ROqg2T/Y15A1gUARoqHUEpD4cu2Yw4zMeWcZ62qydxarr9OKX2lNhjFS11bBixH6FRe8cYtrMazQ9VUR0EJp1ruJbjQQErFvYtUNXZaEAI6YtqhwUDd0Uj/UieRX2P24U4Jd9keejIlErIwGeB+8uoDgf27c8+7T90Kf+PfvJz/5H8OWtySv7zS//jl1//WWrYfQ/pOAmc4z4TuDmL/+8a27CamUVyIjAW6o7wKH33/p+gJwpeToAcIR8OmvK4+nMrr/6mr3w4gta00raxd5yUyrtSQH0O9vn8A/nDQXb9LrU9t1P5vwVfpj3gbA+Jylu6D5AKt1Pdw8qur5X/BwRVYr1eoBqYhQmcHMPZOqq4g0dgEmAkfyC9SP/3iGLz9vi+9BVH1QCnOve58L1JjOddBdctZhq8RwTu677eQK3ArxIV/xeYHAH6l0YqP08SEy4dMb14TovUib9xqi2dc+uS8Ik5LI3nEu/twf/fHzkD6cuqj347TGHsyjZk+S+LkZ2z8hFsdmhBIBmURoL5YOJNep6miqc9O55/6z9s1x+JkG5Prr+eAPYTGujY1r67/Tfp7+WkhSLT+89uJjeV2367Im99+AcTmxD3gsQln30ff8EIzGtn/f63f4c9d/xsyb98bXn8+zin3SP/HaqnXTf6+m3am5oviapLF8XFKk8Rw+jLzpnog1Z79NfY7GmuAa6NhQndXJfuAoQsnsAqI4udUMEwzXtdfFZiS2M/InnfQll9vOwAygptjaV5HloTacThbItxWWujXicVt/V1pmZep1Mjw5Zovt9zoFNacnWtL7zbzjaQ8pYb22Tm52tNjasGyu2C1vcfsfunt6zph3bIJ/YncWpaozLZWXLjWvB+zMmB/LumrT/7GdrbCY9ZFnmhayf0Kx3w0Wz2ZVL9q99+7fajVtvWDu7Zrt6ZHXZ2qDd2aRoxJCGlHD1sUt2eveGXX/tLTu9u7Kq8jVClupGNs7w9H6nb/5Hbemc8sH8V/w7mdiVK1fs0uXLdvXqVavOT229Wlq1g9RADgDJYeBSaoCu+cBIxagXryvMf2o7OpraU0eFray2UTa1ku62FqmbzGw0sqP5yKbTicDZeVHYZnHPFm1rK+lVQ7xZS/O02rb2xtt3pOMpCRhINb05evGU85mXWU43B+SUamPL7bmbpdXElB5Ta7wONGrTO/m/aW8ir5ReeAAEfq72tVT5GnDzeYGbf/8ffNG33cbBTZibzFXiXKM6TgAAIABJREFUp0dt6d98Pj4Mv+HgZlTvPvC/HRja2iPm5gd/rB9G5iaV0gRucthS0fkWDIXOFhIdFriXNNGCnaNNB6YezEtAR7n7rpyVCVtJVWFYKugpRuAHW4V4JCsF0pGEpsQusRlIuNQmK6KO6+5pg4qAzoFqR1i10anvFMc7ByYU5hHsAZ6Q5IbYMWwV2GhqbSdZBCwDQgIs4KTkA6UT6Sy/1Hbv+m2e0Mo1PfRB1NrN5krFlNZKqlk79O620rSDBSc8BSCpIPEEwIFYshVwSKUVwETagySVgJAtIt25QZrCLZuKkxivI0CZcLtbby1brcXYJEgW4kUwBsAGkBasRLWviplXiSmkAK7aOlMPYIW2R1pZz9beqk5SPnb9RyXzApgJZgCFxwKROQwdTPA2VhFlBEjX1o4jkeGUlc6lsxwE+tEyDwCDnibQAgBo6NKplVMgZJiSjI9D79GZWB4wuhkKenOwkgbnpfuoR2upwFLGUq3FW2sxWmkBBwK0ZSySzECA2DoGBar5vcpT1yMj28kEhzab6PkiSFQF2+vcCs41D1M7rye8gI3SA5TJFAQzjzI43Au0WN16KvS9PIBkHGCkOhhMxRfzKUBzd/WDzedu2bS2ux6jWG4CJ2jv9vZ2GNOYycjkZgQL1xnEmld5YaPJ1MEUwB9JOfDXnzEgs6s/OGtS65175T7iujRIAJsYHQD4cqVytfdknmeBZiAtq/49wBV3vRdblcCVeTOdWDEH1HIR/bxqxeSTFkZIAAAoeYCK8ZG38PvK9oDa134htjPh10DGMmjXVrqOZjZ3o6iSeYCOpJtPpTWuhwMjjsfN+DIKiWwKOxGW7nZjhVxJMd3SggyNTTcl0TXAVqU1mz0mdHHd5TraMkM/StpUkTzKKTvYNEoGpMEJADr1VmTWTSSbAtha5mUwN4eNnFCtdAaeNFOhe7OHhUZvcemS7TZryX7I9MQ7F62WPAXMyJHZHEDWJRpoUffqdxSGuDEZsznzwaUMnNGp/07rF9MnFWZgk4fJmMB/d1NXUaKtbUBhREEorEhkGZjjAchRcAHc5uuds0CQXRDDsSOstDZEb5NiUbA9HJR1JrG/t2u6zjlrcJAlwYoELRUdWL+aJ3XpLHqBl7BG/XnqmthbVEThfbzi70CBslLthSqwMO+brZ8RvA9sVMY6i6IJY6CWbzc2cDM610jTWSsmMYArz23lIw/QnlzlWRMsNwo+o6HtxmNnuFLEkq5nbdkEIzLes1Abe74biC2OtALFPE1QCjsqSMAi3Fm2WlpWrq1m7qCDy70CerFnY8bE2ZsN7BNPXbUf/ivfYX/rM98l5mNt5R7cLHmmIxuMHi5DIRU3e+Dmr/zSP7Q7t9+2HKaJwE2OFR/3DnTZd8FqHmsKBLB3EdjswMWIkzkPb7z+hr3wsY+6TnGYoDD3OuBOhGnn9KfX+2fElA3H8AQ89QEVn3T7Vs7+61PClwATLZU+0BThawdaBDjjSWJKGLsr8dWvn/l66oN5KRJO3z9kNsaYddSKaP+UGGKiV+wRSs9F/WtJBKXrvPCZ6V6ACNL1+msT08/vwY+krkE3QKIY3G78KI722u0Zq/ux5oOA/yLI2Y1HFNYdA9+Dtj6SPnbsMTqtxNDfJ+d6zxh+7Y1qcQ0t4lRM976LKN1H11N3O/6+Io0mLcFkwClJA5dn0ujqfHdpFRX8aVNmf9U8daCFc35QDAWCCQh7wPNIueTB3L0A+iXw038nNQrsB7g/n9K87T93Nwz1OaH3kLlRxJIJUu0xAhPLObFMfXhcyuHi+/v0ObwWnzf3wzCHzLpDMIrrgml//xo4ZLJ2kEy8/8FeEw/NgWSX6dHPe+CuyyVxdjqTLd2r8oYe9qh1wBkB4UIdJRxBFMRdG1tzpG5s1JnqRNEyjW9PGzsZGHb3FnF/KvQoN5E/KwVl9wxQ91zWqjjjpk5prcdF9uQKUnFEzxa9+Ig10n3758b9AeZvtlbltW1rOsRqW5zesVe+8Qf2L/7lH9jNWyuxUbfl2pbr2labxjVoVXTms+lciJiW8e22Hi8Y9NmbHsdjWBl6vZADRNDZSWLtY5/8uB0PGnu3rm12dNkuzU7s8csn9sSVI5n6nKH1+cYNe+WPXrGbp1tbQ0oR4JvGI7oAyZseUNw62HASWSfmfTKt6zY5FfwHdnJ8IpNENMEVwbSZjYm76VqIgvWkGMtcsBm0YtsWxdiuXDq2q7PMltlOzE1yygHZI91C3H+xU5xwPL1sczo3q5Vti6ERqSFX1W7oqizt0slV+9JXftfOl1sRa4AmycPke+mrrzs/fSeKPZ4CiQD5UuaEO76oKfCG5JfA4ENWd3pW3d6gtw95nTjDgoWkNnNfS4x/bs8884J97nOfsZ/9e383FBFqgZuvvvqabbeVDQZo/D/S3Lw4Bx/GrwVudgfGhSWctp0/7s/5PQyFHjE3P9ij/tCCmwjiS6Iyx3LCPvqZv2XX75wJQNTpIzYiCR0bJsyioQ43AhG0V2ALof8GcCZmFFqKtMkCUOk9tMtbVjSWD9F9a21X1moJcPDAzTTETARpAcuTeGMEbumkUqZO4Oi6gXLm5WyrSCrQ/yRhdbADgJMDR3pwWDFDOBP7kCTXWUEw8jJcfzmoh2PLJ1O1McPmhBEn/UWSRQAEgFTADlh2Evwu1Faejx3UGZDQooFXbawC1BHzB6B3KNdatSZjhlOWSg7JL2lNhk2p+4FdR7De7BR4CgAOHRWxufglGWi4pk42HQsAU+WL6if3S9umSIkwMEMEXu/JwR+udGLU0Yq8s3zpYINMNiTt6VVzhXcE62jJoeM3cod6Mdh4gcySXMZA7AGY0Oo3cTaYGAGAOtuN1ZuVjxsGFgrAYOICkAHuACw7u1JB02jmyYieR4Cy/A6O7VQc0RcCoIOFOxwJ0BuEkQz3UG1W1p4tBfyovTWAC22QPfYKz1sBvRIMV3PR9JdWJPqoBHAAdLAOg04cRjHMPw+W4DvBlhv6vBILaqNxzkcAxq7pJ0OswUT3I9AtBXPDkQ3HM83VmjkIUA3oSMiwQ9YBgXfGbWbZ9MjBXlq6afsTS9Tbc6W1g84tPCvmUCRPBAZyWkeSATdw6fw5+E8YMsB9XVqjrW0XCwFpk9lMcUUlrT8H6QSyh/aimNpiPTuwK31XmqSIcJRRsXBdqkHuy2HkBdiDLp3Yw8w/rkdAIlq+bpLTIjfAeANmaZDcjEZdv2p7hinpDDcAd+kEpnYcVWNpwR9YCZMN5inI3RbdQpCqSEDVgj1w8XYR8UIrKrWSRyHYW89DnzcSU81p6ZRSyKElfmTZeObJGfseOpLMAVXUE8iBG+raWoBAgOwRIHdKjl1XUvvT0XEwq2AmukmXx3Bp/3QDGhnusJaYJyKp7VR4ymiVZh6xlwLoskeGhqjCfTRZZ0c2mE5tK1A0WnGdWtCBDk4Okeitf7zMpRxI9IwrNCtJsE5OfNXA0gBYlhkQ9+4mP5J4GLrcSU5L9Hbl+6l0midKdpoaoyVarZEaCNY954sYk67ZpfFYoSXprewkstJADrf1Fiaoim0AfoW17FOhhQqDGkCwWcDidaayzgZegUYw+3cwkesaV1QkQicyx3Kh+ihi6de9gwAwS/PO4/kAXYIprf5vEs/CctaitG0jcA9QXAxwYdM8z5XVyagvNA/Z+3CkpcBFAlshvk/RoAB0xtygsmzqbGXYyzqTWxzVvc15R7GOcYpil0yImI8NbPyts4YpGsBIns40j9U1sDMbbFv7titH9l//5X/HfuLT36V4oGq39uXf+l176/qrksaACU2S/jBpbl40FPq1X/p5u3tn75aus6bnrtwxRSIB7tghPSCsS9nUEu7tujB2WF+3z05t3OZ2dOWSM153jYqNclJvAwiIN5BxVLQNR23Gz9Conb03pfIQ3LwI3iRw09nG7w1wOqCwBxP37MjYiTrW3h7cTGDVHvg8ZOKlye9mTfvPVtErrZlYIAnI8XPPr3UUoOQh+BUF0Ujy9T4d8OpLLWk0pueltXih/Tj9LIFYMg/rEqD7W6E91Lkf8eyDeiqAJE3lfeWll2ZH4TaQGp9foTEawHkycnHnZr+gDvBN81BVXLYfCmJ7VEs1zRhn8eaJu4MtnPRavVvdi53JqEihtx5RijtgC7I9e9eFCqzMjnC3Zx0lN3YHQD2W8zFOE9YBpI656YeGzvzEUrs4dv1nknRoNeY9k6IEbqb71BOJcUmvEXtT3TU9tmFf+zPGKA1uGpv+8+3/t+uKR9G4myRuHhRPyGddgJH9uZ7mTQcMakz2TLPuGmJ+ibHI3k3UFYUuzat0HHvQ3a3U/Yx0YM4Bcv99PXvFpc7q8DHzOcc8FaPTdZ183RCni8WZ4HP/rHrQL2bE73RyBl6fWzetjceD8C5grgi9d8kaOhAEKiUGdXRYpCJS15INcknRzYvoITIRY5wWA8Z4rI7SmgzSyMSavLblamE3b9yzN2+c2u31mZ3d29h629qdeys7X8JHhBDg+Q01R2KXuvDW8AScSgUoaZ0G23lYlFbKYJP4Oa6vXltjcxtcmdonrhxZPoCJWtlsOrXZZGKjQW6DvLHTO3ft9jtLe+ftpd0ud87GlnZrJ6Cge1MH9jchbqbCmsKDpPUc5406YxRjJyO0tuuwofbvPzHbqVLf2JDnIcPOWjn4aHxsl4+mdmm4szUpVT5XPD0dDWyCJmiWWTWmu29gT82v2SwMBLPx1Jpma/VmYdVybavzld2+c8++/vrb1qhjBz38kArq1mKHJsdzDZ1e9hYKUWKLIjvAuiezJMYkJvP86nCY4lzpij17gpN0/uk0wgCrLCM0TfrVhT373Av2+c9/zr74Mz/l0+2RW/r+/PuQ/Ve0pXulIFXbnO77x/g6/V7vX29Lf+NDNgzvfbmP2tL9QOkqi6rIeGRVrjbecUqiI8ZebmXb2sd+8CftzfOlQCixZEiq1mdu9AGoh3GH2tVJrmB0TWwwmFjeFgr2cemTZqGYLc6OLNioYb4MguEGgAL4BxDRc+2VGzjGDapIjQRYKDmAEYiWYWgXit6OFht3BuOHQ0AAnLsLSztyPPaUQ8AsBjk44zbWbNYCKZx7swvTdYCbkZubqNUMcBMwCZaXoC+126vCB/YgQWTXIFHMPnWTC30QyTmmN/wVWgS7J7f2+DH6KaSRRztrO8otm9E2ztjlVq1W1tRoBY4s21Q2EmCUW4VWJ/qaR3O1GG+XVB450BGH3rigt/T+vBVYoBtnBuM7ndsAzU2BljAnCeha256feRs64w9AvN3J0Zqqr4yTMKSQK29p2dHULEBfndjcJkl05aY47prt7E61uap1NVqkpBvH8T9RIo75BNU2Wo9LWuwVXKO7Cus3tPMwXZpNPbCGjcmYrVaWlbA2S7UV01LhTNuxJ/KwFLjmzRairOUTtCULZzNtYTkiXxDO5LS3ynnY2U/q65DOatJFcI1UAkZa+KVzZ2in4qbuADPPi9bfeoZbcmP5cmO2WFq9XlrGaX75yGw+d+bWFj2gsfQpmfNelfeWek0+JtAI4KaxAWDVYmHVvVMBZe1kZuPHr9oOEy3axpnLjsoqoMnnMxtN51ZGi3WxqTR3ksi2mFxMhinj5MCktBajvZhAu16sBJwBgsKyFZhZoFc6DHZA6MIl9o/Yz4BDgNETF3QH2KSoEXqvArJgmTFfWFOjgcxYbAFbbd8yLTZvW1qxWzrDjMROuq5ILji1UG25k7nV42MVCorpXAC3Ek6Rs7yPDzOZbM088q8bQNuqcddodEu55slU80ZJEoARaxTGRIMBS7T90cpNwCvGnO9z7qhem6HfiGQDrtYwZKdTb48kuAbUi0KPM3hbG+w2Ys1IQ1EyHA7cM38ppAB4lrD4uDbpEVNICqF4gSmuA5y3Q42f2EHso1YJnHUNTK+wywiLxInZqrnKPswW5G3YXsEauZ4kAKAkGzy5d61ali6FjONO15RiA+3dYlfDPAnGZL4MtoKQOt/m1PYsHVegdrPm8mPWLFbSihogn0CLm5iuFIZmVtSF7Yq1tJ8c+Ij2bYL73c4KAtjV0lmLKVNLTu8y1pGlsDuhw/hlTbOnsfb5DNbpam3V4kyFN4A54cYKyPk4nt/YRpOhbYPRnm9cvJ5zhD0C91K100sj1Yt0RTFRa7sXQ5x9S3eAgAmuGwYxIDcFFbWNRaGJu1BxpLUhezMFCIpsgOUUQygeTUZWzCbSH245n6HyC6j0VjCKANlsIIY6e7anqa7vKrOsKDANaJPncaPNm3CC9daau2eWLc4lqs/ZU8KolwwF5kK5feLqY/bDf/U77L/93F+XqcDOSvvyV/65XX/tFZ0LuME/bJqbsM+8gsFe3tgvw9y89ZYL/WpiJlbcBZCux/hyPMMTNIEiBwwkBxdoBWY6/OGr37BPvvgx0nDDLFF7XuiKA26K8Z3gkQBKPP4Kbo/kQHpmLPHZDqr0YI0L4Ov+TTuOaXS3hOai2Ht7YKbD7KKt1kGn/vv32sA1Lf1n3qCRdBz3SWsHGAq8iLG6AAxitOFgV3fxfkeACjFZpRUZoI+/ZzD/woBEuUvHAE0D6cBk/+PcHCXQoQ7YCumAxKATANsDq5LBTg/UZP92oCmNTbqevqZkAm4csOhapVUEiz00JF7EqktmQckwBn1sYitkZxLAk+ZYB2kFSOQ9+H6z7FWho+7gV7BAiV1SF4HjXg5qpueHTmLump17ncF9i7WgLhXm9g7s3vrt9+nPH7CzsPEY0zBkh/YmSA4cAf64xqLKO90auh8sdrBnb0ykedb7Na8h7kHYBJD2pHKjfTXY19206LdV90yQUkGhlxruQUv/pu4hQEXtEVp/DuL2oRryootM3D5gq/2ib5jVgaPpcxx4FBCnwlm4r2u9ejwtEymK1lo/PbZmf066JpFlRWivx8EbikwdCKpsBUabCoZx3nWAeujfcjSoYyDMaKJ1PrFn07DV5DdyyHb5JK0VYsYgn7hTta8xB/WDwXhhX6jbdegzekHVmeWxL0Rbcm4jK9qNyB3Io23rjWKZaTG34WBu+VFmM4r75Ed0Q+GZYLSmb60qd7ZZUCQf2K3ytlV1JeJNhY5nWdl267/D12Ixl2ZnxMnIY9Hot6XQuLDtbmq3mqUdr+5adWulmGUAuSMrpDO62W1tud3am9fvWbW7ZG2DfJvHYd29e9XTWYV6rj2t1f587M2yDrPp/ZwxRUM+Gta9GST00lOBlBxEsUt4uYsYmdUyZkJVlBbyYb2wkvVcTFSYRPt10iJPldtqUMlgc7zO7QR/Amqe80tWzMg9Kai2tjpf21vvvGsFup/kGouV6/mXG/3tz9d0+d2ccOE1tfUDblaahxRjfdOCCMDKUL9bdDU5oEvu6SOgfQNDpPnEjmZzO55PbXV+bjffuak8Usa+Qa549iMv2g9+/nP20z/9P/pZBrj5td+2l7/xsuYBrvMyFXpkKHQw0x7GLw6Ym/E0+/FRsAsOVtT7/vwRc/ODP+YPI3NT7mwYIRCcAGZlmb30fV+w63dO40AHwIygG+Alz21CQq5DsXXgYjZ3Vp9YRwRMIqJ71VOBDy2L0W6BQ2uBiUZl5ercWvTQIAeRBKp1Bk0zjgmMbEgAx2a0vPI5JK9yB3fndJ2OIbCuz422Y0362lkUNdhd7skGumuGDhobInv3aGQ1LCXAAfTMIhESIEpBlwRwNLZmcqLkXvX59craxdodprmecAPnYJaJwxbmYCbXXIx8MPTBkZ12R4CJSm2lmQ1O5tYCkMBwg3mKfsw5r0UTxaQPmofzr8I+Ergst3q1MkMDkgNjQADqgQIudo2AxXDE3m4snx9bMZo5boeZxdFcoBQJNW2ru8WpC1FPYI26hhPgUH2P6yhscHxku0kwnXjWAIRj2qwBhzLbwVRrW5viE4OeKQYt4WAMy2k4wRG+1T3nM1rO3eQJ0IVgDubrQMCcTm2z5V1nWAH+iLwH83ZgQw5duaZn1pxMHUCRyY+7LldqYYYBPFbyOWSO1JWARgHUsLQEbHhQCct4lKFVx7MB9JqYTXC1pp2Udt2dNfcwlCGoc9MiGVFRuT06khwCkgY4DQ8259aUK7V+CdTJhjaaH1lz+ch2gDaEPKpEA4KNLds2tltufa7lrVUwFuWp4oAq1wZDdUhLadPYBq28YEg22VKAtuHbg1aei5RaM5hai1PzmKrm0GrWMfNTuoDIKqxUCKC1Vq3QuCrDiOW6YK/hdi53eWdcCtBTe5sXEGChitmMCZYMUVyvNgvm5W46tpr1SUHh3sqa5dK1YLEsH/OauWQJ6tVSRY7xeGKl2CeKxMQ0HLSlNUPURgHNNw4oyTAlVxW/gCUJe5Pno3mPNmeAoALag8lA8YT9CpOrEWZKrs3qCR4aY2igFr4OYfiOBzIbQ6gd9q2KKOXGhjBnpye2Ne6dvx6kDZXwjbRP7rLSE10WmIzXGf8Q94eNWu9smKMxW9v27i1rMf8RAxEt3SPLLj1mLdIeVlux2NhAmpql7TZLq5cLl2E4ntjo8Su2G16x8vTcZRcAsnC9ntHaHex6gLzbd/SZbdFaNh+peCIjnWUAxay/0SU3bANoBdBttpK5oOCy1XrGdfVE64U9bMd9KqFizLMwGWCunru2p9aut4clQIJ1kAPYXbrmOsmAo1wnz4lCA9X36VjyBJwf6m2iABZ6fNoTIcoLWC4t3y6tRQeX3H/sIDqBuxgAzciajZu7qdOXOZfxtReimrOV5WVr43Zg26IBr5OmrHDj7dbqNQKjmPLMBfoq4VuuZWIFqKu2b4oRYlc3Ak5dOgLG9pHlgPvsxmwG1FqmzuSuI3FSwr7j3GC/cK1fGVpdObIB7Xe0NAvEUH+hx2ZT1iQaorTyb7zAwnxHWgTQX5pz6HZiHFTaaDewfDix3RywmGIfRnExXmpn35pRdFFxTjovKh7apRMr5ifWwIhGom1T2Z97/Ni+8Km/aF/4we/WJYGpfvVLX7avX3/ZKJkMi6HWwMPE3ATcTLIfuVX2a//7/2ant95yHbjol+W8Y++XPlkHPqS0MVh2YXpWrnBVLWxCcTRY1DLKkxNxY2+8cd0+8YlPKMHf0QUSfGxY8zqjogOlD4j0GZra9gKwOgAbPU2Mvw58pJbbflSagB+/Hz/TEqMvpdF7fEX6OO8Z1HZjEa7RHYD5gFeokyeYqOnHhAWO7ThoQl1XLEVAuWC9+x3tjW+kc9P9iaJGx3BzcAdQ4QDJjLHpM3y0112kRglX3etIChwQ49vXkJiuB87fARgmMDT4V9xL38iG8z8BfzLjCd3HTus87j/djbMo/Sb7bb+sG28/7j/rKNDFmIhpF/+d5AUuMlQ53x0Qee8/ziMPwFofgcGMuw4nMJcOI+c6OFDJMEhqIUBOPnfYFjZ0Kn0nwcA5N5/PbUpXgrSkfV0ljU5/PQUevxNY8ElWJwHa0m9O4H8Cw5Kme99Ai6CuB0ZLTkg5RlrL+1lxwNKMB+CfcRGkd6pcJz1ysMD6gDlzZt+WfnEdpmt4EPv34vf6xYH0unRtPi0PrzE98z7blSsTsST+9PcCzdl4bsR6B3NP+/5+LgrYDbA5gc7xAt+B+hIe7zPH+FFYOvbkMQJh7zFpQ0b1wvvuixzdZ/e1SlW4OJzhNUVBnZeJjODs4wLzSjEeQ8de0lHdIHV3kL5XNLyPdwjKKT7+UmCX8WXb2juv3bIvf/mr9od/9A07W6xsU9V2vi4Vt7qmfe5eHu8zPqw2yU0dtF77fDzwGQ/94NCIigLRxTf2Ff1efyQlFlfjEHO/1OUng9ajZNK4LuJr73oZEteriO3XBQFGbenKmXIVY8d0HrWtbVZrW61WnRGq5rKfVv4Ye9coU9zYc12r8+KaC8moYiTvhTkao5cu2XazttPTU8UZ165ds2NiIoyNi6EIMsvNxl579botTu9ao45D4tWJffzbvtX+y89+1n7yx39U0D8Fha/9zu/Ya6+8ZtVqa0N5CjxyS/8mS/qh+PEFcPPiZvAn/9rBzUfMzQ/ydD+M4CabmdzSpWnk2l8vft+PCNx0w4kwbYBNSes5xjgABmzOJGq0GMOiAkQqN2oVFvsRphZtrYrknUnJqeAAE8CJA5nSfwRYU3sgLeVeLZKmYWrLVAs64JWzMBScAVwGa4aWcA42F6cOnTQ2VbHU1GvohwKgy2rpJiBK9GllJHk1MUIxXaC9lN8W6yZw2mYyFlCiw8j7eqI1G0ZXLn20GvAGsCkqWbCyAI5o2RCPKZhEyjNoc1SLY6XKEyAWOJLYi9uhjafJjRfq/Vquui4bmblTOWPJdYSxhZhnaMLNjxxE5NrFiuQeCh3GcqkDIOV127Wqo9O2tTWt47B2xeIci32LqQVg4W6YWXbv3LUJaeGRxotrOaWgVW31c9fW45moPYkzWIGTwlrXVoU5BSMWhmGYvwwGgKS4oEsE02x17tVhEgAJppOchpwA8wjWW7W0FiMkQBIAOBhWPBtppY4F7uUrDKpAXSJ4IoCP+FZsBIBOtWjGtYKaEDQBYA9yVfdwMAeUBlSH6Vxv1lZv1yLAweiSVEFd21hAamkVzDkA29HEhscnlh3NxIKmPVhzXJfCOPiFwLJCpoFnmw8za8dzs9FE6wuZB7RMYaUpgBrPvC1derRDG46mAqN2y1N3BgecRRMTgEWPwDUS5WOIkVG5USs2j07mOwTBSBowVrMjgds7MaZdhF7umzDtWJ+wGAW6OntOLelUpJnDa0Dm0nbMHcAykjLMqNgnAA5nA7PpsTXTS5q/u+WZGMEESTCeiE/RBSIwIQgRExs5ADFUkQRIlVs3MaoBuCL5l9YjQG0KpxgvQBzuY4xpU0oYcxFX2xo2DQEc7e0Aj7DxPIkBHKFdV1qkhKIwwYsjXXt2cjX0fkikvfVaDvQw4pbvmFVopmpSyIWb9mXaqerGAcU8P1YYW5dLMRg/YLpTAAAgAElEQVQz2qS3tF7lYvZmrB0C2+3OGd0RCKfWPz00McEH1up3mKrOAq4HuTumwuDTYGaGmjCOocDE6Oyy5+XLtQ0o4EAiv3xJ+wSMU2Q5YEUPdpW0X7diTLksBAWr/PjE2mLk8bbYzeaGQGIc3wvXe+/lB/CHLRI0FN/vmZvJ0CO0aNXiS2HEH4rLB4ReJ6xRNisKB3J115mQ23B42aUrZAiEXp23GRPojgdjKxkXuO3oemJexFYQesyVdH0zMVIHk7lugyIc6w4AU/MFNjkaoGEOo3awKChJ6lat6KEDy97XYHDF6hKaKV3d4Qjgd23NeqX9eTg40roF2FXyFO7lAsqFN7GXusGVxo33X5RmK4pfGAGF8VPGnuNscUBX6W7SgUBxbMqNAkoWZqWbEehMgHHBvaGzCYDNnCw3rn3MHgcYIfZ1yK8I/CbxGNq3Pfm0/ch//Jfsb/4X3+vmYi3g5lfs669/w8qmVpIzouA0HOoviQZ/x+OxTTAPGI+776GJyM/4l7/s/0mn7yCh/hMGWymJVywhxRESKNdoxizhn/4i4ObbOnsasRZ5Zq4fdwBsBvPNASTAHTcYw7GeAgj7IOtL7vSWif1DwoVsx3PPPedMkwzpCWftuO4he28P0HIU44AZyNwFuBc/pWeiI3CoA738vLjINjsERcDDD93JNR6xJ/qwoou21528ONTp/YsAghIAc5B4B9NQ53sPOEzvL4AzmIYwghPg6GTsxOgKYrY6gUIOo7uYAJkTsIGaBDIWPRAn/ao0SgNNwKjCnXsvUACDkesjGDqWcd0Hmo7xOn8Oe+ZmuvdORY85Ee3tzk47hBj0e6kHNoF8D4A8REZN4Ol977Inu+qKw/xFYEGv9T49fx+b9wE6EojbQ164z7TunAXrZmodmBXzBTCDtaq29KKw7W4n1hpgZAI/df4TDxJb1Y32BdaLg2sOvvXntr4mtgOAId4nNwimqI8KLfPeeYAm3p5F2gfy0vr1nqvDP/uWaH+3vTSAM4MvAurBtj1gGF4cTy/wvhe4mZ7FxTV18XldBDUf9DzvZ5UeAn/dHA9pljQv9vPBcytvE6cWHRqXnVO6Mzn7r/Oe3v0fN5vay2g4s/fQYMlf36OW9o2keuDpxXnrEHr/s9LzCPD9PvOxVOMJNnr8Og01Ds5HO35aR8EkdVn6Pry2xwlTkUVjJj3mMNtKs0X7uOvB82dXFpJUf/PtG/bK9bfs1r2FLbe13VusbLHe2unZwnZtpXMDRijngktleAec4hp100Xc6mK4voeSo4UOP581iK4Qd7RP+4kXSLriiCglh3P0EFiFSJF2rYuzUnftfgnK0/YamR1rufdmzHk9w9TFQDZJ7sR50jG8iTNTaS8A7YvLLJzR/ayMLorEXE6t+8ioceZGjKBzNAolzhYvbIyUW0Fx0XNu7xgMeSz25pxzrrWnn3rK/vPv/k/sb//YDwd/trGv/s4/t1dfecW2gJvEyMNH4OaDZsfD9r3se/8xhkJR4Eju6B/ga8V57SPNzT/NA/5Qg5sAF40HFQI3795TQgjYo5Y/6fORMFdijOn4ANCYzNRqmwHSrZdivQGSQI1Hj7CdA9rMzbKRJ8WAYYAm/J5cg0PHLYyINP6xQXrLpbMBtSkTXNHyQwBEnr3eWrv11nq1WPJ7lZtPqG1heuKA3sTb0fldWh3Vmi6zk0qsMD/sJKTptfC0ERP4AQZiThIMxwFO57BotjtrYXjUrdpey4yEnATcNUm7tk8dENGKDzBAS7VcbUPPs668xRzcke9XM8tpleV+lLRx6zjmDsVsqtYbGxe5bWElcm3SqMO8yfU/BUaUO28rCj1JmEE1p6R6Frz1VSD1bCzGXkOQA3OR92lzsc04bCoS5TVgMGxLN4iRzIDaXXGndYBKYAiu7GFqQ6WO/+aZUAUlod7VGE7RPgsABZs3aRnBHJ05o3QYlcI0CfTmbi0gIISgeHQsV+T2/Fw6fgLRxjBEfZwxvFDYD/OPDS09S2ktFgKg5WYLGMOYOJ7krfzBUCsArmCXIm8IkMT83lUyG0JdTTQrwAPWgoxJvDop4ydAS5kEqcnIQfSS9uiNA/Zqhfc1BZjGmKqlDMat3Ocrd6GezG1yfFms5bKlpdtb4gHMNWdpUd2eOcN4euLJ2QZtQTSIXINHxkOsN1h0mHNRiWWNIO4O2zPmqVjXPC/phMJcrCzb4p4OkI4mUejOhhEPALHmEmMIuBy6uWLkAM4APItNC4iL5AUMVtrxzIZBTuN1zDvGXWYWBH3S3QVUrVzFiSCPRBgnykFj7cRd1mHAAaq2G4TNeZm3jQk0kAMpxichuM/8FjgBAMn+hsYtGqMUXGC2sne4hER+MpccgjSrthi3HKmVpwFkZu7z7EVKd43gAQZiO96TIgbJhBaYtcaz3jg7cHxZBSIBy7DGVysHVqU37MnjCOZgBXugsbqI5J39KKm182JQTcaCdlbWG88smKlqJWdrXZ+pnZu9BYa7wfJdLM2QGCHYJhEdnVh25bJhPqT9GMkH5jK+MjCm2QeKrQPfI2QVuC/kDDA2GoZ2FXvVufZ57Zvx7Hyd+gNW6I7URSRI7AMi11OICu1KSSagCStjBHRCnbmq4okY5pvQzgUgdu1I1bxU2wHQzCybznWtMM/F+EQKISQbtI2g9ctYsc8C+qOZytymCKVzopDUB3+o7DN2sIuZHwDe0qgMsEFJu/Zc1vqUlgdrh1PLp2MbjjPvRFghK8JaBsSM9nbpgXoxTZIBi7UKeMhV6BnORw5orndmrHP2lxka0GNrh3O14WldcN3oCsvwDMkHAn1wdRiGmMixR1JQ8PeTRiuDxedy1u1wC/X9abukQLS2fAj7ZGd1s7WmzOyTV5+wL3zXX7Qf//x3u9RDk9lv/caX7ZU3X3Fwk+IKz+xhATcFsgBsqpQjmZl/+ou/IOamg5tJ89vPkUPWZvAkU0tmsACZD8mFFxkF9hb2+c16bbduvmtPPfWUHcHgV6jQWqX4xJmJJH4p/0yAxGELqyeDrGGBXTLfilZRRw16oJ4XArS3CzyM6DTJZ0jVZP/ZzuBM4dP+l2G8+9q8kPT3gt2L4KaupJeo8p+SJQpTx6S36ZcFIOC9vCNilvislMhrKw+9Xuk79q4yXULCBhPWpPMj/jyQFde1QV+I2IO5qTXLuLGHdkOxZzL5ovYb1H6hP94q2/tkfVe1WoCfrpTmYK5AiB7YIB1EzaV9W3t6Gocw0v0AaXevwsuTjuJFtqHfkwOxoQd88fZ7IJ5Ypck4KwyZ0uv9xlwrW9rknU5oxNe9ggQawCM6doi/ks4qhQ+KoOxoim8BdGqBPO6ETTvwVn/5o7bmnlRa0p1kDBMhwSVVfP67HmaSBXB6nK8TPTHnpB24Q6W1EwCew6X+ux1w1tO4DNbrgxuGL4Kce+D7QXPRp/sFc6Q0t3rPo8+GvQhwpseYSAPp63TtB+BngPfpM/v7SwI3la/0b0OAlr9rlCDd7CZpt8be42PrOYdA7p7Z1MGLe3tpn11+EUDt9sBunjpY2i8mpLW3Z9j2Nrp4XbpHnfH8T6BzKtp4sVOgYtKD7K2LVHjR7fbW+X6mxN6ofCHVDGCDeku4q0P4mmVMYDhvKBRmuZ02la3Lysqy1F/mPZ4I5BkQPzBK3Jbo33tBi3MlAaHIt0lOKopdiZyj99Bf91LgfdThUdItR6t9qUJbSZGcPEd+CnFzIWmhWCXWit9yevich6pW7x9nJ0nAt/zMce3+OAN68yZEfH10pekb86rbwH0Iu2mvQ6S3+3XLtm+aRj7hBAY9w5ijKp5A6HG2jJtA6l5cHkkdeeHxMBhB+ijs2Weu2ff9jb9h/8N//9+pQ5SXfUVu6a9Ztanca+BRW/qFU+Ph/PJ+5mZUo9OGkXRZ3utr32S6ozUMhR4xNz/I4/5Qg5syAFHKZB/9/h8Vc1NVb4l7AMi4g7d03KTJh9bmzNu2JWRci9FSrLbWLlYSzzYMdC4fqzWVzBZNxwIjIZJvQJzEvBItMQxgRAMIVg/voUQuroHkWxtaattBnw93a8CMQkEqrXsCcIqxteMr7viNrpiMj2BJuuGJt0a7uYIOdBnb8P4OVokTwudQtd+sbAsgiFPs0cwaCRq7sQTEI/bQNsMRHCdohJphAYo+5BpXJMgARDDdAIoFbG4tI/lUu05jjeijVPnCgZ0WAIk3e8qGSRDAnVrHh7BINh4U6vkA+qHhR1LLawAScDL21yp4laBgFLsEgMAC80NDQQ5t3bRCU53LBm4yBBBL63HSN0xt8gTWAqddE1HPNAWcanfhetx5nhYiNFlpKxUgin5hnMO0+Ok6Z1M/pCYAGqW3Zre0l+iYdaYd/FeEzdEeJMnart1oiLY8tPEiwFYLN9cHyC1mAuzjgRth5IPQ/AsQW0663C8MEGecCCSVRwxAPu7Entjwr4K4AFFgMhZcP+7k3Lsk32AYO7ApJh5zdYKRkB/aSo+EOYX7Oi22TlB2oCkZP8lUayCAGMC51jNFFxXANrdGgKFr8IlJOT5yYL6ENQYD0eeu3Jp5TgoJvH1RQOAAPT5ae2VDH2wcd1jXHAQQFbIbHBYFLq4NCigO4KEAFfB7VLgOkPqIWyvQF5XOQIBekZTscAElPgGYRrLg8pG0/gjgZNAiMJaW2jAzknkV7L/KWdWsIeQlkMLkmap9zuUmpCWquU+rLsxgB8UAqQU2AP7BkosxKjZ35MyNDAeptsYXgHM+dSYlpmgy06Fo41qUaAOpLZjxUWDl5kRMmLaYygwLdiGIeFMurCmjNT9kIvK5m0KJxR4tU5IO4ClQiNl427NYwQSeaDESQIv9mYnVqUcQepECsLlv9CVZ+5IgaJ2NyL4ycq1Yo+0aZh6BslqQ5tbOjy0/huGdmcE0RM+WcQI4n0yttpUD7AgkYW+ZDWSQA4gnmQ8VEriXpB0WBj/sRxrugU0AiDIA+Z2Aea0nfb5LRABa03YtvBgdpDFzcWd1CXhXWtHWVp+f22Qytu1uaA1yAqxhgPQCtncwSrhmilCxqYgpgcQCcxD9YcYdeQhNGNepVXGGpIDTDnBvWAjQrBZrKzZLy5VMBLDJ/hbsFG8PZK8uzNB/HR2ppZ3Phl3Z7FwuBDkSgHMVJFh/BPSwicfBXD9fCKDP25GKCmi3sn5Y0jBoeU410gujkbXTy5Lb0PpgveN4vjw3Oz+zvK5sQgFpfmIVZ2wYYmme8VrGirFAh7fZWDbO1Iaej2ZWrlhXdGIACLMmW63DP3/pxL7wV77DvvDpTwkg5z6+8qUv2atvvS62NUZHtO4/TOAmDDPx1IO5+Wu/+I/t9NabDm9wHgj08yA3JdApF0ygoda7Co3ebrjRee/PxUGi3BZnC7vzzk21pOt9QiOSueWvY7h3HQiWdPg8BgcA3LOrOC8TuNkF4LrEPSPPnZX7VBhPtJ3V4ucO60CMel1nXFIk8H6/hCLeTthnkPVxD5GJUtofyUAPC0kne7QoRgtEr9XXE06PmJ3dF2OdNBYFfgaAK3Az3dM+6XXm4x586LfxH7KTIpPpwJgLQNQFcNN75vuv2Uf2DvSxNTooeRHS2mdFbrjodVLvSEmAh4Pa/pyQVeqeecy1i/zCA4Q6hu3gc7X9f3Bws5+3dKBXADQOOuzBPo25Jk20eMeEcVBx/7vDfGBjmJkUphTT+lyXHFKANT6/Gwd4ZObpre3J9EkxScT4SSIA/V6kH0Zo68ucprZa59whK3Uv3bAfKZ9iCXXpA4v7EdCe76u+Y8M5BuPryI2ULs6u95oFe4bwRYCTr/sArXCfmPt9MDmtwYN1mNZbAH59cDM9v/4ekMbc72rPpNZy7GlZJomM7j0CtOq/l3QzYxhVHA45iT4IC+M+/Un30r+urvByUDg6zJ6Tjud+3FJB57CAkcyrunXXARP7vUu4btoTdb+JeRyFqohq97xQf9ZJ3oExEqmBAmXvMhXXalLv9wsUPZmTgPqu6+xrR7JGId1QZpioefEmzXntdT3Ga1sSi8d6YU0w1iriuyFoonB0Or4U18NQlt9T90DT2qqqZYLE17BEpSOKw7xAVfLZ2pbLytbr0tbrjS0XS1suV7Zak79ufW0JOUyBQgyAusnU39A5y0tGTvqzsd93zyK+TodLBwbv5183N1OB4cISOyR37p9fmow6b/eglOcn8ayTlqdyVu1D8UyIDQcDe+aZp+0z3/u99sWf/in3Pshb+83f+i177bXXrS4x64WV/khz83CFPpxfdczNdOD+af99flLZz714/eG82w9wVY8MhfwwSEc2m3zfUMjb0kmM2Ny91vkS4Oa7d7yCrGDR274SqEjVuAaqIXFHTxLgQPvRTmAALbsC645HYqDAGsNIxIEyd5b06lHrCTiMR9q32YvADhDdZrPGyIgEFeARh11AAIxBlOVXas0UE0YJRStGCy20coyk/RQdDwAnDhpt7CTfwb4BMFDbvLdca0MGvIGOD4gIeMG7xmGwQ/uQZB4wVI7OYTAEiCVXdtoFj6zlbzF1l3SBc7Rdoke5tQGu1o1XtpWsqo3NnQ9lOEITO609wiSh3ZMMk3S5aQUMwsGQdvGpMw8j2dYm3h3Wro9HAlFtYL0CyLmBidpb2dxzFEJzaewNGsx8NtYwKcQw81bEEtaeNFjGUcuNFoVgJnDAi6fGNZRnAn3cVVJPVbqZtGh78ZC2S3dLVNU1mFG0ysvMYjxU+7d+TwAX4K8DEGLcyqxByA6P3YNSOSkDJG3cxEUC3gB1AF8OKugAlKmHP8/U1KEgKzGyovUcwyGJvROAS9MphNv1mW4CAogG4KDgBZAWluCM32fOB8MLoIbnXtbieLoWqBu6SFNwV8s4CmYpxiHJUAune5m6aD5TkaWVvZHzM2MjnUSxKdGDpaUdgwsPoqsMUx8eRinAXAC42jS8jVftp2rjQbAeoxRMTsR5lHQBUgTeIqPQ2RmsaqdxsNcz5KiUMhTB0pCWLq3CAvdpgWf9uvu8dMXCKIwoEksp3c/5SvNs9NiJWJ+w86SBy/Rj3Gmj5w1pq+L1qe0aQDs2sVxjiglNsFdIuJLxGKxTWurZP1Q4UN9quLkzYxvLANBC1oB5nJxsvVsnNIAkBZBbwbNmD2IeiKkciRdzDfYe1yS9ItY7MgTOJme9M6Lo++wAUmdHcc3ekqRzScUC0FrXkSLoKtTmR8s0zxpWOnsC5jmlM1D3W6fPba1rd7TFNR0QVOOHtAV6aDwLsVkJwmHTThx8m00ljdwCwqLHyLghw1q11mCSRTsQupICv50xzzyQRUVT23g6s1IAIoUu2OOA+AGQw+yj6DXARb6SqRD/qhUbNiLLb7uzoWRma4G0xQTU1MFN3hP5C7Rbp4Cbw2PpvnpOE2wTAPGqNCRWWTdV0lhlexfTljevvbuA8wN2H2xerhGgt9y67ELG+QLED5AOm3/btTSquAWbmHORghx7BmMtsHxqWTZxXy/2yhaGEix1gPaxWeGu66x3fR6vhZXL/zZo7iI3caLr04pjLmgq4I7uyRJAZ4Oms/AH2jULy2F5bNdWr9ea52oFzZBFQQ4GBoTP16iW+Ll7Z+FavdPCchi7J49ZXcwsQ4KEPY/zGtHNGs3NI/ux7/x37Qvf/1f1HkjV/OZv/Ia99uYbSqzE2qQ48VAxN6W65kxKq+yf/eI/CeYm69nbD3NVjzyt8oQ4dWpE8kuhDnmGwcCquhGjBh1w9ku6JtA+Pr1zR8/ypZdeUoIpUD2BYmKYwBwPiYiIVftgQmob9dZqicb4fE5AksMwHWhzCGzuwZU9YJLZLlpNHWxVKbNL2h28YnmiYR3g3QNAPHUORMbZAS9+WHdndu/LvU6ic3Tui8r7jLIEfiS3Yl1nAnTi3Q8S2XT3QQjqPuGBmNMDvtkDN3l7zmLfMvYMWSXLPTCmY7u9T36R9Lq7tvbEeIv3uY/hlgDe+0dnD8p1c/HCGPbMXRJjUfO2Z1qjmPEBbfv9j+uz4y6y/NL7uXZggJkpVuvNQcWkihJoJd/rlabVxHMVYzUmkUAy6fFzTuwLCn4txKy+tyXpAgAtyVdgWjQcaT9LALmKfT2Qo4/z38d97cDYNAKx1/aA7YSHp7dUYbHPTExGTt8kz+yDk2kc3diqx1i7APYlIL27ugtSA11B4KCYEeuv971+keK99ofY8Lq43T87WODxrPkd4oFO/sZvJDpgPAbrf5bfW4BgPWkKf+wB4evHfbQr3a3HhIorO8btxbXLzxIzLzGiE6i5nwf7IswezJTHvOt26QPJX/rbUgLCFd8F0Fkj3ZLWWYBnrp/pkme6E+kHA0B6nLk3xPLzWJJAMiHtdwTsJ4/2CuLgGpJEIgoE6zvWs3INMqb4TD9PIs4TSOo5lu9Rzk7VOYKRlxiiLsWWigirspU2aFVWOrNW67UtVktbr1b6GjLBtuTnO9tWlW22pW03AKWlbbY725SlmKXqEut0d32s/fEKqtZNdtcat+xnkD//jsGbsq5ubvS2v3S+aNzTJ0ThzhXOvBsnSC770lfCEPbMc59XuT3zzPP2A5/+tP3sz/ydIPM09qWvAG6+JnCTwiwa5o8Mhb7JJvcQ/PjPANws7edefMTc/CDP9sPI3FSr6BRRcLQ4vM3po//pf2XXb95yl142Z8x+SNpoRSGgp1rFAJF10bpOwkxLK+BN7a1Au2hLlYMv2mtnZ94SqFZKPisBRoBPQ2sAlySkjsbGSLqDtILqOMSFGUORIeYNhVPx0fek4qtN1sGHGrbeDvYFr+GavbUAYBIWD7qZam2Xg12IK9N2LZCTBJNM2VmHaqtWZygDRGvqzgEnDkVQJVismHuE07SN0frD0e8xZ9JhbqPWEJhEGyXNo4y2cjQ0PaHPGXfpP+6sUUtkrZyYlneZvfAeAtpopXUnaViolsPmCZkAwFyZNQFkwgisvGV2gGkKrUIw++ZmYfqkRB/2DdVHkv1yZ/VqLdCCRB82YhEacei3FNPHdKZofFSi5AyBQUW79kCHa7O64a3AOJiL2QgIAjDgbtPSvyS5luEKgAltGt4+DRNLypL8G1pM6KNlvIakGx1UAaMBvtOCPR7ZgJbndme79cJqWiyFB8OcS8mha0HpMNazoCU9GMDoR0m/zx2xkRAQaK4gCVAZGYPc7Nhd2MVU5npFPogWJYAdANj51CUTaMFlvaiVAux9Z1Vi4rUwNglgHGCUhiVfMx8VHRbS6svQ3wzdQrXdAtpNHRQT6Mo80MxlDBsbSsuThm/GkOC1dFMfie2HiynFiwnaprS4sJ68aqtYkPvksSNkRFICYxGdVVhm2UjAuHRkg/25B5cc4PJxcZ1OPQDhfgR07kCuD6FFdjp2DSJW9znapRvLp0MZ38jlG0kLhMIBFAHdCa4A9Fjf0mtV+OeAEYtSBj8uXqugnTUSrLxBjntxY9X5mdWMqVh9Dm7yGQDUBKvcr+c1ANNeRNH9aK4xZ7gWAisq6xIH1ed6DOptqgaorFZqNFJZv85UJGh2QNj1glg2Q9yrFShT1HBJBmmqikEIeO+sJ7SDHWKGfc1e4xqx+W5jJWsiadvCOuXeQ75CkhZ3b+JDqb0ZszKAM54F10rrtvjVITkBC12a+i1asSvLkLJY1dacba3FRAem5hBGKm3qXnDpEup6Z/N852wA9kFpIsPUdua45COkYessZjE0mZcAlGJtwopubDwc2VbIIsC573OMoc4GHMYXSxuyNoPxo+cQQKXc6ZfomDL2je1mx272RTt7JDAKimmlhwmOBi2gHB0IW9fIRf5AiHy7sxHA9LaUrIEYsVxTMNq4nmrnLeus1cHM2/XVCi70gb2XNncKC4ChQ2tGU12La4xy+7WY8GrJ1/XwOUcymlNiK0Mss3aC3AAt5Tsr2L9xGYUZqqTf27DQy5QUDAAwU22DWRBMdi/2uJwErvW4mZaW896A5px9FEtOLls7mFlDJ8WQ9vqRm4k0lf25ayf24//Bv2Vf+J7vDIC0sC8FuFmVAW7Syv9QgZv9tnQ0N/+Jnb77trdLR8GNs6Jvv5JIOr6aSaToPEHOpbCKvZnNgfMb7cHh0O7cPbXbN2/aM088YcfHx0psRzIc8jWtIl8Ugpwt32V83X/qLFRxxCVMnLm5B0SUDCdOXA/8SCDVIdDj699VR3vAQ8+bN/2+9qpIRt8rrr3YfdqdopGU6tYuAKMB53SQrMARnQP+k747dgKz9gnwHqz1a+qDHdFpkoYwftxBgAk4vHjR8ft906j/l703/bEsP+/7nrPetaq6exZSpmSK2ihukSWZ2kjLTuQ4CSIpgSTDNgIBcixRpITAQYAkL4IYyOv4/4iTSEZeJJIsvzAQm6SlzNABglhObJFDcoYcLtNbVd31LMHn+zy/c86906LIhmM0ga5Bo6eqb917zu/81u/zXTTFT4AaL1anR5XA7vjFySWcQ7bsFrTHCADF+8wooRw9ZOM9nSJ46geqZeGUNTWkzg9ojIMDA/g6YZ1NAUoH/k59DN/+bCM0ZzofBgAxAnRJuTcF1U8Bd+1v4r6dfTz59wnwlvx0VUgLewaBh0n2rmnd935JeuuMx0wBigI5A+Dk83i/lNCevufjdA1q2+n9T8DFJGGf9in9cwLhQtae2HpD/5t2AP//c4Bv2sbn4/F8jE1B0AH3+ZMG4Df4rPPPcYn/OObfdo2TMRs3Md775BYTs/UcJE3f04VFxDgbnQMOFYPJ2bxvL3KctFWwA/26J4WTyfznIbTp06L9o5jptBsH+0bgMll2pDeJuTCm4kDj/B0HVb6/r9tLpcgdL3YkcHP4gLDhcYWNlwG8EEPgjhf5BctFf3zbow2GcGt7V+XE/Omvj2CoFMiWlCiTOVZXqoKArxs6VQmA92JE1MXGADfed1Kp0tqkQt1RTE/+UExuD4S8toYsfnfAT7exY8PrOtsheT82ttvubL872OF4kPx9f8y9AkIAACAASURBVDwIMFX6PO8De5RzPnuveG/55GtenM574fF50jg+Afv9ObA5csfHZynFYQC9Qx1N9zfabUBowX/TiVeZfdd3fIf99V/6Rfvv/s5/42+e9/ZPX3lF4OYBG6ucuea55+Y3mIaemX8SuJmuJp2pvtnvn3QXBAr93efMzad6wN+W4CZQzmIub03mzWPX2Ht+/m/aG1/5muSn2uQL3HSfPe0nAfcypNkOOgB0ZQB1SMAB0wiFiMoyx/SMg5ZAAFh4MEBh14R/Y0g8JR2FVcPhLYIdtJAI5FgopVuScXAJAktgsUUyNwCAGGkceIMhKKlv3lpVzwUWArABJgLCarEQCIFMlgOrWy9qIg0Zs3vFeSBL3iF76xUaRPiLwCEWPMA3gEH827CmK2rLlldWzC/kfSlJm1iZgK4ksGbWbLZepQPYmuNz6IAcEkYd7IuDg5sAcjNSpgF4WDDwgCT4obHyCFjn8i/aQD6NAjYBZmBQcjiATYr0GPBuPcozuU8AB4BccLzHnhKtwzx/qNSHN+OxOVg5u3JAQimwsPkcjBOgkTY911/3wKDZTCzBYXPLMpzk4gT4kKYK4AI7KUBPbUfkq9p4QAb2ArCUOPzxT5uttfgGAsVxHfO1QDgwSIIzBHwCXrPPkEyYPjZhx8GPARSAWYNXI76gvBeHXvoP/YT+HXJEATRkgwK2z2Asw2Ik5AomMWCib/aQruIzawuYungmdpYThiVaGiw53tsDPnIlO7M1cXm9LlZm7h4kAlhsh1ux6Byk5ZoJ2XKjbbBwHWIZAzVgaungxQ5GVuusZgCzHq9FPh5WoHvxAA5iLs/hHYaurBQkkafvOMvNx3kmOayul765vrKuXoqFqPZN4I5Adv7QJ5GSwe6NFFrt/Rgf9JeQuCwrswtktR5KU94eBFp1UHAJf0kS4bK02QX+lJXtGa+0o+TmUZBgowkDiQ9WeBSTkbcRPGUB6AAUNWFPe2uR7W63voFl3pCfl9sLtIBF85lAX2SkPdJs5jHAd/CzHm8jnjtMvo18GfF27GfzmAed0Z5RyAFUurmxnjAs2orDgDwoC+vFJJ4LtKRF2BC2tB/txXzHWFKF/NaaDm8/novbKHjQjHty4ukLgCo2tfp2gO9s5xgTeMTCDNzcl7xa50raiDEa90NgTldzCAFcpxmQSePry+fC+CThPLfumkIKCd0O+LvHK/8PqOY+qxQy6tvHAl/FvtYExWcxN3iaOXMB7Ez6gcDZGmAYGS2dDrCuUjGkW2Az4X6+mlPpsxSoSAK/fuzBN6wdjF8WH7zf8NmEOYGUn3+jul9fih3bL2CMwiSFzQuLu/eQn/3eKgVlVH6wxi9UExhen1slxit9vHE5uMDWI8UCGJcxNhrY+72Vy0vr8tqDWugbgMTMvYet5UeY7wDJsC4LFWJgpovFXFeawxosLZhPjx4+Iy6EbBBy61esIZUA2P7x1nL8cWkn7ArEnGKNymX1ISE/aojNQ8seP7T2+kZWBpqzYAFzj7xoTjGgtg7W97Ex5KA8TALsuuXaiqs7CphijvngvbX95kd+yD72sx/1cK8+t09+6lP2xTfesPaILB2w7xmTpSstHaCP5jnY7/0vv2X3v0pauh/2mO9z7uVkV5ektQ5++UE3WOh9ZnVdySONr6qq7a2vv2VvvfV1+/7veU+kSfc2p82ULejMGRV/GXcBuiQwatyPT6ThIfZOwRgDm3DCmpv+/pMYW1rTzoJVHDfw+5kCWCe3PgB8iTrjx/3pVwoD4mcBBbkPcmyLTl6rA36we2SP4X5vA8M0gD6tm0osT8wb30EkFp4DJC4xbkL6nJTFDq6e8USTImnC7ksMwnR9rHVPan/dSgLsgt2ZMBc/dE+h8JCypmuYADkJ0tGzSB1swhT15xBgqj5zEtUkEC69g4dvhmmJnuEIMo1A28jaHcHIk2cxbQv2AQGwDMBopKMnJm9kp8frQrURNgtDIFA8i2iWtFMOa4ZgwVIsDIloKoaLqhB7eYGYiUEfwGQC+tWnKBBIkq7RGsFj7Pm8QEjRwcNu2Pf5OSGBm97PRw+/gS0cIz75wyb7gIHJyHMZiuGns0PiBfpe1vfUT/r6RozL8+ci5Vh8fUPW5RMKEdPPmUre/ZkkYDd5lCZVVwL2faPuzRSswFgjRuDfx7Yzkx3MTu14Pn7eDvgGNPVEZqe3G8SCgTE7VinOfFM5kHhYkNs9nM4P3EQHUSCqE4O3bUJbAy2bYt6BAY5gWtyMM/mdSzqYC8ccprGifayTOcRYVgM6IcfvBz9x74uwC+nfQ+Eq5jGARYHDKdBtALC9dyX5/xSsT/OobKainfQzWWa557szQsNzNI0lVFYaOwmwTcC8FwO8QMbPOoUXAeTqc0X+4PyMGsXXUH6+Pezd1/MIo/Nge74/+P8L+ORvWYR3tt/u5EeNJRJnxBYLuGBnH9lnsE8eLFmCKDN8H/NsGl8DA9eZmMnCIjHmBUC4N4Gut56hZnRbJtand730kv38v/fv23/+mx/zs2Dee6DQ5z9v+83uObj5xFns2fzhUzE3h7kgCCbT779r/py5+bSP+tsR3GSSLJGlR4VEsvRf+jV7/StfsxzAJqpGBNLIm0wgmKd/H1mwOnxrYGeV1tZM2V6pQcqiFHX+6PWRKszhMeMguRdLytcv322LYRBMJzGlJG31n3mmRmMdgBK/Bz0fJhrVM9JukWfGJkk/k0QX772ZFVj2UU0ieCa86cSkCxaMgl1ii52MuCWlR1IJYEHKOhLt1dJK2GSSk4eKGtBT4Tr4opCbtLCCAKUc+XJU94IVpkoph0uxQv36tYinRHpZBnRijuDhR5I7gB3hKLD6mpuH1t/euCclP1+SyDuTNA3PldzNAd1LdL+3cr4WAAVQWiyXOmRLYoHvISxaAIVHt5Yhu+a+1gv37RQpN2TKkpIC0BQ6GEuuoIU0pJ9pxyJzaQ9UATVjsRHgJtZmZ9kGj1BCYeaWEzLFcwZUJeRCYU97a0l+JUxJgAAyy5CpAETDUjl2Vl1v5LUoGX1IkbAyYN3HSxIA27l2JDiHJBymKad8Nun8DNkoGCXgCGwxN7z09wMIBDwCBAUcOAC2OHNTbDGh62wQek+LntXqU2Kiysc0Kt34UZZ+dCiQnxL6QR/Bt5H+KxuB3NlTSHoLB1lg+TpA3auGoM0CADxDZH5lhgcfgBOHpHYn0KQEvIbpAEM4g/OHbP7gwG8kCuu5AZ53nVVIOAmnErhbWrFei70Nm63dbcQwNdhd6yvJMLmnjPcjzERya5ivBAnVSpQXWKf9n3vcca89np76f5Lg3aMS/8z81gsdLdeetVaK2ezJ9ZXCYWbWAppqbnGrBAVsAb7ClA1wT2xXxiEAMH+imqvpBKb4fm+FQmTc/gHgRmxwQGlAv8XMyvXKWliJtK+YyHMlQTOH7XZbK9q99bfXfqjGq5K0bbwMebbG3LMDVpWNQndzY93tjRjlAGI6VMMIn9+zkqCR3Y0DkIBcKljMrAD4xLOzubFjHbItig4ppId7bTorCEXiuTL3IeGGTSkUGzC6EBtexAiYZ7RbgPaapLhf7A5gzNc89xsFZZnNrJzh3eobdc1o+cK6PZ+/9ZCeYLsCsNLnHZCm4MM8fIgCDXNU5UWPBqATmwkKM7XZw6/4ZnpOinwtJjXVf9XY5UWbW7moJbHuthR9PASLokEpLytkV0frBTZWYqHjZwyDn9Ae+R4Hq0LLF/MNgUjMYYwv2J8CHBkLsJ4JIIKp6B7SCmKCdXDzOOYAJhF8R5GyozR3NqQCefDL7For5ZPFNjpsQwT4wqiAyQ3LnNrfzFnihFRd0W9gebpnLX7GXZdZVZSyHoBN7RMuRYbeCjxJLxda17qH127twe8zR4V/s0L0YJ/D1NzuLd9sVcxQcQLv0iUFpJmuVe+TDmUAnwSxAa7WpeUXl3bk/euFVVcvyLLg/fcu7Dd+8kP2a//BT5rlAN+ZwM03vvSmGB8lwGoF++EZSUtXrcNl6eKAdQ5uPvhaAjeZ91luRrBI7d27R2cCsnz9D2sRqUeKQepHEN2jB4/s5vbavvd73i0GjNZ6FRiDsB6MG3kLJpbOWchIAiIcMHEeWQKQEpjwp8nSp+w9bkwZPwNsOwXkppJeL+roa4LRODjgB3cvup19JUZ+yLjrYEqOPncjICTJsfyDPTFbBYwk/45DvVY8vccIdCRGVvrk1B7HcEkNfGNgVg2vExvaGXwnX3HNCTzSvvFP2dDLXzyxJePt9P3krVlrvN84eMBhO7E4088FlwQoesLaC4DY298BkgSnJ+aXDAVYC5z6NIC85wDnnwZuplv16/DnniTG+jfWwgmrVKGhqoAEGB57If8cb4AEgE7fRzv22ATrtfGe3qfiGVPQDbRG9xE1MK5N7SeQ0i2A0hylNpB0PfnTetFv+EJIVc2sosg76bPO7Ewpy8H+mgTv+O+PoJ1fsxcy48E+8W+XAo/g5p8ESibbgmlXO33tOdP0tFN+syApv8Ve08OX4iFEf0oyaH1uYusG0D6gewngVBV9vIYnfb7e56wNp/06hoMzeeNrmMcmQKeDc+nDTkF5H3cB3mtNHcFNf8vEUPYx2rGvDJDO97ZuNpV8g2mVAa/2gTmUi6bXjt2Qtkwnnp0T+zYVJA5S0kiarrncC8/smwlihdHPOVNZFGcAcwKA9az4vSifaTzG/KfXSJXENi58ezUWgvUdbZhqQ2XZ+RlvMn+eF2HcvckB4OTxrFN5YlAzL6fciZj34h09hDLY5rLACRBRz4TfVwCog6S8NzY1R2Tx+ICGRB6WKwojfEBZJ7dNb3uOTmJ5ErYE4Ovgp35HlknBrE3gchSKVPhhj4gCJuwCuA/sFHRemHmWQloDwB1evLxnP/ORj9gv/7VfdKVB1tsrn/mMfe5zr9lxS1r6c1n66czz7H53wtx88mUOtYs0/Uw2Q5odT75/ztx8+of97Qtu4tmXDtW5fd/f+A17/WtvKXAAcE/Tr2SgUb2S7Bu5YPj2wVgEcNpd+yZZ6d5Il+eS78EAUuour1eyqctihelhswhoFPJGfidnAVMgQu0SPK4N1txuI384QoHEDIpqVQJHFQACk4kqFcDd5qHCjWCS1jXs0pk1mhzxK3QZDOnEhA7BnBL4AbuQCZUFjQmaz2xvHJRgFVB6M+Cp+1zK245DLIdLpMpsFJH6AUzymRVsRhZtEtbdR1Kqkt3WOgEnrYMOsH/4gGapw3W9XptSzrc7Kw57K/Dt3Hrq9hFzvLa3fLG2enVhrQKAXNaaZ73t8QfteqvKmTUHADkTQASgphAWqo4cwBal5XvYc6Sp59YBdnCtJDLDsFwtHEwFAJOcn3AQZMQHlzWL6QkwejcOii6j9Iqms9LaDXJNJH+w0bjPyvLVUkxfAYXIzjtAwdb6x490OMKHU+wrWHszfFNrK5veDtcw8QDNwxsR2a48Pz0cgzav795R2za0r3bgbKBLK7FOqJcewKAwGLzmNvoDuCZQEVYmIJBCemBNzhz3hNUm68bcGqlQ3Y8SSbd8BkEhZYDJxiE2CDCtwntT2yhVFkn53ktGr+O4Ao6c0cDGSQFNHWCvg6BsnOjrMM18mgb0XVt+cWX5am5d3qo74v2nZwarF1Zlf7QG5pfAfyTAzlIWgxBQpZ4JlExsMj1r5LqbjYD8GhB6ubJmvXZpvJsPWbu5FUsRgF4Hc2TagCRy+3ZoAOl3P1+I6QirEmCKACQ+G3ATGTEAaSOPV+T7OwGItoedi4ckIPyFQL92SzgYIFpUqrcUA4L9I/lo46AeQDihVNwTh308PJm3+ANgFgxQBT4BSG+QUueyI1A6OhVigfqwk5mbAGOxW7ixkv6/w5KARG6AoErBOsW8sOOe1PUAxgHBaBd8+w47K/TZre0XV1bXtR02Nz43ApwtkCOvLO9nYgqK2XNFMQOkEVNZihulHx5hzW42VvWNHfBq5RBH/8W/9+AJ9IxZD2ygIg9DGS8omKwOtgPw8p5ygd1dW5Yzd9dWFnP3yaWfzghTurCj7rMQs1XhRqJPH8xurtU38ha59EH2GgYTHt9jAG4B5sztMEkZ66Vlt5+LlHnfvcoCga48pI/iB0sBxoFsxj7DgAAxsQ0v11ZeXlhHu9NOO9YBtteVGJQdYz7rBG65v2wviRJ9BNAQQB6Qu87dCgL8FWanNunJWqMzOwJKI1tmXu3Wls1XGs/4p/pc1ytwh/etrbCGzwDQbbiGnRfRcrdo4HkW+dza2cLy9dLHKfOuCjSlzcuZHQhYOhB6tJXpvYqFAGYU0XhuFNFoW9nUHjwkT2PO92qsCcxxbrXg3sfyYNYS3ZqxDjEx8L50oqa1mvbYb63Zb6xttloPqpdetKZeWrvn6c2tX6zsfe96h33ip3/EPvEf/0XLYcZnmX3yk5+217/0hrX7TkWNsn7GmJusTREuAPfk9//X37ZHb31ltPwQsyY8n3Xwj41HAAB+SCfowYto7rvGFO8HMpgp14+u1c5/9ru/c2DB4MspwJq9DqwXuqdktn7YTQfXBPINe+1QFoRz2QCsDYf2KesybUfPJM4CHiiaCNEdjs7eQ4LBlBBNrGCm6KZjUrE+Ddvdobyrn0zZUQNwEWBSYhcl4CpQFt9nyP+XvWSwFRPpKZiI9FaVHhOIGMBVYmklcIQ52eUBDlDIDz2Yk+nUEsYy473FIXmKZspz8wTTnaCdyWNwwpAawIKhDQP6Ck/VkeVLoSKFC3kRQaGNfvwf7k/rVVyQM+HCs1m3NYGyxbJM4RrhR5+8DdUOp+y80bkvri/hS/G341KuDklAS3qJgyveP13M6ffhnpohm9eSPnoNOgA6snEd9HMA0gF335M50ODexpLUxnXrWijIsj9MwNyIiIUFiCNusgSKp6brhFUPoKFCDZ8LM9EfmierJ1ATxqezO6samxuUSwE4h+en9mTpD5cqMIj/mYL7DnslRmgCV8+Bu0EyO1QOxrNjArsGkDG17xOOl+n5jMD1wDV5ImNUz21gkp56Y55f4zh2k+dmAhInjNQE1Ec/c/wzfLqTp+RpVeT0ugaAOGTE8fsDiI+fOAoE70Cjr3AUP4KiOTzTYLwEiOfgpgNwsBchCeCBDVMyQkrhr2uLnUuRJc/IIOuku3Wb/8RmR53m4Kag1RSImbxDE+rL2iwLLUA5B5TJPEj9PuU5DCCz6hIRzDRMcOy7J7L9RBR1arz3Tw07R/ZEwuE90viK8cvrCoG5cUdpnMfnpLGNtz3zEP1AO9NkEcL3Cu1iLYxALa91eD9XARSSjj8mH+9Jch8WHMEW1f5ThT1ICShuQlCSca4uVLhQURU2ayh73HPZAXUVXVIoWygfFC4LsYcCOO19BDBlTaYlMjt0uc65rLUoJRpUhaiBul4yeZ+PMrtzccd+6sMftl/42f/QWzfv7ZVXPmOvvfaa+7xT9H4eKPSEWejZ+9E3AW5+axf9HNz81tpr+upvS3CTYBI88XS486rpe/7m37Y3vv4gvHJaD5tAYpjkzPLc8TAhHaw56ME8MxLAYWKxuacc5fJRST9gpSiZFS9CDuRUXmurMmjllR3zRoCHe3/CbqoE3AGYKEgDNpLCR0gcr6zHi5APObZ6XwzPOeyRZKtJHBnt9oHZza2AAjEKAEpr/EVhxiBjP1pWba26vLAjbEZAy/B25DoBbGHNZSBaAGoVi0AzACee4BwrhJipndmWBdcZnNnq0mx1Yd1iKVaMtUuz48ay4631+8cKGmIzhr8dACKLTrYvrF+XZnPArkaMx/x267JoPAqRfQOAEGR07K0EMMZHEBmrCuY0LjJW0t/de1FSRQXUkNak5dSZiBf3BL7qV5DV0c5CnZFz5h7UhJycTSL3AEOXJoJBh8dg3ij3qMtIDSbq1zfInlis+HCxT5GR5yyCHP4f30jOn1IPAS+PAo57s4dvCiAo8O/DOy+CSiQ4uDlajdXqOncvQq6X9uc9w5cVUAAGHjJWgfLcs0JbkODPzZZ4lc71J684kOzDVDwTE4128g2HzDOtKNcC62CstSQhwwYGgOEgDfMXiLJeaCMAwNdmVCKRp7ZW0V7VwvpdIxk0LMXisLVCafAAzqTII5E/WENRAOBHidBUTN3fEC8b0ey4JMlaAzTnsMrYYqz1pc0WKwd9dTCHBffIjvR72kgprgD4AHJLsZta2pd0ZQGzlTaF+Nh2gJcAc0ik6SMEa81W1pCWzbiiLbf02417TNK3mAMY/4QSzdc2k39fI6BF/XV1Yba6Z7a5tezB19VvAFxJD8/LhW6PdHEKCJnNrbh40Wx1xyVq+OFuHpo1FBcAdu9JaW3dreV2tPb2ofWSy7vXj9pndlfXX3etADhAJTHHAVphTPJcHZNw32DA9uXKCtjE2CUwBJreZsdMKZO0+2w51/xBAaSBnQewrXvurXv0prwNxVSdX9psVlh+3Njh9tqlS8XSyou1HWG6KjRLE4aKE2ywAZsP1lh1JK1744e1ebBeOTQuZla99ILtl1dm9x9L+lwUsG8B7A6GdQTXW3T4pXJg0Q7ZWcUAaPh68pGAhYuZZRQKAOnDm7GA5Q1j9xrP19aK9ZW18wsjtKnDR5LAHfoCQCoFFdjv/GReCUhVUYG5HTAWtluwCTOSwuu9fHMVEBSSN7Ev2qMVgK1sNJXF43YPsJF11OTF84X1l1dm86VVc5LmZ9bBLGXuli+u26Qo9IYrWl56YNwedvHGCmxAtls7AFx2R/lktndfds/l7U1YERSWr6+sms+t7fbWHjfWN3N51jL/K8QJyxHA3fDuVeLv+tLXPQ5+RyTv19bvr1WcACTMs6W15dLbvYMdvjUrKWLhpQn4CJuYMKLMWQmM98NOG3YjWElFw1KAfYFtww2Sr6NCnrKrtdYW1ioA+X61EBuh39za8fqBZftbZ5FSIGFUAFQzj95QSGIsOIu6PLp1TEZ4FIe+6xuzXWvv/zPfYb/xc3/RfvNXftbtNuxon/4nr9gXXweopi5EAfFZYm66dFVzNtYIZvb7v/c/2aOHX7FC3sSUkSJM8E8AFvww5wdCBQkhBmEmhaEzK+3Lb37Ztm89tD/zwkt28dJdHVYpOElpEt5pgDccfj34IYLO0sk1HWJTIjG/dMaaYo80ACIJrkssu0nyrvCBlMQsCSFzPGuGW4N42EMCflJInAcS6nddI+Pg5YRRqHAxAV4hKU/+kgnA4vromtFOnubr0i8x40PhU2nP8Y2/RD5KAGu6ihTqOMgT0yE+QL0ErIXcXb8va5cRtBhAvAmb02WjLgEdGyAO/3HNBZsYNUf44p0AiSOY4AyqsY1ocwK2xMQFbAmQdKq/PQHeAKOZ39LrAqzVc4/nr/9XGztM6gzHaNMTMJEwTnUGSUuH0BFqpZSa1I4UJ8IXVECsezpznQ5KujxVXoP0KSmSnD2q9xNb34FLZ3F5MwkOTawyyU9RbDhLyvuZWyalNnfwlM+GYTe2cQIPHWf395drCdtU5jolGzsw5CSH0PdLTh6y2mB4stamYBWFsRWFzSEXRH/FQkI1DeavsD1i3yNQOq5V4HPg6cPP4n6nzDwHahO71JU8zDLay+tZOWyW+qMXATwYkyJvapf0XMf3jiK3OrW3YerfaeQKjAtLKgeLI2hTIJD/4T6q4To407nlmDNtA1yPosPpSB0Bt/TzKXtZ1xKdYMpKdZB8LJgk9l+aE7gPZTcMRYQEWAarUvfpFHh/jRNJUgFG+9o0fwUIqOcjmXoEWE3Z8gGOn7Nsp/da5sybSaV/OtckrBpLFmeSpp4/9tPU/3MpAkZrAO83DnC6WsP3eGruYNhOjCnSRGgd+2ehnMGmT4WXyZh3Z/3xfVQMCZ/j1Fd8mgse+gCA+8dEKzuMH0UXL9DE/bMXDJCxkD/4pDAS/rRT8Fx2WUPSehTEUj9IbN4goqS+kIohmm1TYUQs2pg7hvDjmCcTAxnig8JeE6P7VGmgsdubrVZX9v4P/pD91E//Jctly2YDuHnYba3Ergfv9Xpl86sr++e3tb37srd3zjJbVgur5zObzSv5wUN+SgoV/t/tMZJlxtgnT8fQ8+/+dbVA9ku/9cXJUn7Ow4ziZ4L1o8g7WSOGAZ7muufg5tM/mm9LcBOD3eViqKqwUH33r/yX9sU378eM6BUdKvIFjKw8k8GwmCECC0AxOFcAhsCi4xB11KQOI5KAElXeOHDDVNk88kAd/NzymWljqTCZTMCdmJ1IM1VM7cW8UTUdRpgoj6J6OvA3q8VK4pAvfZY22i5tEHCZAdIQ+M11OltHclaAO7xb+s4qkpNhgcEgBHwIlijBLhzikKyScl4sZ3bkPTjIM6FTWdofHQyB5QNzB79CSZOlgw/mBguWhyQ1XWHlRW3VqpbEtHl4bd0WltLKshdesuzy0roGWSE+d4Ase+sJYnr40GzDIT08V/aAcu6BByCtAyy+I2wgkLDyfHSACvPltDZzGEgWAfwMmXOAmfjf8YeTdpK5Cxjc3ncvy/nK8nIu5pXdbq0V227jVKwKGb5v+JRazR+FvONn2lu9Xtlx4+E3AhDFRKTUWpqtl2ZI5tnEAi4cGpsBwJS1oZ49ABSzIaVavznYvLm1Y7tVOIrBdKsqSV7rDPZsZt2OFEAkwLAx95YLSPGFqGEzP1taBztNjGQUtDOrs8IO8pHZOAOT1GH88gCsAOphArJ5RV5blp4SLYnr0sE9WJP0Tcl+W7NbZ6uKwayQGneEK7Uj5/oiZRG5NcxfTtOGRyt9d9xISdqcGEC8L31LRE+3bGhFUQjp/bY1I5SKcVhxuGFzT6BJb7fIfumzgGaA+4wnHcLZQMeOMzyOJOMjRIfDyhyZ/4WHrFCRABhkEwLos986+MWBd8b8ARgP3JskkC51lIx9jzR4byUAcX+0A0+W96btAMAlpQaoB+RfmHihyIa5TgBo5LFi9AUdiLGvpO9gSkee/d49SAAAIABJREFUK5sfGHxCitX3SRqvZQPB9qk54LULGIfHZibvoSSB0xIZbGEByQDjZaVkcbERFZQT7YfsGl/Mx7dWNI+t6I+Gt1DH6Z/nDvALEsTBdO8HTAoNSMtLkt7pywp+8kNtTrp7V1iLT+/duza794JY1+2WJMuNs+pblx/TzfBe6ra3Dt4DKhKA1uZK5BYAIRIxHpoUQbCDOFir4gNjFCA8ehlvBoDFeEDuXS6sWl3Y4d6L3hb4iDKGoogEY7lawipc2P7RW5rj5F0cvk3yhcIeo6rtYrGy6+bW8kMrebVd34qFCgvyzrveYe/50PvsX3zhj+3w5q0dYQx3rYzea4UOFWJI73k/5O8g4POVlet76o+0k9i28v+EMbu1fJ85E5V241mrD0BXBpjdmN08smJ/FPMUVr/k7nrmHnDnXrqMHbeQyJdui8Fz6g+d5fOVVasrOwBCbB+5n21VWYnnUwkb4sYOtJfyqGpJ9Aljkhd1eFYzj3Fo7dBp8bqbtyzfbaRC6NdLa+izt3t26Ja9fFfzUts+sub6odkDWNOwuT06DKuDY5VbTxGMifLIdArYQps0dtjdClwtl3MVWvgtRVfJW6uWvypeWDnPkyAv6Ztv7QMvzuzXf+xD9rf+yk9aznhud/bpT/8z+9ybr9mh7a3OK6vx8X1mZOkObsrbm85vZv/w9/9ne/zwqwI31d6dFwHS18jgmQBjArrw0ZzbcX+wWVa4c0lu9rW3vmaLrLTv/c4/azv6G+sS1jATdks6Usp7k7lzAHcmIEUAMTp6woqOrwT2TXeevv15glQ8jd3pwXXCRnN0YAQ3dejFtyUBm06xG14jKCqBRynUIoG9E+BQvuAUn2MtndjPaa4d2EznaMgTttN+oA6wzBGXABHOUL/xgfn1DwCH//8IlowHnCkI5b/k1gEDcBy/54dhf04DIDz4/E0B0+ST6HLrxDJPgA0qH750UD8DE4Z5NphxvgdxyxxdWgA4CdxUHwqpaAJYpmy+BGzwupTXJyAyEpf9QtwU1Z8rAMHwaUMbCywML06FhnrjjsB1XEdKaNa+bkJ45fddaDuCvQIF1X5nbNFoX2dEx1ki+tBoURDjRendgKBuR+TQVxxaE/gqqRcFMi/cjkFOfi0CUfgbOx9SobEdaRrNV1qPYd6FHQNrzWqxHOayJHkdgOJkQTDxLk2XM9z70IciEO5JDOsYfOyHpP45YmHlIOQUBE7gSZLPj31+CjoCLEPkSMzSBBYnRrDvu5RgLxAaUAgLFi9+RLainifeiCOAGuBxdNphHE0Yj7rWJGWeAK8JpJ321be1T2JVe68Znm5iAPPeFeujgIgUchUNJ3WJj3mYgWmWGOaABIjFP5AE7iz4CcCcQOwAQdlvDNcbQN95fzqQlRDM4Ok0dgLsnqAvI0s4PTulGAxBch4klO45vad7RYdv/fSDzgo3AOjjDOnumulr2MYncFTN6L6Vw2v07LAySQFFqajHHjQKV8kvehJ8Nm3HsQjDHOQ5GdP3dxFXFOoS0JQKZ4nFHeN/mB/VHeJZTeaegWEec5XXfabrxmljcZZZr6/sfR/4t+wnPvLTwhj4nVdeecVe+9xrtt/trCopKJfPwc2zfvYsfvstMzfPCzbn3z8HN5/+MX87gptIqys8unwXYd2xt3f/9d+017/8lsBAGeRz2ARIXCzkOYm8T4szTB6AD1hWCh4qrDh2Ng+PttvNrVhckkyy+YPdcngoCSNnTsBBVatgBiInZ6IUE6w0Q/ZICESS0gKWsemBTaYqMsxBGAMw25ADuuTb6ViIn9wpqAGoADxjUeTfxNDkJOhSzAJ0hkUVOr1SpVmA8IxkIiVVjhCJiBvCz4xWYvGMlEdNtm1n8z0HFgAYNlP4KgaIR4hNRggD7McLa6kYsoYDXN5sBNgpoIcDLe3b1yZpAYcoQioEaPF5zuLTpqMF0KskT2WXos2a2g6AhC0k3ixsoGREF7IjNgXu0+eSs9wajm9pMUyehVGaRbLMZqtaVErT63joAIhivnHA31oHGAmgIh8TGEBINsJ7UzZOsLbco1E+rLwFEmk2332vtL2WtsczEZCFxHkFirDcAzIia4bF6T6IttmK9alka8n/CbFC+l9r08q1KQSCa2Jjsr+V72IFUNOb7QDeqeZlhdX3XhTLrQMods2Kc16QVwOA8KABXulqWBPstgJG8ALU5iABaMjYVQatA6QtzW55bh5UVQO+H46yA1CqvbA/qFoeylUQQtE5SC7+YfL2ShsTP5lpM1jUF1bOLwReqt3FqAb8cXaojk0UHeQH57I5fqrEc+4I9jASdNirRNzANFYhAeC2tqrO1X/xKRSrY7YUi1aJwy1y52C0UmjQge7W8mIvAFH1BvxVkSjTF5tW2Zd5iaxnb82DtywjEAuWI4nsPBOAIzF8GbKFGHP4XiqpOzw6j/gL0pdWc2sIVIq9cc5zJwlc/a5Q/xTYerzvfYi3Vbq4y+cZ47IQkG8wn91J9g4gzIHV5rXlq4UsJpD4Cqxl3PGcFCwzSoKkqqmQHl9Y1u2tYGIhfVzBRg6qe/KZ0H4BAngsKgBHbFwY7KbCDAzKzB4qvdpeeNnyd7zTbLUWMxs2HeNMk1rW2Vy1I0JvgnHM3Eyw26G1bIsPMWOez/X5QiFuAgcbtwApcju0BJm5VYYM5OUpRc93L8tqtrLDS/esWpGmvXOp9HarOU+bZfo7c/n1UYdCWM3cc8+zBUQUo9uT6Ls7L/oaQheWxy9jwJkm8+XMtg/uW3/5LrG76UMkX2r+Zfwxr4lxTxEHEHEppmO7Ocoz2JPtYVPvra5La+jPBPZQLMCfFY9fQFMYQ0jRJbl0mwYpATQF5mL98xwUrsUhZH8jsJkjMGuLUtL5R4p7ANibvVWbxy6LLxfWz5fWKTDIC3hWzG02w5JhYfl8YU1RCKTlkAlDlLVkf32tIpSKQ/QF1jytf3QsZzdlMGaZ8+m7HHyaVgeQA8FyWI5Q3AC8n9dml/esLebWEU7G2Oc+sDOgrwGsc+9loevEo1nMwx3z41H+nFh2qCi2u7UP3FnaJ/7tP28f/4Wf8TCovrE/+NSr9trrn3WfsQKlxbOUlp6Ym85i5+v3fvfv2cP7b1rWUWxiemP9nh7kT5k6WlMDyJjjP971tsc6BPsOlp3dVjYQl4ul1UtChDoFLfCVwnESSMFcQvJz8iecsq/GQ18Ug2OrOfIo4/AWmA4+54I1ACamB9kJ8CNwbgqqTYCB4fOwuTjZ1jrAOYVM5G8+AWam/6afi51HaJLvJ4YzfTA3E4vIi2Pnh86YtNP9nvlgJkDs5D4CIJ6+0xTU0DvG0pEWhTOcwRl/wYQ839UnsESAo/Ybzk5Mvo16/0gk92foAR7uOTeyEmFIpuuecEj84xI1LD6c30tS+rMmOvH3TA9rYNdOvEvT+ienGNb2APNUSFWoYLARNefQNxLDzff3p8CM2y+ctyv+gn7//jeFftplChyfgJuRjn7CSBv6UgqAGX1KExMuMcbG/hL2JckvMNhvDtKMjGWuJVxCh/2AA7ARfSXb214e7dwLIB7KC6W0953t90cVJ2B3LudzrZnMqbQfQWIEMFIQFdgYMvkEkCcAbOxPwR6UR9GpRDztrSXTDQBcfTKlXyfEeAjf4rrH0KHUhxx8T18BLA9sQe+7Lp1PYDA/8XA0FY8DPPJ/1gLh3AL5i6fnPAUU42c99gITVuIINz9RLn8OPE37mkC+CUM3IL5ToA+/1WA3jvOm91tdeSSUa26aWBE4tXicVAhgnPrhpmc3StU9K0JkURWcWo0jB7U91IrPL6pTVmZqq3Rtuib2sCesa782MfnDoxJgefjdmLvTnKIpwt8o9vmTR33+v8MEczJz+3unIpEOuT5fpbPhaVsynv085YUaLB/YN8RYD89TFWEkMHBm/jBfqb28ffZY/chTdCwyYEeRVBCBU8czHoHfcxBc762PD//NYOWOg3v04D0HoFMT+Rqe2frijr33/R+yH/+pjyo0ky0Z4ObnX3vNDvudmJvPwc1v0MeeoX/Kfum3X+99g+NjI1WDnvb75+Dm0z/db0dwUxjR0v1Q2AK3x8ze85/8Z/b6Vx7p0KUFXum9pTb6og6JoYYquVEia4EsFNwMIEP+blCHwC5iu0Mas0KEAcJIGCekBy+7jXwp88tLyzi8amMGYAqugAZ5J3YmTEBV4opSbC9t9OXLgUx9I7BHAixYgQA2If2UD9xiYRVMpGpmzWbnYSMcsmFZEgYD69DwUiEEotUhT8w2hY/gt8bk7pvEpvWfCbiCoaQgIfd97GGrzvEbJLAGoICqEfJ4LLjCkBmiGp8vsIEbaj3t3PUyLnMmtIX705gO36m0uU2SDMfqnJwJAwxWHRt9wF68NRewYie0/ySF5Zc42MdChp8hrFaABRYssZm0osGK8s8mOR0QEFAZ8JX0an20qproFL1LwEbKDsQ6uGSag5kCVGirCEJRSBN9hvcV9Q5CIDJUQlJmCpkRIBcm24AbeHQmZochgd09dhkebNfZSgnaADS6Xklje6s2O2tub6yFKQzQGyEsHYBU7j6oJNrLKJx/n9cCCQS4Es6x25MlbVlza91hY51krDeWIdnGvoFjhWRGcYARkbM2w4ZgcWEZwSoMADxQae85AI37aSp8Z7YUS47mgFkHs5GkdNkN8J4aY7UO1ynYRdsVpZqHDQFjTPfrTEBAJDGeobpSpZa3qrOM6IsaQ4wfvGoB4cDL6DuHxq0Xeq6NECb8JV06aw1BKh7mI8n8DOBdKJkHlnQ7y27vG5VyrgP7AU/pziVjJpDMfYlaax49tDpr7YiUXFo4D9tS+yDnpNhAGrPGJNAS/TQOVAJ9AD9JdeSP+0QqxEntzM/wYTxYc/11ATxYkOOBq67OHLNcWrFcKMyqmTHWYc/CZKgVUMBYk6wN+wesBQQQBvgL4xCpVwTwHAHV2Lzefadk8f3u1tnKzJNKzXQAHyDN8HEkPGh+ZbPZpR1hk2wo3GA1AcP3YPn+xlom4vnC/wDm0zaHgyEbz7uj7R/el09wNys0zwIgA0oRpAYTvnl0azmhRdwvzRUWFZLd6WEznGEN9laul9ZhiQDYhSSfsZDX1rTuT4uMWv00LDi6WwJrGgWL5RdLOypU6iUx8zt8lwDpdlgabBXokpXO8rKd+9cyvgD/KP4IUAVwlZy+se7uu8xmK0+87AtrCRYDUGXuzzqrq9wO2CUwHouZ5cVCawBJ5QLtYYYvFnaEnctcxMHtsLX24QPrHz12+T8epxxYu508nQiRYlwJRMQvU560BOSZMUfQ5wEX+92N9TePLCNcigJCfxBDMAfABbTGCxTbCrHVANJZe3jfWtEInJ9awFmKN8xZAtpJkq8FcmTZTBtwrZkCWFz9UAJMb26s3WO/EEwomOT4w/Iq1ijYn7dHqwkqe+eL1ty5co/ggvHtFimEXcmeZYftQ1jFaP5xcJsijg7gPFeKb11r77tc2sd/irT0vyDmZpE19oefetU++/pnbXs8Wl0g2fIwIf7gJ8sfGPDzOcDubPgZUi7+jb//dcq6EriU2E8nsvS+t9/9nf/B7r/1Zfm0ShmoBK1UJIrlJB0UdbKaeBrSPiHaXqzW9uDRI9vt9zYrK7GKka0JpFJxMzFJvPiU/M1Io58CYH7Ij/TfkLFjCTAFLB2Y8WvxV2MbMPoJqkCsQRxHvgCeTgCFYGROAVXfJIwAls4KZ8zN8XA8AhlvAzdD/uieeRNoTgCNv1qAwNuAzRHyS9clAvkJAprk9JO9dzjVDIDN5J/UVtMgpwnrJ6Gu+ixtSr0NtSbF1wBOBCCoYke8PHk2avmJMJmANuUjmUCTJIfldpOHZAIFp2Ch+kGA595LBqzGvV3jmqbt4Yzd1G7+t7dQ9JAAiWSAACAT76mDv5hikfIc4Kb6q/Sq7i84fvkVsFtRH0ig+iR5/OQ0NEGPT8D2BEhNwCu1cbowHyhqP+37poy08LocAc/wHxRgk5is8f/DRboSRkzMxDgNMCc1L2C7WhfQHuCSIBjWm54gk1ahJuxDYd5yrfxs9A91JQ5FUHzRy8zPQcx3zGOJqej+hezfmbfHdvVnGXLmCVNPe83YZ3Ad4c46gGM6s3vaXxrk7sM6Rc01xqZgp8xHor+cgpteNEAS7TOaTyGAuN4X/DrdbzXNEN4jx/d358YIpXqSF3CyrzjpKAHwxZgTJqFz2Th/6Wc+wsa+pzp7/GQ6pge03+cYPdkpgy9sHMbuEWFmU0b7MFdH07K3HBt60sbjT3fsp9hjTiTiFDCHMa3fd/UT4HIC/dIQS/2Afp+cRid8ZB/X4Y2JqssjJX0uSl96j+H5xDVP+0OEIg2/ILm9z1himoe/eQI8vS+NbHaXznux3UFZb9t0THQwcZx70tiVJZMsNqIAN2HH+/kt7mOyXk1B4aEglJjdyU10uP1Rpj7077C9OC3QpP7jwOh6fcfe+74P2Yd/8qcGcPPVV18VuAlRqUCWjvLkuSz9bMQ+e99mv/TbX/R1POH1A8iZwM5v7e/n4ObTP+RvT3AzeW5yGHOZ5g987L+1N+7futxF3oYu8/SQF/z6oB66ZDzbbCSXhEXTd7CgOuvXKysuODCTlF5b0ZeWbTx5HBNiAjI43OO71gEIKsiGoIdaJCUOmx3ydBbeJeBjJuBSYRZ0dg7Ii7mnB2+vdQimSu0JxV7FYoIlJR25KAxNyZPYtFG50aH24IltkhX3Vl1chdcLFDoYfQCnsNLcR05/E2ACaKSDLMwawDvSiAlTuo3qYe4Jzvj/lfgaciD3tOBjfrCeUA6S3gBoJLWFqURKOmAC4PDWN6dCvkJWoFRJ9xRlkZzb0Q4cnN0syTeRMIGoIirsCYl3yKW0UoYPHwuZ/DDd2EhYNcE5sIDY8Il5hJzSvVKZWAgbcqZToQMwQVHykwHcZaNFWMYys+52Y9nWfcgKZMrzufUKMiitJQwDgE/sWgBo2kxuqs6sAZwCKMGvriUMCoZlLjYd4SSEZsBwbB5fWw77l3ap3NNSEnOt1wDUbCJICHns6dRidjl7T9c+Jx17ruvLWp4nbBS86+gjDuJ1sJm2AB6t1Urd3gpEh30ImKv3Z0OsjRsgfgRxCXBdyqOysJl11cIaJa7T9jCKAbKODs7NV9YT5AEyDDsXwKRD/hvWCnjLhIcmfkPaqDCW4l4EBsJ+JdSLsaP2m0W2DUCN2za4pBcWcrA09RgJjPG+UfSFlTAeDxQKMAeHoYavInzmyuxIojpsYcDLXEE6uZKoC+vErr4xe3Rf4BrPD7AMj0gdzTb47/YCorT92W1tVpW2v74/mJcLABXrO7OWwBZSnBlnVZLWBdgG4Ma1BwtcuLg2kyFBDzkhqdh2feNJxNwznxsFEfUnJT6WSrcXWxvf3/nSivna7yvM4xX0snukfguQDn9D7E8FnPG03BwqI56a+Q7wTX5aEQ7EIZjPkSH6QeBmtrxr5cUL8laCzY5/qzUOBlbcF35/MCDxeFR3LlXkoT+SHo6PJMzkdsGYgLeC908ZRZTeegpGGX3MDyqSfgZbRJ8XMjXGDUx9913z55PXC0wTNFRc7+hADOAYxRiS4AWWXRDws7IdwGO5kJcoPpLMwx0hN0qiJ0yOe5Q+O/w6PdzK7To8HMtBBHxqWy+cIClXEqqHPsHy5KAHs7JlzMtShGtdWrG+VGDVQZNHZ9XVpYCgnnC0QyemKMWrnsAt5uXrG8vojzXFH7xR8VetBKAiV8dTGlCy6wA1Ydwf5R0Ny1IMIPkiVwLvNZlsHwiY1QmAIlizld0C7Mi8WgqA7QlQg9G+qCyv8Dg9WLvbW7HA3xWrB6wKZsG0aqwVY4R5wi1gtI7hgYpdymEvT+VsRegUvrx4SRZip+Zcdw3LlfC1tWWLS2cVKxUVkB7W8d6K7cH6zcEanoHmoNrZ5zyPupY1DazpD9y9Z7/2kR+yX/25jwqdzbOj/cGnP2Off/2zSkGFuVlNvKieBXBTYWXM44m5+Tt/zx4AbjK3JXAzye3OEszP2UasNbvd1hYLnmNpD+4/ELCxXC0FiLjqwQ9eflgbICv/mcbcaMXjg3lMnnYQ0MNRTmGmCfEqSaYT4pawhwAS/aybTo3x9wnoOF6TXnqWeOzhPOOnOzlifJ/hAHu2FdaR+QwcO/2kEwwxUITJcT4O5agfTr9Swvbkp/E5A1Ab/yR8JtGdJgfnc6ZseiftX4NZpH3hlJ2aAjLcvNJ9EROAk+S3wfjVviZ8VQVIBGNSe6R4fwcQoxQ7uf7ptTlYESDlpD2nTLMUjnaKailubwBEgkzqvU+CnJDYx1nQfTH1JIMpGKyopAzRPyUpur9uAB8SRjYFkIZ2iZYdkpTT7wW7ctIvp6CcrA8kJ/eCpwDqAP09MCaBuH4tJ4NjYLsF+2sAX/2eRmB0lNZ7v3RAVXsdgZte5EvPw5W3ztgMeoS8dB2w9P13knVPQWgnfBResNFaz17+lPmc+lkqcuh7AF5Za8W9Ti0NFBIk0bCuNzHR/H0mRYcst7k8hoceHn3ibEQFgOnenYmprdlp8N305zP2KV+vHZhNU8xQJI23n47HYS44Y/qm+SRZBqhtQy2R5s40UMJ1088aKgmeziiD3Hqo6qRBP0wvUbiKeUaTVLRvAIMnxZjUl2TLlHDDeMVJf48QnQkb9/yZcgWyOJswNxPwqdcO88HIzZ/GtqV2oqeV0m0lFu44P07Xp6hZnDzoU1YvbeAqHz87Ohikpx4N6Z8Z1lH6mBhDaX6NdSQF9HlRMMbdcFkBKCYriniYwqACzPcuHiBzrHmp76Sxn/q2M+ID2j1B8qfrjQZrjIuzNSWBXwZz88re+74P2p//iSeBm7C1XcH0HNw8nS+exe/E3PQZfmRu/knf+2hOLzxHQ/3775wd7e9+9xefxXt9qmvyNDSXdLH5hVFWkYRb37X83T9oPQeMp3rnt//StyO4KVm6kqu9b3CYe++v/R370tev5bUHsGdI9ZqtdTASSPsVEAC4ubMMzzACa/pWbasDH0mxq5VYMPp/QEudr5ElIofbSTJZ1oAkyCIB5fDE5CBYWTHnOVXWGofZtQ55/e1jy/Yby8PzCh88sSs3N1bAFoq0XKXc4sGlAwXsHq/06fsZoF1mOaDobqvDT09IRdtacXHlicla9Ny3xhdJgE4HAvX/AjYBOB305T4AQhUqIrDTvW6UtKOgJUC1hYe5wLxC4sZmK4FEQaTkwOFwRKTDA57yOiZ+wB8+mc8DGIXdNK+t1f0IzQ2fJWeIUnXuWgADP4xzaFZ6POADgI0Sq/FFbT1gQ2bfYeAslh4rQMhIkF4i51aKdCkQjRWCQ4MSfJHNL0sBMBzeZS6O/FIsxrWCVuBzZqX3kYxrwS+QsBjYcYo5DOB28YIAMSS2bnWQWcc/zYM1uHWAR2w9ZODIqxOIpYOKJ4Z3FQEgMEaDqbt3kJP+BahISBBsWt80shEIL0f6NEBHbEpKW7g/IjwrPI485ln9Kqf/AUYXDrDpWMskA7AG6LVcW4tfY9OLgUcwEyC4Xge7iiR79apWt2+ynxw3lwrvCgarfipwk+cCc9Oflz97AOtgfMovFsly+JvybLpWpAKSApGVc0jr55l1YNpGmBDg+9xaQDc+T16zsBZgmzF+jt6v88xKJLAsH4BtsCBo190u0t5jM6O5JFOwFrAgTLUGeBAp8nxm+y1+qFwvbQWo65IcEqEZSxwaYIZrs3N0wEoAL+COUojDI45Dq0B7wFdnUMM0pJ0P8vT1tmI+EdApKaGb/2tM4PlLYvkMoAsgPsaSsORW8x3eWGJu6xDouKFLXIWemeGPS18i5AwAKXw26Zd4P2oz1x6tAXSFmYglAGMzGO05Enm+PxaWLZDNOZDlkqaZ9Y0zLRkTfX7r0uzVwlrGK8xaJP0itTqjqCv2khoT/pbTPpoTW09JVwHIrJtlljPZH/BD5V7nls8BCy+spR10EnRJNN6qyfqAsCEVGla0VW7dw6/JckBAuzyOUw5XaSUAIp6QyFiZ269vLFcwG8FceJnStWA0V5rbxRbNYF7CqiYUCvYqUu9gLXQAvoxtZ/MC7mGXApgghjIFF+axXasimoDhqwuzq5Ud6WvX11bvGoXGKXAM2T+S+o61aOPnKYU9lZZRhMDqAam/6AsehsE9C1RWoBv/jrKANtqrMNHb0boK0PDKstml/FelDsgay3aPrb19LNuGXNYQS7dTaLygpRmm2Vl72GkKQaEAiFnxPJDXw+yWFzCDNtPaIQ9oCnAqjDHmO+sKwtIWOHKGHBfJmK9XOVPi3j1MYRbrEMQz7ihIaaGxLFvZB9/5nfbxv/IT9rG/8ZeVdArz+A8+9Rl744uflcyTuTOrnjXPTW4AFHOUpQNuEqrnczwFnxG8OT9k+UEeIMRTnm92G1tdrO3Rw8d2/eCRXVxc2OXdO3aUByz91ZN5PTTCk9H5csA+V1i9gLLkmRn7iBE4G87f6Yw/PakHsBDhJIlUmjCHgY3kOxJSZU+ASQ2Zt4NDvn2JQ/+EuRnbmgEAHRg1wdZKbZP+HtsuiqfpMBtHixQ884221CheTr9GQGX4efLRS0yu9A8Jg51KrM+krNNrVvjblFGYWGgJ1NJzT/LcMZl5vD7/fdn7DCzBgGCCETmAp2Ih+deUmeRN7yBDAmenfTC9fgDHmVEDOD8BCCeNlvKRtE/jj3wWvdDKWiAgNgBJrTfq/yOw6mBo7JmCqOeA2knW1eQ+4h4CVcXJZGCjxflzaOczBrG3GwGV7kNPMQKAQWuWwldYpybAcNznFIie9pcBP50C1ROZsj4vAEhnr3UCIlUQZk8DqQEQkz0Ma/wECEJtNg3CaVBFIGunwK4iuyuapgEprEWL9XoAzpWqfcJW970mBa1pcrY88oMFrkwCzSvRSwYG40StHEDuk4sDZyMKm5QANeW37hPhGbihFq8dAAAgAElEQVQ5Ofnqn590Ep4UIoIhmQD6VDThuab5ZejnE9ZkYh0n+MEHSdxMCrPR9nkEfgefBq/kBFbnfqvx28Oc6WMp0rhVzBnH4ADYpzEYA6oVqWCAN08xgOhgPi+ctsn5Z7mlj78m9VedZ8N6wEHOAc8ePEsdYHdLKGZDedlPZNkJAA8cXO8vz3k3IYuHHXPS5Cc+jkLJm8ZROldGCUHFmAk7dwCsp36ZUg2OwWA+N4huNMxvOoMMNbEoUKXnla4w2KC+/04NMbZpAnidZezPY5hDh+v3tcvXTyfEDIWfE79pHJ0u7Qd+8IP2oz/+E8HcJC19ZG6WpRcYnoObp/PFs/jdyNz8BozNNIaHKtc4f8bCHYXL3uw5c/PpH/O3J7gJCQ7GjE8rHGC+55f/C3vjzYcuC9WEdFBgDkBwz8ETuSzNBCBBKq0oP417FbL550AIexGPvAWvJywFyTlgy9GZDPLqyHW4FcMs0tgAbgoO8AWH6KVSZbUpgYXX4AWIRyIHe1iFAGUbhcZwyHX5Jf5isGYKB2r4TMkBkUdyoD1aS5L08SgWUD+7o8M50kWxuji0Asch2cRuD/kqEmEGD4xSrkMRz6SVc3DlMLyXVFTUJ9ojzKo9uxA7O5cYWwubiyCK2rL5UgwbQBYOs5IXK72an3mVCnCiQA4KYEfKvPxUYDU520ZAHyBjBDDxHvLizEs79oA3DgrJ6UmsyRHglFw1JSpGBT3SVXzx4qCHTxv3Teoynnv8HIkz9yKPRIC7dgDbuDdJNAlcgb0JqI1Ms4Yphndg79kd+621pGfzHLUjxuYgs+zywhlTj7dKCCb8pUeCi20CLE7apYE1HHJpebWmwAaQGw+bEusM1AzAeX8rNpyeGzeAnF1SbuQ6sETx5/Q+Ip8igO5FLcC/LdbCqvG3dEIbXnYHgR85ch/8DgFLBLzA6t0LiBAjcb2UjBTwQZuCAHYB8vTMq5ClYw0QQPrIRgzJlRi72vLE3pSiAh6xbN49MEeH+hZmXLBhj/gK0of5OfeF/IouS78B4OL3j9YBYEmiv7CsWlmPZx9gpCTeFAfwuPUQIQA8wFUOJKSq9wSnwG7TntMTecXKYzyqwbhuChUA7ADt9L/WKvzNBNPDEPXNjPxXCZ1B2s4cQP+CRQuQA9ODlGjgbIAixi4sUbwPuV+hwhw+2fAx0lxS38paAlasn7jlF5Z3HqYsTSTjBoAcOS5Ak4NGANgdFhR5pzntyLwkE0OaOkKYKAowJmF+Li/dd5HxuHmglHSBzzXticzXbSMa7BaQ+4dXpgc1YBGwsoJ+QNvPaEz3XcopjISHrXWVlR1hMA/EsITJLtasQmk8YAz2pKSFzIGbjWU39EGY9FhH8CeKMewRIEfs8avUxETijOXre5bde8n6iyu9d9GQOL63DtsQGPM8U+ZpwEUsHlZLyx4/dKCMeZy5gMJXHGKRmFMUOKjvAdCyTuCvDCuG1G/GRCMrCKXM0xMYhwARFGewviDMR+eG2EyH1NoBRU8NZZMOm05gOZ+p8ezsRzFtlyt5YuKHivUA0n0VJ+g3CoFz6wgF1YUNh5eY3B5FRGrYsWKgc0hpxGoH5FVaOWB8e7QSaX6/syMsSBjl9UUcAAjEOphtHosBK+gD+4FybvXqUrYJHBCQx6tQQNGNIhMBZYCWkjcjeyc0ygt28lDNOi8Ast4AmOp4RDtwT7BPAfN9POQ5wIF7x8I0xhpERRPZonSWN9iqwKClsFHbB975DvvEv/tj9vG/9pfFRsKZ+Q8++ap98fU/ViCXgOVn0nMTYMcPx78Lc/P+l91zU3NAKwnqlHmjNW7C1EmSPPrHtjnYfL2yN99409rN3u7cubLl3SuFXPU7Z1kD0KDk0DMItpHmQ3yfeWEcwfUcxDhx4EyebqhYA1DTdZzgB6m/u9zZoco4RAbrb/CuU2hfYl3Gm8SBc7wCZyCdfo7DDenLz6PurZa+HC7wLwcz9H/xXn6QFYMxZNeDVFSsobd/jYxPwPhvAdwM0EBzxOTU62VAPwhPAcD0OQMTMoCP4b4GJtPUq9SP7IlFNn2PIUk4JLPRIBOWbrAOQxI+tOAZO3MKsvg1n4I0A6NTHnzJA3bSMeJAP75PBIqE16D8tgOAkO0PbZPktAPwMz5fXTX7JWEYoy0D9zcNuEpMPv/4SYHghMGrpzMBi+JzAgiV4ijtMeUHPwLFCfDwseN2A1IunX1eYoIlRtp4XcEsCyB38D/MKQj69VIAANDg/5NlBKAlRWy1UzB4BcCgFAjpsQq5nXusp+RkJawzozZY2DT6W0ywOSSJAJixsIHdDiMeGbuAXP4AjlKt97HEHML/ao+dljoBvWcgo5rWWeHa58jr6vTrlFFN4TtsCDQnjo8HlduQmB6p9t7WYWcwtHv82jTUzJH5Cev2nMk99us0bwhoDhbxACIP89kQGeX3Hz6Yw8g4mRiTzcQT5pYp2OVNO4Bu49wwgp8OwCZvypjnhiLKVBZ+moh92sZxHREqN72q6TojzEU3NPqJ+tjz4Cv9HWPRrzVd5+jfmt6vpXgejOJh/hvmGR8RI4AYHWoKNoqo4Vsdn+rHYseAfYe9ilju0W8SoKu5Qc/Sf8+L9AFI8rNYP1KRhte7gmiU7Y+ryul8ovNuGovpM9I8mTBol2yNDPNYm9LcyfhbLtf2Az/4AfvRH//JE8/N15Clk+EBuPk8Lf3tg+gZ/IkzN4cKROoF3/zfXn0bXw+4+d+/+zlz82me9bc1uBkTGSDId//y37bX33wQkTwcekhOruVxiNxaoBUm90xueHpJxokv4SYYL76B6ZA380cAGxgpYTEwdpBrs3MApOCAFgAP7E9eCWBAyMR8bS0AjzYGEOT2CrnQvhwADdaEPCwjpEMpkUykgFxs0jxkBOZGzgFHslHYF7AWIS0trV0S0FJZNV+LcSbwCgyk9Ps7ANgsloZJNXJuhV2ILJnrwJ9t95LR2yx39hnJ0ICSEfDC4UeLFhsZDrMczGELL1YCfyUrJoWZTQ8SEg78AKUsPrAt8fvj/XkGBBrN8FaM9TuRyNKhh5ULpmCDHNaBTVkI8AxYKAC9FDrRi63QwPKRJIdzMEwel6unBYTfakk85kDMvQNA8FlIIGuS7kslxxMM1MG2I8yDRG42kiSCw9aiWg0Lq0SKB0jIffL/gDgOavaEmWSldcvOwZTbvdpVISSwvJbIgQGdciKUfSMkgM83KWLk4ckI84u+giSf340AGxpMGwk2WjDD5GXpoTWAgrCTU5gAyzXAQV0BEINjAbpIQC4WZIO8ExAGoAkrhXJheedAL71Xadz40K4YL0i+YTmG7M0A6gCDK7P52sE3sX4PSrYG/BdArzAaZ2Bodh72ur4Zcg+p2Hx4ppSDg1TQ6cMB1Pom2BNKHf9wBqgAf96jmkkS3MEo1iYtl5+lNvACxVrLAOo0NtznUswFJY67BJkPbzUHwGDrxNCjGzFmAHdVkEXWj2z6cBT7U6EKSpwBIOJa2DAXEuaQMN3PHdzkQKDgGABMBYTil0W7VAOAJX9QMQTDv1ZMUA4OMONgF7u8mdCxrCIdGsuEtXWAmwDFSJ01l1GY2FmHD2ZztGLbecJyjRdmbUWNC2uEJvF8BRQW1grI6q17+GWz7WONbYO5B7NYVf1C/Ql5bwP4Sd8RygoYx7ivLF9UspjQPQgcZtzGWIL1emysKSjqFB6wxc8AmnjQM+bZTG1MoaWn2EJQEt6hYroCxlLUoJ0767LaIQEAUknzZ9YD+MNcX18qdKqA4cd/WI3IGxQLCu9Kqr3D7BX4F0ycEoYu7MlgWOSFM4XBsJFzkwYfPqayTAAQOrDRLO2ohmwV2gVonpHOjsQ4mOo+2B0kdyuA5C/sPquyPmHMEngGq7IKNjPzD4clxunFhfXySgxwkDVE4CH+l9hDsE7stemXhQDMakDZmOv0/LlGCjIcYPE9Zf0gRR1wkXWp2Yh9qagL2Opi8UVgh8BEbF08HAgAvKqX1mFTwpzA58CM5/mIcRvWLJKQLyxLPqy0PaxSfH9hMhOWpD6A7zB9k8KOhwAydlkrAWS1YHhikhcesaZAgUFR7cjkAiuVQKbM3v/ylf36R/6cffzn/oKuo7Sj/eEnP2Ofe+OPbX9srCprq58xWfrguTkBNx89eNNl6po8neU9BWfOgc30/XG3Vz+u10v7V//iX9pFObcXX3jBMpiyPLq9A5UKZaKoxBwp4NTBS+YxUujTl8CxSDZWcIXmeA8iGs/hI2DgYIAfiAcgi3k2ZMAiY6V7EUTpa/sYmDScpuPncficAqjh4zpghQmwiD7rB9cReFDbUPxJKbuSZ7u0WBqXAF+YR2kT3dcE/Dr5f81efzq4mQ7IfsD2NXC4hQBbBYakA/hkw56KbtrHTdsrHYyHtPB0UE5gWwKZRoA5teuQlB4MERV0ZGHuIAVfUx/K8flPfCGljPIUpNS6AyQ4SXEfwPLpIUTzb/j9sc6GTZG7kIT3XZpvxPxMwqOAivQ8JuCmwJUU8nIaSjWAm9Hg3lejyJrAr+gz6Zk4C216wQl1Rnnk7ctYkWfx8Lv4vHugiRf1EscvxkbqQwoxceAwMVDlZ5/AoYTMpLGD4ofdWOYBnPhcezfq5QGsvhthKSWBpRTsVChlW9FKIaVmZV+gP952Hqrk9+gFdB8H/NvhyN4ENqh7d/p+0seIj/PMqsL3GmmM4+EJ0MLPPCndAaOEKo3gkoOTCfT2YuUZAHrW9Kgv0v4jzOGDNUwBMdQraWMZrM2RwRcsX7XZJAX+SR8ZzLzpx0/n1jQXOCF18gbRQaddhqJ1ek5TP04H/NzjnsCsaZsOc9iErI7V1JO+pven89bJ3DGC5OPPacNo6pO+nX4YNj6pEDR0juAfRvE/eZ5GR/AywETurjIkKoP0TCcMSvm6Dv3e1xs9e80HMbbDR9mHQZyP0ngfClN8qLevBxZOpOsDBjS2f5pave/Gs4tsl4Q5e/J7Gg8+l6R7TE9AypQpI3QCSKbnIeY2aimd830tlIIl2J5SAzIH6ew4Qv/ejv4Q/d57W68u7Qfe98HBc5Ofw9x0cNMDhZ6Dm08cHs/cD8XcHK5qMubSAD2ZA7+Jfxe4+VyW/lQPGnDzC9fktpp931VhK/zrAAVgDbmOY6g2P9UHfKu/NMw8aRKKzVuYdxzxSZMsHc+1YBn2Zu/5tf/avgTLBdAjDp54VBYAm3gcCktCppFbAyAAk4s06a6TJ5dAQIBHAXwwFWCX4IXGgjKT7xn+nciVFcyhszaMy15gpvUkD+dWzmCTAdghE23FbhHDBQnpnbuW8/4K5XAZKpVR1m1n45F4W9lRcvHbIVSBhESYaC2sUT6Y8I4MmR3SXIqigRgOaoPMSFIqcxgrc2vr2trFXKygLK+dqbo/WJVt7KDgGWSOgJvMuQAEgFZcXy65b7+FYYf0F49CZI4hMQbA3CNt7VDTjaVW7UNomwAqud5tJApx5ljifQfoXMsjsLt1JqloT2wWYcIpbCMSTmHvcLiuajvQZsnthDbUxtsBlhbQGKDkAm8h4lmU9W0KTed7ZKGAuySngwIuFlZcXSh0hDZs8em7vrZ8dysGWVVXkudK6igfxEoAFIJ/2EZFTfvDstxbSUqjgKSjNbClCp5zsHv5B1hg9IPtxiXSdOv53MolnpeVZU1h7W7nh3uYYmz2dRio5YUHk7TH+w52IO0N6IsXK+Eg+C3BCiQoBhBB/mrub9jD1GQQ49MIYIJPKKxZAHvYVYCWwVCGmNPbwQz5/R7wQmi1b+4BFWb4hQKYHwVsOqMTNAGQlmRyvD83npZNujuAMqxExlWcU8RsPW6t4Jp5FmrLQtcZFAj1I9ib2hzzcyUlAhzWYsjxejwFHUYN2QiMBj0HLAZW1s1WduQgRKgGoFuk0at9YYoC6hLCVOQK3dBGn0076eMwzgBYQrY8W6zsyCGA3wsf3TLAeYYALDsk4trEckhQn6TAUlpbz8WcKygIcLf0qWCCwgpkjlKwVVZavViptdWOsN0A6bAAYOyu13ZE0q0gKMZALxBPjFTYioBEBywlYA0D/lXW450YSeEdABPjY/PAbHYh8L67vS+JM3Jyw0ojD8uEqnQWMPOg2CRI5eceJgPoDdDRbQSoICXvb26t224smxWWXawFZmpOqufePwGv950Vu8ZKQOrSg9wYY8fjY0M+7tYY+Oe63582wTGHtjDe8aZFYq3gN1K6awVzwSSnoNTna7HeXSWGpUs3yPE4wAHYEwinAhHMFIAxJa/7UR2AB6Z3tju4VyUFmWDX8pzUr2+uxQBsU6EJL161PfO5M5fxXSY0iT4vUJg1h7kM71GxX5m/GReZ1buj5m+x7JH/8/uHo9avnIAjAs6Wd511wPUf2UzXlpduyYIlQAmjtFy6/YpCq9z7E3/NSv6cD1W8Oi4qhQRl0GDpQ9h8wMot/N4lh57z3jA+mTNiTFJkkmQ0QjOqkFohI6dgKHZlHOK4lgNBVuogApvdc5n509n+9LsSkLaurckzyabVRrxujw80hRXYtQelysPwZI1kbe1oN96HsDsxQ/Fyze39L96xj//0D9uv//xHtXXM+4P9wT951b7w+msqLLAWFKXLLpPfJn8TJjSfzTU/zAgZIsApgaAlCevhTyf7GQcNnsiEedse5xwx8QONgx2Mda4l5Iw6vPX2D373f7RHD75C1rt7mgpUnAR1eC8NL8ZgIQJcdJ0dt1tfR5Zz+7/+j1ftpasX7OWX3ym/1aboLT/iGwjr3cEa3slBj8TKzBRMFWiEWOUMMz+IcR3OgPaQGWcfC+yIP5ITBwig9VUoyuhJyThKbEneolBKl/tFOsiWjpUjAwi/weA4Ots+pJTTc6+AmChWxXHRD66Ta2OtS0EoAn1Y6wbSn9+DWx4ksCxCVaYMnBgRaYdz/riTKFFgWGL7xSH6BOCcvMEUtD59P/zVU9uHnHGiNkhMO927NueTo1QAZioS9L1V8rkNdpsI2A5cJRlzAqzSaX+UW47hJ2LiDtLMBGHGoSyuM5ZCZ7tNQIVTNhgFPheyDgnl2u4FA1WFDG+0KYCt9gyQTF7CqbESMTfaNHEE1RzRXol55nL2xI6b/uLYfCMoNx5AhvsK3zzmZVj3AhNhQLLXa1sVvJg/fM8VwKik2xHeo3Ef9Vp+V77I2GW4VcacQLMZcy+MfA/wSUFfjCdJyxObTMVSFCjxjKK/+dAcKT/eBv41eINGodf9OvmMYLINLMwYxxGKxPUfUR1MwoAUTsQ8LmDT5zEKR5ofU4Mlxl/MFyomUFiOKxraOjpeanEY+wO4GVRGZyFDEgjZcoBjierIPXo/GyAtn+t084M75skQ05iM9/H5PI35aWBPpG5PWIQDI3oAKnhNCt5xBu3Ibh7BzSKYkmnuSpD98Gn6wQiiThnTzmyOZ8u6MAFHJpc2tm3MZS6JHuf0BKaplSByxDNOn+WXEHO62jSeVsj6/XPTtaSwJj+HDv0sAYJaK3z/7sVqZ/570nmEGAn8HIth6fOHXhv7+4H1HB5C47OOVSM6j+5jVNtHYWJkvvoAdPA/MfgnXcZx19RLFKw5gs3TtW58SaP9TXqWml50j1HQkKdp9MlUwBiUGAn0d1uYq6s7kqV/+Cc+KsULv/fqq5+JQKGdAsR4ZmW9sMXVPfvnN5l991Vm75hltqo9EHE285DEYf8SQWJpnHrB45vdv3yroM3z1w/L0l8lLX1SXkhMzKf9+zlz8+k711cPnX3h0dGIsvi+u5WtqZ5FVCW+cwz5yK17+g/5Vn5zsrnxCStmL5WKOmsAwahcwrbTZodpN7d3/63/yr4KlrTCh62URyaHUcOzDGp3R0Xcw0Z0aGAHqUCDmZXF3JoNTBzCf9jA7K0npKGPcJeuEgBmePMhdxaTBAZcKQaKUEE87MpKsg4mxiOSPliR2rTBwirNli/IG44QIzmI8B7KR0Dax6E/s3yfWbN9bLZ5ZLZHBt3IWJz3honmTLFKB3FOJO5zFGGBA+sRb0eYm6WnTDPpzucKtYD50wHsAdQ0960DDIwdpfsdwRzjYIlMshRbE688gG6BN9oKwH4CAAWU3Fp/c9/l6SwISC3nCwEiklMikQTgkOy/cs9LJnmYOhzw8MRbEM4EwxGGplf3OJQACADq5YAXJMOzeYRtBQiBXB1wDSCQQ3xI7ZF/9he1FYQrzJHPwvBjC5Jb3RNc/tiDgVb4QALmzJQeLMkjYMXNY7PdtWVsMht+NxNDSAxM8F4YpGw+gZ0iYEmHf8BP2IOSMyNFpm02fl+3W5db0+9gwlJiFFsOJmljBQneW2mcBBjBiHN5K4AwmyfS4WfWFgC2wOuNddgnit3qwDw2AE6yyhRiLDC/nCsMRE1Ke81Y4BjRgHcuNwXMEAi8AZTcuJ8dcnWKGzyMCCpBZlxWczsSUiEmXm6V+kVrxzrztHv8VHcH6x5eCwCFSdoB9hPQhSx7z7O6tn53X0nrUhsBqsBkVDEFNh9XmwsgEvgUQTqAnAqjQfordhos1Mo3qQJGcyv3R8t3e9sDcK6WVlxeOKOB55r8W/ekWm/UJzQmB8mVaK7O2uT92cSvLuS9K58vEktvHlt388DTqoXWVmoLgH/bwuTGFxS2G5s+mOJI6AFkmFN3XrRGckzgGB6EMCWavTWw/3a91dXK9gD6lSdXAxJrDsmRlCG3biXPZjyVq4XAHkl6gv3K4BQAr5Cv1sFH+i6HC9hdmxvLmhtnrgdQ4s5JBFMB/tNflnZcL1xuz7zBOAUAB1SHvQ3ADAPy8QNnMzJHMf6vH3iBZnVl9vJ3WfbiO/Vc8LIUsAEABrgPk3CzdXAciXi9cUYpwUQwggXCRIgSbQyTVZYdMLdhByLhZp6COVpbT6r4vRcsX78gRqSn2viBSBYfYs/itboRRKHiCfNOgIBue0Goz9Ha7cZKpvxZbf3l2myFHUThIT4EUR14D0BBP9AwCyBXhd2Nz6sOYbO5zQnfubnvxQo2lStCcxbO+Ae0VqhDpueB/J2ThhdOCoWFIeUC3BdI2S2sWl+IzY7UUAxs1g7NFTCBGDtYMMBepr06a3Ywehlbrdn2kVXF0RrmQQ7QpI7TKLuDAoNsif1I7f0K9ibMcOxHlmvJ2O3mRgD4Yl7YETbzwudLzUuwDmk7/JWbrRWlZkUrSu4V4HojaxX1n2olfwEAF4Dw6sF9+YDuaed7d9za5PHe8u3BcgKfAkTFLkDBGvTfI168HvYGP1OyzTy39718xz7xl/6cfew/+ohwcTyyP/mP/tDe+NIXrevw4mX9dJDzPEwIYGFWx+Fg5snCKVU9edYNBwP5fIzS6Cdva9yH7G1fA7jplhFa01NIgjX2D/6331KgEGurWDN97kWSCXgXAdkjq4z6U9dYBUg9v7SH+71tv/QlW7xwz+bLKwXrsd9QcSkx9cRaimNvjEsxSwC9Evgqxlcw11TvpE/qmKr3kQdfYv4o+MS9/VJB4twGT6PRUYhAW/ygpQNlFIIESKbyKMAPBdHg3g2gwGB5F/+TmEzR2OfMVv2+wknisB1sNP08DpocwlG8DIf8OOCnVOkB8AsG0fhcfY5J7yUY4QkssSnootdQKBm5Q2H7MAE32ONNZLViBA0sQk+859oc8xmfY7qOEwZaelYTVivMPXzweB+x7yZJ4Hq/5DeXwF1txxp3wAi/Rd+XJ3lygABhEeUA1ynLS/cACBJ+ioNtR6AzA/joDeQnw8SUTEyoAYBLPu/eF8WMjHAUtUGkyQ/gsV5zOh7FahRo6gCEAzGOfvJ7rJ2pbVUkz3M7HPYKJ3NSAXM1fpidHdnPFr3Nqon0ObEfo8+ozg+QGeCy96EEhAUIpev0wLyhLwb4EzidX5O2bWchUwGMTVl+qX8Ph+6z1zgQOw1JiqF5EtTVay0a2WpuH8l2w717HfJasB+pfG7VXDsAhgGmhHQ/9WV/zF7wSH2d90l87nTNU/DJxwBbDh8/A7gbs8YUrISc49cwWmukAKg0x+gcNbSJj0g/eiS2fLhPxWscN0vGApOBPp2DUkFjsgJwnymp3stTgPxh4RWp3WFaPTBbh+d9togwDgeg+myJSYUKzlnj3i6A4bP3IfshgYgnJMnYN/kYnACD8funLFk55kYbpxAeH7fy9o95hCVI58+hQCHqUKwp/jnsi6Rkm34l8D7mAkdj3TfWr2OcewcwOPlET60opLDy56U2ipR1jfV4jCPYnopKEyuLKVt1+OwE7sY+M57FCIL6ynW+HqV5fGpxQdl2vVra93z/++1Hf+yj1kj2Z/aZz/yf9tnP/is7HrZWw57OKsvmpS0v32V/dL2x77ma2UuLzJazyhZVbfN6ZhVYxmT/ovCwKEI8BzffviX7/+Mnp8zNGGbTsTrdOHk3GbcDT/r+Obj59I/pjaPZ5286q/revv+qsCtnUasIosGvqm2qTzz953zTvxkVR0nWYg+rbYeYm70OORx060WlYzkX27WZvfsXftVef7S1DEACSRzsGzZuMFRuNy57FO0ATCLA0fWlNcsrT7slIBiQYn+wbnujA1JZMskd7AhrBvEeklU2n8i0OdyJdp7Jvw3gBfDtGNeZDtHKCKHqCGsQ9tZ2b931YysPrc2QgXJcxteNw3aVWVsj9wifwONRgCyAGl5nWtgFZrDJ8o2ODtjyR3RfS7HLiH2ZZVb1pe1vkfk5S9DkqQhTkCR2QktejIMi/pSRegwAB/OQTQ7JuYCdHF7TghG+lhK2BJAH0xT2D0xR1ruGtHI2cgtPJ+ZwvgHYhfHXct+Z5NsHwCJASUItkGdycBbjySuv7jOHDymHWJd42g0S6dq9OWkzEMeUDAJziM99sPfkZzbj2rGkRdeshZXYtTa/yK07dNYcMzGaAGQlf6Ydur0VyDhh8/oJzD0LOXSxQDatHXkfDrvLu0rs1WaXSv5mE96O7lfoibgg6yEjgoUEKGMIbN4AACAASURBVKOQo9z6/WMzwCEAL0CAqIM648IZwNr28fzovIB0bJA4/PFcALn5o2Ceg9VLB5MkhUaui43B8ahkeFhn68XC9lmvABtJoNmp8swBf9qDlXjjtY01gAhqcwA1B6J0HoBxe3ll9XJp7Z5QkdaZcIB8MCqTz6FvJxwUg2Gn5Gj8ardKhs9gUN7ifUsfc08onC07MdHwMOR3kN66H6FtjlbBa14DAEI0I8QH4IOflg6cbh+aHW6Vot0L/HRPTmcbwTKA3dbaUUklziaT15+sD7AjgDltZrePrLl54KA6THBNRgGSHm6taL2Q0c0v1HcKgMHbrTWbR9Z3WxVN8hqW9NIym1kNuNYdbF8cxYh3MJJ5qLB8vZLcv3t4Y4XV1s49vR2gSj6vMOHofwSgIQOmD1BAoagSaegwiCsClmymIUKKPPdDq2JGTn9Rsvye4g3FgbC9kLQuKs0C6Cv5+Db3XjKluG9hnXsQk9sjVGIYcoCBCck7q28db82aGzMsFTjwVAsrl3csu3jJDiCXFzMzChh4JT6+Nnv4WPcjL9vDtTXhaexeBYzr2opqaXWxVJ8/ElxEQrn8Grk397DUuITRebm27uo7rSTEC5YY4PVuYx2vFQMQ5kCnYoKQ/2RnEWgRYKcYXGIeYynBXDm3DCYj17TfW3Nz65+tMRpz77y2Cj9LvE61xgDee5GsOn5Vc0a7h4FZW768sEJ2IjB04nCxv29Hnot8u6g6eBI4AH45w5/yYPn1NhQKPrfl86XGNYcGMfhnlRX7neUw6DWeMztQNOPzsEG5vbHZfm+71cyahc8j9Bck+tiXIF8v68ra7d6Kr9+qj7X4CN+90rOGabv/2tcsazdKcnfhAooDmMqwXX09arEvoKAjKT+hZoXWDtYJQLM2+mr+wgtWrFcqErQUkihYVAv1/W4DazWz7GJh/arWOJKsH5BVyemAy5lS08VSpQPtM/vQnXv2iX/nh+1Xfu7HZR/LgeFT//s/tTff/IK1Rxi8KBhKjX/Y/zDyYZUL2IS5WcPcdIDT2Z2AnA50qmgVQSLy13sCgPXN7G0Eokiq6iwkjcsJuPn7v/P37SGem+6mrelc/T19Hh+cQJNgSEm50hw1v8zuvmj/9x/9v/byei2vzYKC7eFo+wPM7PGiFcwwYDthGcJaH8BVAh4SODQcJpkfKFZJvuoALwyp4dAoqmevwoqua3IQ1F4omCPcEP7CqSFlWTIBrtLnVvOZb3FCEcIdjBwh1tTMi1zpK8DR4Xri32CJJnnw+XNKQIH2WxQphsSbCaMo0qKT8nZgI2rviVRyBLUOFAvi65TtMwXEHSzyf3ewfApg8n0zbRO/Ib1rAvP0DBILLvZl6fMGuTCFfAUw+mdpGxP/76npzp9czLC+8PdW0Vl7Bwc++V7+7fKcTCxXBxO1740+k4AVgT/pWieWCgncdJ7CmWdh9GWNrbBnGu4z+oVsZWIeEegcXsfnbTI8myQXj2YfwI/Jsxn7SZx3QmY9TUWfgsrpuapwPGE6OuQFVBbsNKlN0qudJZYeYRhdxT86KKz3CjTL2XKTvjIBZUVicPzVC/GTr/P7S++bnsXwOWcDQJ93Bp6f9F8uJZFLNN4cnhO9IV2OxryPd7x0WVMAznlfLybNBHxWeAZWsMvYc+WDlJ47UZ/lTwQVDfNLgGxToFvjXh7AU4AzgeEux2fO1+9MjVgDDEvhYVr71DAjk1tA2wDqRUhqAtFUKBke1dCSHmIZ34Y8aSjmxI8L9r9DanagfaPuMADCs4cTnzf9KczeAQmZkIBSX57+Pfye+uqp5L2ZVGG8GHi6qIUj/XAWmfav6RiTtUTih4b02rvzxL7kxIN0MpelJhPY4PshFcHD15M+dPJZ8ld1C4b0/McxnPpxjI+hiOZXRzFX16RtPMQTt13jT2Kx+2eNCosnjanps1ARBfJAqAEcAxgl8ro2+XGO4/n8PTXnWm8X67V9/3vfbz/y4Y8o1JGn9ZlX/pl97rP/0g77jdVlbSryLmtbXX6X/T83O3v3RW0vzimqFFKeMY/PZovn4Obbh9G/0Z9kf/Xvv95rcgrfhFRletv3sdhqko6qYprUpt8/Bzef/vl9dW/2hccwv1r73qvcrsCnYJIAMohOn0QkT7mr/1YvbaDDe/VkWKBDgtzADAN0W8zdUwzJ4b61d//ir9ob928cuIN9gn+m5LKlFTBeADl5rcyjvPopD8HFlUAXDkBlPVOFttvdKHGVNmBu5oDKgZhwjGpWS60rRywBjSxWHKB3fnhWtTYkc9w7G1788NqjFcedHXYASZF6NyOgA2YjCKiDeAreWF5YjbTWXEYN21EHck3VnjjNZIocHNYQoFaug7/L+kiwVfI2/myY9wPQELSjE4KzojR+ACiKUhUf59yw14bF5cm1kiy/eMfmVWHd7a0dH923bgM4GMnRake8Hq8k260WS6Mq2CjBGmASZp1P83hG0r7aGMM8CNaGJCQcKJEOY+d4c239DazVnbNew9tIfqkAxCUsprmSd5Vcyf0SrgNrcMmh14Oc2Pwr2AVQm/YW46lzfz/aEGBAJOW52eVdK+/eU5tzWAesbUqz9b6z3cOH1uwIV0F9jJwDqQ5yYMDNqASIigMYhz8Rh2hAt8IOx4MkRPPLO+omAI5ZMbditpbsHol2t3uoUJe27sUQ5WjuDFmAc6BrUY4to7+T2k3/jJR6xizsLsB+pamTHg6TlttaraxcrwUQSAYF6A04sNtZvbqKZGv6lVfPkUpb7gxQQC03g+8F0MKGLAHGOGDUhYI88B9VWrdMDTvdT75cSmJLorTYxWzsYfjuD9ZvaQCKDbHREhtwbvXy0oHNDiauPx8A8GVVWdPsbQ/ARx9QpomHrJBwf7jZuDwaZq8YjBz0r81sIzauFaR/L6zAJxC4QyVkDsX4hQJ8USig3Up9Xot/oth5e/lc2oLrh7ELY9ETsumTAMElm+aqtqagSOA+kDUFCJ5Pf3AQUN6gMDsBdUknh0VHwaTWs2lXa0nWBQbd3LfsGnCM8LGDe84yGI5HhaEACB3vvWS22VmxOVgBY5uxTnIqz4t2Y+64ADzz4BkvgniIjYC7CCpw/4gIHKqdkZy8XTUvKPn7HUpRBzQD9KZtxBqAhbygPQoHKA9sTPFXnHub5QSXNJqvJIPnHtrO6hKGNIUAGKe1JGq7B2+ZPb62/JZCzl4M+gKPSYVC5e5xvFwKxKj3sJkJ4mmthwVN0BMy4rpUIM7BjpaDSgL8E+BGINcWoO6oZ4EsHEZDvqFaDyhWuLeyWLW1QqQYry0FgXYLL9qBM6c5W97mVsr3s7A97Flku8jWGXKpLQHJKuT42DljKXDtwTdYasAMn0VfqJAtwsrdm33ps76+0eY9QTwwhHuFu3XN1joS17MbL+AACCkra2ZVXytwQsUC+Xe6h6fT3hn8+OMSEoTPK9YGjVUXd5RYT5GKMCreR0whFfsIGCPNfq8+ynNVQBDr04tXViwKy/dbOzy8b91qbcXVXa2F6mIKK+M6O7PdrRk2Cepibn2iIBYOFJyilkuzl7/D7OLKPwegm89kDcBvFHsS1qXlwgrY//hyUshSiARjnXFVWYsqg84lsL20D7181z724Q/af/ozP4bNs1jPn/7Hr9jnXv9j27cHSUbnAMYKzADg9EM3ci4ATvoSwGYF+2EANx0MBfgS+yFAqClg8K1sbVya6YUE9rnlGXMzgZu+3rks9YhlBWNbTE/C0ZxFJi9J6l5KTj7aHfYdlxf2yX/0j+29P/B9dnXnrq/hBIs0e/fMjL0UwS2BJ/nZPqSCMNwTMJbAkCnYJ/k3c8UE3GQ8CjxLcrcJuJkOptrb61dDEt5TKziM8t0AV7DeOWcojm3tjKcTsAbn1wBXB0AmMasmTB02PUkumgDX82eIr/nwbM7Qa16rtVxFxsQAcuQhgS7p813h9KSvkRlKoTsBFInVGfyneB4e7JKegeOBI5iVAIB0kBbUFODlOSCtcB7WONo+wscSwKk1Ifxy0xUPgNHkkJ7aKn1eAh30rPBkTwxLsfgiFXkShDUFIFQkU1jVhDkrmTVSbdYy99+Wp3kU3aZtnJ4RY0ehNxOpZQJEE4AAGxefuj9pvApYiGLFOaidvp8C1IkFxb8BjMmFBFm2JOOJJZgKGPhEj+xTwfICfabeghMJc2Ki6Zw7AiQJFzoHlzyQ0AGd6X2ft9V0PE37vreJe3GeS1VPzlwCUr2AIUsBtVdirwfhRaGFycMXZjFzDkGtIwCZ+jJgO9fB/LtYLvWHfX90dtlzeUK8t40HUyY7j5Dry2bEx0d6XeoHqX/UhMIGcOztE+n2E0b0BHMayDsJlEzjaApWDcDmGaNRftVnX1Nw07GL8TW6I5F2RjYhv+7BOyNOOoybCY7twOspsJ36yDhOPQxuHNNu3jb1Q26CpZzWgVObkTjz6rD4jc/8DrLHOT0xLJ0GpI8XcJ5UKPpBetTjfXB1TYe60Ctu/leAhlJKRDvFmshaJiB9Cn6qsOCFOgYmzzsx3PW3lD7BCKcPo+jxCwwLkyTZTtWQEfCdzgHTucz7mhfEpnNVYkMnZcL0aaVnN32GXMflxZW9930fsh/+kR+zjoJxZ/bKq6/Y51/7Y2uOO5spEBFlXG3zxTvtjzY7e/eqtBcXua2Wc1sulmJuMi6eMzefuAD/G/thlmTpviR4R5LnzTf7fQI94/XPwc2nf3Zf///Ye7MY2/LrvG/tvc98ari3JzZpSi2OapGiRkeWlGiKocCRZSSAFAuygSABLSmSIiSAk4fkJUDekte8BTASw0+BFUuKE0eJ/WZTg0lIJCzRJEWym2R3s8ke7r1VdeY9BL9vrf/e/3NuNSV1lE4TuEU061bVOfvs/Z/Xt771fXuzF65dT+vbzs0uMfxleSoIqViY0Z6Ezv3wIv7mP/WN35m0+TzTnEmRkCUP5qZKUGGgKGD3sqln/oOP2guvX3lQJ01KL7sF2IP9SCklQJMfXJzBWVGs3FbOgpFZBWYtbn5AQOimP6FJtieQ8JJJGIbO4HEXY30U5bxo77WU6AUzy1NNYlUWMha6to52pCRZh01ATtdWLAnJ+Mj9xsrpwsbLCwV2B9zfOVAQ5FFuH6UN0i5DeHy9VnkjTC2VdmEiMiqtbTYC/oSqoSU4nwochDHZrrdu+LO+H0EPCypBFMLFUXJDwwLgPPW0jVjEX3/N2vv3bATgogrtTuVN0qIUQ86sWnq5rUq5NZsBB3yTBIz10hAPSoUWSriU0nQv86wIxG4AmXC2Rm8NVmoIsnMZAJwn3m+j6dzz5QAo9AnbN6U6ABa4lKMtSDAKmEjZpPpA6pu2JxC3xsY1ZdH0sruHoycJ2AZIR6a5m6IpB8MIjUxovZXKAmyKQUqYxtSUlAMUM0MAcquQp3J9UoImHTq2L2mTanktoBtgBuONUlwkCPZoAbqbdRH6sBr7GEQBoowArwqrcJOfzK2BjbLZWwEYVmAMVQjwLcYLGz24b+0KkC2AbJVYtTaGMYp5CyA/ABSmMxrHXmKuMkjYx5RFC0xhOHm5IfqYgDFiME9K6XbinAswAkCLvh9jDjbpgUEstmWt0teiQSMURqGXettyLjBJSQa0BgHgKUEvx1ZLq4+1ppY+KbpzKlVXJA/46TqjOlBpTC902AaoRAtTr6NdhR55MI6B0ggQjwMPOoQ39210/zXb7LY6AGG+g6u5z3XYiLKbtoaycoBTZBwIOJQkiCpRxlKw5MRN4xloK4w6GIe0I2xSAV88A8zw1uYbGKIb249aay7PbfTkO6y6eNwOjIv1jU2brTX7azvsrlxqAUYus6eaW1ld2HQ2tQ3zHKkK2hGwf4fbvbMZMQeSTAaMacY0Y4lDoUqYKSM+WHnvVTExKRv2cigOhKGvCxg2nVsn+Qw30Si3GytYYwDVAbUxTgJ8RQN1eW7tnPLtM3cLh/V8774Vr9+30XZvk9nc9qwVrDtad9FPdJd6SsAFpvEFUKcD3MQ1YulDgZszZ6vVl2aXCyvvkDw5WLt+YAWSI7isk9hBimF9rWt3AqmvVO7PwRrwXzqvJOoWjwusHhdhtMSeQPDD+kMp+nhks62ziA/o1pG0QjcXSYlIxsKoZXcQ25ORyNxg4DG2YWMvZlZJGuWOQNEO9ivl5TQZ85i1+uqBTdbIFIysRRpjeaG2xChLuasRUd7BDvuVdTIj81IzAEica5kTBJACsZlXgH4k4ph7+501AIdsajCEkVcZox2NpidJANfnBdSfnJ8JMNzQF9u9jcVwnFqNezYPxzMuZ65VulrbRGx+EkhT9SlyE+iTokssUHu/IR3nyT7m7qG2hvdSzi/wm7F518Z33iWxG5nZFTjSo116Y+31tZNMaAfY0AZzdxp8Gi9VJtnS1VubTkZiNTOnP/Kud9iv/tSP2y/8/E+rIoFx9vu/+wf23Jc/p77Rc3FmEKgZpemUcqG5OXPNzQns57ysK2luprIu9hOxy/6Urzd6QVaWLtK4WDghbGm1/fb//g9Vlk7lAmcInWs4g8X+p3U4SvRT4L7fUap/sKcfe9w+99UX7Yv/6rP24e//brtYLJVIc9OnWlI86cuTHR5yKciKgDoFlafBXA5+aKRnCecUYPagSoCbWsOzssIIgfuzPqZ+R+BDVvrn93QcwAsMczimD5rpVwCU068j0EBu4ATOA0M1kSLy12ndyJhgiZE4gCwhByTNQg+8jwJ1GQSyxyad0IHdlx4nASbuAZOez89JOWihpEIwotQWgM/5c0fbuCnMwJBN96/+SqBfmNokgDYBmgnEdlAxNFJ13nbQbCyNa2dc61m5JxIMUgkBLBiYt71+pkznHp4b+XhBykj7fpStJxBD8yruO4lzJw3XBObmILp00Bvkmvx8IvOguGa6g+DC9OMl9XfqB77rfKY8YIBpGWDIG9M4cCDUwXm+BBf1Y9QNC0dUrRyZB8HYD4BTNwfjNY1XTzA8DHYcA0rp73m7DiZgA3M2B+bTfE2yA28EgPrvh3ma2iXNy769OOkn3wVuWqX1iY3q6yFHMs6O6Yv7Yf1xjd5BZiDdJ2u22kpnG08eOXPT7yetyzLACjdrB7Ram1SzAHQTQBYIQtKGJIcemMJAs+/dGQZmcbYm+tjOxUTi2vk6mSDQTCfSF7HQTo6H7xMN2T4g/e0oaidZ62DioP0IGNiWg1zFAKTePp8eWvMyYFFSUtKsT5NxeJbeJCeTOhHgnpXia22SNMLAKj8FYoexkZzHY31OQCQEjWDSK/me9oye5c4TDA2EuWsTLOUkC9CvK2mfCh+HBEr69yhrZ03qWfSRsOtB7RwQhol+sEbknIhPU/JfF/RkzQjJBv37jff606TJ6VxOYGpaJ05fr9tHCqZxQ6EPffgj9r3f/wN9cuMP/+CT9txzX7Tddm2jsrDRuLRyPrPZ4p32xV1j37IY2WMzCnEmNpvOxdwkafAI3HzjPnsr/iLmZjpk/EV8f/cjt/Q33W9f39b2wgoQqbBvO6/sztRZEj3cjP6k2AJvDbiZtvecTO+/k9CLl6VLy23el1eRmXnm537JvnrvSqWmKlcCqCAQ4oAGcJNlqrVZy7kVQArjCMBDL5ullNB1Mt0sR5p3wLxySXcKfXl2ptL3wkaGW56CYUCmlGEhzISRRYmhmFUE142DYs3IRg1ltHuVTxougrA4xN4pxTyCyajNlmwpQb4A25k7BYM64C7OYi7jCEpHAQrW7rBceoaz2nYC/xRYcO6AIUpAJdZXLSd1AinKjnqdOpVyUHcYqzqMNdhTgMjBsIF9yb02BJHlxEbzhe3nngGj/GK2WArUaIrCNgRWkSW0rQfiI8rPxTh1oIPDmBiM19c2v76xw3ZtzX7jhhJcFraYStNDqH1y1zrYrwBaorS4BillpGO0AseA1ZSQmzU3K5ckAOSllBXAguctuVf4fBxqxtbA5CLq4MDBQYvrUaoJS42SSHQyAQrQE8JwBqargpnSmssnHFBD63O7t06AMmOhsAI24vW1jV4D3DxYW1KKDqPKmWyAeJQ4S88REEUMGFiGHIQJNHxIip2pvy/M7uCCe+HA7X5n1RjTkZEdAIxxQUfrdbWS47YmMuyxAnMByuYJT81aQFo5aYsmJ1Kwg5vMByIYgLyN2YiDrev44TwvYHoG8OAmIrbGMd3NyLgUDDoxDzHQARiB7TJaWosBCqBWVdmY9itK26PxKTY2OquuYQsDUHISqlfmuQFZW5k1UV6LCRisbbHqYCgCSoXmFnpW5QRQaemmKgBxMuZBMiH04xj727WAUw5PKjeFldzEHKp3VslgxRkIrAuAOfzHGpMYx5HNcPMbtALRw5FjuAeHsHg7zVdYCdTQw/IGZL8x29y37vqB+q+cL624fNxq+lPr215l6+XFmZVoNDYlnipu2tJGUI1GLZqasLEEqqFpiN7t3soHr0ZixR3cBbbBGozSfLXF/RfDgbt2DVPKvMTsYq45m9Hm52IDy0gH4BQmr+QHKFunXHtqe/oAhu4SgLmy7mZj3f1rq65ubAzo2NS2XyythY05nyrpImdmGeMAarmG5qGcqHwa4EkBDH2z3Wl8ARUgpr4rYbEfrKCsv15bub2xAhM0dDJDo7Nr0Cb1+aNx6pQnB0TECIJNs9RcZe2DIcn6BysYbFmMVBziDSd5Z/5LE5g4DnkJdFH3WyXUmuljDkJieCSHc67BGrSwdrnw5bQZC1RD91D4/BymZ2s14Ob9B1YhT1JMrZifmwFs4v5OooHPhS0zaW20HFm9L938DLd7WCvMi0MtTWfakJW6ncJ4POiaxWZvDfq2k4VXEgDcA2JXE+mf0tEN6wNmegQdHPa3GyUAYUp2lKwD6pew1WCFowda2gQjPhjsYjw7Cx1jNe1VJIxIAK0eaM8lASKwV65HJEdJCgLyIxOysKq8sGa5tG5JyTeJv421K5IyGyvZB8/OrSPZRCOTjAHkh3k7mUrHFxkD5gn7WTsu7Dvf+Q77T3/8h+zv/NSPWUFnNgf7+L/8A/viV//Edu1B/QDwpLL0DNyczKY2BdyUudDcprNU1uW6m6kkHUA5uSJHrP2G561b8B2PgRWkOatEnoBRiud/cM3N1197SWNS+ShVA7h2Ln1GoI/ru5KEmVblFCmJorIvv/KSleuDnT/9pM1g8QPA8EFirQwgoAJc6f0FoJOAACRAghGTAq8EUCbgQ7tH3EvOHEzMqX7NPgE3ezMhaa1RihcFuhGA+1Q91jnL2XR+EBhA2W902NVZMaOmktzugZtM6T+xTVWmGmWuCRhKgJCSX94Yvg/GsWgAyijvTuwdlItda+4YDAhYNj0ribs+aD4GN53AB6vXK9UGg5Jg255A6xk/y/fLYJX17EUllAfgln+rVD2AOxIk7IH0SXI3JvmhaqGkiajEjsszSFfVGziYxH6W40v7bzxYwlXSc6afldgSkDmUQ/PeBJoPYHvuVh6MrOgHjTtpBAzsRR8+mVZlJhWQj+WHX8ezOJs6fTnTz3/WeEiTV2fjY9Ce/iH5wHhGGkf90b8hZAQchUn1rv3n5GBrui//PiAqpyw9X0j8bJjmXLpf7rkHiwWaOBP7jcBN+gSwME9enLah2iBJWvS35ef4BDIlIK0f98EK9dckZpxHk9L0TcnA0DdVG1I5w/lCOVZnOQtkJ4ku6aEAPyFSkFTl7JxaMvRc+QW63qyXxVGpuIOsQ1v6O5UIjC9Plx8jWa6p7gzcIRkRy0H2WmRcYmhG53u2yI3FfHx1MAVSkl5ym32axl8DkIgphEDJ/rb6f/TV9XJ8TcTM4xe6JATjx9dWLVdxBhruj38xZrOESf+a44QXq3Qsullfp+f375wLvO2iDXpDoVgDOWtEUXyaBj7GvU3TfHdTsagUizW6Bwvj+mhtu57vAGZ7cicZ3nllS/45DijHeA2Aft+44auW2kgcuezzoDHqZC5vxHyc5eM+X1e9fW+Zt0eA+cP9qt7o8Aq9Y88++yH7ru/6PoHldd3YJz/1KXvu+edsu9tIrxfzYnxGJtN32FeaQuDm47POwc3ZzObT2SNw8/Ymfkt/O4Cbianps9LneRoojrAF9pn+8fDPvOERuPnm+++VfWNfWQEEmL1zbnZBYJIcEslWSlDazU7eiq/hgBAF8SFGTbkWgMB+u5N+y9lyJlBIm1rd2jM/+wv20tfvC2VxkxFAQ0xzOEzitIs2Gi5onkXzOuOZWeElDARpOjjghKtS79D6YxOsAOI4uFZWjKbSS1QgCsCHLiNApbJzfh00FtvDVuAW5Z0gFCr7BfBoK2f0ABhx0E36gvwNiAPGEfem4ANsBNCKIJWSTderGVEiKM07wKMA/zik98m6VhpsDkoFq26Gbh1xPoCrs2BhJXEoImiEgSowVQcSB7MpAZxg1Av7iUMxemUXl1Yszq0Z4VY8s5Iy/ZtX/dkJvucLObcyZCjlwlyF1xCYc7BxMwLcyg/WwiIlKEbPkcMN+nQALcnxD3ABlhhsNJm0QHbdiA2Fvl0lvBGKGSL5rh8pFifANhsLJeiAmiqNjNKFYB1QRiuAjjJVADuAHbnk4QwOO7GkytY6ylBpR8YOwC86dpTXlxy+Zlafnzk4zfMDAIpNw+c3Kl+WWQyHGbQdx3OBGbxfGzO6iBgUUcKsuCZEusm+UmrOQVsu17DHOEKMZPSBmY4Yq1uAu8a1SrkvtDxnC9fPSrpcyblQADHGHjB7XfO0u145cAWAcX5mo+nMDuu9gKrxGWWkldWU9VFSDYNM5cJTZdspuW3XG4Ej4sEpYx7My6k70/tBDCbzwVlacumltNIDAdy4BRDCYAV4ZKzM5jI4ATgRmMw9sz/I8GjlOwTPJD26MAIALKAcvphag8kJxlzIHFSFIWOhPCzJiQ1g2NaEEPFZaNnA3NhurFld6frM2RJNTea/DifOxvUgDiZBHMQ4aKJ/SH8CfuIG4Rg5ewAAIABJREFUCiAPe5GxTmnweGEG63KCWzPZeXQvb6y7wdintRHjASkM2NuUAAvMgOUHS9jXl4rb2De2577FMBy7GQ1mNdKB3AsYHJ1f2uHsMTd4YR6EYZdLCDQC6Iv9wUZoJxaVpFyRRwBEkrwA42cJoGTS/0SXWH5L6ihM0ADpvD9Ys5rRVux+wPwOiYDrnZIOzDUAKxixJAcwoWL+cA+6D9oWTWDWAJIvug/Mo0LGIBiKOhUDXIpFgPkNmo4kKlYCSCmTQ4KkTvffYajlLFsM35TQIpjawmBfuUHPOcA3w4br8kwkLZxpDLhMCXJTzN0IanZu5fLCS6lhCbOOHzZ2wJQJ2RNcZFlbte6zNgAoopcKM5m1FvB27EZaYPj6n2vjyvZot7cDnTCbyQSPZ8GgR9qxtNNibJPLhRs3kDShHH+LRm1IddDOsNdYQ7uVlYC7a0yZSKItrbz7lHWXd604m0vLWYwO3ivzMXTSfL2qr26sAVSkBFBYPCx7X8+odGD9pbR/dGitfv3K5/BiaSXrUDWWPiD6prQBxmgl7CwM2WBe79AcRZ/WrJCcAUZ4IxsXlJyfWwdQPmZsrK1dPbBujdbxwoqzcxl1hZG4syhk11W5gVy7tbYg4UiiqrLvfPpd9qs/8YP20b/xY57I6Fr71Cc/a8+9+AXbHg4q65pIK3okB3QxHNjbKEXHqRiXUbEi0dxEGy7T2wwWnDO3BuDqz3sWGsDN1sYlLqfOwPWQqLb/+5/8r3b/9Zc1HkmsSNOOudsDbxm4GaYnsMWWi4Wttwf7wz/8hH3k25/1xCuJL95LkgZ98DxuF3jjGrQCEZLm3Xgs4KtWyW2UXMeZQiCb35DuVi7yTkH0ioukN6aEgTO9coacwNj+cMKa4uW0cdqPpjwGIJjDsYH0r3N2aXpfrsH5cG/04BFnmlzeKF6q/Tr6VMmJTMdPcciJlqX3XypvTOzSrDRdcfdQpj0Eu26E4cAjrx90Sp1CkP4WIIG0d4PZdnIPeQCdl2WqH2Js3laqzd/zEtvEHBOTLsClnHnkDESPxvQ5LRU93ucOHDPtvNrG241jBQCUgzZpXOVaoVyNvyvU6yO9wPxyAEljwzspxYK632gnLiDOcwYmJEZgGgXeFjF8Au04BloTkJHMYxJANZR5q03TmTr0SKWfp8nkjGeHiACkvPLF35MAzvQMAf0ESzr1VbrXnKScjJFO8a3j9qIMfAAyE7iZxngCKxPYmcZy/j39m3UmjZscbB1+N4A2qV/7mZYQNCUsiLFc+sCZw17N5pVtYdKUOYknEJZXSI85zhdor6dxrc8JlvRwb2yfPsc4T6HhieQI67VrafpcggmYmJJpHA1rjTPykA8ahuEQOyXGofqTuerT9/jLP8ovOWCkAwjKuSiNaYVTDrw5mCcL8QxM83W1lRnf7V/p933SJmPc5+/Q38VkGa6UWqVfO/SoaYSlpEk/GnuA9ZCtAQMYmScRjmVCNK4TcBnrnSTdOOtne6cDlBk4LrZ/MvRKCZrhDtOjiIiRAKEE3mZgp4OlPXLqXZuINQGk0wYko1xZNQdZvWAkVgEHNsUk9fVBZe5JB7n3nhhkIVIiyOc2/yVDK2dHp99nzd4PIAgUZ+d37Ns/+Kx993cHuNma/fFnPmvPPf+8bfcHaV0XSuZSa3rXXmzMvnVe2uPzzmZzmJvTYG4+ckt/gyn0lv3awU3fuhJaORx0egHs4e8CKrLXn/5MWfp//8xX3rIH+P/6g3TgKSil5cDkgdK4aqyd3LXymWdVFvZGC+Gf996+uu/sOQhF29bujNzshQUJ8ABAENaFL8Z/UZ/4je/QF2PfOcQVg5kXAbbK0nc7e2Ixsnc/RnnCwUWu28Le+x/9Z/bKFeXII9d7AdQEKCPQFzNyrOygMr6wL1VG6OwmN1ah9HbjDJRY+bRREwADSGjB0snezTVUju39II1JmDvyXpKjh2tGEnCKuUkpcCcWJuw1DykcPJQem57PnW9wqUZbSyWakvPkGZIjNG1RyISFaogKNtRIUubu1gtAJJMMDpxbGbUQEGtDGVNk6odZHRWjnF+HxSgbxQxG2UNpNI20qMKIanaAm6AQEy8Fho01GVuL6QtGDa/fOAOUKH6xkGEEz0kmldMeWX806Jr93kEnSivR5ZMGE8/jWTRVsYulCMsyWHBiUKG15kYcDVAQwC3O2NIU9PCAQ7bcgSmJoa9g9glQcxOglJkTRsXmS3QfpcyU7AMaMVYEJtLwkLZgo+1dlkE6aPQT/U5QHmWsupy08AiQ0QEtVTIKSAVLtd5tdG2NM8B0QC8GCuNNfQ5YOBcjijLY1tBBrf1lXWPNGqYb4N3cmZ+0ZTjNahiF4ZKYoLQrn8NBUw6dziTB5VNjKMZ7xbMyFgCMuL8Gsx4kGjrbMd4AYGCvzmd+PQYb7DGagY0WBoYc6wHy4nTHeOIewkldpYmABDztfmsHTGdgFsM6FhyKnuzWhfhViummW8wpxh6gicsZFg4sU5bO50p2geymM6OViNijuegdoXlM8CUQGokEQEPYhWNr0RKUlitMak/iKH5hvqj82F3VZS4E2M64IQDsg0MvJdK6ACvx7NK6YuK6h4AtGOqsVzKVEZAMCA3zc0bbHgS261gFkM4clxwA4xUNR1zIazlsO2gTrDfmL0B0eRCjFVa68tEwAm+2Wh8Adkd3Hrft+ZMOaqMxzDMRJAslBOx28fIWJp8cpzvpkcIu5QnlLE7JedKlJYASuOhzSpl8aZCidUbpPfN0ax0lzTtAO2Q9SMIwcVwCQrIGaCcqqYLhGcArACjl4iQ2dmYXj4Vrq2tOSkYjEpvSFmZNuFkJPAaUVtswJxvWKJy7Zz7uWUQqxpQH5qwVrAHOlkNKo7RqATu0dud4EioCNl2PVtIKcitHE3cpQ6gW0BqpCPoGgG6/lbEQ+rcsrdL05L1ixvnaLC02ieOvpMVWYK52cLaNg6DOWGWPaGmv5cK6eZiZHRifzNVC8g3V4xduioDONGvR2hm0yXALsKFG+7dQkbfKwvVc5dTKxR0zSQYAHLPWoUO6tg5WNqzE2UwJO8BQGDxgSbDIPeGGviManPSx7/+wAw+bbYyTuaRTYMjI25vNhMN3sbeONez1r1t5DcBJ2zZKHjWA9SSRairUkSmgDWlXRh/jGNCatvRx5qFF6SxSTNHoAOQsWPMOG5Xhj5QMMnv2ycfsV37sB+wX/70fd5kKM/ujz7xgn/r8Z+zBGuOqBG5S2j3Sush35o3/RzKGANmTEDi6A3IKzEmGAUd6c298hnHs5yh87AOtxNx8bFbYMxc+3hO4+c9++zcEbnLugiUu12RmZgRZsEcx/ErMJoItACUMkb724No+/fF/aT/0Iz9oNQnXmpJbN32RllnmROsGPsfmOWLOjNCcZSyEO3IEoOqHCOww56FjkpZhAmMSGMIeC+uwn+8JDMzyrgJDo4rGgz5vgYeYd90xE841ZdMZ1MEDucnf8nXEopFsUDDuIspIQJ7OmgIEnP2TM+XSvwdW6gCIpfXJQRp3AufemEcJkDsGZGL9IxkBs1n6oZnOW44+q8pIjd4zm5TUTYy4BA0Gwyk9fg5S9QBXAlOydu4xF9qELaYP9IcS936MRck6bSH2cgDa6rfe5IeSUOKTtJcmUOG4bxP44Y8xxBIBIQygaEjKOPju10iJBSV6iA8zbcIcRE9t4UAu/XX7+BiGTAJSPdbUvpa5s/vY8EGjfg4NQAdIBkDUB7xfVeB7Nt4HKHdgqqWybh/3WVzVo5oZuOPH1eErdAXzMZ7mT/rdG82pdJEE2OTt+0bzKAe9h4REetZ4l/Rns1L1kPDQTpiaMJepiKSKa30HDElVF1I+7EWpvD+eO61B/vvStsgrta1NkBWZTIN9StHJWOuhlF/7su+hjXVyinFbJ1QyHeCdnqAHcsEZes7Ptol06b87FsaULFUMkr59lFji1cEAhkDh6GaAh6mj43vRf9JRN5xG3Gm30LtO5kEMvihrToCax9G9Fm5c3U+C0YdxX5pHCvRTQJPgmYDWYy1PffPQupMSLJ4u658DCR/Fy+Ge7gxTx33S88hELwzOvI0TA3Ngy2uN7d3Sg+Xam2ENiYj0xMeVAEPCxHniOVPbV6ZYuftWyeeKt03EFz0JL5NdEN8i5NMS+Nm7xD+cEM3nLneyPD+3D37wO+z7VZYuMSj7159/zv74s5+3B6uVJ5tly1HYqLtjr1Vje8+isqeWgJtjm2KOKA362aOy9NsWsrfwd4/K0v+Uxn4rwc2XdrU9f9PZetfZeQW4WdmhHHv5LgGi2Ca+ALwVX2T1iedcJSWBm75SJM3Np5cje+bxuQJ3sRGtsPd/9O/a19egQDOPjzdbKwjGCGoBEcuR1YA8cv2cSFtSbBtlggFPDlZf3yjzip6nnLblkdF6wFnCbnVdyxJQDt0yxWGAwTg3L62SYzRttxfTUfqdMLEEGAJEwYohruX3aIBR8g3bDPYKZcdu7oDLM4YN2oRUmuvabwCNAkGriVW43MrpspFjMcAhTEQBHyr73qg0WywgwDyYIlGmlF4Hg8sP54XVMM5gOUpw2csNhNPibq2dmpIkSpKj9Cokw3jhtG514NDBAVCM0tZU3i7hefQHeZZaDsTK5grA5GWU9ML+2VoxggW7VbuNJCfQyn0bPRaCT55XJeTaSAKQUtsAQAZDBbZKMfVyY7mVezm0s/Dc7EnIBP8E3GRccc+AMnL9ceiZhEJYv3tbSHCqVZuq1BOwmPJuxOkIUgmMpzM9D0EOgNVoPnPGIiAcAHLlzy65AjFI0a2EAbWwigNbTak2+pswzWAdY8YDaLOw+dldqynlZHNFc4r7AxSZLKxBy3G9FiCqR5OhDbuhB13KZMMCxJVbg1r0NR+bYimiHQqpjjJduhlX6cY65s1yKUYTjC8FvgBXjH0ZM5Uq0UfyAMJkn4DCLAXncQAUMVTRt9z4+G0BDABWJlZ0sLB2ApEAfhk/aOMxxmv6BvApmVWACOk/ggzuFQ1OyoIBfijDh0XH75CiiJLM8cRsurRidiHzsAJwGT1cEhghXq72FFuNToahi5QDZUIOOAm8BexVAiCMxZQQcEZQvWutCyfD7rAVG7bDrZPyWtYDleQC5PP8nRUyMVtqPglU4/MBYhmjq60VK7RDSdrA4NuIAVfCJud+J7RzuL93lP07eCEABgOmcHbmtUpOqawyOYe6kHoNI5PP3gOOzMIwbSNnbslPsPjOxzIvMhiZSgCw5rhBmExNOKyTrEHvkrGNlAIMSnRf2SQAzTH0sbGcxyk7V2DK/FeyBwAPBmdnxeU7XaJChlxIf5C8WAtodo3T1tqrjdauEiBQDHvAmJlYs2jN6kNpd0kRMG92Dg4LaHWWvuamwGFY48hTOCuUZBAJDViMgF71YuHumoDHBFqMamlbAm4ic4Cx0kIJi7KEGb8Nlr4H3WLk72H6UyqeGK9eZsl4BhCV/Q/3Wc3VPrDEVWp4aKxqMG6YWD2fm11eWMkaQ1n2au9O7Lyb9Uqu6VO/d9iiyHUyxvYk+KTnISkDAVBUEdQr1yLm/rlRdGgBMQWimUDvCm1cFpApEg+YEcFEp4qhlVmY1kSAeUkZcNh3/bUxUhKMVxJPh411r3/dCsyiDsHUvrxju/nCS/+3K1/rlLBofXwxb1gTEyMqDNNUwIwO8nRhEr+YL606PxeLgXWoKgBWzL7jicfsV3/0++0Xf/pHtCbRa3/0mRftk5//rL2+IrmHRICzzxLrEHat3HtxSBez2s8EJOJkHiImWpSjJzOhpAv4pxyEBr2zh8E7gsMn56W97/IY3Pyn/ydu6Q5uAtAnUJM1RvZylKax94aJHfNpovsc2We++rLVL71s7/ueZ61h/MjcxeVXYPNLFzkYM2644MxNneoCxOQclcAcjz2Hcs4EbiIfwmihXcSCybQKHQVwHcPTPHgPYAVxIekTps/3t+blwDClvVLDwYXEkTs+hmoe5dS3DMRL10aR28G+KKHMHHnj6n7+C6A0gYTpnnrglvUiXWvwucgYqpR7DmW4R+Bm6K06EDeUhct8Ivbo1PaAXUhApM8/HWoJzOOMln/1gG0GHOqsmpnOCKTT3uDrkkDMkH3NweXE8kzl2YIrwjyo/5wAiZLrunTtRTQINmMCMXLgOqEWWdl4Ghs8i2s0BsjUg7c94udtrbPYsSnL7WMgrpzAiPieA4BuXOStmDQ1VT6dA926jOugJtDU053qoR50VnWO+jeSWLpoBoCGlEQq1e7RpQCCeG8UcuvKien8EKeEGz410sr7PM3pJMOVl9gfGRCxLQ46mfrMXjP0+L7TOEvgHR+XmLOaH1G6nggEYuadjENV+2RGVZ409v5MbT9Ct54zFfGVyA4+n9TSwSTk9Wh2Jkf2PvkQN6n9CCKEkkHJdMp1WZ1h7nPuIJJHwhsT68+B1lT0rnJy7jEBtFHOHXi34uJR51UODpgNUL322FRj3oZpkmRkHFp0kN+/898uNCePuvLEYCgxExPQpjUuf40YqdF3/eLgoGoevUNWcADYX5SrjcawthLd75OQ3wFaB/LS6/LEUerfZIrlczpGcuCUfam8LpE4bt4I/XPFjfme5Xfo4y3tObF3KcmSniOuFU90dPP9JGKOeuL9qHl8Bxh+FcmqfH29LZmQr5n53Elas/LOjc/OkzB5woAnWZwt7QMf+Hb7gR/4YcWnRLOfef4F++Qff85eu7pShRlVRfICbs/swXhq71tW9vQZhT8Y+lYCNx+5pec99v/Pv4u/iVt6OOv9RXz/lskj5uab7cqv7fb25RWlAWZPzzpbYqYC6CKDGZhFTs1/q8rSwVwUJIqV4SxCLc4BbmIIsxhXdvcMMMS3lEbMzf/CXnqw8/JtsY9WVuB6HkENQY9YPWTMR1OV4MphWPo1MIYOdtisrZxPbHKxFIimDbAgiJ2LsdJSpscBnuB4vQnzIZgtbBUjGy9h/ACuuhGA28m6Zpa0BQGFDCDSHX8lwk1bs2iXPCtBA7qRM+soe1cJqDtSK2g8wLLzUneMMHSYFAMA4NLZYCyEYo5sbxwcA0jgXihpJWAF8EQ3TYY1BHUugl9TIto2/jPlmQTigIY62MGYdIBThwkGG38/AEAdbDKtbC/GI48KQOTmRAIX0F6kZPjs0p3POVATGQNuCsAsBKqKJQSAEu2F1h4YIgeZg0BlmGYYjgCegnrABKMMGAYhLEgORPQPOqT0sWuKJnajl8dEWQtPTHAfZa9q/yjVFzMNcA9W7PzMWW0A/QjY72sb7fa2hwFFfu1iZt1o6cAMbCPpmNJXgOyVjRYTuSB221rgp0BD2teVvbVZNzaRu3cJ+AC7EWON3Y3r/Ok1ldns3Obnd63hevutO9ZzKJShzsTq1zApuTYcQokJK0yVkAuA6Qr4oxLSqUpL2xUAam0lwZr07ACCSB/OBJJQm9o2gLawBfkMXPjGGjPSDaV9JSOAbg1luAsx4mDO1ZsbK/cB8NWUCTtDl89g3DM2Gkp+qzMrYMcJ6EY/D2MV2hBReZhZtdWA3MxL9DsBWSlVB3wDVGWsUWJNoA/bCG1cMRMpQfdSZ+aekg60kdzpAYI9YaB2ZXykTLyYeaEpzPiFkbw4cwaewJdac0KakcEOBsArHtyz9obS3aVNHrtjCMejGyiWK/p4jDEyxc3eWpiFZ0urFmdi5rWAmLQjY562wJAADdPNQYBe3aI7u7YSB3ujjJx7gjGt7IgzqEQndAfsFPDIdZx5wrPpXp2VLkBdJk6Y4QA2VioZl37ndussWtYglhsY20htoFfLWkEgLWkIkhvonAKwbwXSlYx1jNTmSzG5BaRd3bNyv7EGLcndwcaAzQeXaxBQgf4v/Sqt2onVa7QWAd/H1gDsoqmJNipjU89aib1dzJcy3ZE8B3qldzAaom8L6756T32kEEOMStqXRAlMKcTYF+72mtymlfDg881s7SXm01Fluyef8n4GuAXoPuytof+lLzkVq67cA+CQcCHKA2DzdVaHcIHWsFZddkSsBcYvJx50QncbAUCwtIvGS/GT6yh9MRYLuLRdApQvLpxLUgPSME5n1lAlMEHiYukGZmM+F+YxgKqb1ImpLbd2H8Nl5cAqjHfp8ZJoYC5r3UQyBbb7hdaJDgbvYqo5IbBz32hPYqwCCpJ8kFQFDOUac6LC2oI2IvGxte7B69ZhJERbYdB2cccOc+QPSrPVldnqWvuY7kPO8qzTJBRIMnlyzJOPLpVC1oa1hsTf6Hxpo3lph9bNtzDq+vDj77Bf/skfsl/5mZ8UcE/S8w8/9Vn7wpefs/UOeZBKulVJbB+Ak7J0uaSjYxVl6SMBnO7EzGthquVlvkr6HdvsPnTsSsBL+sMRiyrc0ufjwu7O0IKMpFnR2m//H/+L3XvtZbWtl6VHsEUCqiptTL9QHowxkwL9wibTqR3axj71mc/Ze598yqaPnQkcR3eubt1gjcSUkhaKJX3fGYxNHKTQ8pHYhB6p6/PzgI2ATEaJSYuwD0AjwIwQ389uQ5m0h7DHuncyxXKKc+9C70y7FJhj0gKLPK6VAQy6/2jcJAfYg1uJ3Bl0MX5/EIiXAE6P1r3MPqAVz235eSgxgaIcOQfNWEMHcLMvku5d1nWOZG/PxsfAtkxNj/Z1Krf38sXULd6c3hcq705lkL2W3kkJdQIXM0BK99vrxDkw4KXVGXDMehMVDtyftN2PgD9vI4JpB7A9yesOwwnAc6BP95yBg6mvHYEc9Opc83Bgr/qT+lcPGsTrVQXVywgMrunOxIo+6hlbw/2k9wzgZdzNkd7iKat0ADcdpHHGZ85Okwa5I6qJyhaIUjy87tWBO539lHinOuwWgC9jpQ2YfIYgZfeaoM4Bl0lzmDU9WGLsv0dAzABKpr5K5ekJhMpL+Nl/h2f254aV6nNhGJ/Hi5wDZXkSIOle9DMzx5n616b3xJhPcFJaK7RzsnaluenNPcwh1+uV1r3MXHO3dNeCRVaDOET7lOREHNTk3+wBrhvrcxQ9YjeNCSmJGJEOoUXpOoeDAAyH/hrWZuYGbNNUaejPnxIxA/O+oDorJosSugF8JmBT4VTMI10hEktKKnD/GgS4imfayTFfEn6a5rCknjIF0QHATEgun+aGu379KE3vJ6TPTallRp7B2ZbDKEhJhn4hztZt32f8xT5OMpDXp+QAaqbEQzREauNhFwhgO13reCD2beq/9mqHnvcZySyHbrOkSVaA7vfoD6nPTED6KaqbqjHSvfegaqw/SforrWnRXvCQdD7zbKGPjth73OTOMY758sze974P2Pf95b+icw47zaf/5Iv26c99wa5Xa8U/kgWB/FEu7aVmbO85N3t6XthiikHiyKZTJBoeMTdPhshb/mMPbmr4v4kydG3KCRztOntUlv7m+/Bru86+dNPYuCvs/RelLSZoZ5HRZWYGY+Ukg/PmP+3P8M60wmVivPS1GHNdZ/u1gx7jxdRL8Qipusre+5/8N/bylbMVAA/lQk0pnlh9sHBSdo6NcGyjxdKK8zvWAnIS9O3X1lKiS9mryg5xGCagJQs4EUNU9C4ZDcBqKZzRibkNIAVLEoCY2JGQmdzdVOXMGF+gm0hwUNRWjTHzgKGxE4uCzUbmRGB/lICzGMrsBJBqKgadH0JbK+uDTVc3tsItuN4KdKgWcwV+LSXugJscPDEYUoDPd0pdOXC5bokkTph7szMxVtjgBUhyfW16BMc7sZvK6aVVBAmblViVGGrg9EpAX8Ouwjd5fCkwFwapSoXjcOsflLKTO99k0uFF5Y783cuBdOAYYWRCMOvafgoWVKkK8Op9C4tRepRJu0oaM66XCVsVgLCrK2efxsElZdwbQGmYnjBcJ56fdcNo1yVUwMUhfr6w6XJpTV1aI8MZyql3ArWr7c7q6ytpvlVnc2vnd5xdBPAAawimKczAKRniOOzQr7DeAGai1FmAkwL8TWgLrlTi6hqfgGNjlabKAR7WKuWZ7cGamxsv72ezQ7pAjsSrMA6C+UiHoO/oLvDdE0+ZveudVuw7sy+9ZNXVfQMnwBVeQADvBySejmyCRt/43PaHyksZKVFlQ0WCQIwGGFPhQi7DIJ0oZYRT7lfW3NxXaWtDGwPsQTLk2ZvOxiQrJpUdqimORmaLc5Wpjvmcw8YaFDu5eaQGYJeh9clobQsbo1u4mFlNm8IuFtjUCYAgeFUOnvaSdCxl2aU+8yCi7lgyDgUlvzHuNS7GXL8RU7Fj/sisi/kOiOJGMmhdUg6sUmClTQt3bGYpgpGLqcuqtnKysOLyXAkHAB9nw7mRk9YjDtJyO0S2oJBTeLtaWaGD+Ni6+bmARoTEeX6AmGa3sWZ/YyXA1fmFtWPmBu2DJuqN2XbriQdKdVlzwvQNZuWkAlQnwRKAFvMfgFkM0FqGLQ3arJW7vAuo3sHQpoSXtZJkS5gW8XcA8iQ3wNrGHN65OzkAKIBbcXbHurMzz4xf37cRiZXzu1a/8rqc4AHeVF5P22EqdQ6gOxJj1K7XAvUwhwH0Q7eWtqmYRyQdZpdWAxYC7LI+ALjSdqxXM0DRka+xI9iy5w78MXpY+zBbY64R6KCBzBxnrYFpOl64oRwJkuZgo1Fn9TveL4fwqqL8fWXt6tqaFRqfAGuXRnqqQlIBpjvGZYBNmPCpxhPDJBjhMHVXXubI57GO0sa8BxAZMLYjuTWRVILVrFUO+BZTgJ+NNdf3rKJE+fwxydCQQKFEm/0IN3Nn+E99B1xfS/ZDYGXpEgQCH9lTKOmWKYMDv+x9YvSvryW3AgvS5RQRSYCtXVqHMRtO6oytLcZhAMwjG5GEUFkFyRE0SNHSdQCZYEhkDz0nbFZK3Gn3ONszz6WRC9uV5IQ4dS6zwboobWlkTqYOcgrUjBBJcggB2EtigPVhY90Ondy9feDxx+yX/vpP2N/9D39ec5gn/93f/7h95StfVGIdkOb/AAAgAElEQVRsXI0FWBIU8x9gJv9Np1OJ8fM9/Y41RWBnAJxJTzIHOf8Mp5iHXpKYiQlscLd0tK+dofiPf+sf2IPXX5buqogxMqtlfb6xdjqyeXluB/afCeMJMJ35MrEHV/ftS5/9vP3lH/4rtmaOSwKBihYHIjlZwFhmfxYTT3vuAE4kxqCrQQSAFq8ZwEYP0KRo3Uf5vq8rMRwRtrOeBhObPpY9xm96vU0+G6Z+zr5J7LXETDxm2g0AX89gjIBUzyZgMIFyruUn+XUpkDjIkUC5xFzlOomp1bOQskg+PW/OOkude/p62L49OPEGTFDACmkPx1caF+ne0vhI7MGcRZkDeEegucBL77+BYeQ6uzlDl488Ys8JcYwQPwX2cY2j5yUfyHgMlphAYJ+9fbmpxkaAIQkV6UGQwFWS3l0qqU1twLXSvbOHJl6kLpeQ7AA9dbfJXT3pOQbTMmfxuQbjsTmQAPp47W1MrNNJ6+CuA9NDP/gN+fWZTgP7Lh+TPYstwCrHTgKsSfMsA5UV06rsnhJdXidlZn2GY+CcJ4bS19xASPMsrqnxrTP+seFSek0O3PZgfs7oDFZh0ldNCY18vJ62k0goJ3Mmn7f6nBMJCR8redIBvfGHZQRO+0nn/PRsiUHeg/d+PVVnRCLJ45ros2ATa95yXo/PP13jfY1AugrGvK9ngsEgYsT19Dm6D69k868Eb3p/JAMlQNbU/t6hERcMiKmNg+1KnFkTS3FtxJuQ9lHCloo09tDB1EqxWqzbzrKmYsknaVqbeoZtzNeY7UMX5mxjBa5De+Vj9rR/tW7mTFwlzjQzjnRc8xLwoZWGee15KJeSyiBRrzYcFhSv8jmitUaLJ4BU34MRq38lZjvnnoQce/k5hBWBmkiAeIdEeww/9bBqMGs5y/s4iP+CVdrvh8G8TQ3L+7Xdihw0jPN0nf480BU2X5zbe973Afvwd32Pk3fM7OOf+IQ9/9xzBpkLqRc3Q1za7PLSPr2a2DMXnT09LWwxnpsbI45tSiI5O+eoAiVL0KZxfTp/H/38F9cCtzI3E+KeQMtv+HMg4QmVF7j5rY80N99MF30zgpssFmN0H9GOQnfMCvvgr/239tLVzho2I4CwDQHfSgchDiIEowo+ycRKSBvn6zvWLu4K/MQw4gCjUrCfl8aywMIgAZTay8AEV92FTXEQR9tzu7d6jXFQIzaJjG1gwuCYzUGaUjzAEgJB2GboKiob6AxDXY9STsARNtvD3sbb+7bbAM5uvByUEmMcbAE6OeXgmnvvvm0xcQAYUIl0BIaUwU4XMqjhWpS6o2sHY4oSby8nZVMGwGC0wM4ZWznDIXes22n2B4GYGKoAZLbngAKNNQ9u5D6uEnmxTAvXrhbjDe1QD1LS2i/mAawrgbeFldfufq4K9/6/KJEWYAYANA6NMDZnNJ4c3ESHU5IA9M3oXGyppFLjQCjmMS66rNJIADSdCN0YCcYk7CmxSel7yioFyvm9AZj0pev8PZ2xVi/L6EWYLGNHn+VmIowPypFxjBbgohJ/hZKehcXlXm7VDlp7iScmGzDSYIU5c1VAoNxdMKsCvBkJ9MMIpFzOhHN2q52AtjGstt3OGkxcGE8CDABOXUrAC31c45Qgt8XQYz41e/c7rJyfWfnqysrrndWbK+umYxtd3FXJ8AH242HrAB5aetOlGc7LjFtJtoVWLbs1YCvGLLCJADd3B6v3uCWvrcMl2+k4Kh8tl3NrxGRmp3c2K6X05fRcplRdRQnv1sqbK5XMSsoBtiCSEnGQEPON8XH+hBUXTwi8rWqef6N5jvOhsqIxHlW53pXSwZU+pYAcjKVqgUfojtKHNDXmDi1mXyRD6AeGM+zE0dh1WzlgwSoLEXsHUOlTkgGAmK1N5uc2uXPH1uNSc4e+Zlo0uDKyDsDi04HD3R5losXYgeXJmgQj+WzhzGiZZoVkg1ymw3xmurDm7jt8DmCsdHVlHRIaJEwkiQFzcmrd2VhMNgMg50CFSREGcR3JlZUb/6z2VlwALGPY4kw86eTt1na4uadycrOZJ7El3Ir+rzO+vazcy1IpQmYd3GOghSbr4sLKu49Lj7I54GROEmHizGq1O2sXTGHXqBTwhY4vDPwdOsMpKHEDL5cPcDagRjZgGUkG/iNpo5J+2MOh9csaihwFBnGwvhgIALWss7uNM3AnAbBRtja7Y9XiCWtnl9bI7X4vt/F6iXwBR2nWaB//4niwXzDf0eFcXqr/nVlKcsKlJ5gvxeYgY5zmsrQJQPZqYzXsRBpUch0O5gnca6/CmAg2LveLsRNsfT56a1NkBErmJqBorfHjgCnyEaE7pYoA1s6JJEE0jsTmocQvwEMc3IVEjW08WzqQvL62+vpemMqhocqHxuAFhD9bqsJBOtU7ANNC0hX1pLNGCYTWgWIBCBgHbbTHVRzmg+UsRj7ziu9UBQBOjzDNQzqA0n3WeNblyhrRxEehA+s61F2BDAZLYmKPN7ZnrUD2oKVSgD20tG9/5xP2S3/tR+w//1s/6zILhdnv/N7v2wtffi4DNx3YfDuAm5qbYsJxHkEyx+x/+82/r7L0ErBTWpzOCNtXO823ycFN79CcBlg+dKW9sl7Z6y++ZPPRxJ79zg/Z/dUNXsJi2UlDlz6vG9uztseXAKosQNa//U76sl/X/z7+UrCWWH+YO/bXGOoihZUdsveGnp7K4xUtJkAows1kaBRrvErvUvl4xJvHgN0Q0PJ7ylcdFAq2X5QvikUX4AJ6qgq5k7xJEGkyPKIHG9MznT77AOgOzL8U+OfvYZ9Kzsw9MHwSkAM9pZJarpEDYg6mDQBWCuZTeXgC75ITdn6fg3HFwBiUIVgGdKSAOrWHABrOOycl5Pkz6f5YR7OyUv1djNcBaOkdmPW8PcqpW0xMLK/AHyhq/f0EcKmfkzN9sMoyX+ww+Yiy2AwoTG2W+tjv3z/5tB/y9s5ZjLf1p/eP/5fapC/VvwWo5DU9KJiBqLcBqek+jsaaypQj/tDhOhmTkDUKcFMSCs5aTKBJGkf9M3DffZnzMaCavzb/7AGMTKW+Pq9qVSEE7JSN5fQ7elMO5TEW8rmS3w/mmPlnJ3AzvYY/45WQfu5Xi/wzg8k4sFGVAXKuZAbuag4mYNuzDX3JfwLk9gdPfpBQTkAdOsuASGItl6VNFnMZFkn2xymcnuBHnYVqDFWW0TfDPEhjmgglPQtnB0gsCYB0Thef7/unGKYyYiQOgSDjTEKXGHM/BkxzFev147rPGPTPrviIM3bPhh16uHdcjzYc8k2DNm0GzT4sOZINlnxO5euvk9WGtkjzx9vBL9DvGz1r0s0W/ZzlL0xsyuP1LVW7Hc2Y7NnTSuMtNxTiZ+BmyD1ItzcJEDhl83gapjsIALMPansd32NdXe1RKQmTnlFXFLKQgbK+tqf1ysdxacvzO/Zt7z0BNz/+CXv++QRuRtXJI3DzuPPfhj89Kkv/UzrlrdTc/KYEN8lkwLYKcQPAw/f83C/al7/yUhjzwF6bW3l2aaMZ+oOF7WBxKhuGJhxBF4ZJS7P5Y5Hdhkl4EMBD8CeHbPQXKaleTpVN66nrBM4hrm8c5tntALnOFjZazt3kCGDjxl29R/vWRiqhvmebmwfSHZNrMDs818fopXQHbtFqZA4ECzEc/bTyRyaX73JP80yvXstmvMClfClDFuAAfu3LduhJsQDLKMj1R5Ul3u1thI5dWQmYERiZslx8drC5BGgp+xhl9kpnp+C6te762jcIgWDcahw6eA3IFs+1PPP3OH0uviILptMjWCvIlZfqY6TFkQIQQY7qApdLqzCpMMo93aUzAZiu8amTgEe3ABxi24VxFPqUs5mNZkubzOa2ptRRWW6A7VZMsW61ctBohQs45bgHlUlTZtpQ/ruYWQFohy4fhdYPVmajAKrRrdTGjHN7JcaUAbhM5tJGg6Vbb1fWAroDzvBa+mt+Lj3A4nzhzpEYyOAq32uh7uU4PAKUrgOsQ3Noh7mIA4YVJaRjL7UBLHQDkJGAPUpZcEsGkKxGM2thZd972WwNkE+ZPEEzYwpGG2MEIIGxiFkIZaHpwIF5ZOdO3Lva6tXaHcsBSRczG41L28MmpL/JFi4W1qIXSKAJqw7QTKYwMCPnocNYuwO6gIrWNJek01e4nizgDgc97r9c2mh8YWNMmlY3dnjtVTEpp5d31H6HJqQaKOHdtdIPReNvBLt2t7L26oEVCvJhAYeO5Mh1mJy167qpmIoAurYloCmAHFg6h08kI9ApnDirkfLcycjGm9Zm1cya84VthAE64Ky5XXXW0a6AnpjCCGQ96BqUj4sNwxCdTOzAMy8wHBtZvdlZuT3YeLO39mplB2QI5o11U0rYpyq8paxdoG1R2Wh5ZqPzMzugbQtDXXqu4XzNvAcMv76RNinMcF7bqgTcS1SLGiAbHUTX3bWbQi7SYqLHqU2sm2A3O4NhbPPH7lh7vrD9+bm1aJqWM4GrMC81F9FunCHzsbAW8JdrywgK85udtddr15sVyArAhVYw7HSAT/FBrJpOrN0gkeHJCNzsuQZMS9YbEjG2Qa6jln5lC+seFiCANMkpleWT4Fmb3bzqCRnWgvmldcvHze48YcXlXZexWN9YOwogUOLLzprWJGA9J6GASdQSVrZZhRzC+tqatYPzcncvKlvAwr180g5XN9ZeXfk6DtjEmJFsCnIKTL+V5kfVTcQ27hrmMGMIViRtSN9cm8m0yddAubzzzCTiSCJwTZVsw2BF0mRqzR6JCNdzRYrEdfWiDF/CvK3kL/Qfa1/F+jFxrWm8jhiXs5kZgDk5ItH6KpuwT8AKZwFXeTvmQ6XMsFjfMD7yACe5KhM4xb5KOSHlgXVnNTII6wdeQg/7HOYm5kqLMxvNzySxoi0GVivkT9y5kTKoOtuT0GMcibkPI6izZ5+4tL/zV3/Qfu1n/7q0mhGn+L3f/x178YXntUZhKES1xdsF3BQIMvK9R86AZvZbv/n37cFrL1tB2xEQ0c9ta4dlaRP2wqva6hFacXubVvTDxL70ytfsxX/1GXv2Ax+0J//SO22939oSAy+WLSUQ2NtE++lNWZiWCdRRUBanhB7cTGhOADopMBUAGlqcaffuQaSeuRlO6FmsqEBYMe8AkBDsp6+kP+el42H+I0WFY4Of/Micgy3H4KYDAul3PKcnAfz3HvQPgbbuLdOseyNm0K1AVNzQG4Gbt92vPi9nnmXAbAr8E/CZgKsckHRX6FLlt71zecYMdA3JTIc0qJY5SJr6PEkusF/QBqfM1AQQC5CRHnWPq3h7phLxCOaT4qC3sVfN+AvTYCAp40mtvJ1Tm6T7dpXogEcDRO1Pi9FfaUzlgKOe6whIPgaJezDuIbbkMeh2Gpo5sDkAFLeBpfQZXzCl+EpgWZpnCZTOgb/0vOl3/p3zF/3Bgs1cCKmcYG3qQBfgT3rfab+pTTJw8/QzT8dlAlpSW7q2aoD4J3jSKXCZnjXJUBz1Uz4/VCE1tLOe/ch0yV/MVO3BrxPdztueQ32qRMax3ABzI29f/VvlCcPcONSts/NlkOkJh8P+oLmV2qSRNL+zYCeTqc3nC5vNpjYeTWwkSTO24PiskyRCGg+QcHY7ElRu4iM2eQDTyNOIUCItdzcvcpk1ZxeKiU5ZuownkatPUhrBksyep283xV45WBdrXMbMHxIGiYkY7R/MTX5KjL98vJz2QT6n+qSMOynF1FeG/ORn/zFPWrgSaQKD0xjI0MKH4Mehv/N+7gH2bE0UwJglynpQPWJHxmVGoPU+AEwmzlHSbbgfv36M48TSTevJ0X4ZcxASTQ/2aoSfrFFeSj+dnwW4+b0DczPATQyUqeSS0eEjcPN0eX7b/Vz8zd94IUaUluGoW3LE/Rv+nBibJ9/f/Yi5+aY7+ZsR3CRQrDBiCK2M6nCwZ37m5+2F5593LriEpM9sNLq08XxiVNnuKeFmYYKqTfgQ7tHNfOEsPjYXmESUu3JdSs7DfEHlkLAb5cZLgO51YxQMqEoP4AtGF4YJFwsrz+bSG8RRur5aWXP/xqr1TpqN+/WNgAQuWcrAw4xNNBkjOVUugQAAVc5Mc/tuDjsARrACvaxCepCjyibzuY0IMpvWdgCnc4S1CeomChRqwFpV1rsTO8E8TEMOFOjUtCuCZxiEYdxCVElgOp7JnRdmEJ8noymAvKaTy7lrHl551jVKvr3U0LU7FYDCFJJZiwMSYSk8TPfQIUE7TgxMqPkK+lzHSCwpsCJMUwT4BqCs/YLspufhpCkI9DkLIwqBuF7SAVDtFEJKktFwA0DDmGnmjBgxQUIfFQYmgUQ7VolpAdBCt0wK62YjK85mNh2NbffaPRsTiMEMQ29SDC5KNYOpJeLbxJqzx9ydWxqufmBxZipMKxh/MPnueXk3TMEVLtQ7MdwALSl7FXCJJh5mNGhVwgITWAIQHyw4gBJBD+H6PFrIkbvBqR5Qnf445xoInPM+vqOjyMkMZjOAqdkM46jpWGXWzQ3AytYZxJg5UYV7cSZzkUZAM20NK7GzBh3aKJkWAA9rNNP3ErOFPqMv+Erao/OZ5myxQcMP0GciwET5d8o3z6Z+SIIBB2MZ3b7d2io5Xe/EoOTw2F7Orb5YWlFTplyazZZmT9z1cfbgyuwGM5MHVmzvWw2o2puvePm7GNswASYz6xgXMu+ATUSWntLvkUtEyFwnTKnW9DXGOUuXEAAN52+UoQvbba2GMcnnHzhQw/zEERG2nDNg6POGrPxibHaxNLs4lyYwju3NzcbKm53NNq2kKLrtWrEmBilIhxxGnbVTyulLq6IkXlIDgPVKVoQwvLZXWJ53rIC1GSxmHcIByeqDNesbq1cw3jeS5oBJLEBDQKmzm/tAGdYuyYPZ1IrLS6vQM912AiJhD4zunFu7nNkIxuVhbYfVfWvRYWQAwJ6FbdpWVp494cZfMpuqXcdTmo442ptN71zYvp3Jyb1cjq1BMYHybsrS28JG1cTGNrLN5oHeV/Ls4KC0M3qrgJb7G7Pr17EDl/EQjqrVU09avTy3w6a18gqjna015VbBiiuFuFYt5dmMY+0RV9e+f7QHldjLdInvKgejrM6TO7C2y7OnrJpNrd2vraHPSFhQaQCjvorgheSXdFOdHa7/g4WtHxlXsCaddey6zr7eKVCTTiYmazMr672YwmqzPUA1aYnCMPnAKb3FCbuFbU3ChZJvEjYwLW80BzGvK6fhDi/UljVy5GA641LaqK3Y3BXanMgRANYD+NKhOKGz3sugif3XtUQZvyrFB+xmz1DQ4SC5koYymmP6+HOIMe0xnvZaAE+CA2kpjxwsh1WrPVdVGGbjw8G+47GF/cc//r32yz/9b2s9Zi/93d/7mL3w5ee1XzBGmHdvL3CTHmIfcwDjN/7R/2T3XnlJRjpejuhskFWFcVJll+bGg1sAbgDm6cS+/uor9rV//Xl77/vep7Vkt9/ZDJZuVdgBNi06kEw3ZHxoY3REg6HZM9DCJEeSF1mgFgt0gIGxv6KVmViSoUHoYOFgBiFDuAgu+3LAOJ0qlA7gROAdycoexPBA2wFHT8SeBq7aMk5Aj/RZOYCR/w790oHRNwTMCTTke9LwOwU3b/v82w7afZAfz5aDADkAINArwcnZc5wCMafgbc7cBHSQ4UoG0iWAy9+XgwnBEBNQ7oF1Xrrtn5uXTB7rb6Y26qUlBMYPW3fqD89/OFvOgZWkX5nlsVVR4keN9NUDmgH4+D0OurYPAVT92Bue47R9U9/nIHa6z9O+OwYWM1mGI7QjPc/AgMyvl4OqiVFLHyWQWsnTYOPeVhaaM3WTjaqz3/zs0Z+TtI/7HpCKaU/vIz1fAvfzeXDaBqcAc/8cCbyJNmA/PO2v20DOfF6mfsvvR/zKHODMzG/SWiPW9gmrPP9sPYPkdhIQFn0S9XbpGfO54YvRMTcP5p50jU9Y0jnz14WFPClE7IQZLcCn9LeLwmazhdYNwCniG6RNlsulJE1474EqvQAxfT5wtOQsOTCrpb/IeT3WhVyb+PQZ1C2qKPF9IYcvNa8jqZOSOfHY/Zqez6XEjj+dD8M6FqXp2Tw4nSu8N2+voQ8jQRXP2falen5H/SWzMm6IBYk16veQdEmTrIa38aBRfAKU5+MhY1QPz+d7CV8q+e8TXikEiYRCvMHlW/Ly/mEP6VmcPatzmKKn67ZyWQp4To3vhvJ5ZvN8eWHf9p7324e+63usRQbKKvu4wM3nzcFNkqGPwM3T8fp2/FnMTR8kg3bmn/Xn28DPR+Dmm+/mb0Zwk1EzFkOnci3MurX3/O1fsK9+7eteds0Be0eJaGMjGGSwfyiV4/Aph1ZMUdytupOjMWV9lLkjFp30kIKZCEiD5mBkjRV9acEK4E4li34obCglJ7ibOXgozSMCRX4ez6w9lM6MgnkEw46AT5XTnn2UAzRlp5hv7NdWdgQ2DtxwLAaba/g3gbumD2CgO4HrFwChKrOAzYkeHOXaONmGcDoLJ6y6ACmkcRNahCX6e2JNBiM0hJcJ6v1w7cGI2pCAF304AmW5AB9rEiUqfsp6swlWVw88AJdjsDNooxrdz2/wBLu9DguHmn7gkIs7s5dZELCNYJJNL1xnFWArFJula6e9yAXEG0rJQ+cGwJNySgAwgGCxjTBQgkiqduC1sJuitJ/AHHdwnuvyMQdDpR+H/mQcUsSs2ltzdWOj+lrgjPZqAnQCfW44jEvEitwA6Dq45IfWYNyKiVZbSxk2nxknMfAxmDuApAKTK8rxxzahFJe3lpSruh5sARCH/mvjAWwz2VsrLRzuA6YhYAsABsOjtQ4QG3MdyohnF1aMFvqMFsAQ9hnQKGw1QLOW4mOmCU73AIuw7jqB9jhLd/MLawC1xEpznVMcnyUjIBa0m2/JeZpsuoBzym5C2xJAZDS2lmtAWVu7dIQMowDBAQSbvY0xLEIDFQkFxjg6ipsbazFo2fg8EjDZwWhpZdrTUFJbTqxcLN1MS/5WWjlsjwZnaH0WYazCtZxxSNuTmHAAWiwAgCv2qij3dKBP9e8e60kDkb7AhATaFMmClRWr+1Zs7lkD83KDkQzC33PjwLevG9cKBUC7Qzn3xFrGClmPKHlyFvTYKsxkXlnZnmSIXjMRe4BxTDLDzcvcIEoLCjOBMqfQU5L2k9atkNYQKxFAyuevDIIEFqG3zLr5el/Wj5GPUFoFWs7+45COiMV+530skJ0G3rrJDOB0cUm7mxmAJsD66sY6xhefJfOzqV+Xf48JfJmne5uwfu32tt1sHKa/vLRu9i4jz2DnYysXE3fO3ANiOrsTbcLyprbmGjZgY6M7d2z8+FPWTZe2F4P+yqa7rW1hwk5xrMfx3YPHZkIJ9tgqQMiXvmrVa6+6DuZk6SZJSJAsIsGz29u8KOzQPbDDzZV19ymRJpE0teIiDJVgJ87m1twADM5sfPcxseob1jQYVzDO7WAt+gUAW0owdSrXlys641/sVXQlaxl1RY12uKvQ/l6yqGdnAKLhyfIBqxGjKyRImFf8Db3NJx63oltY2428bJZxoHGP0RcJBDRnMUdzgy6Bo4BhgLMEd8yVXe1zm7UgGFUyg1OwILFDgXAwKVlwW9byDUkaDMDCGCrYKdrvLh638vIxq2YEg63VJC0oXwdo1z5dW3tz3wyGJ8/FPSjfVXoyBwd3lcAv7X3veto++lf/Dfu1f//fMXFPq9J+5/c+Zl/50nO23+9sLGBz9jYDNzPmZtvar//637PXvv6iGMekqEgW0YE1+/GotDljfNNYMZ3YblbZV15+yV798gv2zovH7PGnnnDWP2aHMKXnHmBvkTBpaltEOT4mSlQAKNxK2ooBTEp2J/3+hM2Ygmc27By4OAUafR92pqTv/XFGCXOVBIKy9qX3hhrdAGQGw4rzU7qfU7DwFJhJr6O9ekAugFBkRhzs6bmFfaDryTU/fej/jxhPx2BXrqH4Rqdt6fPdUgqdwCY9R4CM6Ro5OJdAzASOpXtSUjn0CBOjMrFQHRBKTtQDS9Lfm8pfBxbsKbjpJhwOFp72bWpLDZkESnus3o+f1HoBTfcl6NJxjzqgZOihU2yYHCVg5LRdU9nvKbDZ93FmJJPA2tNx0o9tIampTY6ZYI51+B3m/Z4DFLxCEk4ZK+sUdEo/p+dIwHNi1gq4yrQJc/Du4fGdmHkBDifNQekk+fj1MXT7CMzHUnrF6dw5fWdqQ8UvKqWPEuEAqfPy9tvaievlbOP0TGm8pvGRO3KndSAlOuLYG/qlQ1nzbc8zTszEh5rBKdkaN1mZvDNd/Sv1uYpqiIukyzmUZSe2RRp7+/oghiZX8P50nU3O0byPvqZsfy/ZlVYGdbP5TCxP5DAoaUcPkdckgLNnj/dUaE/4+XnEx6TPl2BLB1MXqZGDiB2n4zitYen3rrnqC9rw6hyc5FwY3dvPVyVNM8TUm/kY0M/nIP+mTR76SoB8/IF2HhjIMZeGzoh+OWGappWj1wyOxsgg3SOgvGew5uXoafUZ+l1jNWZSum8RpU+om47vH99TvjZqfYk1sX/lqdxLdECqjRjenzR60/W/Ebj5pQzcLB8xN29f9t5Wvy1+7jde8PEkTMY3l/83Pz8CN998/35TgptobhJwxsEcE5Zv+1u/YF99+RVlopWRC3CF8k8BKoBO6JIRxEOQka4mpQgwhojZMSiKDA84CQurarrQrQqmYDXS5iUGYdOJrajNX+ymcKeF8XmAj+dUcgItgg40V/pFVDuHbDt9AwkgToEBgElyN+bvKi1zYE7AoF7jS2rKcru+JeWaUbpJ2ZvYiQC9lJb6Z/RAKIGiQMaDQFfcwVuxHF2TUgCuWJho2vWK6s7cinvXFhzBC4CHA7QhAp0cHCOe0AFKOoX+DKk8PW2wKcvuEBLtpWLxoV1U6ovzLkCAl3V2oHZChoMBKJF5Su7R07vQ5iP3aoAvGJDKkMbWBgMFZpRqQNDYFBsWIPAAACAASURBVFdGGp+MFdnVEEwsnR0p0E5BdbhhM2bQKIURUxcqBdadj6du3rDbWgsrcLsS0IDZCUBSCZC1gCEVurCgmIA2tAmUtDjwuBt1aA/KoZ7PaK3YPHAXc3k2wab1MnvAWWH1bNT1fTkR62oFhzCA8o1Vch2fW7Ev7GBbgRQGqAHq6QUzVkk0mwO9AxjSjZVLX6WS3JrS2JQ2poEprda8Agx17VOwGAJoguqmwwveBfL3uHJHyToAHuALcw5A2MeesyYpqx3BLK0PVr/6mnU3VzZiLgJYUsav50Ao21+PSVQNwxo2KKw1zHN4IpWCO2MMzVlAqBHAWdlZDUNYWGjoipJth+U8ntgUU5yLC9uyVkh31AE0AXgES3KYBwjgQMpc6QTeCmgElKXhAfHuX1uBkU7hRmXQCV1njy9nJzNekUZQGbD0zQGWeT74t8GGUULCjcl05gqWLhIBMC4hcmNuDwhVNLiK8/A4qiJt0biUACBQ6HQ17VZZcAB85CgEfs3nMhZrAa8AZbev+aGffp3C9ptLf1FSDzIMcUMFmKyAjZIJZL2FTQmje+pO3vsOYJR7dtM1lceOK5m7cI/7emeT9UrJEnRPAUBpb6QSWtZsGNQwJLqFHVD5rCjLJgG0kjarZDzuXFhx58LsGiA+BPeriZUVya94RkyZSBC88kAsSjUGfU75us7AtNfOuv1KYHtRzawC2KTEm6BD60wp4G4KQ+7Vl6zE4V2A+FaJD5kheeSuQz9s7HKytHJ514rzu9bhHI+u6GFlhpkPICJrMnOI0nGCANYI6fZ6oKOE2uZaCRAZGWi/cbM66fPSB0oQT3y9PqysqDfS85XrNgv0cmkFjuvLhZWwPAHscTjfrcU2B/xtWRdm52btRi7zYl/q0O/ggIy+GEMyctpZh3QGQBog/HRse4UMjd+XQ3Nar8RgZ21jLeU7UhiH2iZlqURFq/c7S1zzK5J80ifGPKdGlxhTGP5z0FL0L/YvAlj28emFffhb3m0f/YnvtV/6qR8Rc5NJ9rHf+Rf2lRe+ZIeaRAyGQpO3GbgZzM1WfFb79X/49+z1V1/UHFYwPYKVjMxEKUkHunu6a62dTO1mbPYnn/60bV78mv3wj/6ol6AHYLglIUqyACZ7sOlgebOGy2hQwz0r2Y0gDDXwFIDl+mwCY9LxMkwVhsN75ggdJazodOdfvWt0xlgShBPj293lIxBNMTlj7QRsuw3gfAhw1GUGt20H8pw5lzTvenAqtNh5vtt0BU+D574JTgDQPOBPJkgJXDsFYRO4eVspcQISc13NBIxxndwIh9eoMijuJWnU5fecgznp3vMAPX0OrLTb/p6u7eyz2J8y5uat7ZHOg+oG78xeyqDzqpKEN+r6GUsvXU/7jpafYRzpvnW5kBY4Ad+PSuhvAamP+ihzh5ereY5hZAM3B3bSfnd6HT1fr23psUMCsmH5aacPU4/Uv3qKNyq57kHMcHDqWbhu9OIVS8Q2GfAk88J0zTSVUnA9PNBtwD19y16VyrjTPKGZBeax9p8YpaT7z8fMoIE5gGEJ3FSbBI0pf/bbytL9mpFoGP6p+0hPNDC9fX903CBnQ4aVTGZIm/pNfRDjSom4GIzeN5SLp3UIIgdGta2flfpn8PZIJlIA8QB3qZSdM6kTRDh2wvSstW+hy0m1yHQ2VYkxpfCUt8/Yjzn/cVZWzBrJjx7cHGIs1kOXP0ju5jFwszVPIHyiqab5MsxuP+rwf0meLUGlibQfiS9GGhIyGjM94JqNpegjVWEkeFR9ANFnYG6m/mQt8HmWyCHDnjLMBe1MoYqpHvN/n5hvZVM0/uavFTnoVJYz9pUj8FL08cw4KJJx+XVv00zI70PXC2lzve8WaRM3chrAVr+HIZnSry8wNxdn9sx7328f+sj3skIGc/MPpLl5QJJsBLhePAI3jzrp7fnDUJbuqcWhLP1N/vwI3HzzHf3NCG7CoBrNCdR8sQDseeZv/7K9+NIraggYj9JjY2gRRDGuKIUEHKOsS5sW+l97GWggLi0GEcE7axLBHIAKIt6s9HvXbBFjic+lNAimBEGgcEPAGlgxwY4TM5FDgzswwxYVCwfWDoEegRzgCW8Ogxvl2yDOzEJfk01V5kcOVABeSleuPcipXEBcX7bNfdbOahMACssFUBOQKhZzAmexIAmSAYNgeRYKrtGFJLjWsYD7wSwCQxMCJkCJqrQDoKuCSznMuDEIpipFKUYlz14TgMudFXCBZ6dU00uNlJkUMNZGqSsbNyiJk2C1F0ibDnd6Dgjh4A6YBzhFAC19OTfLgPklDTsRsOKALsBoZuXijmcVCYoFCtPuMD3Rx3RNSNvjLuzmQlF3q5J4Man4H2WkxcrL6TmgAsgAYlKKyuFguXT37G7ioC7PGM7zMvyh3bYYMzVm6ysfP2jizZfWAWhQIjij3BapA3Th/AAnHz9YqzIr55Q5cfCD+775muu1Anwy9Mqxyt5h6AK3iZ232dpIrKytNfWN2WErwFFakWLDlNYUADIwn8YCdZlPjYh0lXT/up1rPtFOGE1xGAOUrtGLVEkr4zE5RQdIAQMaFimgIkxNxmy4TTLWKRPu0JEKExjXNJ1YAeA7mguUppy3m8/dtAeoihLpmysZt0gnFn0+3KDHaHrObLo4UxmHmL5ID3DQZwzhYn6zshFmNxQXcYilXPoBJb4rszEl/zhKAwjhFO8lzBiAVZQyX5xbDdv7wdoK2hrgCXdvGNzbg2QDGAMdc5WxBCFyvfO5DauZX8BWA4TbXqFbEBqBPj+Z6Oif0n86LNMW0qdF1sDnlAyS1AoOrOlzGIN8F0bvB3ABXMxNStZcJErrQLfdqnTYEzdjLwMHMBB4BchbWclzU1YutnFp3fZgrYyKVs6unUytg41MAkRJIkrJw/BIiZuJTTHN2u+tgfkI0xe5jIu7MqWiRL08X7ieJomGCgZxZSOeZ7ezA1IOD27EDG5h49574KX0GLGdXYhNWI7nVpboSK7k0F5sbmSoJACZ+X/3Qk71nU2t4j6ReqBNY54X07mVmOhUY9t//WXJGtCyLe2B3ixr7P4gcLPs9nJcZ47iEC9wN9pcMZTKx1prXnnJiu3Gyi0GYZhRbWU+JLAVgJ7kAGxO9pPJ0mxxLpBWbV001tzHQR7TJdYEwD3aeerGcdVUCSm1N893777KzlmPahjRbHZo47IOYwY1G1u3LVUi3u03VgASY0jHz9zL5YWNLs6tefKu9w1anGivblZWbNYKzLr5udni0or1/dDyxJRmpASEGNcyK0Jr1myyOlh3tbYaR3vm94z578FhrF7axxQMKEnGmAdkZ0y6jrQSXQIw2JfHViKpslh6aTpmYBj1bQE2D34tOaB7go71jrZG45M9cTQ9s49867fYLwBu/rV/S9IE7Ff/4mP/3F586QUlIdkLYOC8ncvSf/Mf/c9uKKQ1kqoFD6zR4hYA121tWpAImdjr2429/Lk/sdlqZ9/1oz9kDzYrG3elmEKrw05BueQdxNBWynYIcTNgM4cSkBlxsMaTv7kQmQJQfieDrsGB2ssEPYhLHzFObPYI5foYuy/jY690hpUAkNDgdqwrwXRogx87DOcBag9QxnV6NpyAW7/HhxmK7hbvgelQov1G4GYCRHJg5BQgygGeHDhJv0/3lQfGchkP4DYHhVJ7JDZU0nFMQGjO3FS/ZcyqoXsDGArELl0jB+ry6/i1hxLypBGpM/QR2/AYsO6fO/rMA/x4TcpYBwDSS/ApwcbpJp3VBlBKnxUmQK32cpcBOgIySF7rwd3YpZdQyIxsUjvnoPcp++z4uY7lCXPwN//sHIzMx14aGzn7leu7Uc1QlgzAyTVyNuPp9f1nzs9hcsn5SwnNBLgp3eltEFICab56swxas7rHaMBTIPV0zKZ5MozRiGmS6/pJ1x8BRer2wb08Z//mY76HeXIQMtaDvj2tUNIzgUADszYBuQF+ZSxajdcAN3tGc58sibGS1qHEQowxm+QhEiCd2jA9j+4fQoWICOETAIAWbunsJ54ABMikCse14mUOJImaVuQXT0r4+sgeqXER8edk4jrQnOMWZ+eSqyIpxflI8YDCQ7cJleFq4Sz0fn3p192hk9gXZZiTgZsJgPRlXdSQYT8I4FjDKvQp+auMAeP1bzwXBnDTXxPSTtkbhmUhZ+TyOIOOrUy0gkU/3Jn3dxof+bg7TRqleUieJsfiOa85Yz9AX859kpc6Bjf9evknp5gwnqpf0/zntIfkCZjYPgdZhQRlhg6yv28gOKVxToJ7eXZpz7z3Aw+Bm196/nkZdj4CN4/3grfzTz1z07HMyHb1RM4//8+4pf93j9zS31Sff7OCmwg1A+j5+j6y9370v7Ivv3zPD7YEgA3GIQ5MsDkJgARs24XLeFc7MwRdTNa/6VwMNG1k0jWhrFMIkrViLPkBTqy6OBDqkK7MNiwW9OmccaiyeDElAeHYkGBNEJwFwxPNLIA0lYX7PRSUyhMAUvYHU2s09/JzFuJ4HgJwwCEADoEecZAXRij2EUDg1hme46mXFwu09COlwyWhpSk1bP7mgB7/Vom2xKsDVoHxiOkD7FPACUBTsdVqARo4/OEuqM+DKSKDedh3lOVz7wCazp7AsEgurjrp+Kaj8khtPnHgLcl2uxGI9Nric3gm+hSQBCOUDkaYtCIJ/tgwRGW0ogBUXUjrT4Gd9DqDeaefAd28T0sAJ7FPw/QiDhDOqKX2u7YS5iV/lw6UZ7LlXMh1BB5HSYgYdIBFAOgTOJBifxmHEdhtqxsZn0gvJ1itXLOaLd0Mh1L5+p6D3wAujJkWIB5m19KKM0qyK6sADFUiH8ZYep6Dlx8zD8jsbmvp0FmztrpeCSxCx024tR1sRIZ6wpiGITZSKak09CRWD9NujuOKQSgSmVKmO/yjc0ADJqwy3oBp9Ddj2c1XpGW63VrFAU56lgCoXobcBJAkhpyhVQggVInJWszuiG3bLRnz7pQsEB12LQZMMPq2WwGD6s3J2Krlmc3O71hbTu0gpulIOBXAP2BisVtbuV47o/ESJu/c2mtMo26s6HbSJFQCBJ1CMQQBVWH70VaAxzuz1cHG3chq9Dcvz2REo+kHVlkWdpiD9lAqX8qoRyZdjEcSEUgNbJwxivO1NA67nc9EHexpa8Aj9IFdY0+GU2L7eiJFjAVNXFiSpNMBkAF3qiByEAQyFmGZ00f8XXwLB1fRKCWxwoFObD9Khw8yg+LCGBlh1qRDWt1ZeaAcGh1PQCYu56AW96j7YX0QA7Q2W7DGTWwCuH/DOIMBWFq3PLNucYnopVWAu1MSGwyUgzV8B5wGmJV5TmlNNRfgV2zX1t2/7+A0rPwzDIpg05Oc2sjshyRBuYZZuvV1GNAc5q9A+MqKMWv4LPRtXV6kQzN4fmbVZGnNBsMkByLFkoSVWoysgYm9ubbqsLV6ekel8LAVASsB+Fznzg/yJLHs+spapAZYA8MkTQYA0oVy86ly0rqOcjisu/Otq6UhgcDaiYM7cg6SGlBQ5MC1mCFnSEfMXcqCdWyPpqZrQwNe657RKGU8IB2SnGYBxrSkAhxOZSSGTEo7B1BE6uHa7N4DAZvSWaWNzi4d3NyvxLJVfwOIh2xAB+B/fmbdbCxWJrIB6OuKKc18RNeTBNRuJy1rQFRJK7A+cb2mtkps9HC5J9CXzFUlKQcAOIw0FHQBTGNAxrOy/7CuUjKP+7uNxIRCdqXGIPCAdMvEPvSX3mW/9JM/YL/yN35C8iPsmR/7nY/ZV158wdw4Arawa1C/HdzSCaYwFHLbY+aW2T/+rX9g1/e/bpWo/DFnysK2CEBs4MZurZpP7GrT2Be+8LzVL33N3v/EU/bO7/uwrQ57m+GoXo1swx6BxEtEeYxjlmsC6l5LLE6KPfCB3nRE6g44hgFHdqIUDBaKKtq7j4xWovKKwDkSjQmc6j9D5gyRwMvZZpmvrTOFQldQ5YzDDQiz4H8JnI1y4iDRDCWUAT7wWbBVB2ZdgD8KmE8YQWH6kACO/CCdA15/Grh5CsjlwFKv7xdGFTlIPICdncZqCqCP2YMO0ifwjCqA9DoHszyET1+JQZg/y3A9vVN/IgGfg63pPhPI6kDxG4QWIaCp66YKJm1XtxsKSRM9a3vt5QnwUuVNEAGkjZ54TvHvAMPSZ6VxkMrbT0G2BCTmbci/89frDJMIcAmFueVRU4yaA5Q5kJfAzdzkCVArsW29nb3vvjFYw9mAvVKBgp/xe1aza276/EgyBJ6MSOM29blXrt2miZjCGG/T24DPpAGZOiDpHKZrn84BnueNytLT3FEONmPU6lqRD8lBK9av9J40DtPn5eBtPl7VPIllGDEan5WAvL6DU3IlsYXFavevBJr3601MJ9ZMMeCjjTXNNDY7Jcv4WUD8AEHreokRCsioBIbkfBzclm4ncQ0xo8aEs0FFrJDkdmETPBTGVJIRR6DBzR5Y2Wx6ob7nvjT+QzLBx7EnoLp279V23sHDvUlyzZ8Yf868fVT9oWd20ziN18DUT6fDEdAvZuWxRoIIORko2ietFPeFdrP0lvNEjO9ZDqdmCbNsPUscuHQ/twGcTRvnisQm1ePG/SU/Bio702f7DIu9Y5hHqlLJPjtPAPXjtY9jkxZ6avKMRawke/p9Bij3c1qD1xaAm++5Ddz0snRwdCo5HhkK3bI4v81+FeDmwNjsN+J0uMkysj34mVH+84WWvz9ibr75Hn77gZuxAWsBdiBRy6729s72m63K/8boWMbKUZeVPftf/g/2/Gv3PWslTS7ABNiFhbTotJ7BrmRBJpsG8xBwUwEw5ZfOFpMmIyLRYvW5YQrliZTcCdyDzShzB8/9qeyZgFPgUSeAh6ASMAzQhBLLTqXNwaBUmR7l4w4QAoSIrcR/YnwCSLqrLmw7dNBgkCogh3nIBjE78zI92ifpHRIh7RvrNnt31i32Vk0XCurJVjUyd0CfEID0IAaSNjWYWNzneCa2kj6bABU2a3OwYoLOozMZ3elSdn4OynLwJTjf3rjjbRlsKGnCOeDK51BKsge0kkZmZPnlCE/ZMKAV5Ysw6Ohtyr/5/DAe4jNhrDbuIt7OvCRdrrIymwhRbpXvzsSepExXgK3YojDeJh6s00YHL1HjvgBcYNl52aczPHWDArco3YwyPh3Kg+0Bqy5MPTxJfPASbplwAAbBysQN+0yGNpRZSwtRoGoEgQGOi91KAIa4+fYVlEA1Rgn6pUGJ4/N4YdXZucYophiMEMaZQH2Z9dRevKQ+g6FaW4U2535rbb0NQNqdu6VHSBuOp2KuCbAKt2yxq8qpdWPK3GcOKMmZGtC8ERjT0F+8HsMUQCTYlLD5BMiO9TuVtDZ7awFK0FCEGYYYO+OHuSOzpYOVMHiZE0vMTO6ajZde3szf0fQUGL2zdnfl5cKMX56RfoCFNZlbMVkIxEdbU/0MkFJvrO0YU4ytnYNGZ3esWGAshAkZ87KyEUkEVgO5i1dW4fYNu1WA5wPrNq9rGMzm53ZAhkJasw5IjmENjwo7UCZNILdr5CDfwmySPKWvHwBzDGrAzRGADPNEZcz0nWvKwo5kDrEWNQCgmIEF+0DTnv8UsNdKVuhPrD8CIZoAxME7AUlgOXZi+okJyTpIH2EQBeAGKD7eCFRTWTRgBeAoyZUD8xR386Xt50/6ujtnHE8cxFcZsMtksC509CHtwVS5pq/d2ExangC3u0bjsJYz/c4q5olYCNwSTL1LazD2mV9aDajP/EdvGFBWp3yu5SZW1epVq69vxEz0NSX2BWXFPSAuyq0bQYVGqBxG+Q/GMKZxk5mVs4U1W5iWJFowE1sKLIYRKaOmrrFmem4lpdzSZx1YIzr6JvbQauVakodaTEHFAYCegOCU5KPx2NzItAqdYW0OzA3K+2HrrrfS1GRTk1YtTGTW2O3ODmiTMg4mONZPrL648HVF+LAbh2HmpsTPZicH+qJBaoAIcqz5QCl6eXnXOkyuCM6YS9f3PHlGVHlgTgOgjXzMYpI2G2vuKrmng3vr7YTWJp9/eWbtgnHP2sR21Dizn2ANoFf3wb7SWUtih7EtSQrfAxivGncwu+kzElUyJ0JjFUO2a7HM3fTNZStk0AVIKhMuklkjGTbwObubB9buSHqYffipd9ov/7v/pv3yz/yEPpPEze9+7J/bCy+8aHuqEEYjm/wZwc0EgMpJN/5LgEj6/mZOWwl8UaCs7cJdiZVFstr+r3/y6/bg/suSSBEzS0m1zlZITWD4Z1sFu6/tDva5P/qsLa429pFv/6BN3/20GLVj9r+us4MYtKxyXrbJjAMz9xLOAEciwJe5RbB/0FXV2tebYCT4yyN9BbWMsZ4Z5UHcUWm4S696cBvMoRQMKxiNwDnyw24CGJSXBMspAah55+X6icGVM8F6tpe0RTL+jNZG2FxxjdAIdbAtgW7RLgHiOvjgsjmDYUX0cGJ7JQT1FBDJBoIYUT3bUS0QSfBEMvT2TyXw3ozHJeEOjDg0cwQiBCjB9aUp3jZKOCaAQmBHDkZEYyZ2lLedp7cfZoIO5e054HoEfA1dl+On2b8HMyqv1xSyMrROD2r42S+xlnqAJcaLM8Wy9/kIcHagIyZ+rkxATnJI7z8+2rwfp8MteBx5zHCMqx+zlMMHgrajrVRWnM2JnDGaQBxn5vlze5snrU6/9/6zM5RYv9PtDSW7DizCzkw6AB77JCMhp0+rBXztSIB/lMWmuHhgyzk7LoFtMTOj/TXLhnGadVk/Xrhuz+6NvusJkQnEce1Jf46h79JaM0A66dNSciGtL5HrldGmKP8D8DY8iLcUSaFgdIu1Gdr9eu4EqDnJMeCtASQfxmVqhXyYHo+5Huz0D+3XTZ+zaX3ys3xa1vikfo09WhfcHC8Bsrlbev67vQyIIrGTAe6cQyRvJtMgT85R4j6bQl5xvW4vk0+Aoa/hSuAkNm+KFWK9GVepvD4S7cGcZgzDFOW52L17kDieJ2eAeldnxq7B2+x7OY37MALy9SSOFvl6onYLubUkteY7wJE5mg+AhAf4DfV7RowTxWX9+uN4QVqHfS/pwok+nevcnCkoqpnWqX9+ur6P62O404HjtM73uaK+5xNxL+33vqeFFAf/TvukFTafn4u5+R3f+T1uBtsV9olP/KF96Tlnbo4pS+f8ktzSb8b2rZdmT08LW47n0nWdzsY2HWOc6GekdHZJshNpPT/ar7Nx+uiffzEtIHAzXep4uA5D8c/6d1737sn+EXPzTfbN2xfcjExTsF3EkOTwvt3LXXw0n9oYxhY4W9HYs//1/2jP33/FF3QoM5Sc46S8OVi1hZ1VWAMzDCMijv67Vq7lZbn3QIv2k9kPh1TXp2wJMPi5rcRaaQQQAZ7C7POyMWXWVEpcufaVmG7O8pMANZk5rhN7gW3WYh6V0qFzNh/lhWJsAiDgzs1BOw4VlKkofEb3kd8T5FVzp7iTpUPjCgMdwB5ADFyiMfpoHsg4ppqeq7yTg4AMWLYrlV/yxGhDKtMG8Ec5MCAA4AAO0U1pFYfxcq170qEjTJlUqnvwDUnmujX6dyNrR67Pp2gKoLDeWQXblBBrMbeW62DWAm9O5j6ArRsBUhhh+GYp8cH+sKjng7UJU4lSSxlauIlTch1vKUUlGAZIFABEtEfZ+tR19ThwqiK+FdCIg29bci9bK+3gZkO4LANCcg8TRgNl+ZMeWEqu0354jWcoKqtVqsfmFvX1ArTH/tkwmDiYAHTJwGXqxkWwOaU7SEny3rPDArUcXBXQyoGxD/TReQV8djMeha9igLoxT8WYqDvdP2YlAoqDJSVWK22oc6xrL7oJC4ch+mgrIAzwihJg2pIxURxuVKIKGKGyXUB4rsWzA9JQbjsfW6sS+4UV4zMrp+cCCCmNKYxS2p2NVPoNOxqgLbQwAYVwqAfYmVOWs5AGJYAZjM9u39iYoH+7sQPgZrF1gMMmSgQAmDA/xXqEvUebcqjVvW4cJOx27jwt5tzMugkGSudmy0uxC8sJWoIM1Ymai7/JDIhn3F4LDAI4Gk8Aegv7f9h781jL0uu6b5/pzm+o6m52c2i2KHHSRFGMAE2OlDiGZBs2HCsxFDtAACUIbDm2gwAxguSPJEgsx0HyjxAgCSIH+cMIYgQhLVrUwEEULUsWRYWkRJGiKFItU2w1e6rhTXc8Q/Bb+/vO+e6tV93sDkWzk3qN6nr13r3nnvPNe+2110JqQIcdWMlyekaWYiOmY3uxlgak5iysw+OZ5Sdzy2ZH1mVTAZeTIrf12bk1zH8xjr3sX+XisJ9hI0r3FEZp6H8FWm5Clq2u9DsAIgALldy0gKvMweDy3jGzWrEbcT4H9JDrezm2oinFMN2NO5UcEbThusw47ABmMXMCcJnj+r7wQ+LEwU2RxzmAStcX4HxjBcw5dBVZwzBvi8nHkAjRmG8xtYFJsHEjHZnkUMq8sPzoVMZY4ya3bRl1HTsZ1ygZwDIAuDod2ejy3LbnjEdKml33V4GEpDVaBwbbK63jSjRItgIW90jzhoSDAI/51HCSB7RmHKvdlTzyMuzyaGE1AGlg2WjRDkmJXKx+3Osvza7uaH3L0V7VnMukWwyz18vdYVl31l7cESCraAvA8eghPXt9uTS7vHQWIkHdmMRAqfG2uzpzE531EnzTSNxRWg/IB0ipgIpDLExjdJ8BWbc7maZxsZZS9tMjs0dOxRrV/se2drGWCZwtZl7uD9BfTq1FRqG7shx2sTSeXR6ly3cCHPPn71h5tbJ6nFs7KvxzWOuR2Jgxj8a6B0rpNEZagHVvF0BwtkxWS40VybMAJDGukF6ordtcmV1dCPRX2TODFmmR+ULGVC4e7POF4KQqSjHYtxfnLlfSZvatj77efvyH/4T9+L/5J7R+NtnYfu2ffcSefuppMHYFh6OvsCz9xcDNe8C8l3Hm2gM3xeTyigYBFPXGPvzB99nt209bowSN1q/iwQAAIABJREFUB00EfU1byeG1zWHNN7asRvb0F75kx43ZW976TbbMkb8JoBevI4mUOo5oj45hmP8dQYge3BSWjcOvmwdGjelo+BEJBs6qcUAulleHeM3PO4EJmDbLAEQmAEJg/A2g2wCBDPjIULoeAaL95hZ/7VomXMoGQ7JGMh8hAB4AIAdjvAzfK3vYEx3zDOe1xDVCALHYUqG0PQAfEQjR2Dy4n/Q++nhGjzoAQz4uEgCsNz8a+qlnryXabj17LVIAIhCbAIJyow+AWsrIjGMxOnnHMTG0zTBO9Dn72M9eN/TPKNAnvPAaVl4KfF0H3Mbr6Kx7oKEYQaP4Gs59Al6Cpmw/eqI+rJCFCG6EMlLdNVVWAVLs28sZcP29B1BG50sSz9Zp/sWv2N9pIwzSRtcvCHE87ZWxBoD2EBB0FmRiQhTm2x4wG54vGs/Evz3m8PEVE3N7IHW4vdiOEUje6xvPmuuVYagmoGVgf4c1xOUEnL2Yrivx+3T8q9YoAPqA84MJqDMdXZv3fhThoV17cJ5ScDRDgwN5HNM8vhM/Xvwr1D4N/ZomMsLYSg1zhjbbh2tV1ZR8XTfnZfQZmLyxrP2wX5SkDckNrrHdbrUeqy2JXWv8IbYCSafTqc1m7tauvkPPNpxZlAwO38f1jfaOrE2XIXBGqXwgWMkVrybgbJbbKMwfp9DE9dCT05F05C4BAwVJ8Vio6hokLmCaOEOVW3W3eEHBYYwFjd3QrOlY9P0mfB1axKfrzUFX3zPHwwIW95FhPxvWhvR30UsihTTVX/FWAtiZjoR4C2kyzmUmkv0i3XsD25g5OJmiuQlz850EGAJgP/GJ37Qnn3xSniCV+nQANz9zWdkTx52Dm6OZg5tjN7BKzy+S4wmavw/AzZdaEb46v3fmpofYXqr5Cv6OMCjvf3z0oCz9lXbNqxHcBKikLJ3yRkAdDv5v+6s/YU8+95TARBwyOZFhgEJ5KCWjROjNBFall31RM1jUlDdeerZKjDMOREEUuqxkEEKZXbnrrJmPFOBprIrVSIw4kfans8coqSUA23nJIjqKXDfq6AAuYvABUCF3YthKjZdwT2dikwE+Zpd3nOnDoUGnAZiEBM/osI3c3GXt7roNZawAhJQoydU3aLuFknDMVghEC4A2IEYYnQC+KonAWAZNPg+MgEW8LAHABVOXmdixS4CibWCJhpIpGKIylwBHKD3zj9O7DpRoyADWiuwVspwIbbeXMqoBeACEpZ2l3Sk9OZhkGJLsBD6IPMkmKfYU+qk47lLuTEn1UdA8gSxYWgFwMRrL9ZhgXuAvDEQx2ZRCDzqMawEG+QYdTCQLyJQClPlhUiw4GLX8TTAIIxLSmfrQs+dDmo/DWNCkA+hSkOrgZnRdBwBT6bpYXc5Ck3W5R4xe+s7nWRM0LWP5BKAvTFYocbAKmdlsbiPrpmgAgiYHHcZwmNChMOj/SLZA9+zZWZXRwC4WWOoMKlhy0rODmSn27MY1OGGVSXOUAwn3RzvRr8GoSnXffhiifE6fARhazawD7KzmDhRhaiEwizYHFA3sMMxneG709GgXmIVizpRWwmCcFob2G7mDAoAD7So0Fmsv1VapVgBJZeiEji4sSslGUGbvpfliy/F8WePgHcAIYBYHuRHahwuBk7Qjh4EdID8AitQOciVNisudrSnfljaom3Ggc0vg32fpaQHmM2XZq5UfEucz646PLDs6ksaiggQMxnadg1pFYaP5WPqTlGkLBC/ngRWF2/jWWrliAsxitEJ5b2vZ1VLgl/qSn9GmYpm3AivlWk290bjqne09BnIzF6pF82pm9fRh12xlDZhP5PAJOLm7XMrlXioV+VJsTsYOawdaoyRTGoyRNkhENFZ1V7bmeShPhmgpIx5KuBodzjRG0XStcmvrlZWMS5h7sItJ+kj/l+EfzNX6OcJ6QjuX1mE0MwIAbC1D63S51RogMyPWHOQPZBjWWd5c6mdihTHXtBZwHU8mCFglaTOi5AuWWyuzmRowj8TQ4sRGr3nENsc3XZ6EsQmo37ZW5pRjZ1av11ajV9mchxJZhSOuTwnYDvONcSDt4JnmDquskgsKXki+UPIPoOIl+mLZw+w/xp197Am2C8D1S2kJZ5dcg6Z0tqMAv9nMcuQc4roOcxWglb8ZG4wvEl60y6q20eXG6tHc6lllXUnSZmvFjj4aWz1z8N3Or7zsnvGNhjLyBqy5z962/NYt26F52roUibRxj46sO7lhdvNhyxYLGxel7c7vypDKdYE3vsdpsrBuANoDTI+tJAGWYfR1ZS3gJvfDfJ6OrKaSAPrzZOrS16yDrJnkE5GmCOXqYtbTJuPK3v6619lf+5PfZ3/jR37AZTCssl/51X9iTz/9tC0pS88Lm5TlV1SW/rUAN9kvvfzYn8tsZx/54M/a888/ZTuSBVrzATdhcY1std3YZJrLBG7d5nb3S8/ZzfHEHn/TG+3W1SqwQB2oU2DfM7z8OiRN/LuhNDENwgXkwNrR3A3gZQC1FBQH4w53wA6/l6lYZEQGglnPuHzx02hqvOPn+EFbredchcjxECzYC357QUf/vMOglp+1mbPrxfLqAQy92pl52g9DQjlUVmjf9At6H/GsZQK2hjbqA1o1bif2rH8bwKHIPEuaIwaZw72k7D4Pn1NtxsNninqoAiIHqdOe6akTp4CLVqWzkudJ7ikCmPE+Dsu3D18b2UYpMHfYuwILaM8EOEwB0cNn3Qcwhn7Ts6f1WoGZGNl8Doz4+Slqq4bRM9xS7GOdr/bhh54lfACe+mhwblYEyfgb4IznxhA0fh3euw8TwNahna/r/wgUptfRkXKP7RjBw8HBPU1URIBTiblrxlhMMMQ2uR+w6e91fch7vjTfwxh2ulmi5xmgrZDI7O8nZekeXHAAv8M+r8sHI9Y+4RDaITER0/sCNbJ/jlgCz+uC/EQKbsY1ADPLF/vy89uA2A/PEQDz0N0OyKWv2wfGD8fEdXM63lMEz9L7Sq+Nbjz/dpZnWMuRUyN5hSZ540ma9Xptm80mmAv5mI2SWUqwjCuBn/zhWjEBwL4+OL5HdueQxBH5hcR4MGGTvExYR3r5CDZkDzUElgahrrDH+H4Q1wBVOSppE3V9nUHs7M0QT/br0qC/2a+pCRtTP4u+DOEFh1zKdKyn4KWvZ0MfHv5uf/55x7sRn9450IsTpmj4jd9JwkJNgU29X9e5Hmgf5DEyG08X9vgT32jf9h3v0tmF8/EnPv5J+4Mnn7TtdiMTqgfg5otO6a+bX+4xN78ad/WAufnKW/HVCG7KpZoycq+0sdZq+95/77+03/zi79mWQ90Itk5lNcymKwJyQCRKRkO5h7aEQsAlpay9kznXhfUJywTGJKcPMYVg48GuLKSRqFI/AkkOvSIbltaJmTOzAi2+y3Ozq6UVaJIBshCMl7lcuNmMi661Gg01gLxYnkpJIcF5DrAR6PIEvwQQibMnYEqOoUYABgE3lVmDQQfrisB3NJZW4AbTCoJlBSFhV+LZYb9MxrY7gRHkJfdClNbBAIKVWdqDlLpTDu76aC2BNaABhhdZJUOcfDaVy/TqDGfr22JiAp5K+Q8twxHs0YkDNjB+tHiHknFtAJRD4xJdWLsJQYhX1vVaKNJto1wVKQHYt8oOhvJJGJAwm8YzARliBsEWU3kFB1yCft7LOACs2sqeguC+BqRWSRp9DNACsAQw5qALJkgeEMJIcjAiCKD4btv6fQOgeeAXzBKk5+cGPjpcUK4PCMJ15Rzspdswdqzs1Ibdyp3i/YzsjFjX1wIUJ0DDyIWO0EX8gICBi8BHADgJ9lhZAs4snFFJiSosNrAsMdZg2AHechs7L12mXWDkyY0YMCjKIcAypSPW0oFSiW9dUlEu5ivSBkpMTecq+26RP0AbjwlJXwG6bzc2Xl2q3TewRHETl9ZcMP8UIMO9Z16CGudnOZYpFAEDTuOuV0kptI8rsXMFxpdmR6dWHd20FlmEMJ6kSwoTjD8AyEHWQY7lFNxgUANoAugImHjnBbmsiyUmvceHrJs/EkqjSytmmEdVhtmBN79Ebi0vGgfLL89dR5F5Dvt5cWTtdC4dzXJ9YWsxn6H+hAMgmXSYldJ0JWlxLKAG10z1p6yR3WBGyQLmq2W25nlw21zAdMUp3l20BVYCmN1YWDaduOMipcdSgSB4d3ay9JpgoQfgXOOZm2LMk5yAFdvsrALIghUIK5G+ElAJ2Oeav5Q17TDbou9YW0naCIBiPQ3sa53tVjaaz2S+JskHXq+2Yxw4c9XaaRi7sK0xTKIgyrUnXf6js3Z+7ImDoDOJJAA6j5jTYKRDeTRaq5jN+CHdJUjc4Z4An+u1YuEL1GYssm5Sjp+TXDo2O7ph1c2HbDM98jW3Z7BEPUHXhKPdy7J2Nm/QRdPaCkiCkdVqaVWQCwAMzmAxI3tRw3KluXO51+NgvV1MtF7Ru3wi7Sm5FPosa61hbdh4skNl+zyZTN0YE5Rqs/ZOrM7PBeQDIEoWGZb30bHGEGMWKZVqRxvB+oWhCTuQg/tYzP4CYy4lTXwctFskIyqB2pXG+862sOtXK8vRlOU/5i77pwB4wGPA5wtfIll3qtyaEfOagKizbrm27A5JgNYmbSG91VoLoptssW9ibrcTUM/4B9yszEgsCsB2JpYkEqaYi1FxQMVEZ9/6yGvsr/2p77e/+q//oNIygKO/9JEP2/PPPmObYCg0/joAN3t2UXAjVtAlCeja/ukv/bw98/QXbYNsgtYJEiot+SXbda0dzSrbLMb2R7//lFVXjb3uta+x+c0Tu1rv+lJjwEmdHVKjF1YAxl8IFqODelrOzdgT8zYAaz24FhiWeo8APdZcB0pVDNCXvHoo6JKA+2BAZJL1QaQ8t9Jg1qEY7Xo9KzJoU78EQgETOH5dB2zyu6YjycW5wu87SsN4Kbrvz9q5Y2mmx6QDyCZddT9vCDjuy6qHMkOPgzurpGP94uDmvYH3AISm4Mjhc13XFPFaDkB6pB21VWlL+jX2+3BtB3kH/ccBsInA5+FnfyXMTa2YETQ8YG76z4dSbe+Gw3GSAEkRXIjgZgAeAWii5mgKAPuJaYBfHWyN43FoXxltJl8pIKI24QwXAJ2+nw4A5Ov6wUFFZwdHPdq03QMe2zt1x0cXS/6AFZv+ewDEnLIb2yxitinwn47/+FyHQGzKTnP28DVMSU3HyCRmn/W56teKCfihreOz7bXLQf8JiNZxPVYMRZ1CB1n92cKpNmn/+HypHIjGdUhKeBm3A1A+HmC8SpDjJQNi9u7rgGqfyj5mAJQiU/ee8TpMkj1APJ07UYOVsv045w4B0Ph6zFhpBJFXNFecJa6kuhjmGMRlQd80sP7ZPevattudbdZbAZ/L1aWStpHheXJyYienJzYlLmSNl/8EPgk+YyTZwUqhOJN4w5NBPhdcNxZwX8xavSaWdyNj5IXrnkyJJfWu8RzXJI3xsL6rH32lD2t+XPeH7joE7fsxHoDmdJzHq8X15BCoHObHMM4dvO2FjQ6GbQ9phiU9TbpFsNL/lhRIYIIPczZO5pgM8ZUhAp0aW2HtG/bF0mbzY3v8iTfZ27/1nW6carn9+q9/zP7wi1+0zWYtcLOqyr4s/QFz8yWn97+wFwRw0xe2yNyMTMxX8vcbHjA3X3FnvlrATZWDh7J0HhY9sqh0zjLz5//GT9gvf+a37YpDLMwsHHtht2y27jYLBOo1cgLZyqKyCrCG4AEHW+mCYe6zVtk4JW8yvCEIl4NzaQ36JwRfS8pQYXshqQe4huvw1FmhnPBlULGTc7W+D2WkOQCTsB2cgwEMg/M4Sz6g4WhuXQGrBYMRYnB0yijzg/EEa4sAFhACp2DAgFAmD7jAAUKlru74LnBHIAaAlm9EZPjarEIF0zOXNey30gwGF0xYVcTW3J1YQtm4sgKQZOe6co0yq+yooCZe8puPS8su71q9vDBbX0rnVAG4HOEBmReWjWdWNqU0PWtK5AGfcUSWEzMgaWXj6dTqy3OVX7SwitgUg9GRsn+B7VpdXbiDIP04gm3nJajS2FRoC4i49mCbe5WmHew9Z4o6WsNL+T6AKRhatGtrcQu+uhSwOSrnOiQomFZA5yAcbLwc5hJgNKASpjFyBQ66qZQUYVwhbbparEAx8Lj/LS706N05YFmjgcoj8Oy4r8vRmiEE85EuzgQwYQDDAVFji6w0bC+AJsYo5fywpMCLYXYVD5nNb1h+cmw5LEKCszUgEDqXGHTAAHLtWS9dd2MSfamEzUslbYc2nzMglTWFDS1Xc0xlXI+23S7F8q1uvsaK41NrRhOBCYBk7ti9smyDTiKJAi7FnFhatqU9PZNcjDFgWlsNO5dn5IX5zGx2agbLsnAnRUpphNzA3NO4JgGBU3il0muV7s5gURfOKqZfpOEYkgUR4IdJCIOb1wN6XZyb3XrORoBQGMdgfnV0YvbwI66bu2ttROl/WdoWXUzGDvdNGf9qafVlcO9uahtPJlYsFtYA0mC0pPFWh/LaUlqigJT5amvtC7etPTv3ezg6sQKga4rxkovLd8wBJRu8LMkq7yMObCVaiSRHYKarjNjL8hWDA4pSMsxcZ34c0S4w2THt2Vq5cVF7+jpnLACcSa4CozXWv8bKs0YAEsx1tXLWuGYmOq7bpcsTsP5yHr+ijH9rBazIoJOI+ZXuZbuzcu5s8oYybekJ+tgBoCTiaVskFRiDlMWzpngiSQ+EpAWlzQ89LD3hdoleKMkcao15iRt/aYAePaJEE5IhsXhKQ5k1mXVxySFx7AY4lPtynZBcIvmAhEeJGZIAkU7O3SRlGKmsA4zz0fGpjaYTuwKTlclWYPRykkFKYAu7fGfjEnfrlTX11hoAWM0zkiPsJTAupw6SX3nZmVxW0V+G9Wi1FdPSdrTJ1bmVzchaZDQkA+B7iRvATS2bHFk1XshcB8YopfAFgObRzOoj9D9HVrS5VZvawXyYmGjgZrntilEwvkPXlBYDVF35nOG+ABhhHs8x05rp7wnPe3Zpzd1zay8uNbdpTwGSjOxyZrPpie0miFIgIwKz98psBduVxAJl1q4LbAXsaVjXneWhLJ/WgI1q82M5qKOF2209iYjZBGvibrdxdrASTrURCnzPG19vf/PP/ID9pT/9PRo3dVfaL/zCz9vFrResAHASszb7F87cjOAm+48HejCQPEnya7/6i/bUF79gmxWJHA8k62Zrq7uXduM1Dys5cXk0st/5ld+w105P7U1vf7PV7L2A5SHYr5m/e8Cmh1OqSDgAda4FaUKZdgQZI6jAv1VOqQSeO74qsRtAqwhOOrjpgV18bxrUx+Bzi1ZrzwiLgWBkTTnYCeso/TpkPjkoOTDP7gdu4jTLhh9L7mMg7qQwB/9U6hqA3P4zA6h1WK68D1odMLvC8x8G6IfP8WKHde7pOuZmfE8EGlUKnDJDA8sujjEv2Q2a5MonRVaouzrHkvQ9859rbkxtdFD63t9L8vkCNMIvvAcd9EjBXAfT/FVpO6ZjxYm8ASyPeofhuj0oG4DmQ3BKaZdYVi5TroFN6ffiY/cQ8OXy/TgNQFkcn2JuHjB14/P3Yy5hfaaAY/pcXMOTD8NXCs6k9xC/Pxzzabvrd6HB7zf2rxtn+/fnc2yvHQNz87CPvD1SoNh72dttmIcpgNq3s1sg9bfjzE2XA+iZw6rUCmSA0EfXgbca14evkztdZD6+dJm4nhlCwwGyfPh5rtnoX+nv0n9HXctDoDxte/beCKrF9w6JnNj+Djb3ZffJ3IlrAkBmNKlyV3Z/hvge1z6N62hr293OlsuVXV5dav0bVSObzmc2Gc9VwswaOx6PbTaf62/mJm3La1PDp34903jzPiMG84q/mEAZElxxXWWTYPmV1JIanWcNxB39IJSmK6GptFCf6NpfQ92Yx8HYIRtwHbgZ22p/7gzJNBFZegb/dXuP98fha/bWDR7FPYP3xse9Y98rIvfGS9QJ7tecSm7pj3/Dm+ybv/2dznTNCvvoR3/dcEsHbMYMkT5ODYXeeNT2ZenjydhGD8rSr1vuvuY/y/6tn37Kx24Yz3325yX+HV93+Pcbxlv7bx//0tf8Qf64PtAZYLh1g2eUKtWsCkpyb1j+xNvlon2Q8HvFt/KqBDdrXGLR/aIdCCQ7+5v/+U/az3zi43YXev94ZvX8yHaU3LGx7Lbuki5ai7v+CqSEwTU6UiAvsBAGG+AWwT5Mw7Z2B+FNY3VgLjFo4Y0R9tfgPDofUGZ9JIddm1EG7jqLctpGT471isBz2diOkj0iW0oRtWix+DnYqEkxgtkDIxR2UdszFjGg8NJcAo2tNaquB+Rx9puTTCurZGiT2VqBMHPMS4r9e4JizFcoIR2ptLGinBRA8+xKJZe6t8nIbIERB6DhsVATsXFG6Bt6QIYcgA4I9MP2IpQxhzJCMo7K1Hq5tggqM3RBgySAL/cqhwREBnydjCrbVq4tAxBZTdASmYqFtt2FgyFB/e1zBSLo1FHKKLkBKtcpnddj5i4VILBxayUlubBzN2u1PUCx2JNs5gJfAVn5nojTSynMJlapVHjrhhdNbTVBNWMCQETSmELJzTKss0OZKeX1sAzRJQQAAnzE3Kec+dBDE5EgHa0/AAZuV8xTHI/j7u+gjdi6AHW0paQMaEoON5RzOlNOmlCUkgtMrgRGV8WRtQB0GcF/AC859KgkN7DZkBWQMRal47A/AT6dVSzcmsONmFFAcSMri4nKxhlXOx1IA5tl3Gmc2GzhbUl/c74K+rjdCvdkP8CoxBLQaDS1+WRi69XatjDIZhOVcgvAW62sOceFujWbHtl4MjNrVlZfnrmUA3MdhiXBeolUAyY54EFol3oJCGxTQS26ffQPx9ZMZtaifzmbCVwGHK4pXZ5MBY7YxW1r0PBjoGI8A9NtuxRzbQ2YCvhSllYvVzLsEqAG0w2ZgHg+4r0yjoHJhkagi4DDiNoA8DCvlPRwtmZVTRAbcEQShtq4sg1rvGitmHpllu9yqzoOsWarfCWtV2mgoh8Ia3pK+TFawGj7CiV3tupqY+V6KcYx64lKiS5WcskudkslLxh3JYkFjoy7jSQuuhUAGgDp68xu3rD8kYfMMKXBaEj6roUAT4GLB0GG9ioATPQ7JVHRmI0Y1NzXzANWLQRIWribPczh4uSmtWd3rLt72zJYmMgLoF9JPoCEg+YTQHQmB/X85qnZ8ZFMsYQ0b5EG6Cy7UUnuoGP8tK3E1QWGLZfWXCJNUltduTGaXM0lB+LJFYAbsY05sdJewbRKqxR9xvMwx1Qt0FnxwnOa2y1yDmJO0x6s16y1tG1lo2wsTdF27KXkSD6UgHXF2NqTY2sWc8sL3NpZ61vLlitrzu76804BQUc2rUa2aTANICFCkg6wl3nNsAOcHFuXUeaNnASSIgCfrlEsgzruRRPB2503ap4z6ttS92djGunS7OyWTTFQ27S2rTcyefJr8X6SQIX2wo5kHkNKEhdupNQyRqZHZsWRWTa2jDVxd+UJNqonSAqyNMAW5T4IHlrKeB1T2iFHAvCPERPyImIYZ9aWSBhsXS4h3L/25a6zEUBr01rddvb9b/8m+9v/xp+xP/WD36WkEoH0P/65n7Oz55/T9yVaVCMM2bw0HcF9/hDQTSYT/R1/9sdVlq41MLCSmsCkHCOHoGWttU9+/FfsD578rK2ukOAorK4bW20urdjWNj8+Etj++dvP2rOf+py99XVvtMff/hbbUK4m5+TMADZjcOvBZXQER6vNzwL3A0H4OW0T2XwCwhOAknMJc4S21twP4KYHgb6XR1AqBXRi4L0HXhlkb2cW+c8PgSzXoIygRwoqHIKG2lMTB+zDz+beGhLW1GpIIiGCM15KHEESAX39Qu5HJQWq6ak6AcYOWYMxqEVq5xCQugcwCYDddcBN7B9kVVJQUPdzcOAHtI/lwz0bN+ljTVuA0tCXUT8wAi382/UdQ8I6edZD0Cc6gdzz8xT04cwSrhHBzUMg8X7gZtqHLlVzr6HSHrgU5M0FrCTtwmv6svZ7HI81A/fiJL1WNN2DMQhLjgormYgCbg6g5HVt4PD5wJKNHxJBEgEuge2V3sCeekQPSl1vJjUALhEECuM0ATjV7vp1p6qOF5vzKXMzXRfSezoE4ARMJYCzKqNkjjYkIlKAJ84j1ckFyYYIMmsO9XIXgbkZ9GHTNt6b8yQiwlqlNSkBQeN8iXN6r6Ov+Qeff/g5+8Cvn92uex6vmPcxg7zIi4HL8b5i/6mPEt3euA6uIOGoQi8C8kGLNAHzpLTQO7cHkBHpr7AGRvYqb+nZrvwusG/R8VytVrZeUZbe9Ws+z0HyfsJ5uCy9pH2Elj9nTwcGNbdkrhWSW72501BCr2cNJkuRtUr1UrB7cmOsxAwsdss+2z/sJ32f+T7mfb3fkWky7XC/Ssdu1O7sAcu4Tl0j7RCvwzg7+Li9D1eiJFQxpPM8HVOc1zFtjPMg/Xu4WGHHpw/ZW9/+rfb6J94kgg6f+4EPfsie+fLTXhFQFQKjy2pmk5MT+52rUa+5OaumBriJoRDg9QPNzZea+X+8v89+9KefSk4O0TW9H+q+0vUj697f+2SL4Ki7pT8AN19Zp70awc0GxhLAz2JqZYt2ndlP/Hf/k/3Uz7/PvoxzLwAeAPBkrNgOpmQNcCmNyMpybcbovo2sGy+c2ceAA7iA8cXXeGQZwMt4ai3XA9CQvhwUfWeAdrp4Y6WNbVTetB1MPcBEGHlrjEOI68diNxJINl0poMx1wwikR1bi+AxAJcAM45naHXAJqAlk5TDujuEOZMLaWzqgBqONUFAGJJTX1yG75fGGmHKUZXHk07nO3YxzSv7GM9tNp34g5Zko0d7Azgru7SLxiT6qYEsakrBpKsp/A7AXXeZzXNa97BaGlUpV5SLvpagwbChnVDkxmm7gB9rDgwtzYDuWbWlbsRExT8CQAtQyOIFS+o3061ubAAAgAElEQVT+Hp8pgWWMo1prOQzXlKIDdFFya1YvvHQS4EiV1YrrYcOMbDSZCzS7qC/EqJQ7nQIAL4/XQaDBsMQE8Ki/YLdJJ492aqxdAwxmNipHtkWSIApkY15QEJpz3xurYS4pwPfSUDkeAqrAgrTCGthRKtHPLZ8AHgbGm0pPnU2iLVYanDA23elZJbswpTBMCSXvOvhwcJhj6sR4BoSllPRK7xNqSd+jn4ixkUpu3G2d6yvIlEaPal3oyGAbMbXcJjqculQD15lYgYmQYfQDi3Yk7UJc6aUFyHUYi9w3LM4wlgjaaDc0MtF55NCiQ9TJqXRnMVeqa0AjL7HVmMdhfHXueoIyuGceB105CI3jicps0NdtAOeXGM8sVQ6sj2Vc5pUc1WWWxdSnVHYxt+xoIbALV2/MiGhTGIbMIulrAhLjSCKWMm0Gm3kspi2Dfbu+cO1VDFJgeSqa8NI05mMOY+38zGqc42lPic8zQL0yWuw4PgeQdkQSy53QVZrN+kXpsRzp3aCKYHV791xrFOXn+fHciuOFpBoanLUBN8/OzJ6/Zfnl0oH5kR/QiyXGajvbQG8EpGM+6R5oS2et50gUAGxPJtJsrCjHbzurzy7cjAzg7xiW+sSKFZpOzixGOkBA2HRsGUy/CfOqlVYjbEnYhQB+my1JAoAq3NmD9vAVyZyVZd1W41dO2/xRWwDmLWXUsVttrQRop4R6cWT10dza44Xli4XmAQAt6w3GTzJg4vMZWxzYs8xWaFjWV66VXMKSx1AHBjOALCzflcZKszj2Q7jAyrV1JKNgpJMci1q4a5ixJNhJxNQu30C/wc4UKXms8YdUCG2VIeoumA19T0rGT22DjAJMccrQZRRHkMBcDONNTkOFdccnAr7dWAcAQcqYDojDPEcDF6Y6iQT2L7RS+Q+N5sXMjYoi85/+DXND62qbW0mSZLe2ZnMpHVSBPgpInGFJ+foOBmc1sWqL83orMJ2xyzopjeGTU2eJVjh1lgLTkEJQKqtu3CiJtZq1W8A1FRNry0gocG+MRfYkAE2GpFj2XomA4VaGmzuPm7njuuvOArIyInb2F9/xZvvP/sIP2dte/6hYIkXT2Ht//v12jtxEAXBH0sfBTUDMCHACbPInApvxd/z+Orf0GES+spOWB8QEXdvd1uqmscV8EeQxW/v9z/+2fe6zv2UXZ3elR72rG9vs1jZDyGUysU1Z2cc++Zs2vVzZt7ztrXb6+tfZsmk0tkly7WoHNz045nPcRMLLNq8v0+yBg8CXcTd0D77ZCNJyUNYlP6IEcLPXWPQy+AhupqyXPdAkCdIZCwOg5cf9fdBkAFH2QK2+pC+yEAeWTRpg9v2jZ/BAQWWYCbgpOZrAeOUsKCZwEj2rvDtK2+godC9wOQTnDpIVLxHI+j0O7MLh8wYjGF2TvjsAKtU+AcjifWN01ROmrd4XHe1DW8soMYAhfWDf6yVGMO5eTc7rwKX7jfn4DKpSiMyqhEW6D/yEuO3gYnuviSy8AKpwKQGDEQzzxxzKudNQMbaBN0bPEh2eZ9/cQ1UtsaQ5MBYjmCV2a2DGvZjeqCMXXoN4PXjh8z6W9e49+oEmaOrMPtxzhE79wbWHhJxTP/6CWXscA5JICYDsIRg7jIOB+LsHyFyD6MQ+juBmfE61yzWgUzqPvD1jf8S28rJkPVmf5PCkx7AuOHsurpnxmlUA3Pqfh6UngpXpmpXOz8PxG0HH+PNDIFeJnihlEV60v374DwGe4r3Ea8Rr+1o8AJbp+IjrVQQQN8iNJUAirx2ATu+UHaSGACryd2TUR8anJ8/29UbV/ppDXrGjPYLkuqpjApNaSSBn0rLvAXyqegV9+PHIRjizQ8oAfGU/DUY1IkKEMay2SZzkpYWqUnLA0EFjUyMhAYfDcudrbzqvD3U5BTbus77v1dQdxsw+KH3A5r1mMdvft8LqEdfbe6ohhuTh/hjzsd7PF2brfUyyhrGU242HHrVv/4532WNveFyhF7HEh37xwwI3S1WcFFqLqmpu45PjPXBzPsItnQRt+QDcvN8m9TX8ec/cvB8T8+X+/AFz85X33tcvuOk0dDnR+q4wuKVjEgRr4WQhBkldZPa+f/xB+0/+/v9sn3/ujllGcOzmH+HNQdjXjVgA69zgwUESAiUWFGlLUv7IbkBQhf7eDNbXwmzhpemjamzTrLIxsGLX2dVuaxuVCDfWknHnUEE55nplOWYqOJAG4FGsQlg2Te2bBwDLYmEtYIIcmMdmW0odO7EZdcgFHBS7zo1iMIHpNne95H21tmzjQKAb87ghDs8E6BmDFA4QQVnKWUvlSOCmLW64MUf4rL4cqO7kBEzpazfieQA4nQUkl25K6cRuyq0j8B1TQuwBsBhVsPhULg545+7P2fPP+iAtCFqD6GJg87FhwmBtRidezgp7SbqlsPhY7V00G0A0x/EYcERgL4dV3kDJvTO+MBjadTARvRAGoEznPDTk5ic2ufmwTY9PbEfJBKB229l2vbHtCgA8HMJ4bwUc0VoDQwtQDvYRbFGYruK75c7AlG590IILepkwPNuVg7Q6+dauRwhTF8axjFcYazqqcg90LWAfTu2w+CjHBrjgF0GrcI1maGCdKjVLPwLyAo6i19c5SAsLOe8EjjM2HJBxF3hxKxT4ODAQtc8Abb2EOhpr7cwWlLVSqoJGpbu+a75oHAaNMkB2ymdpD5jA45k0AAE5OJgxL5qLKz/EzqcCvQA2BF4i2xAyveWVS0HsguYl5i55NRe2jUFXxsQEBFmio+n6qbBxKW/WPQEC0V/owLawf9FTXLlxUoeTtOtOMpdgRDOWcbnPAP44UAMUk8mXc3bnABtjOuqwBcZ3rDSQhiPsIgBRNDAZ66g89LpuoV5FY5R+helJlzorUMMfd/vNTixsG/HZADA+FiStSqm55hFA5Ehsasrx24sryatOF3ObHC9sdATzuLRVU9v5em3N1cbsLo7euLt3ePq4PmjdWgFQxTMhgYBRUAajkLG4lbxBxppFKXXnun8wS10ag7YDnKXNXI6iyG5aOa1sB+TN+wvmE3MGB++ltQDNMh/i9XMrjk4tW8CSn8u0DLaeFuc1Jd9IiaDfiHwEwPFYbNx8R6n10hrWR/QxZWbF/BhZNyExNfZkAeCEAGjmQhC6Z0xvd9ZsKYd2zLFY3nUWYF/SyXwoAkPeS/w75BDEdKCfXK9XJeGM9bZxI63ypvqrzVzrU3M0lvOhoYmm1cULfl1JbADmOAiaUUq8uGFZMRELVk7nsNVhRUjQH3OtqTUwShkvACaso3Evo/8I8AC71Q+FbWDVwsoWLsL9OEMTkzfGegn4ffKwFcuNFc89a83qju0K2YhbvmwsvwujnYTAXStJxqx3Vgskrj2Z9fCxGdrJK5eykD7u4tS6oxvWzY4tX5xIw1fyJ9pTHdzv1hsZ+vkcc+mVbjQWYAkDVJBb0Bpjfce4L2oGugQLZda0HUGbJzXEqGBdlB6y2SRr7cf+5X/J/usf/XN2DMDKWlM39t4PfMjObj0nbVbA7NGLgJswNyPg+cfJ3BzATeZ9Y/P5vGdu3n7+S/apT/6GvfD8s9ob0GBjXs21lGR2OZ3aP3v/h+0dTzxhb3jT41bDpEcDk+RqWfaBq3TiwlrEfiCwIDBmelDigPGkRELCyIqmNRpQgVsg3UoFmKHUOClLd3Bz33whnkivA1dk9NWDnQEc3TvCuhZcChak14tBfwz20wAzDWoFMlgjzd0U/IistchUhWFTi5HkDD2BKjKSCSwlHi9UIKT3EQPiPlBNYvgheN0vpSyRAgnMrRQESsFHlXHG0kl97zhdWiSADEgMpHugRkehRF9OOsv+FdslBZH9/h3gSH9/CG4eAkFpV10HbkYgNl5nkDe4l30V7+26do3v75myCeFFPRTB6CghkJSTekWUP/3wzJHNHN4LYB3WEy4tonoAUiPIdnh/10daSjf1n3U4HsMvgpP0cIWUJRlBqKH0NgI5ARwVUOJ6hrrPoDOq+wvgpmD8EDzrvJ4ya++58QH83fuVTGD2Ec44NnRiDdqH/hqP0GLuZB/IHsadvgtAsd+U6+FrXEVtffFEXHeyZ2AfjN10jAx97xIeET/l3N/r6yYPdvhMMNF9/Mc+96S0blUl367nnPbldX2fVrbHceZvSyQSQv1yBAIHYHPQM91RYabkd9zfPDEv7wLtd27QKrOzpHsi2EkcBHiJipoDhVRLBI3atpWeO9ehbbdriDAOFQbOcjAuYj/x9285bym/Wvp9BKJFlLTQzwrYnSQCCwGeAJp9Fa4PPss5rCZyBmrDHtT3MehyqQO46X3l3gL9+hJeEsd0LBhI++Rwrxn2ggQUTdaIdDztgZtJeXycX/y9vy6GnKGW5zQ5NXSO99X9+Z/+u8pe9/pvsO/67u+xyfzIj0N5YR/4wAfsuWefdXn6MleFJWXp4+MH4OZ18/Dr5WcH4GbM0gbCZsgshvnZl2e82L8fMDdfede+usBNYquNmERs8qNHbirgrQuzZ5+5ZT/yX/0d+/iTX7a2mzpC0KCL6c69MFg45MoEgjpxlYR6AEVJOgEXYBfMmSY4PBMsA3CJaXRybPUMAGfiZboF8CZMw8Z2y3PL12difCkjWZRWgkuhdUg5FMyUycw6NAsBK9EiREsOkyKMFwiYcYuFAbbzrJBYj4CCwWTCTSWczQjLqltS2gk7rVF8TuBMgCkQFD1AdypwBoD+R0lkMEfSgRkW2szd1OUm7cbF0pAJ2nWUcmbbM+swtQBoBdwMm37Owi1hSJiLgDuUn+LkO7d8uhDYiVs45dd0QbVdu8ET7wfcQ4dR5YawpPgDlsf1ONxg9LKxfA2QRRGtuytz/7DunG3oTsbaWGT4VIkZRKl8C5NTTqEAfr6piy20OLL85FTaerNiYrvt0urlpTWwnSjxzCfyyEC8L5sW0mNVUCHwwsFlHZrRRxVrqjV0VJUxpU0BJmV2gxi3nFjkRk2JoaqWK8xwOgei0YIETAWx3XVW7FZ+n2j9zWG6jWynfqSkp7UaLTbMsRhjAljckAVWmAAfDVNMe1yrNd8ARISYk7JUqth0KubnDgw7aBxAYDEt3XirhL11dCKAhXJHF1jjcworeO/2UuX37eo8vAfGV2VFNVVfiDFUMDIxHoEqV1l+AsNw4iZLsMwstxFA9HpjLWYjJAHAplTCOzHb5tasKY2tqXS1Auf11ZXVGjPuEi7WAOWUsCqlBQrs7GY8lIbDNJXWJHMCsHN1pTJPWJq7NVIKjYHxwCQFCMKdmgwHbaoSb53JS0kBqAMZf0EPL8f1OqusgSEq8Lh2rxzK2tGVBeYBSBWDlnbASstdVRtzwLNlnAGa57nWNR1uMd+SBAQMSPRq+RzGSONtDRim0mJ06TLpZjKEKHVlHWR9q9rCsiVarVfWtoyZrWVi7W2sQ48YJ3eYoTnluBikMb4urD2/a9l6aV2BQ+NYZdSYAWldUKaAknL0VDPr5jcF1LlPEu0D83MrQ51uGRzDWZPQTFRpOkzTE7P5Qm1DX1WY98xu2G53Zt32rjPysqkV5UKanG3LOLuwtmGNclaxuGiRMQ6jtXM9rwbwdDZ1LVHKnylRv9poDeY1kkVY37GuJKgBPYKh7iwGQN6WZBjjaHKscZ4LzMfMZhfclAslJhT8am1lwfSAjICqBLChJSRFQbm66xLbprFMya9La5k32MrRr1ZZOb3p5VYZ7RfmnwIC2BP0I5ImXhYuQBHWddQPhkURDtYNTGL2D9qHPoA1zH2SZAF05L4XMyuRc7m4EJDZMMYxUrKxtRtPamTrc983KnSZM2kKa+ofja1l7TiDGX3me9zs2LL5qbX51PLJXFqfzO96t7JuzFqNARQyHq4V7b3kEiwyaGlWlsOMBcTjQ6haoKJBJZxUEaAZvVFfsQe2q0sltMDqfT31BBN6YT/+F37Y/t6//5c9l6bgqbX3fvBDdvbcM5ZnrUDgCjD4PszNrzW4iYYrCcUZOt3aplvbrc/s4x/7VXv6j54yjHIaMdgaOxplet5/Xm/tmd/4rL3zbW+x+aOndokZGhIOkp2uFNgCmHqZpCdaBG56uLxXMuyBN8tnCB6VLMMt3f8towjGT2A7urYmiql8RcDP3bF7HC6Amx6g+5cT+AazG/WN9py0VG+fTRde4slOniE69iYMxMiIkpzEQdAZgcNYoukFEM6uGgLYwIYL7CeBmypbZ3/3Mk6BCRHIBXAJAXjg5zlY3zMpvS1DOcpeQHsIDMLCic90P3BT7RoaQrnbUCLZg1isEdIvTs79gbXZA6BKornuJq/zclJng0XTHM5ISvIf6FCmQKvGwzX6hIegz36JZiyjH8BFAT8HMqHpNSKA6aYlEZL1446DNZGly3nSZVEiIOgbtUsNCJSKoz5QXYd+3wf8mGPRGdmBQ2dFprIMEUx5sQiLszFnxPj5vdanv9nvc++RAqTUd1bSlQEtc6DMgS3HEX28MTfRYtc+FIA5jdXk+gK2EiZpOs6G7521mv6uZ8cGUGYAzqJMRCyBDmBRjHcC8HoduKkm0O1HQ74AqcX+E9AV+jeUWKdzOgWUInDL80WZiWgE5safQ9lz2l/XAUwy6EmAWp+T3iGeIAqkmnCh69uQYTjIXRze69AeJDQGsNOB88gyDB+g47wnxdPxx+fGf/sdRTOwoURdjuo6p7In+Do2OH77vPDkiIOjNWfdMPYi+5N/SgM/zHUl8JOkh9bGYEAU7z2HPQ5o3a/3nF0yAXGxCoJ/74Gb6m7B8H3yQQQV/SgA5vq9P4fPcSc5xQVXa6r+Nawv95ufmidad2JCY18nOfbr/tiNpfRhXu4vR76XKDLrUxo9k3wfywxj+0UWjzwf2eNvfIt91/d+rxviap5n9sEP/aI99+wzLrEV2vQBuPliq/DXx+8Ebg4bW1JiEBbCdJ3+Sm4Zt/S/90Bz8ytpqnte8/ULbsYFzbdHZfi6TuWn21t3BW6MH38slHwg01fYj/3dn7QPfuZJu9xlbsJASW48sBOwAappo3XdTf0O5hnAFRl+QjpAFpWNu6g9Y1GgEcYnU0ATNCvRTRyL2dRuGmtwSt4tHYCDESbAJQbjrTseTzCMmSmYqQENs8IK7ol1XWXuoRSZf68pj18LhIp6JQqWBUoFoInAXKALCBzBHmXT6Ppx/1uJHbs+pjN0dP3ABNTrQlkim49Krog3OVBRZlhSSjnRYc+Wz4iBRDmxKyhzCODzuC4sTLATkLNwXzBeVfJAbDbovFkBmMNG6KWPgJ4ceNwoKJSpAEoQjMBwDNlOLitwkwAddigsPgXMPLtv3H2Gn95CKwlTEcAK2F06zHtmvaiAH9w8arx0ow+0WGU+xOsBSHUNjIhxXq5kKsKmo9HBIQGwiaCU0lYOQXVrAL0CxcWUA2gl0+mi5d6GlwKfFH3D0KVMlcPOemsNIDXsMgHTANUOxLf8mUysnB+rLwQK4LC9AQSNByoOOqUVIwAxZ0JlGUYvBBLMmVB2okAX5h23XQX3d3eW5I/Hpa4RS+k4QRGAiM+XUFai+ZdZhkHS6twygbGU5Xp2GXZWHkxl0OVkrFSYRsUDEsMPoD6AHflo7NqouH4TZHCVamQlwLhV1qzdoMXalcp/sSiR+dGWMnKuAzCYWxPYwdyH5jUMXYAWSowBQQAeAaEBRGEfgl7DRoTVqU7isAPfDGCdEnaG+NYyAUOMRfph6kEhDGbeH8TvxVhlbMmwpHBAgr4F2Gee79aWoX0LeA4TsSglZUDpfS3t3c7yKTIFpZdrMzamc4HB0lAFRJdrJffk4C1zq4PRhwYjzsrLC2tV9g6L1DUQJ+gWrjZWn5+JdSibbv6w646PHATkwEdbMl5h0ZHoAXQmmTArVQqL+cwWgDSCdeHkhgxANof17YkAAXPozQpABZSqdRAW61rNFUTSApvb45ncivHUupPHrF6da/2UBqzIU6yfAGSYi22sWAFiczjdChzPwloq8XXJFXSSzNAAp/9xC4ftyjojEgAMyq0VmwtrhdYRQIfDcWBBy9wNoBiiuDQuJWzpQSRjfzy1/OhYCRsF8rASxT7NJKlQLhY6nG/v3rX2zl2zmw9L05PEhNWUfSMpsQkME0DPrZXjR2Q+BRioZBaariR1QPAYipIIgRnjJV/RZdRdmyOzIlcSQsd9gR7sYbxv632A+Q5GRwKgAXW9rL1jTUGHVqZdziYXwEnZ/PGx9KzRzMwuLqVti7armNMkIiSjgXzAWOxqVQIgh3E8lyFWRxm96LKip/sf8hSAcUh+IIFSr63QvsstBc1S9t1gNsaeg26n5qwSPI2Vzcp29VIs4g6Zhbqxb7x5ZD/+I3/W/ta/85dCeTRgs9l73/ezdufWbS+hw/UdjdkAbr6Y5mZ8DX8T6EUtysjkOmSHvJxDVw/UBYZQBZNVATlDZ2uf+L8/an/4B79vGxIETWvolTHVd/OJffZzX7CjK7PXvvG1Vi3GYhUyDwsNls526Ioz7xQ0exliLEmOh23miXaEABT5rhuKbgO7MYKCAfnQayOTikSHs/fjeHTAJewyPhcYR5ExFmLYCHI60DmUDqrteoAwYX7qss4+UpvJ2de/FIzyK8DYAIY4W2hg5wyEPkr65ODYuyl7/0Vnb6+6EHsorm2J7p2syXRmclBJsEwCBMbAOP5MrLED85kIrMWA3JmVA2cqgqV+Db8+SVm+BOJGali47/4+wyWG4DyCglEDr3Oyt0yFnBGtJ5dGuQPfSq4flEYPbEcHPb29UhR1GA/x9xFQHspqMZ/ys5ncmUk4cTZOAOq0HR1gcZYxC7PGZOiP+BkA74BOKuP1jgjjIfRJNLcJQLzaXUZnfQv768OYc6AscXAP4ObBo+71t96aUvXimNRmOgAZvQmVD1jfR/RxMbL1sd3HuaHfPeJJXhPuPwVMVJEkcM/ZfHEukyxx92bOzm70EnvO29rHcsCJwzzsBOrH8vu6djBJTtkChUhSu1SOCBfBYT3JX/j8F0g+AKU+5odzuYPzoWxZbERPnPSAdgBp/fpJCySu7TxzWqYdx4dAvIM5qUQaRIwUtA9rHTfKdUgq6myie/c91pM1rlPrvXmvm30cd3Fe+1l8WBcGIN3bL46ZyER3wDiypXVi93UbrejglJ4Cbt4PcXz5/UUDp1RHGOkVXxt9xMc+V38GINUlk5w5KfgurIsOhvrEiPPdpdvC2hESTDpHK2YIawPnpTBeo0O6Eml4JrDXjisRJXTlHNATx+9YLQQzPibXkrU9zn3ticPcjSCn36W3X0xixPuOz+wTI1wzguuhXRygDUmThF3br8/p+IvbU2owlO5t/YcMerved/7hkk4jpgrkIu9t5qebaRJnVZMje/wbv9m+4zu/M7S/t9eHf+kj9uwzz+hczhCtSnTDZwNz88RkKLSgLB3N8DGam9We5mY8w0TAOp5hXs6Z5cFrX14LvEzm5gH4Gcpk4kcylh4fPwA3X14XDK/+ugU3w+HWDyQhU4Me3nZruxfuyBG5esNjYj7CzkD58u/+/ffYP/gnv2ZfunvuTEPpUzbS9xOjjMXYnXc8QAtaiAI4YYYBALQwsGIW1st3ubYMQnDJDmxISpKl28lGwSEAkAl9M9FnHHjxsw1lUR7g62Ca4w5dWbY4toISTZ4OoDAwTMVKgl1G4BwO9VriOctEp20OMRgPAdbBToXVB5MD8IMDCuUJlJuK5QIzFcZm0DAEFBRLD1YmwI/rImpLFMN0bhmMKpzbhZBSkolDNU7xgCo43m6tBWTErR28syk86QaoxkoOUIOOI0AZepvAATIzd7kAgUJsxpR4C9QN+p6wIRFhVhkEQDGstPAnmFqUgWEok41w4NcBnfLzwEbE2VnxF2ARmojoyjGGmq3Vy3NrMaU5O7MCUJn3CCSmH+Ln4eI9FViNkRLahx02UmhFliNrAYtHhRWU5HtVuCGEH8tqBJTAqgO4W22suLrrByYODIAk05mzszaUvFK623l78j0sL+QNuOZ8bvnpTesmc8snRz4W+RwxAsNBGEARkB29ToBGqHSMO8AqWGUEyUGLsMH1ejKylqEbDknKFsIYVnk7G7FrpBaMC5Vy83mhhEVtDk7uWp2YYLmGreu7tpQ+j8bSt8QRejRbOGgOGLFeW3e5dNCe+wNQkQkSZeweFLYtpf4Ans5u6aCeYqIC200gEQDQ1gqY1ZSlo1M5KcUqA8wUaxaGKfcLoIisgmjDpfQXkQUQgxltVu0jAKLOlFbpphzgkUQ4swzjH+bpaGrdww9ZBxALCxG8RgGjs/8AkPPRVH/EfIKXGExXpA+6wRCldtB+NLLJeGz1bms7HKeZgwDwBODMG9iNsAd1bw70084KLADUAXRz2NDcx86qqyvr7tyy+uqumKBacViH0G90dNUBpmDQ0ALUIh2APACM2YsLB381B12Wo2gy21W5tIJJTjTLK18rYHqTuCDBI5YgDGlYqXwG4GZglkvzyUvvGd86UEVAI7C4huA1t250qrUiajk508XZ2CQTYFUXGE3ZxrpurXklxjnzYTJTKTqtXqJnvGUNm1oGQD6bWwvIHA6SI4Jru7LdBqkQgG4Ylb5Oab2m52ivYuIMyOBwyriSBiSA6czNugCQMb/CqI7FvZtNLV8cia3Y3jkzu3tm5WJmXcF1YUl0VktmgAQXOsfoXG6tKecy1JKBG+sQLFMkMAK42cGihb3OXiAw1XVFBQITGOQE/ATxrTWrlcskKKnBntRYgSPqqLTthntFQoI1kjUuSKCwh0Wgl3mgtp2K3W7zmcZnd3YhQF3SLA37Cwk3D6JVEQCrkn1KpeoTmdBpBYJJSPvI3d33W7HMNbfJXywsF5DvwZ0qKGIb1J0b/jUbTzRiriW53I1tmivtZ2htZ+sr+8FHT+0/+OF/1f70D/1JeQKyDj39R1+yX//1j9lyuZERGmy5ssi/Irf0FAQ1z/MAACAASURBVNyMwGY0fbhOz+0rPXfFQNvXuZAwgoWlBAYjorHPffbT9vnPfcbOb79ghbS8gdEzqx97yH7rZz9i3/T4EzZ/9IbhAA4hhjUt7zDEQlJlJ/McD6bjmdkNVgRrBZO/Mga7jFsC+SDYAwXbA+mBMaPwvmfMBSA0BtAHoJhLB7lm6v2+enZMcPHWHpSAnWlQLwkCBdEOQMX3yrWdZwnA3wAeRnDTw98IlHhO14EUMen75wkga2Bh+5q7z+pJWaNIhvh5bh94i/espTeYRqUA2FCS7c8TIMb+swJX6YA96c8Y3ZD9KOxJuN55mUnWgxMDiBLNMxwUDGeTBCTiOtF1mfHtSc3YZv63l686S11AEPMzQf1SbcBBt9TNEvnqmWYBnOY1bvQyGFWlbZmCm5w0nEUb78t1AGEvu+FKLFsewLMeAEpMsPRICeAWzYPk3xdAyqBg2T8nbXPImovAbT92rwE3AyYbQEAfH7HkfABoMHwbaDvpWOvHlIDF+wPoPq8SndAeQAkagAG4E/gVy73DZDxkCztDmWV6p9JiuWRzZpLppZ8h6QcksuL9MacEMgYAKOI4kBEomY5f3laDEU0chz6u/OeMwfjvOBZizCTQKgEtdbWDdSICnWn/cF13YO8kARTHRWz2WHauZw1MSj1r0JtUGbflujfeC9nD+ynOjwGejv036Bz3eLsG3uG4oU9Yf+Jc4Irx+ekDgax7Y2sfWE3B/gguRvapM/ZDVYmqEvtUULhkWD97MFwlej2bdFhDB7AfWZR+beO1AqOdxS2jLdqMc3dYT1VFNDR0iC/wPHApmehSrs8K64EqKnOqXrhmcIoP19CYi8kQnTiCj0KYA/6IqfN5BBg9EdYn7Q5SM1HeLY6fOGb3gHDOuolMS3xt/Fm/T4W5GJMPKbDpgKv0xlRNZfgS0H6AwyKpNopJ5yeP2BNv+TZ729ve1q9DX/7yl+2Tn/yk3SVR3rY6u4wwRKwGcPMbArg5H81cF3VSyUQzmiZSzRH76qtxfvlKzzn/f3/dHnPzq9EYD5ibr7wVXy3gpvLm6GsCbj5/y7Ll2saPPmbdydyavLZyl9vP/dpv29/53/9P+9jnn1RAKjFjwBkYRMEgRAtQKDsQMEFZTtCqBETxUiQyz84CVEmlMoGFytvI+KnYS8YsgRFJgFIEdhfgEEEmm4OuG9gUZMc2ay/JxK386IaVUwARgsOtStME0BRTP5jwGWJpwaopxbiREdFqYy2sr3Fh+RyXXNyOAYFgVHCSd4Cz5LnZEmBVwX0MZUtsajoAcFhsYC+unW0Fi6YqBbgSdDaiyGPS4wAdbc/RlaAf/TM09rIJLDl36gWMzJpM+nzSRQzMUsBNAcY4X3Oa4tAcSuQBcnH4zuTAjFGNM8rYELXZAEBLQFzQpA7HxXapUnPhxOpjZwdQyqe+1cELZs/SQQyux70RDQbzEJ6hs42zJDmIyrTJGb1i32JSM8WpnUCeMij/4yS12uq1A+EFLLKis6aC8ep9ppJdXcs/l7En0CQckJQKj32qiCgT01D6MrSbQJONQApkABqYdbhyq/T0RCXPgHRi7/E7xkaTWbfhOWjHjZdXA2phvIUrMeOorm2HHALjeozOrI/rFmMQABcBQa41KlYHTDNYewAqOts5C46xUS6OrCFQAxDk/vk9+oYAR7xaAC6A7MRNYoKJVkYpPuzHwNzVvQM+BHCnpjSbPhSz0rPn9JmYBQTE9JPmFq7xO/mpuMZoaF4AJOYX98yYZV6UmXWT0k1uRs7sBLRsce8RMg2w2FhBImRzad3lmXWrC91DMZpZNj+y7qGbzrBDP5FDvFhCZF5hTzfGfTMg3SyiCfIDMEyoE0cD1IFH6QqqbL+VAYhMnVhDkDZg/mIQxbyT3ELQHOI50aC1lQNdAhQBwRor+dzzS6vRY+UAiclTSXlSKy1KaVHpYOnjhKvC8hO4SUnw5aUblImx7SxqSrpZM1gHAL2l6weATZ8Cbqo/t9atcPamPwHBI5vLGQaaByIIAEgGKQSNISHjAX1xJjCd2AcdlFdR1g+js5xYzdpDafT2rnXoLNO2ga3dMh+Oj8wwhcI4qIUxjinXxLpqrAQEjG+tpUVuk/HIdqO1NctL6y4uzS4unJUYjKR4HRqo2eLRIGuAyQ3gdtAOlkZtYTXAOn5gJACCEImMeGA8ArgslyrNL7cXVq8urWF9ZVzOb1g2f8i60ZEMqKSrN0FbM7icy9DMdUNhTAtzIeeyvPBEkeQUGG8+1rVTiT2fW5XVzuhmzBOgOoVbJmUkMySXgiyDxg7vDvZGkgLhZ0HPWVGku8JntC/SBQ1Bx8hq9rsmt6xiju+0xxQw57aNWMeSK+He88xKQNHNRpINvewLsiDStA0CcdWR5WO0XzFRc6kOHjrDnOrqghlqLYkA3NdrZ9q2aEiQiDg6kd5rU1/av/3Wx+0//Fe+z77lbW8R8Zq5+KEPvN9u376rGQR4SKk2wVPU04zMzdRQKDqmx+AgGgrFYDSyHlLg6uWcuvbAzabxMvK2tcXxUYDiGnvm6afs05/6uD379FNGShWAc5tX9nyV2+d/+sP2ju/5Tjt59IbWGe1HJO4YkwCbAoR8cHh8GEAJhYUDuFn0TB4vFXV3aR8TXgaYGu8M/xZgo6nrQeShKYTDNh4wa1sLIMZhG0XALAaIKVDmgFZgJwlf4VoOUjgAMjA39WnhHOefIcjKvwslvQ5xRmDTwU0HbAcQ03XXvQw/Id30wFhkwAq4Syh0KdgQn9EJhexXnth2QydnS/JzxlQq3amxFBI+aTuRrHdWWzB4UrvQ3w4qqM2C8GIEcAYWnDOr3A19H5QcAGJ0kmEEBW3BwO6MAC/7Ryxz1XqfgMJD+3q5bHSnViWSAMykjDYBN/2zAx8uMUWJQJJ/jjPIeoZhaB4C+/h80bk8mqgMwMw+uAYY43tyYAvHUu44kIJWZDxHRnYT95M+Yw9kJGPmcA2I880vHYDmAND1IJ2w/0h42Ndh1VgJ+qgR3Iw/6wGm/tqHpkwDwDTMfU80XAugRmBXJFn6agDRXYYi6rA6QJQyIKM+ZpxpWtNEf/Qzb/p5EYSN616Ugo1tF8G/2Na692DwNVQqhGuGPovXUggX5r6vN6ljOFIyJD8igy4mI4akBP2lOCysU5w1OaNyb8zdOCaQhRpY3glPMAB6vH+z2XiF3z2gt48DBwK9j+IYToE1Tx64zE087/ZDNByZ4vqmrbOX7RvWWQcdI5gb51lcUYb28bb2tTLkqPplZ7inhNEZQVIVgEB8gKjD2uNkhNinGifs+8RTKWOX0SFtU2e9M7c2WyoMqDqAOOLa/GM0sUcjN8QhIds7xge5Al/Fg3FrXONDEjyQE3zc6sncgCyA417lEleegQUb953Ybz7PfMw46zjsOzGmTEHX0AdekXTI2hxkWSQ9xfmKeB9SjPZe4rVIeDJ7+NE32Ju/+Z322GOhCjXL7CMf+YgBcMb1lXaVrumLgJvRLf0BuJnupF/77/fBzTB4htsYaL3+s5f+9xtGuwdl6a+wH1994ObONs89a3Z2YdOHXmvZYzdtV7RWrVq7vWrsP/pf/ld7z0c/bldrWCxe5utBtZd1CuyUBmFwKpbtuYMJgFwqHwZokJajGzlIF49sTuf6VwTOMq9gQ+E60vtzh1cF+9HkByYFAQeGHkG3CYdsJbDHONkCZFCOTIlsI7ZljhkSxBc2FFyUj4+tOkYHrrRmtbX2/Mryi7XuUyUjI8xUAEFl324Z5jUq28Vheu0Ou5QwquxyJH1MWW6IvTNyULMvW+VeuZabmKi8A9YUoJiE+QlCd25awQF7OhUIUucTuTeX0gcEzHGA08EsGF212cz1Pl1HKOyygJswfpRsbMT2awEHYDDpJeRRO4Gdzqwks37lZhVo7VH+L0YWmJNvoioRRtnuzpnYgtpWObCUAHcwzjCRaa05paySsvLAYFUgQHuWYi1RZtnA+o1ZeIFutYLv9urSbHXpZdK4aaucRNRVba44BKM3lwPaUt5ezQWMiImrrDCBGYC4AzIAOs6c4dAAIEtWj4eqbUe5L91ElhQ3Q2XEO6vpCwyOFkfqy2YF0KCRoyBXTsccznhGxiqfC4sUkHzkJlqwaN0DB9VqTGumVlWwJLbWXZ0LENG80Bwo5e7eUfY+nss8yBaYSQFqd66PulyJ7dXIUb0wm44EglC+6wB87aXtI2e/dgBCgCjTE4FSiI+X6N8KiN0E7U5KStH8Y/o6UAvjertZu1EPTKMlbvCMHyQB3KRF+o+UAWOQAxiHdp80YhkL/uyuO+kyE2Je+wlUzO2mhMWGAQrPO5ZhWHaJ7iefBSOUku7ORl1ry1vPm13c9UAgtLu0TCndrUYqw8UvG63BhvanHFVsv4WzJC63yksDMMOghH0ml3naC+BoeWHd+XPOMMj44yXJGkhocbLuwPiuxjK56ks09Tuh+5bDkuaZG8B75DCY960OTUgEwOrUDGBsSlaBsTmzljWDUm8ZrrXWXS2tvTizrr7jzFDGmE9WB1YU0EcNLXdsdv3JyFnyw7XHfpw6Nw5ciwEPGjUVQxJmpkqnNbdWMqCqspGVgcYuyduqtB33BrsWLdL51BmS9JdKtYNUGf3IvMKUarUSqInRjQjj0gYeGaRP7qHI5upz/UGCRKxW1yQUFLReCmSFqeqitsBDgNQAlrl1q0uV54sBDAsbQyzG2wjW5rG1+Vgl+VxjdHzTavoCaRHVd8MCBkjk/seWTxbWarzB1kR+NoDIBArCowBI0YHOFSiAFcOmpZTfTZNcqkTyC0EfVMA512J/U5u73qeD9aW1mA1w7wBosHzHR9IlRS9ZBndjpDdCeBtK2RTlsH6y5+L2zhfzR9gyRkrOrGbtbdnYmAOY4QFW01eAPgChzFfA3PM7Du4vjmXwlI8WAmrrvLGiBSSdWlM2dlS19rd/8J3213/gO+14ASPWwc1/9O73ePKA1GRROnPzZZSlp27pESg6DIZe7nFrCMx9PhDobeva5vNF0Alsbb28sN/8xMfsD77weclZ5FltF8XIPvqp37Hi039o3/nD32Onrz0NrFbANqocHExypru3fQQp/We+b9LXAnuCXKwC5b4knYDVmUXxPiMYFcEzJSB6Y6Ih0I9HdJ3StdU6ey+WR4biTtd2jmtEEhBSxq7PCtIoKtzzumMlgWKw7OtIBIWCFmGvHRoBy302n4QQAqjl4O++a6/uE+OwoMmZ9lEPDSRMzev6/F7wadDOGwBHD8gZV9cZgmhtSVmjVBAEFDTek7eLg5us2Tr/+QP0DDUHPgZwc8/BPNw8n0NbxDJwJWiVsIrBvbO32Jc468bx1Je2husAyHjwHdvcQYEIbka2kE4XAdxNwU3mI18RTIwMUMcGB/CZ81BkpQkIQltahxZncN5vXrqZpoNj+go6nikjS67QoZ1TkN2f2ecVY5byfd/iwh4Xy1FDW3glwsBZjqxh5kAE8SLkGa+tJLyjVX0ZfgoaHo61FDzzkDmCWc4yHMCpCOINYyq+d+9vAXTc85A88KTtAJ5qPqu8O5w10puKCYew1x+aCkUGcRw/dEYcB+mcEagbS84lNeEVUGmiQ6tBkBeL7efPGzVJoznQUIrurEYfm94HYV8K84XzkEaaKosgmPjvHeR2MAkH81her/nZp08iO94ZqD6mvHGidEJcN1PwPepuDv3gc0OgfpjLMSk1NHUYvwHAjUBpTET4Wjk4q8ckz/5aFnRbw0UlVXGgt5qCuHwP81XmfeF1JEp2Wg/88+inkQxZiZmRNsj1b51nI8CvM5ODu+rz0Ibszcv1epj7nfs+RFO/Qa9zYGZG7ROf83GPcPkVmT/GuRTYnnE1k75wAnbG7N/+fNo3/nEwdl+LeH/oD2B6P5/7/ksSbC6CJ714SZuFMSkP1PAMj7/pLfa2b32XkVyNc+Hd7363XV1daVz5WcSlJgA3J8cn9pmrymBuvnaS24wKucnYxuPKxviGhHNOPMN8tZKzh+vRg39f3wLZX37vU+n65mWdQ+Kt/3fMQcTf3+/fDm7+4f9n2lvhYRZYKp2XOlfoj41uWP7E2wU+xSXv/+1Dv9rATdxvd7desObszPLFTasee0QAi4xBzOy/+T/+L/upD/1T++fPnVvelmIWAnioRHhTWwNYgGPtDAAPYMbPPRpjHNgoZZVdcQjyZd7iNH70z6QjJ62rQq/zzGEQF3Z9dqfcAADils0GqdJQQn40O9GNdCACXUOijY7S8nolMeixgARKI6hCbQQ6wNrLJzMrC4J7uQXYmgCa0lwFnSE1xSIqFilx911rzu6YUY4IuMl1AKQwSilh1h1bURwJWHVnWg9slDkHyIXhpmzgXetg06hk3w1N3D1ddbYC6NykZGYjTGMmmNDUVuOWfA4ISKANnNoqK8cZupZuoTvZA1ARBOeUS3cAoW6iU9Eh9c52l7DpLt0Ih6xeLJ8TluggCgCIjGUCGN1S7sjBhmcG7BEQjSM2YBDAbyNDDA/Il+6+jfGGgCMYQkGgfX4qs5kc/TeAO8qAV0vLYL3VtMnGsqtl+KxgosHAQX+Sqv1qZFtYlLOFlRNYb51KNRljbv1OX8ysxIAGxh7gFpuq3OgzqwSc7KwdcdBe+rjluYPjM4AjBjYN7t4UMeZjG+PsvLwS21Yl5ZI7gE2JScrICuHEAIcMfFizztgUc5UxAIuX16PjyPilHXEhnlICTGkFY8KBCgTFi8nEjYLmU8sWMzFeNxi5XFF+nltxcWY5bEiVLrdenjIa2S7DTGskALCbn1g3m8mJW/MBMxHaSCZfEytazIWWkkNQaSvEVMAsdPHELF57ibRrN2jueq4Yx+gwZlUSwniAKScBQAc7WQOYM8zLYqSMvubi5q7l28aaS7R7eZbWibKUmezWMo6BvYeMQHOBGc5KuKpK0wU8+djLqomYj8x3fQZl05kzIhWISvPSxyYhVLNZ245ycdyrVWqOXig6ip6kQVpATDclbcKfoNWkuU6mnMMrIJMO3kEfj+evJlZOb1hTFbajBJngH5f7CufuidVit2ciGqILLBMpDrBh/sDixpCpXW6sQUtU8hvBZhZghUSNEiU42bcyNqrRABZjkJZF2gJ5DNqQUlrYzytPUIiwCxADEDh1M6Vq6q7xs9Ky0cyq8UwSB03RWHU0tmI8svVqa3lTWrnZiQ2nsjpp4gKIFyqjz0+PtIeWt+5YfbUUWxPDN8YIpe+wEmHmMhammEshui8cMYQzJIgKIEwYwxsbncPeXlprzA/mF+XdzG98ldA/ZfFmDd5a0bi2pBIXgIc8P/pxHdeqLHv41MqHjtWXzcXWmlVjHWZ184WNpnPbIQ8Q9JKdBeE6YegGq+C4qmxcANLzLBAzZRvg5VC4u8tUpLA6Qw7FGWoK6oLRiM+ZELPAUMehfOs6xFrju8pa2KrrK7EJMYdvAc2VDMLlnpLx3HVfL9dW7hprp0eWHR1JtxggngSNgrCWuSWRabO1B7FojRUk6Jj3MJilq+tGczYOJm3GecdN1MZtaVt0Q6etfe8bX2v/8Q99t/25d73ZpTHa1lZXV/b+97/flldL3xpglFSDwUEMoAgm0j8EVPz7Oubmi4EoL+f8NQCFbqCEQy4TiMDE2ZiN/e5nP22f/fSnbHV+20ajzp5uM/uFd/+CvevkUXvL93+zjW6SaGFvhD4MQIQ2sJ9DtAwEJksKVArcVLcHgFA3PYBZAglCwJoCcqmRTARMY7AucCFsv+lhXkZckTWTsKri+xwsGBhu8TNSUDU+g5hCJFUSDUAH2TgfeYlnbNMY4EeQR8+R6Af69QfzjxiLKu+N1EfQfRzAxJfTs8Nr09Lb2C4RUHOQbl8LUAF/X2odgAMlkCMYE1h9UQ8wMDeDSvWetmEEBiMw5Bq9Q2ltvA/GigOfA/gX2ZK071DuOgB2rhPoX+l1AIH8OQcgiWs5K9RLZAe9wQEUiuDCveY9DtzF0tct55EANtJ+XmjhgEXKDt4Dh8Pw1phNHYuj9mCEaDSuBkZdCnxGAIcegTmVttXhyABgcZZuZI9FyQMH5VIALx1fhwDL4XXT38fvB9AqzuHhXcNr4pjRXYdkwSGz0o8PkTkoQDsyjoMjtwPXLzUPvHrHnbyH8eKSChH49vEm5nJIxMR7TdmMKuSIydAUD/ABEOZ60P8MLFhf+6JEld8ra7yzj+OYhHXoyVUnX9TyOxja0seJ5MMEnjmjmeTTdczNcJk9tqZfK75/SDjw2shovm5tiWNO2u5hrEh6Q6Cdr3XDc3hpeLquxKRDvI4Smb0RUDSjCmmssPfTPjG5rPkRFsMU/KYyyueu+wcQfmnOqU0DczPo+PbrAs8aS87DnB3OUJ4gjnM5fYaGij85YrnxlpNUXDfWR3mnkmuYnapu4Twmf0/YjO4D4UajUVM6YeaHcSO9aCX7XNfXrxPB/JicCFIAWqMHndh07vs26mvPkLSJ62KiPh0mjvIhwdOCJdc1+h1YH08m9k1v+WZ789u/bS9B9b73vc/Oz897CRJA4/EYVut8D9x8bJzbfDSR5ub9mJtfreTsS60CD34fxkBqKHRdo0QQM500yVqnIZ/++0FZ+isfWq8qcJNMK2Xpt26JPbebH9uuHNtDj94I6lS5vf+jn7T//h/9jP3S7z5p2Xjhhj0COGrLAF0A5ijXW7heWy0TCwLzkJ3sM3ClWGK8ZqfycHfrZoGSGQpMNlxPYdWotB2wB90ycFAcXjFAIdCvHZxQPAI6UkEPxATaVCIGTX95oT8CGkc4xcLeQ/fRnZPlmMuCjDERGaDgGM2Oo+JLbfCNXI1h8lTTqU2riZ3detYMJkyzc1r7aGZNMbYdztbjuR1P5yqr0GERnT4Zq7geJmAqpiJNtpEhBdqHAvPQ4VGZthyLrNm6puOO6Il4ixJgAAUJ+jRyws7XW5ufLmy7qW0H6AaQAxhJeS4soXZno+nE6tOHxcBUuwGsEdxIRJ6S8Nbdf+/cdlYDmb7RWOAQG5dYBqpXAZnpLD+9YfmNm2YAZ4BKQYid6Hy3W1kJqRXjDYBKSrA3S8kGqJSZ60sHrjADvMOABeAUgE6vAXzbWgF4BAgwcZMXZ8k4ideRLnOH4dbvU8AdAK4kALwcXAZVlKmOjq2cn1gzphwXdi+OzwDPGyum9Aui48BfoMM7lzig7Jy+vPGwnnUHmIbj8Qa3apdkEFjP+CsqG+HFdLmydn0pFm5F+X1R2g6wbrtRKWizvnQ5BZVYC6UTuzSfTDX+XFM2yC3AjmLssSLzHMenlj/0sLWwHQHK0CTVy9H/BGwLjAuMmwA4AADRMlTpCFIHgf1DwKHy2vCeVa1SVdutxDCi5LqhkbPSRujgwi4UqwMtzk1gasMKnmjOahHQgaayrIbhSmktTtmUZNdiMUo6QH3eWbnaWLlE59FZUNIh1Y7Da9bqc7nM4t0MGINxENljNBcJEGDB8llhzKFfRP9Tbt1waMMRfgpwl2vcFee3bbeOICxnUxhZHO6cKc31WSe4tnR7pd8IGMs8lL2ryxhAZ2T8+ineA0xK+gC9eDbuTcAh7EaSPrC/JN7nYCKmOCRXztdia3MP5XxizaiwRidcDHxwOGFsrnVYhekrxQcSEdu1NcxbgTZkm4KJEfcIWkiwkLAPPRKhLUM5tEcCukfWH/pPMrot2rSiWfrOX2CGAaO7sXrd2Hi8sPUbnvBABCDu9l03R6L0aVxaXWVWveamtRXgKIdcoXuhRotTe2DYiz0/dl1bDvXB0AkZBBzGO8bgZmk2vqn5nVVci0nFBX1tFxuxqK2h7LrbOZNzialTJyZmSbk/9315bsX6BWkRA+zn1dyKltJvs5q1Yh5YoxnAu2s+w4DEoKhoa2uurqy5unRZFXSnCSqQbbXCxgDpZnbrzh2z9crKk1Nr5qdiqEpbFYMdaQlTAu9avRqLYpZvzNZXbiZUjiyfn2rcNJdnZltMnzqxiWFpMp8FGLE/IVFC0AODm2QIaxGl8Bd3rLk4VxIAWQfYw+V4Zu3ipjVUCXDNbGvVhMnv8wfGKMuFPOUwDWO8bUi8+GcWR3Mr8iv7sXe9w378X/tue8ebH9OecnW1tN/7vd+zz/7u7wpQZxlmfJaMUcwMguB+BDIPwU1+/rUAN6VfxhhoG1uuNnbz5g2Na5JrLzz/jH36U79pf/jk5ywravtS09ov/tR77N/9Kz9qs5sju2Tj2iJ3PXfTrJakj4N2AgpljjOUYgv8i7XQAr6jGZCfdxTeEURHHbUQAEdwqgdMOGFJJ+yAERZA01j6R2JgADIHIG8I7L2EMQa3aZC4x9YKDMMINkTwIF47gmIpuNkzwIIrMPse57T4FQHaGKzq2QCVpZ3uTMR7ymXDmw8BlD42SdAfB4oGUDLeT/w5/4ZJ7Et2AFpDOW4KzrEfelvsA8F85mC8E8roE61QBxOjfvUAqqXPmzK6HIj1gP4QiPWydn+WqD0bwZd4r7FNouYfP7/uNZ6sr/v5F58jAsHxsx383Qc3NyTWA1DioIyzLZVETA1jen3EhDnF7xPtwHjf/bNKtzU4Y3PvHcZcsPXC3ikAfzDmGsaRBwkpqJ8CQ/3nxBLZAPppR0/0T/dAk5h0SrT+7geGcX3Ouz7nB7ZsZCveC7oE0DWM1eH5HSBiT4ylzd43DlJGUO06kLUf/wEkigZBwxwOpi/hedgnHHQM2vgR/AomR25EFhhxPSMzmBoFzc3IUuQz9lmZw5oTWXquhRm1EweZB56F/b2C/RzWSZ+nEYwPRJfAWPS+DMDFHnPT10H6gdgqjn1fj4Luapbpd4drRTpuIrgruZYk2eDjS/8PYyaWlO8TwXhFup5KcitligWRoHR9KahcDO0f11XPyKdyIuzrAZgLY4I5F+/RtY8bVaugmdkT0JQsctanklCqnnGBkMi+jexC+mjNOZL4h6ojzibSHnUQGnKNInOuZAAAIABJREFUszhLq4g5xVvwCgKutd1tbKMKLpfHGKNLGRLlabu5xZ1/ca7zjPygxRyfqU/IaC0IQHsilbI3DxxC7q+bMpUH0HRor92u1trPdZGeYp987LVvsDe/9e1285FHNX6YG88884z98i//si2Xy95xHj1TGSPC3Dw5sc9cDszNeTAUSsHNeIY51NxMx0By4w++/Sq2QM/cTCdEYC2Hzc0n8Ff6+wfMzVfeO69GcHPz/C3bXV5Yc+PImtHEHj69adtcli92tensv/jf/oH9j+9+r23W8L/JPOXKbrDYskADMMg8QaXmhUwrAOIiC1AsBxiFYrcV1lI2PJlYPqd80zUT5Wgcv9C5XO6crbbeSO9SdkMAhmB8lBnltRWjznbcEwxQEmMywqGEeyn9y2xcWDOlTHVlxusILuUQ7kY7Wnxhxt2YWwEr8s5dmSrIUAIVNjLmKikY2Q7wBHBQZfawcDywJJAFxBTYBzBFGT1tdHRsJeXv6MDlbPy+IRW7Tu7lMDLwA5ezLcDkZGoF5bVgI11m2zt3FRhTHilK/3It9iBtX84W1hyNRWhCg1LagTjvUrYJ+01BO0qZWzfXIFMu0AhmlGuPKuqnzB3QRY6anhUXKE0ULP1TXmdWUBI+XVh3dGoNxkgNm1lm+Xxq5dHItvXSsm3lwJGAxlzBOWCcDF1gcsAMfPY5AYgqbwt6iASONVqlSsMBZGxURt3S9xhfLBaW3zi23XQiXdZRWdnu7kbO6ALoYDKiycf4ain1CKzD09eZ3XjY7MapZSenlk1nMrCBtQpQOYLps7uwVkxcHM1rK6RBiXj61Lr5qW0Zk+iM0jawoWAETSduprPrrLkAoNmYLY4EEHB4QGuoBdCgzH59pQBbZjXaiDPbUZpPGwPcjAAIOLgAVm6srgmAXKtR4wuwXxqMO7GQAY1aNAu5L/pKZlau5yX5A5inClhGYih3I+QfMps2nUD3HeAQc3QXQBd0aekjzJ4AdQA4mRswDAFSYfp1jD/XTuI/AH8VZ6okHUAZsBZmPEOFOc991ma4iiM3gFs143a9s4a5ThvfBdSqrZzjnB60/3hrDbAHaw2mTXCSBNSBNchaIyASDUPuke+Zg62X0V8uLUc2AVxXpmVxwwvmKojM1zsrxUbMbVctzBhTPC8HQeaeQAJMo+gPGI0wtAHIOKwHvUxAPNofvUxMStbnkkyoo4EaQJWcy+dWoS86HtsGdt3mysdB7gY2Naw62B3wS6uR7U6OtW4o8CVgR5MpmE8RKDijx0sIxdyMGzrglYDbADBKZxdXaH7iQLIE2JHFAIADQL16wbYXKzdLgq0FexMdUtijKskfmdX0a2WTqpIm7m67s9HRwiavfY3t5lNb0f/4BR2dWMf4gcU8mojVyJpSX5xbAasb0w4CWsBfQHrGLdqmSx8XwKubk6mVU8qoCjFQd1es4SZwsV2vraFtGTuUVMJaZJ2N2D7PVhXK2u8e8jJT22SWr3LL1wDUmbXzkWUzdHI3ZrObVsxmCjQ0T0kGrZYyLbKLlc3LytZVpooEaTlhdDYeKQm1XS69coC+uPEQVAFnYrPew1zhD2MD1irPCpDAmqv1ealnx/GdoVvfvW12eW7laqsEgYy7JjPLj06tPT62mnuUrEJl5e6OdefPW/PCC2a3b+u6jHOAVJsfm53etOr09Zqr9dmzZhfPK2mgaoeysuL0YZXxd9NTaVPD1s4v13KSL05mtuu2Nrr1Rfsffuwv2l/5vnfZNLhl37p9x97z3p9RUkfJG2mtVkqCwdQ51NwE3ER3M4KdsZQrgpwx2PmqMzdJRJAQbOoE3GSrQwt7Y7/72c/Yb//Wx+1sc8e+8MIt+8JP/4r99f/0b9nVxS07b2CkljaymUtNdF7ex76ksUwgSqIzGOwpcI8MJp9hDmq6X1lguHfa14fnHAwVIsDCNGtIaoUAfODVDMcgaehGIbYE/NkPtqMO3VBKGllH8UoONkT22eDOG4EThZVB4481fP/6zkjtQTzW6R6APCgfFmtSJ4MelDsEN+N7Y/l0etJOg11+HtmGEThIQbIIFEpTOZQ8674DczNeS/cdnKRjCWbUQXUwxStdGKMCSQPIFT9LJnk9y22/vDc+W2S3RnMilZKGLylMpFqaMPkDczEtZ4/ltBpvKt8edOoi+BSB5wiU8rcAylCOHhme8b74nZdbR5DFDTEj408AQDBlibp/9+uvCLJqvPaMutDP0liMplT+s9j+EXAlIeKaeinDOQAkidlNPx/60vvAbA2AWA++S5rywMH7wMDqcJ4M490/Nz7/tt5aTfVRlmkcOJjpW6wD0QB4bmQX37c3vgJoptqNIHUQ+yL2p8azwF0HDiP41g+UftwGVqWI0gmIFBjK3j8OokfQdQDY90F1CbxIwz0yH6NLu9/L0Ef+Or5SILEHGAUUebm+ry39yqJviBs43/L7WvdGGbrrZkapDu6bM8neHA/JoLRNU4A+be/4fZokiPNsAK09GRCrMXqdyISdGdstTZDEp4lAamRbC+hORX37F+4Dp9F4LpaY+3rp4wuJDj4LxrRKvgF9w/rAGBBgBsuUOGjjZ0L5p8Y9hqSdzBgzq4hXOV8Egx5Vi0QWdl7YbDaz+XzuSftYWh/W6qi4L08C+gezUZWKD+ZwKv4L45ekxPn5ma05G6nDve84h2p/D2Y7XvA3JCdiX/ieE9mYmSoMPQ/or4390DepEor8OaQ2J+M0mKIxdrfbjZLOtMUOOajRxL7l299hT7zpzT3rnVL097znPUF6xFnOAm05w1Bufh9ws1IVirulp5qbKWszJgMO96x+Pj/45qvSAgO4GbaOlyo7f6nfP2BuvvJ+eTWAm9pMtJM5c3P7wl1rKFe+ObVuMbfj2Ylt2YyUiM/sH37wI/aT//A99vHPfF56d2jYuZuyU8PE5tJCyxv4XqdFK2FU5Rwgt9YCdsDQ06rrZc05TEr5fMDSYjMMR3wWexhSMBzFkkOrEzDSRegFIOL62+HSx0c6SCFgB0Ogei3tTQBEGF+Uw6qMnYwgLCvKJoW3og8JWLn1IKVeywFc4uFaiL0kVi6qlHFyINjtFOzXy6UbgPDM6OzlhY3F1Gxt1wS9O37HQUltxfNxcl3J9AVAiXsGqFDJRDADUokkRjKwx+SODrPTNxc3DvIAOh8fexBBxk+l/+hqcrBw5lQLswfQbzpW+TqRFwdbmVWI9QebsrUqvwoO9fGgGEBiOdIFDU407Ca4FbOZoHs4UWCfAVCPKY0PgKbK1jJpnao0Twwy3MPJMJsdXaxstd6IrCb25nwuVhLghJQ+YaihH3n3wrrb5+obEdyCI301n1g9q6w9OfESZQ7UgKWACLDRkCMQ4mI2zqdioTWAoIDlAFho7+HsKGmDVmAgGll5Xqt0mlJtgW+TI6sWN63DbZsDGwYT0jCFoTt1/SzmAcXQaECyyQJ2AW4GEW7K0THTEdiO1qZIm4BeYyunEwXj27NzL5/mQIE7s6FbCvgOsIQIYmct5jYAhLjdylxrJd1BVaUybnE/78uflEo1KwDuFpZhdLS5svz8Uiy17uapdPfadWv5JRIMmUrzG8DCgkPLxA+oAIEEe5ScR60tTifKYgcTG+YWwDuAKZICMlIJbQ/berm0+uyOtYDJsDvzSlIBjBsMYGAj89kAg8US7VJK0YK7allZNVsoS017IrEgoxTeh9birhYgpbEG8wTdVjLOgPuUcFNnr0piNzBTH5fBaMWdrijwl7HU7v9h781ibMuv876195nPqene291kN5ujLIkWGcoaDEMKYDtOrFgOAstDBEjKAASJ85IgD0Fe85ZYgJOHJE8ZjACBDcWxE1oOHCWKZUmxTSEmRUrNbnVzaIrd7Ca771i3qk6deZ/g96219v5XdbfYumwJJnCrWaxbVafO3vs/r2996/tov7VrL7qY/8D6rCVVY6sh7Q4wD6MbJ1xYm2F2A7CF+/Sdb5rNXQKDkmJP8rjxkHhcjP/xU/o9bu81rFHWQfoOcyO5dLsbtw5KqoUN2Y6MIlSOT5KCYNU1P/wQGWVroQMrBi4GO7DKw/SF+8DJlO5D8gKtxf56YZs56zEmaFG+zDhF+6G/dXOz5tD2GHFxuEW7EZCepAxrCYwRwE6McSRhMRCIy3yupzMxRMWIQn5gA/u6UR8qQQAqqTXXrN7sbVj1bDW/53rGQxI36FIeaK1BTxXmKjqIzfhEY98W51bBZuVgzniSuROSGWb7OQxXqFEA4nz2rGETg8UoyRLKsm8I3IQpyn0xfnrMxQdntrv/QAZmzfhQLH/2koaxvbwQUL8/e2g2v7SJ1baeYRInhDR0oKE18v60w1RJrWqJOR3r81ZgLutyNenJgAqt3g3zabVV8ox+8cRBJTCVvVFANvvfxX2zh3dtf3bm417DdGRbgM3jJ8Sml0QIATjg7/rSetuV9iclGvvIJxzY/uSm2dGxg3Znc5mErXswRlb2U5/4iP0nf/nP2J/4vo/YAKa71Xb/wUP7pV/+ZXeDXm9sNhl5gEpwFKzMNBNKQPPtwM0EOUvmQ7IevpPgIIEOnWXkD7ix1WZrk9kswH2sfxq7/ca37Ktf+5J96dWv2j/9zGfsk8Nb9j0/9oO2Wl0Eq9jntgw+AtxkLYClKNApAsAMzLzSIQyENEfRYpVSrJKhvG61XSkw8jLxzhjGy3qD4djrwIt8hjbQ11mq010sQScPDoMhFwFkAkrZrl3A35U9pzZcC020GnAlYKmD4dUS00L/kHLZVgMxzIWugD7kfjgHieF6FSgt+7p0gX/HMVC4wOc9K2BWUj2ckrmWysIL4DGAgRIIc7f0ZG52V5e5TwsUeZljsr/SCKOMBspnTcAvQfsEK8vAlwoEZxk5sMde9HZ9mX/DmHHWq5f2Zn8mGMP1XWs02XNd33Xgk48rle9S3iyDldTq9HZjrqjd6dswyrt+Xw5kBaM1vRpCOiHBF56qBWlj7yp1P/M+8r1cK7IDMLqfF8BH6x4uXpkDOPEnfo/+LJwzs6/KOXEVrOrYXuWa084Tak5kQtq9r4N6/i4+3ro5Uc6drn2yELlzNC+BVNfXDXBHSVt/HclaB+SDWRfPnWeuq/P0amm2my122qBXQcmoxEyGZCwz7dgN5ma5VuQc9BLuDsR1TaJks5YM6ATWnIkp40pAdlWHRQIlmLYJwibjr+3zADfzmKP3ibNs3ocDSmEoFp2Sz9r9PNvCJSD4OXurr6UpgdDN4rwez5nvkUBuKc+hKhrpXHagr0DvAJ79fVinXbM9ZQNKoqd+jlVixHkex5FU8NJ+jS8lrpnzPreR3yKBxvmWhCJ7q8YLZyq1R98GED2IRyDOZLI81tvxCK14ANMCSI+xQP9wXc64EAk6DZ2YZ6FjSTyOXj/7IPESYOKaJD6VkZF0l7RBzJFMdKYsSoLwPr7dbNWTSn6dbi5GG2qPYb8oV9v4Xa4BAbDKA4IYRcx+xlxl73vmWfu+H/ikPYUpcoCosFg//elPX2GPKyGk8zFtOLPx8ZG9cD6wj5y45ibMzevgZsncTIDzvTi/XH/Sx9+/tQWqn/nF1yNV8PtAN5MCLNwkVl7tImbPjjb21559rLn5KIPtuw/c3Njm7pm73Z4MbHU0sfVibye4jxOsNZXdOTuz//bT/8B+/n/+u7ZfbaQZpnIdSoU5GGoTCGo6Zgep68QhbbmwPY66lIuG0/kOTRnKHADqovq5H6YVcoOuCFqnzhgjKKaUTkyscLRWOpzy0o0AqN6Qcnnc4oZiRaLht6M8TxszbCU0RwAIeraTSQmlj/HJHgjrCICnj7lDLUdfgMQGRs2GcBMAs3IjnsXKj3kEngCIMgNy2kYtRhkHysb2C8roN9Zjs2WxVYCIQ/Ec31ar+mProdcJ7AETFYAQswzefHTT71GlvqnhRjDupk3o3/mclU1hHPSIsde2gTFIQM4CjtB96mgGKKKVHxYKAJFMY7JeMY4eOmuxsRLYuft1M2JjgtkHSIhpzdRsCNNlbD0b2Gq+tH3vvjNHAZckcApwsxc7jvJcWE29zdh26KNSmo7zt4xofP0hnBZYfHEm0ExMLw4WlL0uKNukLaJMcLiWIzyueVKFiZOv6xOu5ewo8xqej+Ae5gZPNaZMcmBruSBvrDo6sj7gx+WZbS/ua4zKIniIYRG6m0Ox7KRfh5nPwUyZU4yE9ktKq7PU2c08aHO0SjVekDhg/C9wSF/6GREwlfMEzr6UwQPOApZSMsz4HM3EgNvSz9LePBAbbgfTDZCTnXzx0GrKyWHkMa8uzr0MnQOlLF1ILBy5gcvqgdmD21YxtyG+PXHL7NYzZvVUTFu136xv+6OxWKQy25lfigmp4YIj9fjYs7syfNnaEK1Frr1c2OZyrgQEWpbSh9zCTgN4hdXH3IE5OrRqcmCbw0MZJlWzqTONZezC16WNlv43K4BuucyTqJhIjkBaaFRCyrEecHCj+bS+mOvQCGMAlp0OfhwI5Y4u2yY/RDFeWVukm7l2DVTAVrEvYQaeeVkw/cLf8no5SqMli8kPzFs3ThPSSgIFJt8Y45aeSzA8oMR/4+AW5dU1h86R+hsi7pb1AaMnSoEA7KWZq2OjbZHOoM0unY2p46JKO/3fPIXKwepamsGe+Q+X2GAk6Tm1xpHMGUv/VaX+/AyndEBPrTlDGxwe2/bohks5LOaSasDB24OAre0anuXChjtMtebWUAZO2yOPwVwB3BBBu9F6p7UQwynWE9Y5GMoAsdOp9Q+OxExdAz4LqnYggTE9GE5ts2XO760+P9Pah7GO9EhlrnVie0rOaQPY6LuBzNH2ywvNSQHkwRiVs3iP+xlbTfKj2dju7Myq0ws5kPdHaIAyr2jVnvXHuMCTiMKYB2C0Zw3mSKutpEO2hzc9AYdMBOOF5AnSFHzSXswTSQKwzq0crIZ9DmubkUcwwjpRRTn+fiS9ap59O8EYC5Bwals0aTEwY3yGkdf+7FzXGGCMROVBvbP9nOsurAIA3iw0jgXQz25Yb3Jiu4qEyMZ6PQByhpPPB4Ig2pg9YnR805rJVGC02KbsK8iSHB/YR+uR/dc//S/bn/7ks3Ywcz3ON2/fs//vs79pb965q/eENTIkwchIoqxtNFGA8E7gZpoY/F5l6RnkPMo5S0fVBAdk5ERZ3c42+0YOssfHh24yoEBoaV9/7RX7pV/7Zfv1X/q/7D/483/BHvS3tmq2ruLQH6hdMBzr1270IKZRsI9Yp50pGNp/0tKpJG+jrcejXa1LGNQxEdYN/ZGO154kUnkq/Sa2L5F8GPvFs0ThacFucpZUAg8ZUJXtlgyZBHkSHGiB36LMO7XqxI7SfHfgNkGSFrQUc9fd0F1rtACIWMOCIde9pjB/QR0lzCNK4Ol6XwPsfDtgW6XSYZyS/Z3vwz2rf2QaWAB9Ab4ngJLPKimZ1gnY2V3uuu56lmJwcu4pnIW9DbtgvLwH/p3XTRBbSYDWNd2NOnh/QAGqjvgABLgKfCUbzkHVZGICIufrsr0BGXgNc6stpw9wIUGFjhkVwJ+SfAlWcRTyiiQqObyc1dcDV5EqwPZkfIVeYf7OnbdDe1cu85wLvdTc7R8dhMt7dlCnK/X1/F2o/0WJ8vVxAOjichAOAKndC+amp/q9jDWfrd0DC3agQG/pKl9lg5XfSysw+saBq2yDOF/71UNF19so51yuW20CuHBv78Z7azPmiGNpzBPGLGK+hWO4lhOV7nfl0s5yc81N/0BKICrLAkhMYLocB6m56SyDDlBqzWIKxnMCrvlM5feqmNGxlfEdgJziPe9rXTOSDYBnSrbLyqBbR4UQS3OzS7Y4CvV2Eg6M3dKUppsLyaplXUrQNNdmn7sOEC6RSoriHe/vrhw+11TaMJ3ZtW82jYCwZISK+RyyIwmYtckp9VO8b53gZpmM6pLPim7cjyvWfk9+059K/Ik1vldFBHrWznj0fUKGSjIoa2wTLHMH3GMf0Y17/8ilnrWdPlIBXpwVWc9TZiIqfeQFEexkda/egrXdgWmNNcnYJOMyNDbD5V1kANprTcWZx3plQo13y6SPKj16npC5nnRr56L2oU6CxNebq/NWa4tumv3Lf7vZNjYcH9gn/tiP2DPPfljtx99Shv7FL37RXnrppXZdo7KkMxSiLB1w89B+52JgHz6p7OlRJXCTqtRhwdx8DG7mqvCH/1XMzTaxFhP6O/n+2dHafv7Zb/zhP8kf0BUfGwr54cCDZQ+bhZlBxoKJeOe+7XC8vTm15mhmy8XOTg5PxCiS1kdd2a/95pfsv/qF/9P+4XO/ZWu0qdioVnPr15SIo18GIAnriNLeRqyQPQFjAwDounHKbAmLcldByq/FBNjjXAYwOVA2E1Ihzr4EffXhzJ1dWTwFMODPgmnC0BoYOJQ9wsLBHIaABDDscmnb+dzq3cYrsgFPOByMhqLsoycImMSCiynM5hBwSbuDl5zDnFwsPYhkCQVwURkq5e+whrxdMIFIxgT3XvcPbEOVEEAAa7NiIAJCyoABXNEXRAfNsUnABgEkbEq43a42AkSaKeCDnCZ0PYLqPeAW2XYCKDmaV7ZlM1dJJEAK9wc90+n9gLj1fmX7gb9Wz8YBn4CqCv1FbRQAslEupP0ElulI7CvaSMZPyd5LAEW6clG+jAESxDf0AAFUaD/aDSYdoB6AxmgoB7p9NfJMPM8M4xEwid0TYIrn3FxaQ+NMJlYdYqbjbvGUsu/P5yqjH+woY1+4SQ/3GFp3ck5f0E7o2O1ULi3tOjG7+iprlnQAGU2YomFQI/d5/o6gBIAP0JX2hQQGmAtjLZ3SdTILrVIBju5oLr1FyrFhVQLa02aAL5SK628BWCmbD9BKurTOSBaYRnvLpXpsezKxdMcQ+ill/W7Ko/eEUQzzD0CdMhaYpjDrKPMfz6zGvIWy99HEAWhAnvMHVq3ObTCprJkMbYf5lU0EvsOApswe0BZmm+II5lg43XNNGSthUgQ4R2kZQeV8bs3d22K68WyAxjJBEQMCR3ns6EEkOUxMxVTb9ne2JfpnDUADF80/yn6Gzp5lnADKMSdZAOQGTymUEggcVL2cmzFQG27tK+txWEJqgASJQEc3orFm4vp5MAylQwqwB8yRz4ZmZ08u8WgtChQPZq3mAoAQYNLq3A/IXEfauBlaVG7cMhrYlgMwLESJEXtG3skwlV8T4GwykCmPJAfmzA/WD8bj3nZk/ZFEgGVM5h2tUdYoBW4wz5xd0Bv0bAWzMthkAkJpJwB8xhLAidinAC5Rpi5AE1ASEDKYYCQObtz0wyt/LyaWl7YL3NzB1Ly03oK1OcYut4r8AEGpmJ7oz2qwqJQcJi3l4xjYeJqU/aB2Jr3B7N5YhSiywD4f9zBApXAMeExpNn1D4kn7FEmssRlGZtLPHdkeMU3WDa0grhGsF0tLlpM6/TMXyEnCiTmNIzwamri/w/qVGD/7zHSi8ezGdiS5WK8kQurapIdTMfm15jK/mONUCtCEw5GqCvbInEiblXEazuSA52LgopdJogPWJI3HvPb9rDn0+dZn/wgGhBhulEWSiCFxCKNWkg9ufti7cEOwpsecYX2XO54MyCitamBFo0s9qNxUD+3lpbOOmQ88ew+JBEzMSEhVgHkk8hqbTSv79/74j9p//Kd+yD5y05NmrMmvv/66/eqv/b+2WCwEprixQbqMIqeBdpcbCxE0XGduluBmaoJdL0vvAIBHO/iVAZUbjezFSFuuVnZ8TOLK24IRde/eHfuH/+iX7O/+rb9l//Zf+Su2rZzlOVQCoraVtGPRniWRE/qKeVuFDqNAF/pdKE0E6hEAp8mQvo2zk6CIKClVRUhrvuDnoBaECzQjAUa9f/r7laCJgrqI7GI9EkuHeRnnkmR2O+jiAQHrqhI8CmT9D/2fBYgmUMKBJ19/GtfR88hefwMrU+CIcJoAQPmaQBNBOvttAJMCuUIfznUx2daGhm5yx5BM8CaunGDKdu1a4/HhgFmyqNL5/SpbrmXCxbMJMORsFsY+aZjiKIs3AuNa2qZRVpwsLjcJ6sp/BeRFuwj4jGRUB3ZV0rZWQkoGdX7WhlmVYJ8DMtx7um56O/N7znUJ2DjglX2RAEPqhro2IdpxbuThCTDeEzAwgR9VEATAl22ongrdWI2xYMs50HvVXCXB2xa8izajrRhvtNsQprocsl33VhBJYQ6SgMYVppaGjwOTbhzEttY5tfu4d4Z49kX2a459TxY4M1jvXbi355xqCZMFkF6yU72sH3a1a7t6n8a9tTwhH79ealwAOFenYLCZa/kG6P5T61O+L+HiHozTBHyZP3rSvPcE/mJywjzLduO8qvWsBaG7EuzUCXUzO0qhA8gLzVaNz2DpdYkJ70P2uXaOBsrlr0GEyA0ddaYJo6gEneKRvL8FtHXzRPfAfAvwVNeXVnunW9v2UVR7pSyCT4ur2sL5zD7PnFULc0/3yJqm/FKyAqkCRN6pc433ceznKv7tbE0tJD4tNH48BhIgGwkf7VfSK/W1oV1XBfD6mqXEkHRaO8Zr5gjSDIjv0bInKaj1pOegJn0KcOn3G2ZvyciPZ/Wh52uEYs0YI2J2xmv9+R1EV//w7Dpq5zpdsNFjH3dZhE4mwMd4qF7GPNDfp55zAKDeN8Ei1jNr1Yw+o4R+I5kxnoeKTRkTyfzSpQrwJRgi62WVGwBmso/zkrYr9uCOMQ6gCziqdY0YrTWpInHLeK/t6Q982L7vj37Cjo/xCvE2ePDggf3qr/6q3b9/X+eTHPfOMOX80rfhaGb9yZG9uKztI0d9e2bi4CaVjsNRX4ZLeXbJr7m2devZVQD20U4yj//qnVrAmZu/BxPzCjOz3NW7Y0NC9/oJmpuPmZuPNuD+uWVuvgO4ib7d9u49mSk0N2BXHchpTX42lKFRym17u/9gYb/0Tz5v/+Xf/jv23O07fkBbzG0M/wi9K0AFLd6APHv8C+w4AAAgAElEQVQzMReJ+kEeAGPQDXQWpFhEYgV6ECwNsChLzwO363BSisqyiPYJ7+tZKZx5bTyx7Y1bykip9BDDCHSu5EBDrAtDamu9FaAiQWiYaxDoq3wGwMiZFTtK1bX3ZqCLFuVS4CVgmAJxFvEBGptehq9SAgKKlS/ezgw9FKaDq201gqVICRJNAvMQp/ML32DTgTdKmAFsYLMRiA/HU1veekqbiowbOJSs1ra9uLDdpRtQSNQfHULaGwBBIv/cD9fypYBjC6XaAl1pa7YuNiOAInQpAQCU3hs58CkzJVzFvYQVWIUybA6vkFw9uHHXYB5K/cR7o7Mn12+0JP33LveHNmCYofQrUf1xtYZVJGdg+gBNRwyexCZFk3ChAF/HXUqeZRpkzo6jJPRyLl1MmFkq9QcYTBCWzV1mP4yzynqU/RJ0ASCj8UrpeBh96L1h2NFKYmFtPLABqCIwIwAQ6B5lLbw3YBufGFtR/gkwKHmEte1PbgjEQusV5irgAS7eTZSY65RI+XMDkNUdQgTiYJTTdyMiQCnGhljCYqa64zUMS8pQAS9l2ATbT0iLl/JzwBC43fRcNoKDEs84m9iOktzexnqwvuYLay4Ba3tWwdpbXYhpJ8Yi802srk6AnGcTYD2ZWX3yhNiKmE1hxkPJPYxssXXpcw54ShwA2I7MRjMZmWDy1IO5uFt2hxmc3Qm8VNruSQaZZWG6wsGTgQxgREZ4celmLFwjxjhAeoUBDoDEOgx8JmPbj6W9YDV6vVf2OXfCFuwWc056VC5815qlpAi/QD3mB/0VjudJmvDx4pl6lYHT7jBN+0gKoCAZoBWMlbZkubL6+ETMQkxgmqUbAbGuYprGYQ5jMC9fc31TgBbGJfciTyWNS1/DAO11AGe+cZDVczjYxtgh8YNju4P68Vr3b/ZcOP2ipIWbZLnbjPyknC3NOn3m41TmawHUuiM4GnbMbQf2KKHmmSWvwb0oaMhEFEAoCSICEVgbtCmsQ9rPD9YKiNHwJQANcEWMCNYsGOrIimiNQG1hqvJ3gGzmNGN+D7tecrQ7q06/6WzgYo3i7yX1IEkN1nxAwJ7WTgy3VFbOmJHTkrtc10gfMI5ZZ0hmIX2xdh08AHTdg3RLYMgGgzPAb4EvHuo641UABfsbfTKQ4dHONlajCw1w36A3DEvYpRRgTvTCqEjaWZCBV963u7rR/qK4RFpgrGOuwSUmKfOMBA3JJ0mKIMUxsS0sUkz/ZgfWp+R/V4t1Pay39i/+kWfsP/vpn7QfffpJmyn2qsTWfOGFF+zVV1+NYND3yQQnk7H5ezmlJ7iZuoDJbsuALBlyLXPj93ncaplk1/QQk5XG+6JBlmzF9XphX3npefvf/87ftk/+wPdrH1yvl9ZHw7jq2TaAFozRNK8iYHY8JwGDCGRaJtRb2Yd5X7le6PsrOmIOHGhfq3xMOUPQwckOiAiWGIE1Z6QW1PCgNdvNCTcetJeMOX/PZH9XNmAeRGD8Tk2tZGDBlxGYoyOFl0hr+Ukmqaa5s5NYW5P5x3xGF7tthwR2SCQxhneNjUl0hgRJec8JYuTfBvzaMUtLsAYm+8b1I1tA8BoziPdrk8+tdEsHQpRsV85IV4CfABNU/hyl4luS2QW7UW0lClFnCtVgDJZrWdCLWi5ggHBa5/N9EsCua7Gj80PrS4DI6oeo0HFAJXQ5wzCway8fM2JvhctyshdbYC46OMdPvja/L4P2fK8r4GaMh62SW65JqSN37EFXGGXXwPOc87kPJ+jEY2ptSQalxlpnQnQVBO9KlHXmLJiU5evyeTPNVz5vsl61JoXJkU8jzi/Bsg62stYriASR8M1rXB+32vdD0kB/EQCdz2ff5wDOcizIDEXM6DiTxBhyAM7vBfaZswhd6zDBOa4tExUBsq7HKMAuGNeJBbQu3FFJl2PL782NjkiK6RlFiLu6hnBWVR+JoanZ2Zb8lvPbh6nfY9vuWXovNmG6YbvGrScMOh3QlDjgdyS6k4DjjdUlYvL+ZbSnNbp7Hzdt6kBY5knuV9JQFqjpkhCtVmfo62r+RvupXDyT++p7TxA4sNqt1Tm/chx4UqEDWNVHBchPDClG4MCTgXwqtg5GZ+lSTxWk75PahK6s25mwSimqroUSpA3QNgdaaGJen0Pl9+2aU4D3epYCAE1Wu58BieQ9OaGzrz49kUMFos4zYl1vXNJLjHaXfgj/IsVoLmEWVZ/ENhCQCFeGVBTE3NDN0QeEO5ACfE9SJWE9sIODI/v4J/4Fe+LJp5RwZUygFfriiy+KtQlrfgJZJuZXJjSUjCWuGR7ZS2uzjxyO7ANTYISJJ21HnsAtwc0yOfsY3Px9Htge8eVXmJvJ2Py2X9sRfY39q7L0tf21x8zNR+qO7xZwk7hLh7/Vxnb37ge4eWR2MBUpc71c2dHJsfUJlqJM4quvvmF/49P/wP77v/d/2Ckaj2RVOKRuYAqioTlyswQYbcRZ6KaxngnkurS6mftiXs984ZQpSTinJ8+8zdhidEHQ58ykLGGQ6DEBPs6/w6mYn2IvzlwvUIstYA36h3pAICQX8haIx4YCu4WTwGrjJbIE+OiLqJo4NNSitBqwT2UBRNCDvu3SMALGICAwZesAFTjZcQDBEZlyn8nMNr2hxI5hMqqk8ZLyYC8ZVNm5onICZGelccBgAd0cwZqtrTeZ2ejgSCw0jGg23C8HH1yHj06chTRMXTAPHlRu3rYXmnowODtGhgA6Abcb2w9r241h8sDk3VktV/WlyqDZrGFcYtSxFmDqTDLdt+6dqNuBB5z5ttXKDYUwnyBDrTED4BE6eJR/9kZuhgKYKBV/TILGAgoANuWcfT53wNFPmx448DcCuRbOHFOQ4HqqMB69yFedLcZjD41U2KscaihlhwUscDMCGA0FNz9SybkOZwEUqe2cQaeIEjRCIGRw0gBCYKhxMGKLZ7MdH7hhC2AVGVWV2/dtqzfmGZzRLOjERWYd3BNIjVYnwKU7m7pZjB9Y5WzsKJo7LUu0faMDhPOrHIxX2TrOx3uAMcxoNtYAjh4f2X42cXAdvT7Yr0v6mkMVYCsapQRocXDW+PeW9ECEAxugCYZXzpIW9Kzf+cEakIwyZengSvPVdSdlSgPbE1CbMuPRVM+snDlNHeODsQrBrdr1bAO6hosM2Qs+OdfHmBLAgI4i7QpQK6fnygYN7vB926GPCDtwD9PZ9SxpR5ywBXoztjHDEHgLGOdsTcYqz+zHWFDE2hrWjmARksTwkN+z57ATGdPSPpIBCRloTl6A8aMYZ1mqF8Ah8+fg0Aa0B/0OkMs9keYZwizsu8GPn09VSivQWpqqAO8kDADm3OUbwDHZBQqk1aaiVojRKo1gaXQCbrIEMm+dPYxZEgZJOopKL9WNcwRgsp5EEkAMcyWffB624vVipvJcrtUmfUvGMWM82MUe7QYTfnfuCQEYjnyVLACAOGNnK2kPH9cO7AmoUxk+ZdzOABMAxBohQBKjLMzoDq1GxoGUDOMXfvzlfZcxSLdRdTBjCmkTDKEqN4SDYckYEqOKZwh5DO6PEvP62JmjsC7FgMfcy9cH/acDNrIK6OlS3s2ccods2JMN5fUCTkkSSvVV1Qbczna3sh360ysY2Dvb990kS5UUGls7L2xG+kGJDtjSGIghAwNztC/NaHduYe0DLeXQzyTaO0Ndmr1jG1EJsd3aln7uVdZDDxXtzaq20XZnnzw+tP/03/gJ+7M//P02kyO8B3Zf+fKX7XOf+1wLHuVBCD3NPOynxlayNkvmZoKezk5xfas/THCTYBbGKfdGYJMMzvnFmT3/3Oft9Ve+buv13LapiymJgiyj9NLJ/HCSWccdyPnmwX2kUAojkxaslbSEB3xvC24yUvWaorw+WSlhAuPlqWHUUoCb6Zwbq5LrEQcw0bJ5ShYewAMVEeVzXSvV9cfsnidj42TCOEjrAEiWnbZtEEBcC6zFiqnkhUqW/Tn5EIChMTG8Uk7egm/FPaQZD79LYCxNexhvBK4ZZGoHD4aWr6PJ8nSGXzJuyjZIMIKmGLDuFX2R7Znjlu9hEQmYK0yenPUVrC6uD/s63aejPPcKuOmIRZT7O4M/QZAEPMX000YZIHYwpbpnDXCHs0vrBN8Balf6UWedAOsDrHYSWuxqca9p9hOE0WjvjpWktg12o5+XnD3qoLxXKoixWJgNle2Z4JC3f5atd+Cz7ifAOd1DAIQlSJjggr+Ds4sTvM6xlv2b4y5ZxiW4WYK/tPmOdTzKeENg0/fXdhx1zMtONzCLJX2cObMxQLxwJwdwA7hTpZVKnpEt8dfonC/pJmcOJ3DmbDr/PqUDsu34mu7oXuYr1kEck2NctePB2bwCcoNZ165pAVpJ1xI97AQ3SxZ3wAIdyNWtU9dNh2S4xDkunMwTOMv+dxalA+GMGX8ef5aSscje4/1UutEnazbXp3R2T9kHj3u8Hb2GmnWB9aUEN3MNKcF8zAszoZRzunR8V7l9AW7mWPQy+NSw9SRErhfZxrpePAv9tAk5CfQwfc8cuSs6tS3BLHTWrT9Xm2xo9xh/ZyURrn2U41Ts/CgZLxOH15My5Xqb/y6Bey4hxm4ysdPEKFi9fgtIyHnyW/esG/TqNLVnMk4pzoMERTzGHOAclWaZPG9U1Wnp15rmUii0CwAjLH/OhS6LA/mGOGtg09mRffBDH7UPfPBDYndm0ucb3/iGffaznzUMhXi2TIB12t+1NEtHVLsNj+2l9d4+eji2Z6b7jrk5hNX9VnCznIvl3vOWTnn8g/ekBaqf/cXXtW21JcdZevyIXx8zNx+9X74bwE0tS5EdBZTY3b1vDfp5J4dWHR3aGiCNDWI4tMl0LFFjRtf5cmOff+Fl++t/42/arzz/nG3ksu2sGwJBNlzcwNfzc4288fiQelEJEO92C2t2FwKUBMD4qqmDoXL/nppxN2RKStERk1O0A0bSwaTEegxzhiB8aL0tWmkAADuxytCkrDcEiRE0wJQaH+iwANtPuoFkhihh78H0W7nhzIqAGB1PDuIcdMLxGa2kZbh3U+Em+qfrtMFOE2jWc+1MAvzd3g0KgFV7/bE16N8RVKC7qbLklUo0YQEKtFWZARs/LEHYUJQK45A+cWB2MJKxCk7qlIEDlqm0kmD+xkz/dpo+7FVnuXq5hWviKXiX/pVDNwA72m/FIFR9v0hTGNqgIbpbXIodKnRbwAUAg2crNWYCBNR30mSBOeTMv3roRk97SmnQ4KNPYDgCvHF4JCMKy1SsBUpQo6Re4GWUpcMqRQcORp50qGHDugmQDlQCnkHPaS9nF+sApbIZkKsAN9E+ndCGghudnRpl+w6uUc6L6RJBP2PLD0WAqOjpqQw9XcErQCIYht5+kmYErKJch6ZE3xPjGpgxYiC7nh3OzDIuEkt56E7KCgA80BBQhwlL38et2GoAn7C5VoA/4GWAOQGCAmiEXp4CbMymYJVt3DiEPuO1fUyTKBHHkKs/Vnm9nKkpZ98D+gFuOYvXjxxkmAFFwxVYbt9xUNRwcnaEWMowlFXqGmXOcng+MhvM5CYqoyPeU/3kwYEGDYAKLs3DkbNT1lvbwFbW+EerDiB3ZNshupRR5kuZLcA9ekRcD3AIPSKZEF26UdF6b8M97uA9lcPsDC1WtHfHDvBuV1YvL60BGCcQFh7X8yTGDpMcuSF4IEyHR9kyeqdo72qqAfDBJhaY6sGE1q2Bm/aQSWa9FPMORAtQETYjJfJiHqPlxzM4UC9mi4bP1nboUEKoovHnrBsEeJ70EGswEy1e5+ZjjNeGzplLTUQcrPGzs93q1M10VELp+l1iGNLvS9ePZH6yDqJNK4BeI5JkAXMNfVKMeLr1WfeuyDPNxnz/YD2OwewSFlprYn0C7EUkv8JIJ5jzHGhhQTJuBdAD4K6spi94b637Dj6L/QLzmt/zHLB9k6HKeiVzMNZEBz3RbKb8U6x6WMsElEogADhi+jUUQNzAFmd+iQW+1RqG5IgAy/Wl9GyV0JAxnoOsaZDAOk2f7ZBQoFw9jJFcR8L7BdJ2NaSsniCDtS0O+1GlIMaDmKVaBVqwRDpzrElL1uAw32MRoDxdrLswpUNLWJqhsPYBJIeSRbABz+5abayPyCQM93tbn51a07g8iBj+w5EdzKb2gx/6kP27P/bH7d/5cz9mdb1znd99ZXfefNO+9OKL9sorryhgy1JI/g1QmM7nb+eUXpaolwYDb1fSlSDco5+0OjDOQS1nHSVLR+YH263cY2FwJki5vLyw3/jHv25v3v6m7fdrlfbCGIOZtWafKsA1hdmhCZfAnYObWb57VV+wY3P4dIlw7woAl26wPpW6MlelwQRydM7qWbYqJneWfZeASwA8Q0mKeIBfsjoVXDpUoO7Pjwxmy7ZXMB77qeCEmO7aXwtTGap0UvPXfwfYmcG4s0UTTGPp90Que4yfPdJsBvAhzxV5HyVA6yw1Z1wlgKXYOViJjK/rjutpLOSlrWke5GPCmVydXmgJFDnw2ZX8lu2TuqvS5FQJaehMtmzbDuRgDNGGJTCXqG4JSSgBGOM1S1dbcC7LdNt7vVaa7QuuN1mCm4WmYlbpedvGdQKkcACxK1nOMe0gS+rCdmzIkqnkZabeH2ovKp7QuWUvCQanjpatJmMnF+DHgKvgq4MEOd28dXQ/jKeQAujGXgcIJggoNnOwLPP9E3TK50pQvQR5sm9LsFWVGi3w243l7LOuvPhaaXoxgXyvDQYqJbet7nGvBbFcdqYDjFmj6CNKZBmvrqOJZqQ7tkurNdh/uV7mfID52Wnh+n050BznyzCeUZsUur0OXgf7VXM3+saR5SsJDlUZ8QeFZEGXQOjYjDmXcq9IALYElAE4KUf26/sYTHCT751h7+tDNpEnNBLczLb3ceKVBA7yOxOXUm8nLyyXK5V8l21Wgps5Fkv2ouaf2IY+/hOAVoVL0X55PV7TztkAN8txrn0iq1NU2u+MUYA86Y6LTetrx2TiFQaUQ+MJwBqTgLcDpL7n+Hwokh6+ybQfup6cRq+VqfuN6XW5xuq1Baszf16uyanJmdeNrbGVIBCDNo4+fob26yrBUZhiai8JCY3sF3StV+h1piZuVPvozBtyTCMqkOqezedLW682tiZR28DuHdjxyQ371A/+sH3se79XiSn2VebOnTt37KWXXmyrTniuXMecLesyFFfBTZibw465Ccs2wM0yOZtzsQQ4v5Pzy+O//fYtUP3sL76W4873vDanHHvgu/w+/+4xuPntG/2dXvHdCG429x6Iubk9ntngxom04WBuzpcLm04ndjDFIdoBztOLhf2jzz5vf/1v/i/2/Bt3bUFQL/ZZgIMqO/YDT68/sqHKnmvbkqmTYy2A1wPbL9GPxKSHTdkdwzkZ1hNMR47NRifB3AwGFhvjeGgNwAOgmzaAvvVEXlt4EAgQcrGy/cO5jHz6s2PbTW4oiMd1VwxSAAVMGeRgvVeQvN/3BbAAYChIIGgfwRKT/Z9ALzG9+PvQPASo2gNqTo+tArjBOXxzzzYPHqiMscJ9lfLG/sQDTkBLUCWX2hMgS3BM6TwaavpEf49D29H7nIHkWGpsTBxU3ZgIdk9/uLYt15FWXKWAFy03MRR3aD8BbO4E8u1h/RmLOiYqPdsSBIuZCuCKXp+bKwkQ5d9xGPYGqNxhXuehuCGxCnFud2BTTtuw+gScObDlaTQowIDHXrq/32Gs4weqoIE4iyr0FVWVhIarNCkZbc7CFXAs13kPLMS4lYN6uFFpj0dnxkv7xPLCCAepBIIWAdEwMzzAEmsVQyGAjACOtEeLneKl+Tro8HVKSbsfmlpmgoBWf42XxniJPiXwergGJiUO4gSCE6thGAPQBttHyU6xJTEdAfSk5JjSIEA4NA+3Go+EHCp34ZDJmJSGXLIrRY8VMIsmLew1Z20hZeBs4j3NvXI6Ra+3tZ4Bni993ADQopMVpbEVoBpAl9gAwZqNoNXlmrzv+wYDDiYC8wOQZWhbHLRJGKA169KmSj6ojTBvWiCn0FgzGlg9m7o26MrZv7C9cZBnLG24VQBhnKnnlzqo9aczGcvspD1Ka++sV2NodO4u1Bg/yVDFGdk40fdJDqDNuryw5ozyeUxyXKu0zzxrGpdREKuYBAGcTRiDfZXzAnYZa0lQMirmRhjmwPyWHmqAjFr7yGoLQwyZjQQ4JdNRW70EXKOMxtnA0u5NBrSLCJs1A33R+kQCBIYugJsGZp5gfd7pe6eKuI5rOnhyUESnTixi1/8Sy1Tg4k7mOFr3FgvJagCCM1d0sNXc192qPTboAxP0ap676URwRH3dlmzFSprNms0a965SDziKhrKYitIA9RJpIX9aSNgzvMZV7FEMhXhHtGKZp6r4huGNcddcQKjtASfRaQ45gRCg38GkjBioR7m/bOFhTrrsgaQPMICaTW04GdumN1bypIcMCOZ4qI7Bch7SplxzbTWmWivajgeDcd5Xcq3GWA3NywqGPPudFiy1kcrYCUQFMDnzRgxg1kSAf9gNkgtgHNOWYRCn9dZZsGI/KcmEQVHKexAxszdIyNGBZ67HWjCetlrL++bSGsB99ivWdboi9GrdrBS91K2N9o196sPP2l/9yZ+wf+tP/7gNVOoOG7VnZ/fPJcL/8tdeLgJIZwUSGGSwmGxNAKYssUtjoRTtTxD07fQ2OxCwiMwe4ciVgVjJPEkAhq+AA9wj4CblgCJE73Z2eu+2ff4Ln7Wz07sy9WLgw95CA6xkvYnVXQCQ+p0+s1Qwg++8eX8ex5CyZD1LlotK5AALlSMLVp0CfHR8QxakDUIVEHdMHl+aO+Mb7mUA6F44kyeoUD7LLth/ZZtdb3LJdBQfLeBTsDqZMVeBqpT76IJnnUei7QQgKGftgEqChHmPJcj9VnDTmYHOTsu/dxYmup1KHhag2ZXAvfg5ryvbrAQdEqxz1nmC0h5F+T7t12Us8WsPlDuzG95L5aVVJXCcMktnQUYcFpGZUkgBoOHynQBOGSi3AHr8dfc7Z2y1AHZRwkzbJJiUY6NsE7H5uW5ROs/vvYTUzzECfdlZg0nnpdLBxoobFaiYpagxVmkPZ2+GqUwAZOX8vg5g5zOWgKPOHQWwln2Vr02AIkEKjYlgel4HvvN6Pu5C27oY0wlo+Tz1MZtgVgKnb3cvmUm//jzlewDYCHQLqYlWEzTGQhokcR3WxVIzlPd1VqOziDWegplcApw6hQdgk6ZCSjAUa4QTnTjCjNoEgPrcs81tybzmi851gZGV0z8rQhgHca/X15jymrzHIDRBpVsZSWNPUjSuEVuU1me/lW2er01g3rvt+prkCZVcN/wY5M+f4CaAezqXZ/9mf5drYrqJK4Ed4LDmkrSLnV2rysBirOT7XQUB4wxVaLtqTBXgZne/ARjrxv29s3976EHigi4n9KHLkoVGJqQAAcCau9Ey18Dodi2V/HonS6JrqJql0zJVZFc8d7nP5XSRjVZILfja6oBorokJurLXZQl7PFFUSGWVFOcyN5ryv/WzTpoQ69qKc5zgxBMul5d29uBUuf43Xv2Wnd49tdvnD+3CdvaBZ5+1P/qJT9hf/Km/ZCc3b0rGh+uenZ3b888/L3Azn037KvEpuuHRhq63SVWiMzdfXJt9NMDN6QCzy3cGN8v1+uoaViwyj//5nrVA9bN///W9MgktFhIZ5W/7fZjLpD5IMD0fg5uP3jfffeDmxpooS9+dHNjgxg3bbve2XZMp2dhitRC4eXQwCb2LvuQ0/59/+jn7+f/hf7LnXn7ZLneVDWAxjjHncb3B/XQmkGEnZ+m1SlMHTzzl5iJnd2z74Myq+cqdsAnIKAOlpPhgYv2Tm2aHNwQIbi/PbTc/07/FBoMtlvqAlNrVlLzVtqO8b7e13dm57c8uHPwaTcxOnvRSZTZ8mIHLhTXnD80wnkHEfIx2zcL6AILL0JeZHlh1ciy3arHrKL2/9JLFnnQWl64xh0zyZGb9g2MBTKvNQ7N7pzLIgG1Z3XrC7PjECCyaC0wpViqrnU6PVMq/Pp97uaxXGFo9rK0/HdvyyacECmLKJHd2sZ0ACikpJ4Dd2H7s4AYalGLgqf2GKhPdwyQE6LgBGDKQLp2tYEf6AVvO7GLFNtbDOVnOnJCVcKkGsARCivJpAm5c3QWkRBm9zkMe2PtWVFuf9uBkBoBNIEmQxuu4LkDWeme7zRuuiSmAwh2dxaiFgQBYBDuRsn8OpjyvHN1DlIYDOMw9nnE2jYO5l2IS8DMOFNBvnGFYTU9ktCHmJqzN0B51YfOtAL767I7tFxfS69Pz8OxjWJ7BkhS1byVADTBQBi4CbqMkV1ozZJwx8RmZzY6tAowTWBXgqzoW921KeQGt4u9VpwPYDHhKew1ssHPwabdCA9AZtTrMqoDZjQIYKABAjBXr720vEbRGbs9CBwH5VLYNU3FkfQPM2druAvOflQyvdWAJCQJpWwI6S/+N0m7P1EvqYYv5D9W1sL5gkXEpZ8JWQxjRGL24viLAXTXB1MfBsB6GHoeHzjR+eGHV6dzWnHUOJ95WK/oWyQfMV1xCQofK3db6q4WziGFaj4dmxzPJZQiAv/9QJbjNeu4H9XpittzJAGwAgDQd2+pgqvLbwWhmu6Z2YzPJGsxlWuVl0o1VSFKobCvA6Rasj/EydMM1jUetOa5rFZRIlSLvq4n1SP7I/IU8DkZCmKO5RqY0JUEoJ4yrYIrCJGI8sJ4Fo0/MVNC0LcxBGB20eQBzaEzCOpxH+Xj8TRv0aOkLHczxTHNApm6MV5UAgi4AkMMcbay6dy4jJ60XAtSQ58Ccaq61jdLtZo+WqLMR/bkjYBem7ln6fnVpG5jDAaJqLWPcid3uUgxNf+rMbhnETbVOViSOxsiRENCtbH/uZj49HTbdREjg327rplmiH8M+dDdq1Acw1FFwUNdib0rOYXPuz8cdSJs3xvJ4aD00J/uU6S2U+KHLubAAACAASURBVDHc6dnIMuGlueRl8e5iTef1rNp7ybt3O0kuxgy6oa4vC4NXJj4ZeDA/AHIpa8e4iLaTuzZTd+gu44OR9JgxsunAB94yWPLScqmNlBSS1c3yzHabpScvZMYGQ9hZwgDNrLH79ZnZ8tzq1VJ6w9VybuuLM6+oINFglc1GE/v+Z95vP/cTf9L+o5/5i3qdgOD+0Fbrjf3GZz5jX3v55QLE6VhjBwcHan8ChBLALMvSS+f068zNBCYyIO4CpEc/a10HGtKtOkEuvke3jns8Pj527W4tkZW98cZrKlE/O7uvPpWEyt7ZaZozBbCp3S4jytTJbtlo4RrcVhA4+8yNpRxI6AA88bsiZPcqDDdhcUagGHSaZwE8FeXNGaxlMNyBKo3mq4LyBF3jHO9grKOtuwjSy9YuQShPRkb5skfwLZstQU6BfUr6hvmMAt7MwAYQHMmNK0BI6Ks5yOFl6flRAlklSOft5qWs+cHPsm+d6fU2YGz8LMcXr0mNxRLo0L4qcCHdnj1mKoGM7Dt+BtBEsinZn2JwRYk+YATXc+bgNcZi3GIJKjtoehWwzmslM8zvrRs/fr/e3gk8loBJ2ZfZTl6SXPRlAXJ2jQrw7LI02T4lCOJMvUZAS19MOT8rZju5YZIDKYB6Zd/m+10F1DsmXt5DjiFnyHUjNAGnBB9VJpwsuWvgZv4858V1UP36veT32Y/MvXKstW3hD5rb35XFSjF3AqTJqou1IttQYxojlHCWBwBVkhiCRvGw2c4+/73fy/LnEpx3cLMzscn7KPuQn9FeOfbfCdz0+qPI8cfTef/q5OxrU7+neQtA2QHBV5m4Cb5dGXstI3OvRAQrBffEXOK+co/g3+5STiznVVo5z8s5me3lc7/TovRxktqlaRrUuctn++Tfcz3eQzqqrfRDGCyF3nLOLbRlr4NY3jzFWlHIBXRjutPc1LoHIaVYswTshdQFpeoqz5dhoq9XnA2ZT5lAhJ3P+WU4mrRAZc757L+Um9CZXPM0NEA5FwewV4J+b3muIpHn642XpndJI61uenaeR8x5VWwBNnuFDBVpOpOpgMT9G4ZVbcOoJHLFtGQXK+vq0i2Mj9XSVpeX9vD+PfvWN78lFibxzL2HZzZfrkjd2tMf/KD95E/+efuz/+pP2I0bT/gIFct5Y5///BektUmcJGAaM7lwT0dSh3GQ7QnAmZqbL6465uZ0QHUKmpsunZKyJFnafn2dvbIgPP7mPW+BlrnZgpsJaj7i18fg5qP30XcruNlcXlpz48Ca6cSGg4ktFm4AsoHJsm9sNh7adEag6uY17FT/2//9K/af/4//nT3/tW/YdkP5XGX14dj6J++3Ve9ATsaumbcWO+voiSes98QT9pBgcLWxwaax7dlCQccQbUfb24qAS2WwEu9UsN/bLaxeuxM2gu1yCGZR5JC8baSB2KzmbgAi1htgH8QaZgTloe4iiwGGl6eSRfKCTOlejWCA1rYHJAFXoGSKxZDyUgAvyjz7E5UHDnDT7Q9su4E9thTzEEBGeBYEss3SNhdnXjZ4eGw2O9Sir0MLLNXegdXTQwfcKpzbYDgR5C+t2W+sPx7aeuqBJDpZmKbA5Nldci0vr2LxXdpSeoK0y27+UOWMsrJggxnDsunZpr+2ekugz0YXJUlijDozDLbSAP072IOKbaTu5yZEPDdsW7aeueiOLesS4AagkWd0xiBAnWqTvL3o3wQ3xXzdW28LoIbWp5epaUPcowGIhqQzh/aYsqyCTZmZzWSTcM3RWKYsDQAuKJ1OXzzP0oxyekDKemgcFijhp9DXdS0DNKUsfoJOqR+OBrzBGqATtjFBfgCz/BzwhJLSzamYvmir6rCQZexyoe9JIrJBx1pSCa7rKedanOIBkAXCNFYDMCsrHHXEALm4wTOnRm7+IiMRRA1avwEHsB1gYjGHYbuxUW02hq3z4I5dvP51q84eCHhxEGhnveXQqsEN2z31hNnRsZe4S3/Us6+QlWBScgRRebaYzJdQvXSI38Oegz3A88NukwlMo0TAYIxrOmZZMA/I2AKoY2aE+qFrrW5gQMPum0xtOJtJ23XdME8Ijse2OzqwBv3JMUDPWMDdfr4wu3+mklwYhjUM8MtgXe7XSn7YdGp2cCzTHB160SJFdoKy8dP7ageMkkgc2OjA7OBJ69142nqTQzHfdpI8WFldbwVw9Ncb252dCfzb4mwu93qebyIn9sH2wpaMx34lVrRAWNafxdp6uFXXe9scRKk6ICivFZAVxkwqP+Y+fY6rHHux0ljikAiYJW1UAe6cBgEHF1bJFMeBauYiZfa08Zr3mU6sPxqazGZkhtMxbQH590gyAN7taq0fsFulydprrHc8semNY+tXE1vtKOJH09XXbaQYmtWl7TE+g7W5H/uZOdjGkgeBTch8Dmf2zcxfoww+Y49ggdJMxqAOIzsZzwt4FO3W9ZmEsDOeAdYv5zbYb1WehEA8ibFqdKA+wwxnw7qhl1+4sRhs3WRUAiLLuM0Z5tabh7YniSxKwmEuu1SG6y3XNuoDhJK8cwWAfk0QsrNtvbMN6wRtzdiXPq9LCfhRPOt6JcRi9Xjm42n+0KoVJe4bKQxoLRNbtbbdfihGt9i+lKPJHAzZBJeoYO/pb5wtu0VfF4Y44veHh+pvzyGxxpyZreY+9mDBi7EGYZk1wxMVDQAxrvO8bk71wEOrDzBwcwBzNBrbD3//D9l/+HP/pv3MT/0rFE5qTO73Y61XX/ydF+y3v/xFO39waiMbuFFI6FXlwT6NhNIs6LpTeoKbvO7bgZvvJeshWSfJaEJvE706AlQCMAJnHLOPjo4F0mRJ5P17t+2FL37B7t7+lm3Rmt5Rph7lsYU5Tfol655F4O+ceDVGALpFxHFZAMJeEkVO9e8YYi2KEAAn/Z5BeRpg5JxrGWacqYKt0waZGhceZHKGgYGdjNUyuM734u853+T3JShYBsj9AFYTE80AXk/iVB/pwLbgl/byq+CmJHgwWgtdugy8ZaoS4GZqsV4HHRLgyZ/DTIOhmSBXAjxdaXtffVt+vN17JlCR75+6ddkOAt7DEKZb8/xdE5QXSBSllVoNdl4Oq2UnmJt+7atsXrG3CracA84kEv085gyrcEuHIbd3AFgJsQD78rmz3T3f1Lmbd8/l75P3rPkbun4dK9MTamXJec6ffPYOOO/KnXmfAcATwEboqOZ96WdUCAjEdgAy3+P6PG9LoqP8txyvyXbOcZK/43uuleCmfh4luGV/X/+32vVaSfEVQFJM2sK4qWBRp1an5AO0DHeoa9teWcoebDaqFSTBJRkEn28C+TkbyTCpZwsSqjoqOzh/nXXroEzHjkuQ0h/Z29XZzwHKpyt73EP2K68XIK+264C+fB8/7yOf5WBg2U4+RtNQkwHujOtMWJRAq9pCutidqVbOVwfhO8b2arMxQCbmDkYz+TzZBl4d4PtOuRbkPec85i1z3neAt49Vvyb30gHh5X3wXplgkVt3tFv2abZDzjX3Lbpa0l2uo8kG7O5Xv/XKh9bUC0ainqJdO7VexxqZ+6Uf891Q0scO5yKv1GPeMGYU+QYTUVUTsAz7vl+rX4o1JZ/JxYe6D37uJkCdTMf1dY/XbHeMzyR0uOyhriHgE6k59Lw9ptGaKs1/NIRJhMBCHTq4uNvbarlSonF5uVA5OqSB9XIr+TtVWey3tq7w7uDourdNvZcMDjFpb1/beDC1Z5/+kP3wD/6Q/cAnPhHri+97fHz1q1+13/3d37W7d+9Kb5sPrp1mQtnPfkYh7h7YcDKz3vDIADc/ejSyD0zMpsOxn12KsvQsTb/eXu/lGabonsf/LFpAzM0QhvCgKA4+j/r1A4/d0h95gH3XgJtx9kZ3EOYmmpt289ia2VSVySxS6CutZDCztOlkZIcnMLHYfH3xXVljv/y537T/5hf+nn3mhVdkkg46WPUIUA9tMBzbBsYJZaFLzGDWDhxOj6w3Htt0diCzGhaZg1s3BMwtWejY/HaNbRYXtju/Z3bxUODKEMfZfW3bBYYQW+v397Y5PfOS6AajHjfHIMMsn4Xtxnobys0wfgB4YPODjeP6hmI6SAw+zGPkY7I3DvmAIVvK2QE2BKLC7BmbHZz4Z4CSXkYaOnLzrdmUtqEeuLJeM7Rq7S7m4lDBijs4sHp2JD1E3WS4xnvwLDFEgU/aCMkcycEb9zgvkxa41uvboA94vLDtxX3bnz2werkQuFSRZY0SIxturAdop+rt0Hoj2AV441o4aQsQ456FTjowI5CPsnr0XyprKN1XmWjokXJgRvMOBh6AYdW3BmBP4irBAElQUk3rW6syyQBZAg0AD9EA5JP35tqAOJTCDnTo4tpsqZLxF0jpJeLDxcK16ZYAHvNwIl+743EEjmI5Ml4wHxmOBJ6KVyHPGLLiW2vGR7YfUgoLswxAEHAD1l7fy8EB2AFGxHJ1w6e6X9tQbJLGdqkdqbI5ACJnMTKnXGcUIAZgEK1XQCwHOvKgrASmpAIm1htNbD/p237kOn9irgHSUWLT7FUMzntiQyOTmfMLswf3rbeY2wSMttrapt5aQ8l0jVj5zPrDmeYkoLlMC2jm8dT273vSDEYd7S5XcgfUxHxE27WpbIeswXpuvS2Mx41tLy40V8YHR2KmaoyphL1nvcmBDY+OdI3Fcu2MtND3M4D8Meyyh2Zv3Dc7PXPw+2Aks7LZ4cxuvf8pG9y4Zafbvp1fLBQ8ibV6ObftvbvWPLhn1XxuPQDY3aW0fneAUEdPWn30pJuqrNc22mNwtrXVZm1bzKsAPqcHth8COjMQCSphDDe2e7gRc3hIkgPmFgMU7cX+yBqYhvy3mOuAVx+MbTSbCVCUKYD6F3bkwqr7r4gVavML64f0BOxXsThhEVY96wPSaXLG/NFUp0yYMe7mP5s9FNm1GNADSVIgwO6fMAiVDJkdOitYjE5kAEhk+HglwED31Haw3FlGBjaE5Ssy6Mq2Mecp3a+Oj52FjC7mZGaDwxMbzA5s1+vbGgdXDoxoq6Y+rgZqMI7ZHPg9gSDyIawDqSUrR3sv21U5NvPx4UMHYFXjHSWme3fJ1FK32dhw88DWJK5khgbLFOB/JpCTe5Rj+mzochK8F/MiSk0p30LiY71ceGm50Cd39NSn++tY1aM6gCkZRmT6xqUoFJD3e7bWttCYHR04czm0n/RWancJ8VoNM35135rFhRvSkcBwOpabrKFTPWYfjQQLWlocmpkzF3Nbn943g0E8wL3xY2Y3n3LWE+1KZcHlpW0vzs1WsFZZgwC7MQQaWX+MiVWjBIBt5tYszm17eWYVpexLKgrIztGGjRI5MFMHvaH9hT/3r9lf/emfth//5CdsAkijUtDKlovGvv6V37VvvvaKvXH/dVti8FS5ERCH/DKwJDBNUf6yDP16SXq+JlkPGRw8KuuhBCTe6WBWBsRZhkyQQ+DswN9OEjvHJzeVlBFQtd/bndvfsi+/8Ly98fqrttuRYET/tdDCLFhq3hhu0NU9i7NP/MPHHnvBgDUuSialrytnZGffJ/sOreN8tgzSHfDo9jHXCc6gOKpxI4jlipwrNrUDHgmSZRsleEdSZozuc+ryFeWMZdvK7MHhnqvgVACbAgkGcKddJ13yNWKoBvASbFec57N9BMiGKRj3xX2mVEHHVuuAkXK8UZqYz5RMTdZfgkxAT7FsC227cmwkOCFGVATx18HNBJDlNB1NngFrAskJXvA+I1ircRa7Mg4LFqYcqIvyfklpJPAjNlW47gQAInAzGYAhPyJAirVb5f3eltKGbfXPHcTMtkkAKZ+n/P46uKmxHaBTG6w7snEFUCrnqsZZAUYyPgBhIRgkAzHHbcnq7MConB8xR1Tu2s0Df/+OkZomSSUTMcdFCygUzM2S/VsCswLjUtOvTdRdBQ5Vmh+yB9zDernWniQ3gWASdm3dAYzXAVzVTyWbL0yVaBsBtdIxdzCSPSLHZAIu3D/XJCHjv3PgKdsl2bDZnpxdHfT09k9Ak2stl0u7uLjQ+928eVNrfI7hHLPOvHaNdZ3v2fOKOeuApTM3NY9SjLcY9Lm2tO8ZQG153w6idc+B8WKynLlmAu7+LH39znW7u/W37Pfu+Tc6h2VMIZmI1LANhuJG1VgOLifgn/dK28jcKJIT7ZiSVqSb+khTHzKCSqmjgqpgdeZ9ebKs8sqZIiGmNo25qz2ocsOlNlEW94ypEfun2iqWBg1tjtBa5x2AzLhGVgq524SGezI8c11N479sL7VDmG/lPTo7tmO+l/3ZrYEef/msTcBbJS0uEcS6hgY+yduI+9hDFvNLO31waucPH9qKc4kqrPoyVULq7pxzte1tdnRkhycnNqHyiTUBQsN2a8PQpd+t1krsHx7esGc/+GH7+Kd+0J756MfatS/nxZe+9CUBmzA9Gf+ZCMnxkexNgE4+NV96lY0mB1YPjuwlmJuAm9O9ZVn6YMDc8nPQ251fsv+v7AOPv3nPW6D62b//WiqHB7YZIEN+acHOxD7f+feM4cfg5qP30XcjuLm/75qblKUPb94QeInmpshEu7VtoIvDTpxO7H3Ht9zZVZS1jV2udvbi66f26d94zj79hS/Zi6cXZvMzqwm+5N7qmeqKsnJATthBdehvnJzYPowoaqiWGCGQJhwf2mZ0pL+vAS2VySbeHptNjqwaH1pVb6y5fN32l5S8u4GHmEsXbvSA/ibg5/DigVhKMGXkeLva2WBfuwZXr2fLHeX3Sz+sY3LBawigVWaNQY2DCCy+4FUVoNHgQABSI9YiU4+SyKX1MDnp804rlX7j0IvmIiwqaTyyKRBTwwzCbAlGGVqN2i84AG1U/jzYoFMaOlqUoIMFwsiilBPAj+8xX4GJh27k5YWMj/oNwcfItuggkkHbrQVQqpQIxhOHrAqzHA6SjQ3rytb9qRsOEZSJ4QdwsLJmvRDTUuCcgOEUeg4DAVhuOBTrpAvQA2tqbz1l2gKgw60Xh/nIemO0QQkkDFgdnHaUtNL2PfVrPbthTX3oBwygyDQYitI9ad8ByJDdllkRoBxMXMCYxq+jsnpKONBMxC2ae3E9RYAHggS5RwNawkJDB3KKxlHt4ArBF//mwAKoQ4ZdZdpeb0RALKF1ril9z8ZscGB1NZREAKy8ZkeZtQcnPGO1RTeQ/vWSeQWRAeRU1VBJABznN8PKthOAnAOrJriL4+q9EWOuArhAixLmnzLrW5XUU35a0Z8ypOJQjhbs0DDFAbSVEyi6hRR1qB3QpMTg5wnbcR36d3Fue0zAVDJIW8C8oTvRvbxUEEPfcmjgGgK6aRexkxjjB9YbccDBUXblOpawBVR2Sak7Ji8D65O0ABCsGxuTfX/wwHaXF9Y7GFpvNtYYXQE6Hd40O7rhwD/rCOXSPAPAfJTbqC9vPGXVjffbjnkkzVKOYq6l6fy6YFuERq/6insHjEIzkf/tAG9ZM6DQuY6hDIVYDyjr3aNBydoEqxtGeG09GLfMK7LaF5e2l2zGwkgr9BEQwMEedp1Ktyur15e2ZLyS+KlrG8jRvnLFBcAwmNbDvW3RJm11YCVcanuVOE81r/fzB9ZTebyPTTemiYx62peMAQ1xf0YXlednvqAD5+N+B3sUTVjGX7CCZdo1ntkeVuzRDesdAAgf6MDeOp0TcMPKZA2BKcjn8tR6gKusgzrYS9zJXdPF1nT2swTyYUsjd6FgEhMv2vnQjde0/FHuzSft1qisH+BXfKB6YD30k7UAk/RxAzAlMAS2wvmvxI52DBUdVZeqAGDeiI6PnjHnn0hmyYkNdgdsaUqpBpJFqUguMMY4lF/Ord6whtYCuEn8sa6KSsp4IYBiDaEPVD1Aaf+FkjaMcRIhMis6OLLq6KZVk0MlAwRAskzN+tScWzO/NDu/tOqMT5iXl66VKnwMdItE0tjbmqTbw1Oze7fN1hdmvbX2U9uiX+3l886aczmCP/EDH7d//y/9ZfuTP/JD9vTTN2w8wX2duUJAvbMXvvx1+91Xv2b3777hYD3tC+AeQWmWcSXYmQFUsjdTczMd0vPnJbCZAUIZbP1+WA/fDtwsg+EEzwhg09TD9TdXVvf29tT7ntH4I3mldX67tuXFmX3rtVft5a++ZHfuvdYe/hRwlo4NLTbTBYXOECIADbMImRfijOwMLd1bIGedzmJcIsrzSrZVspgSGCBx2wabUWboJKAwAGHKhSZemrH4dTqmmYJvxdpvDxrk+yfbUk8XZmqtTloAdLCd9Holsj2RIf20CMLF+GFLlAxMzzZbP7+5I3hXJpvsqwQoSyAswSpJXgSgkAATZaKAOuPxSL9LoCjHa3ZePuvVstyy3LVrDxmTsCfAmiqcq0vwUKWsMM4TZihYaQmQ+dxxULssW23HkFhQe+vLiC3Od9mXAVTzrdpC63eCM+6o7eMpdUg9WZyMrQRyuOeS4SjmYYAubUB+jd3lIEpXll9GPwmIe+4mSu7DsZh1PoEjZxwm0+uqXADvl6BKsgi9Xz0pfPX3HZDTgVlhaljIEKShUK4NHfBbaAlGlVAJkubYyvGUzM0Ew6nISiZiy96M6oUS0My53Y43bTvOsmbf5L5YE3VfMk50HcT1BnDfAROVaqfm6RXH7Q4QTDMsFUf1Kdt2rU6IHB1onyXSPnFLYy1uPf/O57n3mfpKFWyR0At90myXlrlZV6rgY/wlmOTzzseyayf67wTiFkzIEmwXYN+Hae3n5hZYDxYxf+ft0Y2+EmC/2vbObr4OnqrYJXXig0Gd60Pee16HNtnoDO8TWuMoWJMua7MT87U3RM4mQOoimZJ3KXA/HMrz2WOituu21vT0eo0HFDuT/gjZB+1bSvo6qSOBzbzBdi6Ixe/rb4LQ2Wi+xvr+U7I7W6Z8kYQp52oJytLO7VrcgxFKzNTX+N2sV7aEfYlkFOxhCE7zpQBMNOy3qsDbC8gFyETywF3o3azTzZRqMd1hnOIBIdLOdmejfa1c70YyZabzMrHcya0n7ZOf+iH7yIe/x06Oblpf3gntKmzPPfe8ff3rX7Pz83PXRQ5APZ8hq03y/OJrJuX9QxuOg7m5BNx0Q6ES3EzzozzLZNtk3/9+zjDlmvr43+++Bd4b5qbna7UpPzva2H/xgVff/R38c/5K6QLC2lFmBG20vQ16O2uGN6z+8MdVhllIvXxHT3N7ubfX5h5af/SwNiQoU/fG6e0E3loGv6PrvNs/1kLtMEyUVPnBq5dlTWRL7pza/nxpu1s3zE6O/LCBruSeUoSNyjyXm62tmp2NewN7//ve1xqMsGgttzu7+3Bun/nqq/YL/+Sf2T/+jd+w881WsR9RnMCBdInllO1Vk2aHh1bNMLzBRVtIqjOdqon1t2Nbon02rmx/NJHQcg074WKpTzH29g8cXAuXcIJ6Ba9oyZENmrg785rSRDlX721U9W0CJT10n1CCWQ5gfu5tfX4hAANdS9gyAEaAuGQue9OZwBpKmNE2hO0j8oK0FDFwgLW3tOrINRf3aBShUzYYWbPYWEPJIIE/1+UADCtGgFtfr/XydwcZ+xeuSaMu0sHUGZ1yhww2VX25t97hVH9DhgvdSIF/MC5pc6pjN3PbNA4gugs8gbJfHzCuXw8E7GqR9kjaKliKMJLOTm0/P1U5pIYqB/KYJH7QYBP1rCjZsAVANVcejmyIjiTBs0q5egIapbPTzOXczSe6pIBp0uVDP/LwwOrjmTW9mzKc0agFpMJwiP4TwO0HEE4KKp0HrJP2Fa7Hte0nYwFPjC10KZV7lmuD67LAcEMjj9IHNz+BjYnbOSCMg7+YbrglOpp6zhgFkBTAG2XHgCs8577pq8QVkxGZ+9CugKr9EYW5cp52kcud2dk9gdDcj0An+n6INuRMQCbjYU8XwNCADQkouFzJvR5ndGkfcYgC0EYfTvqrK5lXCeBRljjcwGkXmGcAYXIxhKWMEYoffgGIpWsoABJne3dd11jjvjABo0R488Bsedf2G8p83W0Z13faUOsKExxHaJysaWSBil5GLwAqAheVcVKKJyYqZdleWttQZgx7ABYizUQ/EwwAzmY5L0xlggE+OdhtYFegm7n1Et6TJ6x3dMv240Pb9Ua2F1A38bbY7W1Ln3E4H8RhirIx2nR+Yc3lA7P9wuohgR1tC1DrBkHK3NNgBxMbADRvGttdrN1pHl3WA8rXB9aDxLlcKnGhJUXlRsHaVaKA/gEQRhf0QqBiPwB3H5qhJTsGy+e1fuAWYJKaawFwrBdnPlb1cKBYyGzAvKXM3pl2eHkL/FfJa7AUR+hdjgVaKdhZORDJvJFebBAeGfP1ZGLj42NbHj/lbB4xvdGmZI0DyMN8iLG3NHvwwLXIdGygYUia+MFTLEsBySsfh7QZCRmV/WNEhQbp2NfE1YWXOqVYPs/L/U5nmk9cBKZ7C3RwSI+DvK4nFr7ZfukBl4AZlivmHmXbWjs9wUXyZYeRlozPeGvGFrIjGPUEx3wO2H9p9eXaetKDdqbsljkacFe1dF1cQVe0I+uUJFVcS1jgJPeiMXoi7WWZu8EYJKHA2MfkCumF1cL3EboWHVcxUwEsOUewHizEKNRrQI5gFGH6pEQCEZ1ZDcuBPtqubFzv7FPf9z32r//En7E/9SM/at/7zDN2PEOry7VTYeU8fPDQfvu55+z04bk9PH9o6xVSBIUrMes2xlBRYg5DhYQgWlWAM/1hLcZJq7nJ72SGMBSw5QGBl/Y7k8K/dgF2hChvxUHe7dGmfV0CWQ54h4iAyobRifPPDQAnkjXsV9OZHR8dBoDrjJT1amX373zLXv3a79gbb3zTHpyeqm15XsY22mMO+JHscHMOMQFJPGF8Fs9KwkGgmFzm0sE4tC+jBNaPXgR1zPUo9Wv1fDtXYNoqTTrKRnkLayoC0gSiCBiTLaif8b2qDfI+incrXN0VgwYA2ga5BfMKQFhn6NDfTQBPMkLJBo3S7Cy71r0mDxV4KQAAIABJREFUMzFJFlx+4OAOn87cYh5mEiZKXSOAT0CKr14O3hk/oXWc95OGN+5C76Ce+oJka3vC931Uq1TBVlQSqiitdbOdKEkOZ2GZSGYbtq8tx7GzAEsgJseIAzrunO3X9vdW20V3ZL/q7wVwBmvq2rUyqC7HQf5bIFOUEAv4jDW17J/r13274Ke7RqznBbCo/SlAOxkKtRp6zjTzv/CPBPSz2QBgmCv5OwcVoz38xuL77m9d5zNKzbKttGeF/mcyh4sL6vVhcJfJg+zvEhB1UNf3jQR5tO+yx+S19LzOTtNdlAy90HCQJFdqKhZanDnOMiFBEa/MJFv90rDpU9WMw+DSOWzNnSJpGICgngVwcpUgKVVdXmKuZHz0jUBWzhpiqXWSFNkxGg+oKYXsQ44f12q8mgTROV5j8LrERvczqm18zDqIK0CXOVXIIiQ7tARKsy+yna5rA789gNQZ48Tsa8dHrhUdM7Rjd+eqx3rhY8JN5q7MuwD5k/EPEaQF9XMtk1RIgJMy2eoY1nm/aq9y0Vb81K07vk+EQV2+ttkK3EzJAiXPo9+5ngOwRZJByQSeLxMizsbNPm7Pj3FWYhxk8nEyOZIMlreTtxESaex3PDsMyNP79wQaLlcrW0BwUoJ+L/l9elqEXqqHcCEfIEXjmqnMSxLRlNRLb1bPh7kigKfS0E5N1fggid2TgSrgLjEDklbj2aF97/d/3D74oY/Zyc1bNh7j+dERFri/5557zm7fvmPnZw91j3w409UNlARkclbi3vpu1qSvMhTqWx/GbO/EXlxv7WNHE/vAQd+mxAl6Dir0PDmR60e5rj8GNsvB/Qf37yvMzcQov5Ovj5mbj95Zt5c7e/0C3kxtHzno2RH+KLHbE2vCmHPT3PcKTn039xqHski4u7N0ZP45YN89NbtYWfPELWsA5+S0urQdWmjkXyiPXG9sFRouk/FYwcrR0aEO33lmfThf2Fdev22f/8pX7H/9lV+3z730ZbuQg612XNHXOSRwbbHsYECJaUcpNCXQPRsORtLX6DU9Oz0/lSuyDRBWro0S893DM9uePnSQBCagTCAwn+CmJYBk1WTsrsyHR2aHt5RRRGuTzZVDrCTfpOsJsDK08TPP2GgytYf3TpWJgpVDaeBegTk4z8Ca3tj6Y5zPnX2nQw4ZOQX9zk6qVhcyFGlgSbKIHh5ZbzaT9iclGW7MQXA6cLMIWH4CQ8h4+e0zLGSuBCxMYMXv5Hq71ffoSRJQLgCw+rVtFivbncFqc9MTsY9Y5AN4ahpKbmFO7MFB3RyJ6n1pztWuFylAy010NDb4JaXKu7n+PRTDq1IgglZOZgqz5Gc8Hdt6BNtvL6BAmnIEIauNAD8MNKSRA5ACq5ayH/T70vEYvT+CfkqqVUYkJwF3IJarsNeWUqYv4KZ2Zm5NabLumxJ6NByn0oIECK2XmPO4KzqUW5mq0DY4esvMhDJt9CdhXAHo4nDOGHHzDw0SDoU8LxsnLFEATkAbHdrZaEcCxPqwYUkECDmitH0ggG4wmVgfFiA6SejMcD/S3kRaYORux5OZ7SlJF9gty+1wPMZleSuwVexgySMAfvPzjbt3y+G6+5RvjFinOEiHqUu4a7faUiFsX1M3vcYgBQYrMgouri7QU2y2nvUuT61C9oC5xbNJsxQAEdDUQRIlAGRoEbIFOmklupTsHjdTUvKC/uf++QwdREqldSjJRHqABsyvRKr8gMFtkGxZOZBEPyGwTuk7JcxDzIoOrDq6YQM0UGEUih7JGMKZvm8NrDXKo7ZLW53dtWY7V7kyz4JQb20DafwALFFe3xxNrT7hvYdGm4lZPoCR7PpjMkVjfKQOmsDJMPFhfWCs9/o26tW2mc/FVNUcH431niR2HITmHtywy2lWEUgEOM099zZ+mE3Wi3YWxqPKp4PM1QuGLs/sDkedCZVY0wDfQS7SRSJo5ICLZjG6lNOZ7Y6fcAAGMyaxnEMji/FD/5AICBZGAgl6bo2v2Fs03+knHOYBxUdaS8X0zKAWUBiwGakBHeCjvHs4likU8hcyXWI9i/yrFjLGDAGDAjepJ1sltQ2CwdT/ZKFjveIzzNDULl52p8M1AIAMgbh+lNmKyXzpCRjGPuOeIBBwf7W1iuQXQG84saOZK5kOWDUE/QwBGDmMLRjWrGEEjexDu6VVDUz4Szf42g7NGrSLcZ93Qzf2A6QEAJXFCkVnQKxS9J7Htst1UBqtbgBl27k9MR3ZH/vYx+xf+tQn7Md/4I/Y937oQ/bkyU3fT3JvqSqVb/3Wb/22vfnmm612GcHxELBe4y3ApggQFCSQEESLqnBId7YmySwPGgSAqmLCGUbpIp0BwnXm07s5ubyb17QgTwTlqWOYAarAHkpOt162SVPMZlO7cXLcmoiw9G03a5ufP7Czs1N78YXnbT5/aPPzh9IcZv9M/cSGLFSw0cQejmSE/8xZWxhAJGCSgXsZyPtrfY4L7GhZNc5cK8t7r4BEBeCln8deRPKHD5VHhpuwNIIDbO2xt2SSO86jCdQlvKZQumWpORithJqAXNhijRLd2Y8JJFzvI42hFtXqANOSIdQbYuTIe3p7JQiuJFeUxSZAULK8SkBSfxd6u1eepQDM/ed+8E1wJu8/34vnIqDV2pUAhBImhY5fyVYtHrhkjDpI2zmhJ8DSgmZXzKW6N3k7kNL7vCvXv/5v9XVo9vG7ZKip3DYA/ZLVKZA1PlugM26hBcJb5CvIENGOuey24FA4HWt/oA8DULle/qx9roxztMd1ZfhlP5RzxAH/txpGtddXHzmQ7P0bd1igkWpT3b+P4Q5E7fo0xxfrXQJyZbvHNHGotgD+817Lr9efpfw+572D1nEvGRMGsJrXVdUSDGfNN9enz/5ysBDBnMq2JLYTZMs9l30ykotOFvFS6GS1tgBmIUuRjMbrY9DbyweAy0x4618HdfQ6rWUOJjkj2RMLPCsJMn6v8yF7IsQAAC0ZzMQ+HBs770U/tB8JdncdETdR6P7G+uZnrpwvrOXu0J5jswQdW8YzlRVFW5R91q1NUalWrGe8rmw3r5DpPsprZZsl8Kzvw/Ct7fNI/HFWAdzkvbkvSY1gLETsE+xQ1uEsVc/X8D55Pz5mQuMzQG8xkXu19mgRZIixmsoGyH9xpiG5t17JZ2O5XIiIoniNZDhSYhr/7ltBfD6k/yJ+Vkyv8zuAb1C2ZHoWQKyPGn1qHGwbMYElA6b9yc+MPDfSd7duPWnve/pZe/Kpp+3k5EmbHBy5j0Eox/EuDx6e2hc+/wW7ffu27lVjNHRuAfMlFKPErI/J7O/UACUexQNkJPPYm/biemUfOxzZszPATZKytRK4gJvZ1+Ue9BjYvDLc/0C/qX4Ot3Qh4uF+/h1+xVDoMXPz0frs9dXGXps3RiEzzM0jBZJeZuua7plJ7hwjH+1K7+6vctl1c4L4G2X2HWeDDbK7e0faXfbkU1YBCMJiEri5E88U93TKCSgx2mx84VPpy76x9z/1Pl8kePuQZjtbLO2f/c5L9vI3v2Wf++2X7Isvftm+cfeOPUBrY72xHmbdRIDDoes6ymBBonRiNQEI2bC25dmZNWj9SYPIzUpg3MhIQ2YilK57VkhMJzZMNgbpUjpDEYaQL4whkA0gII0Z3wS0YL//lg0mB7YWo4mNpWdbjDhUthFZp/5QCyLvy6I3HU8UCK6XS1H1xUBo5tKy60snz1lZaDjux0NrtJDWtl+cCRjiNQTPBP/aw3F0n46MQ/+G7JlMk+iHle0xE8IBbsB1x2KejJ94wlbblV08OLXVvVPbXS4cPBQ4iRvz3nbjA9e661ESAsbgNCtVmOOsDdmqF9cBeU/NTP1io9L/qtpZn2AOgA62nXQ3g60Vh1oyYLDVnMXiJXoCgPleDuwjLxcAY2ClIlCkjzgwhkuejDIU5FBuE2B4sg6USQ+jIzbbwdpBbRnfTNxU5vCG9Q6PbT9yJ/Xq/FKlpTL2CXCGB5beJaU4gH8EBxwGQoYgHawFmtXcpzMFxfoF8A2QRExO2qo/sRqAEpYlzxHloH6qJmAayPyFa24HE9sGK7BXw2xCl3ZiDXqLALI8n9yyN3ovSSMwR2GmjPq2Q46I+ctYUAm1G9HI/Z3DOUAy0gfcmwxpvIRXwJCkIZTW1PiVIRSZVA5PALaAm2SoKcGBdVsNJOQt1h1mQ3E4EeAcGWTNKEkfbGRqRfJDsgeaM84u8DEA8BsLA4C2DlbO8pRTJ2xlgBvkKZh7EURKE9Jr4zugT4tWaNM2aJH64c91YsN1HhY+Zdy0uwBj3heW6tiaYMpiVlNVY9tQBm0bEalZy3xpAPwC+N5Zb7uwzbBnzWiguVsj+0B7j4e2QyaCAzxlxJQw03e0vZiaXobG+JID/I0TGabtlivbwgpk3sAuD81agZuQj8Xm2EnjVImXWMeUUFlv5BSugFKMIsBrWJ/JAnFZAkAzZcb1WvYYPgnc0Yvjk/kTJeMpvs/7MX4pwQYg59CPNqtoJC7R4Y6YvoGwBsMypbRZY0wD1XVWVeKOMYDYOZXVmLQpQAN0oT+1+PhaxXVVUeF6tNJukqq+J7vQZ9YazpgKTTBPPMSYwVhKYAjA7M6qRTC1eW+NHQc5xcbWtQkMYFhuPAG14XfeV4qFI2jWtWLKsAYAbALqo41qsPAv5mY7l13xsmQO967Xy2tleEbf8Jxir+6c/bq8tGp5YdXm3Cr6CTbmEvbEQMxWqhgwriJ5QBDgjGwHSiuM7GZHcmKnveGQHvcae3o2tKePZ/apD9y073v6ln30/U/bxz/8QXv6xpHvb0oO+bp7fnlmd+68aa+88oq98uqr+j26Y4CWXgDBvPXy6gwIMjjIsnOBm4OhjYYjF+UPcJPytTQREmuTT5kyeUDvbsHO9GnjnfeAtZmnII+Jk/XlemIJbuprg5Z3nF9Yq9StfbtxfKLKAzFjIvAkEL/75hu2Ws7t7u1v2sP7t+3s4X1bLuaan51UmYMs7UdrHhPjKYAXD6DjsZ3C5e0QwbhAwlZbzV/XMgTf4Zjn7dg1ps5jwvYTWHBwUgAezKsAYTuAo2Ms5TM4A89vNMHGBO9acCyYMf4MXVCvZ9Tzhm6d+jr63GdYOG07aJgyfi1rr2XnBagnwy0Hc/jrZO95dYIz0WRMIsaOs94cWPTX67mTgRaa6n6/3vaOffn9qk0CQGjbNP7eT+9uJFVzLi7Blyjd99Olv1dqrXJ2LMvB9Zpga2kdzbZ7yxzwH7SX8UsXfd39U/Nb560whSFxLyOwLNdPF/ROT1OaoGK15nWCHV7iM4EVXiNrtiNRQEaMN73XlWcovynuPJ5XO1f8+2qyI+ZutHfLDi7Gf475WKZdeziAcJ8zuQYEIBhgXwkOCiAsDLq4Q9Ymjd6oDMq52QJf6tpE93L5imcrqKkdw7Rj1+Vs1hiV3FIAswG++nXjIQPoYT32pIQDty0I2ILj5NuphIrEikp9qRpKt23X9oUN5xIFV1YpfaP5LN3UdoBFoiSMR4vn9THfrXXtWptLOWcGgci+hrLepI6s5moaJ7EPCMhzsM7nXrqep7lNjv1uPLTM8Gwm+CHBgBaAqQowTyxwnwn6d0mFqIQp9iKBesimtTq4Djr6GuFnLJ3nQ3qhTXoEwJtrULbNVXizmK/xC+LslgmeiYtkVCrG5LwMCYU5TAwaZlRpCpZreVTu+Fq/k7FtJnl0Ntziut7JR2Qb007E7plMWlG9EhIAuR4APAOA8vzE+0pQco5T8F1Zj4oNkpic70PmRDuG1lzVx8bC6hU8EC28Kp0DtrMumdcrzl8Nzzmw0Xgso7+nnnrKbt26ZbPDQ7txctMmswOvpoqsLGvG5fLS7t69Y6+++qp99eWXZUbUJthibgAEc+5gffL7D3BTZxU38B1ANhgObKxKmpv2/GJhHz4Y2rPTgc1GydzsuURAYWRWJpjeYVt+/OP3uAVacDPWds9SFVm4d/o+D/X5+1y+HoObj95D31pu7bUL13P66FFtR4rxoHAT6LISsBBn0Pno13m3f5mLboKb2efpo4P23+7eHdvNz6x64klprulgywJEUKBsPfHZTtplgHiUebMgzi8u7Mbxsd2CNg5bEsBIC5zohzqcvvDCy/bCV75qr9+9bd+8f9e+8fpt++Y379vp/NwW260tq70tmp0tVmu9r7Z/ysRpLQC+0Prj/QTUyMzGWUANepa8RqWDXr6qknACEDlVexANMEFQr1KxZEcJmHOGVTXgkERpLdp/JypxbWAODcZWU3ILcFmjwelgEXoh09lMrNX1emOLy7ltVPruZboEfwS9/E5sPkDR6djLnNewIRuVvu8BJLlPnJtnYxsfz2wwndhFHBCkCbZc2m5O2eJWWU+Ym9Px1I4PT+QoN9+sbL5YuEYq77lcW73a2XBX2aqX5egATgCPjBpYRIAAnAdqlferFBIwSww3neLdkIJP7WLhGF+WWnD4AkwRCBNamBE8aFOS2YCvQgikczbqr9bSZml4zxyAWQ4O0KChEyX4EYHQlwIuZFbigU9TrwQ8JuMUbVM0/GrKWA+PxIprhgcehPK+YgsC0vBe7j4oxk2DQzjAhwNudZaJcNeUf9MkG9+2BYpWO2dM8klj4rY3nfpbAFYzlnhf6RG6TqlrElW2G7rLO8Lavb6DiICbe5zdAXbIjK6WYsnB8HSBVxh+AxftFkutkiOy3LABgsgyikWJARAMUwdFe2iwom1biojnoSjKlHCGp8sF2goIBdN0nUNARumheyTpIJcMnfpisgkM5iPE7OUNpVJzUdaUadZxRwdPQH9AclhwgJu7eI+NH85ps9A/VJgVTuOaa3lY0iIWoJc0eukvgClnNOvwqzIXgBlYAc5g3rmFlFWyYwJ4mljvxg2rn3zatidPO2tc5zZEBAD5OdSix4cbGU7Wl0pINRyamduSqiARgQ4v4JuDoJSlC8RiLKvvdj5WpTtktj8+st5orNcy5wEqVXLkk8PbtU+2eKA5s4N1HKXmClgoHVquxNAjiKFtpLlJZhogkQQK975e23Bxaeso9aT8uzc9kKM44CEMcgVpyB+gCSh3S9fZlZg7IH7INUgrOd00lWtwkIq5gku42KqMAzLwSlKNrAIYH00cuA3ZDtimrLlKSm3XUbIf6zINoOsMWyMvjWuuq+SHsz7UxwqSlJrx/g+pA95XJeHapAK0dbG6YMEGsKPEA2sIr0cSgfnCHuGMEgFN0mZlD7khyQiMgaoDGKQjMXXFVAZ4XqOnvJDOcnWxtGq+1Jqr7X1Q2R4N3ymO9jMxhh3EYjzA+kQS4dQq9HJhIC9hPfN3fSXBkFOR4RbBIiBj3bfDwcDGo7GNp0d28/jEbh0f2TM3j+x7npjaB4+n9v7jqX3y2ffZ08doejoTQuqz6O/VPZlkvPba6/bm7W/ZnTtv2P37D7T+qYxSjrlZJpogUQQGAVK6blWUnBMc8H2wOAVujpytyc9hRzhjzHWXE9x0va0Aaq4DKe/2MPN7vK6FVAJIdN05zi+sQf6V5CzBIAEe/yYxyX56fHRkBwcHKlOjo5ibDHX0mecXZ3Z2+sAePrxv5+dntlic2eXFfZl/4Prq89iBCAW6yVZrQZ8AWgI47UDNLO++aqbjwFZXrniFWZVlsfH7EkbKktYE9MTGKwNi6eFdA2MTNIsf71kvE4QNVliW5+r55MwOq7/70PwsStKTpZbXL8vjBThmSa8kiAJMaBmAzlhPoJJqDjH42Mdk1HPVNVvapgtn4qoMUQzYLMHt+kQGdwWb9O3YWpLc0OKegzP6Uz+Kn5Vl6YFfJCCSoGe6wreM1GCvcV+cmd0sqrvKW4Z0CRgX4GsCXFcAWZZy9MWldxl6nqqkCpMYaV87oKsS/bcxlHJaLueWbuxeAR1jPDtY7P3je2ZM5hyEUd5dmpTks10B4gMo0TyJZEC+7p1yHSWg3LLiJCeUjEuNQh+6qUXI/NP5xcEu7ktJFiVwHMyU9FM4l/s9xD4QgF/Lmix67AprK8/DEVQxRvOjleAoXkPFmmRdCkZw19ZdzO5sx07OoU0ApKYk8gxRhp7zTbFNJLE0FljXryVMSmZiJis0XzS8nWOr5ysZt3kODwT2yvhLQBkALvYr9UQ8o0r1o62VbFI1cqx3RUJAl4xESCmj0MldxBoT84E5xB7DR7KU6TuBm9I83WofKro0dJGLhBKVIjvXHi37PYFgMYwluxXzolsWrrTPO43Za3CyxzahFx/bxFWmuNDMrQBwB6Rdgkw6oKpa8jErEDnWXABIGJfO8OySeduodhOQ35qp+fPkeFFRT7Bec12dTKc2m80E9gsgZo0O+YzEk1qAL8ZL2kQS5yik00gKeaAgFfWHB1b3p3qOw4MjVVVx5jg4OLLZwaEdHR3ZrSeetBma75qCfjXNWRwsliu7ffeOnNDv3rljb96+rT7W+SaSLJlskaZnSJwkuOkl87ikD3VuGQ4ANzmr4Jtxw764WNiHZhgK9W02xuh05IznkADI/tAsuVaV8B4cXR6/xe/RAo+Zm99mePxham7eXe3tlTNcbht7atrYlLJ0abgpkhXgoQ0kWDB/0CO7pMBrIZYpSuxnLLjbjU1OH9p4sbDLo0NbHB5aw4LBYZKgV2AGix0amrDXmpa27toclwI3b9w8sYPpwA7HoRWXdXBxKCZLdjG/tJdfu20vvnrbHl6c2fliYWcr3NMWDtCtQyS7rl3bkoVE7CTo4YCPDgZIM5DXEKxi8iHtKrQPidedkSddPxbo0E9U6bt2Lg96Rd0PvcUBQG5UMspQZHZoNj2wHi7WMv+gHea6PguqNn/o+DJVCbY0gslIKnJYCkaWzDNC/wOwU4AE8RP3BRgKQCAtUFh+PRuMBmJuLuIAMKL8VU7AuOC6SyhB5hjWDKDbuG+bYd/WvdrWsM74v8XWeuu9DfaVrddv2l7gFYc4NkpnlKpcVZ4TtZecJnAECClGpNJuTvrCTXrTqA+0geRhJ0pu5SLOxtanrbyNE9h0valg30kJFFA8M5j/P3tv1iRJdqWHfe4eW+6VldlV3VWFLjTQAHoGmIXEkEOKHEkjUWOk0SQ+yPQgacThvOlniCPpTY/6A5o3vchMRoqkzDQ0iRxKXLAMBjAMgEYDvXetuWdkLL7IvnPucb/h4ZHhFZWVXd19A6iOjAhfrp+7nfOd75yjhXkka74o1swDGyPNyBR0hp9jYSjC4RRr0UEZUy++cC0wY0Wg2DZuToM+pjduaf5F/o99I3FFymCyfJtF7sKxycCjYiquTB0XimJJHR6tnCzh/oWC5mR9cU6vDVCQ1eU8B7LBcxxKRW2CP5rnVIA+KhOlCumqiTNMl4xeybeZABcXOiaEUeraIcaAlHh3edyM1qFrSKnUuvHMZ0wuhoiZx89yirn8Y6qjq/fUvLFKIlHGjrIgVNQqXfW4MtUC28eQWR4qzFVOJebeJMuabDKbTzJFVROUlAqiaGvFeCr2BH/JdJXclJJH1YXQyNKkzyhhy5Jf1FmBBppzLkrIvIJXLDZm3mJZ4wnWSQXXLvJ+hAmLTRFoFCaxJFhEtLkO7O2huLkvYJzk0kvHiAtRCaWQA3n3OdmOHFdkMXbpDMgROTBMmsXQaLc2SciVG8vCGCxz3hnLUg1QpmaNpgTIp8gIkHEcUea81prHwpXwZbKM1XPM8Sph4OlE0j5IxVWdysqWdAYt5b0+HkvFa2WHDiQtBvNoSqV3x3LhNaSAD8MoxSIypiOjCiheOgAsjtOptW4cSlfweYXxzMI4BN8VYGXaCAK1OftJ2PGaZqF6VaaA43npkJR+d6xNM64MTLViFM5AF9avhO5regOZY5Jng/uFhotrqgaCzVZwyFV4lwXAFfxwFWJtTpBpSWBVc8XuCROYhcaSTQK2PXFS5bJeC90dWCOzeAScXQgDn/mgeb8MU8knmKwzjJ3sV6Ye0Py3Ymyzby8upCo6x2bHOds0bE33C7XQOfQI2MS4uTbARq+LrbV1vLr/Cl67tY/XX9vHl25toMt+YRJ+Z1ZYagqO5PEox9H5EB89fIwf//QnODo6LIEzC8E1MMgMIYIh/I7KvSXSFyPB5dwU5kaX1d8V5LRQLz/8Syo0SwoaZZAoM9Fjq70QpceNLS9fXJV3zYVUTwpZczj26EhlSNt4dIG1tYGwRvZ2t7E9UMBXDEmCvx7YRGNyyFD144cYDs8xPD9X8NSF+1oYqRjaXkr10jD0wAMBnGSDdYCCdbvLF2kgEh0e8tMM08tCbksKgwfqVUx3Iy1I2ggW6jK5l4CLY585kEJZVB5T3oHy0la7v+tHY3zNAFfaUAdaebPeTxfg9nHLyWdgkQEyoiU7YFZ1ZLeXWDGlkrnp8u45gEojeNwT1mhUkjtZ8rxV4Ff5nG6M0rlVByQM6HVdI3umAmiGABsTuWJ0Wp5PBXh0LxS9yWOqVWBdraG67XrPrPfR46tcrHa+gbpl2LErJKKpBJT5pgCivnx2rT8Fda12wJ4BW7V3Y8Ka3Ewm/pjSwbx8cpcQcqs1wZiNNuar6yumaOzG+fFmuf3U8aA5ICUCyGNu6lz1WMg+uOxfu8Vz2biwOaFbmTEjdfBp+hudt8Yi1aIrro/MXvLSKCjIp89qziK5bpnT3BEJbO1z15I1txyrts5U7eD1JBLlspebMzY3KpauYz27c6Pc6afleJ0FgsRBYcfas5afHTPaHw8ls1pl5QPcjNybZZQraOd/J3n/3WDUKVXrQGGvVizRaj2r5rg4M1msb0nf+22rOnJWqCU72AHy/LUsWOXGBaNbJJelNx6EGOWlLCHhRcDNvJCclpoqTFMVWSj9cEJHBh2jLiKARSxdOhnN9aoFZSVIxsmlZLmX7GXdr9U55VINec4xW7cZ3UkXvkIaamuxp2WsOhF0mWausyZ6OVmaG5sb2FjfwPbOjovw0YWDZzDfpqik5HGMcxyfneKTh4+/BlivAAAgAElEQVTx9s/fwfHhoTw7n1f7kxGoOu7Mucd20SkpuTbFOav5+jXXpvtH3YUFjURH2cXPsxRf3enj3gDYoB3eY2SdZjs3ZqgPas44OJYvd+GI55CAB26aY83C01f7HJibq/fGwxR4+yTH0XCKjQ7znxWYoi8EOAkPdB5r5Wu/+JepNmI8KX1ErGKGVJOpRmbVa8MzvDId48GghydrfYzJaKKXWYxe4lsMmyS7hyFAmgtEqtXlOS5GQwnT3lhfx63tNXxpp4f1bh9bDLMT7U58pBoKI+slEUjnmbScGwIpVOnfnPtVsUgDOdzvmitUDfuUOJymw1FPD9l2zsxj0mPdTV3FCwOTDbRSVcOFrHNRVqYVX1JYQtZOMm6dAWB6ttOxPB3UaSUKqioBkgCJgjMuwrn03PHaupTzpQxBo/SLvORbMrg0xNv5FdWT622yHQKU7hkk3YFsLJShNVACEt09PLBOFAUbexwdDnwQhU+/lzGjGoV8JgAk4WGm6DgX+YzCgUzZOnNKhBV5kKSE3vbomiYPoeNEfX5qhGkAjwnd2uPmi7lXTVsqH4djTL19ysOz3tdNd/bmyv+yvnAqzYyMhaliiVAtjk6yt7u8ksyj6PK3+iqiKa72aHobFwJkU97l6RHA3I1fMVYi64XK1nKRO3qmG84SLlNaCfoT2XbCxnSqgj2wM42qvpWDCS67UGNX4MKGpMhEaL6aA1FDyXTNsNQTAmB7FeSd29+FQNk4dvNSlBbte/4TEqzM56oggM2D8iErHMwQTjfHVWmS+cH2l4nd+RAE1t1TM30r+4ZjV2x2DYdjrl8C7Am95GR/iyiYI9mB/6KcKUgvQK6MTbd0ug7VpUXnVEywzHRnk6O3xuhxyh8VprRN6HL+u96xRUy6XUEGNdd1FsjKVhrwMlKUdGNTwvV5QhaupOnQRvEqmiVDBwvlpcpxpZCa8axgiM7CyD2XIt3ubFfh09gbotS69cIMEA0L9WpMS6SCDXpdY8whpJXLNf/xTG42byBKhXtZ0qoCGzoN3MyxnKFyEIHvBkvEGZO6QDqJev1gf+ruIcRWHcfuUmI4zayLLjjBbQJyvvV5uWCbYcRx6gr5yLrLFdftxZwLMo51n7Nl10AVAybUn6ZuSmflWnIrV4SJY4PjgUn7M6leenI2xMHJFL988ADvfPIRzlggUK6jzAY2neAe2Qz8YI4pqfrt2GAGWFZgpxYK4rxhwTbLrWnMBjEEhEGn77KGOOPM5ukSO9EGyjO+VytcCcI5phnZVKrHkOk90Xx1UmhIWZxcC7gOkRn72o1NvLHNIknK8ugwjYw3ovTamrOb80IMOKt6K2uDf3CbR3AIhh1qyEGpB2jhlqt4VTDoc1xtVgVZfiF/DbeOtzlVztPaJuZd1faHUqUw/cM7xuboZY0Rtre3JvugpdsURSe97FW20l+/PZ1wmTBmn7LlLDD5LTq8pIBVusKydjT93kaGc+uqAXQleFcO4kubIHpYq9eMAtB4xrJLzewpivQ2XKdiSc/9WCJ51tGtGn75OLr08SsAV3VIf6C7v20OEHOr1Hj90R8vdlz9O/+4xVNPr9cw38oW1Z5Db3N537bt+Zl1tHHAXvKl3cT0fX9Yeg1Q+8r1vTS9WW9QhkfrllcNqw1fM7kqcHjBcJxbnGafVcPAqxY1dSFtVo3AqeltXqGr0p4s5aWP6bfPNjTR5ky3LcdTs0yank/0ltJYqdj7onOI48xEXGCaFTgbj3EyvMDjkwu888En+PDhY5wNL1wkSiTgI+0PRihVBbMs5YHmdDfdxVivfCe4qWzOrpxHTkG/exMfdyJ8a2+A+2sFNuIcvY6m97DIk5KFbVOwcR15/rUhXGFeAtF//Y8+MjedYx25UWqem2d8Z0GhkHNztaH2aAK8c5xLIZ0b/RSDbowsHojBJGuEFEVlAZnlm/dqLZg9yyAFelhsAadSTgVdwjqmKW6enuPGeCzA5uE68wBqYmipAptxodRCL1Jxm0QnhhgWqVQYpYFAJYJhXsxR1Y1y3Nvbw1uvv4ZsNAHTifXXXCEYyXsZoUdFUvQF9aaX9qBb2CUMmeCDhCYqyCJ2nXiXLZ8IQSGy/QxAqXYxAT1EEedNPKXVX48t75LrBslfJJ2UIyWwK/udem/YVV3TNmoKR7lJGDXPrdMGasjzOSOYz8B8o+Uz87EcoWAGmORqL9WpTU4lvlN2rjRHWHYa7iEFKQRAkeAyMXo1O5t5fFWrUXDFeaqlXSoA/tcCpkpA1xrqjpNT3T7lr+/iAU1mGRtzW5/Ue1LwpLqXbG2OMaeMSinYYjcpwdkKaNC2avVTr/n6DCWIYUCvaQHa6NLAc4BInul1PILIjHKilf283d+Rj2QcUjlKGNqtbGCBkUwoon24ZOUlRFuByNVNHPzsMjkoy7NSV2yFqN4FbpUWcXxLP5We11zy4xLcZEZNhgm1e6lPXQEug5PlDm6cFso4llSHCoqwf8TTK+1wgGeZTbwa3yUoJkCsytGmkfgoDJyTbrJQY79fnVFhVox6IKo5YFpRWbLbU/pinQdkQEp1cgfyTQlIsh6NgHb6jEy5YewNgxVVFq5qb+ll154gaErWOIfBQJKhOvDTiXx2Zee40PB4/pNqoPJYfGiVvRRwAXOlufa7Iadz1SXzJzDrgHuZv5U+ONPNqQMKBQr0h4BPfJE0WApuVmuvXkbHfIEu13wb++XNtANFRhIy5ObOIttaQDsHFHrRAiYvS2xJ3qGBjmZPWZCejk2uv1qIrhpEthD5gJL3wN6hbsi6qIWGdYNEdm8fSRyDzRwFzF1WXlkY2BQCc2pWfVnK0nW+LfnmdCrb7YBQCQuTeUq2hrcGy8TQ+adEFnOwuEf3PBqWRWM6HSOdTCRH9ulwhHfe/xg//eW7OB1eaKEU10zmYE1YRMCFNZJpQQYDAUDNV6aeBxZqYtiYGAAu9URZNZ3hgLymMxQsN2fJ0CxzVGnqnZKd1Iql1W7FWnTUDIvLZwuS3cc5JqTfTMLJOa5YTZh5uyTEk87a6RhrUYrdG7vY39vF1jrL/hUYMKTNpbDQsVQVjbG2mNNiZs4texwfeFh27Mzvdct5uf3NtcN/NYGd8w6GeqO0Uu78y7O2Z2/ipRZxO7abl7JjlqyycjefuTTnobKMnLPNLQ5WaZxGJ3U1Xab0wv5/TbeJpVq69zJMwyfVOSfKTANqul4rjKMJRJMIiop1ZwWOqgbPaUu6otpmuXBsVFEP5SGmPnh5XpcNLVFdXRMWjwFro75ryKw5QctZsBRlVSdf0/P6rdRUD/WXhkxXeoTjupdehXrbJWKnSYb1jXYRoFSqYsvau0DCtbEgu32pOFcTqdTvHNttGXai6mvlLLe9p2plNR8tt6oW3vLnQONE9g7wEbTasQ0NdK7hOUH4S5ysHU239ZpWrqN+c+fE7+EbckenC3jylrqg3lgxtdoupabk8n6tjqgt1t7atWx+yXyp5z1tPGmRgPRgjh+1a+dmRg0I9xU2d6wLWLOlUugfjlkslpExX91jCpNemJueo9qb5s7PJziG2j3Na5jYCC4L/Mwq4cg7/I4pXpjWjSnwzi9G+PCTB3j73fdxcHLKUriaj5+pGhiFVeRSUJftpQOSDlpla7qCVgQEmOLJcm46/cXATQKcUqBILE0WWtrBh8jxq3ub+DKDNiXbF3PY0vZ2+otj95eM+WUTtM2ACMe0koAwNw1lr8xfXZnls4Gb5opZ8jmAm63k3njQkwnwIQvi5sD9DWCHxAhj5Yhylqlus3xdXb0RM1uUGi0CRjgFV6p7c9Gi8sjw7YMTRMMx8t1dZNtbGgXr7HGpTzIlBZ7Uf6W/j8cjWRgJaI4uWEyEuTiZsD/DaEqjYYxBv4MnR08wysf4y7/+bdza3UcibENaqi53kqKJ5UsWVAvNc3urLq1sqwKc+jCK7BWJ5jGdCNCgYc0EdSo1jMqNgmUW0jGzC3j7Vc58iga0yfeOueY8S7IPNimu7ma8fyoJwz1fn7A7nOHugD0xih1YJGFOLqxdZ6tejEaYFONxiefLfVRzc8s+QlFSWWA/TATmzdEhA03y/hBFZdVs3QQUhCgb6sq0KrgsjKESePAQENVcVeQWtmxJo8uWqgAld2KsRSnkJYqXeyK3gcrdHahtDCldqyp2q+jzjiFZhlDJBSullkfnIAPHseEEgHWGuQMMxJAQAEjzh0rXybO48eUgHYKAvkJs4GgpK2GAksWsocEyKsj8c48p6QIJ9gu9OZLx51qrYpAIZbJ7iKsYuGlothNVCSo7UqYoIS4vk2MuGwfXv7b+bew+A6V8A2R+gTElRkd3ZWzyeTiCZJy4/phRQn1FTtjRnipTxo7bOPEmdBnmKIkrFRRl4SKGezo9t5qC/KsyaDQ8fP5VxSQs0JO5tsk6wvs4GTiwiKOSvgU+a1eAQgKLZHURCHRMM+cgkLY4VMhaJk/OqVVoxdLZcakfzeDSkaZ9RCNdGOtzgLMrtCP5sXq6vDgwUMaPGMUkPJsCqWtUWenblHfRNLXiMCvC+y/rOltX2WoB7zwFzTeutECTA8dn3Pjzm5aMGPe1EJrdDPMpxXHG8KgqC0uFsbiUFFyvRJF09rxn3cywwGeMIk+Z9r5nKuG67TSndosnxvAQ71d7DvbSRPOzlWSujACjVDGQLiSwTZCc84XQdiIovUubUfri+HxauKtcFt0zljPTlts6NmTD1uUXRarMz6xgahjmH2XO1Qpcfvvnb+Odn/0FhqenArxNmPqALg6Xm7XDPNQF0+HwOwX6Dby0tnW7DONitXQtGCAFgphn09gOkpBfQ9GTDosLaKib5bUSxqb3j3OPzJgyR9c1GARmfJSgmVtLJWSPBfamxhrJpTIsxylBzdHFSEPUsxTnki5Dc42NR0NMRyO89Y2v4e6dOwIA6/6rFZiN0SH3mwn/nV2p69EMVcSDcyc+g2xkqss6VM7aMg1Iw3JpO1UZAl8dU8Gb1h7ZE/w1pXbBy8LxZkIzZ9aWeTRD9lyPRbS43e1/8ft+UV60RXiE+lJdjGp5kKd3uPVVExR7oawN/aanzxZbav8U7Y70jewmg9vvizYhlJ7bd0Yfmt1HtB/L8THj+C1XuEUwYXkp07hmxkvTPk/Hn7f/zD+HMr78Y2aLvMgOWoWje+O6tAWkn/ynN53MPatnSVAHbCPLusz8c0S/tNDyhnlWP3bZuZeNFluTKjxg9tncKG014NqZqtSs5l+2yix3nLh1rVyxFt81y5iDUsdi1f+qUVbj0+KyKp2gfkVNC9KgJ3skXzX7qjWsvj62HRPzq+D8WPNtHmlVLSft7K6yuOtsuTIyizoeq+M1l2U1l/0rSRp8I3GITcy9kOujJyenNokZLnNoVo7yHM7um7m25AXVAkgMobfcsh+89z5+9tOf4+DgSPZURoXSAUmMos+aA9Tb6Xzkc1BXdC/JBc46AZZahKHoMXUYdc5qXvCepNRhWDpTujHNS2/QQXdNdblxuo4fng/xxuYAX2K1dEamMNWT5Yb18pbKinLF+1arCfgFPigwN5d0/nXm3PxwMsX7wxyDIsab64krKCRloTGV4hy5GMeJzyh80YPX0Ah/HTd0gaDk08dIR+fo3bqNaGNLwDVIPrVY7KoRQ7vIpGR+jTyT3JhaHZyAZy75q1iJLZ1mSJkDczxFejHEtMhwkae4YAXxuI8kTyRHZ9Er8JU3voI333hDDCbmTLT8XKUoHJuN9SgIykpIrAE6kleNmJtazYyal5cRu5zRKB7pBuLmjMHrkAupAc4wd4IiLm+e5aLkosqQdz8KRHMMug3CXKdMGk/vkstjwxwq5YYrGGKBsfiMJJuhAiRSEU6TJwuGx2tEBG3J6DGmnG4ikivIKUjTOEWPxjNDEdUFp4Ces7ElZN/hsW6frETrNm8++tCBsQzoVM+qYzkSvHYh090KynEKY+Xpc7VMXdhoNZBlM/e8jCIvyx2jFlr18o0hfw/1j7HxSrBdCzEruOtwBV5Mq6yr40C5t6oO2P/kk4eqGVBchnrPwGsKRU2lHyKZsw6bEGBZhgvvL3ldFZGyBN3yW4cgrKtqXUG4MzPdIsxLWTTNU57h8GrVw1RdpMdU88FpYyRfpFNCfLxxBpf07l5WS3UVRU1alh6CDhDxNtMralElXBaYRoHGvfuO53GNsJeVSnNNdY4IVp73FEQ72MabMVAtp9mMlKpIXD64+ImM0SbPb8LhmFKINpO8nAYq6n1VDgoSyThw7FsJu5aCVyxU5fBMYaXmyDhe6TDgOa5yY8lYdWHEptKXrhA3vsrnd3OTuYsJ+JgUSOBkm1wOfDdSZx9clWrNFaYvDyhz36hpVsmW41RfFftFVk5DFcnWR7dUdhUodeuYiZIpRgUorMBza4G/hWS5VqvU73zw02dQVrnszHkgbHiPVSGOq4aXKek6no1poJlRm4wFzrgZU8UBDaUBUwBTVyjMMh7qGmzCdJ0SJ5hGEaZOslSvNf2wKu1knTF/qrTaOZzYn7LWk/kozkSORTVQZJ6XRVfoIHGUfdnbXFEtPX1Wjk4AhRRgAw4PjvCzn76Djz96iOH5CJ1ugo2NNZycHEk1cOl1YrB0NDGdhBQLovEhm6VjYainlf1GcJJ9IiFYUSR7MY0CFlUSpiari5LByb/NUKDRQEOho4WD7J8aGFqxWkPB1FmwkNTR2ONX8KU3MAz8kMIz+RTTQg2m0XiEKQt/cY6nyuRMWfyP6XYmKcauqux4NBU2iTk6qfeMRhfodGK8/vrreOPLb2Bjc91VJa/a7qb80odZZPBW61WFYdoS0B4HrVYF2f9cTsVLG7UI/fNOEse8N/uaQIs2gEZjeyqrXPZUYQW5GW0OP2UCm8OeurTv+Kw9nUuqJ0UmzbHfAGaIQ6c00GflZldUx7e1ZvExzRxUvUoTEFlef8aR5GRc6+xGWTtHuaaw0NVvRv7uupeCME0D0dYrz6D3mZP1cXTZs82NuRqe1AjQLp09s5kG5g4XPVbXX5tPi+bOjJpZi1RePt+ctJ0u4+d9rIPsAoyIjucJoA6mL3pumxsOeaqTY5qgQHVDV6QJG4NGeLoMcPTneAN3r2xl2Xe6MOhrAS65YJsvxyyvZXP7su5n9IvmofTWIrPFZO9lYZ4KcDPQUIeDrh2q28wP/Pm1Swv52Ktpjvm/148rP1uxKR9lbLHezs0zx7Isr9s0QB0ZxT/XiA22TshYlL7SJ5r7XWBNkhA0jVFpqzg1RSACulBzx+Y3RLRa0JzzX1mr1JtPz06l0vknH32Ew8NDkepg0JPc1ZPxyDnpzMrSVDlm89I+lpQ4jJYjMOpsbDphpWirRZnwGJcvnLnBCX4mieovAm7K7yzE2hUG6DTbxPeOT3B/o4v7W31ssvivyFR1JAWGPb07gJstVuarOySAm0tkeZ3g5oNxjvfPaD4Cb24l2OiSSq6gpqXY1QXmml5uXZYFuDQo2SZ1QbOoRX5wCFwMEe3fQLS1JZ4Yyakn9qqGZkrFQVcghECnJNKXSqSpViFNMwE8JcyLf5PN6X4jq5MV7rgo8Tsy/Yw2bkqXGuAqE9kwHUNBdQafqVDJjec0bSwzi3pNabwmqS+8jeFXy9pR97g2bXJXMYou00eW6CrLHuFz8Xvb/qr2dAcWlTP8syHFRa2sP3+TPHwV8drWtbnRtWIrxAhavdUr3nWZHXBFc6ep90SjvcLrP8v1Pv250La/6maPL7G2a8L8cW1nmdc9LgUEnYrcRxnCxb1WmG/OWSSVTd1LDWoFFTm0rRiBz6CUatSSF5MMRDIuXYVRYV4aYJkIy0FATRYRcgCnGRHG2rTPVjRIC3bYtWdB67Ysl+cdnBWLz6UqEQa06itasTrTIgx8p07CAl/UVaz6rPsupT4zZX5OnqvvzNUprBPmJWWRtQXVU322jzkk6881yzyaf2oZLS+Z/vK8fRPODxIIEggSCBK4Tglc5kZb3I4Sr1hwSFs9SAqbuj13LPiARoCqs4QOWStApIC1OVEUjFYWvOk1WmwuEuDTKqNbTnDqMiwEpFEp5pAlW1OZm3yXQkP83GOB3BjDbIDvH+e4v9XDl7dybLB4sUsJZACqr1tdZ6+FewHR7/+jj0oSktFmbeA982cUuNed4n+8+/7nRrbXCW4+ZLX0s0yqVb+5HWO9x1xPDP9lwicNa3kOW/rZ+6QFuFkcHAm4ib0dRNubWpmczZXVhdQ4MjaZ/0jDuqwqmxkJNBT4t4CbNBQysjsnZeEhq+jmnyeGhlvU+K56vDIC9V6z3zU9uG9APLtgwhlBAkECQQJBAkECL7cEDBT090WfFeQzn/zv7W9jIPif/UT7ahxoeJdfJKisLmrh517+TT8Xp13LWA7+uy/Z6wI3fV3CZGOyM/2F76a3WIFEvlNv8XUZ/zdf37HQOtNZ/Pegv7zc8ym0LkggSCBIIEjgeiTwvPqLz5606uXioJUIEd8xq6lxqLeY01UKAzrH7Ez+8F5HIgnP0z6+fwwFN7dTbJAJKqxfZW5+WvrL9fTMy38XBTeNgeJosyWoucJnVksP4OZqHf/ZBDeVuYm9GyW4SWqRVmbTcE/mHNRITgUe6wCnr/jTIDBA097NkKgDnAZy2nUN3DTp+6yHRWDmZSDndRpUq42YcFaQQJBAkECQQJBAswR848CAu3rIo89w4DFlRISXM8qMhLpR0ARuGshZ5tV0Ieh+Xs16RdI6iFp/muvci32wsQ521nWQJpCzrsOYfvM8+ou1oy6XoL+EmR8kECQQJBAk8HmUgO37/p78PPqLD2jWwc0m56xfKd10FjI8mSZhmPXxvaNCwM37Wxk2WSxRkhB5BWJdp1yn/vJ5HAerPJNjbmp+GgtnXf5uOfz9isCae0HAzTuBublKZ3xWwc1i6MLSHXPTwE2taKvJ1qUEhwM36wCnr/z7bIfLwE0zKvxr1sHM5wU3A7tzlVEczgkSCBIIEggSeBkk4CvVdZamtc8HM+vsTT93lDEf6sCkz2qoV0gv81n5BYM8xoRdsw6w+rK7bsOgCk2fLUxymf7i6zC+3mLRKD4IavqPhLd7OlGT/uKDmk36yGU6StBfXoYZGNoQJBAkECQQJLCKBEwv8PfGJnDTnLJt9Ze6U9Z0Gp+56YOdpteIc5fFRoW52cN3DwluMudmhg0WKJor/NlcfGkVWYRznk0Cs+CmMTVdMYAqLN2Bn8t+D2Hpzyb92tGfK3DTwtIF3LTCHlXYuIVmNbEZDOD0DYNF7E0/FN1C1ZvCvXxR+wvlc3VYODlIIEggSCBIIEjgJZYAFX4f6KobAKbnXRaWflkoVz0svR6iXmds+iBpnbHpMzXMYPk0RNukI9QjRHzdZVGouukyfnSKH97eBG426TFBf/k0RkG4Z5BAkECQQJDApymBq9JfFrE2687Zy/QX0V2kyBxmwM3XN9MAbn6ag6Th3gJuVt8vKwHhlUqWk+Y/3w3MzZW7+PMEbmpBIabdrJibBkSa4dDE4DQjoR7u1QSC8rsmcHORceAbeMtYENfNFll50IQTgwSCBIIEggSCBFpKwGdq+gCin5/Kz7HJvy0cvW4g+BXPzUgw46Ap9Ny/ThOw+TLtu3WA8zL95bJ84nWA8zJw0wdQm8LjrYuD/tJysIfDggSCBIIEggQ+NxLwdYQmpqbpNKbPLEupU4Wbszp6lYvTnLb2e5mz04GbZ9MuvnuY4/XNLurg5sukx3xuOv4ZH8SBm2UJIVcNdfXPAdx8xh7wDv/sg5taLV1gb1ciluCmVi2viv6YYl7PwVn/7AOcll+zCeT0Ac4m1maTkVLvpRDCtfq4DWcGCQQJBAkECbx8EvBD0eut80PBF/3tJ+GvMy7rRkFTPs46mOlfr4kp+jIZBXVnaB1s9PUVH7Bsyim+yDnrMzcvizx5FsfsyzcKQ4uCBIIEggSCBIIEnk0CV6G/1J2zTYWEmlLt+NEqM3pLrPjG6aQj4OaXNjoCblrOzWst+vxs4vxCHR39/j/+iAkR3ctjYhKcKgsNGeapiVK98upznwO4ufr4+WyDmzuId7YBSag7C27KZ+Z0dRXNbcGqsy6bjAU/l1VTQaIm46BuJPCztEEGrr4CmLn6OA1nBgkECQQJBAm8/BKwkHO/eqdvMFwGcPr5MBdVGvVZmk3gp7Ez61XRKbmm3FkvK7hpOoPvKF2kvzRFpBi4afrKopzhi5ibbRy0L/9oDC0MEggSCBIIEggSaCeB59VfjLVZd9IuqpZezyvun89zRD+JCpCyRebmdw6yEtzc6CaIHf7R7unCUS9SAs/O3GTnVugmNdSZzwHcXL27Ps/gJqK4BDfrhkI9l5UZB1zY/FybPpBpyfjrrM26ccB7Gdh5GahZBztfJiNr9REVzgwSCBIIEggS+KJKwPY1AxnrINmiBPx+WHod5DSWgzEi5sK2XMGgukHRBKT6/fKy7rlmYNWBTfts+kXd0Wp6TB3I9KNQmqJOLN2O6StBf/mizt7w3EECQQJBAl9cCTTpL74dv0h/4TH1KJG687UpB2fTMaY7lToUS2dHBU4nBDdTvL7ZwZc2Umx0Ylct/YvbXy/Tk0f/zT/+SMaPYZTP+36vN8H/EKqlr9THn1VwExcXwN4Oou2GsHQNSkdhceqONemzNw2A9BmXZgDU81M15dn0jYpF7NDLgM2m3wKzc6UhHE4KEggSCBIIEniJJNCUY9MAOzbT/72ea9M+15mX9ZAtP/Srzpaog5o+i9S//0sksrmmNIWo+3oDfzfdxP6uR6LU9RRfx2lyyvrgadBfXubREdoWJBAkECQQJPAiJFDXX+weTXqNr2v4Ob1NX6nrJr5e06Tj+NdQwDRCFMdIsxhHowI/OMtwby3B/Y0Ca0nE+FRAUvLFL0IU4ZrPIAEHblq4+fO/3+tNA7j5DB3gH/rZBDePgIuhAzc3EUUdeaQy52aZ86Cq2FoHNtV/eMYAACAASURBVE1xp7Jvf9cNA2M4+AZEm5D0OtvCl/cyAPNlZZKsOLzCaUECQQJBAkECXyAJLIpI8Pe2RbkvjcWgSn0s/xaFefnfN4GbvIZvePhd8FnZZ+t6Sx3wbNJf/CgU/++mkPY6E7TJURv0ly/Q5A2PGiQQJBAk8AWWwIvSX3xnbF2vqesys85Z1WPSnOAm8GdnKe4NCG4Ca5KRjxhaADdfhiGr4GaVUlMZnLXP1lBjeF72OTA3V+/Wzzu4WY0bzX1ZNw783Jj1UC9T9M2AaApl942Bpr8X9cwykHP1Hg1nBgkECQQJBAkECXz6EqgDmtaiOnPTwExT8puYl02FgepMifp5BnDWJfFZATefRX+pg5d1/eUycHORHhP0l09/DoUWBAkECQQJBAlcvwTa6C+mY9RDyeuMzrqztilixddnKh1JwTFlbgZw8/pHQfs7BubmEllJIZwoQ0y2cdFBFhXoJhny3i7i+2+h6PSVhXwFry8KuFkHNu2zz4xYxGLwQ9d9AHQRmFlnPzR1UxO4GQDPKxjQ4RJBAkECQQJBAp+qBJaFdZlBUAc5fYXfP2aZ4cBjmw2DKnrDBPJZAzbrAKf/ua3+wnMWOW/rkSZBf/lUp064eZBAkECQQJDApyiB59VfmpyzTWCmOXNN16mHpGs7tP52mkUB3PwUx0SbWwu42ebAtsfc7Yacm21lVT/uiwRu1o2EOovTBzzrjE77zdibZiz45zQZCZf1SwAzVx214bwggSCBIIEggZddAouYD6bM13+vA5R1I6Hps38t+70ul88qoNnUv016S5Me4jtrff2l6ftF4eiX6ShBf3nZZ19oX5BAkECQQJDAqhJ4Vv3FBytNlzH9ZJFus0x/scjmAG6u2ovXd14N3LSA9BJ6cgHq7T/f7Yacm6t23xcR3DRF33+vf+czIhYBnU0GgX9evU/aGAOfJyNs1TEZzgsSCBIIEggS+GxKYNE+VzcU6nvdMiDTNxJMMk3h7U176OdtX12kZzTpJL7+0jbaZNXIks+bnD+bMzC0OkggSCBIIEhgVQk07X9NQGeTTrPMAesXN2yvvwBpHuHwIoSlr9qn13Fe9Pddzs1SQRXibfVSIu4ln5mj0zvgLqulv/b+dbT9Wu4RwtIdEVuz5AopO2a1oKJAMUlRHLQvKHRZh/lMS/+4eqiXAZ+LmJn1732gtM2AaQN6trlOOCZIIEggSCBIIEjg05bAMpCriWHpf+cbCHyWps+l/uj0hMvuuaw9n7a8Vrn/KvpLG10m6C+r9EY4J0ggSCBIIEjg8yCBZfrCi9BfTM9pkh9VHAM3f3CW4m4oKPRSDrPA3FzSLQHcvB5w8zIlvslwuAz0tC5dZHAs6vIAbL6Ua1RoVJBAkECQQJDAihJ4XuPAV/R9dsMyQHPZfVd8nJf2tEX6w2XA52Xpc4L+8tJ2dWhYkECQQJBAkMA1SGCZHrEM3Lxa/UWZfAQ3taBQhnv9BK9vFKFa+jWMhWe5RfT3/4+PRCeTXAJX8B6Ym88i/tljv6hh6ZdJzAcx/UWurvgvAjtX741wZpBAkECQQJBAkMDnWwJNIelNBkEdzFwGbn6+pdbu6eoh6ybrNvoL7xAcru3kHI4KEggSCBIIEvhiSmBRWh1fj/ElsyysfbEUa+DmaYa7gxj3NyDgZsQ4Zwlyjb+YHfESPXUFbrrw8xLkXPZ5ARgawM3VezeAm8tlV1f2mz5flUFwVddZ/lThiCCBIIEggSCBIIGrlcAy1kPT3S4zFBYBnFfb6s/v1YL+8vnt2/BkQQJBAkECQQJXJ4Gr0l/qIOcq19WnqsDNes7N9cT9HsDNqxsAz3ElATelvzywctXPPI/g5n8fcm6u1CUB3GwvtmVGwrIrBeBymYTC70ECQQJBAkECXwQJLGJvLnr21Y2DL4I0lz9j0F+WyygcESQQJBAkECQQJLBMAtenvwRwc1lfvCy/X3lY+r0Abq7ctwHcfHbRLauk1nTFAGw+u5zDGUECQQJBAkECn08JBLDy0+nXoL98OnIPdw0SCBIIEggS+HxI4Pr0lwBuflZGjDI3r/B1txuYm6uKM4Cbq0ounBckECQQJBAkECQQJBAkECQQJBAkECQQJBAkECQQJHCVEgjg5lVK80VeaxbcdOHp5Q1X+BzC0lfvrgBuri67cGaQQJBAkECQQJBAkECQQJBAkECQQJBAkECQQJBAkMDVSSCAm1cnyxd7pegPWC3duwdzoa7y2c4LzM3VOyyAm6vLLpwZJBAkECQQJBAkECQQJBAkECQQJBAkECQQJBAkECRwdRII4ObVyfLFXum5w9LrYGgAN1fvsABuri67cGaQQJBAkECQQJBAkECQQJBAkECQQJBAkECQQJBAkMDVSSCAm1cnyxd7pegP/snHBZOaG0jJxKwrfXbV1iUs/dX3X2yrr/HqlEwRZYgLICo6yKIC3SRD3ttFfP8tFJ2+yO4qXgHcvAophmsECQQJBAkECQQJBAkECQQJBAkECQQJBAkECQQJBAk8rwQCuPm8Eryu88uw9BLcdGHpq34OzM3Vuy6Am6vLLpwZJBAkECQQJBAkECQQJBAkECQQJBAkECQQJBAkECRwdRII4ObVyfLFXkmYm2DWTce8JHOz7WdJzukdz89kbv5RYG6u1GsB3FxJbOGkIIEggSCBIIEggSCBIIEggSCBIIEggSCBIIEggSCBK5ZAADevWKAv7HLRH/yTjxiF7oWll9hmE3YpWKZVHDJsUw/U80JY+up9FcDN1WUXzgwSCBIIEggSCBIIEggSCBIIEggSCBIIEggSCBIIErg6CQRw8+pk+WKv5DE3S+qmQze9zz56WaKbzb/f7U3xR6++92JbfY1XDzk3iWUT/dbMovw7LrTvi0mK4uAIuBgCezuItjcRRR09ziUijQwJv7LMpFfT+YLoh1eQQJBAkECQQJDAF1gCEq0TXp8pCQT95TPVXaGxQQJBAkECQQIvQALXq78EcPMFdOELuaQwNw27vIr3EJa+ej8F5ubqsgtnBgkECQQJBAkECQQJBAkECQQJBAkECQQJBAkECQQJXJ0EArh5dbJ8sVeK/gGrpXuoZsTq4A2f7ftl73e7gbm5apcFcHNVyYXzggSCBIIEggSCBIIEggSCBIIEggSCBIIEggSCBIIErlICAdy8Smm+yGs1Mzftji4auQzgbfE5MDdX764Abq4uu3BmkECQQJBAkECQQJBAkECQQJBAkECQQJBAkECQQJDA1UkggJtXJ8sXe6WSubmMkXnZ71phSBmfgbm5eocFcHN12flnhnxUVyPHcJUggSCBIIEggSCB681r9cWWd9Bfvtj9H54+SCBIIEggSODqJHB1+ksAN6+uV17slTxw0yBKBSmtKHoFarb7/W53gj969f0X2+prvHooKPTZKyh0FcbBVVzjGodpuFWQQJBAkECQQJDAnASuQrG/imuErmkngavQPa7iGu1aG44KEggSCBIIEggSeDESuCrd42quE8DNF9PLV3/V6B/8048LVr425qUMAPdZ4My2n91xd0LOzZV76ZNxgffOC3QL4M2tCFs9rUxeRDmKIpauINh8ba9CAW2+rPq5VUuPCiCfpsDTQ2DIauk3EO1sIUKsldRjGVLy0rcW7W6sYC4PrW2Q9hBujkDlPea7DNdcx6lUfS0QLayErr/LdUpZKpBvLz6vGQZ8Rv2xRdufu1Ouqnp7m7Ze570uE4y1o02b2wi43fUWPX3ZiobL+Odw/MSyNs6Om/mRQkeROYXc4TL29FuZyzax3Ml6H29M8mYyrpfJ6Kr61Jv0i0R+ZXOiXX+16fl2x1wmo2XybXeHZzuqzT3b9OtVXefZWv9cR/vj/tJxtuQuC9f6Z21dGxm2vabXZ02XbfPs/q0WNa3t0MgL5LkeHMWx7H95kYO6XhzrvmlTmlspIlt/ClX/ZPXxGuGOX332XqWs2/bJiz7OVvp6x+mz1mUlw5Z6khu/qr6ormPfma4zt/Z7/V7uF/W9qNThtT2L97wFv/hfy/5zXa82g/qq2tLmudq0p811rqrNL+N12sjoqttdKufehWfnmqx33q/SSvcf1cx4gBkXlW0hc9BpblGROBUthf4dgUskkEusYiz2ToN6VvuOc3oxuFK1slT3pK21NeUZ5qF/v2qNMdvee263Osh9S4HxyXTFL2XmzLD5dcztK0vaVjpb/ONMtbUVqkmOKETetPVyse34l5N32RjZ0GTfUt3ajM8ImZyfo8OeyiJkca59Vu5rcpo8qeyJrjv1jpH+xuvaeECysL/L5viGhBqa7nwdOdY+PUw2XDeatL9jZ+vLb7mza5csMdUMnN+VbVbMWrovYj4uuubsLLRPbdqjtrzuk7pVurOpg7g/ORP5IeGvOlhsVDv8qtJppDtr+ovf6qUruYAHOVLEOBpF+MHJGHfWO7i/EWM98eeXa8RVizlcr7UEGpmbpgrpWlMucZ6SayrV/O+Budla9nMHfjjJ8f4Z0AXw1a0CN4lyyuaZyfJsgMjVeCBatNPhHLK8lDpAoYuIgJsZ8OQAODtHsb+HZHdbh06aA4kCnFQGCHguWzR08fJBHVuXdPzxsty/eD3eP08zdCJVPFJaZDTSYgLA3LxkuXMvAqE6Tg2nz+ULbnF67UrRUX1CN1EFT/VCbqFq2sBL49o3/mZl245FcVUK4jJJ60Yuz+09j9/G1uNLEOwVXw7gUyWMPdr8mlHMlt7KlAfKoFkOpi5Wiq4eKuqc64KiqIx93U6pNOn4M+nF0u7K+Jc7y/hVxUmxT1VaqJ8kBETd+XnMEZbLZyrMcnGZKzr2ZsZkzntwXF8ua1UBr2AMye2XXMcZ4Uu7o80BM9p8mxOe45hFz1VTuL2l4zluVjt1TqQcJMvmDweIjelFTaFCtew6pvXZ6F3Wtqt77MVXckbCZbdqtZTZjH7eNreQYatbeO1Z2P7Sglp4xfJU/xre3+VQXjrlC+RZhizNdB9MElmX0iyVNSXpcH/UfY7TINeFTEFPrlGJOhLdDqp7tBgW/g47/xgLbV06a5fIsfX+06o/rucgrr9FkVW7jljJ1T6kEpx95VmBQgReIIoJNHOdZ0dkcmBGY1sMXfe9OXjdxdQ55pQxnuatb7IfePuqydyXvaxAjWuiGZK2N17V3GjTF8tGx4KtvcVpcvcZO7vNcy1bf+sXbX7GZ/VntJHUy3PMEuG37ZtlK0PFc1DHgNs/q7VGQbm6Fmi6njWDR9BGkAXROXsKAce4BqpVQPiiQIa4GCCX5XqEJO/LPVPxSU+RoECHgKcBl64hsl7aHI10/cyyHJ3OrJ5rU08JRTows7wQU0ZeeebapNcrXFt1bXav6qFKtU3XcXVeiQ4qHiuaSHRsKQg4p/uXThaVoegmTo8V0Zjzhe2Qz3qN0m5ze0KTHcHvrD2CHtrj0UwUY071aNl8xNlWqbIEK2nfdaMIqejQYn3a/11jckQZZVUgE6WauoUCnNMox7RIMUAPnSkw7mTo8Rqx9iPl2hHFnveZSnsETyy6AoIquJlLf9NuTKK+qmQeB0zJNhUnrOqeqbSDFjMJSnmUKphZdEErVuzUgteOwZ2DVj6lnxQdECcDUiCLnUwuV4Z0F2Fjzfatxpqemcp91JqZf5VXLxcqb2C1Wmia10m9SrUPVjPUxtlse2aWZ9naMhRZJvuk2P+GJYiQVegTjsMoxgAROtxT5XYRMr5TDB6uwHGYJInoN9pnnG/WBoP0K5/H3KOzEXmGLIpwNO7gz4/PcGuzgzfWe1hLVK+TZ3gGR0Qr8YaDnlkCFXPTkJ/nfL/bm+If3n7vmRvysp5wvWHpE3x4lsn0vb8VY6vDhbFDJA9FlCDPUlGA43gxGHTlchQlolIKBZTh5yJCPp0ifnqA6PwM6c1d4OZNBRG5VHOjEYca4Z5YlvLLXvSw8V/i2Je8aTd2wG6Wirck5s6TdAUUIriZ8HdjOzjwSZfYqFIQZM/kgq/f6eIZ6Qblr9+2/larfANYZAeZ8u8Bo9xMfaXD0z3UgHmZXm7LaTKWXTM5xpaBsquyiN2Iko1YNhcZz5dv3u2ktxzcrFzRekWVhCo3JWOGypHbnHx12W8hZ6lNC45HbpRZTgAhAmTeRujkuW6cHBc5DVn1GlK3krEuSl3lgTRYxIalM3tFiV4241Utup5X3UB+1rteqlx588auu2xkLHruZee1bbd//SaQou11vGW04SmbrlI9weV926bn56XxTPJ5Vl23mlzN4jFPwiXCa/NU3Ican6OuJS/rJDm+1R0vv1INxfD3zurE5ZwFimeZD6GVO4OAm5OFGZkdKuFu3ZuMJ/SdOgcL170EUxoSNL+6ndIhKDajgWme7q5Gb22m+iDE5cN6Wa+8PL8vGRo0iGm6KiygsIv0oTBkq3W+Dg4r2GAkAduJeLbrXWcsKRihGw2bMmX/OGNV9bFq+Kpx5RwaM4DnvDgvcyxWRy/XX5bpCtKkVgZfG8Dx5RkWOo1azcTra3QrOV9Rc9qgtgb81G5Zb+Yyn2pJyJPrKDih46p2YTdHbB6oHVJhRDZHpeuot2U6vgl6lFR1cFHkjO4oSEIdbKqOoTyhM8KlbnOkDNpl9lKWfOUAMgBQri/2iAPz3An+vKCtYuCoOjv03gKQCgM/R7fb9SIqbbLrb+yOJGY7qY+q/mkgpAAvAgQt7ntpq9hhnpPbc9LYhkDANJZ9RC/Ge/OlwGsFevIZsiwTu1XXOmuPW6+4bk75TCq/Sr8yu9NZbEWKKE+QiS6tAB71ah5PPbtIuI8Nyu8iTGQdFrZtHiGik479ybV2SlstxiSOBOBkr3Tk2AgxF3JR6K0xLnIySmVEqC3L/ohdP6pTSseS2VVubEZnQNFDUfQUtnT7opEcomgEpD25nzFO2V+KuklsGIokUwfXXKfVNyS3P0gr+ZsBvNbXU2ef+p3fMBDkpvVjlmj8C3Wn2vWbmrxE58pLNq65Vx32nXM+ZIKJTJ0ToMuxUQDTKVGKDuJuR0DlKKa11kGRdaTPkiRWEFt9iBwK3rxfsKY4Mdqw4HA/Ghf48dEEr25GeGOji7UOO9jA5c/gPrZ4WfhM/nL14GZ3in/4agA3VxkNT8YZ3jvJMJ7keGUtEnBvHNHLA+RC3CwElFsVVHrWNilEQ4+JekNkAS4Itypdn+Dm+ukJ+pMxjtfXMN7aRpF0hGNKfIgEzijnZlABOIvaUGT0ck3R73aAbAquEzub6xjE9HE5vxQ9gM7IImCYJLwT97pqlVLPq7eoyoKq3pYy3YJYZFRktDXybDOmrYKW9eWpBL90J5Nz4ljbcNlrsS7h33X5YtjG9G4DWFzVdZY992W/qywdFH0Jc/NZ7iHpCUr1qC4JpySVm79/Zd9CF5++F4ZCZVM3LDJjqNSKjSlecM4Dp8ia5m3CFUUuF69/Rs+sjN3cjRdutUCSkt2ciXIza6C6UBZhcvKX2dHZJBMJZVnKBGwhzasaQLxVi2uVrIda02YYAC0uZID5pQZ0m4HfYGHV9co2RvpM+xvvS2trGWjAhWkZrM1x5ta/hd3b5jrt+qvFCGp5CA3HK3gZk+N5LyUyXDZAlv3ORlQG3+ImLQdD9E62tlzycLa/LThkGnUkhEoNeuNQcE8nG4IOwkhY5RGNhSLGMI3w9HSIMe3AXlcMU7Yj4j4nrM+K2K1h7c7JI3uoc7B4YN1ss2gU8sfle93zdudVni8OriVrmTJu1C5O4gz9JMZaN8agQxCSG4Zjn5ChWbtY1dfqDM7yjgWiVCu67G1UqFyEgYQD0PnrGFauX8oRGjG8ccG64EWbFEv1F15x2frSTtqVU3Px8ZHELX3WXtXa4ffljIYh+3OLDbHp0f09adlAvG7RuQic672tAmhzL9moOU9SC/PSOSKv6nhqW8Jio1kgYIf+RjEb8CigoJtMnGK0ZcSu0bwd+o+MPhdWHDnCCddLcVh7YKffUmP4KYalN9BD3chRen35aEYC5e38VZPgijmWfJDX4YdyPkFbgo0CaNK5zvUpqZit1V1nJcn7xI7tWf7i39C1lnaXAbb1vjBHWpLoHmKsdANBjf1vq4sQ7CxI2+TuBNchsJvyGomAl5GAlAo1imGcZZh0p+jl5O4R1OUWkyGKyYwkk4DnFZhIxFSCHlXufCrsXGKAsh4LQNZVMFKwLrfeurEiOzbXVIm4sr5vsT8LFKp1TGQUis1gQ+gcmQCyBKX5PB0ktJaFrRgh78QYY0zOqYbSz7xmdUe1st3YV8tUrqfvfG66w7i2Ltt7ba33R61/r0qL0OY02yZ5rrqARkxqlJuCtiTN6NiX/iGw6+ld/hop3xeUh2uz4bf1qc/mZRBb6yIu8PRsirNhik5H+zLHRJm27AuxwZQgVrKbZUx5F71Ef5mSERqTuAKM0ggfDDPc347x5lqEPp+H40PMyeW4wPWumV+8u0V/+E8/LsyjIuCZo5qbh0Y+G2Bgv3t5D+13y4MYmJurD6InE+AXx8DxMMdGosbfsOCylqPoUjlKQU+GH3S9+t2Wn0kWpYCY4vKzpSyTpZYoI3NuvjoaYy/L8LDfw/HaGqayqyooyv0xQQ95nGBi7qoFt73RyXF3o8DGWh9cksSbRuNJDAbHdHEAqxpYs6EVlefQhfnKZuwp/u6+VUhFBa5VTXILtTBXYqRxT5UPr831dbXJ3J2D1WZyy8wKwI5tYzYv77GrO8JCWWRDrinUthGsqnNX8tFNUwze1syOy55x9npNki7v7SnlqrKon57guY2/cu8WXbbGjLQpUe84xyAmW0CMXU4VS8vkjqW3WNSOHJiIZ5LzRKFJmSYOizeVgtdoIAU3D6TnHAJtiBgtSHfaija23FUN/KX3albC5sRl7Vl6vecVNMeaMTMWXcsF2c1RXGTWuJMawtIb2y5esYaUA1VIHNMlXMWrzfhowxi7jMlTsREdv/k5jX5dg2YFt9olW4CkLQBZZXI0T6KylXUDtKnzLIxQF1pnl7uIB/cdmUk591rJ98XdnkBngscXOT44GOFkzKBMrlMOzHTjiAaCMXKMESQhfd5aXuqTrm0xGU9LUy1cxSi8umsIGMJF/JLXZlzgbj/HWq+LjX4MEpHooBWYgv2Upeo06/RmRpm/KtkI5L5hL3O8zgSaMJTSDGTRc6xf7WrmgFP9pellduLVzPirk/Vn6UoLmYMND7EMUmjz3D5w1eb45z3GG02XXGr5Bu60u6XNWXalNm4jmWvijHbh4gmZg85WcGuTw0LKSC7rG/95xS+QAeRa8MXQZipnJHZYPHPECa48PgHwOh3y/6oXdUD2Wcfr/DRVMNXfWwgSZtlYzo8jXkOd4cbolmsK8qqsM38c1IFN09/EJV4AqYCCkZxX7RuujbaG1HtGiYPCjJPoOMfElJyU1FPJwpRWepTcakN24KDejcsT03XwHAOTNCSY9qGyVJNOTw8kYaAkJ5BnyXQqDCnvYpJ0UMQpuiQJRISrNGUHf0ujBBcosAbaphPnqOshj7pIeO88lcU4LzQSISKpIGEIuzIiE5FtJt9N0dO0a5igKGjNdlHQInD8h5hs2DRmZLkC2yUQps8rUF3J5nVpAeRbCoI6f0d92jw8HmIa9SVdAD/KWpxHiDOGSmdAZ4Ip+kgKL+7xMv1UcoOmLj0KdUsFN/UUBYP172ZdWCMzzNA3m0zTGGjr3FhopdjrbdwoIF3W6Z79Us+qQM0qDUo93YHeu7L1nbYnbWEoP52BCdNHRKmmDRNfP5+ji4Nhhg9PJjjIIowFYFbgVpyyTQ5WjksBOiubt66/KEg8whqdlNjE0zTC124m+Eo/wkA2e42h0+R54fVpSsBjbhpRwNGiTfspw9TdwGkCP221LQoEcHP17nw0Ad49zTGaFHhlLcaac7zIGwEO7rgu78Tqd2l/prBEnQemXPMc8EgQJpukWDs5Rm88xPH2JkY3bjCWXPM4ufWQACWZC8u89r0YWHdagPicXE4MU2hkkxRGqAu/cBt+mk6RZ9wobVNhjsNEQjgmWYQpAaSswCSF/M0FkEoHQzbE72reU/rGokiAW/HQcnOJL9xCp5k+XO0FZVXIKqlsFXvZ9laZyarEaPhYdY75Tlczntv339Ija7VjpP3ucWbM/LLgROXfqi/6ZVGKhTdV9gtlLF5xUZLsYGP/1MGFZ0WYLgM39R4MUNCwoUyULY6TaR5hQk9cpl7fi6yLSQaMppn+S3NcpAUu0hyTLEeacdwkqpTkBUajEQ4Pj/H46AjHo3OkzK3U72Jjs4/trQ3sbGxgJ+lhnUOK+WPo9uN4mDIfUIKU7BkbXMxJR+CeTg3JLyvcaVGOdKg2mwCqaC0zD5aOCMk3tAzg1Fyhl19L9Iwl3Sf63YJjJAeWqiJLG73oXjJavfG83MCcTWdRrnkeyibKVQsx+3PbsIeZB+HYcczzRQ8optMip5ClC5G2KKNudiGqy82US7dmyT7unOkmo+WibkxV0YbJWn/GZTlkpedrci6N5Jl2Xg2rrEx66y3mLcShYXYzsmd7KshImQte14g+tTwNR2VGzF7fZMJLkkGwbI518xwb3QSba11sdCNsdQvc3Ojg9k4f/Y6y0clqkf+5cEqynaiic78c5TkOj0fIpxP0yEJMaMwTPyADIhFDgca5pBfpdBC5vHL1vJwmAQGRyV751De/pctKbbpePumpv2wmumabT9Ufv0YRYK4uvpiufDol+MD9hHtRJrrJNGMuL2A8TTGZpiL/tIiV/e+KmbBvUhrBkotO89ExJI45v9Y6MfpJBHbDes/yCOo+YilQxMAvV9dl8CaR78tXzspgvlyms/NA13bVOaw1yuZZ9ppj9dfnV+0CMyHzovNYXy7fEZrC7evf0Uk1u095OUsd4LGcq11vtN/OZRJZ4dwWe5iXdKm8wZw8NLG+/L5oHDRBKW3SGNSfOi2YF7GSrV6jtko7W5RjPU1TrA3WJJ8t59/wHoppzAAAIABJREFU/BzHx8c4O3qM86OHGJ6eYjqaCPjI084vzvHo6RN88ughDp4+wfjsBMl4iG5SYNyLMIo66Mcb2Ih66MZTZEWGFH30BwP0+2u4d+8e7t77kqTzIKgoTSFLzCkMbG+a5VhbG2BjY0Pm43QyQZpOcHpygH/xL/4fPHnyFHGnq8wyyVWpzAhJ10UWPa+RK5BK/XX35k1869e+hV9561fQI8Hk+Bij8RhFluOTjz/BxcUQN/f2sL+3h36/L9GAibDX1ErhujOdTjEeTzCdTmQton007QxEr3319qt4/f7rWF9fE/k9ePgA7737Ht5995c4fPQxJpOxtIP7QkfaTfCVenUu30+nGV5//XX84R/+IV69fQuj0QUODw7w8OEnePjwAT764EM8fvgAJ4cHOBsORTYEHDPq551YGHJ/5e5X8Le+fgvFYIrJJMMvj0Z4cD7FjW4fb25tChHlw3GKV97cxm/95k0kcY4f/SzHLx5tYpqsIemeoZfkuDjrooM+sqhAZzDBRn+Ee9td3FvvIpqcY9zbxtngq+LY6673Efd7uBinOD27QDqdosvIBQEiu6KXMZc1X5Y+QIeemwviJKSORVvUUqMV4vDqxhl6vVMk3QO8lv4I65OhGB6yvid0fsUYJBOyLJBO1qXvxSFYItlu8nobjDrfuIeMkBVTkEnc7awJe9MKJVloux81p3OsikzgddjmUkeJUkQxmY+8PycK2Z9m4TYsIg6MzOkMkIlP4PgCWXam0Gi8jSgeuHBx2lDmEHCrjcjP9gDO9XUg3gS6A6C/DfRvAoNbwOA2iu4NZBHdDWOBOrOii1TYr5pmgOOQNY+Pz6YYTibCJrFoE32vAZA0SB2Le5H+QicwH4t23MW4hw+GE9zd6uDeWoxeR4kqYuO2sFuecVUPhz+jBJS5aUzMK3i/y7D0kHPzGbtBD38yyfHBKUPGItzbjLHd04WyQ4+D5JkfazjFNVGehQ4uuT90g1WHkwbKalh6ioib8dkpsv095Ht7ZfEULlCSH9qBWBUTpVk0Ysg7r5duIOplYtL9J08O8ItfvIt33v0Fnhw8Rn/Qx1e/9ia+8fVvYGdnB/0ePXRUFKayUUv+K4KbKYsNxUiLDiZ5pCDVJMUkzQTQYq6Osfzt2spNLWJYfYwOvbS9kTyosOokCoxKhq5/qhtUCYjZP5VB6r4XI4LhahrGIIFJ4gF0Ye+lkbE8B1v7AbVcazVgUnP7VKq+b2j4xqcaQ+q6nPm+BrQ1GazSGicHBbMi8Qbzn9aAqgwDO1/1AwdllH+rUuv/5svED/OpNt8q9Mf4t/TMCqDNIl15puMkI6DJfxHGGSQ0c5QVuJhkOJukOJ0UOE8LnE0KDKccMwVG46kkOs9jJq6OZQyNxhOcn57i5OAEw7NzHDFPz1oP/fUBNnp9bMVdbPX72Npcx3aHYGeEzlSfi3nDyeiUNPYEDiS8MRL28jQuHFmg6tt6L2t+t1ZwzBILdHlwbrVxz4+1Gfz1kuaI8qCcgMb2iB4n6TDaPVPTVWbH6vLrcCRqzl99cR0R1c+ME/N5L0E355nOeh0NR/It8Vlgbn7+cN1RBcxXtsr2WLVly/Pjrm3zuJzP4s3WfFyaU8vlc/Kh8gY7sUn0TUbp/PM292l1nF/2YfFwrAODduTM/VoVU1re97Oht9XxszKYF9IsOCOjxWNz2EpUAZScO7YmXjYR5ahyT3Hn19niFa5wyaWo/MfoRAW6UYZBlGG9A2yvd7DFdWmtj6/ciHBvJ5F9VIGICF1Zs2mgZ6AD8YwGnhTFIGVFU2z0ej1lK/lFhnSDK9kPTUZCm95ov99dx5EziUUbb8j+6jjns3Yc9TRNXcI9hg6xaVoIqEkmGUGElNGzdLC5NYayp7NtmGaYiGMtx5jOtyLBpIgxFidtpntTEaMXx+glEQZxgUGcYy2JsN7tYK3XwaAXY72rxhzXNO4lEo5nzFq3FGnMglvndLGbeT7ZKvM2LJQWeoeHJdr6XzoH3ERjSP+yVxlpZlpCbd2bO9/TcXx9p4396eo9zewD/p4g+4SAAdVdzQnpi3IqEVfzr8u3kob9dbmYZ3S6y2V5+cU4dutH1Nd/3adr4GbtpBIk9fZRvbDP3VqeM1zIlHaeC21VHZb312uJ5p0kol9enJ8JYPfk0QOcnRzLZ4Jro7MDjI4f4uL0HOfHJzg+eIonT57g0dNHOD49wXB8gWk6FTLJFgdJOsGQ0c29LfSLGOvTKaJsiu72FvZffwN7+/uyLu7e3MMrt15F3EkE3CTAJM6gVB3pQobIC6yvr4vdwpyVw/MhptMRzk8P8Md//Mc4OjrS2gJC1KwEKRaR+9zpxnj11Vdxc5/3u4Uvvf4l7Ny4gfFoJKDmZDrBaDTG8dERBv0+7rx2B7u7NwSYYyqSfDqWMO/xZCw2kxBEXP53Aeo6XUx727gYDTGZTpFlqbTzyZNHePjoIU5PT6XIy4aw8FWnoN3Ff5a/1PbFPIrx1ltv4e/9vf8M6XSC9997F598/CEeP36Ik+NjAV/PDs/RT1Jxsv3qr34To7NzPDk6RG9nA6PDY/zW7h38t//RW/hw+BR/8uNf4N+9e4pH5xFuba7jd9+8i//gm7+CB1mK3u0+/vbv7WJr7Qx/8XaBH7x9A5+crqHojrDemWINA5yOC1zE28i6XXS6GV7pT/C1zXN8deMQG50Mh+Ob+Ol4C2n/Htb3X0dng/bCOYrxFNmoiwx9dNb7AMFrOqVcsSRLR8A9kf/klQwFj56msYyHLM0lTRv/141HiJMz/GryJ9g8/Qlwdoy400eys41oTW3+JNnENO0iIuuxTKdl4fKWv9SplMwjWqTIiguk+ViAu15/g7llxM4RMDvX/KO6BupssYVLwsZlGtEe6VQgZjRFlNAOJljJ+h8O3Cw38bkVQudi5IrrkXSUniLPDlUk8T6iZANFwufgvmJrp5u9skG5dom6pQX1JA1Y1EUWrwPJFpLuHqLuLtBZR779DWD3m4h7OygIvjr7PMdUcqMKUeXiAtl0LOuCLiFkDJMprVaI7EdkVJdpdswZOGvzag2WSPr+aJjg7dMhXt3s4EvrPfRZnNHZysvdZst2ufD780pgFtxcFnbeAvwM4ObqXfJ4VODDMwUPWVBop6+bdcxwdCmnnDpfdxtlc/V2VGe6fC0zy2CVLJ85N/H4CXB6huKVfUR7N+XUWLyN5mF1VcqXUL0kd2GJXkWa68uBnKdn5/jgww/wZz/8Eb77gz/Ho8ePkPR6eOWVfezv7eMr9+/j6199E/deu4OtjYFsBJTbNM0EzJyyghoSyZtDNsRFCgyzHkZ5hrNpKsYEmXmsW0SWAkFdMkcHXc0VIuHC9PYRbEqcseDyiNizWm4RgerMKDVwU+IRFCRV9qJWRCyZoC4ccGmPLaPLCYCynPmgFSK1fyQ8xP09Ayo6RapiexjY6L97G1sJ1M6arpZEu5JJBW4KSOzaUgGbs/cxmSxi+jR/XyWbr2Sq282UPj0ZnhwjWvSKwPdFHuMi478IwyzHOM0xnGQ4n2QCbp5NCW7mOJsoIH4+mmCUTTEqMkwkMpjZchJ0mMbnIkUxmuLo7AKPhkM8ng5xnqeIOh30ul35t9lbx35/E7cGHax3E0TMDcUQdnI0cyYR5z9N7E7wtN6rc0aGpk9fOoSWHdDIMqyfpIN45ts2TIwm0K+5xR47YyFXdWaVakPwbERtfUY5DQiCySV4WObi9SjODrxZJscZq9D0tYqrJE/FUBq+msawOCBEkdIiBgYSaR6iKvxJB3MFCBhbdebdrcmKF6sRafBiOYMJprcYPvV+nutTUZA95mINIa2OX55zs64gzt+LucRUOfVf86Bsiwcrc27W80PbejSfCmXp2uT621pYZnZqsY5nmlzbFegrOW6uSI32WlUgz3/6GjgV0yDjwqIVgiVUmo42psZIYnQ7MW72E9xaj/HaThdv7K3h7o0+ugy/EudCgmkRiSFMhxD7QAzZyRSdbkeKV4hznFEPrEIqxohW5rUxK/1WMlwb+usK1q2l8/F5DmgxfHQzVTBRYOE8xjTLMWUuU+YDk1yaBAHUeUX9RsNW1VgSe0uAslyqpBNsICg6FecsDbRI9p3xJBU9puh0hUnUTagf0mhmf+XyudtJMCBblwEBdCSyP1hEwXSOEhScZweW89tjhjN/2mUvGddL86bwXlVYoA96l3u/GL8tOqrmY1i05qlMdT5Uz+V959b3y+5ouQpnruFfT1dytyZrJ/prtF2b+Wyrmen95cC6Fk/tnqPFkR4zd9HRS/xzctoc29QHid2FVX+c1U4MPLB7mzOtbEs5tqrdVyohL5lnnBNWm1N0ViGzWf9qbxOc4Pw6PjzARx+8h8noHAePHmB4eoTR+RkmowuMJ2TiXWAyHOGT9z/Au+/8HGcEQrMpJnmqIegRWdB9bHcGwHSI40kmYc5f3QW+cYuVtPt4mu8guv0lvHbnrgCSa2sb2LmxK1XNp6kk85L1kaAk5zuBTj5Dv9/Dzs4N+Xx6eiKgX5FP8Md//L/gk48/EhKE5Y8Xh2scYW3Qx83dHTlva2sTOzd2sL6xgd6gr2CaY6pyDeZ8IshIpubu9jbW1tYEXB0OL4SNSQe6VCiPI3VQJcoCHQ6HODk9wenZECfDKR4/eYyzszMHjjHlcoxutyMOLRkfBIzyDCxKN54wjFudX72eMjgpw/XNbezv72N//ybOTo5wePAUk8kIWTrBeDySPejk6BTb/Z6wJf/O3/47ODs6wk/eeRvdnQ2MD47xa/E2/stf38f/9qMf4H//6QP84mmK8ZTRCB381pdv47/6934LN+/s4OFkhL/7d27jzu0zHB2m+OHPevjRu+s4TtcRJwU2ejFOySbN1yW/ZtIdoNdNcGtzhG++coA3ts+QFJv4zgc5fnm4iWzzHrb2NnD7Roa9Xo7paYpxtgGs30B3YwfMJ8qti/shwWTq7b2uOvzY35P0FGnGdZ8OLs3xGRUdxMUaSKGhbfl658+w/vT/xeDwZ9js5Vi7tQNsamREL9rElMcntPs1XYy6SJwGZ0QZ7q1TYgIpsnyINL+QedDvbwJRX3OeEjCnHWyx27JQyY7jkre6Ik3iqOnpP45Esjbj8wrcLBhW7s6bWVxm9Q6mDiAxivZxkR4hT5/IrpMkt4FkE5mwKNXWVmeVI/14oKmG+JtjXyPTZK+U/MV9RESB4wEmg5tIN+6hs/EV9Ah0bn8debzGxAJOs8iQTSfIiXJKASsC+izOTOeDgqfcHy0vLJtQ/m2EHqeLUYsShm2e4eAiwU+OzwXcfGO9L3m2lTrg8ri2WKrDIS9OAgJu6mDVwBn1uTd/tu8ve78TmJsr99YnoxwfnueS9veNLWBHcqtzsWGuTd1QFHxoo22v3IzqRHcby/uk2pVW4JO1kSzJJwfIz89R7O8h2b2h7EVq8xK7qgb6woq2XhPV8NbiRVyMWQWN51t+lvF4jMcHR3j3o4d4cnCAJ4fH+OV77+Hp48foJR3s37iJW3t72Lu5g/1XdnH37h3xWA4Gg7L6IDd8eimnEwKfA4yKQja74zTHSVpgOMmlmBPz4kiNIhc+zY1FjMJYou4F5FQmJ8BwNAUq9DsNX1ePpiySUU5Y1eX5UEKHGRmSasBxVBcm//dkNJsKvLl/xQO37OWMKavMaPlKZXyVLAi9Tsmeks3HvFxuw7mEuWnXMcNNGb8K0hh7k+FA9bHcZPTY4ywCgeYfV9s5C8So1cRWaIEgzY1C/yJZMcM8wTBLMMoSATYZfn4x5b8Mw6kyN88nOc7HUzEyj1PIb8oWziT0hM/KwhtUbim9zXEmIUKPxxc4moxxNk5xPBrjaDwW9vVGZw1bGxHW1zpY7/exPVjDereLPoEHAdU1HUJaMLeMPmVlCzml3j387KdFA2B5Ya+yKvIlY0iMEM+YNabKsmGnHtLZozhX6i+f+WKjcNm1F4Hfl51XbzebJuDmDKPE5G7tnAdnmu6hpo2FVlfPbY/P96675EzbPRYS5Uw27wxIZCwvY22Wg0JboVO0Cve0+3ENqsa/Ga6cI7bvayhP01zyu6zKxWv3sFWiOrN0sMwY2frhWXaumaHR4DzRbUgVfe/u1T2e5WZeSFl5rXLNWyAVd32//8h0VD2qYm2WjH1jXrYoqMPc2raHSAoPa4I4ZlRlk3BL7xmb5mEZci5zj8aKOn4IoPEamsOtI5nF9vo57t/o4Ms3uriz28ftnS4GSdftn874yQtcjMa4GA4VMBNwU6/TobHggZpmIPhFh3xWvT8Yrk2nWbaQNP3eYk+lDKznla3DkDiGZxrbTG1JAi80XOVdOk9ZKQLuOP1H2VBa3EQqPZPtKZ+NWElgIkOHwKXk0iPIb1WWdewREOl11HATv5krZKR7ii08dJypXqmGpP7zAbpyTVkit2Xrr96RBm21Pvmgt50vxTqe4bXMKSrPVgJgBoS51rS4lTpPfPb+bC4fkZm/DjWBm9K3Ps3a38znAeby8ZuX46XSkXm+5Nna7NmqIc2+5p2q8yH4bkB5wLLtM+5aDtysrqWFQstMNAueUFJKmXPPFRet0tfoNtDpxJiMh/jF2z/Dj37wfUyGJzg9eIJsfI4o1wranUEf3fUNpMMRfvLDH+EH3/suUjIxBz0JWZ5GOfrdPvY2b2J7cwvnJ4/w9PAcr2ys4+9+O8G//+sbGE838e8+2MEvslcwGKzhYjTB1vY29l65JWHlmkbLrWp0ZGSZgI3UtbkekrnJqucnJye4GJ5Lu/75P/8T/OAH3wfyFP1Ogg2Grwu7fk2ifW7sbGN9cxMbG+sCXnV6ZB921WYSdl6Mrkt1w78JtFHXFnvKKqcTyOxvCLjDkPLxaIzzIcP1TyRc/OT4CBcELSdjVwgoQpdM8EFfQFmCmzofchQZwVpe2zm3OhqaLrlDhSmeYGNnF/1eDxkLxtLBL4VlMgyHZzg+OsAmw/M7XazHXUzyDL/zO7+D04MD/MXPf4bB/g5udtfxjXEPXz/7GP/T976P7x2MMEmdgzaOcP/WTfwXv/NtfPvrt/Djwwl+7299A9/6Ro5BfIAPPrrA93+2gZ89uIWLYhOdzoXYpb30Are3Y2RxH0+zLRSMBNw/xt/88hAbkyH+5V9s4u2DDi4Gr6DfT3B/Z4Rv3R5jHSc4HfbwyfEGDrq3sba1i63tLelHrr+cdN2usjaFkXp6hjTtSOXuPE6RxxPVCwrm9dRCwf1uhu0n/xa3jv4Vbg8eYmO/j3yNoexj9DqU75qs4booK8Cpm7/yoSWwh/pe6sDN4hzTjM8Zod/f4h20HzuJ+MCreW96k81wYxaT4UlwkyAm9YWxAzcnkDj5vK8h6jNF5uYXKtpVfE7mKI2yQ+TpY5FLHL+GIt5GyoJPpl9RF2kCN2Wd0GoEMdOVRJz9ZMza9wzh70oOVskZ3ttFsnkf6dY3EW//CvLtNxElW07ZdWt+UWA8mkj/cO+gg4FzSdIqkLXsEQlK/cWcsy4NHddFtuRwHOFHRxe4vZXgK2tdSQujs76ZsLB04Q4HXKkEWoWltwU/OeQCc3P1/vlknOP98xy9osBXt5gfS3wdWmnTpTleprSsfvfFZ1pYuu5qjp3AzZvg5tND5BdDYG9XKfWSh9CS3Fd53WQ9LsOavcXQKTrcfJlLRsK0JJdJlXejDF+OJXWwLObD0VTAzQ8/+AgHT5/i8YNHePzoEc4uLpCsrWF/fw/37tzB7Vf28creLvZv7mF3Zwdrg56EiTMp9EVG5maOcwG3IgzJ6BznkmdlOE6FrUevGxmgZkxWYekFumR3Ms8YQc2OVrcXYBMENIsyrJjApRoYZOIRCFXmDMPFNP8kIWwpxWR6ofvLrGdz1mlC7+q4qtBSZVw4uTW55q0CpANkqZSoB3yeaeWDMGqEuE3UM+h9LoKFrbNtxqSQdnpgqbI3XXgcQ/wlKTMvWAMn5B56o/K5SvZPBXf5YavOBCnlZj47Z6s5f5qrNOsBIlmh4OY4jzHKNJfZGUMIs0IqBo8IYnJcuJybCm5OcUggdJojG6fIJpkas9w4I+ZmIuOmwE0qmPSoM4eRC2U/GhHsHOF0NMJwPMGQoSQoMIhibHZ72BoMsNHvY33Qw2avj7VuV4AHqbzOh2RSecmZX4B5s6lEUCKsKCmgR5mUj98qxGLsNobQy/QRBavieYqa485TIOVyy0h8x3WgqrKXyzHssyLLcVFbZhSMn4U2yvNqOWEbV6gWC6IOpwXP5M0TAd7dTQyc9O9ZjtIWBrj/7HZ/vwV8YikKcpkiJKxdY4N5c8HCiux8PzTbzdNSpjK9eKAxJauQdHVoVq5K5uKae7m5aLPUOdlnDitvafNYxtasvGfWBH3qxu70v5zDlLy2lMfVK8WXl20Hl5XrS9m53nnVg8097+za5H6Wa7jq4paCRPJLuqct+9tG2bwMdJiqtHX26suv3muhw1oDaXblK7ugvLTtpWyEsmkksE32cVXqmWOM60nCsPW4wGY3x50bPXz9Vh9f2VnHrbUYfZcnmCG4U7LXh+e4GI4Q0YAmo0dCFGkMaSimAJpSUC1Gp6MVUtWAcePYMSEaBbt0ZFzjAa6gItsvfSDGedmR8lAEXcimZAi5AJKZsjMNjPSdJQQiShDRlR7g1RTctM5WNouwO5lOIlNgmSkqyMCRyLlirA5VAS0VOBOQUy7iwG8pXGLRIu5vjiu5jyLtLMEhn2ba5QNWyvAqZ+zCaev/4DPdZ/vKdIlqTbRUPe58W5DcaY2gqa/beI6cmbWjLITqR9obcKvPb7qBf94cmOexVmfSgZQn+b1rILH9qFerQqdrwmvY34z1uWiEV/Ko9CBLC6HOI6dXGSu12rRmMg6omGt9VrtpqUPpU1TnO0BXD3dEB3ctnyGrz+5KbLh2yDgrx5sbhw7Y9IHTubYR2JS0PW54W9i2u56t2t1OhPHFGX7ywz/Hn/7zP0F6cUJoCYNujF5PmYe99TX0Bms4PTrE97/zXfzZd7+jTLm1gehYzIVNBuad23ewtb6Gd975c4xHwG9/46v4/d8b4K99E3j0pIt/9ufr+FcfE6A8xsMHj8TR8+u/+Zewt/8qWDBPXdNkro1kXeh1+yXgu7m5iV6/i+HwHEeHBwLIHh0d4E/+r/8TF2cn2N3awK39fezd3MXm5oYAlWRkS7ixY2r21wZYW1+Xa5M5KWANdc3JVEkECW2TRICfnAV9XNqLs/FUgMzjo0OcnpwIe3R4fiaMNrJMqZdzPWf+y8TlUBYGuIT7J/Id83sONnfQlzQlrHodIeHfFCALydIp1knQ3WSeT4bmT7HWZehuIuxZymw0Hkr7e3u7WMtSHB09wFfv7uPw8SE+eHqOnbuvY6+/jq9NM+Q//hH+55+8hwdjdfoxJ2eGHHdu7uHv/Y2/gt/9jXv4N48y/NX/8Nv47W/tYjt6F48ffISfvNvFTx+8gpP8FnKcYq+fYT07wFt3Oki6Od4+GuD9i5vYvZHhd758hrc2H+Pf/uQVvPO0j5P+HiYJsBuf4Vv7I7z1pXMgHuPjD3P8u19s4yDex9buLu7ud7G/rc98VmxhmkpcObLxGSYTrq8DWbOZW3U8mSLvFOA47dDuSAYYnD/CvfF38OXke9hde4yi28c06SOOx+iIPMlQ5MCkp0wLZhGkzSXtCCMlCYJ21MGVD5HjTJ1fnXUUyQCphHQnSFioiLk5BSxVoFCJOQQy+yjycwUPJXy9J2NHQuKjIRBxfHVQZEzU7ex7l2tYmZdsi1VKUuoIoyBpq0Q4QzY9kFD+TvcWss6mAJKmC4iDYk4/MIaqpi1Th59L76DJ3qhBuzaSCDVxabl6SOObwOY3gFf+KpKdbwGDO8iSgVZnLzJkkwgX07GwtQkJS/RDTEcA91eNQCHgyeeSMc/UEs5e0vy9ug4dTQr82WGGO1sxvrwea80QXzW4RjUl3GpeAtEf/rOPdbcxI0jpECt/Jrj534WcmyuNtYfjAu+dZegWEd7cjiUhfMIEv/RayKK02EZf6YbLTjKFRJFJU3Eg3nUqFZNUwE1cnAN7NxDvbLkKbV6IiQtbIUOoYiCVmo6AmVw46Enkv8teyjBk6IMWYCHwyw2cxsTjJ0/w3nvv472PP8aHTw8lMfejBw+QpVPc3N3F6/e+hNfv3cPtW6/g5s4Wbt7YwMb6prSX1fayPNHcixMmCp7ibJzhcBpjNMlxOpoKwCXBAQYGFrkwMLsJQ0IKJF2GiGkBEA3/K4Sm3o876GYAHaqdDr9nZTeFpJTlqUaJgptOGS6N+ApUFHlb1cdS2XQKroR3uw3AgcK+R9tU2JKV7RUp0bArLcjksyBKBkV5shZKEHXWtc9n3em1LT9JFVtmx0jf8whjkBAIln/OsnPPXjdmSgaoJH/WcSey83KbONxTNi7VfS3UT0O1NfxcDT8/fbWEGDAnGkMG+S9T5jCZvGOGq2cdXKQxzqeRMDcvJA/nFOPpBKdpgTHD1yfMj8Y8rgx3USPXQhBFcZCUA8yXpM+bdxKMkeN4PMLxxTnORxmGF2RCMWRoLHk86ckm43h7fUu89jv9SIqBrCcdrEcReuyrosAkiuQfw4xkjNHIZgSqiy0XxYchHDm9qECaUMmNpAiSeH3dtOZ05jkC6Dkj2QmycTo2YXsGiBogIwb7HO+j4XKm1JihpbhO9VqWzsLWpUvi7JaxivxWLTtWQYA6HFt7rlqb6+wiZxK2SiExNx/KjqmMWx+MVhaRD4upONukDVCPfIOSMEMPtLv5RXMcm9Ceu5YH0+Z+m+Hg370pT/Nc/yyQdeNz2JfmaPOAZQUgLLF+M+joY1pN44TXMGdV2eclI7QOm8y2sD5G/P7yQXdZ32YAeR1N0sfz2EkjhDz/dDYJ1QhiFsgYI7w6yPHrt3bw1iubuHMjwhq3Osc4yScTHB2dyT6ZdCL0k0JATsSd0iAwlhIR5x+5AAAgAElEQVSNcf/5Kj1gtiXL5t4ydWXV30twqHYBk7MwxnI1gsSAs0SMIqsIEzquyPYno2gBS1D3JQV75N2F1NoaKYWWbHMl+7/M5ZaK0cphLvulK1pkxHnb+3iqzExzUlnRQ38pXeDgmQHtau3XJlX91Dzuq2Pqzz97vKYqUAanA0ydw/syH9XcPakz1p5rbnZ54KbJfm58sFNV6PJf4UXJhSr9Za4/jTs1s99U6215vDe0G9deGQfUFGdbftk6PSsHl8nStUPWCHGgx5Iv155gBjD02P7MhWjPbVi34pQ1SZYArJ8qxvhj6sQy01HWoXL8VAuSH95uILqC/LPRNbNtnWWNynxwOTf1GnqunaNsVY2aytILfPL+e/jOn/5LHD/6BNubaxj0u8Jek/0xZuGuCR58/DH+7HvfxY9//CN0ogQbm1vSJ73+GvZfexV7t19FdnKGt3/2Pdy7/yb++je/id/9SwXu3DzBBx8W+L9/kOP/e/cJHj54gCePH+Pi9Ay/+x//J/i13/g2uv0NTKYK+CT5hTiYo6grdgvbPBj00B/0JET7yeMHOD5+gp3tTfz4h9/Hh+/+Apvra7jz6m3cvLmPXp/AU0UMkBGbdCTcnHkDJZ9jRsCsI1t4mjF1BSuCJxIqxkik4/NzHBwdS07P46ePcXx4KMxNGTMRhCW4TrB00C+Z4Fxr2Ltc/xLeb7CGzc0tbG1tYbC+DqxtYKvbQzoZYUq4h/JnTskp9eoYU1YkX48kQiWaTtErmMs5wmQ8llyeG5sb6K4NcNYDesMjZMNHuL8b4eR4hA+Pu8gHe+ikU/z1/QE+/P738L/+/AlORrHLTa/g3N3dm/jP/8Zfw+/+tTfwrz/M8bW/+W385a/dR3TyLj745U/x8aMJTqY7GHb2Jd3Aq+tj7A/O8av3gL2dC7zzIMK/eXcfJ50dfPnmEf7T3xjh4ijDj9/u4MPJPo67myjyFHfWxvjtb6X48p0zZCcT/Om/SPGnD7cw6W3h67czfOP2UGT1w8fs99vY3F3H5horl/eFBbzBsTctcHoBTNc6iJIpenkP4+ICWbGO7eIJXs//Ne4W38F6fIaityOFRHusAp71UXRofxWI6eiaMj9pimxAx1MH8ZR5QWPkGXNBjhBFR4i7YyTJGopkHdMoRpol6BRTJFIxnnm4mS+UgdsEQXeBfBdZ9shVNecY5TE8lsSeEaJYyTeMImA7tAAjc3MS+COCmSKS8HkJykYuFYe1vQUmmI6PEY8zdAc3MRV9wArtssCrZTJykX2CvypgqsCp03Hc1qtgoxKnZE1MpijiDDFD6Vm8IGNKmA6y9fvovvrbKHa/iWzjPuL+DYnAJCt1khc4Pj3ElKzpHOiIk5YpACLHPI7FuUisQZi5LmWjsDkJVOfAySTDdw46+PJmhPubLIisDHXbxlfVR8J5VyMBB26WaKYiF+ZmN1DrGT6HsPTVO+azCG4WB4cohmRu7iwEN1Wdd7k1SnBMjUkCmspQaJNIXtUkyV3DZZmUOMTiSaTXkJ4Xql2TjPlinuLPf/gj/OQnP8PB4RFOz8+l4AuZJbs3bkiezq997U28emtPQiM21zclFyJZEgREJ3mC43QN5+MJTkZTAbeGmRaUYTgyK7ATxCLonBNUEyUhF3CToes9hgV0EvSTBH2Cap0IvS4NJLI2JThaIvdNlRb+hCVSdlw2KTzkmC5iFHFFdXhnpdhZFXIFDs2aNQZABWz67DVV6stQNI82YrR8s5Rl8/DaURklXCpMEa6SLmsIRWW4CE/MbQz82qqlK7CpCinZrMtezGnpg5ua8KBiviorVIummFQl7E+KOii4KbJ2IRDKr2XfUXlTBY4bN5VuCUsvgGGR4DSNcEJwk8A3AU2yNCVPKwTclIq2E/3H8yQfGiFUyYHEPEQKGitbimzLSKoKg4pnFKHPwhLTiYSrHwyHkqfz9HwquWLHSSKV1+N+Bzd7fdztrWF/0JdiEV0BO5nPieCm5r3itcdRjAkVaM4LKtHMwyapJLTaOvOnydhxO7COGQ2z0KT3KlMZH5cAhnXj0h9nxqJoA27WgQXKqum+S4GPeltr1vI8oLNsxC3+fflo9XiJM9W0Z8OIfeZz/W6V0VYDgPz10800f/osAjfbPK0kaVjGhJV8R7p6GApdmfa6rki0gfdaFdyUvE2esX1Z2+aZoaYT1xicXvi5GeY61l3bFwwUf1zWwR5/vGrOZbf+OTGZSFVHnx3fc+C1N/f86zTPyarKqRAl2nRywzHcTekYIeuGa2HBUPU4RVKMsDdIcGdnE795dwdfuznAmuShphOIYGoHTx79/+y9WZMkV3Ym9vkea2bknlmZVVn7gq3RaCwN9s5lRI6GImc0EsnRiJLNPOpBetC79CeklzFKpnmRjBozzYuG7GmS3WQ3utHYCigUakeh9twz9ggPX2XnnHs9PCIjKwvoVmuaQsLSUJkZ4eF+/fq953znO9+3xS3qlIBTS56GJDR7k65BJwjjgJZuV9endOTc+4LXd9TbjgI3ed2kllee1oJ00vouwCYVRGXtJ2B3fN0cB5eEVCmJmZZ4kKVLRk7miIKmshZn1Y/OS7U4skuHiCoYq0BCoAj19ZR5nB+Pp4Gxz3Jfhtd3cM84uIaNJn5DkHt4Rs80Bw7bl3Jr16iU0hCyy98PKvLJl9oTdeqTi1UP3E95+cgelQHT6mijXM6Ds4/PQYGb+YLEgbmiz24iuCzrL3drqDWHZQ6p+MkdMZM+V+bvcL7lJ4lurx8rLmbXJMj8cNXXDMzRCZfNp1w7Py8t+jgKkNTgpn736LUPWaX53zMHncNJ0d4cuZc8RiI0RLGOnURo7W7jg5/9BINeG8HA584wQvMonhpEAzy8fw9XP/oIt29d5zWKDIEoTvQKRdTmxT9g794GAB/Pf+0VzFZnsFBswYya2Nu38GgnwcbuY+zt7nEsTI7jz73wEl7/jW+hPDWLjh+wvJaTEshF52dzjC66mzYzNwnc3NvdRmN3C0G/h9Xledy/ewd+r4OZ6RobBRHoQt1jNGa0ZrL+sUFMVI+NyWhsPa/AAE1skABNCj8cYL9ZZ+OefdLObLYQ9MhUJYZtmHBci6/TIb13wocoT/GU/ibtkdQqXiqhXK4wiOq6BWaMahM5AtUiawrkx02yaaSlFqcRPNOCnZhotTsYkFu1TczNBGY8AII+50aUL/VImslyUChXsd9qI27vYXG+igtrU1wkuv5ZA4+36lidncY/eWkd7/zlv8Of39lBm7qkycCTjo0Ex5cW8UffeROvnJ3C7XoJ66+8jNPHj6O9V8dnn95hF/aCXUZSraBjuLAxwHMrwKUTDazMd1Hfs/Hu9Tl8vD+HqNDHN8+H+NaZPdx74ODuVg3b3Tl0EgfFch/nlwO8cSZkU74Ht7bx7z+1sREuY65q41ytBS/p4Z1bPfjhMiwyMJquMIGGyAkrMw5mpgvoRQ6amEI3JDM4WxiMqCAKASd5glXjfZxM3kHV2oNJbudmme97QC3ZFvk+EJYXwgh8GJ4NOCWksRjXEeMyigeI0wYsJ8ra0qMgQEKgM/OjVB7FsRVF6BEsswQjnUEU12GaNHvIeIrATZobo+Amq8VZdM7KOZ3ATS5WRYCpwU2KIYhEQVqgCZK4j8GgAYf8CAo1BDaBm9QpIrIpGbipCl3U4Si5peRzsifQ9UldcQhuqm4RzSSlHn0qBNIZBSFiowSzvILEm4cx+xrsxe8gLa4gNg0EAbG5Dezv1dFuD+B6gFcQw6XhviSxi2ZvSs4qOTbJxLSC5Etwc8I+8x/Kr4x/8ZdPBBxXG7YE8V/85y+Zm1/81v69ATcpAMlKxzppHIKbrEum2s81uKkDtKeNnq5OU1Ig1WZZ1Jn9yWLiZGhAm1/EG71lu7xQUwX14eMNXL12HTdu3sT9R0+wuVdHGAxQKRRw6fw5fO3ll3Du9CnM1qZQcGlBsxGbFrcR+GHKYGcnMtD2U7QDArosZmx0uyKqTYw7FhPmRZt0OWnzIh0PYhFGnBiRBhYBnLbapNjHVmtQZiQCCVglSZaFWrM0OP+mpEZR5LUZEC/9itXLrccKmMqHrjqxlqB6CCRr5qYWPMoWds60VLKUsS6HzOHDE5M80EmMQWmpGwbg6ppz4CaNkY7fs+BYLmI4Hai1Rf2orFb4b1rHk/+tWh2k91rpvaoDi9amsFR1+5ZmuElgQNVDleSQEQQMlitoJgbra7apNT2kqrM42XaDlM0iyAV3QIA3MX4pyaWWRJqTBJ6SzhCbFBIzlNxyCfwUzVqqstsmVdp9YbKY1HxOwYmB/iDFXn+AzV4brX4Pkd/jNsfQcRB7LoyShynXxUkGPF1Mu1QlTzAwhHNF7CszNvibW42Z0ZrCobYQGkRikJoWk8EZn1epkAZwngpq6s0h96Dm7y/fZ5WlPwsIyMCCTI4J2ZgkY4e1lGtAS2oCR3/aMyXORyzf9Iw/DUSSZ1GYslnaN5Kc8sWOgINHrXn5vx8AFumzcmJlh4Gbz3LtecOPQ88pAzfHmZt0WYeBm3LNz1DDGPnYZLzlfMJJ5Vmrh10jB6QKwNBzTX6jwRZ6/kVs/sBY5wGTPGNy0pxVzE19h4cQpxQ4MskD3Uo5DsBPegaUlIeeV6PP5hBq4PVuEqCVMwE57DmjhImKPnT7yBSNNIMjLsSQPpzo0J6vlfD6agVnFi0U7BTE/KJUxkWEzY0n6PkJHDa5kfWf2A6kMae/KEHQe4AGPnVxa9JzcsRj+Cv58wh4wgwmxThkQwHSXI543RfDQsVK1IDkWHGIpw7fCzEd0MVJDYwpfFOWuwysomMO28j19BO97yFQKHuxns96Tqj9L79OT5hf4+DmpIE97Lkafe8w7hgH6Q4D8PV8yMD/pxRW8sdgJmv+uZxw0nkPpENBQ143c2xDTTbUJhfj91A/2LnPk2MfNDDUz+KkvVS/hx7Yca+mp+29o0UV2Rvz4KYUw4lFTXHwZFmO4fFH98vsXuZMlsjsQ6QOhl0Y+dfRXB1nZfJZMXg7jPefxtzMXj82pvyc5NZbGk+KoTSoOc76zNi3DHQkMMMB6tsbeOtvfsDu4OTqZbkEJhmwHJsdxW9dv4arVy7j8cN7KJVLmK7NsswPaWaaUQ+9rUeIfBsLx05g30oQmzbmSfvSc1EuTqNaKqPkkAt2hF6/j0azgersHE5feA6Fag0+tVMTkKl0jlMyK1XFLQIVSR90EPTQbjTQ3a/js7t3sL66guWFOTTqe3xcAkPJsKY38OFHEReQSpUyCoUSjz0BfXQnyShop9XCo2YL+3u76NbriHpdGGQs5JooF2027yFWJzH3SKuT1mguPFlkAuQxiEnsTLdQQqE2g4JXgFcocJuuIPq56INusV1AgdehGCnRhW1wt5oRJWh3OizT4aRVIO4jjbqIgzZcO+EaEBFN2j0f7Y6PViuCa6ZYOb6KxWkbu/st3H9ch2e7eP25M3hl1sRHb7+Lf33lPvskEOjmRzEiK8XZk6v4o+98E+enQtT9eRRPP4/55VUkA6C1/wBR5wHc1ES/6GKzX0TfMLBWBM6u9XBubYClgonNTQ///qqLOwMX03YP//K7DdbS3Nuzcfeejc+a02jbVUxZAb5zvo/1YzuwfR9v3zFxeWMJjaiEpaqP9WIX29tdbO66GFDbvFcBSZKV4haeX/dw6fw0Wv0A1x7a6Jsn4VbLKBZKqLIRjY1uQt2AO1gzr2IdH6OSbAEGsSbLCMnIz6Q4PuaY3koIeHOR2sQwpLbCFEbiIY0JSG/BNAPYTlm0MxkRJMIFmW1JBCv7BTGZAzH/I+Zm2mFtSwE3qe17CG6CHdtFB1rWGZLLI0kCmhuUUwSsiSlRDq1rrKmkmJsDhIMW0t4ApjeF2CsxVZPmP8ms0HOhdj3REedNkHnassaJsCh3Fw7BTTkX7ljkbIviN+VWTnOSiE8kJ8fXnCAtnIN57PeB1d9GWpyWWIQc7w0TW3t78Ad9ztUJcBUpHZvjF214qwuxLM9gs4UfG82+Vxfm5olKqtrSRwt4v5JA5csPmTgCQ+amYmxmDIUv+POX4OYXn2l/H8HNobmEpHYUsJC4NLUm0KY9DHAnZWYylkPGhwR0bIbAovlCF2ddKt1qyI7T4oZmEWWfW7wM3sCpMkmaNc12H1dv38MHH3yAjy5/iG6vlzm9UsvF+ol1vPDiBbz04knMTFfhOQXEYYJ2N0A/MBFQOwG1LIfSjtYLB6yfSMkOS6LotlAdDJC4HmttSuUtAzq1CQMxGHUFXpndMLNT6Xdyc7VOjjlo5d5ngVno9Rkz0mBB9GGAeSBfV5NzCExIFTxzKsgMf4asIR0kD1mk+p6IcVIGbQ311EbumWp/ljfldMJEe5PeL451cmqHBfeywQ2/8gAnH1owu7HzIaBP/Y7aNgjIU4YfkgoqrgvrVSrwM6EWctLBNNCHiU5sohkbzOAkgJOSWX8QozsQXU4yHiLWjp4L3J4YU9sCaa5RVZ3+0zw3dZGMN8qYE0mHNdM4IABi20TqihOuHSSEqCJutrHrd/AgDrAd0ucnSMmdEjGK0yUsT0/jWKmEmmWhBAMlNsYRVZ0BfTO7E/ASMSvjz+Fvmi80PhZX87ltnmbVBKDwWZOukXt0JAtQuXZqptshQNKzrKjPAt4dfZwcWPSUF+uxeNpnPi2hHz/05zqOPCUj9JqcyoQytxDoTn89DfYdBQlyruuH3DuubKtzyDMS83qvh13P5wU3j75f4y2zvBIceNuIyZrucsqtUaR9PGl+j1/HYfd9BHQYG2w9RkMmFT1ho8DTKGihR3cICWi9Tf26p82/cbBEKVRkYzLp3iREeKD9JqEUSzQcqc3RsKkPneRaEjihj/OzHt48V8P5RRsey1gIW54g0Y3tPfQ6HaVfJWsJsXw0qEmJtGbr542GhmZDw6LYs9z3X8VrRueEOBhT4kesDSpkdfyQtZQNy5HrVN0nkwBDKcYqdlyuHTdjt4uAKr+G9h9pQRfn43xBU++9kpyqQorah/W95hie1/lJ/L2DI3f4njsE//PvGr++IcA3bBN+lv0iv8QMY7zD48DhgjZ8yA5b274wuMm3aXgOFBvxeE44rex3Yw+drM6Tz2w4LtLC+LTuhknP+ehaMQQ3aWx0/COGl8OYatIzT9qK+UtisH1saogJ0jBu139mUx/1xfFC7udxYJNeRvHEOHNTsP6D664oXpEOvJzdyGcRuKE+erwtXa/7dLqGlSLqd3H3+ie49fGHLBElBWQDYRJzrBh0+7h57RN8cvUy6jtbmJmbhVMoEI+NGYULRRfzSYDHD7bwoFlHnTq1HAPFqWmsLi1jtlZCpeBipko6/gUGQ5482QRMByfOnENlZp6Pw1cRBTyO0hgj5l8k5UEqHr7fZXOduB/g0YP73G0zT6aoszPodFrY2t5Gt9+F6dgoV6uYm5tjttsgDLG1vcPfJMHVaDTR86klWdjdFrttG5guFeB6Jrt1kxO8RS7ahofK1DSzQqdqsyhUygB1rRE5xHbguQV4lqzden3mc8/08sWYzvGoO41YpQFix+QWc7/bR3Ovzq3ypuuhbFRYkqvV3kUYdVEue/BcC9FggCggvfoQhp9gdmkR9za30drfgFsgULUCLxrg+JSH33n+BC7/5EP8r5dvop6QfJkBP0gRWylOHV/Cn3z3m/hKNUE7rqJ17EUU50+iYoUoxZ+iYmzAMl089Au4t1dF30pgBQWUHTp2E6+cjDBbtvHWlRSX96fgRwW8eXIP3/7mFGYcH/tbPj5+UMXV7WNInSlcWGnj1eevo+a4aG6m+PEnRVzeX2Bn9xcWBlg0fVy7s4+9BAioTTpKUUy6OLfo45VLBmZnbNy44+Kv3wcaRhGrCzZePlvC+oIHP5nC/e48emkJp9yHOG3+DRL/57BDelap20vGnXOFlIxLyaiI2I0hvMiHZVDkT+3pHW4vt+wyMSuA2AccF2la5H2d2sR5DyadTc4QIpjJLFJzwAxMeu6FuUlrCOUpvrSr0/NIcQExccmIjsFNeuBUW3oma0S5lomE8peQAEYy8NlDe3sfTmkOlYUlOAxsioyGtLgLi1MSQVot6DxkZdFlYZ2r0mfzGqFbxTk/Tli+j42FLA9pZKm8OEEc9hEMDMTeOpwT/wDe+p8gYYUID6np86dtbDbQbnZQ9ATwp+eU4hcdq2gGp8i/Ua5msieHBjfXq9SWPjSNOyr1+VXEL/9//wxhbmouiWZsHvFzPmka2SABrDoB/sfF+39vxlX0+0jPgWJMm8Ejx4qRuDMw1y8itUmj5Jfz9esKbqLf57Z0Y0o0LLmiq80DtEmFbg+OxaWPwE3t0s2OZU9p19PBGYFFUUIsSAEteZFR7qNSUZLgQS9IwgqVRVkCRWnrcO0CXFr4uRoco9MOcfPWbbz/wWVmd25sbMEPQ5SmKjh1YhWvvfICvvrSczh5fA3FSpkZdn4YodX10fVTRERzT8mQiNrWE/SDlNmiYSit61QNGgURqX1dtG5E80ZaiSRxkcqYGA4NndV5kjG7iOttguYxsKm+VRLELnVDpFCOeSDhHgKgepNgRqM2TRDHguw4BGJyiKsYafr4GnTNJ1wcAvEGMPqhfE26jVwZIbAIOQfho3qf+mmizxkG5gcTtXGAk0HCsYdxJGlKiW2kGVoSJNBzLewvRj5lriTUmsE1UmbsdgncZIATqAcxugQwKkOhrh+wg7ofpWxMRO3sAwY3U56rMekhca96ygCiRc8HMaPYMZfkGGS+UnU8NRJEKbkqJsy+KKaAR0G1VcCAJBz6PcS9HgaDAZ70+7jj99AhgW+zyPPAM1PMF4o4Vi1hrlqEWyJ2aAo7SjhA4pCBLpOSBF7XKKbIaVdRJZQ03RTLavjcjK5v44BJPrcbAcuOYFPyqKtpcjjAp9i2T1liR+fJL2ctftpRftngZv6zngZ0Zs/ZGLj5LMzNZxkV0VI6+DVyTzNwc5S5KevD02DUI/984IOPGgu1JI28bzyo5GOM2fBq6De/NjwLuDl+gpNAycysRb14+Fn5sRkFn/V9zR+fSiIabjgU3BQK+oGv/POoW5WfNpaUJNG+QW2FpFtMrufkuhuGouVm2x7hlzDjLtZKMb55eg6vrFYI5kMYUgu7gZ3tLXQ7rZEWdHYgJQkOBl5ISkNAQL1H56VJ9DP8LPf8WebyL/oanTjp46hOYl7bad8nXW5i6JP2HXWMENjCkie5r/E5pX/OdDZ1p0CeLaekU2gLJu6MrvpJTKBkWDhW0h0x+ne5PZQfRdJXHi0IDp+XXOFjkonYSHFyFHSeBGzmwc3xPWN8HPXwTAI2Jz0HE++j2lcOgHE5nWdKlA8bf32ObHw5VgTiUZ0EPudO5ADY+UsCN8dj4EnrTX48pfg9LAhrcJPmjUgW8IhOlBohKaC8qqUey+z+0pwkRtWYoZL+ceR1ajqNA5t6XgxXMgVcZqZCo6zZfLs/gZsa2BzOuWFbesZ4zmIMVRQi5rhtIOp1cP2jD/DZjascN1PhJkwi1t2kmLOzv4/bN6+xxmWv1cDC0hJMt4Dddg/PvfhV/PEf/yleuvgCbr3/M/z4B9/H3/3sJ3i89xj9KILpFWHYJjzPwXR1io14aA/e29tFpTLDupsnT1/gDhpyYSejNiqea3BTTFmFnSbgZpfjxPreHqKBj5LroFQusEM5w+RGIpJZaYLd3V18dvc+Pv3sIXq+5FAUz9EXFa5n1HiYZJxaKsAuuOKsrtzXp6amuWWe1mGH2JqFEkqlKXh0TSTrpSYC6VNqZmd+bc5SC26cM1G0REc0cUSjsLO7z9+k37l2fAWVuI47Dx8hcQswCkUkBMhRzkbmRURAISNZv4+7jx+iGcR4/uJpNjJ68uA+0KrjlfMn8eLyDD790cf4P67dRt1z0eiFfA9OnlzD8+sreGF+Bi9XLKTE3lx7CR37DDMmp+3HOFbeRdEKcflTAxu9NcR2iEFKFIAA5+dTfG2th3Jax5UbBq7sT6NRXIBj9PC7r9t4ab2Hit3G4w3g57emcbMxD7dcwGuXNvHqMR/mzjY+uefh3d3jeBxWkPYewX9wDV5pBmZtGtWlFVhWBYNmBzV7C69f6OHVCwV06iX84G0b13cdlO0Yr76Y4oXTddhGF7c35nDlyRnYxirOzfYwW3qEKbsFI9yHg30U3V242Ebc34VNJkLeMcCYhRF2OM8IjRCp24XhhjDMIuy0ADNKkA5iLsJx1wDpYypwM0l9nl9mOssAJhkIsdFs1pZ+GLhJQB65qpO8FhUOhFUqXybgeMygEH3QECGBmzv7sIszqCwdY0ILyxnwGqwATkng5TjcbRZLoSlXYNE63lIAESCfdcA59wsZqCW5nDgisN6EZZJBcZfJIKypWTsFe/GfASv/MSKHNGcl+9vcaaBRb8G1pOtExyYa6NSxDJ83n5KFbgS8v29jvSqam2XSXFDn+iW4+YtGYL/4+1VbugRGeuP83P9X+nf0vi+Zm1/8pvx6gpsNgN3Sh+Am42SqCKMDKFowialJwAxpEWY6jPlkQIeaE5hcssGKHJUAhSwgmC1CXM2iTTMiyr7NmjJUpSXw0nSIX5Ig5DZhAqcdcldBGEXCLqH2c2JdxgkzPputFm7cvo+33r6GrY3HGAzaKJddVMoFzMxN49SZU7j43HM4uX4Cs8Uyt8sQc68bJfAjg122ByFp8EgLMzFfaA1nTUdyU1VOj9TmxnqdBJdqhoYGaJVJECU0AgDSFYZckWeSPgERiuVJwBZrsnHVezTB4pAv03jiH8TERwXF2r2VAAAGC3mc2eVHsUZk66HDDxPloRvyECDQrfFD4yBhnMhnyXGHAKcGoDnRVVqj4wnuKGg1bGvM6/ANpw+1dEwuM+RBDL5eleXl1EFlfNW5ko6RsGIoICWA00QvAQOc9TBFJ4rQJeZuELOuErlPktN6AAuDxLODG1oAACAASURBVOB2JGLxUhs6BXw0J0UWRmmActcEtXYK2EggLwGfbgK4MelFUXWUtDNjbjX3ScsgNeFEIew05tez3EIAtFoBGt0B7vs9NKKQ5wZJIliOCYNakcouFjwPc7aLKcdFwXK4zZSbScKI9T4J6uRg1ya7JXHpnTzG6l7m2G/51W4E5Dwa6zqwUI4DGxJoPx0wG86tX1aJ6aj1ezQpnPxqtVAdcih9nUeBpPlkN5vD8uQeytyUezAKnglL5mjgMm8odCjIdEhb+pHgppxENiLPAmJNepyPChrHjzsCbo6xlfRr2dNWFb/UYnUAM+TXjpmU6IvJry/j+G7em3789ZOmhz4W7SkstaLaS/Pt99lx1LNBpzbp7tJckDV7VOt1/HONhABIk5kwhGdwMcsgAzvatwjAs1iniooxpWSAi9Mm/tFLx7FYGBZJkijA9vY29vdJt0uATEoMyBgtz97UyYJu/crvA/8hAJz55yR7TpXWHzH12/2Y2ylZ/poNCBiCZDbWyF3Itafnx1ummcy3IegzXLuk4KP3YSXpQuutYuNlxoHMKBQ2AoNZPE/k5+xoOebm4c/bwZmTf+3oHjyuNXmQqfn0IoE+M6FTjACcurAyZkY2OnZyruPrp14Rx2yGJq6+I/c3B25ysqxX1jxzUz5x5FjjLM4RzWMNvE7YjkbGhrUjpVvjqH1g8jqh4q2RNVXNm3zMdUgBhI01Mkf14RzgcdBgJbe6qAhes471yaiftRAJt43yjVDx1ZgT/Dgontfc5L+pc9Gv0waQ+THjoqwEb/w9ekw5aQZEzRRhv4Or772DB7dvwrNpFaSOmoiLtzRPdrc3cfPaVdz/9Ab8bhuLy8fQGSQozizgn/7Jf4nf+YP/HIlbhRu04QUDPL77Gd79+Vv4qx/8Be5++ilanQ6bEpHjNgWOVBCaLk8zQPi1V9/AufPPw/FKzGok5hpH0cxNUJ1XdBZJKOBmv8v5SbvVgd/polIqo+jZcDwyniGzEyJkWOjWm/js3j10ej42N7exu9dEQKK/XDwiUMbEFLWGF4owHQJIq6jNzsrPhsVt5guz81hYWIHrOihWqiiWysxC6/o+Or0+a8jTqVqOMlbhtnfRzed4XpvXUT5H4NUgQBD6rPFJOqGlNEaFDFXTGKvH5mA2b+PmvUcwqwtwasscNzc7PgI/QNjrY39nm699fnUJ5dlFLE0X0e820NrdwowNnDq2huPz09j88c/wb67cwYPUQOiUsbK2hotnjuF41cWS4+ErtQqWT+7COH0eH9wt47Ndh01eT9e6OF7Yx6ONGHvJcdakbyQeS65cWLbwxskBlrw9bD4Z4MZ2BR/uGtiMF/DSWozffKmPU0sdBO0urt4w8RfX5jGoruLsSow/eLmJsv8AO/sp7tWX8eMrbfzb7/8Qn92+xWBvrWKhfHwVZy+9hlMnL2FtwcVX1nv4+vkQZreDu48q+OShh0ftKpanOvja6QZOTLdR3w7x/qdz+Kh+DMa0iUsrHTw/Q3KWIXeLpbaNSjnFbGEfU8YjWGFT2tKtfSTcim1SZiB3KS3BNAvsNMqS0KSLqVvSqSAHi02FaJKZ6RxSgySyfDauJXCTy2ssjeYDOUMhbj/nRJw0tkWzlQyF+Ft1IJCsl5FabCaVwkcSdRB3fcCuwKxUldyaxp3oAEx9yZibBFIKwEm/U1rWDORLzi/gpux3TL0xTNh0rqq7IokplyF96hRJ3EOUDBjctOwqouI6vJP/HdK5C6wtS2AvSczt7dWxt7OdsTYpVtEas9yOzsVaclKnwEpILx/UHQY3T1SACq0zqsPwqDj1qCzjy7//4iPA4OYvfpjhEY59ydz8wsP59xXcpAWJTFgI2CTWJi3GxFQbtjyIKxoBOvngdfzfMrDCvqSNlhc31qdUTuGqvZj0Mrn+Q+w4bkeR9mTR5pQQmFvbWbtKFmdpxRUWBJ1LEMTodWJ0e312hb3/6CFu3LqFx08esRYOafTMz0zj/NoyVo6t4vipU5hfXkGhWGTnunAQY+CTXmeEPlUnqU0hJJY+ObnJZkMC56TVSeeZcLtATvg+Y20M2TkuMYiJ7ciJjm5bV47cnAjTeDB3cywk1wL2CmDIuSJLlW60LV0SGglbM1dypekloJ/cCYs3lSFjdpyByQlZLu1mIFMd8zBwU9/z8aRKNlp1XZnI9PBRo3vG2nrZapYDVnOkz7wSlQAWcgx9TTJvNKggWpx871ITPumuxoAfJmjE5KKeohdE6JLeJv0+MRnk7gwi9MOQ29cjYj9RezobcHDPFGu3SQGJ9FsowSGndXGsJ32gAmyQkgEF6iSaHlDriUVVSGJ3is5sIQHK1G4eBegkPurk3hel6AQhmv0AzV6AbkiqeClX/al9qFJ0USt5qBWLmHGLKFHrY0L6t1Tx5OhH0rtDgLAsCWO2q34ah/dgHNycBMjkF8dJQEIe0HvWhfTgXBkF0rLjHBVxPINup8yVZ9ky1QiNfWY+vZ90fQcB3tGEXvFTDgU3P4+h0OhnDdVEnwo8joGbPPacmyo2eQ58GLm+LwRuypqsvybevtytyHDd/HvGoQkt/6FXSbWu5YtCk66f52UOsBgHJLI5qFg0eXg5my/6XHPHOWysefXVa1PWmDU6Y6QYlVsDxyeUGpA8zjLx2sQFDQnppRBrm9YiYhwRS8EmNrrotFFrnBlHmLEiXJy18a2LK5il3EmxwMhQo15voNlsKrkR2eMpQaCv8URBC/XnQc3/rwHOSWsSFSN7tK73A3T7ISJ6BpSkCuc5atNhrGx8XczrBtLfFOhJU0HHHJNu2/A+qeef982h2QErJes9OdPc1HuZ7HJaqzt//PFn/rA1dgSwz02y/Phwgpm/vrH1M3+M4ecM9/BsB8l1buh25MPOSxMvsnHOg5Ij7dHDsTj0GrMbpk32VPt0jinEpoTqQcxwtbFi0agxmS6e5uaCAqvHwbhJbelPXXvV5+rXjDM3s/iL12M5b83eHJ+ZsjQMd6Ph8pw3X9LbjMxBmbOjMzyTYMqNyfg2OmmOHDAUEo6iajdlCCZrPaVPlNfr0CR3T7I5KNfC0T21e7ebuPyzn2Dr4T0USOqH1jQ2c7QQI8LG1kNcufweNh/cg9/tYuXYcdbQ+83f+0P8Z//FP8fJi5fQClL0On1s3LuL21c/wvX33sMnH7yDzYd3EQ56sEmbvyDFDYrlPNtBo9nGy6+8jq9+7Q2UKjX0B30BiKhQHqfcFi7AU4wkHsDvd9AfdJnk0KeW7t06SoUipiplVKZKcAoWbJfYpkB9axvXrt/A9vYu39t6o4VOl4rTBGxaQuJwUyzMzOH4yhqWZxcxVZlCoViCRzqa5TJKlQq3ovepC4jjfoONkPp+n8kdJOVFmqRU5CIgh2S8dDFVF1ZonMntfHtzKyuQJ1aCUsHGbMGB2W1hb+MRA0rVooEosTG9sIp6L8ZeZ4D+IEaHrrXZZJbm8eVFlGpFBlkraR/91i7MqI81YplWFlAsFeHc/RB//vZ1fLQfYGAXcfrUGl69tIZzcyUU3SKOlwt44cU6Fp47jSs3QvzspoudcA5L0y4u1RqYKUZo91M0IwMP9otoxTVUywnOze3j0uw+5qYSdONF/PxKD+/UV1FwE7x+KcBr50PUjAY+u9PHT2+volM+haJn4nTtIU7O7WJu2sLmI+Bf/5tP8D//+Y/Q6gXSJk6hftFDaWoWX33jW3j1tVfx3KkKXj0d4OJyG71GB7fvGvhg7yQCn4DWNp5b3oXbb+DWgxp+vr+OLVhYrwT4vZebmPd6eLId4saGhw1/EcXKLI7X+lgx9jFjDGC5e3AcMq9qwYwfwsQuEyaSxGZtbNsj7dOBaDqbwral5ylhCRTSBp1HghbStM9FTXZLpz2fWccDGKaA6Jwv8hEpviVwk15D01E0N4W5aCDiPclmokZCeqtRG1ZIXWllGOUyk5REz1frFauWbtW5KC3p9DmkH0ycZCkg5sFN6uTkuIzszsnIl55ENhKwuW2fgEYxF+ohTgMYZA5kFBDbBQS1F1E88d/CqNaQWi4SgzpVQrQaDezt7SkgU0BV3Z4uBVsNbtroJZPBTYlhDtt1vvz9r2oEFLgpScQwcHjGnxVjUxY/mkaKufllW/oXun9/X8FNWjT6fZ9ZkfRvMhSiTT6rwOiEU1MKcwlyPkDWwTQDY+SoxuRNsUPRzqG0tkbstsaig7x5szA6d4GoMJTcXpnCrsJr0h7kRZtaqkX7gxI2AhOpZS9KHW5Fqzca6LRa2N/dw+P7j3D/4T3s97vMUiGwc2Z2BqsrS1g/fgLHV45htjYDx3UREFhKQJifoBeQk6E4bZPjn4CbKcJAHLvp39TSTP+npIoYfprB5pkEbipmnmbYKIsCZlYSK1WbeuQTWxUVCoGTuXlZ+i9t/Uq/JGNY0sEovJQ6rSRwmh0yhBto8xQMVjNNFLs2Bz5Sfqy/pGqt2vFz8gEMpGY4o/xjHJ6VjSrvZJd7xBSmOQKmKbaqDMPQgIBZsCpS1zJnzBrIEiyaV/JZNFo0PlQQjVPSWrMFnI5S1FOH2xII3GwPInTDBJ2QkmC6xzEGsbRsDgJyVg/gpzFv+EI9BmzS+E6pBVyMKvg+8J8VEJ9SXZVYu4qRzFoyBDCoNlsKTJntQpIZcq9icpE0hDXc74XodkJ2Yd9JEjRNusch3DRCybBQs1wsegXMVEooFgjUIJBVWIlHgZL8LI0n7UrLU98VLUHwtIVQP8+TkuA8eHRUwndUHPHszBjN3Xn25fuocxtn/eSPPKp6NmQkjbxmjO34RcHNwwC7YapK80Paip4N3BwCa/xM8xtlRdVFK37MMjDxmUi4IwN/UNpiwp3OtZyPn3cGAkhoPDy2ZjaNscAOu279+yzFz7GSNEig17ZsrVMRUf5zM0xcsuGnTjJZm+Q13I58gEuquVJ5dPeoJ2HyR1K6z2sdFV4oXYlpfRKwOiTWh0VMHBtmQmwPktFIMWWHeONkBa+tlVG2ie0l7M+9nV08fPiQkwNibdK46P/TPqlb0/PMzXH2pv752Z/CX94rJ4GbvUGMnaaP3iBEQJpjrLFpq30xYekPXn9zJirjZzTOTstijwzwHt47HmO1CfLcU/t3VovTYKaaF4pUrLo7NLDFvJyx5+ng/CDAYhx8yj8HGWg/YYifFdh8+tozLIrIY3qwnXz8ozmhza2LmgE7ej7Dd43vL9n5ZBqp8lo+Dt+PnPmlKjJnwGS+mKCAVYG3RpeXwzQ39ZqoGbzjzM3xa8vWE7UWaA1QWReGO4jkbirupZh3wnoxOo4CEOrzZOBSr5E8BsO9UH6UiTrSgT8MoOXWadZqfqmdUDCk1wmwP9TzlE+TOJQ50MooVM5EsWqzGvwouKmvix8THqcU7f0dXH77LXT29+Do9Y3GiEx1kgEeP76Ly+/+HJsP76HoepienscALl75xm8xGFUoFrC9s4X7D3Zx5/Zl7D25hf7+PqJeE3HUg2EZsC0XjmFxEYiAQYrdiLhw/rkXcenFr6I6M8dMSAJhiDnJEh+ka8ljS5JFAm52u01EARmaOGjtNbg7q1wixrsBp0DxYIzBoM+avnfu3MXW5jaiOEGvO0DPj2E7xOYrsWM6sRWPHz+B5194HksrK7Bsh2NOi7rVCJSMQtGKDwJeL6h4H4YETKXwXI/XZ27+iggwdeG4FHOScWaEMAjgDwYMhJL7PLV+E67UDwIMzARTM1WEnSa2PruDdn0X7X4L07PzWF1ZxfFja2g12thl8xayPDfhFgtYXFnGixdfwqOt+xj0e5izBjCjDlK/A6sfoNX3UF1cwqX4CX545Qn+7s4WmqGJ9eNLeP38Ep5bnoIzVWMjo69/28XMqQoauz5+9F6ED55MI7YrODsX4jtfoZi3ziSCG3cK+ODJHPbhYrns4+XFJi6d7qLTTbHzWQl/uzGLvaSAtUUT37ro4/xcA/XdLm48rqEenEbPcrCzt42vnOvg5bPAk5ub+J/+7B382f/9EecRFNzz9hnL/D558QLe/N7v4qUXXsDJuSZ++5UOat4mmg9SvHXvBB711lEqdfDS8Q2cqnZx566NW60VPGz7MEIHX7vUx8vHfXhxD7fuhfj5p1U8CZawMufhK+UG1tMmuraHHjxYboxipQvPa8CKO6iYPZTsFuC3kKIL03RgWgWOLUiGhnIPx5yHYSwgSfeQpl0k5AdAbemUc1EeSMAgOaHTewj4ZAV/2qEOBzdD7tKzYBN4GfcQx22kvT5iqwS7Os0xhDz/IoWgQU7Zy/RqRMDqZHCTnikCQHl/spV3AcUnMZFHLIT0nFFak0Y8l5IoQmrRtVtstNS3yrCP/Tac1T/k1n5iD9PK0ay3cffuXcnpSyXuYiOjLWJxZrqbJH1hOQfBTSow0Jh9CW7+8gKyX+BIxr/4/pPRfVj2hlxkMPqzjrWGm+4o0edL5uYXvxu/juBmsrcP9HowF2ZgTFeZmcZt6Tr+iGPeDFkfRlVZKYnO9H4kystMeDjwpOCV2kfoGOS4R+26rGlFgQ+1mbtSGaKlUbpCxCyGWHDK6dVMuigZBSSxxU7SxNS0Ewsu0e3TBKFFIKtM9GzKa4dtxV4jVzpiyhlk70eUdloYLRMBMVT291nse7vVRqfTwf37D/DoyWOEUYhyuYz5uVnMz89jYX4eq2sLWFs7iYJXRZQYbDjjE9vPDyTYSEivs8BmRMziZKO3BAHpNSqgM4pI1yfhQEZaq1MOfpi9Qe55JuA6JjwysSPmIf2OQUJxXGdmUsb6l/YBrtyRuzcBa1kr3DDvFsdNSpJUC5SqivOYEcjKtH8NaA7/L39X4bXSD5VxFtSSADtiIWqmZR4AZaBxwiMkoKQGN3Wbew464vwizyfMGxkN7zM1bciXFGQUwWEEg1KN/zyxaKxFRoDWOZM1VOm7F9vwY6AfCajZClO0BimagwStQYRBFCOJTDYb6sYhenFEDR/8Xhp7Kyb8WGuTKthEycuI3h6NrwGHTX4E+KZnQ9RphH8cK2kCi++3tGbQhNAAaBKB2ZvNJEYnTdDuD9Du9NHr+azPU3BdrorTvCENKdOxMFuwMeM5cA1LQheV41DQxv80xEWZWKVmYjJAqxBuFSDQuVBRgJ5F0TQl7JqeXT7dHFuWxL9HVc8032S0Ve9oAPGINVc/58+A/Uyae1mrnVorDsOlsvMcy9eH8y1/nkpwd+TUD56gqL/Kl0oFR8QrJ5FIJcGb/KVBMlmeh6/jpTZzOx+nO+bDgfy79HM1fNYPfurw9fmzmnje2XMpRzkAVh5xmw+dJ7ymDDlGLA+hLpHlPDIW3YSzz43lYaM68rn8ovwsymf66j7mDjQ8/NjR1T6of0v/1+eq0/1hij887xEsYbIk54GLlPZmOqrsCZSwUuGK9gx61lOL1isqEsr+GoM0gk3Mez7+wcU5nJ224RHrEwZ6vR62trbQaDSyhGASuDnUsBJ2Z95kSANqv/Bzf8R8kTsl65qGg8iF16VrV8VTPzHwuBXh4U6f4wbaUz2HHOMtkMSWwL3CCiM3ZdYRz0m86P0li3JE8UXqAFLTk5nI3SgaUiKwWRjRvEUxWKX3YCU/w2/ULek5SRjFpKYjUfxCgMtw3gxla/S8ErNb+aDhTB1rGdd/GV9X8gAj658Nt1HNGJSiq4rpVMw2BBvV60eYm6q9n+ITdf/4yeWuFL0uSIFQF8cOrNlKV3qkA0GzXtUxM9B4DJQTgC0H1KnWfv4svWioR1zPnWHhQe3jY/NO2nrlnPOrgy42Zy/PlgD5h5zL6LogRcWhLgzPDN5Xh3MgG7hhYMvFyJFxyhVo9NwcD7zynUT6zCcfQ50v/1EDxGMu9NmYyXzjz8zGQ/3M67CYg3Lkyq2n6mee1/LQSI4gcZEYeMraxc8MA3YB9jee4IO33wL8HgMcXLyhNdS24fsd3L97HR+9/y42Hj7A3MwMpqZq2G/14JZrmJ5bgkNtp406Nvfr6Abb/CwVDBuuEcGiYg6Zu1CHjeGg4BiYr9qoFgtI3SnMr57B3MoJmKUqQipiU2u6SaUGih+FcW0RwSLwMei10W03uDW+4BbZZMc2LDiOjX6/y2w4MkgNAp91LK/fuIlmsy2gKbEuwxiWbaM2U0NtusYamNWZGZw4fQa1+QU2WBHdQm0cCo5LZQyVyQaNJK3xxEpjUkgKK6Hoz+CWcwI/44gkxXz4/R7nOBS7U2HeJCdyIqzYFryih+b+Dh7cvYl2Yw8J+SPYJRxbnMGFUyuYrxURBAQidhCmForVGayfPo9L51/C3/zt33GBjNq5i+QQ3m1i695jfHRjE2defB7/6QkHD3dauLXZxCAyMFNysVKzUJvykBZL3FHw3NeXMH9qHqWygXuf9vDTT1LcaE6hWpvCb14M8ebFLRh2H1tPLPzkkyo+2ZtGknp4YSHBb1xqI/a30G5UcHNjHtf6BXjFKVxa7OPSwj5K5gB7TTItWsFep4irjyIsr3Xw7UsBep/ewb/6336OP/urz+An5BhPjdgSHxNhoLK4gN/49u/iW699E4sFH288F+G5C/eBXoSr16fwwf4pbPciXFzq4ZX1FPs7+7hzz8B+UsZWt4bqfB/fOx/j0lIXnXYTH14z8NO78+gWF/DmQgNvnmiwgc69jRT3mw78YgXlqoGq0cRc2UAUtGAnPUwXGkzYccwI5UKXxxlRnzWj47QC0yX5rAgp2VRQnmw6IEn/BD1ymYBNBczYQcLgJq030rouX6S5oGRUGLqX9Y4MsjhfibqI+vuILQ9ueZafBwbRaW/T3gpZ7CTPOYOXYnEo+SkzRyk/1pIsOg8UKTU2hSWmqJEiYoIKtaqniIM2wph0Rh24tgPTJvd5siqYgXX8v0Iy9w0kDmmIAwM/wubGJoPwxaInjGzXZbBTDBLFk8BkcBO43LRxsgqcqNiokFZnRvg5giTwDLHJly/5xUZgrC1dRVPZMT//z8ec8EtDoS94T35twc2ugJuoVYeVGI65EsSDAXq9Pvrkiqer4By2CaAmjt8SzJgUaVMAw+CmgZgqJAToxSm8mFhsiq1GbEp6B/2dIzsBTSJ253FUtaiOkltBEFgsIk2sNYuqQCktyKQtJkGTIvipuG5YCRcoTbuyUfIibcSk2WPZor9BryBwkH6/sbmFu/fvYXNnF1s7u9je2UGz3ebFcHlxBidOrGNhbhEk6F2bneNgynE8Dt5Io7MROghjAsRihKR1xpcloBYZOwzIHCkSMEgcuVXiwgAShU0pHNvgb7ooCsYo+aLFXZiRMna0kVgk/knvSKitWXQh+dM4x5JAkwInGgNK5tg4SLe9K81k1vihjUszMGW3U5vesIWOxKq1FqZO5Ii1y7IEioFB7p75AH8kRVB/El0xlYRmSZJqvVM/i/aKRPSjfsQSWR8AA1SCqBMxfQ7avVzFhDwWPFNV0sMutBGBwmCNzV5ioR2ZaIZAw0/QGETcut73U1Cy3E9idOMYPZJnIA0rzSjm/1NrhSQn0lIsYDWPPX3zeAvQrzf4zIxKGUsIE0KAVwbstQu7nqMse0CugQY6foRtv4/dMELDALpk8OUPkIZkJGJitlxAjRw2yZ3TtVGzHUzDREEB5dxCT5fPw2wwQGuxaZaMOz3PCTGeuY1XHAu5450Tfj1HJAtWkl4jGR8DeDqJzc2pL7ikjuSNz9JOPp5M6gPopE5S7gPp9AgQx0DU2EskYcv/chK4OXqVNB94nVO/FrBjmMp9rjHRz6YGcpS0gIYeOXAkVOspXwKwHf2pI+w33SA5Bozkmb+HHfFZwK1neU2SuxmmAoroM5XKE3+8sIWG92fScaUN+OlfWVEv97L8cenXkg5MNlHTbxPd4+FaNqKlqBh5k/hZ45/1tPHJAC5+zkava/x9emrQnpxS4kCtYkkXb6yW8M2TU5grirwLfX69XsedO3dEx5ckMTwv0+HUWpzEgsizODXAqQ2H5NGfbIby7EzsZ5irqlAk3R0p/CSBlwM3t3opPt4NsbEXwDWBog1UXIPNA8h8gM39OKGijhFp6SdzEe52YAyG2uYUuM4yOBTTyGOsx5TZelTo0bIgimmmlxopaunOCQVuqkvTkjw8VtkeKX/kwqRqn9dgnhgH6rWYUlIxKczgXfXv4cgpuZsjhlJ5HapW+eGLNbhJ95eAFgFpRzs8hqCoNo8b5h1a4TgPhhGgkgGbY8xAPWe4E2LC34bP13DC59fm8ePSOeuv8ePl5yE/9we3BfVWAunonCcNoop2OIaVf/N8UIfTQJ8GV3m+5QDEYYFWg3tqH1ba6xoLPfzcRtc9Xpk0A5O3+IOO5vnXyCzT4OYwchtxnM+1sw/Znfq65f+0/rJolJb1yAxIldGlMv6QV0ocMWxd10NPnVdAHPncbv7Rz38GJyFSgLAnKY5yPA+ddh23r3+E6x9fweaTR1haWEClUsGDh0/Q7nTheAWUiyXu3grSAbyyCccqw4UFKx1wMZhM1iyrgFKpgMUZDy+fmcXM1BQ2+gU0wiKcQkUMdBIDHnVj0T0zLd7PbWJkUvwz6CPsdTDod1h70yXTHWZ+yfwmJiOxO+l6yBiVcolr166zKzqRLqgrzA+kLb0yPYXpqWkUSB8ZBmbmljC7sAy3WIZN7E1VHPU8F7ZFRkVEBI1gMyAj/yYCCHdxxdQB5sH3+2i2mhgE5JZNfgQhBgG5ayes2ZmSNj2Zz7keLNvl40SBj52tJ3h4/y7CYAAbRXhOjNlpGxcvHMfMbJXNWls9ag8oYXn1JGpTVbz/wU1Y5WmkVopC0gXxaPsbm/joo+t47isX8Z88t4jOoINOaMI2C3BCH0nYQejaSCwHThygtr6MUy+cxeq6Dcvv4co1H2/drWLfWMbJWh//8BsNLM4RoBfh9k0Db98u4bNmBXMVD2+shzg9vwnYEdrNRfz0gYXNwQLKHnBxsYVLy33YcRP92MbG7jLeehS8JgAAIABJREFUflBG3+7hhdUG5vuP8dYPb+B/+Xe3cWOnw/tHQMZ8BANaKYoz8/id730H/9E3vgEHRSzOunjtxcdYWOzhwbUQP/l0AbfrHuZKFr62DsxXn+D6lS2kxTV81l5F3ejjtfUIX7/Qw2x1HxsPfPzwvWm83ziJS8dS/MOv13HMbmLz8QDv3DZxc38KZqmMpekO1uc97Gz7SIwpOFbAJIOC3cVscQezdhPltIepSgjTCuC4xOZNQB3oVmwjMQoIScbB6MNJuwy6G0mBJRRYbZtjFMrZ1RrJHXKyPiV09dRVSQVB2iXjPsLBFt8rtzAHWB6zQGnvlL1fF9Sks1Cvw8SEpDyVfqb5T88xeWVQDs7kGDWzmdzBxVkyUopAmptGTG7nBqK4i0HiwzBcFO0Kyx+k9AwnBsLZN2Gu/zHSqfOs7UmhYrvdwfXr12HaJkt6kbkiFWjFaIi0aB0Ytot+muLDpoVTU8B6xUPZoWdAYRLKVf2w+EuTiY6OUL58xRcdAeNffv8J7zcSmP7i/ye39P/hy7b0L3Q/fh3BzXS/jrTXg0GGQtNTzPPjIrsJBHGIoE+LGrWkk7afJAHiQK8rrmN6l2S+QlQ5bsMVfQvxDpKKLbeAKEMeWnxMh8x4iBUmcBDzCXlR7cJyPfQH4EoVmfEoFUk26GGJca7+ioshHZPOiMA8wgfpechJUWagQkahUDIOxIArVyrK7VpYfc1WGw8ePcKDhw+wt7uHZqPNZgukbVMoFLGwuITV1TUsLS1hdnYGVQI6i+JqGBNYNgi44gsCcWNqM45Y5ytMLA5mCDgjAWTaGySJEUZGytUpAwQWElBFARQDkyZtINSSo8xrGFCTyhqdPwFfAqjRGAuQO0ikuqtrc5KUKH1nlbl5KRkc5diU6mzodZzEKbOgLEnlpIoAuyG4SSGqMEukkpylEtk/hgG/BsdGEiSVDAhYQBcob5SESQGaWYKSB6aGSUt+A5L3Da2GpIaoDCA0W4TEq6nNgeQGSIsztRjg7MQGugQg0v2JU9S7CTrkrh5FaJMJUURAtgixc+5BEjWsA0sxQo6Ro1iOnADzNJBMWRGsGPBk0z61kQroKVcrlU3FRuIgmQJX0XUtsV6riU6SohEDjThBIwjR6vssG0GBK1XFqXBLdQavYGOuXMaC66Bm2qhaBorUbspqq8QcFSBT5o6kx5KkUxBkwoxNlsCJmfUpRgWcgKtMVQO6eg7z//PAZpYafqHldORNej48/UhqHj71Rc8Gbo6DYOPgZnaUvAHI2OfquTdkcA0H6Gkg28SASsefQxgjR1qWPxJjOPs6BMjL87vyp3vgM3OJfP5c9b9HfnfgYp52dUfPhfFiBc2//Ofq50iDgxqXGIGex8BYSQ4n3/v8GRFj+agv9agPh3oc+GVAQZ4KDcjnIJY8T0nBnwc/cRIAOH5m+p7p637amYt6lRQ1ZPekjoYIy/YAv3VxCadmC9w1QKwK0lK7d+8ey9BocyFiPei2dA1wHgZu5tvSJwGcv2xwk1dLXqhiwKE2OWKfpwgSA9d3A3yw0UfHT+GaKYq2gbJroJSBm8Io4xgFKZu1EetVeCNKbkXtl1wQVM8VjyAH3JIbEttEWOwUQdFqOrwrGfin1k/Z34QJP2RBDtmdw+oQgT1qlvMkp31eL7DyemJX6TGW/ytWJIdDah+ZJLA8vlYxc1P2cCkM632bfq8T0Tygr7Z8vSdkFa3RWShPnDarUdJZedbmIeCmnP5ktDGb92N/zgNv+t9jRugHjslJN8sp6VVk8tM/7jc1/iq1Q8qv1XqQrTaquMqsan6Bpl3qzhMZMwIUZeSF9SQAgWa46nhB9rg8K/Mw0HY49jmap96Tc/NIQIU8SCvtznItUijXQz0OHmfjzDr4wxyUCsy6NV0DAcIBk0SVW/AVK2woxpmwUzrpXN67dRPXP7qMAsW9ScTAHBmjUSt0Y38H1z9+D3du3sTe7jaOLS/zeG1t7/G5FksVbkt3qKPbiOBQQScEXMuE5xiYJt3K6jyKxRrcko3alIn1JY/ziauPerjzsIH52QUcXz3Grd4EFkY0ASybAVZaKeJggKjfAcIBrxNJQjF/irbvo93twvcHHBIiDJjh6do2u7OToRDlF8T0tl2X28Up5iJdTQJgimQKaVqYnV/G3NIKpmfmuF3dtmxm27NWr00yWSH8/gDFQlEYmtQqngKO7bJzOyUXxL7vEsCqwCzdMUZLBOVhRWKx2Q5qM7PZ3HNsC51mA5/euomtjSdwCkVE0QDtdgsnT5/AiRMnYNouer2Qcx3HddAZNNDzgdQpot1twQ3buDDt4WzRhL9NzNoS1lZn0A189I0SXHcaZjBA6LcRkTyIV0KRuommZnH2pVM4dzbBdKGDjQcDvPuJh6u7s+i7Bbx5PsbXL6aYtjvobPXw7h0L7+9OoZNWsOJF+K0X93DxJBn0lPDBVQc/eTiD/WQKZ4+l+Ma5Jk5V9xA0dvF4cAnfvzKNB20TheIWzlbrKOw38KMf3cD//rdXmKhCia4LnwzDsba2jH/+j9/Ed7/+Mm5tFRG4C/jKUhevf62N3QcNXL5WwfV6GX5q4+x8jJfP7DLzuFKq4dOtFVzdczBTA9641McLJ+uwggaufgT8xZVVhLPr+PaLe3h9bRclI8C12wbeuV7BVljD9GITr693Ee8GeLhbw4NOAb20CNdNUHZamEYXNTvF2pyNhekAJWsbltdC0QpQID1L7tygPDmEY/SZaERanJKx0DcB8ePgplTuqDWcchvuIKTnNvYxGOzwM+AU5mCQziXnP+KVwFtHVtwbFqaYjalIG7TOErBKhq9SBNVLpWp5GwM3zYSYl9QF2UGQ9GCgAM+sIbEiBtbJeKlvzsFd/2ewlr4DFGYZbO32enj0+BHHMTSf6dmhAq02FHJdD6btoQ/go6bJ4OaJioeK40k+TGtOzj9kUjz+Jbh5VJT8i/9dgZs0UWVz5qohb1T5n/UH6b8f/FleneJL5uYXvym/juBmUm8g7XWB2SnYtRpXqBkYNIH+wOfqI5kTUCROQBqZq4iQei5dJGMUM+ZvbumKUpgRgXMW09cDy4TPAAm1grlILAsJtcnFBiqWAS/swwxJVNlEWiiwI54dk5A3EexIG4cWaWnjcGMTbkwtZJStEhhGi7UKhBUDksBS+gozhoO0f+sAVAdofAXcXk0JEVU9qbXDhuu4rHVDzxKBSp1ODzdv3MTNm7extb2D/XoLjXqLwdOlxWVcuHgOZ84scZDgFkowqYLreMzGCzJADEyDp1b1MAYzAIMw4fZ1eV5JF4cWftILJfMZzWqVtnRqIbEd0geipCqQRZiyKnbGixRARaCnsDj7nDiZ3BQgSo8KPhMqBn97oONIMM7DqVAY2XQESONmHKrMZSwk9XtivdAGQK0L2SY1fHbYDT7/pQEAzYhRLGANdEq70pjpEOuFDtk/dE7cNpgBojqXGE2ohGEsf9McUGFOaJF7mlghswyo/SJIqWnDwiC10I8Ndk4n3dTOIGXToQ61hgch2mQ+NIjRD1KEIYHKIkPAbcQ8ppp5KoklJ4kk4UOPgfoTjRWxJAnA5reptIHuN4PVSs9K8EMFSDATOEVkU0k2hRtbsAKhX8aGja4N7KUh9oM+dlp9tJs+kv6AdWqoMj4oEEvAwZxTwqJXwYJlomLEzFxy6BGyKMAWJibNFstwWG+IWM3MaKLWFsVeotvKGqGaoa00UMfblPN3ZHKK+vnW2cMYl+NHeRrT7bBPzMHkh1L7pDVx9Aha4+zwz1TIB09YGrPc4RV4L78Zg6VyIIj+xDxrVbep8jt5q5d5Nuo2fNjVDvVrJ72CzyRrjR17Rc6tPI/njV//EHw4+s7nE/NDq+QZsqkAID2O6vAMJeVOaBwczcZQ+qgOXHb+czP2tawyGqcYec8kBuhogWWULTV6d5XOlAK2MmD2ECBneP81R/fZn5v8OYkNhujycis2rVuWCTvo4uvr8/jaegWzRYFeaI3d399n7SoucJkmJ94a4NSszTy4qc2F6P+THNSf/aw/7ysVEJRYXFQ1HAMB8U4SE497Cd5+3MO1HWJKWXCMFEVL2JtkUuKwYZ7GmrgCKwCIaQuIyWil6m6gjg9aL6m5hAt8wvpkkIa7JURqhI7n0PqpC3TZvjcKrLOhoHru5ZkbWwk435OZI/cx57yu9md5/lUBUDE89fzW+6SkAopr/JQ5pvfh4f8VJMkFTlXoHPbh52vEwxuWZav5NU0AOi2tqwG+IUimboA6yhAMVxkJP666VVpelA1pzk1+EqOQPyNDlnUb9cHnn5L38VrIgWLWEc+nOsvhyanrEeZkbo6NToOcyZm8TseCfLwRcFMIA7pwS9wriRGyT876xOVXOt4ZfZ4OAKH5P6tuI4mV5GsUnM5LCQiSqT5edSmJ/jj9UthcUmjggi1PAGlHz8Il3lNzevH0/NgpOp06rl25gk9vXOPuE4rneT5T0d91sLfzBFcvv4tP79xGr9fGytISOh3SGkwxNT0Dr1DmQocRh7Btip1JV9dFpVxDsVRilmepPAPDLqLp97C9v4VWYwP7O1vY2uui3xrgla98FW9+8xuYmplGt9MQGSFqew3IlKyDZn0fvVYTdpqi6DpIggF2Gg1s7O5gt15n8JEkiQhArBaLWF5cwMLCPJ482cDGxqYwNmkNsSyUykVUqlWUyDTIdeAVy5hfWkG5WkOhVMnY8wTUxNwiD5HWqteZbOF5RYQBxbMJA6GUy/S7TbTbbSGVcIdazHlFuVzBVKXK8aBhC3PTK5bkGWUjuoQJLbtbm/js7m30gn3OswYBsLy8hoX5JW5vHvTIMV0YqfvUssydTgE7x9uxj3MLU3j1xDzmzD6SXh0LtRkGCn2rAtOpwo5DpGGPSTTEoqu6NrrTa6idmMfFSwaW5lqImj18ej3Fz+4UcTuex1LFxG9finF6Zg9Rr4erDwr4cH8JD/0Zzh+/91wd3/vKNgreALtbLv7qyhQ+3J2FVynijVMBfvt8HU7nAZrOKXz/xx4+2quh4wY4WdnEK9UOUG/iX/2fP8Q7D0O0uh66YYdbpb/7+nH8N3/6Ki6ePY6/fCfEo/gC1qYs/P6bXRTTHrY2THz8GLjXcVEoODi3sIfTs3WszFh4+CDFX1+fxXYyg1MrMV47U8e5lT2EjS7+4sce3g2/ipWlHv7RS7s4M1PH/pMYH34yhw+3VjAotvCdi9s47Rn45E6K67sGdgYuYtuD65JEmwHTT1F2TawtVjFTjlCrNLHgtTHn7KFobgOgMSbNWJ/3x5hYD5mPgnIHZ9akaDHpLkGOEhi9jGEllK8TcWKPn2nbo2fH5XxZtOdktdDLMe2JWQFTyXnwus9EJ+k01LruwothyowUbXLMzTy4GSc+TNIkNadgONT5SRtxl/Mws/Y9OOt/BGv+BWU8nPJnXL58Ods/6TkjgLNQ8JgxbdqEMxC4aeHUtIH1sosygZssAyPavvmi4XhU8iW4+XnjtM//+onMTZ5rOSbn5/n5S+bm578J+h2/juBmVK8j6XVhzk7DofKScpqkjbzn9xD4fWYHUFKkOqIk4KE2nURYmbwxsm4Vab8I4GXGCbdt0drn20Dfor85KKcuzEYDxUEIsxXB3GkjfPIYcbdBTHfYa8vAhdPoOwa65QJMr4JaZKEYyAIaWYTpUCsWLbwUvKogT7e5qNZmSuUc0urRgbkC4HTAmC3I+dY5RZ+XVm2qaEkwZ3skTlzlAI1irPp+Ex9fvY7LH17B48dP4A8itCmQsizM1WZw8dIFXLpwActL8yh4sgkEcYw900LfjxAnJoOYfTKuCYURR8ceBGR44HDAQJ+r6f6ieSVJjpzbQAydiO3KbXSkokYMSmohJ/CZ/CQFlCRBaG2voxMXCfiJhZJnbgrLSBvSCFvUBDXEUFAkxEzVFs/MTUr2TM5atOamtNWpcHgEbCBG4LAdKQM0NUtkmK1kbW86qaPjERiYB0wOA1OGieDwGc6Dm3QRWgjfD4mBSdouBkICoWGxjtAgBTN+qFJPLUn0GmZuBhFaQYy2HzPASU7qZEzEuqoUwHOFVCGYnDQrfhSPMyXIUuFkA2P+nfyb7yczZZUmjRLklwiEjklzQ4KCiMS16bUEiUYJojASejJX+8kVPmHHdzK96nb6aHb72PMD7EQBBiG1o5uIbRdJyWTHyEXDwQnbw7LjoeI5lJWz+QhbdRGASaBqXlWTDJRY+lXa2OlOjzNjxmC6L76YTnjns7SlH/WBGSCYe+H4fNJA71HHOpxZxDNRoIuxXJq5K+NY5gSWYf6zNeCofyfQQQ6SVZ+RPWOTxk4ejrxd7qHGQweerwnAbn79zM5LXccXBTcnPb8j46CPP2FcDxRTJo0Bowfyh6NA8DxAepB9qFP+HNIy4Zijt1m9Jzcf8lqKR8218b+PnL9m6Ol7PPZifi3raAsT0KY0PQ4QcWs6cLyc4LvnZ3F6vshdD/RFOtTvvfdeplWlGZyUIIyzOOlv4xqco2zCye3pn/eaJ7+eCj/kXEz6wqStnSCgvSsy8e5mF3/3ZICtvgXbpkJfCs8kBmcia7I6oIBKrIzMgKdn2dpqQTiHqthAgKbnyLpOcjE0VmRGpNd07kAxAJddalVbe9bCrW1z1IeOPCuZ4uBImUNhkvwGfa55IJROTJvhZEvISJVJEgFOVDO99NEFSc+jDJBWBIlcPUH2LdqnSAQ6S2LlOHmsjokVPMrDco3+u+hPynt4/8qYgpPPh4+dc3OfVFziBHlk7VQgaO7Y1P6bZybm55A+B2lFPOrrYGFkfP2fZKSl2+IzhmPWbi+FL756JQchnUZDdmwGbqquicyJnuMNJTakr1UGTO7JIWOb/5u+WlkS5eqHoGgGpavjqSJxflzHP4PZWSpOlVmSG1CZEWKYNJS3YeA3IWMUJTHFcjADtPcf48Ynn2Dr8SO4xPBKYmaRSzSSYGvjIa5f+QD373/GepKLC/MIghDTUzUUi2XOTdw4RpUYiiUbSSGGV5pCubCEKLbQ6rdQ77TQ2Gtg7/Emdut7HDuTJJRLsliWxYY+L776MkrlMvZ3ttHpddFst9Bqt7ndu9dpo9NsIhoE3DlF7uGKa4AoTlnvj9aU2tQUTqwdw+xMjc1YqRPsyZMnaDR7TGyoVAuYm5/B7OwsyqUiF6TdQhHzS6sM1FLLOMewccx5AbEyLbPIx6b8jMDaWq3GwGSr3UC312VtTUQBzwNqzy8Tk9UtsIt7pVyB61BLcYzQkSLcIBwgjASYbDb2Mej1GBzeevIQrfo9FIsVVKfm2D2eCCYksxVHEfxBn7U8Kachikk86CAh4yLS9DQMTJc91DwTFSfFH716kUkYZCYUgrRPQ5RMHyYZ3sUJSq6F3ur30DI9rJ12cH51gOXCAN2dAd7/ZIB3tmfQNau4uNzDb74ewQs6uHU7wEePZnDfX0ZoGVif7uB3Xmvh3EID5Kp39eMCfnJjGnc6FazO2/jHL/o4NbeHKHFw6+MEP3hQRqOyguVqC68u7uKrawa2bt3HDz9s4UdXI7y3tY9C4uBPf/8E/unvrzCI/eEV4Ee3FxDXavi9CwZeOGWgUrDw8JGPD+6buNXy4KKB3zzv4/kzA8T1Bv7ynQre21pmc9szCy28fK6DsysBHn3axf91bQ1bpoNvXejhm2damA7buHXDwU9vr2EnncK51S1881yK1s4Obj3y8LAxjVZc4j0uJXf0qI+gn8Byi3BKFo7XPJybinCm+gSL5Qew0WVw2jQjftZIjobNeFlbi55RMeCVL2FtMjjJQKPkFwYb/QQI4wZM24LlTMOwyPuCWj10IVcDnKoQp0l2ulqsjCq13Ig2I5ZugSEJgD5Tt6WbpBtLcnWJGAqZpgfT9WBYJUTpADAGsKkTMj4G6+x/DXf9d5HaxPY0MBiE+OlP32JTLfqi4myhWGQtXGJy0ngFpoGPWrZqSydwsyD7HG0rY+DmUfHiUbvHl3///CMwBm4OmZk8X9RGqUg2z/TzqhN+2Zb++e8Dv+PXEdwM6vuI/R6cuRk4U1MCbibEmEzQ8akyMoAVRzBjpcOnWrhIt4vYEOJ8brFxjk+6ktzGSsGrCYvoXgYZApkIDKCwt4/p995H78c/gLt9H0EvQLzVQbrXYh1JrmTWSph67jiss+cQvfgCmqeOA8vHYZeqiKhqSXoxngf6IAp6iD5H4TSdAxHopf1b2nZcS1q26EucKUfNc7QgN+lkMpjI+iMC6jErUZkBGeQ6aDvcGkNgquiQkR6IxQHL1m4dP//oLq5+/DE7zTbrda6wztRqOHv6NJ577jmcPX8W5bVFdlXvdkN0+xH6YcLgpk/VUqXTGcY2txcTaMabDlW76G8EFhOoSDRAK2T9FGr9IS1E1kXhxIqMiYghRgFQqNrSCeBU2uNaCF5Xy7gLXAGmug1cAY5CRCRBZ2Ea8h7E6wkxEaUtncaIxo0YLRo0kgBWHqCMmUKi0Gr/5KRXMVw4BM7EqEVVX/a6vLaXBMWcooyBoPoxPQBOacZGFmSr4D2jI0grOrWkR8SmpW8Sd6e5EwugSS1GaRgiSmP+OzE6uzEZ/CTo0z0bxCwt0B0EbD4UpSlCck3nhEUMNsh0iVm4oKq5tPoTY5MSaNZTJfYr/V0lyjTm3DqkNnu+LqHW8vgO/IBb1GnsWQuOxpXd4BMOOIOYtKkchIYN3zIQ0vvDFITYNjs9POg28dhvs+4QUpeTCkroS66LY8UCf88ULBQcYnomsKyYW7KItimi4CZXTKnVhSIAbttUCe/TlsxfZWCQVYwPAQx/eeCmtNWNf40w+JhZpSf+kHEs+INO+1Urae5AB8dLa9nJi7K/55mgRwB2TwMcD4CntOzkL40TYDH44jPnOTp2LmOf/6z3fBJAfNh7dRv6pLmmPHqzP006xkEy+SRIY3JxRh+PARxBw0bvxVPv37ANOX/uep37guHGU982fv3MnKJCF605xNROItBeY7kllKIW3jg5g5fXqqh5cn8J3HzrrbcYyCRAkxxHNYBJPxN7M8/kfBq4+f+ue3oO3CTjwCRGYBno+wZ+cK+Jt/diDIwir7H0TYYM3I2gK7WK0cq8SzNhg0NibbqmxaZsEkdToYvYL4BnUx8EiefEXKTyDKBoGihYJlzaL00ypBDtQPq3FK9kT8wKf2SkwmVDemjEyUdY3bnioDKjy24y/12DROo5VN1WchwNuCuTQiqwKR1PMkGcBG7m5zTtRaMgvtbp1qaDdK2UEKvPzskSSZFZfk+O8yNrlH69fl6os0etzYcVh+gtWqM6/5pJYOLEtSAHvGmm46TPyvaKMShu0tqh793THrr8+AnQy1ZV2ZrJ40NxhUI0s04SNtFRHTysvT1cX3i9Vceh89WyNQRY5M9zEqApRjSjZzw+Dtm8YPY7vXbU7Z4/c8wUaQR0zsZaWKViaiPMKYqNOa5mhqINiysnsTAEac5wd5KFKAzR63XZzMxv76Ox9RDbm1uIA2Je2oiptTuJWC8/jEM8uvcpPrnyAba3N1m7j4DDnZ09jsvZAd1ycXxxDudOHEPPsPFw/xF29nfhNxN06m00Wg34USBFChgouQaWZl2UK9OYnTuOxcXjmJqqwO/sY3PrMXa7PbS6Le6sCsIBBoOBMhRLEQZEVjBQ8IrwiA0ZJ/B7fTYjpT3T9grwSiV2Nx/45F/QRbfbQadDOpgpZmaqmJ2toVqtsGM6ubH7YYSlleMoVSpod3p8D4vFAq8jju1h5eRFtBp1Xjt6HdH87PcJAArgOhZKpQqmpubgFUrsGE3MTI+Z99RNJms7SW11exGCaIBe0EWztYdWaw/ddosZ6dPlMo954PdEX5/lkSL4fZ/NkOjehUnMuYodGagWCVAW07YIDjqpjXZAcWmAldkK/vvvriPyu/BTB6A9xQhQgs+xMMXORc9Cf+US9tI5uLUSzswC5+YiFM0+PnvQw9vXPNx2FtGNYvyTb5t4dSVE9/E2bt5LcLM9j89aBZhw8dVLEX7vqyG8chP+loX3PijjR/dLaJZsfG01xR+87GMqaMMPLfzb97u41V+DVSzhxZU2vneqi6lkE7Gzir/+MMFPnlRRKMzge8/38NXzW/DsLrY+s/D9vwXuFk/heMXFd14aYH0RMPoxPrgO/OUNGy0nxevHPfzhNwK42MXVD3v4u1slPOoW4LnA6gLw/7D3pj22Zed52LPnM1edmu6tOw89d5NsdpNtNimSomxLouxYlmQpthAkgSIjH6IE+ZAgAQIE8Jf8gHwIEAQJghiOLVu0NVI0xUkcu9nz3H2779R3rPHUmc+eg+d91zp1qm7doZsUIlpdRPF2VZ1hn73XXutdz/sMTz3q4pHlDN/4zgB/sTWHdtvBP/hkiI8t9rB2dRMvvN3EhZ0TGBR9fO6TOT7W3kYy8fDGhQCvX6lgg3KqSg+BswNnFGKYVjH0PCzPl3i4neETSxs4PX8VQTlGkfpwvIneQ76nioCpufit4OY09ItkCs5XAm5myLEjBCXfbYrlnE1zkPt56rVLOzqzRkigmLWqUJby1LiYC6Swsdmk2Q3PUOYm97u0pyO4SdLGAGVKBnYFXt1HmbnIXSNt73eRZhHcY78K78xvAq3TMrdw7nn1tdcwmdCH1EEYhcLY5FjmXt4n29nz8Go/uCu4+Vdbv/xVVH//YbymgJuzBdABDbPdTzrbUr3N5z/if+S5+WGHxs8kuLnTEU+YaHkRbrUq4CZZYaMkxjidICtS8ZZi6IgMNEpNhI2uWlsNHuFmmAugJ4m9nLdEmDWOMdrewvbaTXS2tlC8fh6tb/wI4eW3cCO5iTcmfZx12njAidAIgZJp6ZQIpy42EeBIrY2oDDB6+kn4/9mvoXjiY8jdGpwJu7gjgGbjZSagHkEjtU7SY+JcS2YjZ9dZwMM2ikRaaIA2/issROmQ6uPVe8PI9EoQ5DfZAAAgAElEQVRuBHNUInZj1QNRPBQNuMfHNqo1CRIime7y1Wt44ZXX8eY757G5vYNJkiFLc1QrNZw8dRqPPvIJnL7vfrQWGiLV2BnF2B7sYDih+XgDkzhFTC8eAwNyY0pLAElddTxkbmZ8R/n5FGSRzZtbCpNEAGAv1VRzk9o9lRJTPmf39CxapKNmNkQCyyn7xBbq4vtpNkqsslhgWXDTnB6R38jQsIb6BthU4FSnJxkXM2wVg69O2aCzGyJ9byPT28NwUYDXfu3fhOzfNOnP9lveQTcaZEI6TA2mWTV9Nx3EDBfKHf2mdUCh0nPK0xmlxccQ5JzkrqasJwQTKVEnQJ3L9YpZ0NMf03REacQt0nS5LsZL1SM7gMwfY0xvzq0m9+pWxh6pgro8h4o2+dJ4IPCaIS0K5AS+acsg3qu0UCgl1Z0BSDJmxKvTBHwRiCcrNc8wnOTYGefYGsfYGI3Es9NhAyMMENQjVGoRjtZqOBKECB0Hdd9Dk2mD4n9DgJXcTvp18l6jq+vul92Uzv7uXoGuu827d30dAfFvBRztCVWI+MAo9FuYfLObwNuCbfu1+Ad+ALPZn/rrWRBil325b+94MKvQ6joPeI/Z++pu59DaINzucfa+n86Zd9kc796Me9mks/fznY7pTp99+rlmvURv82J3AkrsU4zj24Hzx/Qam07wLnNN/2svkHB3efv+QKHZoTKVb91mqN7p2hz4t9swUvces0p5hOFvbCbynI0yH5Uywan5CJ850cDptkkMp3JjNBJj/smEZv6OsB8IbFrvzVkGpw0fsvJ0mftnwnD2Amd3G6Uf5O8EXwg+sgYgE1Xnxbc2U3z72hDvsUxwqZ4o1E+ToKSBi6x0VzZp0pSl2oTcQwU96NXH4+Zrqx0PGZ+c76iU4OMgQW01z0PV9QzAyVBArlNq18LNuzS1DLjK3xF0YgPKDCxVVkzDaHT256zhc/aXmt1YGVh/S2E0UikDOKGGJopPukmhtSuesDpprbOPBWnXF6tqkWtliBDiNzYNETPHYhqcZK0KKGVIgoqdGV9IAeiMp6YFa7UjOl3TbHNBmHp3ucSza/nt7m1lIt3aoJgF+vbPL7LC7lsj2Ka7xRpk3z1veozmqPfK5HcnlN2GlUV7d8HNXUsc9a3f66epihL78haUNN72xqOex60sR2MxdJdzqIZGMy+7f220bN59r2PVLdPDmWHQzv7u1rfX9dWeX8voto08+dwsWcnum4wxGHTR72xh1N9BQm9IgphZhvFwiG63p8E8mdpO8BKFkY/xZIQL597Gm6++hI3NdfihL+Dg1atX5f6vRjW5e8QuyAuQZnV0O9dQOmPUeOdnZKPlaDTmsXToCFZWl7Cy2kZtuY3a3Ly0HHo7PVy4cBnnz51Dd1vfg/eghKGkJExoOArDUsgMq1UbEn5KWSsoW+/1xKszISuyKDDKUgk5iccToxxSpVajHmF5ZQFzrabOq76HLEnE55LApMv6K6xiaXERc3NNVMMQ1UYdm1mKb/7Fv0e9UkG73kCzGmGuXsV8o4lmvSrATT5/BLVqTUDmQb+P0XCE8WRigM0dDHpDJEM25WnikSFOhpjEAyTxWBo/1TAShtt4wmYQE6tH4n0qjSGjbKNfJ/dAI9k3ZKh6JYoJGZ0lxvBFBUUG6dF2A//151bhxEOxgGJQU8UrEGUJLUsxzDw055poV4foRQ9jp3FMvJzmqgO05wYSrrq50cBblRY6owXctzDELz1W4ERjgDIb4epWie+8UOK97iLKVoi/90iKR8500YwKXHrXwTdfC/B8r4XWQojfuK+Dp04M4DYDvP3OCN9/q4q3d+YwNxfiS/dN8PmzXRTlDt66XMPXX1jG+1kTDx3J8POPbuO+U32kwwAXX/XxzTdXsBXU8OmPZXjqwRxLtQHev5Tge6+GeHm7hdbcHP7xpwqcOnYF7ijBD16c4LmLDrrFEurNNk4f6+LLj3Rw9YUB/vDiYexUmvjEURdPHRuhXe3j6gbw/Lk6LvYrOH40xi+cznF8Kcb2zhAvvFPg9WstZOEcVpcmOOxvYu1GD9e7LUyqSzjWcvHp1et4dPUiKv4AeVLC83n9OJEHSqCQuYA3o8rBdR41wbViESYTuoCTReGrRN0bqP8yanLdhWBhGi6z97w0dvbMGdzD6O6G9ghcB/jueao7JYcNETIlZfaYZW4qC1PAzYTHFMGpuXB8evDyfqkAvTWgrCFvPQac+g34x/6OrHky9NIML770EkajidhZ8F4NfF/28UFUl7Cl1wYBTjdL9dwMK6qI5HbLMDf31zAfpDL56LE/2RlQcNOAllLkyKDclTrc6efdBCKztpfquflRoNCHuyg/i+Bm1u8Ki4PMTcpbSUHn+BlOxhjnCQqhiYdwAkohtPCVgt0kjdP7hYt2vLmG4fvn0Vlbw/b1mxhsbGK8sYXh2ibijQ6K/hDtpMT9hSd+f39UbuFfb63h1xsn8FvVFg4HKXIvRzcP8FxvjK+Mr+Ezq238p1kLSdjA8Je/CP9XfgGVhx6B15pDGrJk9wQMzem1RbkGO5dlhtD4N6YgYrpbSMv0aWj3Nr1UzJBnvdUMdmaLQpUT0wuTBY2nHpnCSLVyJ5Wwl0UqnSGy9VzPF5ZnkiYiV7lxYw1vvnUOL7/6HjY3toUZyC7x4qFlHDt7CqcffADLxw6LB9p44GCcZBiMxwJ2xqQWspg1jFoWRWTC6mLBMCX1CuPRUCkglHpJWeVGjBskfms4AuE8FmnCwiLwaVmUwh5UZonwDgUoVbBC7TmViSKva0A5MkgtOBz4ujDpz1bsYFih9laaypFUhTD7eDFJNwvsLlBjH7cXXDgIyNH9ze4mZ3ejeDC4yQqbWz4u8jk3mrQNYLBQoX6bPOc87QQyCWgK0MmOPIHQ3ME4KxETyKZHqrA9NVU9zjIpZuWSSRXPa6NpuwL4C7CpXm8BwUrZ/Kq/qsjUzaZWxpz5tsxZSbI07Apu0mWzJcdFwJJMa263PTGPTwuC4wXGOUFXDUcS9o4By2nrIBvhnKwJB9ujBNdHI9ycxOin9LYlgO1LymDguWhXI6zWq1is+Gi4JWpuIRt5Su6YNi8bRrsvE8nch5s/f9Jn2U940KZrdg98V5DUEqEOOKDd5x7A3Nw3DvW82JNhmJtWUG59amdIOgcd1y7opmDG7b4UoDj4AVOgQA7oVs/a277mAQiEcWfatZm4w0W7l/O8V1a663E5+1ymV0vheysR6QMNmXsCNw+AOW79HHtT6e/8OXVOnLZkLIh1wLm9p/M184n3ALIzr7fn3FmWHI9BzmMOJqZnrk93XRRZDO7dG76PL55u4omjZp13HGEbPfPMM8JUskAm/7X/bSXqZFfNfs8CnPtBzg90we7hwbuWONyEkzml4+Rr7/fw7EaOTmbceumnLWGDBTzDjFMCnapLOA4pb+flkcfJ2mcac9rKkelckr4JNpo5QlmeDiqOi5Ae18LYVACA78XfhR6l6lo36dyt/n38mq6vZu4QUrz5m4x7s1iywWXcYWRdoZKDR+eFgVFWWH9qMTPRJo9l05hNqGJbtnmmzdlp/bMnmGh35rLXj4/j57Rhd8o6VJ9faaea8bd7j9mGqd5Qeg/og2bBzdmxOgs62ibmQYxE+xwb8rP/vrkduHkQa1GHgKEa7Rlve/129xynnJ4DbuCZ39l+gw414zvKcSTybZssbkODzBqqRRE8Vm30tac/naiH9CzLrGO68wSZ9jTyDvBptpY8ukDv+mjqxzQIw0xY26xE3Z4KeWcz/97pdtRpRtPSpbbgfeD7ch9kDCYl6DfoY0jWJAN3hn3kaYzAyUXFQjslgo6jcYztbh/9PiEzR5iRZJsRSIkiDzvdDt5+/VWce/M1jMYj1BoVRNUqLl1+H2mcGasmteBgU8PNfFTLPk4f89Fun0FUX8bcwgIOrRxBvTWPCUbYGfVx7voNbG2uody6DpfNXreC5sIKFtqLSCYx3n3vHcTxGNVaRX0yazXU603x5hc2LkOLshSTQQ+jwRDxZIJRnGKcFVI/WnYbT1MQKmuN7NB5gpYSfuQL87NBCXm9ruCmHwrjledTk8uBsBrh/c5NvPTCC/jkxx/HA2fvQ3u+jXqliiotQ4JQ6tnr41T2IN3tbWxtbAjgmlJCn6XIBEQmsOQizmLE6VhAJR4z93IElAPK8x1PVF/0+2cvhvsLCZuRsccmDrMJQuzQe1O46A7KScYuEQqP4GYKJ49xst3Cf/ulE6gjRZxCMhWCgIE9LvpDH9f6QKXVxM+d3ULfO4Ht2insODWk8QBRuoFi0MWlKwkuZQFqrVU0GxEeOuvg42cqOHsolHDQN9/O8cOLFVxzF3Gm2sEvfirGySOpjLWX33Lw7XNLuOG2cf9cF7/++AiHlnLZM770eoIfnm+KJ+aZwyV+5dEBjjevYezM4S+/6+L7m22kfh2fOTvBFx/rYr4Zo3ezxF9+u4IXRm14rRxffsrDx0/swEl6OHe+gr94ZQHXsnl8/GiB/+iLO5jP13DlQo4fn4vwzuYCEreB1eUt/NrTOdoTD9942cUrvZYwK0/NT3DykFpdvXs1xNqkDRQ9nF3McfaYh5W5FDdvjvHCuQhbyRJOHU3wyx8boxj28MIbwBuj4xKW9+TKRXz8xLuohl2VrftjOEkFXllH6cUoHcaO3gHctFME56EikDHoBkP1xjRBP5pdZ8a2wZ4sGGh9dmVKk3wBPtgRljbnrZKWXomyKv0oFPDxQHCTzF5hbmZMrEIZufCrPrKEs6QPZzJEUXhIgwW4p38T4dnf1vlKmKUOvvXtbyvM5arShIpLUV5WGsh8H68NfJyeA07Uwim4SYa5hCGbBu0swHkPJclHD/kpnQHnd5mWPlvw7rP50gGz+3W3n48wLX358k/p8P7/fxlZ4B3tFjilL8m/gZejCNtwTz6kHg0/pcP8WQQ382FfTYMX5sWyXgorQAyvE4c+Lxny8QBJt4Pedgc7a5sYbTF1ro8JpQ3bHQw7XYy3e0g2e0h2eigHI4R5Bp+dviRBNSvQdDw0Ag9znodGEeKfVwb4PzYv4z/2l/BPa3M4W2Uys4/3xz6+0uvgn8fv47F6iH9WO4rlPER/pQWcWkH95GEEJ44iO3YcwcIqvEOnkbdXEZNmLkbGCXl24g/lkxYprAOtCWWDoH0qkzdJoDI3FHuzWzEm/rrx0dAcDRbQbpR4hZjQBTlRhh1IRge7pCLhEN9RmxGqO/Ikm2Cjt43OTh/vnruC8+evY70zwCh1UAYRwmYLrcV5HFqZw6HVo2gvr6D0fIwmCcbjBDnj12mVRim0fB4Cqo4Au5KWzs/HsCG1x5RPaZkjAnIyFZucQpHByS4NIaXuAqIRLNXNh/6sLExLkrS+kMIktLJ0n5YEugISALP+ccIEncr/rXOkBTN3Nzq7AKfefCJQEqDZ/Dz1wdIN3kEbdj39e8FP/d1squsstGCSvmVRJ3DPzQY9gDwk8KWrPGa6fUYpBKXo+t+0CCCbU/7l7wgYGssCbqkzKr8JbJrfazGrOBK/xcPSUxYPAysIaAb0eGKh63nK6jQJvboBJ/CpLFz+K8W/bCzJIKBnDK8PwS6ClAQ2ydJUFmos9hAshlMBPllkpnC1yOYvCNCiQCqDWju4PEYyVntpIcFJwzTH9qTA9iRDktONtEAUuip5Cj20KqGY5B8KIyzNpEsro0clirNg509per3ry8iVPoBNuX/zu8ev8qDJ35I7b/nbDIC+mwE8PS7FJ3YfI91pAyjYACaLf+o8pF9Krr31QGZ/Z8Q78vjbgZz7Zdfakd932syF+aBr3uzx8rjU6/iADf5dr9LeByh4M3NeD/jvKbhpa5kPevDmLSXd2oI7B8wbfJi10rBHeeBb2RSafeyugz66nLc9BdiuvH/6Hgdc+zudxlvGygxz83ZzIs8xwy/cMsPYARIvQpUzfjpESd9IJ8Tnj0b47MmqMDT5RVDzW9/61jQx3UrRLXtzFty0CeoW5NQ0VGVv/lVuDnh/Efzx6OlNpnysiOG/uLSDF7fZgJIWoMydav9BSboFnDTgRAN3KEeh9FybfmQrKUuRcnW958RJmeoUo34wzmQaEMfgQwPgaSORYGYh3p1sBEWUq7uUrvP1OQbUv3KqkhD7SCOiNrUG7Ubs78gUs8nprFlYl8m6zxBnSuIJMAfajBLAUsaEagLFpGeGSWPXU3tdRJnBdN3ZddaAXjKnmmvIs8RNt7IONVTSgp0W3JRzYNZfOXbbyJyZmxWk2x3hMp/sAwvtGD+ItXk3cFPmSCuXnrIXD2JbGtDxNk2TvfeZOeA7THmzYKMCvqwvzLGYoEDWFeLRbQAvOW9CRrG2ANYCxgZMsrFunK9FncRxwHGkde1Bc8j03Jlq96BzOGVaWcu76TnbVcaIQkuL3VtsOPbXY8JUFnsi1iEZxuMhRsOh+DiOx2Nhf7vxEEE6MePeKIQ4ltNUgMMkngipgkqSLCXbLESaEVRhbZ3BD4CtrQ2ce/N1vPfWG+j0ulg5sizJ6O+9c1Fse3g/EJSLKiGW2i08eeoQPv/xBh58aBUXNufx9pqHNcqyhx10N3cw2erDKUYI6nU06w0calRw5MgJVBdWUQa8e4HhYIRXXn4Rvd4Omq268stYd0sXlytzjqwYYzQaoNdnmFAs8m168TM0NNeMTzk3nFtbzbqwNMk4rUS+JjpLg8hFJQxBaj29Nn36ZNYaugcxYanxZIjz599GnGb43M99Hq25BalJR5NU9wokmyQJRp2OEizisQCj9MIk87QoUmHPcQ4p8rHMnTnVb76HJM5QpJwjIyG5FAyQDXMUHsFKsiR8eXyRpghLFxUvQM5zTtKHp8SHINV0bWYjjMtUxsTqfBO/eaqGk+0maq15YXp2GXjUHeL6dol31hMMHRfzYRe16jKWj65i6fgSDrcCHHUTTHY6+DffeRXnNxNU56gwDFBf9LG43MDqwgKWKqHsNYfZUYzCw6jMAV94EHj05AT1Wh/rayl+/EoT37l2FOM5B1+c7+PphxKsHonRuR7j2dcqeGZ9DknDx98+1cMvntqGu1jD5de7+Orbc3hjfAin2h6+/GAXjz7cEfbw5Rd9/Mm5BVzJa3jibIkvPdLHyYURNjaAH71YxQ+vrADtDL/9VIYHF7fgjEq8+q6L5y9V0UlqWKqP8MUnHZw6nGPt8g7+/O0Wrg9raFWBhRrHcYq1jo84baISOsi9CVrVDB875iOMU7xxqcS1soVqbYhPH2FSeonzGxVcipuoFTEeX7iEx09eRLMyxnhSIAwH8NIIDOmx+RgKbipJR7excrNrS97I1mWeL7hTKeEGY9055yQNEUA066MNBRMFpGVoqnKMrylrl5DuHBlTslfkPoTgJu+gMNAGxkHMTQNucsxxz+tWfBQMFXJTuAQ80whpNhYFm3P0H8F54HfEgkE+l+viG9/4BrIshx/QSofsTU+Ym1G1iTwIBNw8JYFCARr03BTLNRdeQN/sv/r65QOWy3+jHr5Xlv5T+OgfgZsf/iT+9QQ31cNPC3EDBJmCqiAAEo+EaVWpN5C6OQXNKGjY/eKrWL9+EYPONibbXSRbHWRbXcTrHWTDPoo0g0epV5YhSHJUkhK1FPDyUgt6l8noRjJNhoHMNfRw9JAWHv6FO8D/tX0Zv+W08V805nCm7sLxQlyKC/yr7ia+NSpx2qvgf1iqoE3hRKUkOoSInjq1OrK5OXjVeRTHDsM7uQrn2DE4h0/CbR+G05pH1qogDwlYcfPDOZtga4pA2Bk8F4ZHwFAdFh4ehRWlpEJzEvUYUJACgcjxC5RMKmSHn5sHmcz56AylR6CQzLsKyoQAogOHXVxDjedCz3NBY/Sxo7KbUT+WBPbhKMH6dh/vXbmJ965cxfrODsZljnq9hcb8Alrzy2gvrmB+YQmNZkuS3CmL6U4GspFLMwcTk7jO9wlEJkwZNQuXTMAxJst5boCQmy8xkdbk+5A+ih5/pj+nAmmyKWO6N1RQLZWtb/w8jeyfxYp4RUqgkBblgZXxm82MpqvuMj8toDOFXad4htn5GJAg5AKqKurp7keZLFpEyu/VfHO3qDcP3QNC2I2ZLNiznjIKOgsDp6BvEgFCXndPZIIKbroYF65IuCcJWZHcIJOxWYjHJtmbPOcJk8j5N/pQEmAsFPDk5oU/K+NCQc7UsBltSrpl+JDJGdCXk8wf48PJUUkwmoBmaNidGlrBc0XAQNlBmtSrEjW+HzfxfB8ySyf03+TxcWMlYUMcKzmyJEeZ5ZgQuOVzGDzFMA5hcWgggBCB+XkSB+O4xCBL0E0SdNIY/byQhEFHTPd9NOh35btYjCK0KxHqIaWZ7MhrRzd1ubljMjMZsgYKMAC2AFYzCvGpnN2Ezssr0MxcxpZee7JSZQwZtrWAqAawUmmmbq5208S1iaGgldlASrNrl56t4Jo+RsFZTXuVITZTtFkQTgsw/dt+4OsgHHH6yrMAppWX2v3yvWCE+0DbWdBsOq/vvQn0+G4Dbt5pldtzOLu36Mw9Jz4k+vMtjKCZt7wH0O4W4Hn/vS01t20U7W3U3stKLYCNeeDsJn9/U2S62d87vRz4FrMSVXntA67f9Jrcw0HOzne3PvxWG4XpJzIfTLPa7EHMAtpmvZ+ZI3ku2fPLycrh7wsNKeN6+NBihKdOVHF8PoRHBngOPPvss7JWcQMb+i6iIEBgpOmzCepWqs5NumVuWlmqBc0OakTdw+m540MI/NA6JCLFnfdI7uL62MGfXOrhXI+NHH42StFtXvx+cHlGkixzjZ4szq3TW04NMWV+8UrRPygzTG5CM+eIuoLcedYMwmGT1+BaybmcAUaW5Un2pidBgtoIohScjyH4WWUyvfFT7DHIUfwJjd8211xjhUOwRzwAM8pkuRZrUAKVAQRQRRkgSgvj08gtLRlmZq2lwoSNWJ/KAalV9ExJg3FmXqUnNK+jpq+z5qE6QJt/XC/EM1r8l7lw0FvagMH8HTeK0FBDThd639A+hYCIgnR2zRF2jbnSkvDsGcsjG3hjPEc1ZZ51AhUCsgpqM81IvSUITydy9Qmc8kUPnqv4liQ8mKlsOqftDrpdD9HpbT47501BVHOTTe3jdO1T/0yzCrEJygqMgJIExBj/STvmDMOJ8lGRoMvjtI6Q62b87fmvV2ZSt4k3vKnsxdeb95+h+IpfnvFJ189Hjan1UtVwMVkh7bk3NStVOQTCdCBwqlePXlnD2Yj12WTVWqoSRsL2G49iCfWJJ2Ok8Vh8IJPJEFk2EVUTj5PJ4fTup/dkmsXiizeZjAQAJbDJIJzRhKwyH7XGHAWqAvRJjBDrd8/B2o1reOv1l3Hh3FsY9Mc4cfyYgPw3r61hbr6NhcVFLCwuoNVeQKtVwSPLKT5zH098B6+808dL5yd45+YAE9dDqzWHRlhHo7aAT3zyKSTJSNKUvbAudV6ejUVuHSeZ+HsO6O8XxxiPR/IZGO4jwx70YR9h0O+h3+0ogChyep5jApUVlcIy+Z3zKL1BfU+ATKlx6PtZq6JGX2Pel0GEuXZbWKEEdqkII7OTo2Aw6GP9xlW5P+bm2sJ03en20B+OxM5Kgpco/R0Phfkr9hWiHFJbEvF2JbhJKw/W+yRjSG3JkFOVIVN1lKelsOxSJLp35P3qcVzoa7BBz4YK9zNeoK/BuYOBk7Qw49hNslTOz1KrhaePVITc4gUBepMJupTJZw6GRRXdLETmRxjGIwQ5fTZTNOouVuZ8nJgLpLn+vdcv49zNGFGzDjfwEEQewkqIWhihHvioBUAUzcOPmmg3XJxsV3D2TB1HTkVo1SvobLfwzMUm1sNlrAQ1PP3ANh481kEl6+PiZRc/vNjE270qVucS/N0H+njwdI5sNMAPXwnxg6uH0M+b+NixMf7u4xtYmr+BUaeJv/hOiO92jqLeCvErjw3w1Ble+wEuXnDwredX8AoW8IWzY/ydj42wUhlh82qBl85V8cpGBW4lw1P3BTh9OMG808H33gjx9uYiYs9HNRghKBNkA+7ZAoyCGpKMzOUxPv8A0MxjPH8uxoWkJmtyi8FMQYi4dNB3K2h4OR6ffx9PrJ7HXH0o8u/CI8GrhJdXdK6kpYdudmUPK4QQ/ix2UwQdLatT53kBPCXI16gITZ02DYozk6OGvHHOozJOVY5CnvF1f5ElGXyf90WIdML7mkp5+meqQpFjjyFTvN+Rh3L/FOUQec5j8uHTN9apSugQaN1GIgqtImiLt/g4nDO/BXf5i7InImnktTdfw9r1qyhy5gjQd9NDGFYQVeoogxreGDk41fJxrOYKc1ObtDwGzRM5qDl7EBHhJ61jPnr+rWdgyty0my4tTLRQMA3BD/TzR+Dmhx9mf/3ATVO03QHczMRPy4XfqCJ3GJ7i4OK//Rf48b/6E+xcfB/FYAhqCYI8RzUuUE1zRCZEhnLkiMAMrZwpNWCxzClINgHa4SdwkjHJ2aStO7mPiRviDyZd/L+DNfwq5vCfzDdwssqOoYvLcYE/GPTx3LiFk04Nv7dUoFomcKNSJibKs9npLfIYvltF0qrBb3gI5ubhto/AW1hFsLoCnDyE7PgqvPll5IuHMa5XkbO7SPlVVqDIWDRSMkwjbHpUsuhMkbosBlg8ugJuhlwEyhS5y26kdoNYRIpHlUmxFGCGgGjG0p+Udu10smjmhieQbrIjwBD/HlLuS/odmGydYaM7wI2tLWx0O9jYmeDqtZu4dmNDOm5uWEW13kRjbg7N+RZarRaOLS3AqdeRMDhmzGKR142BNuo/Jin1LJLIThTFnY+g4LUhjYXgpoMoD5H7xj+IIURgeAwlAwxECMVbjJ03z81l8yWFs6chCaxtBeC0fmLi+anMA/ErsSFFsiDadEx7X9nNt+0W7qIvIVk1FpyyBb/52ZgHWDeAGaDFbIr2gz8CoFrG565YbgpiiAxP9KrNmLsAACAASURBVArCWGYQAi3m49zDWBLUCRJSsk7gkKChfscCbjIlXcFNqnDI1CS4Kf8aMF3YlAbk5GvIXCzJ8zrORYpOoJjjRgIpIGNQvNwM0MmwCvHnNMxNFqiyoeG14IZRin71ApXjk/dzFIilPxTHgwFFVRZlpOwF5eQlEgFkc/GGkr9LSWOCKAxZg+dhXJQYphkGWSGsTo5ZphF26Y9Vlmj5AWqhj0oA1HwPy0GAeXZHhZWg4RsEIKR5IFfOSHUtGGmwGWurwvGmjFK7sVffUfWf082sPMUEMNnBIPvMKRi+678pe+opzqceAfr6NuhDx4oFSzlvCRRiUlyVXKgAq2Kputm8l7TrAwshKyGcBR5nALKDmDbGkHWKYakSwTKizWo/83pyhg8ANu+ZbTl97t4XuQe8cvfe/AAP3sME2rcE75eTH7RCHwRcGrhh+vBd+M+CUmYczQwgyzS7UxUwlQfPsDKnx2/eRHGc/RfgQ9QWM56F8nkOYvjuC5a63eNm3/2g11lt+HjyWA2PHo4QlPS19iXZ94033xamEgHEKPQRRLoJIHPTsjhnw4UswGnBzVlD/j3swA9xOmafogCQzrOsQ+Dm4oT52laOb77fx5URgwx5DTJQn3MLO3A6Ex1wIDbEbt/oYf1RCCipzEULTAt4x28yNrmmGPBAApwMGEd4guI7ZenTu1wbSy4Znk4pDa6666FGaxvHQY+yZAOAce5nfSXgJudR8VPOJdzN9GNk1uLawKYYzweT4bmWsClGKTjXKOvtqAxVT49F1m2ufsrOF7CDTE6u68aPm6BJIsGRDNwrBAjhF5u2FZ9qBK5JrKu01mPdQTZOxMaubEvVu1saU2SKie+N2upo2JWRL1oGIYFdmeN59hTElEan1FBaV/F6svbS+kvZ5Lbp43DXLKAgH33r1+xY4J5eQy1m1OZ2MTGLjQCx5pVmn7vndeT5ChbKsfHbNA7tZMy1Vpib4hNrWLDm8CwXXqBicRvieVaQU0+R6QoLw5ces6zD1Ded76ehhRw7Zg9ombOm2awHpoYIPE/ahPamvnk8Jn7V6zVhX/Lv/AxaqapChG/C60hWYDqZIB1PJDWcUmzKzHM2S/JUkselPsljAfvEsy9JUYxTTOJY0scT1vHyurl8RgbdsK4g8FBpNDFOM5lr5DUpe/aAG9eu4txrL2Ht/UtwnBCnTp9Gtd6QMU6fw2qtKsfeG00wGPYRxNewEo2R9TcRJw5izCPx5rF49DROnD4u4NDOyMWJ04+h09mS+opJ0nIuygLjyQCd/oakg8fjsfiBTkYj+TeZTGSM8Z7ke46Gfanf5B6S8cjwFvr5avinAP+GZU9PTgn7CSiVraDRaKLG807ljh+i2WzKOZFQJtNsINONrMHhoCtM2H6/j36PYUJkuqa7YVMEN9NYm7W80Aas4XES+LZLCo/NsqZ5P6v9gTKOBVQnCJonMlgYdGQTrvnZLODK8UKBs6BUbBQkKbIkFV9VOTeOg2athodX5xBVIkSVqijS3LAGJ6yh8CNEjXksLK5glAI765eRjjsSZFTEI2SjHfR2trA5GGMjZco6U7O1flbWu6qaOM8KA9bzseCHqAU+6gsVzK1EWFqgL2kbo7KNuHoSrfnTePD4EI+dSHC43kU6SPHahRDffS9CDxHOLq/j730yw+LcCDcvOXjmnRZe2WijUvHwubPb+MyjmwirId55PscfvnkIN1DHp45N8KUHezh2eIDeToYXn6vhz94/gmguxt9/3MWjJzYQJQnee7cm4UI3nQpOtUt88aESq611nH+/wPMXl3B9HMFxY7FuW2k5OLyQ4r3LDjr5AmInxtP3Z1iNJnj1vRHe3A4RhU14bHCVCSrZDpLWEmr1CI82r+ETy++iVe/D5b1KYo6Tw08jaW5yHXPppelwf27zGUL1lnUYDGXBTevPqbPobKPSku2n2Xz279yAiqqM0jGueEqkYQgx95RkXfLeLTIF7Bl+6zpsoLgoi9AAoRMUeQCXj8MIeTHhzhm+VwHcQG2RWKMw5DflYftwG6twTv594OTvICVBxAE2u9t4761X0dsZyXoURgHCoIKwUgP8Jt6alDjVDHGkVqIR1cy45hzn6zgzIOf+xuxPpbb7Ceuf/9Cffs+y9CnYaUHP2/z7Ebj54YfMzyK4Kbpb+ufVCEuyUM7wyv/yP+HC//NnwOYElZILChdsApksVjnFsCvOIkkNiKUWZkALkS1dHU1nUMtBZb6TYcYFlMVpDV/rD/Bvxzv4ktPAry1UcaKWIyocXB2X+P3hGN9NQtzv1/F7cy7qLBB8SmMdeKToszgecjEPkYYRXCYfpoSofDHYx3yA8nATwcox1NuH4Z44hfHpo8gPLyGcm4dXbyKr1TAOQmHjVbIclbJExm6yUyD3hRsAJydIyyIl0663MVrWFFLP+JNyIwNkXkGSo3gnCrjpFgIWs0ASRYfjICWPwTLXpPDgRskTOX7Jb/InshzXb27g2rV1rG/uYG1rB+ub2+j0+pJOWK1UcN/SIVTm51FptRHUWkCtjkngY8wuMD9LzmKrCTgTJH4qG6CwACrCAMm1uCgiI2tm0rwCtezWc0ES2TRlhVK0qMybhaoAcx5T6Cmn3pv+LRsk2aipHF42dMbDU3w8rVx+moQ+Cz7qPcdjU39PC2VqGa5FuP5OCDrT1o0WNxZCmO77DQg2C27au1rlebw+ygzR56oXlvXfpBE6wc5R7op/ETdzCmyqzDHOSpFLEbAb0TtGPC018V5APGFv6iZmynIxByDOmAaA082IxhmEvoKY4tUmrE2VsPN+Iw7O8ysJ68LaZAOBBQqT0ks5HvUD1TAjeU8yQ7QZKuCtlJ7SiWSDQDfHkvBumKUEZgl4UiwpAUUqvpTNuryfCV1gDTtJE9mgbMQ5NshuzXL06S+baUE9H4RoVyqoV0K0Ki7aoYvIDxCRtSCdX5kkDHNJrwcnCWkMCGhrmK9k+XCjbPxf2WjQq2VZkzMejcLgKUE/UftlZYJ7wlzMe+zKNNXCQDbe5rUVF9RNny3o7CCzoKgAoDPhVgetGvqKexDH3d/cCfg6gA3JkzId5xbUFHDYfNmb1f54m9c/EDjdd/AHA7K3fJrps2bBg1k4714KQMsk2/MxZj/SjFff3VZmC47vO+vTc27BiVtZm3rl5RY5gOy6/31nwU0rN7QXwo61e/nsd4M+ZeM5dTWcseDYf712D/+eANUDAVLHQTss8ckjVTx5solQ/JmpFEjx/R/8CP3hGJEH8YWzzE0Lbs76cc56b9rNgZWq7Wdw3u163u3vCiApoCSrp2ygfPz4xgTfuTbEWuwjE1CKPty3Z9gedB1kTdwDGuvoUbag+t8KmCbgj7IE2fAUlQGZjuL1zTWQMKZlNGlIkKxnDE80M7MAVU4pyesMbSMYyHNFOxHL3NRNvFEh2EAhslO8UEAyqa1kCCtYai1NyMwM/Zr8nWsUAVELcJKJKonRTHyXppqr4LXYzHDuZ3NTmZKU9nXLqvpMG9Yh6wI26CJfG3OscYokRFJmyJk87ytbj2nylOhL7eNr41jnW7Nxpme4CXWcjs10pOu0wytrGlK2KSaef7xXuUrtgpsCnMr6wkWPwBo30sZyYGYwWSDT/opgtZw5KyG3fzDSzOmPMzDpVPY+I6e3Y3EKbs4adxiQVD0pTXPF1DqWiiIgpk0Qlo+wl71pjGTk+bxG4tdtgzgsK9MES0m9appyyj5iY9SCmuYT2VpIGFb6eNYHtVpFUq75PB4TaIfD5m+q4Np41Ed3ZxsexxIlzwlZvxN4Pq0N+DLawKV6aDwciDx9PBpiMhiIHDWMIkwon04zYWqG1aqwFQWkywsEIf0mpRUvYAOBUeqRyAjdWLuB/sZN+HkKj7LtuTYQBkiyAhPK2gd9bG6sY319E93+AEU6RuB4qFcCHF5ZxOqRE1g5fBIrh49hbo7hnX3c7AwRNZcFWEU8RD0shL01TnNsdLawvXldzg+tfsRPtGAi+kjk9gL0+YEo2Xic7bmm1GsEcWKCSryGPLElazpXmkFMLSfrvd5ooF6voyIBQhVhRo4yBjZSNl4owzU2DFfK3MdjuS5JMsCgP8BwMERKduTUaIvbDbWjcDIy8rW5zddlM0HmYz5WNmXiciU1jtzPGc+x+s/KfD21isiVvcbPYLwntDGijGZ+ziRzhTHKOZN7CBs4KVYFLsQL9IlHHsbq0eOyzxmnBSokbLRaMubIal1eWoLnRrh08Ry2O5syDlkDDzZv4v1338BOv4vY8RFLoKWynmfrM2l88DgdFxElymSZsm72CtSqLlqNBhqNBfi1BcwtrWJpuY6Th+s43gaWai66owpeuVHHejaPhreBf/gpF/cdWYcbp3j7UoAfvNvC5U4TJxZz/NKnY5w9NkZvq4fvP9PEjzsV2R9/9lSBTz8aIwpGWHsvxR8+v4DXkzk8eaLAFx7bwKnFBJ0bIZ57I8QL202kboB/9GSOB4+uY9yP8fw7IV6/XsVgEqEZuDh7JsffejTDhZd7eHFzBTdGDu5bLXBfe4LO5gSvXvOQVRuE/NB0OljNeuiGLZBl8ND8Oh5beR/12hBOPEbBXATe/wnBTSr0XHhFII26lGAjgW2ChNzjVVlfq+3ZdI6eqSv31w8aJKcPkPl3Btx02M6TuY97aLKwOTsQPKXsm2Aq7w7jw1nyPQPQ87IsaaXA/XKEorTgJhVj1duCm05lATj2S3Af/K9EZck9UlzkeO3l57Cxti3M96iiwUIhg8eCloCbJ5shjtaARlQ14KYqIfaDm7ON2Xup7+5Wv3z09zufAed3v35DV8uZbt2H/ZmzG8HN//kjz80PNe5+JsFN1i6Bh9ijzMVHWKR493/875D82Q/h9JUF6OQqtybIIF15oiZs0UsBRXDM0NvZhTfFplZWyjBT0AIYuwlGXoJmXsObaYCvbN/EU0ELn5/zsVorUCs9rI+B3x938e9GQ3xyro3/plJD4FXwPlKMiglaHrDkh2glIcpJAT9k2JEjx+STiZWnGPsTTMIc1SSEl7lwmi04J1cRHF9FdXUVwYljKM+eQHJkGaOIcq5IOmDsbqUCqKjfjBRtXPwDRwo5MXFnZ8sEs6DwJZSFS38eZKBCXTuK9A/Vwl1TVfUckNWnLXOTYM33IRgl3pn8DJQMJpKQ6HiBMAS77FhudXDtxk1cuXET62vr2Lq5CWeSw69UEa6uIFplAl8LrbCGGkONwghpuog8SJGEOVIWGQbE5fJSugFdFMWHUzppIhswXim8rkWiUnVmSxEElY0bNyAG4KSMjpsZYW8SgFPPToKfkqZOnxUjiVMPzkIYfApQzrAGbDKr0pxMUp6y5BRAtgumkWQRpDWAjn2dKZlBzq0BowxEMd1Mm4gGYUaYAi2mX5B4sCpdQ5gSBuAkyJlTok5GJDeOU+amlagT0ONmssSkcCXQh5u+lOyWXBm0ck3JzhBPTHWyESmzkYnp5mwmUEJk//otsnTKu+mlRisHw5Ll5jeS86tpviw8uBmgxyY9NSWt3SarCrKpZS/BbSlkWWnS24lgu2ElctPCTTFZnxMW5AQ8OeaNaaik9tJ+QjbSKjXk2NbgIg9J7mOUpNgeT7Aex+glqRzPhKBrWaDi+1iiz1QQYqVSwRJN8wmQs6hxySRmE8BBRi9RXveCmyKeP/qF0grCFTaDNAnItjW+iMIONkxTO05YqOVOthdP3EfbEbB2dhNrBpKFNpXAIwa2RtK31+91CorO6ijvcbX40AWRPcYZUFMKyf1A3AF+o/d4aHsedjvw63avdVvW5D0wF6eAo7nbZ4GmGfe36VvL3w963X2effb82MeKUkrmb/tSe/1I9em7SdFaqd/6idX2YPf30/+cYWzaIv+25948yQhe71LhWT7XzHvu+/za9rn3r/3X1/5cdVI8fqSCz52dFwsTlwyJosD3vv8D7PSGInUOCX6Fmph+ELhpvTf57yy4OQtsfuj7YOYj7gHpuSbQy9BjneLhW5cG+OHaCNs5JWy8j1MB8OS67JsPLGS///zdHtzUSC3ts+j6LmudATf5a86PCiBqkIKMGZGtm6adSAEVBBIgSF5DvZaN0Fo3hPQCNQqYvfe6QSfkddUEhGwc/a3K3QldED6VxplbpS5DvqVlZZs2Zi5lbdLIdX4nk43rjaz1VAlw7eG8mufo0t9MmmYmlFDLvuljOX87eYSUjBqyhFyg7jtoGM9RqZ0cWqEEyria/ZamqEoahVEvzXM2INU+SM6hKB8YCKW1CFlaPIP6mQxLTYLVrP2M8RfZd7/sb/DIebPy8um/t04Ae6cY6+G5O6BYP/BL04jt9dh9bfkUUjLr4wTsNew5qa+lXiAgpXYFMsIMm9SQW+UXDPLjNbOWAfLxpDFdoqS02KgeSAJg3aFMNxdUWollhGFyCrBFGTPBZf6dEmgJyMkwGlFSzlTiDOMJvxPxlOxsb2J7Yw2DfgcnVg9jab4lQCucFHlJaXoibM7JaCxsQjL5Rv0BRoMBdkYDxMgF3KO0e9gfYjga4fChVVRrdQW4/Qo8v6rnx3cFdMvyBOlkiO2tDXR3tlAJAyy0W+IxubnVwVani82tLfR6PWFr5lkq4GRUi1BtthGFLcw1Gmg3q5hvNbGwsCSeeymDerIJjRNQazSRlCmG3QHCIkbJZu14gMGoh6SfKEs6z8WLjw0cnhfWe3ZeIwuVlh3VyMOo11PCB8+rH4jyql5voF6todlqoVavSwPEjjvWkRlfP8sEwEziGKORemWyucT3InBLsJPkgzweIE5SebxYFEwDsUxImKlr7T2/a9lgOtdmUAnbecbAW8YGQ6CE5aeAgtySrM/4fvQ4NP6rlDoLW5TFo8PAmRJB4AowxW+V9qraq9Fo4Iknn8aho8ewvtXFm+fOC6v11MkTWGw3gYyAIC3LSrz55nt498IVLC8fwhOP3Y9DDRfbV89h/cYNdHsxro8n6DKwKWYYDcdzIIck54PHwAR3L0FSRpIEHiBFSNlzEMApKtqQbgBhvYZ60MBKo4rVxSYqzQWM/CXEwRLatRyfOuvj40e3sDxHD9MIL55v4tmLc/CiKp4608MvfHwCJ9zAtVc8fPOCjwv9Bk4sVfCFx1I8fGyApNPD91+J8LXLpxCGI/z8Y2N88nSBapHh8qUYf/lOBa/3D+Gps2P88ifGWIh6uHJljGfPRXh3bQGeX8PJo0P82ucjJGs38dWXari0XUNUc3F2KUGzTPHudWDTr8PxG2iFXTxYybA5GCErYzy41MWjR7ZQbcTAqKuNC9pN5DUh69AWimFbMlUGJVKGiW51ZT1qHWrK+m5I3lPgcraumV3D7RwlwbcyXjgmlCijVbpJT8+5+ySDI1YQ0yUrk3JzWoRxouNaHUjDpgSZmweBmzWxqpA1bsrc5Hrho/SbwJGfh//w76EIWqDSnWSNHz/7A2yub8MXUFN9N4OoBi9o4c1YmZsEN+thVcMSQwL8e+119vuG/zRqmHuv2P5mPtL53a9fl3VZt7rTOWkqoZvK1Kfgp5UsHPzv0Y/AzQ89kv76gZumQDJ+RFMfMAF42GUneKeyhZTsRBpaFwle/e//GdxnXka+toYiHkjKqlsSDHIEbGBJL8BCrowEfqsnxy7TiXIXKdyk2qMpcYmhO8bYG2MFDUyqS/ijG1fwYFDD2UqGRlQiQg1J6uO5eBO/P9rCx5da+B0sYDuL8JW0j1fTPtp5iYecClajCPN5hlUyAyIPPmWxpYswzQQgzIICHkNU4gyZGwAhFzvdTnrzDfhnDsG/7wRw/DScpWX4J84iX1hBXqujCCoqKWaXkP9zfHiUWLCzTikZ00cJRDExkCmswk5lKWGKVVdjy0n9l3leCa7iYyaSNlcsnYU5KEI2Se9WhsKoGIkshQxBpqbnjjJlWCSN4wLbnS7eOncB169exbXOJjbSochlWkmJo9UWFg8toWw3UDZXpVsdVKvI/SpSBiFQGlRS5kJJHAMlOPUr/Kjm0vwgdKlKJZTJkb83lK8gshOVnijjkAWMym1obu9yI2Rk19wUEaCz7E1ujkLPpLla5qKVlBi5r44fwzbguTUbdllEJNxIQSZuItXBykibd5Va080rfVp08TFStpmtv92gTMg0NnOmlVWQrUn/zUxkYR6SaVopAT+Tmi5MTWUrElikmI9J5Nz08Xfi0WmkkmRxcrOSiZelbj11EbefwfbcjQpEgHFN1KWc0AKbAiqKj22Jini3qbSRBTRlmeyEj+ilyWMwfl701uTYo/SQY5VXkiA3719udPj64tNKKaOR7qlvaGbS4dnEMIbabGjQd0uHqwnY4LH4qBAol4R4ApoF+mmOTpxic5xgZ5JikENS6PMkRlQW4s+5VAvRDny0KB0STykyehggoCEkYtYvILBlEBigmA5qBti14WA682hTRbzppqCjAa8s+2YGWLc+nELwMXOWMPaEmqVzGJnoB31ZGapuPPemZh/4+Nlfmk32BwGi7NMFmDPHOFtY3e21PkwRdjvw66DPdxAT9IO959709r1sOX3HW4CnGYDyrud8BnS065N9zq1AqYWHzOxym5NLcMDOP5bMZR86/fcOQPMHOz+3fsIPcn32P/sgcNi+nl8kIkn/ubPzqDm5BHoUWYJvfus7ElghjHJuDEKyjyin3CtLtwxOC3Ba781Zadcs++FDF1ozYJQdIRK2LEFrwB+/18NzmxP0CwJ/ZINQyjjzbmIps3txd5tus6i1sgN3f2PnbwJuhi0o96OyNaWBax7NOcWQzE0BpoNwF0DX8BVphhJamQk9FHDPApqmOcXjs3JWuwZrXc+6ynwwq2gwE5myE3WtYX0mx8y6ZeYjaoig1jGRhDLpmkJFgDBSDVtUx3uBGIGCYTI3KxtQ30KVGYHnCwCi+Uw0NShRc100fF9Clei1OUli9A24KT6jlJMKgKobFGVl0ccnMve+zuMce5TZ076lIuElXC8Ikpr08Slj0ayppsl8uzl6j7R8D7hpwchbZp09m/zpvDyDeM7i5noNVTWxp/mjXirTgCce/6yvm649ZE0bkxipf2acowXEJYhp6wjrb66gsO2fsxkotaZZH8UugR6o4olr10bWD6wMCGKrlJog3fbmFjqdbZGJjxnw0+ui3+8iIdgWT9Dv7qDVqOKxRx9GrRJhYoDKyWgiwNx4NMJoNIIfuMJQ5M98veubG7jZ2RJvymGvi2G/j9Mnj+Ph+x9AKIEiJSqNNsLqnAQMCQDKhPUBw2e20evuSFBRJqxmB/1eH5s31iV5WR2GWIgyPyBEc66GWqOKIGoh9OpYmGuhKmzkHFGjASeqi8XOJB6jWfqS2j4smbxcgRdPENC9ycuQOTGSmKAMf3bhMdVZxjLrQG1oE2TkkGfqeZnF4vHXnp/HPFPMm0005+bRqDfFgoiMVILYQ6apTxg6FGMUT4QFmsUJIvqls0EcT1CUDLJM5fFkXvO9OJc5BGTF05Y2FRoAq4C63pf8ZmOd37Qdss0Iy7gkGCo1IAEsU2dpY127FdwnkKlNQJdAJx/DJPV0kgh4TiIJ09al9mcAUsVFtRKKRQXnNBIsWo06WhLSVMdCex5ptSFEgZvrW3j+xVfk3H36qU/h8Y8/hjyhvJ8S+Al+8KMX8Orr53Ds6FH84hc/gyceOomojIUpu9MZ4tqV97G2to7eaAwnCGjYiP4owdrWtviOktjhejn6McE7kiESOH6OnPu/oipz1CAYw3MSVOkZKxkDAbywhbC+iKBRR3ulgvaCh0fm2zh1xMeRw4vYGbfw9loNY6+GleAmvvy4h+WjCTqXu3juXIgXtxcQBzU8eSLHLz+cwCu20Oln+Or3lvDOOMR9Rxx89pES960OkGx38PyrPv79leNIKwn+8VMePnZkC0E2wmtve/j+uwtYz+dxaG6If/IFFwvRVTzzYxdvXJrDelHB0cPA/fMx+p0YV4dNpMEy+sUIy7URgkkPUdnHmfY2Hjyyg0qrhDPa0UCqgI2LqoKbTLlK1fcYFUfG3tb1DWEfLxyZl7Xdlre7U5xpBU7tvszsYvz6DwI3hUWsmjsNJpJmFbMn2PyMAJes77E0s+i3yUR0rkNFOVaJuhuhpCw9ZxCZZW4KRUcYnxyHJVWblNizKbLyFPwH/0uUjdPEV0VF993vfwfdThcB5ejSnHURVujd2sJbMQy4WSq4KX7inCe1OWstduw8bWuln7SG+0lqn78pz93D3NyLbu5HO+/t54+Ymx9+6Pxsgps66bHwzd0Efpnh4p/8CMMXf4zen/8pcO2SLMrI1aicfppSxot3Ehl9BnAS4DAQUI/fBFEIdgzzFL0kxiCllXqG+SjAoUoLw9jFlXoV7XiMOoaInQxJ2cR8WUfLSXDBT7HoJnhw4uFKWcH/Oezi68kWijLFSlFHUTTgoo8zfo6zlRoO1Ro4FtWwWjiYSxgclMAJJsI0pcyciX8Er1g4c4EWJljpoVLWkS3W4Z45BO/EKqonTiM8eT+K46cxXl7BqFVFzwvhkSUaZ3BF6sQ9E7vdmZitC3OC0h1pLnCDwOJBw1+4AVED+QwhGQkSNqTgpvr6sLBnN5heKx77VTJtEzijZJgejwTTeOzskJJNQ6bkMAJit0R3YwtX3nkXl869h431NYz7QxT9EVqhg/mjh9E4dQbeoVNwagsSFBSy2PEcjMMQtTQWtiKZhWLkLCFQlDzzcyZw8gwOu3023VPWMjUf146xL/+y40pgUuTW3HSY8AT7M38XcUMy9c0yqetTDy0FMLnZ2U1mt0W7kZ6bTYAxjpzuOpXBt5fMJZICox1VptXuRsXucen2pJ5YPLcEJ+mz6SEpAsQsgYVaQ3aywkoq93ZksRSZOoOcBNTj70oNF8rIZlRw0wKc2pVXebqSfSzrZpdFJICekY8rO0XPgwDI5l8+hqxNfouZOwtUCdlxMM6VuSngJgtucBequgAAIABJREFUdvvpbyUFqJifMWdD7gVxr/JohOlrgIXjouLQF039PvlpOS7TQkFbbtJZWMcFfXIokdcgCm7KKWWh9IwbWZHN02eL70UglbL3tEQvKXBjEmO938PGqC+BChm93koXda+CuaiOds3HfDVHMyTD0xffuYBguDBYyEYl4MrPKu8qxGcFuXfZMTxOudakMEmzwVJfDENCUR39hMJ+Ufap3ZDy+AVMls0BC3wF3SxTc1bSbAOOLAPqdiuGBSNvAZjugdG4/znSBb+Fsbf3UXcruO729ynot/99zLnb+27GP+w2H/5e32v6nvt8I+XcmeNQgGIf5W7m7zrvmsL7AP9JvfIHEz5v+cwGlLjT8U8tNmaA11sYgXe4xh/03Nxt/CgD8N6/bgeOcgN0uh3g6VMNHG2JkFt4cV/9sz9HfzwRZhJZU+q3tpe5acHOg4KFZsHNWf/Nez/ivY+cZdmpDFboksjJFEKB3z83wMudGOMilJAEBppw3Z392m8fMANX68NMoNAsuKnnWW1oxC7DNE60TaQgIQ8m43OFXWfmcmEM22ukoKMxfdHmsLGy0etig2i08SJNPgP8KWCm85KsY9KgU/9gm6asDT2Tqi2hL1wkGNKiCKqF3HgMwspnPceH0DSHNQtfT1LltM4TBYU8hj7iDFlh0ywX71DWCjytnDMDn6y/EMiGIj2n5QmZXWTP1PxQQBDK1fuUDoPMvAKiH6FCwed109T7jHYvOeukcAqc8tZnw5RN1IrvyDd9vynhZyAfvfYkCMnYIclnM35prBd0vMzMHwaQvXWONevJlHU5+5yDm113svkQwMn4O9u1xLJOuL6oz7W5/ia8QhhWwm9S1qlp4U4PdboeWUDBNkzNI+Tac8nn5/e1yat+21w/eF4YIrXLguG6QhslMt4ITJ4//x5ee/U1qSUjXrM0FSUPfTRZV3CdJOh2+PBhtNtt9Ic9dHa6SMeZ1LEcL3EylmCh/qCDra1NdLa3sLm1jn6f/pAM4mFgTBXVqIJPPPYYwsCfhuuIwL0oBMgcDRQAZZAPU79V8pxjNMkwYeBnFCJPMmRjlYvzK6j4aM030Gw1BJig3zwZYo0oRCSesj48ArJMQU9iuEWGptQVJQZljIYX4USjQKUIMEg9bLsFhqU/ZTTKrUhVicyNxsSkYAxriaOrh7GyvIALF84JANqcn4MbhsIo5BOKUSIgZn80xHA8llRzWk2JtyabBmmGMGWQmzJmCaaO47HyTyh9Eo5BLvYgYi9k2KEaAqm+6cK2FXa1SfAyQUCcg0lGILhHxrN4tVIZQ3DWsrFlnOj9YsfnODHzgvHR51yQpXod6BdKr9AiSNBuzYuHaC2qYHXlMO4/ez9OnTgp4CbryR+9+BK2uzu4cvUannvhFfm8Tz31KTz55JOy46HH5/Gjx/FHf/6n+NEPf4Sjh1fwuac+jaee+BQeeeQxUQ1G1Qjh2jtYv3EN65tbGIzGEkx07foazl+6hLX1DdnfDZMQE2SoRwGqfoC4yNBNx8izBJHjYidNMBc1pFEnoVAMm/EC+CKZSuX8VSotIGjBb7pYWahhodpEEM0hml/AQgX49IkWzpysI+neRLfXxNujFVxOAhyqp/jCyQQrzTUcOuHglR/l+M6lUxgUwKceSfD0wwO08x3cvBTgT99s4cVhA0+d9vHlxzo40o6xcR348Vt1PLfZRtDK8OtP9vDA4hb67yf4westvNxtobEc4MkTMY6FfWxeC9FN5/HqlotRJcXJWokVbwdHKpdwcmkTUctDmAw0FIwqKDEg0XnZFSYl/RLU6mrSI9s6QdhkqJVaUags3TZ8tDbebVAq4UV9hrl22b/PMjd1j0t5ujB8aS+Rj1BkFXhOBW5AEk0i98edwM0sp+fmAeBmSt/NUv1DSWJaeAz+2f9cQE6Shniv/uUPvovOdkc9pum7WfEF3PTCOfXcbO0yN1nbhCFBTQKrt4Kb1orqJ63hPmzt8zfpecLctO06Ia3YHd+H/PcjcPPDD5+fKXCTC2LC9mSBMiJ5n0s1XZ5yrHVDbPzg28j+1/8N4WuvIihdBEWEkMl/ried0wEL1TzBgGmCKERCzW5Z3y+xFZTYDApsuDm2JW15jGEco116eCBqoBZ6cEsPa+MxHnJ9PLBYw7jIcKNToO+GwCEPjdTBmSzGYdBzo4Lv9Ud4Ie5g5I/RKptIBm284lyF48SYyylPCNFu1XCsEeEwShwfAY+kDbRbIdpVek7qJEgWXc4ND2XnRYKx19cAIS+ClxLziRAuLsA5dQj5mRWUZ07Cfeiz8OfbKJaWMa43MISHJM4QTHI0UrIPPHTr6vPEsCKPRUqhDDuazmQeJFQJ7EIRDDXdcqHrC6tWFwdJlvMCJDklL+y8q0SeoE5GsIkIFT25shgTojt5gYifJQrRCRxcHw2wc+kmsvNruHnpPK4lfVwdjzFKfSwEc3h4YQkPHl1C9WQbO4frSCY1OSdMeac0JySIS68akTuT4VkgKlWab+ozTYAU1oaCtxoKwNGj0JH1rLMhRGr67aAmrBqVdKoczcjXhWGhvoehyM2UxWHNwnUh1dfQjbFKSy3eIptGI1G2m8PdxXcWLDUBLDb4iBCceGsyNZzyc0ck5qPcw6TwJAVdovhkg6KfTLwrBeBU8NkGNLCgUq9NA2qyWJVEWfXdFC9Mwwi83aJofTG1RDCSRSu9tudNfNEU3BS/LTYRKCfPSoyYQipgK337Vd6UxmQeK5tYNlmS8Fsi8RgmFcj4rHLDyIRe4/emALOCsGIsT6CSLACGYQQBQhaBsoNXQSBZJgRyWUSwWSBguCQQMDm3lPvAy0sM8hz9okS3cHC9P8aN7hBdYVV76gnluGh6ARYDH4uhh3bgYK7ioc5UTNpC8HGS/MBCRuV3UhTzUISRqnI/BmfxWOV+MnJFCa2Q/YX+zvrPMS2e7AYOBIZ81YIQ1SCSDbcvXFct6tT3bpaVrmwaG8BwpxXjXpTi91Qo2SCIO4JmtwKAt4B397C83dPxzL7OjEfoB32uDV2ffd4tnKl7YMjuD3eSOWDfZz0YnjBY1gcAnE1A8T5mn3kdewmmk9StJ/yDnaN9wMw+UFcwrg8oS7/dmOB9cmIuxGdP1XGiTU63svi++mdfRZ/eeGyITNN7FdwkaLWfxTnL3JwNF7LA5t28au82RPdIiI2vMy1iCG7yvv2/3x7hjX6CJA/gZ1xbc5SkR+6zLhC21wybes+IOQDcVE8MZTKxSWSSPhQENP/PRl/FjQX4k5BFYdlruAHVuxw0VGXsJFRSKCNLMFGRkmp7ieCiND+th+QutDVtjglLlHOQkNWM7kOkemYlNhtOHY6xrp0myVaA0KLU4EdzfB6taIJQ1gnxYqYigU03Y8sisG6WgdvTqqdyc67pVBJEZG1KQ0o9op3AE1sSSpnThM0vD6UfYkiQIRmjcOcoi4FXpKLo4Jhio3TaPCxK1AL1LZWgPONvLTY/IpfX4MK6k6IWMMyO8zaT4jXEhp9PlNJm/bwVxNw3T1IxInO9MiQFlDRgqAr7d8Pb7jQ2ZZzJS+/OPBJ2ZLwt5T3k5YyTrjCI9frtNnJoU2DAa9MM3jvV2nWIjzIJ2Abwto8jC4+beNZyFtxU1Y6C7myY6r2oqXT0WSXIdeHiBTz77LN4/+IlbKyt4/jxY7LmM5WYTF5pbLqeSM/VI5Ke8WxkMlF8jE5nE9euXcWN69ckNVyCb0Z9uVb0iq9XqjJnEjDlWOPJePqzn8XhI0eljun1B7h88QIuXjyHeDQUX39KswkCyqgmc9JnenaAWqWJ9tIyrq6tYX1jXWpVytj5meqVCK1mHX7oCVAekJHlBcLkEoawkAuY2hygVWHYjI8yjDDMShwqeviHn+Y97OJ776R4YY2GtIvCvGSNwA/ssumbkC2mfpGt+RbmV1riVYqMUvk1AYDHTAUfUNo+Ehm1m2ZI+S3MyEzqNDbElc7AWpQWQ5lcH5bW9WpVmLIcMgQSuVbSc1OAT9Z0vE+ZGC3ycVXU8TpzXqkEodRiZJqSLUoyigCXbNpKKjprU0P0mK4p2njRGYRTHRVePtIkkQBN1vwMP6JPaKs1j6WlJSwvL+PU0aMiPW8vLqHWakrAU63ZRFipSo08GA7xva99Db1uF1evX8Nzz78kgO7nPvc0PvH44+j2enJ+PvnEE/jxS6/hT//oD7E4X8XPf/Zv4fFPfALHTj+I6sKKeC0maR/1aojIKZCNuoh3NpF0tzDcXsfNy+dx9dJFbHaAfsxamBZKHrpxjIvXbmDt2nWcWVlAJYyxsdnHZlJiRICN1h1OgqBaor4YokgDzBUNaaCnlYrMX1X6D3tkgLqoNefRQID2XA3L84WcA7TuR9Y4jLm5AKcaBU4vXMeDxzOgF+NPX17G82tVLMzH+PwDQ3zsyEhsD155u4I/fH0RaPj4B08k+Nj9PVTSCc6/7eBr56q4jDl86liKX31ihPpkG6+d9/BdJr6nc3j0tIsv3b+NxmgHm90Y33t3CedxEkthiaPhDZxtvIfTC2vwmz6CZAiHFhGs2L1IpOAkuvgOWZHsC7Ix4YKJt+KXGmgz0GwDZJ9k7QtEkTlVxd0B3DSe/bbxSiUc186i7KMoY/jBElDUUJYjoBxrY4p72ZJ7UCNLLxgoxP3/8JZAIZMuIMqSQmAMEqt8lK2zcE/9E7jHv6xJA7mLH77wLNZvXpN7lzYGURQgqtbhhnN42zI360AtqEjjNgwJgpJByn9Vnj5bu8zuL+9Wq3z09w9/Bpx/+vUbe+IHBDCZ6VLe/mdFP+3f7b9H/I88Nz/s5fhZAzfzJJFFuAwDtgYldIZj582XrqL33DNw/s0fw3/3HEZujJ2gkG7nIC/RneTojFNsTzJ0shwDeg+WMYblAB1k2EaOvjDRaFTvo4kA9TKQbj8n0pEzQpgDnFp/o7KEX15dwnwYoDMEruY5zkV9XB/0UYz7iMI5jODivVGKKC3wdKWOT9QW0PNcvBFsYNAfotMDLhfssgITNxb/nyYcrOQRKpGPhWYVp4IGHs4buD8NscTueJQhoSdlHDPQTUin9PbhOREnLTcQObsXBWg0PODQCrz7HoDzwEMoz9yPbPUEkvYyJrWGpCFWR0OR9afIkKWZbgQYMCTyETJHXQF3OG0HAuIpEKgQEUEnZUQGZIASEC1yjJMEsYCcLFDE8l9Az4SyFI8AWyabD/JAMgbgpDnGKcG4AP0iEmkPO+YXLl/B+5cvIF+/gpW4i5WKC3euDr/9EJZOn0T9yDKyaiQeicRd/dxHNfMQlR56kQa/iE2oiPzMN308haXKIBqTwmqkMbP3jy3aKUtTmbp6eEngAYtw480p4QTCuDDJ2EZuboFPC5LS61PBPwN6mrCZPRsZCZXRA1YmpAVL9bX5xdAGbioEyBUAz8FEksEdxMLidCUlXQBKYQ0qS1K75PozgU5ZQA0QKGwVCRPSUB8Wrgpuaqrvnk3KPuRlPwPEgmIqCdSNmgRYyEZZZencIgm4mTPYiJ6bvA4OcnpwJrGMHzJJ1beM7B7d4DLASu0lyD7Wc0SfNQkx4ibVcVAPXFQNa1cKXmFmUs6u9gWUvTO4gmacCTfJOccL+QsOJm4hwT5iTi5hGQzVckHuBFngcQH0kgwdpqZmKbZHGW72cwzzBP0ihuOkslFeCGg/UcfhqI6FSoB6ZKwNBKhVJuoYOUUr4uXFw6lLE1jBTWHNmtARy9KVLjTBaW6cS/q/aQhCxAI2CFHzI9ToE+ern5bdIFrGjL0WHFucO+/2dS/g5v7XOAj8mh0uB/1d5Yi3l8l/EEDNAo73clw/uSxd3+Ug5qEoA4wk9l6OZc+8M/ODFKMCZKnthZUH24dMAS6h5dit3e2vrAal7f2ykmT721n573TM7DsmC7bdyTFT/RPvwlq9PaZ92w+xfzwICAIXhxsunjoS4IGVujQQCHr98JlncGNjW4ANAiHc9Frm5iywacHOg8DN/RuEu903d/r77L2oLQueIgtupvjf3xzhnQE96XwEItsukXGnasfZlAWwC1rZMTJ934OYm9IYI6hkwwVZNpBRSCBTv2kdMh8w0IcNXGPnIsnpCl7wW+a/oiYWIhM2MsXD00Kku4EfxkVn95DMuJuONXrMcc0k804EMzoqpcElslll3XOtFSafaRJyHSawyQR5me9dl4ZAYkPAxpAoALhuUY5KJYA0Y4FFLxDQsVXxBdykPJyKDAFjBJQtUOOqyhAYssIkcITrYIlxlqGTxAJujrM6Skp5y1QaSRxT3HRS3Dvh4wueS9amXIepfOFnMr7RNpyQoTpFIuee61RDLE6Y3M6ai6WUXiOydaazywGMTQVM1bDUQprS0JL5ffcut3Yydxy303tVWa9W6LI7XtVTdDp5WA9lu8abACEboLh/frJzodQCAl7bJGP1cefPBI0kFdsEQlpwYdo0FSWICV8RsDsXf8QL5y/g333lK7h25SoefuQhbG1soMqgH6kTHAm9WZxvo1mrYv3mdWxsrgk78/rNa7h+4zq2N25i1NuRutU30m2PKVOeizjVEJiK66ERVsQfvr24gJXVI+h0+9jq7mCn28P6xiZGO10JceFYol1BoxaKfJrARVRX4Gyu3sShxSWRIH/9m9+SsBlJcffUNqNZq6BWD+EI05jNYCYsa6AOZan0MmdgZuhG8N0QYVBgyN1JUMUXzwT47c914OYZ/uV3B/jjF0fwvUNYWVrC3FwbjXoLK0srOHRoFYcPHZZ/q40K3r3xLv7gX/9LDBi0RGBzNJj6crJ+5L2ZpupJKqoQ1ifGgsHKwBnUOMoLkfLzcyyRZCEScCbQZ6LGYUp9RqYawWm5kPzcZJYqGMO5me9VdUmK0OaJqHlykjs0wVzGghnvbBrLfE1zTM6TKfcvPEZ6otNWoC5+qItLS1g5vIrVI0dx5NgxrB49huWVFVRr9ECMlLRAYoRtIJUFRsMBrl+/Lt+bN65hY7uDjc1tXHr/ijQoHrjvzP/H3ptESZad52Hfm4eYMiJyzpp7nrsBAg1ChABKpknLonQo6dCitfKC9tbeeGXtvPPOlH2OBy547GNSMgVQAgkKHDASTYJsNBtoAD1XV1VWVc6ZMb/5PZ/vv/dlRmVlDWhAx4LYhVOozqrIyBdvuPf/v/8bcGF9GbPRIYYHO2h32jD8Pq5f34FnZHjm8TU8+/yTWLvyJJzWMmYRn+1CsbQFnJeWSRG6qEoSwJiS5z0U0wrj4QyD8Q72dm/gxlvvY3BjC5996QpevOzjf/zf/gTv7k2wtraKR1Zow5JjfzjB9XGK7ekMCe0P0goGPRp5DhwftkXVXoXQD1HE3C1NhFxvnBKOtwC3s4RgqY3VbgtPrTtYW7Zx5byPvV0fbx0tY5i6eHQlxacfj9ALdnB04OD3vxXgjWlTgoI+84kIj/RGGHwwxrd+4OAvBxckdOeffjrCE4uHSJIpXn0rxF9eW4YZhvjsk0d4+eIuYA3xV9/18MfvXUJceLi0cIRPrlzDU4tbqHwDZjqDKWSeUtZm+tIToLcrT9bpysxRMqApUh7Qhq8+p1AsdPlx4s2qbA/Ub6XaUoFCwt7RrE7Z+JTHuVCWuZJRCUfm6BSOayObdTHYr2C7BhqtGK5DZjbBTe25WcUomYDOtHQJFEpkhGdbvN/I+Rct3Ry4ydfS4PUSivP/BMalfwSjymQQ8srrf4ntWzckQctxKDu34QZNsSJ4KzHuZG46VKbwmVBEn9PD2dPemz9OHfPR997/DCjm5nFFfapLUPfnya8zvtb7unrNR4FCP9b99tMIbgpM5DnC6iJVnQvgf/OZf4ri+lW0R2MY2QiHVobbjonDKsVBpQA3NzfhkaIlPoW070iRmwkMLpoli2UHfSNE3wjQrXw0K4KFFrasHLfNoUwVwyTDrwYdfDYElgLKrD3MaHJMGTeZDXGMNzwbXxvfwE5Z4OX+En6x3cYGQw2TAofWCE5u44exh29MMlzPMsyqHKlZIqH/kxnASscozBEqO0cHNi4VHi5XPpZdH0u+hyfMEGEANFsGCitCWkSKNZlZMDJOl21ENs3x2Rzo4B0agq8S7LwI+4lLsC5chLXyHLKFELOOh7FFNp3yArEJFhJUEn/EAkZZwCko66J8WyWr0ss00z5eNgfssnnzT+X/qDweKannuTYx5KYq0BwbkBxkoBFnKXIDMwBjgpF5DIeeObmBIRzs8e9p6H5rB/sf3MS13V34xhF8AH5eoe0GWFlZx/KVK/BW1zDxPByVBbKIaXdkxFBGxiCYEi4ZeRqUJDiZ0tRb+jjFcJMwGO33JcxUsS5QUisWQWS3qDRXHaKggUxJmtdNmoCVElBUy9JVQU5g2Ko90yTMSsuRtYRLTimLkLoR1HIaxRhVPmFcEm1unIJ+KvYsGYDiNKpBTkr144IsWgVSCnuEDEwBNckqUVniFGEf596SrSkBUYrtSNYAJ9eUaEs9q8FsWWqPGR11030nxFGzzKRf0iy0nEEV4mWqJI+sPPhzmOo5y0qRc7HQYEOZFLl8fZKSS6aB9urUDCFK81PhMNAHlkESWrYkSZWFsHIC20XDsqVY9sloJEgtXl5KWslzmJD9LSxffUwaRuD6wBqJIKRKECbTgH5ihhQYLKzl7wjGZjlG9P1JUgzYCCcZxilZDkrqHjoVem6OhuOi44Vyv5JJzmdAwpxEsqaaAOW/qdJA+VsB0grIloTggrYZivVJeanc31TnSNKmJYykjp1KYUPwpgY479gcdEH9oA3jYcHNB4GPbFjv+Ys3t4RI3C1df9DxnfXvZ4Gb9zu+OzzlfgQGpLpNtA/t3IHU4SHzzf2Dzs8dx3CK3XgsQZYPpp6308d8/P6nwM2zfu5Z4Obp63wCSt4ZXHQHQ/U+oOQxk2tuVH2vc/Cw99hpsOT010ym7nslXloCnr/Qk3WacrY//4tvY3NrV55lAaIoQT4lS58PF6q9N+ebg3+/4CY7dQeZpQCv/+WHM7wzy0DJBNcg3pKpvqnPYvMee5HPX48zZelsCOnzSD/JEi6TeK0KDctAwzJpPadYd+JVzLXNlPWZw7/YYEQCA+gUi983XERlgWmZIRFwU9vZ0AOZknBRDKj7VAHz9WDnRKbO1zR1YB//XYZd2o8wISgoRkCqrqvBTQlAoqqE1xIGPK71BDbsTJpOMmhoZyJ+zeLLXA+/THRcA6HHIRCVAypckMCqDG9l36tE9ChSR21bw8/C2oRDNn7+1ARuDMjISwXcpMTcJXhlMEW5wiTJEdHXOueQWaXT89ywPlUWNEryyHW/4LWgJLjidTDQci00PRs+PdO4J7FaItNorgk6PYxR4KYOIFIiTO2VWdsOaCce8bg8uUHOHEBpoKVmNtXjphOmsbbHqJmhc+BmfYyKhVd7TbOeOrFHqZ/XGvysHTUJ9Cj/U9YbCoiWdGwJZqqBTGUfVXu2Snq6tkOg/curr/4VfvM3/094joe//XM/h72dHZUMzmdHy6azOMLk6BDD/V3sbN/EeLgvgTvEFCTURrTavA+UVJVycD8IhOXHQJ2FVhvrqys4d/4c1tbXcOHCBfzu538Xv/+lP8BoNNDWRD6qwkA8m2Cx28Py8pK8R9DswPYZAuIjaIVwfRNbN2/h63/6deRpIonc3O0tx4AfusJWJH3AN5k8HcKwStihBT/0ac4kTC+yR52mKzY4o1mFSZnjc4+18WsvD+DDw1ffbuC1bTLuVnHx8iVcvHwFrW4XTtAUkIgsyxGDkg52sfn2G/ji738BB3s74nWfFayulPJFCAjCls7Fk7Z+psmUr4fttHAge5Hh5wSb6XnZ7S+IP6r0QxLOwugAT0KXWOvwdLNGUZ9V+bpL3c1iM45UTc6BilhoKCITazwyUHkP0WaAIBWBXs9zxSYgDAOR9C90Oui0O1jfuID+4jJW19aEjUkmJPsTBrny55KJun37ENPJCJPJGOPJECPxRz1CkaXo93u4fPkSrr33PnYPDpHxOU8yGZSv9VpYalrwyym6oYPXv/MWru4MEHS66HebuHj+HJ5+8Wew/sQLSAwVdOXW2QD1UIvPrLZ44NrFkzSzc4RakpxwgJ2VqJIccTxGGm2jmY5wtLWD8dE+Wt4E55cmWGmPYeczTAcGjkYudvdjvLkfYHPnENvDEfbTAkdkegrwrkZqjeYCQjKAyxS+baFyfeSOi5YDdIwuYi/HSr/CehAitjqYNJawvLqMT1xw8fzqBK1Gife3+/ij9xYwyBJ8+gkDL1+awItHePtdH392q4v38wKfXC/wd59NsNgd4to1B3/27gquTTq40p3h7704wHI/wv61Mb78vT7eGi5gdWGKz6y+h6e611Fw0FbSWsCWYaX4xVpckFmYq2yIkiwcDjLZ8/KecVJBv2vmpgCbx4Oe0+BmcQrc1IzwY3CTDS2/nzJ3dksKtHzj1RHe/sFQ7qtnP+ZjeY0em5SRO7J2VRXBTt6njvhvFmUMg8AnfTUpb+f+fAxuVuK5aRkO0DiPYuMfwH7sn8m/swZ45bvfxu2bV4WR4tihql2CBiyvI56bl9ueBArNMzcJbtbApjxjejjyEbj5YTqKD/c9x8xNxcNUjb6wdD7k1x8xNz/cheB3/dSAmxqEyGOmlBkwfE8kXeJtlBV48coz2N7eEeAmrOhAWNLyV0AK23DRLAIEVQzfyBGYjhQCPko0jRwLZYC2HaJjAS2vROAYWChDdNDGrTLFl+NNvJtHSJw21mILvxx28akmsOSRe0X2mSkgaN40EKbA3sTBV6c72HA9PLe+iEWyDo+YJFggClL0ExfvTV386+ER3kxjxJaNzHURsVC3CiwcjtGHgaMgw54Rw85KtHJVKDNB75IXYslqY6UIsWHaWHMLdB1+LlLdKQcHUrtA7kbIighubKMwPOSBA8t3YDd8ZJ0WGv46nEcuInqarM6LyLp9pMsLyFkQVFwzn/NoAAAgAElEQVSgmSwdw04reNMUNqU+1AI79NIm+MX/tuEViUqHlokapVpaki7emOp3UngivSrEEiCHij1iE2EhzxVzryjps8IC10ZeOhgBGFRsHFIgzlAx9KU8QLI7RHZzB8bBPpyMjFAHedCE2W8jWF3AueY6kqUOYsozcgNWqoKDJAyAhtxslii3N3IwnVMk27xjyJKq6NekN1EdlKD6DOXryF8EuWzbkKkr/R8FRNbFugCSwr5QKakyeZdwKz2t1dIz1f1p0ILM2ONG6ISxWTM7JQWXLBsNLqvpt5JtCzuTQL0GIhM2zHIPKLk55eVqCs6vFQtHCqvjdFTF+lLyZxal3F61LF2/pgYipImaY15Ic6M7b83V1BDhyXrE50+M7eW1iinDZHMCsLSFIKAeZfS04XHx86hYKDaVYg5flLALsikVYkxAnU03nzw22LWEnc1SAwbaLOAY/OPaaDIcgLJDhhLoayQ2dpKAq0Ml6thELc0T+J1gN5skpXWX20EYkSKTrBkzbGKVzJvMD4YakYXMcKJxnGKapDiKMxyyIKPMir5hlC4aNlZcDyu2gxY9g5HjyKAfF9cRXkuuAZz2EoRmvaaA1cK0FRuppGxeHVdmFsdeeW5FFqoD36uELeqTCcEGgEnz8qEFMtUSVXV9lJS0Zv1pXyL5mfen1cl3nEVbvAPsU/v6vX7V338Wi3L+e9TPOnkfFTpy97ueGbxz6uff8bHmpL13vdsDPpw5JzmXI9P/d+ennQMV7noq9E+849nRIIJ6TI5/HduwqismWIX6cSey0PlTcnwMpz5DzZBVdhl3cjaPz+mp4znr2glb8D7XVR+l/sT3uUlk6bjHfXZ8c6iTe9e7zMn3uWYtBRVeWnHw/Pm27Pv8O3qg3bq9JeeLQJT4Vs0FCp3+73nfzbpBqMHNn1RzUNtFqKVMDVkUj7rAb7wR4/qUQRwEdOrnWyeaa6e8+qrV7DrtfaJkmbTSkIA7njI2Wop1Kex17hdklVWlSCPJ1AyoXDXJZFTSbH5GFSyn9hKx7eDqIHQp9TswXWS09ykKRNxTDFZbDCpRjSSBRc+KlJSOXmKsv0QJwMAeelJqy4xKeSe79PEUWTRZ85I/i5l4J1NO7NRChuP4QLax3AcIcEkYShUjdDz4Jod+BF0KOHaJgCx2x0DIa669LWV/1oNHUVqojUDZgqjRkuyn84xJNQxUa+QkZQp2JoMo8egW+SvrowrTuMAszbFF5QrDITlllP3CEU9H5avJ4a8O5tGh8g4ZVSbQZhiybSBg1gj7aX39Tj9/AjBpebYtInyJFT92niZQKwre2oNXs5h4fuvBraylcw+UDGJleKonsnVK8DHLkj+ilnLqNepYkl6/kQ7HExBHnVfFnlLJlJTlqzmXPuf6P+W7BdxSSgTF7tRmCdqOQCTJOj1d1kJa0TgV8jTGt195FV/43S+g1Qzw9DOPYW9/Twc22aJ+oDQ8mUwxHe5jf+caNq+9K4no0vTbrEWozfDgBz4aYQNBQOlyB71uH+sb59But7DQ66G32BMvT94ezWaAb33zG/jt3/5/kEQzCQsi2NduNUUK3+72sXTuCmzHQ8ihCgFU20HYaguD8fXv/JX8prVS4KowLLUSWjAdA25gIwwbCP1A5OP0bDQdAiZyYwjpoOn7aHZacGYF2gureOTxFXzsyS76nXOYGkuY2L6w5HzfxYxJ5lmKwWiA/cNDHB4eYjAcYELm4e4tXPvgKvZ2d4X5KEokgiK8t0UtQmKDqhCSJBYGpwqWUuAcL7EK9KENDzVuhvgecoDBa8kaRmyBCOK6NpKECjVeY/r5F0rintF7lEFbVHhlcp753lRIybCE0vKqRMDAn3YHjUaAzkJXbAH6yysI2wtodbpo93qSHh82mhIYSeZsEPoCaDL8iEzdG5s3sLu/jxubm9jdOcTKYh9JnIoP5jRKxFOzu9DAJ154Cp/+5Ev45lf+CHFaYHnjMpygLaF0oceg1hjIJlhoeviLP/kjbO/to9ntY2X9PPorG1hY3kB7aR1eawGu7yPkQFseCAX8y/MovqG5Ypuyz5kMcfuDtzAYTHDu0rO4dOUpYfoxrDUtEzQZCstjPdyDER3BKcYoiyGKbAAPU7SMQ/jZnuQTJBHZtiYGE+DmfoKbBxl2RxW2hkwm5wDeFHKBrHq0WmCNaBTSFwcB62XaM9F31YDp+Wg2Q3QbJnodB93FBpxmB7PqMiK7g8dWbbz8aIKLi1NEgxJvvNPAl64ZsP0Yv/JiA4+Fm/jSn76Fr19bhnPuZVxYCvDS8jae3biNlm/L61+/3ZR98IXVHby0+j48+whlRtUU7xMThq3UKwr5ViQaWWqUb5OiX2hbKe6l7GFk2ahUgrgqGLUH+rydB8FkclmP7S7Y+dTMTRNlQVUAbS0KZEcFXv+TI3zw/gxLjyzimZ8NsHIh1VZxNsj4NsxEvseoXOTlDGU5Edsry2oDtK7jcbO/ymMUOUlVZC37MJoXgPVfhvnof6nu+crAq6+9is3Na7J/Sm1i2XC8BrxWB2/ObFxsG1gPTAkUcjzK0m24c8zNe0nT71mQf/QPP5EzYPw609L1VveT+PMjcPPDX5f/8MBNDfiIZ+BJQqhSz1TII26QEIPt3GRBXMEtSvyzX/01zPwAWRoj/eGb8K7eQoPyDsdA02igWzbQciI4RiQm3U0jQIueeQXQNEI4ro/AymB7MSo7E5anU3j4fpngX6XbuBpNEbkNLExK/PLCMn6+4WHDMZBQ4p5VMD0baadAM7EwHbr4djbGs0GIRxebsjhHh1OMpzHyDtDNXbw/AX738Da+n0SY0SQ68GHaFtaSGE+kNj7R2UBkVLgZjTFJMxzmGd61ElzzFYrVTtpYytvo2gaWWiVWGzmWqxyLSYVF00ajVaFtmminJszEwbT0kVDYbBSovBlSL4I/MRF2+kiW1mCHK0CjjeyRZaRPbqBYXITR6MFaWcOo4Yv0qkpUojjZMaTasZguyBQr6U9FJmwuYC/3HBapWuArwUJGYSEzNSjFySQBNjYBOf+NzZchVgJkkJAox7Rq2pInUrAr5gb3t6kJZHEpEox0doB4fIDxwRCj/Ymk5wWeiUUvQsdpwGr2kC0tSbJ8o7WA0HRgloqNSYsBGsETLONUt2ZrErdgw8NGkZ+FMvpaaspCj5NECX5x6ONawSsUcCoMjePkcMXeJEuERTsbMmEuSDF4wu5UT62SVUiTUXtX1iDDsdemeh+C8eLdRdaKFJXaU1MAOMWSS0FpD/9eLCaPU8QlLEcYOGRGKpCSBYDy6lKSdJVkq/6O3yvl6xz+MA9s1o3W/dhp/DfxktTdlAT/iMcmryuQ5BUSsjcpzSG4VwGzqsIEwExYrAaCCggKQ4KiKEMR1qqEJ1GirRLhyWYk0EjPqZZliQyx5ViqYaR8kU0uiwPK3kShfiLNFss37dmkL0fdgymA5tirp27O1DVjA8nPRtBUieD4ORVLmSzxWZLjII6xGUU4ynIM0gxJWsDKgUYFtChLdB2EHot/G7MCGBU5ZmQN8VrbJtq2hbbNICYdlCT2ECZsJt2z8DULpGRkVYBfWXAqB4WVw7IIovKzGwj4MxwbAUEOAqKCGahzK5+9BjfnrjPv/dO/7rzOJ2zCe+086l6+PwKqmtn7A6nS2D4ISZXr9OD3OZEpqaM++949+33mD0Gat/kPPu+VWf/DKUuHM1lTd3yuOd+wufc+ZkOecZ4EaLzHObz75ymQoAaL72CG6Z93AtTeu55Q1hr3v67Hac/3wzblPe51rvU33hW0pP7+zh9vYNEHXlpz8fx6S/Y3GkoQ3Ny6fVsY6RxGMcDlYZibbArq32cxNx/02e9XidXgpjD6xGtRW1EYJX7juzE2Z4rZpPov+lfqVHM2mXOehiI/VsiQgLmKXq8YVer6qBVJyS2ptiADq5S9m/6S9Jtk9JKoGQgyCrNdsfXJmlQe38p8RgJ4eKwVVRAGDIZdEDiiB58Oq+NruQpSkutZiQQlqabSRJQWmOVqEJVSaSBALAFVQ45Hge6KBcq1U9bzgiF06lpLf6CQL/11vScRqM0RUHZuO2poaeRo2EDHs7AQ2MLWlJClOX9rUUno8DuF86mAofpnzTMWZb/T9IusshUrUMAeBV5KqB8JZ1kpdeBuynU/RSLAAQsAMbCRe5D7qfyVtlEi85CYM69FaNILlECz8jnVyUuyxQsT9fhZUfJthqv4tkp7V0C2CuCR/V082gmgnIDcddBKvV7Uf9afugYWj5mYcjJOTora6epnVQOUmqHL18l+Ug9tJVlds/KFycvahf8uDqhzwR4K0lMqD3WNZC2TlD0VCiXweg1uzqWlc2Y9OjzEN776LfzJH/0pugstPPnUI9g92BWgXdKKtV+jwcImjzEZbeHWzeuIZ4oZW1QJXMdDs7mAVquFRrMpgDp9GDsdejMuwXGVOozHpWTYqTAu33v3LXztK3+qrp/nqVBLlwFDNhy/Ca+zolhyDp8tdR8YbiCBMn/29a9h9/ZNUQVJfagDvxTriqB5IqxPSsldJ4TrBuLV2Wi00Gp1sNJbwcbqRTSWeui6JpoLKwj7LXgen6QAg6jA3tEOppM9qV23t7cFmJxMRhhPRsrXnFRLEgbyCNPJRBLc05QsM3XrEXjMKCen56EOdWKoUJJkqq7VFgL1gEiSzHUQFF9P1RCfD1lHHbLaeD8UmE1n8gzUNZesTnrQzvsc2VTuZZ5Thv6EQQPdXh8rSyvo9fvoL61gYf0S2p2OAJcyBLYdBI0GHM+XWoLHZBYJxvxckwkOD49kyLW3fyC5ACQkXL16VWrov/Wpl8WXlMDmcBJLrdxp+bi4uoCN5Q7efP1VNBf62Lj4OCy3iYh+62Rn5zFmo31EkwGGt69ieXkFluPJegj6Qxo20rwSCwI/DIUkQruEdquNZqspEn4Z3pCnrUHOzTf/At/8w89jcDTCxcdexOPPfxIrF6+gvbKKtMoQVBOkRgck9yCl36NKvU/SBHY1Qzm4BnN8E641gJlHcLIEdh4B+QRFOZOcCt4PcZzhYGDi1n6CW4cFtkcWDmYWBnEFBjFRFyWfkYA6B1+mJ7kGBK8JolleATvI4DnrcJur6IYuLiwXeGS9wPm2DzNfx18OuriZV3jh3AJ+rnMDf/Cvv4zXtkJc+NQvwev20akO8AvPzXBhJcJgkOE7P3Sxdwhc6u/jhfObaHpDFJUHl/7yOUFB7krHBO65QYhaH9T6QuIBGeAK3BSxFXhfcqfjeqiG+2LzI/cd102ScU4FCkmuAUF91uGuKDxtM0M1LHDjL2fY2UnROt/AuacDtPu0kCApgz6xJJxkAm5yYFKQxVmMYFXcCzswTK4lZHlySBahKHgNyWAOYDYvwlj/+zAeIbipYNi/fvVVAePpG+s4Sp3muA347TZ+OHVwacHAml+Dm570EK62eagtds5ibv449cv9apuP/k33FL/+x1tq/FMzNrm7nvW1LtzlgtSeQ2f8yUChf754/T+a8ytbnlEothdp0ZyoWQVKtwvz4pOomFL9E/q0P43gZmEWMH0uIhZio4BXFfjd//230HjkErLpGAf/8g9QfvUVNJhWRk+bqoFGEcI1KYCOYVWUrHoi6WRJQKZERh8SI4Np5yjsAiyKSJTaRoX3ixxRlGJmuxjnCR5tBXjBc7BmMJnRBtVkjp0jC1P4qYXh1MV3jQQvBCEutVxUZol4kmEwjVEEBZqpgYPMxPejKQ51EnilPahWrALnnSYuhn3MkgLDaYoit3Arz/CN7AjfqgaYlRbcfAFdsw2/GqHvJlgObPiE44oUrseCLEU3c+GXAaa2CyPz0Cp9tEILjdYMvWqMhZGNrkUTbx9e5Yk8LFr1kF5cgNFsw6GArNnDzG8gNh0UbJJCwFvwYS8uolhaR9JfReWsoGwGGEnwQAUrq4RtKgCoxWgANgVKgkeJl8ikpeikNP0EKBoYHjx6xhT0JSwxowE3m6y8hMnrQfCLYKjjcyiHHJxKzxBPY8SDCMl4BiNL4GCIZmHD81soFhaQNEKR2SWTMdLxBGWaYMOI4TiBTMIavQ6CFkHoAEnhYEKTdCtFp3BEkkN2Hg2jFQFOySFkSRJwVPGPakm5YjbVkxvVEJi2ToPV0uyTgKK5plU25hOAo37AFRihQImAXmRS+ytgszbvUd6nSsqoxG/qAETiLIof5bvJwrP23hTGp/bLOv5vgl+5Tp3UZff8MjMPRD08uFk3qFzCWWApUJwsxZhp6RlZj5CGmWygCVNHKVuXhslEUBnwRT5Ihi0nymQ0WjLhlKZRByAJidgyETqW+E/SX61lmwLyhTabQYKblGpo0HaORzK/lmr4RE74SaOrBy4aYFLMTtVE1qC1APoEXQ1LZOlkpiYZg7GmoL0+QctUZDWsM1l5ESRX3qJF6WBcMMiMck8FtrMvp1xSrrlM+HMp4LteiKbtiR0Q2c+U8YUFEHINc0ocSbK7g4AAQ1WgtEtYjoXAsNCs2HDpACzt4cXzeUzm0SCJYqze+esO9qRmISig6R47kW6UztqmftQC6/iZuueep+/4B2yK8/igOuyTbzj+GKdAybN+5Bmn567z8DD78/x5kCZX433H9g76EO+H/6r3OAuMro+8PpITQPZ+AOXDXJsHvabmcd2vRHnQe6ia7w6S2T3uNQ1urjp4dr0l7L0a3Lx965YMa9hkS4NAFpFmb9Z/stGc9+IkoMmv+ec8c/MnkTj6IHDzpoCbWpYrG4ceiJ2Q/NUQTnuDC/hI3zHxNq7HZGqowJqGSejcsxyrlFqSbCjKuQmgyehRVC1qkGcw5IBrPqXpHNJoEE+BaRyE0Mu00F6CtWRUAaCUDsvwyJb8cGEq0r+TwF6UlhhmFYYFMOY6X1Ro0lsP9MgskOs1kBJv8VeWADaGrHH0qM6BsL003iZMShnO8cLmMjjk/tACsGhbWPYddAMHgc8gF8XCUXjhCTCuAM45eH9+DdP+1MomRCkN+IvAq4CkNeNYZSMKc5OgCAeGrAUJEFCNwN2cbFQu+ZTyc3gn70TLAQ5YdVNO4IeSXgGZeR6pRLLUEJPMN4JjHpPW5ZhpK0A2nK18ZLV9jgzaCEwXhdjQyIBS8erUELMGO/V6LcOiUwvUyRqrbFAU6KjWFYK4x9CmHvYpduZJKrHJmlwPJHnfCcOP38trp9BkFV55zMI8GfjWyhR5a0m8PxnacN+TT1LXPayDfBM7W7fwlT/5Or79yl+IHPni5Q0Mx0PEKRO7PVUjMTCQXQLryHSIwWAgtbTj+CC2xARiBs2EjVBCZwh6+r4nwwGuGWQVxlGswnBqfL0qMDg6wJvffwNxHEmSOdVKNM8MfRe2F8IMFmSIHNDblaCu5SDJcrz33nt45ZvfBKXyhL1ps0DWqlxrCT4z0PCAVnsBGxsXsbS8jnZnEf3FdSwvr6HbW0Kz3YHbaqFwbJTlCFEaoYhTHO7uYmvnCLf3DnG0v400Gsh+MhoNhdFFFiADmCS8h+CN9r4VcE1AzFyeWyZx09Ofn42MT95bHMSQZch7TGyWtPWNAlHIp6bVgxq4x0mKaRzJ+kFfTQYvio0C7Y6YYs8BgQC7BlzXkcA3ss4YRNQl8Ndoore4iJW1DXQXV9FbXEG725OgHz9sorW0KkDbdEpQdoiMifRFgelkjN2dbcymU6TFDHGcYDgaYzAYI8tKLPQWceHCJbRabRwdDai3wwvPPiOMXQ6dp3EmNk42B8N2AdfMcPWdt9BbXEV3aQOmG8q9xZ95sLuFrZtX5TwvdVq4dOmyIl5Mp3IsHDLxPHOPaTWbEvbJPZySeJJobN5rNjMJKDUOhDn8zre+gH/zO58XcPTSU0/jkaeexhNPPY+NK88htxikOYJZ0NhLNDsS8sVnK+UghddvMkI6HqLwGKKWwYxof3YIO99FkdyEXY3QdhmmZsPMeJyZsFaPBlPsHyUYxTb2Jzau78XYGyQ4yHJME/42MI1J4uG6ZCIIUvh+DLvowZOwThNOYKK9YGGl5aPXWMGBu4yo1cPTF6/g48sxtt98Tdjt3cvPYCdZQDwr8LOPRXhifRdmNsPb73vY3Sux0jnCUxf20GrSld6RPaAqqLNTGQHHft9zQ11hvuq1Qfw0dRI6B2Rng5tq4HdPcJPgJ7+XDaallFWoYtiJgdn1AsNhBrtnobXqwQ0s6WMF3GSYnBGjLDxYZiCBeEU+VPZR9oICN6WpYBBahCKfyV5gWiHM1kWY678MPPJrd4Cb1zdvyCCCz9i9wM3QCeD6J+CmqnXurl/mB1s/Iejoo7c54wx8KOZm/T4KSDip5/m1pKV/BG5+qJvtpw3czFhs0DuJpsmVjdyiH2SKa9/+PppPXEK6f4SDf/HbiH//38E0huIfZZUhvNxDUQxEEE1PDJfaaiZrssCvcpR2AU+migZibX4ucmrDRFJamLKASHMUjomNroc1hwFAFbLMQpxwGS2Q2xHcwsZe6uEtO8FLQYiLPosfIIkqjKIEpZXDS0pklDSR7WBYMsFlpezQC6vHZLQAcZRhrD24/MrHbl7gK9NdfGW8LT6fCdrwTBsbzgQvBgEedbqocgvbZYQ9O8atPMabZYzDip/VRzc2EBBQaTGZscLFWYFzRQuLoYslGFir6FMIVGEBw4X4giJmc0IBMLEzA6VboWwAaAdwllZgrp1HsbqOeOU8nI0LGHeWELcWkXsdJIWFGeXGZoHCLOEWahrGk8HmU3lrEUjj31NuWyKuHCVZkRRvMkMUWCeJpLQiKSvEKYsmV4rzoqKBvxI9s4wlUMpkd6coETkmKjZchYkyzRElM0yjIWZHR5KQ2RneRidmQqMHLHZgrvbQ6CxgwWvCCUMkbQ9GEaISCqPaEOvGiuwLMj+tvMTUsRT7sxZ2a1kWZ42UgctG6arivp6MyzCfEh6dsi7NlknASzMZpLivIUqFwbAY9ZjWWqOd8pca4BS/U5UIyBrzhMVWm/jrVFXdjNRSdnWeFS9DZOwCPip2J5mgp5lud7DsNOvlQeCVNHQ6PV4k6eIzqQIqyHghsyeScC8mmFKaXWFGOb0GeulVyjaZKbwMFNK8ES2N0jMy3XkxuImpuPREa9omWmRusiCzLPhSiNmKhaFlxTXAciy01YCXatqUlE88WWsZv/hy8QMp7qOk0sp9qMIwyDLm5xK/WUlHp99SDtsLZILMS8yGxpWpFX1nU2E1zVJHpJ4D+pCWFSJ63jF1tczEfLxi8ir93kwDC46HfhiiGfqS2MvczEbJWXGJxM5wyPAjxiAVtvhlJfw50ndYaMLASpWJPxC/V4pTLdusmcP1nTx/XU8DgQKjHOuj1SvPlCrfg234MBvVfO99J5h4Nmz4MMzN0z933lbh+N80wHu/Y6yP534A3YPAO/VYnBQy6r6eG24cj34V1Fk/e2e9r8IqNDXs1IHfgT3r5+Rex6YYcve/Og8D2qrn4xS79a6Tf3LHzEOz9XChPpQHSeB5wIuBgRdXCG427wI32eRQKllLJOsAodpvc/5rNqNnMTdrBsTJNXuYO/ju19T+zgLWUAqumZulUeE3vhvh1ozMGYUpSa60MJ70+3A9mQM2+ddcFz2uTWRbstnVz6VNCTm9++jHa1HurIAoFYyn7jn1tWJh8d7J41R5RJJtSBalyE+1Z6bsXSpQUFicFOsJ65NMzZoNqiSAtBQxCjHXkP9xHZwwgJfgZk4gEOi6AUbpDIMsFouRQtZlBxabxMIUULY0GQWp15b6MdF7n2rUAJ80+KqAX1XoWiZWPQ8roYemTyVJjlzCf5T/9ukZjHorDZrWygJNChULQK1uUOxN5b95Am6qu5SvEa9qPbBjam6qva6FJyTgpgo44t+zfpixxpGGWA3IJHXeJptWgbQc5nFboRScVjXcy8hAZeiQBBlJGAgVCCp0qD5W7tm815Xa4kSJUu9hNQPyzGdf3xNqDdLhh9ozlV9TCSJcfw1synnTigdlVcOzQfdvldMu3tp6RRK7H4LZHKKx1pNBsaXYf/o6CqNVMz9VjaTOr9qHaVugZM4qEATwfRM3N6/jW9/4Ft5+622RbzeagYBqSrWiADUBSkXmTl/rmYQE8SwHQRNBMxCAk/USZdMiTaUfuW0fB+iQwcjajwNAAjt8XggqE+CinHsyHkr9WvEeY7gpnw3bgxnSHKeCXSSosliepWgyxY333sH3v/cGsliliTf9EK7nyrGTqdjvL+Lc+oaE4KxvnMfS2ip8kgz8ELYkYJvyGQdkDE5n2B/dwnD/BuzxBJvvX8fVzT1MokSFhclaZglAGQYMNNFDa0kmJzuNa4wCv8XWQl97YW1mqQCcZPrVD47c+7rGrHtw+doksM9qXtUYZHeOJzPE9HmUm5usV8Xa5fCjEQYIAw+tRgP93gKWmF7e7wlDs718Ht1eF41WC/3FJYSNFkwCsxUHxakCXKeHmIzHAjqr+4gAUyFy+2sfXMPW1hZG6UR+nusF8P0Qvd4Szl+8jHPnLqARNkUOH6dD9NtthbnTRkustHguGOiSwsgjvPveu8LsbXT68MOOrI1bW7fxvb9+Fdu3PkCn08Kjlx9Dp9WS+1fCbjMy1zMYVSH1PT8zB0a0SKBPOwFgMk4l6JN3Yxii1W7j9luv4Itf/DrKsIdPffYzeP6ZR9A0Acfvo3/hCfhNT1RMdWYByRoC+pUJ4skhtm/dluG6HfYQeE00gxAWa79oH2m0hyqdwJbhOu2bDtCwI/j2DMgOUCRHIPGQjPvRMMXREe+tKfZHCbYGFW7sFdjcTzCYcPhGG7AUZtZGZSSy3xaWiZQAPa2hLB+JHaB7cQ2fffllPH5hGX03R9POkFUWbo18HEw9LDaO8NzaAJ1qir29EoNBin5zjEcvTtFo0y6Mx8pUcl/k5VJv6kFTDdRJrcp7+dgeQbEzFZP9NLjJsE3Vxz0I3CQRh6SyyqBNTIaiyklBnAgAACAASURBVOCyiD4CZrMUVQg4bbI1VX/FJ8my6c9P0NKDZQUwzEwsA0jwcdw+QAYpF6/SQVnMkJOlnDO4N4DVugTjFLj5GpmbN64jnQM3baeBoKOYmxfJ3PQMkaVz/XJ9B56Wpc8zN+fVJyfn7cPVLx9914PPgHHM3JTpvK48fow/P2JuPvik3+sV/+GBm+pIFRNBySdF8Kl0wyC4yf+0fQ8mqeUMYslzXPv+e2heOY/05i6O/uffQfKH/w4w9wWYs6sQvkzPhuL4yAXJkWk0i3GH8TfiUUmpQJRamGQl/Irpmg5iy8K1ssT3szGuHhziBbuLXzq3gSV3gsqaYJYmSGa0ofSkIGe68lZu4W1zho81GrgcuNI0RLMSk9GMFAeZkJJxyvbG0zIl7uCUzzb7AUzPk6njdJKIZDuAiwkqfC8b47XZEHFp4yA3kVczPL/i4HNLK3is7MEZOpjEOUZmjuumgf/JvokPkgKPD5toZxl23QF2vRQoPLSmnoSutFoWzmUFHil9rAcBeo6Bbl6hU7A48mE4MUo7huXweKlmMZFkalEnmMTkuHijh8a5c8jW1pFcvIzZuSs47Cxj4LRRuAuwvCYsbyxGyVzQ6clJYJeFf1UyBa+AwyKyqDCwC0wonS8IiFp0PFGJpCJhzlHw30RyrTwkWY9w4s6EUQLTBKKYlhvRK55yIZ6/iuAWJUMO4jzB3vAAh1tbcPf2EI+OsFXGGHlAz7XxhOdjY6EHo9/HvhNIIdxiSp3jCrtQQpcqA25pwmVCORMlWThWZFpXkn7NM5WYpjA6hLohfciJd5mAmVqqLiRMFkHHwF0tHa0buzrcg4FLlMjPd2psYrRXYp2sSWmT7uaU9Fh3hjUbQ7M560RuFWDDRktIhapRI8CcEwQ8SWQ96TT186nhrLPAjvkGSjvdaOKGlsXTB5RDBErSsxzjohRQj8npBDcJEEr4j/ihcfhA9oCl02w1a1IDKJR9CEMJPIeVNH+UdDddBXBKQygMGAIcCtw8achqD9G5sBZtcC8BAzLhrZkvqvM9BniFLUWWE2WcCtCM8kLYqPwMcu05O6bROJsehhsZfJYJBpDRQVoJwYIKviShczpuytozzDIMygxjcpMpF2UwFFld0QzlbCpM9ZbvY6HZFGaA7/nKV5TPhqn8xpgsycJfgqe0jJJT9maeChODDbIncn16Cqk0WgUAzIv2j+GFu8GBu8mCdzHrhPWkUYWHA8VOdqkaUJWm6xQYfdZe9jBg4rzNyfz9fAeA9hAy+WMMcJ79deqgahnng4/rBAQUNpmWEp+cr7rtrJGeu4Hk43nHQ5YB9wY379KB3/2OZ1z3M1+kfWrvdUgnTLG7g5I0NnLccM+/x+ljZ0OnwE0bz6zdDW5yWCNsBi1LZ9Nf/yZr83SoUA1uskGoQc06nOvHbQ5qeTCfiRrcVBzKEr/xvRluaVm6LA3awkRh7Xqd0lhnrRjmukebCpIdcw4uyQZDiYZRoWOZ6Ni2yJ25Ls6DdQKEif8K1ycOxUwJsODjKgxVBjgI21+z7/TAEWRpCUCVy7rMxG96GhNMETk1vZIZpsDXUN2gLxyVR9xbGPLC17TdBg5nExwmsfiiE9zkWkrrGkPkhAYyl3nslLAryb2yglC+x5KWbBpYciqRcjdNflZL5OgNVzE2cyMTj+LADu+4Be8Y0Ol7mfs191Hl/3iS6F0zHiVkRe8H0khroK1m94uvKAHM0pLBHc8b2VtyLnl9BHhUwYU7uYGoYLo7z4ca/JGZ2XSANodzHITDkfezylwC8UKP+xlDkTSL0zQEiJFj1QxKdfXVcILXkz+b4YByPHMDuvpk3DmoVDVCXZNwZirsXzW7U8GCx8+zBoTrgZ9+Q9Y/6j0UaC6sTZHjaz9zCTLUXuSiglHWDCpcsSboKh/akxg6zdDVhJba+9ZzLWzeuIq/+va3sb21JZ91Oo0QpTkMh5JQtW+TBUxwUxkQkQ3G88FkYV/SwhkQw7qRz7zIW/mzLVOCo2pZtUU/V7ne/F4Fzg4GhwJwlgwD5LnVz4yRZ3KuDL8pKpJ0tI/x0S7imDU3bRqnYpWxt7stjMGLly5jbf0c1s5dwNLKKnrLq+gtraHT6QjCHCVTREmEo+GRSO6PDvlzR4iGCtwbzcYop5to50O89/4WNgcFTNdFp+HB8xvCsuYxc70jUCljEGEfa59BssnIpDxm04qRobA0yVqtwV0V4kN2KX34KbhiwJBi8tF2IM6nIkV3yAqkckXYhLqJ0z/LDQN0u22cO38eq2vrIvtfXFrG0vISer0egmZLQGFaB1FGX+QpppOhMDKTmN6mM4x5Hm68i93dfXR7i3j2+ZewsnZOwOzhaIbDoyFG4zFm8ViYm0srK4qZGzbQaLZFGs71Ls8KGSzTm501kWGwx2DdxI9PIDxGOhtie3dfzmOz3UWjSXDTwdWr7+HPv/VNFOkMP/vpl7G+fknkwOJbTCZ6GosXK9m5tM4aj0cosqkCzDXzleeSLFoyrXltaIVgI8Kfffs7uDlI8Pf+4T/Cz3/qRey9/33s7w2w/ugLaLZ7YPob8dGCa6xhKyZ+McHu9R/g3/zb3wP8Bhp2Awv9FTz78U9i5dw5OY/0IOawKZrQGokg7AgJGa9CL4lhFCOExgBde4SeO4GVDOAkE7FgmMwKHAxj7BxMcWsnxsE4w+E4w7vvzPDeLMdMM8X5TlyXaYWWZhEaS0184hMv4MKFdaz3VtGlFJ8BvpaFSemjrHJstHMsuwXKZIJsPEQ3GOPCRoxGUymVUmYwsGJmKI88z9papx6KzNtWSCM1B26KMwL3Asr/ufbW4Kaqce/H3DTgyWCkKiNR0JalBTuzYYwLYbuWrgWzUcHy+OxQDu/CdEiuIWjpwiRzkxL1/FCDm4sn4KYMtyIU6VSUoXyt2b58Jrh5/TrBzVRqF/YuthPCF3DTxaUO7pCle54jfrW18mTec/MnVb88ZHn5N/plxq//8e0TCxdVE92prJqf1NaEhPv8+RG4+eHvp58qcJPssjhWxtX0WJFhk0pH/eLnP4+Ni5fRuL2P9Le/hPyVb8DEIUrLA6oGbKakWzEmRYZIS59T08SRYWBQRNi0UowtF8OohJXmeNYK8ILfkkS5t6scbzgpfnh7C58zVvErK+fRdSeInQmm9OGJOLuxASOFb/rYyg28Ww3xfLuBK81Q5FnTSY7JeIKCrMPKwNTK4DD1T8ut+XdNy8JCz5NUw2hKH5iZTPydUjE8CdgN6FuZmIgzgptjXNlwca7lwRhVYuhMHxHb8RHNmvgfqnfxZhLjUtwUeeqRF8OrTKynbVSVj5v5LmAoXx2yQV2vgZ5pYC3NsFZaWHFDnGuZ6JpAh4W1TJ4ITqry06IEI81Q2D5KO0dkRjAWAngbG6hWLiHtXUa1eAXG4jnsP+Ij8jxEQQOF2yDnBHlaSQrhjCw1St8SD4lRIuU0UApJNTXnhNnkrp7nGJpsWlLlC2aQu8IClkbrMpyGxemjV8CNyR6xUdqWTPFI/Sz5M2gIzmmy4yGtUkzSMcbDAdL9Q1j8PRqgiCPM8kyCCnrLi1ha30B7cRFu2EBpskRnA0gDeIenT5ipIi/iMYvnFUmvJnLDhlNysswJoDYS1yEF0hjVjEYyNARkryXoNcNGAZ9ioK39iU57FMrX4uOp0kdFgqjlYcLk1M2CknqpxZbnQ4UOKMcz/q69MYVZKWnplILPMSj0ElM31sfg033ADr5GvDx146RYucpqgNJtAQLzAuO0wKiof9N3UmKCRErdAEFBJZ0UM/aT2av2UmNRqRpi12QDSO8retGY0gxyIk1JnzCUhPkxzwqZa/40qMmmqP4Z82yfE9aKOhH8XGRqCnNH2DtMqNdApDSeksyDwqbknvcewUQGmZnC3mSxyaKF5u0BIhnU0DOTzRYbfcryJ1WOCUHOssRYGMgpouEA04MDlOMYnu1KSqfX78FpN9B2TVxwfbSqDKmRo/RckeaYOW3RKU+3JbCrBsMIgpMcJn5+OuBKmtkz6Ht3gUpzoTp37j76Pjt1X9wTUFNizTN+nSR213aaDwYKH7APnuHLqR6JO6HEe1hBHr/5vMT1XlTHWpr9sMdcQ5g1e7P+YfX334/BWEumf5Qq4PTnVitDfeff+50exiP1GLi8L7v75MzNv+f9zpdevu6wE+DiuBiYeGGZ4GbjDubmrZs35ZmkjJfy0VqWXoObBDYJcM4DnnVzUEu7flKJozVAKQw6ATcpmK1Zdjn+xfcSYW6qZUP5ONfMwloxcHxPyH8IFCMyN+XBSeCokCT0Hn24XRN91xY/RyINtduCrPVURZDBJRmABAvpJ2nKnitbDUELLejmWk3pY5TnYq9B8IOMQgkEokRVGDsKlOcel3C4wuEVAQ4N8skQlIMc2isZDDtzJURuymGWjJaVdyWJcjwoscWg1l0TiYU5z4VWA5z8dx7Dog1pmvsMWLEJlnG4Q19m5fGoBofkwM4BxMfqxppxKHnV2nO7Vj8qMHgeENajLn3e+bNUuJwEQJRsxksUAhapIZjyyrTUUJ57ik7jvj1TCqABB3slgWeCsjYWKUd2GPaUYQqyy0pUtNhh6BAT1X3lIUqZOu8NlkPKCqX2zT55LHhvUZZN/00JfpQQwdo/VNcSx4GCmj2qmZkqCVuFH2mippAHJG5Z3bEqcE+DmwKD1jJRvTcryxa9t1IBIXkgZJ/SFkGdOwVU1nY+ipnJX/LTtTpC3+bqD1G3qODG0LNwe/Ma/vwvXsHmjQ8QhiFube0jLQxhORr0fxQrBx1wVCWojEj89vKSYUIOvNBBYAfwCC4wnJEybYfAhCHBN5Rr85gIQMUCTClJdxJL1CFaYUMCgmazmbAjJayqzJBmGdxGB0vdBUz2NrGzeRXRLIIbdBA2F5CmEd566weSuPyxT34Kjz/1AtYvPg7ba0qK+dFwH9PxGIcHe9jZuonJ8AhRNBFgbzYeS/AP1wcGCJIk2ME2mtjDDz6YYicNYPgc4uawTRdBIxSwg6Akk9DJrGbCuPLBtFGQ9aiRa3UtlAcmPxfBuCzJSJnUSfLKH1iIJSIl9+A4npyTyfRIQHwCtu3OgvKWbLQlbZ6AItfZdq+L1Y01bDDJfGkZfqMhdeA0ijGLYwFUPVsRBGazCUaDA2xv3cTu9i0cHewJmEzAMsrpBWnjmedewOf+zi9gZf0iRpMIh4OxSH+Zcp/NRjg8OkQQ+BiNh7KONBohAt8TH1Wuc8PxFA36sjOwyXSQ5vSA55rF6idDPBthEsVwvRCNsI0wbImi7N1338brf/0dtBoBPvfzPwfbYpK1KwCnyOxdV2T77DHIgJ3Q+3PvJkaDIwyOjjAaDRDNJkiSmQy1wsCX87W40MG77/0A72xu4bN/95fxuU//rPh5jseHyOELaWbmKF9dx2vCJUPTDWBGR3jzO9/A//Gbv4kiXMD5dl98GX/+H/4DPP8zH5cQNJPgtKi0SlSeh6SYImJAa0XyRg+26WEyOIRRjGGkQxjFBE4ygo9DNMxdtO0thNhFPp0i9LqIYxe/8399D//3mxNcG/F+sSVcjs9Rh+E/xRSpxQiHBpzQQr/ZxfleHxu9AL2Oh4VuB4v9vrBXw8Yi2o0CQX6IrnuIc4sTdEjAqRIkxgS2RXCTQy89Yal7JF2yKc9NbdWluxlhbh6Dm5Sycf2jfP2k1hRwU9b9U56b8hrtnValMEwOAm2YqQszypElifSUhg+YYvFkwaANhmsBRYIi5bAwQGVwzeA5pZVLD5XJwYDSW3A/JoBeMUuA688p5iZ7C3puXrtxTdaW+4GbtSyd4KYKTlR1zr+vUMQfpcb8m/ha47/+463jPD8pWDSbRlahua+FtfcQX687Gf754rX/aM7l32zPTV18nWZu6gk+mZtcfCjTUPZM9J2b4b/61f8CF4IOHp8VWHrnKoKdbfF7nMLBrGhKIX2IKbbyCoeZhYTmylWMASIclRk2mcBsBzCyCutVjl90m/jFoIOuD+x4OUy/gc3b+1h2W3iy3cASS/0yw7Q0MCUjURbZDK7h4rC0cKMc4PGOj/PtEFXlYEJwczZFZvgCYsRmApsYmVgtWrJIMi2z2SdV3UEyiBFHSrJbZiWcnIWhjcrhgsg0QV+SNdstNhclRpMEoyl5qaUErAxiE7+V7OLtLIILG0chQc8QP5t18YtFBx2vwgf5FtJxhHccF69YJvYyGw6Lp3IoxSDFNRtlgEto4VzYwGLHQb9RoWtnaBYFwtSGnznICxuRw4CTTCUbFibc3EZuuMjCJozlHqqnV+HSePvSo0gvPoqDpXXc8pvYLl1MS+aA2yhm+1jIeQym+F4eCHNNSeOo7LYoXbc5GY4lRYb54fQtER8hEbpLZ4bIsSRhm0xQYaLRTJvNEvFnlhRMPE0qGE4oAFFIX8Mqw8wA9vJMCqN4ZwvljS1MRiMkaYy24+HS0jKubDANsYdkwUUUkhnageQhIYNDIJreQhUwsRmQwCR5W8BNkTnPSdtrUFFM85kAynug9vWqAUmdIKrYGIZO+NagQC0L00wzNlPqf3XyqJpcUhqj/KIUACpNhACtJyAeN3jF0lENCZvftCJ4fgIE1o2ejvcUNiILpnm86CxgQi5B7XlGg3AJNFKsFQE3sxKzvMIopy9bhmGWSiPNKlqaZ+11SlaixDOwuCaYzTWABt1aZi7hPoYD3/QQsGj1dDNFn9g5Zsg8kDLvGSaHyTR3rblSTV4tHT75s26U6acWkW2Zka2ZS3FMv1lh+MiepZJi6Q9MFq/ymi2F8UvfI89gAaz87BTrknezpZiquqvnHcP/secna1gxGCukcYzxwRiHh2Mc0JfXc5B1AnS6DXyq0cETTGf3gJwFF7FvmpKbpaSulhUN1snGUd5XwtyQ0AfFkT8RR99vO2WzfhLKdNYr51lu9wOsCEzP/zrrtfOp2g8LFp51TPeXdqt7/Vjerp+Ps97nYQKOHqYYmf8sKlxDywPvAFvr45oDYOf+Xe61Ou34Pj/0fsDlPOD/MMf9oNecWByoV555TeeGDKff7wTQPfHZuufPNG0shhaeX7bwzOqd4ObNzU0NbrLwP/HcvBe4WTcFdXL6ad/N+Xv6Qefg9L+fCW7W976hwM3bM+UZVtuXiJemli6rxkixBtXASsHhOZmBrBEoEzcKNC2g7wDLromey1AxBYBxPRMGhwA5tB8h4Kn89GwJjmCyOfdvegSKC6cMOVRgToFJkuEoZd1hInRd+LajpPOSqK4+rYTaGATeDEnjpR8l5dNc4whqEuBkiJFPzz+T4IpzwuBP6Xmn/BUJuC5Q6ksQzFKfj2AsVQUCyurnhBYkHc9Dl8Ed9LUWcFM1ulRCEHTNKsUAlaCaGrDUUuradkXFVShG//FrRAV54ikpXqjC1j9JVBftj0j1lUWA6Jz1ME/teQrtqz1CVeiPg0MGRCYp4qKSmq7nOViQa5XCKBOkzoJi62eJ1FNUnTCsxiUDSzwxlMxXzr7+TPX+rYadau9X5qxqX68FH/NDkno9rP1ayQQV/07tIUorIL6GDFIFfqk1qGb08lwI4Mj7qvYgpS2L2M+ofZCDRdo9iYWBPn4BN0XmfRIOdbxOaNZlfcDyMwk4SPo8mVg24zqwvXkV3/jmV/Dd776GXn8Rk1mOg6MZ+sursFxlWyTPiNjDJCirqYSqmIYH26WMk/V2Ay2vI4AUg1nimDX3TNZTSp2VlFiHQ8n1VwxqqSmzTNiE6vnk5yDTNsXg8Ah+o43PfPplLDg5djevYn9/H/vjCEMajVcF3nn3hwjCAOuUSl96EmFnSRhyg8N9zA63sbe3h+l4IrY2BDMJlBEEl0BVI4PhUe3hwpgmeG45RW/BxJdeuY3Nowp+w4Jpl3CDFprNhqSF87NESSLefASC+XmJ/Is9kWZpEoiT/85zCRMiqFKmGcxU2QKo4YgBh57F9L8Ur8hQQD0WP91uF+vnz+P8hYtYPbeO/uIiFnpddLpdeR2zAySoRnvNZlmC8Wggn/ngYB+j4QDN0MLa6ppKTs9SHB0cYDAYKu9PHheDxroXsLS8LBL+ldU1uJ4vQUWT6UxYep12B0mcYzKdCJNte4ehcimarYZI4glwskZjuCutfNqhJ71XWppSk6oKiBkLY0yiVABa3w3lT7Jl3/zhD/CDH76BdruBn/tbn8by0qrc/8TeDA4z2JSZlih1CCIrNTWDTl2pZcnoJJA4OjrA4GAPezvb2N/dQTTaw+7RLrz+Bl58+T/Bem8Rh9ffQFFMYIUL8OwWXI+e8iqEaEZFGJ+jaIi3X3sFn//Cl2B01/GPf+k/FQLHpeeewcUnngA1hVTL0RuSwHdUJsg338N3X/0OBpMEjzzxHJ587mPw/KbiXTMczjCQFAai6QjxYB/FZBvl5Aayo+vohlOsL5b44K0dfO21m9jcmWE4qbA/LnEYZZimGWb00uc9I35mrNVVgB2Z0u1miJceW8bf/9QGOg0Tpd+XXrxtjnFpOcGl81zTeSFyzMwYDiXejLLLaV+m6t871iLeTzLMUm6kPOEK3OTruF7Qk0kNoBSVQ/3iMI99N4Ps1L7Oep3+1ex/2NvwuCtUlrLRQurCSksUWSS4AxtSU5ztCOq6MDjBqxLkCUkqtJBIUZYDUTmY1oLkHnD/4jDSNGnhwb2We1wASKDQiecmn8vXXv0rXL9+DUmWwZahVs3c7OCHExeXFoBVLUt3PA+nwc37+W7+qLXLR69/+DMwJ0vXo75jebr6WoqI2tPrIb7+iLn58Cf/9Ct/apib8+Ami9eQ6XhkLLAYS/HsxUdh3prgstPAGjVSlYndxMJQ2AEuEiQ4xB4GTODmqoSc83EsVxZadgO+08aa10Erq7BUZXjGs3DZKRFZYxzaER5BB4hMXK9iuD0XK2aFpcKHnTYQZXQcmsI0c1ipgdjysWdNcK5jiadlUdiYTQoBN2dlgFbuIDVmKL0CZk7zf8plTbhOiXbfhuEHmO5PQAyP8m2yIMTnkTJTLtRVJAbdjTBEoxsisy1MohzxJEeVsDkqENkV/jqPsDOLcN2a4t1ujg2viV8pu/ic00DeB45MG0vXI1yPTfzOaIo3aXHCAtdNEXkRPAKMoyEis0JkGGhWTVyoujhvNbDmObjYMPGYb+FSwukop7khcsrHiwS5nSH3c6RBCis00dgPkTMOmx4j/Q3g0qOIn3gck8cexfTCeaSLXewHLDwsjBMTR9MMEZMtU3I8iWjRU5BAtou0iKXxKljmlpRfUTaTqrCd0sasyiXNnCAYA1ckgJNsE1oI0QPMN2SzbJaEkyzM7BhTk0FTJtrw0aDPDwHtoIfDwQCbm9ewe+Makr1d2JMp7DyBQ/lzw8fGx38eweoSmi1fJBlOwg0+wRHDnUwPLTNAwUkdgSRNhThudLWn4/wzqSSvWmquN12lMj+RoB8LU7U3pIAimj3BxkQUh2x/akvOmiXBYkiSY1VifP3rBNxQRb0wcMgM4Cu19+Qd0khhdShwk1Xv/QAn3k/q2IipsjlVzE0yT2YiSy/EcJ1A4STPMclYBCsDeiEd8fmmxy4LfBYiovJXzb006vSLo9+tHCdZmipUqOlYaNGrTJp+9b3KX04FG6lrodkKc42bIi2q1OHjhkuzVWoGDJtUeoSOydDNCklHp8UCPUGVPE+xZ53ChpO6iM0KKR9gMpgo/aR/nWY1FbaFnCmH4sNKkLuQUAmP8nV65sk144yfEksTjmvCdMjQZdNiYXswwZs72/jgYA9FUuJS2MRjNORf7qHdDhDSV0zOT4q0zGGXrpKp1z6OwgzW8KEAnDqt5L5biui37rp/Tn/LMUg1T4E99aIfFdycvyY/+q53N0v09L17AiHe+915/z3olyY93/dl80CDFpiqZ0U/mizGhZmun+3Tz2t9DVVhfv8jOvaVra/73Mvr939YVuaDPvtp9ulZx336Peoh9vxra4n+ve4r+fymjb5v3BfcFKbRHLhZMzjJ2qyZm2QX1Q2BsG+0KX8N3tSS2A8LrgtAQLab9m6UdOE5cPN//V4s4KbY1GlvtfoeUnx1LRVmq8e1TMAtrgr0J1NBLASQGqaBDkE/u0TTKiWN2+QghSAmE28FHFNMFhbbXBNFsk9P7YIrPgFPxdzMKnpmKm/kKQHOQkFqwo6n352wnNRwhO8pUncyw8laEuk7gR+B/RRzkEAZk8GrTOTDpWEJwMcBEcE8fj/vHTI8l+kfRj9gm2ABVQTcN9RwrAZ8A5cMFXpXq+8RtqSsl+JJI9Y2lQT1qYAdYZ4Jq155U9YOFGK/MvdcyMBRL3Ene7WyaamBPYLC/HlkVvI3B1JKZa5lZ3OqDLV3q+NuuoF4S3OAR4Yr92jag/C6MGSIiABZ/mrIqCXD2vOxbur5fkqtoH4d+2pyD6zTgAkmsM7V91j9fM3fvyfEEZXmTiCbwUcEpmVfSzM5VoLfBJx59fl2vK412Es1gGU5cMkQZbBLXmFSVHLfcD9ruQZ6noW2a8HmoFEsWpTKpPYuVknGarAkd5SQtNTwtR4k8TWKhWjj+ttv4mtf/n38+Z9/VViD5y9cxgsvfAq398bKo1H2M/oesh6gfJe1RCL3Q1mRQcXBbSYsRt8LJESHfo7Eg/l8ck3gz5tFEYqsEC87svIiIVaQ4elgPB6jYN1JIFSTcqwywWBwBMsJ8JlP/gxCTHHr6tvY3d5CSgss08btW5t4443vyrCBKd9+swXLCSWxOxqPYOepPKf06G632zIciOJE/FT536XB82BgsbECY7qFX3ipgf0p8HuvbOFwZqDVJDOzQqPVFC9HAnxkPI5nU/HmY3ASzysZaCltbsQyQflsMlRIBgdiGSAnA+kkApPSCXS3Wk2Rg7c7bfHIXFvfwNraBhY6y7jy2GWsrqxKFgIDDA1aW1CRlacClkazBNFsip2t2zg82BY25t72bRzuMwRoLADoSFWByQAAIABJREFUp//Of47Pfvaz6ppIWKRSw6T8/jhFHCWwXGYSuMIsbYRk3rMOypHEkdxDQdjA0UwNariu7e/tyedtNgjqKkabrG+8btEUDd6XHOaYntS7BKC4DkbJRAIgZdBl2uJbSlDxvXffwXe/99dyf3zsYy/iZ176uIQUjacz5FQJMK3dcmRNpv0Bj5MWQaKsEsN8xTSsLRkIKPN9b73+x3j9jbfQu/wSVs4/ifjwNm5//89we/MdDNMC3eVl+J1V9Btkm1pwm02EtCVyTZTDPXzhC1/CsGjiv/3v/nvkeYKdvdsyzO70VtHsLMF2fZhmgiwf4vUv/x7+8It/gDg38PhzH8cLn/yMyNhJ9uB9F8W8z2MFDFqBqKzINC2iCFY6gJHuIhs46OT7MMY7OLpNhvI17Owf4PrhDK/dGOC9A65v9IJmeJop6kMZ1Zs5ug0DTy97aDdchMtttE0PTyza+MSLAZ58toEFhj9Q3VXEsEhiyQ1UFvcSVb/Ve7FaI0jm0AFk9wU3qQ9Q0LVa6+8ENwUbFcsz1sr0B3Zhi9dwjLRIgSwUz9Iim6E0C1i+oTw3ZZPm82qhqGIUmQuLqbugRcWRAOW2tSAsVQ4ORGIvXtFkYD8Y3Iw1c5PBWyQneZKWrmTpCtxUvr2nPTdZw9S1y2nfzQfVbx/9+4c/A8fMzdpP8cf9c93+KC39w16On0ZwM+cG77twDUempkmV4RNXXsTBjW2VqG3GKI1MAALyC1plA8uGgRW3QMvy0UaIjmmgZ1RYgo2O7YnXS5+hHzmT6DL4LpXMMW7MSryVNXHLSrBXJfCnM7zomvj0ahdL9HDMGHJjCCjBtLZ8msHxFjAJMyy2CjRcyhNsJFMgnk4QlT76RYC0GmHmxShz+mTRK4PskhLtloPC95BPSyRHU8i8icbgFcNBCvF+bKUB0mICO6iw0GtJoTsbc+rMgtgWsyObEzrfg5/5OMqByM6wFFZYblgo7Ar7eYKxmePyyMB2YeI3jw7xRmbBQxN2XmFazCTV9PEqR8OysFfmuFqU2IWHkeEJ4Elj6SUL+Fjsy/s+udLEqpmin0Xos4mBjSxhA0YmJj1PxepdpFqUBGS2i7LRgtXtw1tcxvj5pzF65AIOH3kER701jOwWJrmFKafkWQJOe/sRZSWRJAWShUblTFYlMGwGpXCzseFRhkvQqKJMOJPiwmHBYVkCQjkEOR0bRRkjq3KRVEBCpgCPkzZuRPBgGwkaOoiG/U+MHKN4hsPtHey+dw2z23u4OouR+Da6vQauLC3i0dVV9FdXUC20xUDbmLJZUSQKxQ/R7HQW8MIqUE1fYRNw05PJGtyoQSGyV0VmdQJ6Kn8+5UcmjYEuSnMyWWufTQ16KPBDe/uRIahs1WphowI8yYLU6bAC3okfrWaG1P5atRREg4EPA26yJT9JFFfNKRsoTuEjDW5OE7I2SwyrAmMxvK/glIYE5QhjlyVGRa8eEymT7BkLZhSSRktbCqViIwheomUCDdtC27HQZqiQaYrdQ8Dni2nposPWrFXtZVeDB4qToX/V51oDuXWTy0aA54ceoYNcSTbFVrVmGgkjkveQ8tQlwB1XmTQlIuektyyn0Mcm6GTLKC8s5XZAuaMy55eCWLzPCCZ48MscnpnC9CHJqoHhCHCRwMBRkuH9zSO8vreNURHBboV4otXCiwtdXG41hQU7yxOkvMf4/EkDqIw267RlCX7ivfSAxHC+hszZ+4LaGlA4a1+6g7Gof9ZdIOM8IHofz82HAVCPL6luouV5Ud30XYd3FkZ4GvR7GHCzBs/vty/Xxy5Qkv7BJ4AXBxCq0ZfrcgzGnyQJH7/3nNzqXj/vYcDNh6khHgbcOw1KnvU9ZzgEnHycuZMxfz3Oeh+CZ/3AxPNLFp5eDe+QpdfMzRrcVHJKBVzWXpu172b99/Vrau/N/z/ATVnraenB/kuAJAWaia+w/Dblt9QbiBSgWFlwTQehZaFhGWhYDEjMZeDn0BNMGHb8Xi5ySmbMPYDBYly7CG5JaBBZMBwYif8xEOtEcHpeTwsDZZbCo98mQ8nIOnfp38t7UqV1MzDBI4BgMGFasYA4cCNYRnY7h7hkqrOuofdkxJRvglCWJcnJki5d5DCyqQ6C4t+pdbD2hFQApgErj1HRHo3DbP4s8Vfnq8hQV0nl3PvVOVRrvoCWmt1T//2xZl+nj9dhOTUIKkohy5EgEgKxfB/WE2RTch02GaiSZ6QmqQungwHrprtmxvPUc9BGmxWGyllUlJCJzwGewKOe7PMMCVFHq0IDhUUr2YTKgob7gUFgTd8XClrW/z/3wBACV/3+ySDzZC3UPq7iR6d8wpXvc4Upg/5oRZASnCqECSnAGoFN7t3ColNAvGU64jfXJVLJPTylZzR9GHl/VVj0Law1bPQCgpsaOKO0Xl9DZYqjfomqxqj9XtVxKd6LAoa5N/K5nOxs48v/9v/Fv/xXv4XBcA+f/OSn8Jm//Z9hdxAJI08pusgSLGBVHF/Try+VcEjbasIwPeQln50EpZH/f+y9+Y9l6Xke9pz93LVu3dqru3qZ7uEMORuHwyXcRFKmqciyow22bNmKfomkAHH+AwEB8i8ECAwkihwksk0ntAzJkqiFokSJHA4lLjOcjbP03l1VXdvd79lP8Lzvd27dru7pbo4oQQHmzhSqq+qu53zn+773eZ9FQD0CTJwLeO7q9ZoAtUP6PY4jNIIalpa6ch+yCHleB/2+vCfxprQcsSxiI5HS8cPBCCvtGqKD69i58iYO6O1euohLD72DHpIJr1n6btsI6wFcWiWJrYICvDK26W9ZBY4ZkQTlzww0ciwXdX8FH36yhseXd/F//c4VfOtGIM12AkcEXAkCtlotuF4gn6PX76stjW0LizOLYjQq2xDx9c4EiBM7KElvZ/hPQwDL5eVlrK6u4dSp0zhz9jxW1tfRai+In6Ub1jHkMaaVhUmuJtjYPzrAwf4eongq9kDhdB+93gC3tndx0O9jOJnIdd9sd7C6sYHVtQ1ceN8H0e0uI03o6akEFbLoaM2VpbxSSvgBx2Aq54JSc+7ncrJMBWhW1jZnKNoFcH/N1ySjst1aQKNWV9/QokB/fCAMYDI3ua8uyNNzA9kX8fnJKh3TAq0o0VlYRBjWpCG9s30L33vxu9jevonOUgePXXhEwM2VlVUsMtU9CJgEZ/xv1TqEr1ntG2UtN+FVsu8Xqybg9e9/DVfeuIql1UeweeacAHxNK0Jg5RgObqG3+330tidIjnZx1NvFXpxjZNeEZW/lCS7f3Mfi+Wfxy7/yPyIaHODSy99D/7AnxIFJGeDMI+fR8lNguo+v/tFX8PW//C7WNtfx2c9/Bs999BM4e/Fx2F4NUVTAdkM4NE0l6106DRyAKaIkwjgawvIz1MLzImePUnpz9lBL9hD0b2Jw9RquX9vBpZ09vH3zOg56Y9zei7DbSzFIgcQp4YbAqfU1bC10UU9SPLfh4pPvc/DUUw42LvB4UbbNYExmUriwUoLPmVyr8+Am/03vTplnjSLhnZmbBtyUCcUEARnmpoKlhrkppBTOFw7slDXRFAkbJUUbTuQIuMmeEcFNCKuTDFWOf4KbMQpmVTgNWZtzytKp6POWhPwjQaYleaw8ripLB2XpzTs9N+eZmw8Nbp6Qpc8zN98DNx9mZ/ujuc8cuHlsVG3ssGfG1T/Mz+8xN9/9ibmdJLg24kVqY6Nmiw+JTaNt7lPJMqIVvBQbxzbf7/7VHuKRMzYDJy4TSMHinwACu8txLMmnjUYonV/KPoeFhU+cewSnxilO5QEChsh4GRbcGDWrRNOysVi6WLBqaJUhQrgij6LUlWxLyjiykh0WsiuAPGNh6aPIHFyapPjjyRQvWBne9oHNJMavNhfxDxsN8UGaUCoSE6zgJMsFnoBQBsvN0G774qmS5xYmY3YumUDowLdoep5KGpuCTpoxGfg2FjoOLNfGdJJj3Of70a5/zk6QyMhcCVoRUXYItDsMPigxHibCDi2YNiqAUI6MASqcTPMCjpuj3vJQqwfSYRwNxrJB7aCJayXwn8td/FU5wHDsIBy5WMozPBXa+MLp82gME0ytBNtBhO/bEb4dJ7g5suHHNdixSmaj7hS1LMda4uNs2cEZt4MNx8IKptiymJBYQ9CawI4jOZdZGcvrJ6hj6rLbnMCuteDZLRTddUzObWF6fgvx2gaixTUcdNew213Eod3AMMngxynCOJWaYkz/Qx5/JtN5bSAfyXDVdFktegSQ4Ca+kvCBcmH290NYRUALf1h2rIBZGQpzMKB1gLH/0oJTQSEeYGEVwJLNGg3ix0cHsKcjBEUKp0xBwsnqUgenT22iWHsEpafeq/T3IoGVPoyUf7slQS8gdbigMmETcHMPDo2n2TynhIFFJ80b+Qs7Q8oge+OXFOSxhC7BCeA7DGLKdUMigKUaKXEu5bGWAlkCJCqYVdmRCqBpi0k+o2FBGmKmgI1S2MjvVZpnuH+mG/rO17UEGol8XJMNuRmgF1iUFxhkBYZMwUwotbGUDSm/zzEWkLOAx+NRAB6LKTvH1LcROZJ/KnMUGUtMpSVbo+lYWLQs1G0bLc9Dw2cB6kjAUJ2p6bx2ZBrTtNBKNij1vmZPKsuI4KeMGxau9E1TI3dJRJeiP8c0z8VMXZR/fIxh6oikVOYqLU7FF1bAObI19W8qk9erntIXn8eF/l4ynzFNE2JZQRkfgYBw5m9HhpUCoMJ8MT6q4oNFqX5u4XKS4tVhhLeOBognEZYcB492mrjQaWKlQUlZLseedhcKv9LTVv3/cjmqJeoMYjCgp44BLYQ5asSjj+OI81IFBst9KzZoVWgr4H6Hn2XFNroDVDQm8XNDqKrP9SmNKWhlwHeP+8n5U4T7+K8VUDtf189JzefBzcpHVp/HNAvuCXwaNu8JsEDAC1OeV2+ARfr9bnI8JbjjTtLlMQhZgRsnUseP0XcFQmS8PphJqkDLvd9RBRoegyB638r/bh6IFKLCA1/ujjbBPUBwEyRprpGT7+skkHv/XYMBN1cdvH+N4ATl0Da+/+oPcOnqNSQMk2OwmEUGGv2oXE1EJ8Ap4UKBMnqEKajMnnlgs2IxVQWUyH3vd9OBNWs6VXdVabSyBnkN0zdQeeTc21j431+OcHNAFjrZdyr3dqxEEtMlNV1dM2QPJH69LOYsxqQwZI7XP5ukoCBOk7eN3QWZm6Fc1xraQkCl+mJRJ/8W+xKd3xnYRyE3peWUlRPsov9jlEEseCiV5dxExhO/KAdnYjrXMD4Hx6TLwJ+ZVJnnI5c5UwIEhcFEtpX6aErwCz+ceFhWh46NU/X3q4bbDNiU5Vc9SQkSkg0kkmUJBuG9VeosswpPA9kyDOCwXQl9S8SH8rgpKCsZC1GzNzC8e+4GxA6EIC+PCwPw+JoE6Giiw8+rtimaEky2qMfFe9aoUKmjwTp1GHCepAcbj7fLLxbFx17YejFzL8q1Uvei80xTaUdSvVCBI2ykMUCRe1my+mVxIzijaycVATzequZQzzoCaJS2ixYgz+BRsiqAENmLCeI4Ew85soqyWG2BCAPyLE1LG0dZLl9Ml/bpmecwjCeDb6WiPuB6F5e2BCYx4dopc3Q9Su8DrLVsNAP1E+f5FQWGbA8qexueC0dAcu79GVCi3R1lPZOhxM929c1X8MqLz+Nb3/4a3nzjDTz91MdhWQ1Zz+rtNiC+6Bq+yPVbQFWH4AbHR03Y3mw2kn1HuXMSE9Qr0Wy05HeNRoAkizCdjoXSShIFfUwFZOb78nxM40gAQb5Xgs0eiRFFgjQaYzxiSnKE3RvXcOvqFRwdHsm4C+ptrK2uwg889Hs9YXmmSSQgPpst/C7LnNmnqY0EPQN5ztU707cyNLwC586ew499+mP4/f/yn/DCdy6jF5Vod7sI600BGRuBhfbiojCo3758BeNJJEQD42wjexI+tVrylmiEHjZWV7C6tIT1lWWcO7OFMxcuovvIeZw6dUr8NelVKqsSwXUGVmU5JuMBhvtkYx6gd7iH/b1dsXU66vfRaC3gqQ8+iyeefBq+rcGqBC6Zpj4cj0XBQ1k5Ze5sFrSaDakTBOY210D1vVpeuc8QmbBhmHMfxJ85ognocH8vrGjjN7u7c0uuwe7iojw3rzl6Yg4Pb8t6wDFFKbmJwjJ72wKj0ViYujwH9A0Nw0AYopPxCCMBi6nouoZ4OsLZM49ia+s0Tp3aQLPVkfR1XhN8b2lqiZ2ErohmH1Xtyw04LszUw0Pc3u+JCnBxZQUb60tirVTQm5GhNgQYRwdIB9vYu3UFN67ewt7OIbJ4BMua4uXLt/DYR34Cn/lH/xLZ+Cauvf5XONzdxZXtA7x26xCf+MSn8Ln3n8fOjW289uZL+MZ3X0F79TR+8qf+CT783HMylr36Atygof6WBa+hWA47d4hlNsJg+zV888+/hqkbwMkTLJ99Py68/1k0Wy2k2QQBa5U0QhHHiIeH6B1eh5NE2L+1g9dfewmXrr2BUVbCqp9Ge+VxPP3ss3BtD40wxzOrR3h67Qo6tW0NQEtKCau1yqYY2jOZXQ2aFDAmYF3VKjLncvIRkgrHTiZBSpznXfphiqUDQ8Vy2VuLlZWMD84/jjRalCmitjCs3ylrn9UIUtczMIiPU9svh00tT5neacqmYAGLeQclgc06ipKv3xdw03GbKFhhCgFF53hRFeRkEFNmcRb+1s/DOvML8v4ZNPTyG2/iytVrmKTqlSv2Ylzzizp2LQ9bdQvL9VLsNdgcCT0fNa82a97Oe26+B27ef8v2o/yrgJuVu8W7+q7tPLPLLrHhvue5+W5P0G5a4PKwxDgG2iL/zJHKpiIToMexuUlQJ7i/i1vFQOMiXzGaRJIiyc+QQKG1uovzi3WRd3LS50brX1+8iA/FIS6UdTSZoOxwEkoETnLlixtvgn26SVEnIiNPdUqkXDzEF6+Uic+1fDiWh8M0wbenQ/z5uI+X7Fz8QP67pTV83grQYnFB+jztHrlJ1YxTYXwSTGy1AtQb7AJbGI8jTCbs7HAy9QXoYRoNN3aKwjkIAhcLiyxmCG5mGA0oFeMmnxsxSpvV10WgZnaLQ2Chw43GPLipG0aKAHgeyWJwmEbuFghbPvx6KB6e06MRiihB6taQlgFuI8GNfIyrUY5B4mCr5uHTizUsLtRRHkzgpKmEEr3qRPhyPMGLEWW3bTRTDwfeGE7YgzOlETdtAnzYVigLTlAvsFVfxJOTKVbtBk6XHjohEHoJGmQxFD4msmBQuMMUUAup5yOvBSj41WgiX1pBfGoL0/VNjDYvore0hsFKF3thiNulh2Hpia+gP57ASzzUnEgSqMV/07GEZUpQzhXQxkbq2XCIKxOZFQDLU+N/AXwcpGShuGMspsJzgaa9HsukWLzRIiDgRj6LtWPNbvJ0gmnvAIO9XYz29pCNRpIEP63X0F5ewcraBlrLy7CbTRRBAEs2xBZKptHQ8F1AazIogESC1jXtnAwI+qxy085zKdI1rtJMS5QABXYFXfj0lhIwUxmXFcBZeZbN5EamUaEtC8OmMEXjnbI1ZbpUAUQabKHen7LJOAko3XOC0PKU8nJeq1y4uXEgwNZPc/QzBnzlAm6y/BjlwGGWYpClwhqxUv1iQrgvlT27uC4yx5JjJOWkkeETyGSqbN2y0fZctAhuupawjFq0VbApc+SGQospeWcVQFRJF43XL5+0ajqwOJSE2yyXECEW6RJSxT2gCOCUGcRGrILeM+OAGdxW+egJ0G6AZ/6bI6zOcSfgpoVcEmQpdWTqO0EKBTf5XaWQczJlCViq0C5J05JnzMoA+9MM1w97uHF4JOEdtTDERruFZzp1LDR9NH0GThCgJXNIiygp2jMFNwQskCZELjJ22dBJuBfZUNxmHsswK3CwYhDpsFAGymw8zckoj8eYzsInsTL5uQKfFb+e3R6GOVgBQQ/E4Cow+wF3PBnmM1ujFI3QpsDcp+B7rMbCO66Zxu+wCieq7jfPsNSCzoC/d5OvjsFNpXDdd3m+359PgpsyT5hnq8D66snVn+8Btzk09I53VbFPzcNPStFnx2Duzb7T+T4GQF1hbj6xBDy+GsBx6Hns4tU338ZLr/4AR8MpCjeE5YczWSsLXDXe1+R0SUb3fMBI0QmAsqCQa81cbyqnNWDDgz6+KWKrHWqFdSpjsMBKaOPiAjmYAtuIb/RvvDbG9WGBjGsVGxgFm1yc27UxJDeyvo0sXSw6rFJC8QQMqa5N00DRuV1Z+k2GDXGtYJNHwEiVsIuc28SHcV0kcJNbCq4q2MemDsEDruk2cgYPCThHH0h6GmugEP00Kc2WoD5Jy+b4YYGvMmfOmxHTxMV3ugog0rl3FiAjy7U2DqVxazzUKncqmTfJbJ95SJP/wmJPpdsuU60F3NN1xti9ISRrntY+lFbmJrjIhP5wX8l9GNdZygY5pfNx/DfL3JRzvbAU1YOa4C3T55ls3vIcIQIEBCmNioJN5gqckkt3FphzfBWwqJXjQ3CPcm8JyakaQ6qFz42KQgBOMoOonJhddcYL2gBTlVdvNRPxs3JvwOYKvcJn4LFhviqwzYYbm4yZWKpMCcIIK9N4pAa+jBGHTfB0gnHCPS7DdWyMCxv9jCzcAm5ewCPj0OfzpQKwUwbOsShQAZv8RYaW56LtB1iqWagTfxCrBANyGnBzxlYWVc8xk13vx7ArMit97O3t48u/8//g8psvwvWYXD5Ao7mCo6MIkzTG+qktBPUFTaYqCHdSAUFQV6+TEqFYJVBaKow0Q2Yg6EZ2HneAoe8hipkAnkiQJz8TG9HcR7E+oMcdpdbix8kxnSn5wifinSeYTvooUkpUY+zcuoXeYU9A23qTwTQM+bEx6B9J0ju9JjlmGX5DubWEQcnEoNeCNF8IfAoAR6l2gYXuEj758Y+JJ+IX//0XMRoOBWBhOniz1RYZOa/RxaUVHPZHePvKNSQJV2wbnXYbNb7/LEatGeDs2XPY2jqHjY0NXLj4KFZW11Cr10UaHtTrcBuBgIJlnmI8HOBof1dSwPkzfQwn4zGuXL+C/du3xZ9+MhnL69SaCzj7yKP44Ic+irPnL8jvFXiixJky81jmGAK2wroT/1kIyMvrorLwqBQzHN8EdyQ8zdh78G+cx6umHP9NoHOS0KaqFE9UhsrxGltZXkFbmKxksBMnPIBLUgUTpj3uwmxtJoglBzAm+JqS/GJL84vnRhjEZANTAZYluHLlCqaTAd538Unx8+S+zXECOG4I13Pgk2Vr11AWifrtm/et67quo2zwkIVajJhGvo9pDnToJ7rSRegBWTKR42RxjeIcnQwxONrH/t4Bxv0RPKRwrRTfeulNLJz+ADaXltF2e8iGN7Fz/RpefuMSLvcifPDZj+FnPvoMhoMBtvdu4C++833UFjfxEz/xk3jk3BZee+015NQQ1upYXFiAV2uARRJZ+PSmjUeHePn5L+M//dYXsXD2cfhI0Nw8hc9+4b/BI+/7gIRupdlUGgpuYcFJJ0jjQzmv6WSCg93LuHH9VewfHSItVrA3cLCw3JVroL2wiM9+wMNnHtnBemtHJghW0o6TiMxbG1Cs9dVaREIyiVEICG4848Vb2jV2U6mCm/TNdCjHd4EikSbWTLUljH6+jvpQa6I6a+zMhL8pRKX2XszU4BzEKUPXG+Ko4m7HGYOArU1yDENwm4xCFZ/VohiogsFlgK5RR0jDLhfxBCnmrOfR2IJ9+mdgn/+XsiByHL525Sq+/8rruN3roWTzlUFhnLuLFnpOgIsNB2t1G/UaGyNUENBLWMMRK+9waV4y3MoQWio5/4O2b+/9/d0fgTvATS1uTMfVgE4/7M/vydLf/cnYjYHLTNqOGRTDjWuJVBh/GXLpSquPknhU/B3clD2mL0RwUz2olH3H72kUY7nmYGuRHSZuRQrxSvw3TzyDp4cW1ggGFQkSl96XLNA1OEP9NHh/bn5V6sPJhbIVdu5kruHehIwCMsaEfWBLkXqQpnipP8Lz0QAH7gQ/u7GJf+jW0KHcOyMQReYYJ72/f+AmQVMFN0uEbaZEhsiTEqP+COM8hlf4CNIQGQsllyxID9PSR6tm4UIHyJjQvjeAG5eolzYuIcPvJAN8NYkx4f0ygkk5PljL8YgTShDQbppjLweuOQneDCdI/BredzvCUrmCU3YNrdoYoT/BmuvjrN1EN7exRBCHYScEeQisl4kyW8micwl2tmA1O7CCFcTdLiZnltDbWMKwu4Hp4mkMF9awHzbQt1tANpGFUDbsBh9gscihLJIEdpBtD4G4sVJCbDbCwoTwMXU9TIIc7UQ7whwDmkhr2DNc8Gi8LVhbAccn25lycLJcmDIZifRo3B8iGo0wObgFm4bu9OFh0UxtTbMJZ2ERjaU1tDqUszSEYZskESYFGa1c+DwE3CggQWZHAtEzKMmTDiBXV274CpTcrZFJkfN4kZXAjdqcv6AUq1pAaTKoYWma9pAUYSYx+xhMMC6Ac4EFwj8UCY9RzD3Y6k8A+Ur2rOAmqwlKEpWhOaDPZsJiiYU6MEgLHGYJ+kaeTsokGbkq8+bmQVNQWcSR5SibUSkuKaUiY9sRGXrH97Dge6j7ZG1aAm62BNwkgGgKayOJrkCW6hwLjmzed2ZRzp1jRGsEsjwE07TglTYCAf9KYb1IOixnGJGWGY8lU+Aq2Mkidi4QxDDpXPprinewMlD5eNb4BDdF9skvAo8G3DwGCzUMqGJU8uym8jhLwooIbNDTdGcS4/JwgmujiXyGlbCGU80WHms3sVon44SMcCbB8nOxu+yKHxkLYL43nm3KsZStTNaEsoK4YRLwRlibOl8rVGnAL5ERzgm4DT4zK/Mr5Oce+uTqPjNM5wSc9jAA57Fr6vyidbfnprxf01/SYV1xxe5c7OZf8xjcVAN7xRarPYw2C9R44P63k+CvuaxOMB3nZZvm+SpgvvrxYcBlF4FuAAAgAElEQVRNLQXuCUzOwE0DNM+/8xkAZV5LtvYPAFKP2WvvfAzvdWTud17fGeR0xHPz/V0FN8mkY1DNaz94E6++8Tb64wiZMwdcVsxMeqmJzLMCNz1YnJuF2XOcNireaCY4RVibD2RuHrNW58HbqkjntbNEn+qWr+EHZOUUwG+8OsLNEYPvOJ9zrXLgpGoboWxZXW+EFc6dhthmcKLiSKvY+GZ9k4tRGwusvxooBNikZ2/olAIw8YusTvJzOI+k3LsIA1ktTKrrQiYkdeLUa53FPeXVDr06CZDqX4VcSgWC9AhVccKeHaXtZLuLt6YwV3OE9CwzIJuy53XmECsHYYbb0mQR0rY02Pk6+p3gpoT+oMREgl/o6UaJr3rn8c/cE8rekaCnhOMwCZnvgd7IplkizTZlL2ZFKPfh3o9sMhPaLjJtAbSYGE+DI753K8OCZ4nMejH0pJlGcJegJE131ELCAJuGWS/Xtdk7SOq7uY8C5pWTpZlBBUAzQVImnEixWJ0wK9I4gdzZnMO1UvwklTnJNZEy2yyZyvkSIFPS1fWNsaCuGqCRxUBMSigLlPQLHw8wjgZw0gjlaIQpAQuvCdupw68vwGl1MfWYuEwbGEfPu0d9VyH7TLrNsYnYCFl081pSpijBdPpfi7jdHB9l45pUe8PiZJ1BWTTHoKwzhr3pCVhk4/r1W/jtf/d/4pXvPS9FPa+GemtJWLm3j/Zw5pH3Iah1BbTWtYusWgLKBDf4G5oqqHeltrJlVySMQl73oqZxgJjHruS/ybCmB6quexwPZPHRi5OsTYLrKSXTRSGScaIW0+kAFoFVJq9PI5FUk+1I/8jBoC+fmQzovdu7ODrcRxJPhekc1ghOmCAtYWpSRq7vUAPFaMHlIlxcw0c+9Cwuv/k6vv3N59Go+RIyyAAhpoHTDzQtcix0ltHrq1SfMvKV5SU8/vhFbJ1e19CtWhtra2uS3E7pOV+fxAomvtOnM44mGB0d4PbujniSMvxnNOxja3MTF0WO3RB/xv3BUFLkp0yOp6IqrKPeWMBCdxWra6fQWlhAEg+UQSzNcm51TVvTAPkcf5yLCG4KiFl56xrViFxDomrRv9EOgOOaYI6st9wjmtT7JLNweLSNXu9A3nerznTuVTQbDdg2AekY0XBqwE16hNKQShnO0kwScJMemvqcOvZ8XdEJbvsMCspB25PJuI+nnvywzE3DUV9Ueq5PAJv3plqgLqo+1gfzAXWVzznfN8fH/vXLuHpzG16jg+W1dXQ7bTQCQm+0cKJXJVEvtewYT8boDQeIook0pK0sxUuvXkJ95RzW2zVsdiyRoN+4/AN87YUX8NbBBE9/6NP4qY88jd2dq3j5pRfxg6s7OHXhA/jUpz4pe+Tvfufb8GsN+GEo12vYbCCoWWgEDGurYdi7je/8xR/hS1/8Mjaf/hA+/OzTaC0u4tkPfxKbZy5gmiaIGbYjRA9bWMxFNkRhe8iTApOjbRzsvYWj/gGG4xC3bseYRGO88I3nsbl5Cj/9sWX842dGuLjJFHm1P/HcBEnCOcQkns/ATc59zKmgXYeCm2wssRGnnrG8Vjk++NiagptCT2FFKCYvM9sDMTzhsRWiFOXwvJ+yM6WxJvMHmzcEN1V9IQOEdZ+rQUYkIAmwaRHw5/meAzeZwyHgJr3uzdpQgZs8TmyY1k+j3Pxp2Bf+lS63UHDz1dfewAG9fZnOzrWWthxlB4eWi0fqDtYbNmohw+ZUhUKP1/fAzQftuv92/2796p9sV7G0WgqdYGK+48+zEVeNPP3OtPRfX3ovLf3dnLadOMfVIeWiwKmaJR1pgiPc/lDuxm2SKn0eXKy9m9c/+Rj169KNsnRq5gz2hbk5jaVD2mpQTqzgGzewf/DsJ3DqcAS/SJAVEXLLQ2aHAnroLEV5UmLEp/x0nhQQhAE0OdAYzcuiylRQnUy4ieRmqJ9Y+Havh+8lt/GxlWV8ptbGIsNoyAiQRZu8s78/4CbL61RYnsr2c90CtbYPn6E9SYnhYIReEaNdePBTDT2hwaFv1SiQhxNkaC2kcFIHOwdjNqTpQomDEvhWMsELyRTbBEWyGBdsDz+/vIjH7BrGIGhlY5gFeDmf4vfim7jpBGhn7KB78DO6bY2QOhPpiK9YbZyzmjjjQ4Jg1iwfa6WDBS4HBIx50oku5txk+kjcqQAQSdtHutgEWl1YrXWMVzZxtLmBeHUDl1e2MKjVMPJCRBbDpFzE0ikt0MhydOMSCRknyGTzkDgEwg1oleuYoMcLPTtNXWnAPy0YVWSsxREX0grc4EIlflhmQ0r5P7uycXyIbDhAPhgiHY4wnkxwFE8xIGhfa6CxsIjlzhKW6xYWarakIybBEnIrhJOygzzCuMhQsxsmuEALMOlcG29Hel9xc8iiUTrCHMemIDJvcHap6SbtWF06HwAyS4s2GkEtcjVgQZ9RGS73BmLungEMSUYl9kaOQXSRxREZIGRoMqwiTlXy3U8zHKYpBio4NBJogrMZUvoAsY3NSlQwH6IAev3yi4VvKKxND4u+h07NF+lkzSnRtA24Sbljxdw0wNQsWELteLQgKmwp1BldVQUdMRWdhSePHPvJ9E+TdFnzXrWIVTsAFugSEmQKdGFdzhib1Sanog6qZlSkwEyXNOCmLwwrTVRXxuYcQ3B2fg3AKMnGygKixYKodBwHsWXjMM2wM5rg9mCK24MSw6LAYuDj7EIdj7ZdrAWFJNpyzowtF1GmhSAPq1cSyKVlgrIRE7lfKaD7nQOqYsMfDy6R+5gfq/tWjzqWf99/1RDcYG5NOMmiPPkeqp8FUK5AOKWSziwUZsxDA8TcyUR8Zy/RecapgEB3sFGPPyhfVn1v779mClZ2j49/F5tz/k4ngM3jC/EBx3Huz/eS3iurac4iYO4an29rVj6t93+14wblXev7fViZdwGYlYbyDlbsyWdUWfoTyzYeW2HyLcNMbLz4/Zdx6fJVAdcIWFJKrWxNgpr6xUK6kqUT6KS0VO9DaTqN/7UgldRuE7z1sMDu3TaHGvTGPQ0bFs2Aa7O2W7n3+s3XRtgeaSAMwxPEToZSOEPi4rmpWI4VyCnHyzBLZfTJxFyBRzqOyaarU9LrskFCMJPgIkOB2AhSNqJIoWluwj0P2UdGpKnrgpiW6JbcwH6cxyitFnsM0xiT/RqgAKbxVCY+SVakfDEcREDPHL5NCyCG6HBNJ1hxzE6U4o5rbBzJnEdQll6c/K7AJoERBSEJzBEcEDYNZfGGCSmp1vKcZNxTu6MszJgsTM6b0skzU5OMsVCf04Cbmj6vdioiCbYsMFvZzhP4ZYyWW6Ibcty5aAW0GeL54l5VC259qDJQq8ZhtV4e9xyNZF3+oMBV1R6RInqe9ivXvwKbhuOJPNN9iKw/xrdbWjMS1FOpgXQN5WcjQCJfAiRzDdQGP1mitKwpoin2L1/C97/zPG7uXIYVRzjdWcEzzz0n8/2N7T0gbGPt8ScRbpzGJAUaXh1FytWPsEEhUv2OY6NLBUVAxhsZqkZmbdjgs/2FWXtl/FQBK6axpGCD7q84Bhh2E4qFhIObN7fxH/6Pf4Ov/fF/wXg8Qlhr4fEPfBBBs4a3rr2FC48/BT9clsfLGshQSQky4t6f1x+duVnViOmADgM2g9k0dj3EcSzMPgFHKj9QAzZr/6pEzQ+QpfR9JBhCMoQC82yukvkVR2NhmhIgJOMyCGoCKBN0JFDIsczGQO9gH4cHe5iOhwLgMCCU4ITss8wmi89NAJ4MYgHCSht+cxFnT5/C/u42bly9ivXVVUyjqYBu9UZDbUo8F8vL62gvLKHV7mCxs4jOYhtnz57C0vKCgN2210JYowUBGYkM/RnBKlNMxyPcvr2D/d0d9G/v49b2tgb8gEqxJTz3kY/hA08+KSBmZCT9mrqeCFBHsgj3wLT5CGoNhEEg7EWCprpHUql9FdAloDHl/ShlTpa1yICa88xNme/UV0i9TvNcjhcBSO6zj5lpPi5dehk3bl6S115fO4OV7ob8uygnyHLWM2ROk7mp4U2zfS3fFyCencKAFZ9mXSsqcFOZpTlu3LyBaDLA008+B893BWwkoGY7fB2GNNENPUCZJ2I1pkFaOp+QocvasvK6v/7mS3j9rUuoLSxjbfM0lhc76LabqAeeNv45h5cp0ijBaDxFfzJElExA60cfLq7c2IPV6mJrdQVrnRDNALj29sv4kz//Ct46muIzX/gF/MRzT+LSle/j8suv4ebtARbXt3D+kXNAOsalt16D7ZF1amMy7MMJQyx261imt6ofokwn2LvyJv7gD/5Schd++Zd+Ge1GA43GIsJGh90u2FQD8Zq1CASTjDAV38w0yhH399A/uirg5mDs4mjIvXOO3/5/v4RTayv4p59axz9+eoxH1oaSNp8lKTw7Rl4Eys6UYDid11SSfszclLmT4Cal5nJfw8qm/ZxXF5KIuBuzRhdPacPSFUKobq5kypGgPZWmSztJ9lq6/vF1K3BTfu+UsF0N5FPil0rnkTPdvc6qUmXpZQrHawBiRUdVpnpbUx0q5sD8LM0zcLZ+Fta5f6GKn7TAi6+/jktvX8aE85HnydrMRHbX6uJWCZxtMKwYCGuejE/Oj6F3DG5We5f3mJv336n+qP/6tyBLfy9Q6N2epN0kxfUxJyILZ5sOOjSEMrmIhHaYvG14Xe/2JX6ox1XAS4VJVnWNLGnsoEexACWUhgiplDKXIsMLH/4swp19ZBRVskNM38SipgmZ6jqIUmTI/DzsxPjC+HRId9dev0xusjmt0piF5ZfD9gr4qGN3WuC7k32s13w81agLiDItHEnVswoavP/9ADd1Qz0HbooXZYFwDtykpGESJ9JRd5zQ+GGRIcduvAMSCZvdEs4kwO3DqUi61CjbwSC1cDvLsIsY/XIgE+3nl7poTEoMmCgXhyjyNl5MI/zW4BIuOSH8RhNFtodOHGOVXSzHwu2CQCh9hBrw7RSun6ALC2ccF1uui65no+FTXhyiW3poRxYKbww/SpHYBSJWZmTq5jaKsIZ8eRHBUhfbm49iutDFZGEV/c469haXsdNp45CAuOuikdmw01LGj5rYW8jpHSXFVgGfvpl5glQ6fppMWnluKripLD1Jg52xAE2Kt1ZnOuYEdLMk9EASspMUeRRjPJ2gNx3hcDTAUe8I0/EEzTTH6VqM9bYLp7GKce0M8kYXzWaBMGBmX4A66rKJntIvlIs4g3co56GEUVgj3BcoiCNAoimQtOCaCyU5rpLu8MyUGquiy83AzWMWTwVuym+kypqTHb/TVW7qLO4h5HGid6REsMQgV+YmwwtSgpviwUlwM8OQbEjjSUjWbcWM9Mlk5c8Mo6BXpTB+TFefzFiLAUL0+PLRCSm/Vilc23GwQO8aFiACHphzakAcMamoGLoF0zZZqNObktLtTDzjRIouVgEGdCVQWlWtRmYnPA/+m0WVSDTZVVbAs/LZFPYMN2QCjFJeyT07ffQUNCBrU+Se4unGzbAB5+bxxDlvSD4/xwWPkSPSVcMetCE+nhpIYiNLS9w+jHF5NMTOOAJNO1bDGs40a9hsMvSBRZeyKhg8xKTLSmbEoA5x8qVEkGSdE8zgk7xAaW4fx+FWMPsMi9MhpO9z/nYn0GjAv3cIHZo9TqaB+ZTxY+bU7D7SQz1+9orDWIH31f3UU/FuyFHfpv5+zm1UmZ7yv2HsVd68cspOPM9dT3s39Vkh0eM73vm69wZDH0ikPPGJquv3Djbq7CXnzsA9gVSjejBstONzdwKBneOI3ot1qevsnbe772ciq83d7vU8BFuXazaeWvXw2KqmHJO5862//mtcvXJVmHqU1pGlSNCykqKzKA4YuBdoQSBAZxDO/DgJdEhaN4vQWVH6EKTV++x2FMRTn2POQ1pOkf1l4zdfm2BnqPI7ZU6aEWUaLvKbChCSu6lEj5CAWIYZ9okWgoYvwH1QQXCTWAclktynKIggoKGAgZwH1cMyoL+cxwanegFXDQL1OOOkl4p9y2wuk4Fnmn20bhGGJOdOZQKKWkA0yMYKyCTGK/CkXp9SaJrfU3LLhiLXmaxIpbksvsNeBW4qEMqAERb8o8wVhhq/CApzHhQfTAKvZDmVwMiwWoXVmBNI1kAgTSvWa5fNLAW+jNdlxT6ffWeZ7sIuMwlpajklFgIHC6GDuqfztfiecqxUrMxqzZ2bgBS8rNiX8zPdnXJ2XWfMRStAjz5OmYPK1k/jlDEXiAoX05yhK/r+aQ8QuvSJ1PFRMY0NN1bXMLMjFpYrpZueg3w8wEvf+DP83m//O1y7+QZ8y8aPf/wf4Bf/21/Bjd1r+Oa3voXCrePpT3wGW088jd6YKi8XcZIgpp+37aDpeegGHto+j0kuvvIcAy79SG1f2EeK4Ko9QzVvqfSzakYd7ykIkiuereFq9bovctzf+t/+V/z+b38R29vbAiR98tOfw8rGCl67/BrOP/oEwsaagOY66pS5aTEtXSTNCjKocQEb7RWIoYztOIrhiPWlqQuEYVit96oZJdhOpiSDbMjYlBrDsHDJpqbkmyAp5ddsdgu4adsYj4Y4OthXb9Qyw6B3iMHhgYCJPn03JaWdLFtNMBe5sgRucX+USuAPx0AtrGFpsStjhA10ppZ7YYh6q421zU0sLi0JYLe4uIjNzQ00m2TeknnGnQZBoFRChsbjoVgXDI6O5LNsrK9hdWlR5PyHhwc42NtHvzdCfziUYKJ6u4OVtdO4+Njj6K6syT4hpW0QvWxpW1UFChkJNs8dPS1Fak5f/kRtoMjGlf2KmQ8FwBTV1DFYOQ9qVv+WvTfxTcrCDbjJJhVvFbjJppRd+ri1/Ra2dy/Jseq019BuLqHOwCg7QpIOkSbc6wQaskQvUWNLoXNVKeAm2Zt8fq4PZOtqH4jzjLJHd3Z2kKVjPHrxCYSUrYtvvwfL8jV5viCj10OZm7HHfAaeU8NKlaaZATv3bv4A3/r295A7ATZPn8W5rS2cWl9Bg16fYqlRInBzxOMYw8EEg8kQSTo1/soBbu33EfshzqyuYaERouY7uPH2y/jqn/8hLg9T/OTP/Ro+96EncP3mKxjd2sPO3hC5V0O320ErsJBM++KNTCB92NuX5onjFGLpxCY+430w7ePF77+Bv75xiF/9lf8B3aDEsD8Uj2s3DOHVCCLaCMO2SYWPkfN8UD8QjTDoXcftvVvYP0xxMCywsrqCL//+l7GxsoKf+egSfuz8LtYaO2IRQ5DRxhi220QaT2RdVNBbfTLvBDd1zaQ8XOyk7KqWpzKprp7LYk+SGB6EI36cbGhQNl+Bm7L1E7xDCU66heFr8brXYDzNpCQ4TXDTWCVIT5jNEFqUMdSQr5kiT3sCbAu4aRPw5pojQIaEm3Hdp0WG3T4L7+zPA2d+QRoI7AR++8Xv4drbVyT8SxqxYp3jwvVXcDXPcbbhYqluCbhJy4RAVChs1qoSpdq3VP7hAqjPNUJ/KFDmvTs/9BGwfu1PtstKsvPO3ytCZxVy8c4/v8fcfOhjf9cdD+ICN0cq9zzbZhAHl3tuZrnt1kVYC7j7s1De/Ts4UeAcl78VgVw3o4K7lCLzoEm6F9QkaIQO++zIvPjcZ5He2kXKza0dwqPEWYJQ9H0X7PxQ5ixyJbZm1VOLiZVMYXO8Ujw02GnlVJ7FlMCz2z1FaY1Qs0PYThtXEwq4EpwKgEbgIim40VHw6u8buCleevRAoh+lR1m6D69O5iY9NycShJS6GSz6ddDcuEjVe9ShMbuD9oqLdFLD0f4UBY3nrQIBk5tzD3ZuI7FTTOwxwq6P0zUb416C3qSAHQXIiwa+a0X4YnwNr7N/aS1hYXgLn/R8fLyxhpZTw24e4Uoa40pu45VJhqgsENsRPC9By8lQc3PUai6WGnWcc+s4O3WxkXpYKQrUmdDqEzvMJDQgImDm+CIjqBcZrLCOcmEJyfImRqunsLdxGrc21nFrdRlHCw3YfhsTp46IZvGFhTDne2QHUJNkyS5U/yNTXBgwacYiM+EklBvJcjdLYTWMScP0kURRZPBY/FBqSN9X14UVqLfnoH8oyZKTvR7q00O40x4OxilupSHSehsbqw1sLXdQr7fhEXH2KbGkKdtxiiqlKo74chl23zwIVrEJK69GuRi0UNbbPOAz50EpTK7je2izoeKNGE7oQ7DT5BWM3FqqNNlQEDi0MMxyDMlslZAhiGxrnGToGXCT2wUpguhtJUwhF7XSFkk4Q6yOygQx7TMkodzUg+KL5mDBZZFFXzRKdBwseh46fiAeaRLuo3ykmbegAtbKTmUy8CQrhOkjGz4pxAhaaggIZZDyatIHMuwp6cKbRN+Zn6daYnAMEfDUpoNh5Zhjz2ei36bIySlBl0KQrHENqhBZnhx77SZXUkTtKld+qYJQMHdXzq34jBFaZfFDthhfm3JcSj7LCNk0xc4gxpv9BNemDONy0G342Go52GxS7uJLp1h8l7lJNzYI4riZWSj5pN7dwGQ1k8soqYD1uem9alzNryTzgNUd5f7cnUQWP7vduQ7NyJkmobi6W8WamhvedwCpMpbn/CPvxWY8uaZV73VeST8r0KsBeJ+FcB6o1MvQSM7vAmbvvIBnr3sCpJyDQO+Nes4fNSNrvNfbm3/+e779KpzpjtlCx/5D7Qpk3J84byde6J23F3fC3XezOy2RpT+15uF9qxTFEgCy8Y1vfhPXrlwRtpqyFgniePBNsargZihsHhbgBDYJEByzO43vprA31au5YuU9cK/zDsO18lwjW8eTdYOWJ5QNO/jN16cCbkqBLMi/wFkiw5QmmZkDCGryepAxaAKKWMio+sSoXYSFoqw+zvPkklC2TUCPky/nJJG2CyCj4We1IkdASw/PkTAiFrQinxUsSsNxHEfDcGQuM10dmdIJmBjRX5S7Ap4QnOG5kIRrfsljdO6jd6M2kI/NI8RGpihkvhWv9cATVQUl31Qfs9GjyetM9Fam/35EOyGWlIy8ofRYQ37I3icUwf1hGagHeaWHlaaWCeVRiaymtatcuwLWlElKIEMVGmykqQ9y3bXFr7hhmK+U58tns2gfomzMCvzV+V4hTf5XrTyzdfQEI716/TsDzvStc40TT1TKx4WtGYuVwKjw0I8tDGIFxEIHaAdcAwkCK/jsmbAhgmqVzypBOgYR8dy6oS/egd/46h/iS//hN7B3cA1L7QV8/LnP4OmPfBpXbl7G5bcvY2lpE5/68S/gsQ8+i/2jBFEUyfEf5TE6QShfNdo6MJgTGRKCO7L38+DDQyG/l4F7R4J71ejQlh+xcGXniZxbgmLoecmTGeNgv4e//OM/wHdf+EtcvXYV29u38fjjT+Lxpz+Aa9tX0Fpcg19b0tHFhrKpZSybgSI8377aDai7qq7CMsg1hZ5gorj8cFSXKunnKRQwnpJohjDZtki2C3ZAjeKL1x5Zb3zrBLbo90gf2Co5m+DhZDLEZDRGkaXy+Ml4iPFggGF/YF7HRkx2o1lAZd/ANdtXdlbFOG/W6yKz3tw4jU5nEc32goQJUSa8vLaKhfYC8ihFQcYggzuzGFmWiD/p/v4hekcMxDnA3v4lCc6JkwxL3VV8/vNfwLlzF0AVkLB9KaNnVgA/i+tpYrjjoN5oSrK8WDZkPEYqB6YHKYEnueDMekNGKudYHnEC4RyRVDhV17scXkGwS5UiewQHlblZzfUzFqexKuMcLddtlqk9jgENKx/lMnMwmtxGr7dr2Nw1hH7LeG7mmEwPkcZk2vpybMkwlc/A5dgEtdFzU5i3hslfydI5J8h8C2B/nyDgBOfOPCphUKyZbYL4DE9i9Szs7YCJTXfY+hCYlQaQAbF53UaDbTz/19/BYJJifXML77t4AZsrSzIHkmEqxAuX/vPMV5hgNB4hSyMJ7CqSFFd29uB0uzi9uCLBTGRV7lx+DX/61d8Tz80v/Nyv4dPPPomdvbcwud3D7aMpUicUq4LTax0sNKj3gQDo8XSIbJQL6D0d9ZFEI4xH++jtXsf1m7vYdWr42Z/+Z1gPp4iGfUwZVCUN9hJxQk9SsiV5SSVwGSTrNVFO6bt5CVevvYUbO0P0xgU2T2/i5o1tLHdX8Zn3ufj46ZvYWNiHF9ZEEWhbQ1iUdDNUyTTzTPypUcfxnOk6o2x93XgKuClWdLQqqYs5JpnYDPkhc1OsHiqZOfeys2YXFwRTBVT7OdpkiHWCsrvVw9jW0GXlvggLk3tvYW4WdTg2mZoZsuRIgG3Xa6B02LiowuNoz1UxN13YrbPC3MS5fy5rKVfFb7/0PVx985IA7AQ1JfiKDOLaKi7HGc41PKzUbNQCVzx0KUt3RYnyHrj5wP3Z3+IdZuBmJT+vJrN3+zPT0n996erf4lv+u31q6e6SMSieD67IQjwnR+Evwj77OErXUOR/BG9rf1rgxjCTFM5zbUe6OEpFIeinXhTzPpg/gpd8wFOYinNWeGqlIKURO4XTSCZ6J6xJQrBuHBO89pEfx2h7Wzw+XKsui0IJpmZbMhHZLgEGblKYfqxfCjJxd18gqHlwfC0C8tTCqBdh1J8insYyKXrcvLpt7LETV8RYCzLUaficO0ioeZYu8N8v5mYFbjKYQAKFDLhZJCWi/lSkGZE1ke6am3NxVoEtgY1G00bQdRBP6+jtTxDmNGvOhfUm7DV2/K1C0hvLdhv1loXJIMW4HyFknLft4S13gr9w9vB2QsbtIjZHMX5itYNnW02ESYlpMsHQivByXOK394DbBP7Y8bcjxGWEqZVjZFPOBtQKBytuiFOJi/OBjfO+j62aj8WAESrcLFNW1xCfQKQ9uWZ48zMbXuEBYQPT1WUMtlYxWu9gdPYcbnbWcb29iqNGB5nfgO14ghuGBRCkNUQMpTLSUWFPGMaByFENK9NJjY8QiyBD+uL1or5o+p2fhwuWR5qxeBoSGAZyjklJxmaIEpPnU6T9I+we7uPq/j729o9gDSt1zdQAACAASURBVEZYtkp0AxftzVXU2100anU06iHsWoiICaLEOmnwTvApN4EOVZdOuuJc0FUCI5tL/TB3XYe6kVcQwsB3+u8TISIzgPehJgNlFeqlqp1SgpuUKQ65eaZUkG+H7BN68yQpBmmGCaWSpstJMJFzEQN3pOCUol7dCgSUFJ8yyg3pvQbUYaPhMOyBOLAl4Rcd30c7DNC0LPginVGWJI+JTi1kHqlXG8ODxsx4ypWBxGKVaZ4EJEQaqVWSsmi4qRPtuaYXa11iwAm1qpzNX/OMv/lDx+cUTzIJD1KgU5lF6gdUgYUVmKnMFz1DUkCbYoAbOHo7iSQyJ6NC5a2US9I7lGEl8CPUSgthaWMaAW/3p3h1MMKtiOOHG6YAF5c9nAob2PB8uPR/ZdNDrPfo3+tIMyB1pMd8F2g1/7kqdqSsKHPD7Q7W3j08N0+OtyoV/ORwuxeTr7qPrmIPAb2Zc/Yw4Gb13HfIxiufwqpIM3c6bg1Uv7j73VQp9HIc54DC6l3L5zNNBrMqzw6B3P/uS/gdr8gKWL/XHe4Hbp4EZOcf/87Hf372mLMHeKj54t53mn+tO/4NC8uhhSdWXTy6ouAmy4Ovf/153Lh2VQI46Jnm0rOKEkMBNwORcJLpQEaOMjeZ2svgDmcGgjpixq++WDp/PgRT/T6fsWLeqf8ufd4U3ORc9m9fn2BvpH5hVA+Q71IzccbCZJTwG3oIEujTNHLOGZ6EJDgC0E0SppLzOekVrmAnx7XmHihAqfslZaWonyWbKUCYZwgojTVsSSWWqvybjHA+QCSQktzKJonOc+IYQ9YMd2FkSmaank0bEf6da5sw0YX9o/MA7XLUydMAxmp+ZMBNZXwGtTpsCdljEjc90PVaYLARPyMBzh59Q7iOyq6Fx46MReNRLOstn4cXuDaZxK+U55IqDdp4JAUiWWvM9Scp5NVkZZirRp2QZqn6lnq2sDWZEC+hTBwvxr7AzilDNaxQw9TXZlY1X/M0aNPpuFFottuGBWtwnrlRpMCRrDUmQV3XZ0rM6ZdpYRiXiFJKuIFWYGPB5zHIMEldaW7xuIgtAwF+7hXIglInFDmupediMBriG1/5Y/zuF/8t8vgQ7zuzhVqti7e2j4SBWQ9rePTxp/HJz//XeOTpZ7B3FGM6YuHuyD5mKdCxw70FwwMJNhdip+KCMDWT1bMil99Xtzv3EWbfIUFrGp4nALkZp1z3X33tFezQ/7F/iCIZYXv7Ol5+6WW4Xh0f+8QnMJwOMJhEKKya2qrITEAlkgYK6bKt4CaZm5pmz/FBViOPryVAqkCfBC5nc3vVROR5ZLAhmYMEXLQRoaGL3MtpHUAgkRJvAWctRxPCBz1MRj15XoYRUfKcEfAcT9A76iMiGGnariLnDjw0m3V0Oh0sry5j89QG1tfWJWym2VlCt9PFxfMXDfOMTGfaKKUS4pREU4z393F4uIt43MfCQkPA0cFghNt7Rzg4GGA4GiMppwhrdXQWl7GxeQYf/ejHRcYex5kAnrwO1YuW50EluJSe01u0XgtlT0vglFe/6weIU+7N1NOdICevcc5Tge8pGE9LKjOHcp/FuUVYcMaGIIsjmYt1C/XO4GYFaMp8yKaOYWTzsRow5GH/4Cb2bt8UILLV6GChtShhTqwV42lffBKF5SksNwbm3gluVrL0KpxFGKJCDNTX5O3w8BBFPsH5c4/JuZfgWycQNrGMHRk/gQB1Ejhb7a3N9SxBnYahm44P8dbVaxhMUz0fayvSSInHAzm2theCJkkMMqXSi6A0QXLWX9GoJ+na9fXTOL28ge7yMpaXlkRG/qd/9Dt4+3CMn/rFf40fe/ZpbO9cxviwj+3DCWLLx/LyEjZXOmgwvYi1LxPsxaJSg3TIOkiTCfpH27j8ykt45eVXYa9v4rlnPoqNBeZdqGc0mxlRPMLt3V30+1M0GzXUG6740ibDHNPeELe338YP3n4dN/ZGiEplzfpeQ7xzP3UR+OlnMzx+poTj15HHMWxnSj2B+KTyWlPWuXpgVsxNgpuquOSaZtY45hAIxZKECLImj8FNYYFzDaAKkWPVNIu4zssqRiBaCrzKc9N4FEugkK6bEmnkOrCFCEZQXo05yAq2yoYwN8WJP+1RYy7gJmw2A7SZKJ9FFGycL+m5uQXr9E8Dj/4r9S62bPzVS9/B5TfeErsJnn/uV6zQR72+gTcmMc43fKyEUHDTD+SLataKafwec/NvsNn8GzxUwU0TJDRjbv4Nfn6Pufnuz8bNuMDVEXPSSjzattHhTth4SBQWFwqVrOtk8rd/qwgmXAdUTqmTjBS47OyzIndKYSCKJp3zTZniyie+gGj/lpFnscsBuI0EFhmZNDZnoe7QLJkp6Bq4QSaBFhyUnmvSHqnt8TRB/2CEUY8LCD2f6EPJ5Ecf2wXB0wxbQY6GV2Ba2IgkhO3/Z+BmbwordjGyKU/wUctDYelS7ES2xELoot71EE0CHB6OUc8p286RuDkibmqM3KeNEo3FBaBVIh5kmPSnsJMCIf3CXAtTv8RoBPRAI/4AZ0+34NgRjnhspwU8J8CV1MH/vT/Bm0UfQRqjgQmWvRo2Ohto1DsYTGNcO9rDbjrEZW6kXBudooF1ewHLZOS5BU7bDp6st3CmZqPM6NvC0skVIIaGQdK5I9ehzOERwOosIV1cQbS5hv6pUzhcu4C9pfM46HQxaPuIyQyOdYGXsCBKYkyBIVJdGr6zGEoSM0ApdzY+WJQw00OI8n7XQyopfAr1VL6FrMt48zMyOunFop5BAU2h66F0JqPBBP0buxju7CAd9nAUDTFM6HPKRE8XreUu2qe2sLS6JMEGpeXPyXOM4TY/u7BolH2gQNO9HXQFJDMbMAFepNC7U396F+vkgVOCHhNlowgFBWWmYRNDI0uPKDPnV5IjShgwlCFm0WV81ugbJ8V7WWKMFDHN+gugXpClYyRONj1aLSmwQtsRBgnDg7Tspc+chZrrouXYaIh1kwIEPCa8CVOBxVdByT/ZjGrgLmEVRkolHpKKEimThuweFmEVQKbb8spCTe5aeaDONuwz2PjYY5NgRUBw0y5RE29OrTzFLkHQUWWLzphFIpVTJmd1ilg0MwyI1y4bO8Kc4caToRqlg6CkcYGDiJ5+/Ggui2G9FrKowK1+itcPp7g0iuRxW+02PtDt4HS7hqbHoo7FThWGwU2w8c+6D4BYrfGVZ2MFlN0JPFbsxWMO8TuBm/cDM08Ow3sBfyYKS20MTlAFj3HCeYfJew/u2XNL8XKSNKnPNAPB557i5GvOrjHzHASbHuZ2Eth8mONCFt47Pfvx4+8EJWVsVfNBBdJLGNnxM937tX/04Ob8e5n/N4vNrl/iyVUfj603DHhn4+t/8XXcvH5VgyY8X4pYFrMs8pXd4AujiOxNsh5qhsU578tZ+VZxrpCGwd9QwFKFkigjS5mbDM0jG/M/vjHGKOIcVQpzsu64aDDghGUTbTGyWD4L56t6EKAR1kR66DMgg2ngSYHBdCogF3cibACLbF1SntmkIQgoXFAk9KtkIIowlSjdc0WKThAoFBa5/pvgBq05+MVruWY5CCmRs6hAkI2XyEQZRphZhTzvNFH/cjEMIVBlWOsiFTeNNcvRoA5hgArDnP5rGvkgykK+l9KXPRWPQOAwSVkl1gyNILOe4GZuZwK2Cshonlsb2Eb+Zz6PDmFjOUTWGJPECwuTWJtpk2pM88KWeVbfN9cHV5iIDmwCCVxDPJ4jCEOSHpPChjfWBVxndYwYKxJznZBFJAF/crx4XvQq17X0eM2drbeVqXU1w8+IcMeNR/qDSoOPwIKwMIF66KJT91Aj0EIPxcwRhisZdfS3Y/NvloklDTQKRgs4gYdxr4/vfuWP8I3f+Y9Y9FM8/YHH0E8cfGd7X2qAVq2BzbOP4rEP/1fYePwJTFMbZazM4PpCAIc2ArIv8vQ88XwKk41W7mwoAimB98q2w0whx/uJY7aezimq2uBn4z4rmkb43d/9XezsbosN1XR8hJ2dy9i/vYeF9gqefOo5uKGNAVOuufc08x2hVYaNMHmZxzovfJGl8ypRQZq0oTUpm6IlYQLy2GYC/kojmAAK7yCAFWXhnoB8lHkTXJFri3ZMZEimZELGGA2P0Ds8knMdTSJMh30gj8CGiTQM6E1ps77S7SNZ5ZYXwvbq6C4uYn19TcN+Tm2ItHx1ZRmtVhtO4Eujkl6nWZRiPBjJeDvqHeD2/i3cPtjF4eE+hv0ehr1DnDtzGp//7GfRXVqSsB89Bw7GUYbRJJPnrNUZgFKiQUZmEM6OAYEuhqxJeI9hLJKVyvmSjSH+LqFsjQY3noYRspGaxGSMKrCptlc6JxDcrKSxFcu8aqbLHpWs2DnmZjXPc4xUAZnzVt8VdlDJvOWxkhAd4qi3jziOZI4XpmWh84LkU2UEnuitqlJfNjuUfaoNZZ54Mjfp6cq1omLDcbZSqwQdvL1eD0U+xtmtRzWboczktZmWrjJqPlWo4KZh08+v79K0SulVmiIe9rDfG6A3SYQZu7G6hFbNQ0r/VmGp6pyap1P0B30MR5EAcw03g5sP8I0XXkAv8vDBZz6Cc49ewOraOo6uXcJf/vHv4/LRGP/oF/97fPiJx7C3t4vR7ZvYpozdCrG0soKttRW0mzXEtLaQllMudRLHap6x2USWaYyj7Zu4cukSSgKiS6ew3mlKoy2JY4zHR9i/fQ1XLr2J2zv7WF1exMapLuLpALev7cEvHCwt1rB7uIOvvfAiXnnrOpK8QBwVWF5t4Ze+cBa/9Nkmzi7TE9WTQsmyItg2G5asn7SGEnBTwEmlTZKAMA9uit+wTbUR1x/aUBFY1IabBAaxySXNSlc9sIV5bMIvhcnOpr2GD4uthxwPqhr5WmpBMWNUk6si7GXODbTmSGGV1EnQwzlGnvXkWM7ATWO/IeAm2Z7aGYQVbsE+/7Ow3vdLarsA4IVvfwvX3r4kTFqqSaV2qwVotE/j1dEU59ohlmqc833UyZjnOKVvuFGmzIObd1rrPNwe82H2oe/d5+4j8JCy9EqO/uDv7zE33/0w206Bq0PBC3GxDXSIF3KRJyhAOZYpF979K/zwj5QQIFM16vbP7PKEuTmVhFC3xvQxLrDcDBfY/8mfh5Mcolb3UNCzQzbVXA5i5BZlAPSCdJBFpWwKKIHI40iYoPSN4aqXpNyAuyonIevJLO7S546HcBFgz6sL1fysl6Dh5egxWS+zUSPr8B2Zm0zfizGZxChy+lz5SqdnYaOxzJJ2zQ7WwiKBLhvTSYbRgIupsnh1cq82Y1w0HfghDb7JdqRUIcFkRFBNizA+hiEBlKXbkpaugUKBCRQiK3XCz1tORIbiZoEwIEonF38yMh7KJRde0sD+/hB+QgZlioK0folT8QTYqSFDo+PBX3Qw3h1jwq4vE2szpviVCGwPrXwBYTaCs+Sg7ALjeIpxL0U5CeGmC9gubPzn4TV8J99HVCbYqgGf7qzhU8EGzpZN2Zxfi4/w+nAP/75so+fHKJMcQc6lI8UIUwmHWsEC2paD00s2LloWLjrAakAgMBdfSj/hxrWG2A2QJgcoC5q3eygosy86cGsbyLfWsffMGm49voG3lz+Eab2NpO5hGjiIbQ1L8JMCzcwG431iJzIdPw5SDSBgennG1EmTfVM6ZKGUkmbOYo1+LYWt/mJczezSRTspYTuFHLuEHmAMhyGLNLRgh44kACeHfRwMRtg52sfO9g3s7+xhOkzRcXycWVrEwsoGls+vo7XYkiJe5D8E4cwCXjHOTGbDPZhtx8nXFXSmhJI7F8SKNSid7Ade3hW4aSQd8n4IbpaSlk5pOkOFWKwK6JkxBKJESpk15x8Csdz4mkKcgCcZsmRk5UkKO6d0kX5ZCuzRa6wVhFgIa7Lwc27gtUbZPtkjlMw5LlMsCShSqq1Nm5Qd5iKT7wzFoJ8ZL02ywz2pS1VSJ2xRseBhBqYeFyn9WcjT75LytpncncdTvfXUrLxigGiHmZskbor53nnNMfgoEOZP9VqWsFVZCLjCyK2ksSpzlM2/IRqptxiBdB1XIiM1IQ7K81EmEkFO8flkI0dkrxYcWjzwNdMU++MCX7npY6e3DTqfnl9t4anVJZyt10HoiJ9W3MrEeP0Y/Krkl/I7Mygqj8sZAGZk+9VougtgrAreGRiug4vzcHV7JyBvngV0/PonNnJqmDQDqOef80Hg5snnV1blvL1D9WzHXoWz569e0/xiBhhW1hZGvjr/bisAUxoqJ66xu8HNB1+Faotw/AonmaoVoPBOV7SEVMi5VSRffpp7vjuf+9hPb/6tPwwIe8dHNezAk+d+/nl4/S7XLDzWtXFhmQ1PJmW4eP7r38D29WtSOJKR75J5PSdJp8yLhTzllfSE8wJfAAYNkFAGkKYVzwVBCJv6gRPePcdqVaALC4rP6dDDkSBYLJ2dr17jXOZhiQAVm7G8zvLEBF44yqKidweZqGyG8L2J/7PKJPn89L0Tiw4JttN5LctTxPSPJtuazmmWh1EC7I8iHE0SKWhLMQ/jvJUrQCUWIGqXQV4Wwyx4tbPAqhEgJiNGQkCEnydhMrSzEZi1UIYKfyf7JuNhzkYfPc7J0XTsgYKGLFA5j9JXUEAXrotqixRFBEdKkVczFC4U2actqdjTJMOULDCvFJ/Hlu0jNMFnkrLNcAlb2aQhU5iFWanrEFsynN/JzGeQHf2e+ZzC9CMoaZp/AmyR3W/OfzNLEYok3UUzpBc4m1EqeRduPVlYLo+jAVEME/NY7WGk7poXfgdzs0our+Z0KWQrNn6VJC8oGAEU4w1dpqJKoOUCFTSUm4uNiU9JrAasEPKlbJjXgKQKy2dhmrqR4NO+hOuEZ2G6t41b3/pz7H33L9AoRwhbTbw2SPHtcQxYLh4/dxENv4XD/gROrYXu8hq67Q6a3RaCTgN+s43Qb6Dm1uDTy9CxYDNQiOoUsZZJESe0HjDNkTnGvHhWzrFbOYbl2LtMKU/RatXwyvdfx5e+9CXs7m4jnk5x1NvFwcE15EmCc+fej2ee+gjCeoCd/V0Zd7yWeQ2QyMCQLNtJ5ZgyUCinxFTATb4uUSe1vBEc08hUyfTmWKJ3qy3y4VT9cDmmah6iZIppNEEcTzEaTjE4HGIwoIy3h6IgI3Mo3po8l2kciyd/4Ck7MMkK+EENy8srWFvfwKkzZ7G5eRprG1vormyi0Wig3W7DpSonp9cmGxsETywJK7px/TKuXbmOZr2FxYVF8ce8du0yjgaHGMcjGeON7imc2TyFDzz2AZw9ddYEWyZK1xV1WoGCRq1ssPv87KUwRbkfEOsuw6yUEBRh+FJKXiBNEvXAFa9LZR6ySccGUpTwGOkY5R6GOyRJQPd8pASVBfzn8xlWudnFcGyS0UobgQfJ0kk04Hiu9h6V/yV/5nxdhY3RLkres4DPakemRBnd5xTp5B7gJt8+gXGIrQB9U7kWVE0u6c0zJc3sewaDAThDbq6fFQazqgPIGqasnyxVXrOcLTMBraoxLsdA5jn1ChUmb78vrOODwUQsUk5trGB5oS6p4+IpzPmNc1fcx35vH0fDSDxdvWwIPz/Ct77xTYymIT70uX+C1fNb6Ha7GFy7hue/8od483YPn/u5X8Innn1GQNvL3/lT7B32UfhtdLpLOLOxhvXVNbH2ajQXZOzCiUTZSKY8m2tpEmG6v4/+wQEOihzn1s9jaWkVAZPhud+1ZHWRptjoaIK93R2MxwfYPbqCg50DOHGB1S5JGzH+6E/+DC++/CpWVlaQpQVq3Q5+9tOn8HMftbHe5vXjGeLRkKMTFtUJssVRvj8bEmJ/MAM3lYUtVi6mAcHjzza/6zYV3BSwk+OT+2hlfpI9mcVifiWMbSo8JVFBxj/vr5Ys9wY3q72AgptUHDoOPVZJEgqRZhMJFCIG4XpNCRSS1YV1DcekdH/4EVxY7fPwzv0cyrP/DAXn8BJ44YXnsXuF81uqjUAyf2shGp0zeGU4xtlmgG7NkkanNmY9uEaSXo1ZPq4KFJoPs3r4Hcx79/xhj4CAm8cPmsFX5lc//M8b7ntp6T/sSajuvxuXuDoqxBPwQpubNy7m9Hki8KKa3IcklLzbt3Dn42Y+RPOefxr+wtkmmYjBJbwaU/XYKSR4keHmz/wLuIMeW6iSqF6KBxGlrxH8aSYBNiS5u6nEJMlHY63LRo1FGrujHR2LXSP5IxdolR9T6mFbE7hlDdvs4JQRNj0HbZeLtiYZMmFc5EMOGRFMDCzRbjXQrIcosxSj0QTjKTvA9PpUcJMQCu+ntDaCmw4WFrn38DEacINkKP+ywVXqvXAdLF8m5nrTRWtBnZwmoxTTkX5mZeBxgjZJb9z8ejkaTfrmhEjTAsPBWJhyVsliRNPeeByqz11v2mguBMgzG4cHEwkjMcaSsEill8iBAo6XorlYRxh6GJO5OaJhtpHriLcWN98sfBw0FxzUWy6SJMV4mCOd6vOIpKFMcCtq4zAfY7Gd45HlAIv8rKNMGJRZGeLNXoL/ZbKHy5TRh2104gSdYginlWK/mWH7YILmpIkDqy+eW1uWjcUFB7VugA2rgScGDZwpalj3PGHdWkWMaVlixM6knahnVuljYIXIFmrIl1bQbK0iXjqLvVOPYufsBexsrWKn7aOfh9gr6ug4IyxGyiRk4jpHbTuhNNpCRJZrnqBe1jS4geOMab7KI5HEaS6KfXcKJ6vJca2KwZmUzhRc3GvnPn2fXITkEhIEHE+xc3iIK7s7uLq/g9ujAR6NeuiSqbiwgJWtM9h85CLay+vILAdxTP9IjvlUA5FE6sfEdWWlpjaLJA+BbaOeaaFLEC9h8SreZFqU87rjmBWfWeNJVencxLTfFG8ctRKsI1abZEOofJyOb0lpSZE6jjOM0xTjPBefy5F8kWmi1x79rSTR1zAilWdhmh0E/lRBI5tHv7BRs2z4gY1m6KDru+jSI8pYUvA+4oukvgICMnDsMwWRBUdlqE7GwslbBahU7Br5bsAp9QMyj6ioMVIcS3SZFP2UdkoRIGFBZDQo85c+m/QFlQ3zHFh45+tri+lBt4eRYd/rmarNtiHMyPG42ovw3YMh3h5PpUC9sNDC050OHmWQmgMM0CcUIptfTZhncZIp+EX2jk1v2UjsItih1rnIeA4RgDCTb1CxmIwyQJnDmtNc3TQz+u7bPMil6eT3vlVAnnT1H3CTcKZ7WDbI+XnAQjj/dw2zuPdtBm6e+Fwn357O7NWtYg7OBYNV7+ceTOyT71U9du8PEh9D5nd/1ur5VGp3/5uG+N3/fD3ofMrfzVtWoMn8gtcmr2EDAPlOieWagwvdAFtLwcxDV5ibN26KpYIkc7P54Xoi7xIZOv13g0qWbnw3Ke3i/XwFOTUx/Rjc/JsY8lfgpoBMBG40tUQjhUoL+0cMurAFXOClIE4Xcz6f+u9jGwpRtkiSsjZWyHyqACx+XgVySmGIcA0X0FCyfTSltjdJcWuYYHdMz0QG9ZGh7oi/Ma9hSmO5FrFZwvKPYIWba6CJOBULcKChDGqPoUnGbMbImZLKUM+y6VNr8ckV3wwgCWqo/m3upw8rkVCSLnOleh1SPj2b9w1rlFJzAaCNrYiyLk24nFzHZPtzreJLG//ESjNW7WsZ0EeWqvFtVha9DbozmdanhOtEWSqFOyXprdBDK3RFxl+BoAQr2DY6nl/nGgmmAcYTIOfJAHkqN1c2baWYkONoWJ7z14gcT2FCKvCpYA1l32Qb2rKWqEezkfmKB52GYMyClMy8dlzo0vZEx8Xhq9/F/jd/H/neD0RJknkjvHErxZ9NmohTCxfOnBVG4c7ONq5fu4FGs4F6PUSt2RC/QTdcQFBvoV5voNFso93poLvURXuhg2ZrAQvtNsKAsm9t0IvEXk62BlCRwcY1Oc1tED8SNpXLwAwL196+iv/5f/p1HOwQ0PORjYYo4yGWunV0ltdRuku48NjjIgM96g8wSTwm2cCTJHuIlzq/84zkuY/SDlE6JEdkwpxWKTMbq9y32wK0+WGo1xCJD5kC+dPpCP3egbDUCDIyHZvemXlGf8tUwDB6vhO84EYroYek46PZaKLZqKPVamJ5dQ1nHnkEp889guXVU2gvryJsNCQgy8piNFw9r1Ec4fDgAPsHezg4pEXRHvb5dXiIaRJjbW0DP/a5H8djjz4m88dkHIlH5jSiv2YqEmyR2Fu2sBdFvi0MTAK9Bjw3i4tYcfEz0+eWtjaVbYJ4pVPRpkxrXkOiSDKqF17eIt8Xn0O2Rqp1m8xhTawWWwrXEZY4QTJhkUlSOq+5ObsGCdlh8KlnEsTVl3W2rTrhw0lGG298vqoRMGOF5hw7vgQF8b0TkKXvJQPVuGclw5bsTQl380M4XiBNaJG5yzxEEDfCaHwo1gyWHSroy2uKH4tNbDtDFB0Jm29l6ZyCSB7nI0KQBLLI9tcw3qo5K59njizAPTfJEnzd4fD/Y+9Nnyy7z/Ow5+zn7r1vswIzWCVSFLhojyiR1i4zUuREolWW43xJKlX5mqr4U/6AfEi5yuUvkSsqySq7rMiWtdiyZHERQGIhARAESBD77NPb3e/Zz0k97/s7t2/3NGZAkJLAZBrVhZnp7tvnnvPb3ud9lgHG4wmGo4mcsQl8r64si50Ez+vif07fV5C1PEZ/NMUsZegOGwcRbt+6jVlu4+LDP4iN5RaafoW962/gyS98Dq9e7+NTv/pb+MmP/wAmh/t4/eVn8MxXvoL+NMP5Bx/Gxz/2MTz04IPCwORzKkiIYUqUBDhxbDClfYoinqF/2Jem2NrWeax2m5LmXt9/XZe0iSNAM9c6rllchwdD7F27ioObV3Dzyut46qm/QKMFJNkY3vIGPvnoBn7pwzYe3MxQRRZSZySMfa6qWTUVwJjvnvORjXmv2RAwMp+OdU9jcjnHg9gicG1RIJP+n5UkrhewnEQsMyyXeR0NFjee8QAAIABJREFU5GPaQ8zQ6NHbjAQKjk+GGXH8KoGIHwKQ0/dfhEusvwk2mrVT5hCB1Kms27bV0tqYllb5AcqKvqENwOuisMjo1NA5lwBqnsJiGFPzIqzzn0H1yG+KhQW9NV98/kW89fbrmMUjWdd9pwGPzaPeEl6euLjQA7YYluo3xE4nCOknrk3Z2pv3JLD5nZxf7nVuvv91c9ZRcFNBzFq69n7/zp+7D26+/6Gl4CbliRYud21ZFGWB+ECDm5ZId2XhIXcvS/CNT/4Situ3JN3dITmCB/YKSKsSTRbYFpDyACqRyJqNToYdZRdMZrOke0jtAqUNXJzU+4oAi5DGCG6igRvyuhF2PE/ATbIp6MdkW6eBm220m8G3D27aASbjRMFNAgO1T5bxSnKYxvedgpvDqS6kaIpPjtLqjZTMBlptB51egDy3cHhAf6DTwM0CjpcruElp0yTHbMzuFTd1HgTUuJkHAfZwu0summ31IJqMcmQJv06QlPcvR9MNMChjhB0Lqz3eNwujQYqU4U6Oj3cmOf5wcA2vMEjG8nDJ8vAj7Sa+b6MDu+XgRn+G2UGOP7MjHEwK9PIQhQ8c+LF00zdSC0uehbNLIS4G6zgDD9upi1UGCjkRLGssyZql30C/mMqBhlze3Gsht3pAaxXVxbPoP3YeV7fO4ObWBZTNDez5Ley7DZHkdMscvXwGP0+RIkDqdmBVOVo5ZVspcpvAYgmnJLOShyqPIbSI/VjYJgSB2OFjip6a4utSyUMZGYdywFQ9oXoGOZ54nkWU16UJ+gc3cXjzBiZ7B3DTFMthE702wWcf3eUultdX4Ha3UXot8b3MKC8uYgQlQxhC8YCbMRnRsFJ4MGMxKvI76crTK0m9KSWXu2aTGDqXyHpqH0jN+5LDTe1pKcxC9rJLC1GS6yeTNCmVFLCzEHBTAGDDiiFQJAdyw7JUtqKRBMvra/ksQR1MAfaApm9j2Xew4jA9XUFS2gawmFOLJy38Mn7mDA4je0h9oGRPejcgy3gjSrthAQRTCQsvozZeVYN1AhK1Z5qEI/CgwtALYY7Sr40F6pHUaQHKev+LuvnJ097DSeBuDloZNo/6StFHlMnHBW5NYrx6OMTb44mAFxd6S/g+fjbI1mC0WoGIvlEUvTueytDo/5qlTFgQU3cW8CzAZMcXZT9PiTwsauKuAsYGmp0HeJlqVOSmWoXdDVys+Y11evn85hmwRH7+BOJ22ustPvZjbE3zBQGCTzyZkyxGfrm+5vnzPG08CRIzt3i643nzS/UYW7xWZb8cXYWWlHcHbo+LyU8fWneEu5+45iNQ5e5D8zSx/h0/cWdQ/J0vWgcZyfut53vN/tHUbs8qBdx8cCXEuVWyZHSsPPmFL+H6dYKblAra8JyjQ38tNVRwU5mb9b+dZG4uSrq+k+LgruAmbAwGiQTACNObSawmxERvij5bfRxHfskiiWMRZgCvWp65OFd41ygXFb8y3kPas5QF4spGP7NxY1Jgb5KIyoCghfZ1VEpKMI0+fpQ41wx++R0s+jivjU/d3Ero6CKPe+wa4LJ+wBpSbho69byqv2iGsRShpkHAHZHMY+IL3ItqFrLgDYtgqqwvug/wgyz8w1Ql9Tr3zT2og99MyJvUIUYiThsRrtFUAXhWIaAY12s2RrhS0Re5FZC5yZAq4fQogCFy/qOAsBq1ra0nanZi/Yz4UxKKzr3RJM7P34vxJlwcb8K9N0np9fPVQpvPTQFNAknCbTKegApIGfDb2KjI2rSQ0swmU+kAh6++hLe+8B/wxktPYvfGPs5d6KEq2vjc0EaUOdhYXcfFBy4KO/ilr38dnk+lEjTIwnURy/5pqjgCWn4ofo5+GKDRaKNDcLPRRrvdxfLSMpZXViQMhwxFYRqRaSfsNwJTeo0HBwf43Of+C/717/0uXn7hGXzfI5dQFgnSUYRHHziPRx+5iJt7A7xxtY/zD17GbHILjVYbs8yX8ybBuib9IWlRI75WtJDheckX31ceBKR5Ic9fSRL0XI+jmYATDEyazSaIJAhoJJ9JPEGZxiI1ZkhQlvDPmbxO4DcQNlpw3ACdzhI2treF3Xb23AVsnb2ARm9FGidkSPJ+yPpOckSWYjAcYP/2LqLJGI1GA61mE9PZDG+/8zZ2d3cxnU3l+9h0YCL6o48/jkcffUwAF21wKCbO9HRaUai6WhscbNgIwzHPDatSGzbqYagAIRliyljXtHBVmbAOJHtWwU2ptow1Rq14UYbwIripc0+CILm/s+Yi0MUmiXkdHZe0VDgCNzXAi2s1fY6ViV5L0evxzn+rgTSCm9IkIlvafNT7ooBQwkZXgC1nSjsl4/S3Z/lXZMjTSOafY8BNmYNsPpsgN7JlyTwMw2XYjgJpwgonCE34yikwmx1I6NDWxiUdwy5VWQT7KEvnykD2pn1MeSKtILN11wFzNbhJH83ReCpy8NXVNSwvLalFUUETMNqDkCyQIZ5NMJxE4rHMBg+ymfh/ZraHnQvfj7VuA02/xD7BzS9+Dt+4eohP/cpv4ZM/9BGMD/bwxivP4qsvvIi4cgXcvPTgJayvLqvSxw3ghi14DseRNt74sAhu9vduSYiXF/bQWdvG5nIXnVZjHrAkzQCzzvAZi2rC0/FE9nJBOn6WYDo6wDNf+jxmBHQHB8jdFB/aiPHTD8/w8FnW7g2k7hQhmw45WfgZrMICnSWyKENK+4JWU+ZSFUfSSy9FBECruRrcVLm6wyCfgmAzVUqJKDKzaYVZPxEv0KAZYGl7CWg7KLNEwzIla0E9PPmpa7c+ODb+ZGfiGOa+y6Y9SSukTtF316IsnaB6jjzuo8pnAqDbfhNwyap3YdHaIK9EdSZzsHEO3gO/CjzyGzLvCsfGs09/Ce+8fRVpqucX3+Wa2hLSyitTHxe6FbYCC02vIWsswU0ypO+Dm3c/m/5Nf/U+c/Med/hvM1DoexHc5AHWazQMsYMbcYqv/+jPIr52TUBKssWk60QfFEkIBph/kRPcMHJTrRa4YGkCZdNqCLgZMQVYfJR1Q6GcjRJhgptOFYqE+m8K3AwDB91lHjZCTCgzn+YCboo00dDtecmUhP/tgptkbhp0QBJYCUqywCFz8/2Amxkm4xwZqY4lSwZ68WQIKMu2CgFAu+0QaeJgMEwlZbHyKgyLEq/nHt6cjZHkGR7u9PDR5SVs+wwHiBBHuXT9/lk0wjcjdt860nkmV7JZJuhYGYbOBBNLzbRXXR9n8xBnvTbWOi66QYadwsYluycyKjebwgpSzEIeLDzYWReWu4ys2UIRuJg1PVjN78fBuW30z21guLWJ/fU17C51RFpu5zlmLQcB36P4SpLhWaBRAR0muppuMQ8BU0m8pVSPWyM7ezxLmbRWM1YZBMBDowCLYrTPQztBR3pJcB7owVYPkimm0xFGgwPM+ocopxM4WQZXAnIcdFbbWNvawdLSGfhMwWTCoxdg5k0xoYqnIOOyDuEyad9GrqR1glhzG4mvntbqhFm5NlNwzTvvUswVYg+RlpQGqiyQ3WcK+/n3NFHPzagopRFBFpAcJeqOup415mw2HqN5nzyGWwnbyIUTkqFFhg0tNhwskRlJpiRZNgKQEjjWsIKUIGpeSHHATzX0NwXaXVh69QF7Dm4qumXQB1O087BMtq346iljgB1YhnKEtoaF0BuUdXhmmhanUeRrCOtenEO9hFP5cgu7zZ1fr8FABe1MkS5FICsETRIexTlujGNcmSS4nbJRYeNy2ML5lRbOdgO0HTYymCxfZz3r+2UImGRPCgOEh30WLBT8s+jR4IiEdh4m+f3oQo9f52n+lYsATj32jgDSenE/gZgsvOy7AaVHZMjj1zAHgReSwxeLqpNbuhQdJz7u+J0ngZ26SFsAg06+ymnXfTc/zfk1vgdgV4rShWs4OR4Vh9UZcjegWefC3Q85d0DEp7Fl5wnWZpkxKBrBCFlfBNwssMqAuZUGzq340pzix1Nf/BKuXbsuygqmGH8wwU0F3shk5z6XspEp0ndlINIjVz+OHp6CcMpqkiATaeqY4CmJ+9VGjwKf2oiaFaX4/lHKzpAK+g6Vtotx5eHGNMf1YYQpA/kkpVpfX+ecAg7KiKRXJYszXRu0mWDWDIPUcR7n5pKPBYjpZK0dKAVE0KFfp8fq144tXwaYk3lE0IEgDIES8SvV9yzAojTOTOItA+KMLzIBXDLxJgR+TGOkJk3Vc7z2uPVNQSzXY5p6hG4lMNGByHA7IqOH+G02mSjPMSXS2xp4Ns/hxGpbA5h1o6Rmo8m/i50Jr792AzZPW9hx6uWpzDTD8DXBKQL6cO8w969mj8qcMHNT2bc6CRcl34trloARNCvwbey9+jI+/4e/hz/64z/A9etD/OQTF/Dh8w/hycMEs8JHGDbx0KOPoNlp45nnnhM/wlazJaafIZv8Fv0c6e1aCGglYXiWI0AEm2WUiQs32A3EDoINBTKO+Br0GGy3O8JuXO6R5dlBoxFKGvWf/6c/w/NfeRq9Jn1mXdy8fhV5nOBDj13GI5cv4sbuAV6/si/gZhr30Wy3AbeDrCSg56AZeggFsCNL04IdBCi90PhWqiKMdyFNZpiNRwJwMB2aoOVkPJI/k+mXxBFm04laSfCeFjlCjwEfDTQpz19eFbbd2fMXsb6xKeDuyvqGsFZd8fxV64eUvrgEig72MDjcRyRntEMMB33M4hydlS189ImP4vyFi0ICmEYzSUxmwA3HM72CyYqlpJd+mePJxNxrWlhxf9XxrkovZVbW9hrCsjT+gmpZpN/JOZOnmQDVZG7OQXTpRN4b3FRbcFpEqaWEDjo1Ma3BTf4uyqtrYH0R3JwD8IWyaBdB+cXxuthsJLhZy27rMa4ALAE2HiikJS6BNgxu4pmDABGbr1zT+Lw5ThfBTZHTm0ahgpv78LweHLcJl9J9CZrias0MhxKTCRPZR7hw7nEZr+qbT9ICa1PWiWqFsBiIuOgnvtjwGo0GEvI0mc5krqyurGKpR3CTKDBrUWOJlMUCsk9midhp0COyTCbo9weA18TamUew2gnRIrh54008+cXP45Ur+/jpX/lH+OkffgLjg13sXvsWXnvzLVReEzvnH8TK8qo2vXLajNhg1kboqWUS1xl5JmWO/t5NvPi1r6HVW8eZBx/G+lIPrUZ4DGCunwXfN5+RWGJJ4FyBJE+FCMR9ZjYcI2GY1t4hZtFNPNC4gifW38RWZx9W3kBsRXBoxcDGOOX+lQ03Jw+D60sJt9WEzeSjmAkQBXISBIQVrBYLPGdyJjDcSdWJJCox8MdGOsgxvjVEOinQ6nXgLzUQrjRFvSnfZ9yp6WkqQLnJHBGlgfE4ZvmrIVGs27j/xNpUsMj45jXkyEYjlLMYfqMBj+PDD4RIVKQVc4ZgkzLP59vZgXfhv0H18GeVXW5VeObLT+H6OzeRZ6xbiNOn98HNux8pPxBfNeCmHo5qxuZ38v/7zM33/1y/V8FNl+CmUZfysP6NH/k5pNeuqfyIxr8cWhINaQuAEXAjoMxKDq304WHXRQ/vWVXBL5sIvQb69hQ2JQv0h6FM16HMgEXTAriJGGfkwGuYm+xQfReYm2FIWToLN4KbZG7W4KYCJCpLF87ePcBN9QEUfxIjjHX9Aq2Wj0aDfpMlRkaWfjpz00Kr46DT9ZFlZG5SenMEbhLYVAn1+wM3aThOlmcaO7AMuEkzZpSUDFXodCy0mh7S1MFoRM+hGRw/QUEvrXJJwhUoIVjpNtDt0EMplfRJlyk9owz/RzTCMxIU0ES39PGw5eGjBGNaDVwtx3gnGuGVbIwDAi1FAI8MSp/2JyU2SxeXPPpXrmHLKnA+ibBdFuiwWGDSObvBLDaiKTK3QFr1kC6tAO0l5O0O+meWcXBpC+XKNpLmFq5ubWDgr+Cw2cCUBVFZoZPnaFcZGrQvYPIrfccI8vAgZPN4QdawmtibPjEHs3xNPGHMo+DGr8CQSmW4hroe2Yuij5fOKTvLwi4ucxwMBzg4PIB96xYQjeUgthQEWF/NEKxtIO19P4KuiyWnhdJzkYqnkm7wyujTUC96svGAojmFGp6gGksFWBc02gwElHkngQ88fGelsDSn9NwsVILO9FuyJxOm/ea0KChRkFEtBZxaXWn6N4tyZXTKh1jYWOqLVVnwfQcB5YIO0PYsCQ/qOjaaNLaXQlGBTfZ06ePKYoH/F6m+NEQUrNU7eeeHeZfGq8uk4Mp1KJhTk4MMiVXBUhOowTozILuDycS2JcA2WUH8tYl5P3cHjO61xteAwb2+75T3dYyVyHspi6V47vEAx7AjymcGcYF3JjG+NZ7hlWmGdc/H5U6Iy70GttoMstBwNjKCeT9dSpwkUZk2ILrXk3FLvz6WumRYRRLXpADOgqjNJNWax3wPOXh9oD4GltSA88LbfTd24zGgzTyLd2W4nsLcVOzmOJr33sDNIwbbvIhbAGL0fZ2AN08BDedy/7s9+vfClKwHrnmd08fjvWB2w6C4xzOrgab5JZ/yslKmG3aegu9afAqwZXzLKC5dCWxcXApxdoX+XGrd8sEHN7lGK7RZwsVwlCITcFNVM7w/Cm6efr9rCwEFzxTUUNBQfckkIC1Xb8rDJMNsPEU7CLHabop3G9elceXidlzgxijGIONZR1nkNVhukcFN1UtJRqctIWsWPY+lVNVUWYKNFIYL1MbQmLr1ZC67Hq6LDMtcWh56OtFpOp90NZ9TGaym6VE3P+rnXjM/dS9Ulhl/UIATYUxRik+vPUoRJSt+/isM9GvuqtkzRZFgVndRn1JKWQgrmIAIw/uWCWgyrM6zxOYkEHCztkvQMa+Apfw23UPMs1FAU98jC+D513XZMyC1NgfNtqYp7GzWuXxP2uAmS05DqUT7MQeMj0BbZW7Wt1OwiVPWi8VlgrJRP3Bx5YVn8W//73+O/+c//ylsdwUfu7CGT5w5hxfGEca5BsU89uHvx9bZM3jmq1/B1avX0Gt3hIHEUKfKzgTMIZikAJv+4jTL5VNAAwmYopLH7LMmLZv3jqAabSOCoImA4KfvCSi1v3dL7j8l/zeuvYPDgz2kcYYz25s4f3YL41mC24MIO+fOodNwEbIucFvICto/OZIC7XlUaWTSXKanHaEuKjaKKEE+Y1N8hiSaIE0iTYdOZsL2S5MYaUzVDwFCD2GziWajhXZnGSsr61hf38D65gZ6qxsI6TnaCLGyvIRmqyksS8rD+Uwn0wkmw0ORoVIuTnbkzRvXJfmdHoiUAxNUD1s9bJ59AB/+8Iextr6BiB79xnoiSfh6lM1Sfqq2GQSI4zgyUmcdcLpfqK8lH4H+jDJ7+WcBN4XJqg13kf87NrI0UVmro5JxeZ27gJtkg/Jn+ZonwU1p/oosnQ1dlaXTvYLgdw1uiqWFnG/1Q3030zlzs97T6324bijXXTOebZW5SaakzrX6HKqvq3YPwtzk90LnMoPJpOZLIgE3bS8QgFOsIYxlCGdvnsYCbrpuF47bgheob2OeMdTNReBXGI1uYXd3Hw89+BGxaYBNf0SeM5mWzTWY7FKqr45mXC1LP8moHg77wtokuOn5gYDXy0s9qd4oSxcrVIZXJjNMx0NM4kTOWQSQy3SGPgkMdoCVnUex1g1FgXlw80089cXP4+tv7+KnPvOP8Okf+xjG+7sYHV7DO9euIyldbOycw9bWtp5FKX1nYJtYMXDcm7OxUIIT9Pdv4dlnn5Pgqx/4xI/hzNY22s2G2FLUz0X6bKytyZynB2vG/YT7Qo5xMhObmN7yMjy/gelwhsHhENH4EGec13HZexor1mvwrSYyhlRltESiR7AC7mQ8ksnJvYj1P9PWqyiSmp/gpqwtRgnE+S5hyE4oIT8yngluEoSPKiT9CDktz1wf0zJFa7MLt0nfTQKphRAqKtMsEAWd1CJkO/OWa+OfoCNDi/ieS4uSfjYUSBSh90aBfDZCMZvAoc0N2ZvMAinJ5OX98vgtqKiW7G3BOfdfo7z8G0IKYODdc08/g+tvX0ealCQgw/bK++Dm3c63H5CvWf/jX95UCxmzKH2n/99xU/zT1bc/IG/vO7+M+8xNPaHVe4J0YBY8N8XfyICbPOOR3v3yx38G+Q2mpWsio6aiaVGd5jmYd85D4ky6h+zCs3SgpyAlsDTXpoSljTHGaPJAwQMa04TpVVORS0fPzRA3hZaeYMf30HV8ZPT4/G6BmyZQiN2m4+CmhiZ9e+Amb5g6FLJvpp6b7MAHxzw3T4KbvOlctIU92QuQppXI0hXc5MrODfX9gJsOukuevO5xcFO76ky4s/KuFFftXoGwSeNwD+NRJYdOSgp4WPcLB3aViUTb74Uomx6meY50lsHNHeRRir/KZ3g5jTGIS2y6DTzR7uGJZgsrloPDosRwVuIP4n08n80wtnyAnmRFIQb9Xfr0ZDkOl0Os2AUu5A4eDNrYcmwsFSmW7RLrZARMUyYeiKSiCAPYhQOLyaSBg2y5A6u5grS7g/0L5zFd2sBwdR39tXVMuqsoGm0UHpOrK2F4MqiKQKe6FlF2adBEobKYAlO6fOYIYYAK+bLYVimTSp84AxvqEsnARRzDTBwtMsRkwY77kqQ5OojhzwZou29j6nu4Xj2MoFHgvBei12qKxIuH9qDZFrsGphuy88q5RRaNXJsMCSOdl8JFAclanpKrTk6YlQzcEXY0fTUlUKgUr01aHtBYfJZn8ixjgU2VeSG+N8JiXQC/DElSC0j1b+T/fZdyQRcNBj+4NjoegU1aDlAKriEb4nQrJvNGdsNzm7y2dqnlEF17pMlSru9tDmzWwA/XAQNoEuxWbNdco1mrBHQSmSPBVVMQO2Sb6XOq/Ur5bO7+cY8Ktb6m9/Ztd/yqRRBLekLCJDIBIZQeOgSM1buOssSDOMGzSYHDaYJplKJpW7jQCnGpF2K7pWm9ZA8ztENCmEQjp6CLsMBEkqPgRkYg3iDn9T2WUTv3WXw3eGfhbSyw/o4xLBcBtrnn5DFu4jHgQ1/RjOsTTMLj9+hEktaCzLa+qlpxvnizT4KFJ2Er/uY7E9PfG2h9T2DcjM27jbMjhzNzJ04BKPXu3GOg3cWnu75OBWHu/jrKyDNgJgF2GUFkhRGEq1nGTEsnuBlgZ5ngJsEjW8DN69dvqHfjB5K5SascA87BxWhM5iaBTd48bRARXKxvtdyrxfvFgkqCnNXHjUVXluVy9pEUbTYVihJRWeEgrxDPIoS2j04YSKgdC7FxYeEgqdBPtKgVGxaysOvwCwmIVuhSAnPIrAoJdDHVnBAlm8N8RATg1N9PmJ7zj5qZuVDci7u3sZmYQ5lHM+9o2h2tifN1wXyx7luod3L9s0f3p07ZJujpnwJuKghkJLHcRAU50PEkrGDubxUl6ZXsJQTXOm4lgGbDY6iShZBFsMi7jwwf5NxZw9H1n2vw2Vz7op9z3QwTlu0Cw7L2GVXmpnq7CXhNcI5e7WINU3PMaqjU+MEtNEfIYtZt+gSIPN/WNMCJqoZXn/xL/P5v/5/4z889g/Wdh3DGdfDDW+t4Lec+DaRlhUuPPoILlx7E62+9ja+//LKk9DIkSvZmOaDrnqr+rzXzQO0BBIwiuFUzS81YFvAuZ+AnP7k7G79WI9bnvkkgk0xHsjbJqEvSUtify70O3KABp9lVtluvjeXlZURyVvWEiSg7WR6LP6aExKSZ8Q+vYPP3JTHiKJIzqbAdTZONvnUED10/QKPZxqoAmZvoLa9iaWUd3ZVVdMjY7HaFzRkNR5IcznvJ33Xj5lUc7N6SwCH+XoLtO9tn8MRHP4ZWt4fbuweYxglmMZsapahnWq0m2u0GVldXEQQNCYwRjJBAmbHN4Q2iPRDHRqNFdVNq/GQ1zb1uhjENmh+87zqGFOjkB8HVGtyUkyIBXwE3GcLEOazMcN2EjzM3xZeSjHmeByQQh8ChMje19V6HYSlAxHVawE0yN4UwokCrMDcJVpmlQRRJhrkp6ebz+WAGq2kWKHyv74vz9WQAkTYZjBUDT9MSYElQl0FslKWzGZIhzxJpapNJbDP5XRif+t74foqM4OYBHKctidtewDR4gqK5nCN9KsmGNwXcfOShj4qfamWRTcp72xTrDiZmC7h59BbUW9esWYuy9NFoiOFojNF4Ai8IsbGxibWVJVEPlqmCs2z4VNlMPDencYqE8mY2ovMZDvt9ZHCxuv0YVrsNYW4e3nobT/715/G1N27hk3//N/EzP/EJATeHh9dx4/YeZhmwurmDc2fPoeEzbDeRCsT2QqCIZD/hMxPPzWiCw92bePXVVzGKM/zgD/041lZW4ZPVKcHD+qYInBMkFwYwmbEMRqUlXJGgPzrAQX9ffC87SytotntI0wKTwRhr2Ru4iC9itXoFoduU5plfRhp0WTkoJZuC0gA+U/KNPJkHZUIAuULlmvOBUCrZREpRVgT2m7Aqgs30EKX1F++ZDSexUJE8RNu16RiddQbK2gIk8myudmB14Bgbd3xdTU1XP06OP+5/tLHjvs1EeY7mUDxTCVhksz3k0SEcrwWv0QPjQsdTzi0PlhOI3yp9cN3WFhoP/zKCD/0GrIpohIfnn3seV954WxosjmeLvP++LP1up9cPxtcMuHnE3DzelTny1aiZnfXXtXe/kJ5u/r7jZvfBzff5bL9XmZuUpUsCHfffvMBLH/0Uypu3YHk2MnaCiwoeA4hkw68QCEhiIabUkimTPJDTcJ2FhJOhKJjQ5iNzU6wEHSSNEKWbw4vp8RMD1WQuS4eV4EzgC7iZkmr/XQQ3u0vsYgcYj5iunqMqTCfVBApxD2Gi+91l6TxmfmfgZu25WYObBKDq9OP3B27aC+DmkSydmwY9NwXcLDqwkaG1XCBoOQI4RyMHSUy5BONL2I0nEzGGFVoIlptwggBpVCAbcqNioIGDvBpjWBWYJCk6IRk9bdAzOpUERAfBLMRvj4d4qpxh36oQZhV2KheXwzbO+D52x4d4uZyhTBebAAAgAElEQVTgZpUgcXw4rR6aroeVLMV6VWDb83E2s7HihdhsFMIO8PlUpONJdgUPJCUKL0C5vkIdG4pOD5OVLYzXdhBvnMFsYwu3Vldxq9uDFSyjcunPw8KK4K2OTfpditin9m4UBs28SWpAReXwaBCKelxKIWwAM5WKq+cYDyKB5yF3XMzKBAlPN9MZkF5FP45wZRKiP7kBa5LALnI0GyFWe6tYW1rHUndZmAkOaZEu/WqJCtqsVM1hkr9XfTnloGsOyPV6XTNbCJDSn2uWVZhkJaKU0vAKsQCdKaZ5itikQ1LyIbIPFlBSeJv0crHsVkUHxzmLZQIhBKfbLgOEHLQ9By2fRtz0QqOHGoOJOJco2VfvKQ0+0TRyQxE7Ym4uaiQX/D3rZdYIMoXFKwxWOdsZZqL4gIqlvP5uMkfJTPHUF03hYC1UWUDUxuXvtoTfCwR6P0v/u70mj6m+5SGmWYCVM6sSvgAcKqGRZF7adoQW9uMKbxxM8fb+GHGSY60R4vJKBw90GljyGUqhbAcy40WebvyLlNShEjK6dSq4eRzqU3BTD8yL3qbveo9qzpT8zJ2giqmWFphw7/I99wA35b4J++ro47R7eRKkrGW4iz935BOq4+8kIFqDOPd6vu+GER4HId+Nj3z81ReZMqf93qMyxnz1FHzybpjlMXDz5C84yX5lkSHeiypDV+ameuaqLJ3zqcKyb+N8N8D2Eo23JNf7ewPclIKVo8DDaEzQRcFNmS3iWVcjdwZwr9nhZhRLY0fATTKUKiQprSEIXOqc4V6RVDYGknjLf9T1yIGy6SYZgSsbWcU1SsV4DJkjMErPcd8qhaXINTW0KzSrFH4jlACaROTuwDgpMEpoNWJ8olls17PslLGxKMtUNq5+mOVzcVaZJcGAkHWDacFnU5sgylLTcWUSyY00d3HOzQHS+hcuNDvoOUkVBNc4ApZklXtVKRYilKA36AWJVKToBDdDj80yDTtaBJ3rHLqjpvwCe9PcFDbN6w8FN2sZsUrUpUkn/ta1P3QN8ur8rX0HedRQscZC6IoBNuu1R5vh9T06/jDm4K7ry570jS/8Gf7tv/xnePLrL2L1zGW0ZzE+efkCXkuACcXrVYm1zU1cvHQJaVbg6WeeFeCId6a+98q+NwCvOahwnlIdQYYhEfgaOFv0/RTmFRvUlLFybSWAKz74TGCusLLcxd7t2wISyn5gJPkMmWp3e9h+8EHMZjE6PJP3utgfjpFS/krfP4Kh8QzxbDoHMZUhawmYFxLQ8+jz6MMhoBlSTr6GpaUV8cVsdXpYWlrF0vKSyOjpb0d2KFmgDBCaxREm+wcoJhMBuOjhOxj2ceXKO5JinlNSbNvodFfw8KMfwsc//gm4QYjBiJ7uTF0vhCnHQB76grpWCp+gqoThUDVjWjrCktRQRgKQfMY8j9XgogZmGVBSnrmOGzYja2sDXgs/auam6WLAdhy59z7vwxzcNAxQR30rj+YXmYtU7iiIVHtuyplPWNN1c1CBN5Gl8zVKBjaaM+4Jz005G4pXI0kY6rmpRwKzQ86bERqyNv+9C+BmHdSmWAHvE8s9dcRlGBSVXuLdy3NXQQl2hpxznsxNj9FhBK3U65jvgOBnNNuH43SMLN0TsCxNKBEngEf12y3s7R3MwU3YdIpnQ4KJ6XzP6guq7X4D2kvYq64Ai+DmdDbBYDDEYDSG6wUG3FyRE1JJf1E545IQSNuEGaZJgpiMaILLRQSCowkcrGw9Jp6bLb9C//Y7Am6+8NoN/Fe//Fn8/E/+CEb7t9Hfu45b+4dISgcr61vY2d4W+43h4SFmcYJmZ0nWOPHPF4P6EjnDtA53ZUzvjaa4cOlRsZCQfHHjsyngMNdPhkJxjHIdc+mny6Z2hngywN7t67h27R3s7e+ju7IsjQPWzxebI/xA55vYdF6DG/jSKHGp3WYTzWJAJf1GRRqgoUdcewk0EvjlWV2ul2cDJSgIuCkBQU3YFsFN9cXMbILTLoLSQTUrUGYWJnGK1lIHFr02qesi1VbGAd+7NuWFxFEDDjzfu5yzZHESqHRhOWz+cf+hBJB1Ro54uItp/wAFZfFWF9PUx14/RcaQO5n7KcpJjKX2GZz78V/D+Z/7H+BYpHb4ePGrX8Nbr72OJJlJMBq9XO+Dm/c6Cf/df/27z9z0UvzTlfvMzffzaL9nwU2mkEtaciUd4W+QuXn9BnIXSNiNLoCAidJOJUCndFN4vvdspE0PTl7CyhyR3zayvqYmI0TV9NDpbKC6fBFoVajeegfxt64dBzftFGd9Hx3Xk4WZqYjfDVl6QObmEkEcytJjI0s/Dm7ywE7q/d8EuClp3gKUHQUKKbh55LkpvLaSUtJvV5a+CG6mxnOTbDAFNy1uOiXT5FI0VoGwwwrKQjq0kMRkitjydQTs8MewQwthrwHf91DMCiT9DPQNL90GOuVIpEi5VcBp+Ag6IUovwyAascmJzrSJL4wTPFtEeDsboeWU+MH2Ej7RWsNZFoSzCfYs4D9Ox/haWuIW0zXp+1xEsLwCedtHKwXW4ONRu8KO3cC63ULPcSXtsunlCMpMGCA06C6zVEz7ma/EFE/0llFsnsFo4yz2N89gtrmFa9sbSNo9VH5bAoxSmt6TyUNQVwJ9jLWLOcCqZHN+lBT2hEiMbLKMldYjcj6RgqlnpqZF05rB006okOYIqPJYRM8mG7ujG7h5MMKN2QSj6RTFjB1UB8uNNlZbbXSbPjodH+02gwJaKrcQmRnHKbvxlCXr75HDhpHL80DHspem6PTXjLNKwoPoMzUoCkxElpQJMzRl4AVHhQmuIOArBbDFnqYl4WeMDqELkoAfhm3JorDl8hnYUpQGLg3S1VNKpPRi7k65iRjIKhwmnX4Fhufwj0iAjnCwWlZU4516NjUdfrKY6Ckk4UcansTZIcIThlGQ4cOgI5EZGlYDn2qlzEi+Clnkd/+4t4eh/vwJgPAuDLvTALm6zJYznUkeJnjEoyaxbN4nAuM0199wIwROgLR0cH2c4M1+hNuzVOwBVgMPW01ffBADJrA6kOfKIlf9NxkwQD8ssnzIPKlDl7Q8ntf/pzEH3wU5O3KtOw5aLt6R9xIotPgcTgP6BEw5xR/y5P2cN4LMC552v5W/puDdSRxo/m+nUUBPDJZ3M1L4tkHxmkpmxnf9a46BRO8hLb0GZe/G8KwtCHQm6cex66XkUMB0I3MX8LeWpCvwTeCEgEDPd3Cu62OrSzakYW7+9ZclLT0xzE1KZ+sU0Q9GoJAqKsiCJLg5nhDcpARPIDopKFVbUjPZVIQtbE0BtOqUdJ07BJySXAPROLfYsOH84r/NSgsp24ZkJ0r6eyWMmVlaIgatYLgPJwYQcGTN9hiM51XYbLpYb7nSHGy6FVzfF1ZeVFh0gMHNSYbrowSHKQtO/qwBNw37cz5UDTDL96PJ7+aZSx1ZN3yOBjb3qzqIjWtRDerxZ+cBSnXQmNlrZDZJoX1kZyCsevmC2SsXQ6pk0JkkFilhNUyIaelc8wjokoXOVHSnjBEYoDN0dW0XIMSALWYrmc/oejVWSbruszVDUy9HV6b6fc3/TGadCYM5mhO6M0nz0wCqhUkUl9eZA6R6LxVw5Y+I47MCwLXsY+71qb+fRTO9ql998s/xR7/zz/H0Sy9gafMsnMkUn/6+h/DKKMNENjYL7VYLFy5cxNLyKp5+5jnc3N2TAB03CMSzUcJmjJx+7ptIxl5G26B4Dr7x+3g5+l50/aNcXxKwKaOm3RHnAOcuCrSbTRweHJpxL9RDufYiSUXyeeHhh1SubdaQmwf7kjBOuTlT2On7x/vnGUl34AcCbLZ7THRfw9LKsqS6B40mWu02ts+cFdBUg45onUQ/8ETkwEy1pvfmaNTHsH+I8Xgoz/b8uYv4wSc+KtL14XiMyTTCLI7VEqvRwFKvhxUGKS2vaCo8k8s5JzlnCR7WoVZWIUFMvI/KZFVViaSLy33TECSelcgsJQCqT1fHvIw3M/55j4R4YRLFyYyU871hbko4ivHgZKI410dK2OcNcQHY7+25eVqgkEGDjmTpPPcRiDNjWGTpC/uoWmtoyram15tGxSLLmmdZM/7lffFc5yq4fgRuKigq8mF2w3ne4H0jWE67J4Jlkm6vkmuezwluiuZGzso6dThm4xk9N7sSKOR4JBYweV19ID1XPTf7/SEuPfBhtOn1SmstkTCHEmYkKdpyzD7a3RebO4ug4CyaYTgaYTAcy/XQ8mCl19PAoCJVpRTndR4joQ8rWb9pKn6wdhFjPB4jszwsbdaemxUGu1fw1JNfwFdfvYaf+MXfwC/+9I8JuHmwdx03d/eR2wHWNnawubHOigD7t2+jPxoxZUlsIQji81qkH59HyGZjZHmKveEUreV1nBNQlOM0V1sBaUrQ65lqLAKLDkoGj7ERRIIR53QW49rbr+Pf/+Ef4MbNa2i1Gmh1PPzoo+v49AMZzjevwusFkoBO4FZsW9h44NrCeZLzWbOGYUFhoaQ8P2VQawm/5SNo0vOS5IpMrCgIbrpO2wDlMwEuJauAQyLh+dOVfZdz1LZSYU7S/oxWSnoeMWtnLdaR8aiEBobtZinnosrmk7hAnNjIEhI2YsyGU4wPIkynBaLERpS6iBg4IGAo7fISOGmK7Y3zePTnfhOP/7f/M1w3QQ4PLzz3Nbzx2mtIs5nYhrCuuw9unjj4fgD/OmduzhmZ0m1ZYGR+m3+/z9x8/0/5exPchBj0kuUgR4Qiw7d++OcQX72GhBhmIxBpJZlvaduHM83gdtvqQOm7KDZ7KGcJ7DwAwiasV78Km90xrwd0O0BvG91P/wTsro3pF59C/PTXBdy0ywC3CLT8jYOblKUzUIibcA1u1gy+vxlw02JauqOd30VwM0nKBVm6HqTJthT45tvy3FwEN5MFcFMDf2w7R1g1hFXnb7jwukA1y5D1M5Eh5RZhrRYsbkAEDr0KzU6AsOnKwXraj5DELN7actiUDpidoNFto9Nuo6JnzLiPMnHQjFsYosKVIse1ZIBOy8bjmxs4F7aRD/ti+t5qrOH3r93G55IcVxoNhFWCs9EAa40S8XIHb/Vj9BMyXGZw7QBdu4MtK8SOa2EnrLAdApu2hW5mYYly+8BG7sZIEasvWeXCTV349IRZ7eHW4x/BZGML8dIyxmvrGKyuYdBbxiTsYub44vXJ7qoj3jOF8S1kIaT+NiIjFrk4TatZ5NG3k1931J6hUrainAnEXJ8+WZTjaDfYLyo0LA+2z7T4DIXXxGCa48beIW4f9uXgNaH0ZdCXkJ7Nbhs7Z89iaXVN2A5eGKoHDk3cVdGhEpxacsxfxM5mYUky77QE+mmOUZJht9AQoXZSIsjoY1qib5cYuyzoXTilI++Z7AThMUjhT/CDDVsFDyWsx/XQclwpSJvsGgugXMg6IYwcyxVGDj11lCmnoT9EFOoiVEADAeCOAi64jtR1cM0A0sqUzG+mOUpcgdgBkCFK4NW3HEledX29VoacaUiHHnTFt9XImYkzf1c+TJhK/Vp3A7dOBTdZUHA2OiWauQOPgUA2D5e5FNwuO+gEQyoHrYo+YTlaDRcdWoSUDnaHCd7YH+Kd4VAYuJdDGzsba9ha7aDpMSVS2apqDVCJzYEUHxK2RWBG5bTKPFPPrHt91IySRcBx8b3VIMIR+HD316x/dvHnjkAGvZqTJgKn3cuT4OZpz0Sdwe6UeS/+W+2tKNdw9CaO3ZbTwM07wdY73/fJ91jL505jmdZo1Lu9r8ULWgQu3+351UWkYC4Lstn6ullSUBbMRoGyNo1KUv6v3n0aWlah49s42/Gw0WWTgKPLxpf++sviC5iIX5567n7gwE2Lqwb/8zGZ5tLA49rDtZyTom7qqMzSWDwIFqeApvzHEC+CmwKSMADMRkH1goBKLOS14EwsFyP+X0Lq+L0EGwh4eoZxFYvvWsfzwb4iXc96voW1dojlVoCATGwWhizsKO0tLEwLGzemGd4ZRthNSmSOh8DQkgzPUJfJRZsPAgr1mBd/y1NGCAEXs1RKu3XBBULHCu8T8TaV3osfWx0mZEBffVVVMMwZkob9KePcJKULE1hUBhLNJJ6Dwra3mZZeyhhkWnpo5Wh4nsg3RbwgY5AjjddCRFpNqRd7LwqY6JXUc43NnfrvJ5snEgwkAVHHA7v0RxTYURaeNlhq9iWfb83U1bet80VNHY6/1iKoKt/K817o45tf/iv88e/8Czz/0otY2tiAl8b40Utn8I1RjomREjf9Bs5tn8HWxg6++dob+Pqr30RndRUW1TNJKh57nJMSFiThGaWczVRyTv94ZWiSSVe7chIwki2YicwZfdczUVsQhMrimeyhBDcn46n6caepqDyoJMrol5llWN3exPr6quy7vBfDaIrBYIBkFskK6ziuhBatr29i58wZbG5uSkp7LTVnKnWr1ZJrmMUzuc/iw5mm4rmZxZEApPRuHPT72N/blc/peCKA7/aFB/DoR34QH/7wRwQMZDAMEZ2Y7Doy/cRPlCfmAp7vSyiQ+l+aBqnIt1X2ynnpUnIrHpn0MTUWDnKGM3PeWOUwjCmJCXBpKrckh3N94JwXEFBl4wSvOWbEUohseAE3CdrquUc9N2tws1bdKHOTTLhvNy1d6nrjuSnnM48sRq5R7w5ucizW4OZiWvpcAWTGOxmj8l4WwM36Z4/2PF3fZF7WzUgDbipzM5dnyTWS/pFMoK+jweqgMgHkp3uSlm7ZoTR0JVAoUysO18kRRQcYDse4cPZx8VlloBCfuwWGC/Geqz3Du4GbNYAraemTiUjSh5OpjI+11VX0xPKgkBZXGHhoNJpIpkOMhoeYzGIk4iuciCx9NBoJI7BHcJPMzQAYGnDzK9+8ih//xV/HL3/qJzDcu4XD/Ru4dmtPAojWt85gbWVFbDimrH2KEvuDkVw3GaQ6drgP55LUTuCyP5nB76zg3OaGsMznz800HYSFnXA8ucgJCJPckfEMaaHd8JHPxvg3v/87+OpzT6HIEnR6Nn788Yv49AUPl3u76J7lvSRbNJF4e1Yy3A9IUmJxQdUPebhcr7NZjNl4giiL0VppodNtC+OU4CY/bacJjzWhnOsjeT7cVyUsqLBk/yvsUM8GrIGLGIzMpJ8pCURixybzxJE/0z6Lvqvcr5kHMZsUiGcaWhXPMsRRJZ7AaTpVJicl6Kw5aCMReAh9khxK+B7XSRuttovlcxew8bF/gLVP/hNhqqbw8NVnX8Bbb76BvIjge3z/98HNe9UCH4SvC7j53byQbXpu3mduvq9b+j0JbpLB1QhQOo7Y2jPJ7Zsf/1mUTCdr+wg2lmG1G4jZYt/swRtnaOxsSredIAfOryHrj4GpK92Xa//qt9FNyJwIYfdW4O08hOVf+XnYYYnRn/wnxF96wYCbHm4LuJnhbMCUYPdIls6+FMEBh7KwXLyrut022o1ADKEnkxmmEQsNdmHIfpBYE5Haqk7BQc3ctGz/GLipRxr11BGZA5NLiwrNtisbA0GfaJojmtC3Rs/0mmr7Xjw3GygJHlEWTuamgJsWVJbuYxHcFG+TdwU3XUzHBWYTpmNqp7wiVZGMS/qRMKG75xrPTQU309iFRbYKAUs7g1f6srkGmw34rLCmCbLDWA6ylHjbVQdJysUecD1Ix68RWsiiGcaDCZLcheP3UJUtVNkAVhAhaAXiDVXlBSazCElkwUtbgJ/DDVsir24EFTqhJxKivdGBeJJ2rRV8aTTCH8/6eNGLsO7a+FmrhU8HG1gNlvD2bIxv5WP8+SzFy16OmQ0spQVWJMWxROXZ2PBCnCkaeKhcxQUeWBo5woCm6SVcek0l9P1J0Ww4cJIe0txF7HlIlrpIz20huXQZwwsPYW9jE4NmGwedJioCrW4I36JgmBswQ3FyFPRKYyFnuQJuspCg5xZDItgF5T+KBxJl+DwgVA5yqaZ4+FKz8pSAUuUJEFfZI+lON902fCuUhD8a4+8N9nFl7xpuHd5CPkzgFex6hmiTlbC6juWVFSx1Q/gsbih3Ml45fmbB4XPMgAQVJpWFw6LAAT0cedBPgdUYaKcl0qrAnlvi0CFj14GTO3LdlHASwOWBSRjbEg5GgNMRgJPAZsfxRE4YiLF5hYyAPYE5xxXfzQaLL+PpKHwH3oM6TMLUw8KQMris1NhSnddAlLG+E0m7+seRucnvl8LOoYRTPT7ps+54BCnoC6xVvoFpVO4j1gFEC+5M1j4GFimqdY/1XZm87+VjDiDVlbhh82iBruFBtsOCi40MMqBp96BFd1iWCMhsaDURWjbCKkNopWJgzw4zuTb9SYab/Sle2d2HWxRYbwU4v7aCreUemh473anMNRYehRWoH5cwzShvJbhJJo96K3FNzcUc3jCgTgn00TuzyH9ckH4aNqKsa/ciyGo5Z3gwR68xZz0Zhpm2E+bwyTEvRDNsDLRwd19JAbdr28AFVET+bQ6CcE02v8uMgztBTuPROx8md46Vu7I4zS+YA453Dr6j93s3zXn9Xe/i71nfG14Lg2iUjKJNBiWbHbFu+W+E0sV+wlgUaCo41zDzc+K7CXR8C9ttFxttMnUU3Hzqr7+Ma1evGc9N2kJ88Jibeq38z8VkxrVOJYviISwSXm36a1/IMDVNA6BmbgpLi4ELLPQYzEZnFK0BpXh3qwot20HqujhIU+xPxohznjt8WHaArHBk3nl2gY4HbDU9rHiAXzEopITlcbMlu1ND6qy0ELYMQb3CdtFPC9yYJTjMSxRUKZihKGchIwbktdcjVH3Y6slTz9yjuaTgm3oHanK5SnCl4WRAMGFy8q75rjLzjGy2Bv7ma4XENhj2Kxmdc7akAuQcb2odovdZOHDG8oA/Rfk+wRC2VVd9G00CDB6BcjaYCcAqk5I/JFM015Alsxxp60L2CSPXFtqqtkb0Gk3TzIx79furwU2zpsm8UJmxgPlMBCZj2QBcyv4y4Ka5L3XjjuwgaR4tvO+T4KbLpxR4ePFLf4k//d3/Cy+//DLaSx1c3FzGo5ttPPXmHhICNbw/USoKjq2tszgYTfHmjRvwOx2xflKAiWcOS0JzmiFVOCXiKBZlE6/Dobc5ffyyVFPV5eyigKgoVxmCRYBUGNsVyjQWz8HQCxClMfb2yd4EIoJ+eSE+/BFtoywL585toO01BDT0mKzeYvp6R3wxyTRd29zCzrnzOH/+AnrLS/BcX4AVMvrIVqTv5q1b1/H2W29iNOhj9/ZNAUi52Dz48EP4oR/6ESwtLYvCy3N87O4dYjqJ0el00O514Pg+woCMMwd5qkw7js2atCPnCdoZ0N+R+2lGIEw3JI5LYZNJ6GJpZNmV7pEGWFbLhULATtk3eN5ptpCSMWsaGCbWSwFREyhEtmY9L+ifSLa4yIXJLJyDm5psLZ6bjrLQ+LvU7oF+n5pyzmvgMztNlk5Q95jn5mKgEO1ppJl5JEuvmZuLpCY+f2WP8hqUqXqSwckgo0Vws/bnrMO4lDBVyJqmHTFtPEhIGD1oOd457tJUvFdFls71zTQipJFGUDhNEU12ETaWhYnJIDVu1mIDQiWgnSNJBhiPJjiz/RCazYYAcrrPchzQi5H1mDa351vjorWIYafy2gfDIcZTBgpF8IJA0tK7nbaQGULaLLUb6HaXMBkcYO/2DYymM1njyQ4t0zH6gz7izMHy9qNY7TbRCiqM9q/hS3/9eTz7yjv4sV/8dfz9TxPcvI1BfxdXb+6isANsGHDTrXJRrNEy4a13romNiYbOMzzJQ+Bx+JbizTqYRAi7y2jTh1TYo2onwLEtIWhsJPqerAM8I7LWZaOAxBV+n20V+NM//Df41rdexOoy56eP800Xj9t9XO7cwtrFJspygopWaJ6uqGL9xAMhA4Xox+/RHqIlcrBsGiEpEti0kXNZy6osXGXpvoCbXIvyMhJSCT0vJSOJAbGVj8JtyF7ikHEaDTEdxZhMMkTTDNOx1tXJtMJ0UmAyyhDNUm1kiTcrpfgVGg2G4Dposj4LbLhejnazQLdlIaA9VuCg0aBMv8I0Hsu1sTHS6HqwlrfgPfCrsB/7J1KLl46Lrz73It5++03E2VQsYzzLv8/cfC/Fzd/x9yi4KZShBVnGyb8vHJSPt0ON0fHC17e97D64+T4f6vckuMnOecOTxT2BBw85XvyBn8WFX/h5jHserM2OHq5mEYozqwisAMOwDXdwE52oQtSqkL31DpwRpZI5+r/zewgKGwf0B1nrYflDTyD42U8CTMT+d3+B5MsvwbGm0k3epYzX9rDjhWh4BdIykm6OXTZUOmKTgUG2iCWbU6vBQ1SK2WQGNqJKpqXZvgCglaUpeOL3VDHp2UN3RQ/M4xE7UlykVb7GTUyKC3oyGk9DgnvtLsHNHFNZjNWjh/urGovze8mmqwOF1CSd4N14NEVJkKsgVMFuKBM+9DBB+Wyr40pXKY4L9A9jFIXKArmok6Ul7E0CY16O7mpbZOCzcSngJosN4Znw+3gN5NdSKtx20O4wgb3AeJghjdmrZtFEE+UEVklmJtDuEVylyTkwHrILaA5XZYjUSkUy5/sVmr0AXugiiVJEgxh5zoERwqZcgX4tTopWO0Cz1ZBDxmhIz02yH3zxdRITfCtH2PDQaoUyg8ajGaIZN0UXV5wAN+MMUTbEervA5ZUe1q02nGGGKk0xsIDfvV3g81mMietio6pE1t612xiWCV6tvoVrZGw2VtANPVz0bDySunho6uNC2cFGEKIbZOh5CSxniihyURb066Gx9wBO4GGMLrC+DXutgWxnB9G5h7B/5hG8s/MArq+tYhBqYFbXbcNJXTTSQ7RLIBQP2QypnSJxXSROC17uoMEEQUb2yAZPCQc9kWI4VYwsI+AZSJFqWTMBvOkdJGBXDgS2KwVeaXPcZ7i5P8P1vdu4NbiF6wcRdsdAmAzww+EhHjuzCuvcAwi2t7HcWkKjbGJSWHg7neIwmxeQyNMAACAASURBVKFXeXALD2OOrzjHtKoQ2xVmVSosJHqOameV7GwFOTT3ViXT7IpqJa3oBwEnzwcaXklzCQEY2QSQ0pQFl2eh5atMnIV5DVrWx04NklDQhIUIAcs58MRfIf6nmtLM+Ul/KYJwtdcVD82uw1AjHgZdOWTxPMwk93t9nGTwnPb9tU9TXRjr2z4OYh1nKZ4OhvJd1D8r3Mh5La4FuAASi/GeNWvV1OU1Y46rBrv2PHgxAV4+HUjoBgM4WDwdjC3s9Ye4sreLcRzJAf3sxjLOrXawGhBkLjGJCFYT3CR/m0AqnxltNyCNFcpnU6aq5xwXuWg2RWbHYkTkZmTMEm0ITdiGgiPC7jNSTPUiY7rlHFWZg8X106nvpVvbPhglyRH4ptI3KfRY7It2vwYnFqTVxjdPaLz3AAKFubkwPAS7q6+7Hut3eJGeBlweQz/vNdyOjZvFMWTIcnf/eaUbG07YkRGCwldmOtZAswGi1QNQ36s2xyCAgqT4HrPM4DcU83vCeSrzzVF2Nutr+blahil4QYm2B6y0PKwRnRMPVwdPPvllXL96DVXKoseBLYwpJid7IjflJ/dCeuTx//W/sTjjn2t5JAu12h+wlkTe8waf8g2LLB0BehjEIHRM7lMuBlPa4nA458JwnzPgeaaoZZaLEs2aEVkHmx1L5pYZLp8E4Bi0Vq8bi9dRs6I4xem7Kfv5guy7zjlbKM2VQcrrENBAzSBUKq9g6ozMFhaJRYG4yDEtGWpkIabfeWnJmtnk3CUgWFuZsPFGMFHGAl+rRGoTUOOTJPSr/9eQB2V+Euwccv0hI55NO9PbkUJYFIvauGrR9oJAk9iH0E9U340w6YVNT6uSVOY0779gIsYnzylK8Z4OHBuXl7i3WAg9ru3cW3QcM5DHsnW9I5Ak4NPCc1J85cgXVMF6nUP11FcwScFgWcOlOWBA//meY16DDSfx5tZ7trjmK6h5JNvnNYortWnEKQiqc7B2DSYbv/BsvPLc5/AX//pf4vnnvoqw3cOPPsi05mX85TffRuk6aOQRwtkAbpZhWjkYN5Yx8VpyvpOAKmk1As1GgE6rZVK3LSRFhYPBGJbno+2ycVoijmNMZ1MhBrBhycR2SYOnz2vKJre+/7zQdHjupWRaDYdD8blkojSD7PjR8F0sLS3hsccew/mz5wRs5BxfPncWO5cfwjqTzP2GeiHymdnAaDTAcHSI0f4urDxFt9MR4OrWzZt44403cDDoy9yhxyaZbY9+6Ak8/tiHBXSazgZq+ZAadnQew6ryefOE+4IAtzWgJfWCmP5oM9Z19XzBvcyAm7Kkkmkpj0t9C1WWruDoXOJ/QsbNdUqk/OZDAUizBhup9uL4qIHExT1NmZvGc9P39WxTBwqZsKEaOOTXsiyROUOQkR98RpJKLdHREsVi1hqJEhTgmsx5USSfSEsn4HQSbK/9Gk+CmvWckgaAZWlKu5Gl8xfWsvT6z4sgbf1+6iaaqEeyVAFdWg9Qlj7fQk2joywwHe2j0WiL5QHBSlmTTRAl325E78v+AOfOnkWrzTGkrHLWDrVfZX2dJ894i+swx8s0jTAYjjAeTxD4DUlL73Vaonahh/zqyhLSKhHl+/7uHg7HA6TGYqnMh+j3B0jyLlY2zgpzk8nfk/0beOGLf4VnXn4Nn/jMr+Mzn/wkRod9HAxu4+r1mygsHzs757G1viqJ68PDA0lhdxtNRBOGYNX3mD6i2nhhY4IAZxg2xBdW2NZmPyOjcTiZIE9zrG9tyv1t9TpYXVqCZxXIZqyhLeS+h6f/5N/h+a8/i50HHsXKagMXWgM85l7DRX8f7TUfKUNjab/GGi0uxLqJLSSuGQnHkR+i0e6oX2qm7H6rGkktnFesxT24Fq3BImkUjoYZ9gcZJkmGOLMxGvjo71YoxyUSK0fppSiGNg6jRLxt/ZKM/gKBXSJ0uM6QaQk0Wj4ajQCNkHVjhjAgqEkGJtcLBlzxPMqzDf2zHd1z5GDNTj1Tz32M8wzxNMeS30aLAX2ddbgP/hpw+bfEKiyxYjz/3Ffw1uvXpBYiy5MNuPuy9Pdz8vrb/Zn7zM173O/7aekKWMwPfyfS0ksWO41QDrtiul/N8OwvfBbLn/0VMAuUXbbUd5BGMcJ2ExUPFGs7SN56CU5corHRRvLCy8jfOYDXbCL+kz9FIwX64KHNwaW/9zNY+ge/gFk+weHv/zGi//g0HMQiEdiVwwbBzUCAlLRUZiEl6/cEN2P6kdAc+IMBbrLrBPpYLoKbBAtcS8DNdsf7/x24ORrSeJ7eUS6adg8zeMisCN1Wjm7LRRFXmBxMhHWRBD7+xY1dfLkYi/z5icDHz7fW8CH/LOKZjZecffxFNsYXrFDkWctxjGaRSrGaWq4k118IfDzeauOjQYSNIkC7CBGUEbyyj6awFwIM7AZGLR8+5R78vUtLsM89iOrCI+hvXsTwwsO4urqB8fIy8oYHirGijCBwghW7whL5JwmQkEngFrA9OuwwhILSDDIBjDclDbUpac9s+EWI0rYx9UpENtm4OZoF0IGDBn266KfDQ6JToPQdJJWLwTDC3pU3EF/9BpLhLg75XhvraHQ20eutYHNrW+RjBMSSaSQSjiR3cFgW8r0TMpCFjWoBSSHFJ4OEKP1ml10LT2VksvhgT5xFhLD+KoqBgDaLYXrG0e/SdkViSFlHixKQUFPLNYz+CJiqQ1Jq7l/N3KyLXFmua5DPeA5KqSKFsqbTk4XmCdhHeZgGB2nj4v1tru/GtDtezCqGUXsbnvzaHeDnHJIyjEGDU9VJ9ApZsRle+w3VCfBHhKQa3PVtFmq0AqBHnSVsJgE4Xd5vTVdvsu3ulhhHKXYP+tg9oA9ahEbgY3NtVbyeeFCkBxYpvVKb0Y+sYMAU/VltFKWNwziWookMMDajOI7pZaakNR68vTpdYw6vCaGqBhAEMOC7OqJuSnfVBEotkmLFP3+hiKwLwbq4YqEkBvm1dc4RUUuTVs2nFG73ePTHno8BNjmijpihpzB63wtz8hTg+7RLOTk+3hO4eeKF9DUMc8ugYFpo1ICv8fwzN0MDghY8Myk3M2yZWhKozEwDz/EZmwANkaYZJlMdXcGAq5YHLDddrCyAm1986su4cfUayjTRAA3vgwtuVo6Lw7HoOESWZglrxviKmcCGI8BMmYC1VFtHmWF4zhl6R2cntSbRe0jggE1XbX5qvcU9gF64kQQzmLAmAn7GCkBtRVS+zHWXbFI5chnwVNYLHiMYMJSXuDbTYBNJTqfHcgEBPCNK9GgtQ5lrOdUGhQESFZTheqpgh4wptWUUCb3MVXPNc74j11sCssKs1xVcQHTDICPEzX2Wcko5l4ksUUHfep2v132yiAWgNRJuAVSrHEFVoht4WO12se5l8Ni8IqBC8Y4RssoMNcF32uhSr8B6LZXrq9cF+nlys5DtRJmkBBzl2dbvUYBXSTgyIOnRGlA33+Q5yVJWg6FHM1efoTLuFG7U51d7tdbvs2YFC0O34eHma8/j6X//r/DsU0/K2frXfupjeO31q/j8G7uILBcNNoGTCdLxEAfTBHFjFWV3XWTWlKuKAzb3XcdGu0UvdKqiCsQ5Zam8/2ovwYYUpdJkbMYpwyFTAU74rMRTsiB4pk23LE4QTWfSWBQP1oxsYgvt5XWsbm5j+8wZnL9wEWfOncOZc+cliITPmKAKE4Zdj1LSHGmUIJ7M8MZr30T/cA/7ezcwGhwgLz08+vhH8alP/RRWVpbFt5DPYjpjsnqkz81x0Gx3sdRbEwYqwyyZbF7kDJjhfdXQE14f55dY1dB+hePfKCFqcFMYqcfATR33KhzRHHCCuHcDN5WZaEJSg0DAXhmCc4/A7w1wU3wLzdiXkWze02ng5uLX6z32NFl6fR/qYBtZPUzYzRGwq2tVnsb3ADdLzMYHCMOmstwlHV5T6zlXOb6iOEI6HuPMzhk0mi3DLOfepl6fHDsEN2sman199fs5FigUzXA4GmI0GiMIGthYY4gnT9uVEArWl5eQMdANDvZu38Ktgz2ZW3K+LMY4HBwgKdpYWT2L5U4TTsOeg5tPf/1b+KHP/AY+81MKbu73b+HK9Zso4WN75yy21tdgVxkmwwEOBkNEeSFqKKaeSyNEQGkyEH3MZlNMJmPxjuW4nkwmaHc66HZ7kvY+iyIM+kOcv3AB+wf76K2uYHNtTRpD0XiI/v4h9qYTXHnhGbzyzRfx4Pc/gZ2lJjat23jYv46H2kP47VSyM5Bw7bbhsUYNC1Q+9xDaodECqwnHa6DKCsxoWZEkSJIYo9EUh4MUwwnT7FNMhiNkY7ItHfSHEL/Sin6clo/S8ZAnJYbZCM2Gi8c2O6I6W1oqsL4E9Nohug2qPnIEboGwSaavEmIsm/L3jgaDUpblKqDJLUhwTPYuVAYg5043YAgZmxpsitnimer4oXh9Wq0NWBc+BeuhzwoViI+UsvTrV29gmoxgWRkCJ7wPbr6/Uupv9adOgJuGsjm/hG//79tMS78vS39fD/F7kbnJ07UdNpCSiSUH2Ble/O//F3i/9PfQHKSwAw9pM0AxnsKX4hlI19bhzW7CyUpkDQvZN1+HvzuVbtztP/4jdCJKYmw4S03Ya9sIf+QJtFaayJ77OvpPvgQHiXTLd6XYcrDj+2i4lFEmhrn57uAmA2WmZG5+QMFNSpRtsjbJ3mQn9/8j4KblZGh2fJGMvFfm5iK42SpDZLSpt1O02wUaHQ9RUmHQn0roQu6H+Ebq4NX4ELYT4cMrPj7SDtEee0jGHvo9D3907Tr+PAmQFgQZKwm7sUIPsediWOY4SGfIPQvtMMNm6eNMFWLLd7ERAGdtB2eTJvwpA4Da8N19YXUy1KWkBxCl6I0Qo7CFYuMS7DOXMNy5hPHOWRxuruH6cgO79EojIFl4CLMMbhXDs5oIbAeBlYmBNp2YyJShubrLxEp2Y9mFFzkg5YFsOSo3KyP7Rg5vHpqg92duWD/qRUbG5YwWAPEI8WQfu/0YV4YRbscj5GmE1arCmu+htbqC1tZZtHqbQMVAjSnGkxkSzs/KwjTLkVNu6XpyKAALKB4iJA3RyKV48OJBld10kXOpNJxVB/O9m7aDLscymciBg9D3hG0oDKA5DKYhQEdlr/6Z/yQHaZNurqENNVNGU9EFpDFp6PRqowWAdG0XgCoeZO75cQoCqjjRUZDQIlCm4NvJtO8jkOluv68O3pHC3rAEa8BJfmMFSa+fs9QkMEMlaeYdy895DhsAlOGrR52EvzB8iBIa828d20gOhfDN0JNM5FSHw7F4RpG5dW6zh9WVZSy1W3JP6V0kQUNkZxC4zktElYckI4OaIAkbSurLyZwIzU7g9SmwUD+7I8DyCEBwrWAOBM+/r+ZwGtCwsOpk2DvvYn1PFplZ9e+cS0rrwA+ebk+BN2sgun68RyOv5tqZh7AwPo/8Lt+Fjfte2J0n3s6xVzLv/fRXP/GDC6DlYrGmaKQBdUxQheI1inSKNM8w4uYMVQnHM8FAIj+uWQ8mdIaMPgN2qb+hgjrCLjRSdeoSGq6FpaaD5TY956iIcEBw89q1axLmxjAv+qp9UJmbBDf3BrTjMOF6Isekr5h+CPNoDmDW65PKqGUcz0FNnaOLw0FYyxKqpLJ8en/VTDBhmJniv5YyE+ibAyUGYDMx3jLv+RQEjDGNAWFuCqO5RJSXuD7iOkwZHhlRrszZwSzCKMqQEoSk/x49QekFSD9U6RMYiw+yeoStayOoGBlhfpeMT/3U6BRd63wrURm/FITGr7RO7DDAkgTnmXA0YfwamXddtBNUY6CSsL+FWky5c47QKtDzHKy2Qqx12gLu1QFXZNHUALzKf8nk131kcW2o58ciU06CQUyAmoKatXpW/UEXthsTjqQAzWJVJOCvkdLz3+essxrkkmY175Rx3TRsW2WGmqacsQ1wywSV5+Hgtedx/Ut/isMbbyKzCpztevjaK1fx/H6Fmwy3HPcRljFagYfKCZF5PaReQ8KEyJZyCfAKWK1gTJOe+EzIZnAOAefSQpLSbVzHB987AUQmmRc8Q8iZg2QFMgGZaOxIGni33ZEm8MrKKi5duoTNjQ101nbQXdkQ2askWKeRSK1n0USSym/evI6Dm7dQJSm2t3fw2GPfJ/fj9TffwK1b1zCLpxJk0u5uYufcw/K6PNMTuOEHQUzOCzkL22RtsTHSEmktgQ3bc6VWIKhN+ykyN7lOcX5RMCWg1QK4KWxaaeocMTfrcCCzQsrzFB/VBXCzlmUvApp1Q4q/g4zz7xa4yftfA4t3Z26mYu01T0s/hbnJaxRrDWF0UhlE5iYb1KrA0vXnCNyU7zcszlrWvMjcnK9xhmXKv9fg5klZev29NYtVpPwMuqmbJvoNEsRDEFzWxIVAoaN7XWIyOkAQUN1E5qb6ybMZwTMhgfM4jjDa38eZM2fQbLfn51KR/MscXZT03xkedgzcjCMcDuhtP5HfSXBzudcVcLMV+ljtdaVBEzo29nav4/ruTUxjJtd7kpZ+OLiNtAyxsn4RK50m7PAI3PzyS6/i47/83+FXPvXTGA+G2Du4gavXb4mqaXNrB9sbG2j6bDzkGE9nmKQpQqq3YGEyHmE0Hslz7PV6wrru9w/Q6XTh0EIrTtBoUDLfQxTHGA6GAurSooHg5srGBrY3NtH0HcxGfVy/eh27kzEOXn8FL73yVVz+0EexuWJhKzjAo+0xHmjHcPwYrlfASSJElDvOSowmGaZJJYE94ykwmVqI4wrRNEEUzdTqYgYNl00LHGY2rkwLjPMURTqFT5Zp7gnjmqE+rL0mLhVDLg4nIzy2EeB//4cP4AfOefA95k9oQ4XLu4CWbCYxA4B1EM8tFWFmjolSwE3WSFIrSJ2kNiEOg3dTD+NpidujCvuJj8N+hfEYcqbdixPs9qfwvWV87Cd/Cb/8j/9XhJTIORWeffZFXLlyHWkylLrHdVv3wc17FlJ/999g/U//5aacx+pyrO4kv9+/77gp/rf74Ob7erLfi+CmdKcbDWQsskX6GeHpT34W+OSPwd1qo8vO1XiM9OAW/I0esqt9JG4bVXQT1a0xKgI+u3uodqewCg/2rSsIKKdKK5QtF7bfQbKxCjuo4B4MUOzN4DD0pqywK8buBDc9BTeLTMHNyj/muclGHz03WyHTshNMJxGimIlylHN7kpb8dy1Lz9P/l703C7LkOs/Evtzz7rVvvQJogBQXUeSQ2snxzMikqJFGEilStmQ9Tci2FPbDhB22J8Jv9pPDEQ6/zIMf/DC2NZ7R2FooaxmJEhfsBBeQBHc00Gj0Wutdc890fP9/zq1b1Q00AFIUMNHFKDaq6i55M0+e85/v/xaiA4a5SeCIHmBSQBwzNykNfavK0r9fcJMelkzS85oMgy5l8DGSysfoMIXLkCOaTDsOEpYJXoPVQYNuC0gmLtIDB14U4cWkxgtVgqTOJWl8o9PFoHLhzAoclg0eLY/wl5NdHAbL2KwivB0+LoQRYp9SvinG+URkDGXUgdvE6FYu+o2DFc8X9vBZP8aa56IVe8h6lMBHqKMWZlGEo9DDRCS89OjsA2R2bg1Qb25iuH4B1zfO4/ZKH0WYo1PkWMq4UXGRuWqXwEq9kE1mjVbjoEUQvHHFXzQRuUUpvld+TY/JGh2nQogYI68jnzdMDuWeOoCHAydHWWYYJCm6ZG+0Qow9H+MUuH57jJu391BMR2i7NVa6MXr06+kN4HX7KIMQE8cXWTtZRmT20dJJ6keCSIb5RxYXA5Qoa3b9UDZig9BFy2tEJke2EINFCMAtIgCWZaYbQtYnJn1UNJCWKWWZeLpw0etTUsSZDivApv6rifS6MVK60T3AzVdBlO7G3hT4ThbPBZjMsvlOgVx3LAgSWKHCMetjaNlwAjLNvQ91w67MR248dCPCbxZtPCOU4AvDhIWe8Ymj7I+MVWGtUroZVfCZHl+RI6DhT3wxmTPFFoIRYey4VxhPMiQZ7TwCDAZ9LC910WqRCVMhSylLr0TiOqMVSeOCUxebVlTxEuFI64IcLQUEhIWl0OIxKEQ2VnDivOn5PQUS6w59zoo6kdTMjRkZy4ahNWdOzU+0Db5RuPX41ycgzfmvj6FYO96OGYv2QZb5dVririQ0C25xvC2ioXeWAq8FuLz7UZ58rZOvo/eCMTo4PuMmQVprPB0vsmYT3DQADn9nx5ttBvB1CP5w8yyPIwNQ/OP0dQRmFx9GBUT5L4MDGSA2aHsYdOnVVgqY8tnHmZb+MuoyFxZK8CYCN4URTu84AeB4vD5u7OfIBNxU5ibnYW5m7WZdmJbmUmjxbK/9orxZGZ2KeRq/R7GR0WRhC84vgiWy6ee+jaCnYQRKmvnCe4nFDRUrZswpA1LZy8KKJLhJz82qQZKTweLBZWHGdSKvMMpyTMm0JuvGDzGrQmTTMbqhg36Lm2iSdCpheaa1ixmZ2cjmXqICXAo7c8FOpOZ6k6BmcrQ0QlQuT5YfST8RA1YcV6wuCH2GlOeTjSRzNFmdZIBnElJTm1AR9dTjmlbImrFEyXMrRJc2IwLQc8OrqgBhEItUk57hCiPKrGEotXM/TeOjqQDn8b10Yh43gLJeH20EWeBT57M75ee08lj0ENVXtvOPvSMXGa96fow60ix/HH8F6iDE/je+gL0n/wTF4RWUbFzlE3z7yhhP3wT2pimm40OReQ76HcRRD43XRu4E8OKIUYbH784AFAKCEa0dPBQZLYc0MIfNKFlDqkrSxwkO1ZKODgGZ6Fc3GCxhbW0d6xvrWGNi9OqKpIfTWqLX7wtLjOsGQZaMz69LqSvokXn58nexv8cE631k4xQrg1W8/8d/Aj/10x8UptTRaIokz6RRRkArjGL15uz2BFzjawrwxtrGBFXRUokNvCjqmbGeiR9hWXAtCNXqRJir+hksc3NRlq4sWt5nBClUlq7gpioJLHNzEdzk415Nlv5awE0LEJ4GRxfBdj6G72WBvtOydPtcueNFlv7GwE2Oaa75i+CmsJbNLfGawE0zT/Epi+DmIltazufCUigMaWkOnIwn5J5sEdy0dg2L4PF0coggpEUTlUq0PKEPuDJrfTI3Z1Ps37qFs2fOoEuwT/wm1aJCvjwNY7KvuagIsfO6BTinGUFD2iWMZVwS3BzQc1M8Zz30ex15/dBhwOt13Ni9hWlKq44ITp3icHQTaeVjfeMSVvsdOJGD8d41PPv5z+CJr34Lf+8XP4GP/9zPYTIkuHljDm6ub2xjc20FbfpCetpQo/c+97qcrtiEIoDO883PTtYmpfO9XlfGzXQ6k38Z0EWm9u7unoCgrJP29/awtLYm4GknDjA92sf1azcwqkrc/Oaz+OJXnxJwc2PDwVYnwWY5QrB3C8lkJOuDnyaYZjPUKcOFfFSFj6JskNK3l6Gq9NaPaIXhis8lbS/acHE4yvDk5RH+5FsjXAdVkjN5bINAmztsjNMrn0Bi7Uro4HvPrOFf/LMLeN8FD15NfZyViRkbETZk6AVLwFpCjBtJbs8LYJY6OJo6OJgAu+Mat0cFDri/m5bYH+XY25/ixt4UWUNyDLMPGpzZ2cFoOsXurQNsru/gF3/91/Bf/vf/I9pgWruDx5/+Cq5evg43TxH6FWraoYQdxIMBvkFbs36DrYh2Wy2EcSSWdlGgdjq2iWsbBT8IW507K8r7v7nbGXB+59M3TmzD5qCmmZhe78/3A4Xe+EB7K4KbBdkbrRhBzQ0QJ58S3/tv/ifgve/EqN5H/uxzaH/jBfjpCNOOC283gYs+qnof7kEhEoO6ylBn3ETQyHsm7KM8K9G0fJm0CibWUHpJb5zKhUf5Tu3iNr3bXAc7kY+WD+QEaihLb/wT4KYfOOj1Ogpuloa5mbyJwU3ruXlKlv5awM3eSkekv7PJnZ6blCuRVt8wwfqH5blJL0TxMjvJ3BwezZDL5it6Rc/NReYm/VOrKkDI5NguEPVjTGofw8MEvvinUhKrAjWabrd7NCLMMRlVqA+AwG8w9Frwq1y6cXw+E/PcWY56lGEKH083Cf5ifAvXixbORyF+ttvBu70e4jzAy3mOR6fX8NVmgmGng8BvoZUWqLMEzPTzvRBbcQ8/MljCTpDCWSrw4DDCRh5I6AtXcUkYl/ajjzQOkXToU7qCdPki9s9dwt7DO5hc7KNYWUIVbCF3+yik8SyR6yIXEzZB1SByPMSSSKqpp1lAHysPEQs+5CIBJMg/9GOkboW4TEQiznspI6uBvphZDp9yNMeRxPRxWuPmrMS10RCHB9eRH91GN0uwWrloBzHQ66HsdlD2l+G0BnPDcsrpyaSgFIWpwPxZPPzoneaEcAP6mfpYCh20mU5IxieNzuldY5LQbbGpANLx5tD6bypbUaz85X+s9qwsNnQJqmjBTyDGMtDkZcTv1rCo7sjWfv1z9XGgzTFLy/5u/jcbCrTw8ovP018LTKApvwI0KRApTAwCkgIYAbTTsuxYkYvKhlRBjEVWx/ytZDdBw36eH00cZjVZBLX4tPq1A7+uEbtA7LEhRcZWJQBpRNZO5WI4KbF7MMXhcCLg4aDfwubGMlZXBugEEdKiFjYvmZv07ssres1SMqUyIAKfZIZIYrQFOA3rlJtVgce4u56zt4yUz/DA7GdRgJogg4LaHFdMCJXgFiv3XvQktU80RYtedQXxFsHCu6nJtQgyLFw9wkWy7jFgYPGq+XudhCEXWb2vf3QdP+O1AKAnQ4cMfHziAMhs0fOnCMqCDJ0MJrKb5z6bmnit72v5dxr6J6EpBlBSCwH7OiqZtvJEhr20PFfAzb6AmwVq18fnHn8C116+9iYGN5XppuBmgKu7KRIx56LUkJ/3JLgpbL/52TT4pbouzvs0d9r7GrDLzF2L853IYM04l2s0Bx6srHkBrNOduBHM0UvMzJVGIivzAtnW5r4jUMq5mKAoQSL6XJKtyTWodjwwjyGbDLHE8KJeS+aNg2K75wAAIABJREFUrKyR1Y6cg2FSYDfLZERktFxjOrbg9+baC7m5RkfC3NRllcFufB3Oyx02ZymjdFxMSg3fIbjZoh+y7wvDnon0eaU+vjUDHsWP00jTCfiwocd0Xxsi5AtvS74Jc4ilrtAseZ2UebZ4/8zPtWVFLzJiF25SC2Iu3Nqn7nZzd1i2pyDcGrymbYOFKPn5EehzLMfVNnqs56aCpeZoqdgJQxx+4ws4fPwPUO1/D3VQS8Pgia/fwl984wAp7V9KXo8MEVmZcQ+97gpAuS5rAFpAid/ocfNBrEmiQIJbCEJKs4KPF6DPEc/GDoOHWi0s9wfY3FxHt91BZ2kJveUV9HsD8bxkWAkZn8lshoPDQ5GOT4e3MT7aFb/Ehx95GOcuXMDu3j6uvnxNZLKzWSLr8srqKi5efBBnzlzALKUigF0SAiS0TWBLrhSPPDLlOMcT3CQ4RfKCAIuyVlYIfYZ9duU+y4uZ+OA5FAh7DAeiZU8u4AnBhLt5bkr91VAVpcErvB53BTd50SoywDT5nJJ6aT6oV4oC52Ze5X9bz81jybWyrvmzBSmtF6VlFC8Cm/axp8HNRbDQsiqlIcMAV+O5eZq5yfPGFGveIXdjbnL9pOem9TBWW4yT4CaPdZG5aY/5uM5gKOBxWjrfh8fBaVTO56mvYxa1em7LHWPuxzLlXsAkxBvPzUV2pzKLJwgYZOqS+a++nBquxOaUg8l0jNnhEDs7O+j0evOxQ1m6LIl3YW4uHqI9z/zcSZbigODmeCrjcX1tDX1Rs1Qyp7UJXsUxnCrHaHgLh+MhZhlrmoB0RYwmtzEtHGxsPoIVenVGwGT/Or766Gfx+LPfxHs/+nF8/D/8OcxGY9zauyay9MaJsLl1BhtrK4hcNqYVkKVcm16fbKzIylzXxut2iuFoiGSWyL25trquTHheh8CXhPT9g4O5X/BsOsXSypoAtZ2Wj+nwANdevi7g5o1vfgVfePZJvON9P4WNNRerzhDetRcxfO6bkpXB9PZB6KH0SFgI0faBWIJk6Z/NoE6O/wqtNokd9JV24PgkhbSxf1DiDx69hn/x6Vu41rRRU0beMATIoSBN6zIxumXXnk24Ej92bhP/23/3AN571gW9lml1NctqTDLuUTwMMwZl1tgfU32UYTgtRI0wnRUYjnIcMUw3c0ArYKr70ryCU5TiH8zGXJM1GAQtyeDotj2cX+rCOzhCdDTFhQcfwDv/k0/g/f/Ffwuf84nj4omnvoirV26gyhL4YiXGkKb74Ob3U9/+MJ57zNw09e+cufk6frY6DU4495mbb/yyvSXBTbeC1yJHjEwzLbyfe/xzcLa24H/lGST/5x+hfvo5OG6OiV/Br+jb0UfjjeFlgYT3uKReGfPsws2k+KryEk7kwZcYOspy2TVnh9WXDppb+bgtUosGOzG9B7nJppSSbC+G/xynpd8Bbo4pS//3Gdx0DLhZnQgUIrjpOgXok/rDAjc9FlkmUKjdNbL0kob09GbRQCFlBBH4o5fKcaCQBTdZ0FSyIEYSfNLvAUGfZtCuMDd9/gmBSHE5XOj31F5yJWApPazgHHEzV4hfZq+cIQyBeNBCE3qYzhIkkwyNG2MfDi7PxjhKfWyvhnjXaoAzhQP30MXNuo0/Gd7EX2WHuBVF2PIqPOQHsuHabXJcoSzG8SS9c514UsfBxXGFdSdAP25jHS1s5j5WWXhHKRo3lYLeLUKUfhtZb4BsfQXF5irS9TVMVjaRrO6gHKxitryBnN3YmEClj4wbl5olPSfpShKvcycUcJO+XRCJOy0iAhQMcKA/GRkbZH5yY+pEKBFKYmZBnyhKkOELUDUGcFTmGE5HGA2HKCdT1JSbzGaY8vGBg7bjYcn10GuF6Hdp6B1KJ3VaexhVLqalg6njImV4iB8iDmIsRQFWyKB2a7S52SWDiyxL0Q/efc4UhplhbwpAabr+RCKsOT4LanpLEty0bE+pZU9tSxXaeQ2y9HtM33P2nk0MN4+3hfoiu+L0Sy2yP3UrYdLbmSBvgE127EVSbxLRXZdpr/xdoEyLYx6XYSfRItMm9FYSJKKbBwuKqpyn5hUPWppJ3MAADAQNSpGU+k4lTFvOr1VDD6tKwM2D4RDTNBEEgZYSlK53Wl1JzW0qR4EQgpwNkDKIqq5Q1JQdVcIAox9nQaapgBUaXCLAiNA8DTtyrvhXtpeFsUMyvgSc4SbX+ONJsq9+CxPEbJA0vdt8Gzjbnn96J90VLLwbymmlqbaru3ARLeC5eF1Pg9anQ4nuNpxeKwB6L4BTGL8n3kAtGubgjBkDxslgDrAIK9Dh3Kv3jHgXGq9NAddMoq0yOjVUmn9XFa8Blg1kM29EcFMFNi9cLHU8DDqUiaks/XNGlt4YWToZwW8WWboyNz1V8TvKaLxyc4YZkToGxhhJdTP3XTQg1pyVpGC9ZQ7b0z+/DALMz514TbPFktWPWbQETWzYE03CLLtWf2/k0gsMcWUmHg9WC2ArqKlekwSJIgY3cbMpKdAkYDJgg2oVBgppTVWlM/Fh67UCaapUNT1GXRSNh7RsMM14DzuY5KWGQBDdFF9DzuE6LvLaFxaPsC8JYPouuqGHXkBLEjK1a0wZ4MiGLfuObGzRf9V4o1E9I9649ISkbzMZoA09fwnWVuBc0JakYAJ1tQHba2Hta14YgSSConw+r9uc73pyfbGNMwMELFyZY//UeRCRsVaZn3f1ZFRfUz3H6iFqx4B5K3MLnuwzaFPAlMjz4Cdp2sgveXGYFBhh9O2ncfj5f4Pi+tfRBA421tbwV0+/gD/+8jVMSgJTBbIyk0HBwKBzO+exNFgWOTjvdQZ98NpKM4z/7xJ0iEVSThiRHpytThfd/kBYXkv9gfhcDvp9xGGkNgYM6XMYGlIKQEmZKxnX9KU72NvHlZeu4tatWyhmQ2mObW3v4H3vfT8uPPAgDoYTSTHOiwp5Xkp9H7VDOQamOJM1SGm8SotN8FJT6BpEIFGSxHldmaass5n841CV48H3NTC0KFNZ71wnFu99WjkR3BTQ+1WYm3Nw81WZm7xVDTPwFZib9p67G7h5t0Ch1wtuqpf6cRPT1hbH4CaBXCM1F1CRIDD3RK8Cbkog1L3BTd6LvBYEME/PbXI1GDBm1mSCz/aYBBM+AW7qfaihqsbWQzxuCWrrfVsk6tMogUK++qdaUFieQ1/8IpMaiKxNEgnkvpPEdyGVYzQ+El/I7e1tYReLmkbAe/VNZDPdvuYdQK1hedtmMcf7PsH7yQxRqy3gZq/blqaTNGd8B2Hso0qYCTBEUmRIchdlToBzislsH6MZsLn9MFb7XQE3pwc38LXHPofHvvIN/OiHfwWf+MiHMRtPcGv3Gl586WXUTogzZ89ja2MdIfdCYtGhVlAMaaM/rsxtFRsMOaZTWkeNkaQZojDCzvYOoogNC/atPGlwEdAky5OflyzfMGqj1+miRVn6+AjXrl3HbjLF4QvfxmNPfw7v+sDPYHvZw4ZzgMHBC8DVb8Orp+i2tWFZcd8UteXzsxnORooXmnXSYdiOp41k1nsSNNzD4YGLT336Kv6XP3wRz898cB1tOcool8Zc43DnhojgaV4g80usLa3gt35hCWeWI6SZh9G0xNF4hqNJiWnmyvc4qTCZVsgytVgqbfhhRRIU0G8I0npYgY9u42CZc2XoouaYrl103Qhl2CDe6mPgAd29IbaTCufe9iB6v/kxxL/xOxI+xPH5xWeewYsvXhXJvU9yBj3D74Obbxzo+iE9874s/R4n+n6gkO5AbaEmHVQTApLTq43Mn1YEFxFK1lZ1jT/+zJ/D6Qxw5tmvovVnn0X13HdR+xWqFYa5lAi8ARwMUd1K4CUsVDVxU7zbpEBhEAkXLXb8uUlykDelSG6EnUVwpwoU3PRq7EQuWgwuElWsJi3fC9ycpSwa7pSlSy+7YQHt/1DT0k/K0tUoWWXpTEtnsnkgicX3kqWTucm09ESYmxbc5Alhl1XT0t+s4CY/c6sdztPST4CbkjQaycLf79aIeiFmAm5m8HOCmioTYR/fI5N3mVLcEslRjXqkn3tWt+BUE4RM2uvH8rg0KZHOWEyEMm6KMkdROuhthugvN2jGY6R7FSbBKh6bTPDpoz3caFy8z/fw91dWcG7QxrTO8d1RiicmBb6S5Og3oXiChTgCohJe3EK/6WK7bGPHD7HarrDh1dioXPk88BI4Phd8cjF7wqxJ2w7K5RU0/bMYr28h295AsbWJ2cY6xt0BZlEPedRGGoZI6a1YNqC/tvjQ8D5pWES4IkMWnhHBM7IVBGUiuBlgVleYkQVCCWPlYEQfxaZU38/KwaxyMK4bjIoC43SCMpvBqwp0RmO0hkPQIywkgyRwENJzqzUQy4nUjZFFscjdCUxFfoCYUjd6gAHoeQ56EnRjpH9mB3Ma9FGwUjfPMgPJhk036eIlKWm5NBmnFN+GPhjwReTsJ2Go1woq3W1JWMTB5ttm84L2b4vg5SvAtQu/1pRcXicBjwh6C5N1AdxkYjJZuBKORKm9sl2VsSqETO3MM1hEpGa1yvTI7DSbfJFLkllCpkYYC9gk94jrSvJk7BDcpE8bxwjludzQqcSf8+40K7A3HOPW/lCYDJ2Og9VeH5uDFSy1ewiFnUvfIsrUS6QNN66xMHIIdqQFQU715lSQUwNDGIAk58uCuHYLK8erzA6XDGCXm1lfZJXixWcDQAw7jQ2tRZactfmzwKnl1b0agH76Whn8Q8fPoq7llB/r3a63gI0mnOUVS4uFdOZXeoy+96sXJ3JfHFvBqo2DecoccjNUaPuz9XYl4MGzKeCmeLMq08g2BchSkVRh669p32xxBJ+6b+kRqeCmj5XTnptMS6eMktfxTQZuCvNJdsAVKsfHCzemmBVm07bALFFgV+Xf9ks4rPKjlS8rK2D+CPGBNDOGGdtmty//nBhDci9oQI6Vs9vrq4C09eCUZxqmoGFAWQBOWGUKDvA+j4TRT3Ylm4ca+kU0gPcipYuep3YDEtwjybJGtFtTuGu8Wbku1g6meYlpUqgMkYAZQTK5jxuMnBhJliNJS5l7yLBrhz46Pi1DyNYpUbihkXkf8141vdzIxAlU5bQIope0L8FHDFeixJ7zTCsMBJwLwhqBr9YaYoVkBr1NIpeafWFSOGZln1wPFpnaCp7p3+cMTvEG1EcROOXvCbtp+JNeb2kjGTa6PlufsMjitT+fBjdFlmkDqeQASkkvHn3nSQw//6+QXfkynCjE+to2Hv/6dTz6wiFmjYvxbCphJ2VdSgjc9uaWMC7ZMKRXH+WariRPR5IIzNCdpeUVYWSuLC2JB2fc7aDT7aLb7YpfJK+DgGlVLczLg/19jIcHODo8EP9BsuXe/WPvwaVHHsHtvT3c2tsT6S6XjW6ri9W1NZzZPiP+f0xQrwnCFmxg6ZjiGeG/QeQjE1CSVig6Ftl98xicImQ1X55HEJ5jlWxR/k72IFRsCWsxltNc1ZmMtbqmNoYMc44rjrVKwE3OZgTeNMtegRQ2yqmgYQPBMjdVKq2DaC5L538bz8054HoqLd3WAa9Flm5BSgtQLjI8F4FQm5bO418EN+fzjfGrVOYmG59Ueyhwx2aGtBD58yswN8nS5TVeZG6KPcJC6J40RtgcN8dwNzBQPFCN5QkBNGEM+gSjj0O89JhNmJPR3chxio+xgpv87KwrydwUpqgBNxfnRgHnylzHhMNaINR6RxLEySBVcNPJK2xtbQkAr6qQY3DTNYnyi+d/cTawn5GffTZLhfVI7/m43cHa+jr6Am5yniQrvYHj5SinM1SU1JNpTFEhk8KLCcbTIxxNgK2dS1hb6opnUnJ4C19/4vN49MvP4V0/90/wyZ//iICbuwc38PwLV1DWPs6cvYAzW5tiK8UxTK/YmtJ6I4nhusP7huxpMptHZE4nqTCu+72+tlgYJEk/+yAUsNPe05S0s2nNaxaQBJJOsbe3jxvTMYZXvou//Myf4e3v+0mcW41wLjjAw/5NbFbXUFd7iDsMq2xQMqySc7jjo6ZFlFiAqD0A/R0CP5Tr0+Tk7nMOj3Dzdom/fvQq/o9PX8F3RgyldBBw396Q6a9klMAx4GaWIw1q1F4LZ1eYNxGiykJq8wXcdYsKQVkjZric66NH6TvVSMwboAopDHUv0ABLAM74Ic4GtAoL0Df2LrQVK7ISdH673WRwzq1Kw6w3TLGc1xg8cg7t3/hlBJ/4be6iZIx+8UvP4PLzV5CnmTQKaYNwH9x89dr0zfBXATct8/I1/3tc2c0LAl0ZAMrS73tuvrFL+1ZkbrImCFsx6toV2jrZaP/z7/zXWDn3IM4EE6zt3kLn8q4yP95/HulLN+H3VuHmt5H81TdQH9A4XAFNytJl0iQrTUzRWXCTtcf0UiZJc7Ovyc1uFeI2ix2vwk7kGXDTMeCmYTJ5FUoarPunZOnjGV4Z3CSriNKXHy64adPSeQ4cmiJbz83XGSh0N3BTtkF8Xcl/e5ODm60AHZplAlgENymhq5wIgVOg36kRdwKkhYsJPTcl+Ib+OlJKIwh9tJcANyowHhbIp44YfaNua8p3C4h7gYBu9QzIJywMeZYy+G6G2snRWW0jbAWYjVNMhzmqoIsbZYXvHI0wrhy8c7CJd/db6GOKIk1wPQ3wB+Mc/28ywaYb4KLnYTsmS6bEQTHD9SzHbbIhWj5WYg8XCw9nshYGUYN+u8Bqi96dbXSKFvwshVsfIWBXs+4jDV2UgxawsYF8Zwfj9W0crW1juLmNyfomssEAURCjDGIMoxA5PacYxMB7s6il2ChYBNKHkeyZRiVbRV0irXIkJQFM4DBjkAYlxTXGRS2+mvRV5O8YUEQ5Cl29kOaoJgny6RD5aB/lbARHkihZeDI9MUa33UKv20IQBwhabTRxF5UbwnF9tFhMRAEibnqkIF8I4liYOucbf8lsaPS+FxAQ4tcZ+QS+CHqJA9PC62iQB9k7J4Cqe6FFdhF7henbHo9lr53YKi9IHhc/j33MaSBM/DPNHOfSn5QbOxPiIixOKfw1+ZxMTt3IO+IxR+DcI/Ap/00ZEL0n1QdQGkRkPon0zMjCGXjAjAjxKCLbUZsmBAYCBisQiJeNCjcoZHqqbE+YogQvCWzMMgxHU9w6PJKkXJ77pW4PK0t99OirHKihOzvoKc3iqwYZWQbC7OR/q9yVx8VjJOPSstNU9qwp9wrCKc+W4ItsAo3HGAt1+23Pa5obn0EjWZdNpMEY7OsrZ+QePMhTf1Yc00SN3/Hs0wFSxyDVXfKo5sNEx+K9+JivvXawoL9sEgWYNACYBHDpZ+aaab8UIDPhXPbjsVFg7imxdGCD0gSgKLdKwTOV3S4cvwXQFgJZeA07oYuVU2npjz72JK4xLZ0yyjdZWjrPnYKbHHwKbl6+PsGkUMazsCnpMeloerhIOA1zSc7vnHh+7MUoj5Pzb/wW7dxgrosFHy16ba+QNCqMF6oNTBNVgwFBxQfSMGiVkaS+tgoOmm8+lsdkKE2cW7iR5DwrV1EGjcq3ZR5jM0M8PmUStSRUZSYaNgxliZyr8tqRZgX/xuZSK3ARuXz9CqUfSgBdlmu4GD875y0yfMjIo6SY6454KErwkPGpNB+e3so8W8r3VeYowU02SDT52xeGcV0UiCI2trjhpn+r4WZRpqotEVnbyPay0/miXPxuc7fe6gudKtMQsLOGNMplftEGkp4bZXGqQ682kOYn0ALMZpxYBbPgnqa5Y8FPYamZt+frJ56Hw+88iqPP/V8orjwLN2LaeQ/fvDrGt0YFgk5X5N7D4VAAKbIiudkmOL3S6qJP78rVFaxsb2GwuoFWdwndpRWs0jdwaYBOu6UWN1Up7K/ZbCbfw8kYnW4H2zs7uH17D1evvozh7ZuYjYZi97S+tYWf/OmfxgOXHsZoPEFS5EizDE1F1jdBFJVvx6w/8hxFTm/AUiTvAX0PTRMviDyk+QxpniOKW3Do/cqjr2iN4gpAQiYW8RIF93h2OO7ZiskFXPK9tgLgVWJYymTykYHNK3AXcFOAUUUu58n1p2TpMm4ktNHMcZJnpWvgK4KbRub4gwA3LehmwU2yGBfl7HYOt6DoIrjJe0MASRpfi6rl7uAmwWVfbMC4Dh97bvIcL6aliyLC+H8qc/O4Pls8Dg0Fc4QduMjc5LHol841oiTRC2DAT84hOm+Jr2qR3AFuLjI3+Uo5JXkGrCSDU46Znrz8TL4j4GY5TYW5ybR0mdNofyRzAcFIBYDvBW7yMWmSYe/gACPK0lttrIksnQ6S3H9yj8vzN0JDRJP+sGWpbHbpekxELn448rC58wBWlzpwQiAd3sY3nnwMn//S1/GOf/SL+PWf/3mRpTMtneBmXns4c+Y8djYV3CT7mMzNkvYxBHFNr5Ogc86mMQODRmOMJhNhRPO7pCWUXFe1miDjdDDoCaFIgpwchmxRHZOLpD7LSxyUGa587Rn8f3/+h7j0ng/ggc0YZ9wbeEdnFw91h0jLfTgxNWBcIz1RyaWNj4RhpXmDSVJjklLKz3AfT1jtRZphPHEwmgC3dqd47vk9fO3KEXZTT9j4LucFMkxN0cc6nTuSqFFJOy1IBoUygCPXxXIUox9H6NLmpCiw5jo41+5gi3Md4fy8FNVmwWsn16KQtWfQbWGl00InDOBTzVk0yPIMDi3vkgxTr0a11BbrgQ6d07g5fGgL8X/8C4h/7beBmipRB1/40jN4/oUXhFlK8JRj7j64+drr1L+rR74xcNOu43f59z64+cYv5VsS3GTHrtUyUkKWzBX+2cWfxE/80i/h4rvW0QtLuN/aB3If3Y99APljX4ez0kdT3MLsf/80slsHnEOkI8OOixTdIsVyUZFSLztbAp2UNHLCzyVkxIKbnlfhDMFNz0XGkJPCgWc66kxOs+AmTaDbcSiJrQwUmiWUNapEi48ha1DmWi6HZG7GAXrLuviOhykY3kimp5bQ1rRdPWdYObW7Prp9DVGYTnIkU3YwdRMskgzxFeLz2RGt0OmGIhPK8wrj0QxVzmqKJsss5JQxI8xNH+h0PXSEuQkcHiQS3iGp2bLT0i0BH08ZtvXcnE4qJIvMTcr/BULJ0Qgb1JFjKPIa41GJPJXeNxqHBs45nLojr9kbOGh1XRQ5MB6WyDMunkxcjFA4Bfy6QBhqwE8Q+8hmGZKjDKXoEiJ4ZJXx/LoFRJbeiaUbPxzOjCw9BmoWR0zfpm+LYW42DUYjyj7YKfUlrKR2I5EF9Lo14raPLHcwPUq5J0XlBOLnwgEThSF6fR9eUAm4maT0BJzAcSJwuWqiGq1+JMmb1aTC5CBDgQBOxKJrJKyQpd4AsddFmlQYTaZgRAo3ESgqRF6IYG1d2G7F5BBZkuGwDvFXxQy/t/8Ctt0GH1zbxkcGD2Kz8HBzdITHp4f4d+UE34lJO86xUlWIayBpRfD8LjaaAS7WPTxUuzjvT7EWjdCjLyJCuLIbVKkdv2uO2c4Ssu1NpBd3UG1vYLT5EG5tnsfeygqyVkc2FA19shofPt0cSIsgtCWSIYJnBDoL5EmCSV7jsPZwVNIOAiIl269KDB0mYgOdtEJb0DaGJWaYcmPh+uJhE1YFgiyFNx0DlAZNR3CyFHExQ9spEPe7iFZX4S1voWwtoQ7biFsd9NsxOpQ1Gi9RKb5Md00lhcalTDwpld1NCRaLIgki8slmpGk870Fu8m1Ct+zsTW29KEfWjbwFCl5plrYF8BuZxe/N3Fx4VW6kDBOR8xU/rYCbBuQTEJdJxQa8JaMzJBgpwW0M0tD0WAV6+XwiMcoSk7gEYVtper2kmFeaipyTqUtZkEmTZ8FOgFQ2oAUbQUyj5GuozyuPh6wp+uORObk/aTCeTbB/uI/RZCQb0rWVZWxxA9BuyzXilWTQlLA1GwcFg7E4NxtwgBupcab3Kg95MZTGgjucN9VflN6duhlSn1Uy/3TjwiKec6xudCop+imj5OP5+fniZCgKK2cuLTXM3sULTDbJHHQ0MJ7UNqbA4QZDflQm1xwjX8Ap7wZZnv6drhX2de0B6KNOkjT1TY4F0BanOfmK6tdqPFvJfjLsPmHeGj/TY1DSePAZoExBM31XBk3Nw6wMK1g8W234kJxnI/c140sTupWlI41JSa6tRd680gmw2mNsFZlbHh597ClcJ3MzzySMxA3fTLJ0BTdl3RVZuovnryci/xVwU5Qcej8sMvjmATI2pkmAwmOvOZGiz8eUbbJYab8y+xZZwQpaKsDI+0EAUkG+2GhQwMWGEMk9Y+SWrDcUYjOgtHlPvj6ZMTzyeUNEPosdadrMEBCQoAEBEQt4moAp3jkyr+Y1HC9A5foohW0odnBiKeLy/atMwEu6Y5a1h6KiCscwXLlRJwDBMVmU0txi/aHMHzMESRo3oRkE67hBJVOU0nTexzK2RGreoClLdNoRAjJ02Nwi+98ElYgntRaM83vHgpkn5M2GWSvnWz6zApZzxqaR21p8htdJgprIEjdepnOGH9lLEnhj7tGF8yssNuPPSMk4xwMvqcyDczm6gnd8XFY2KMMI4+efxsGj/wqz731ZzsV4nOPqXoor01xAGrEVCVlLdRC0QrghwV7g3PoOttd2sHZuB1sXzmOwsi7sTRaRnHNnSSJjjGzM/ds3cePGDZGWD0cjaWK9/8c/gA9+6ENI8wJHh0dIRhNUwrb20e300F+iz3YosljOs/yoZA5SVSCSeK4VYYhZlsq6I/6UMgOweWVSyk2Q3nSaoBV30bBOJPAgaYgKzElgXsUGnPhmiJezMs0ZrkgQNJbXz/KZegq7kZArJC1dvMaNLJ0/lVR82XlTdCDKSD+Vlq73q0qY516aDKC5B7ipDY9a5Pb0NJ0zMiX8UMc372fL3LTrkGUK2oARuxq8GnPTjmULJM6Zm/TYFEZkocqW1w1uKpB0HIqlsx1Dc3jt+SXr76KKwcw6PLOLzE35yAuPYxPThnJthO5aAAAgAElEQVQZPrOs6bpemDmyTCXUinYlZFjahtHcaobvUdPLXescAWglZV3rmIAy69kEs+EY21vb6HR7An6Lyo9AqOku8HpwjTxmUluG9YLqhyGJmYKbbOYSgF9dXUG/2zU1KPdc9CY/gsM1onGQFIU0YVRdlODo6AiHIwdrm+exttSGG7nIR3t47qnH8dlnvoJ3/ge/iE/+wkcxG4+xt38Dz1+5KmnpAm5Sls45k/s/j2CgRAQYexSdh9Iil3uZ4CYbE0xIX11ZRUFGZ8b9oTaElpb62FzfUGm6qDAC7YBzv0WLKs9D4jp49nN/iT/9iz/Gpff9JB7cADar5/FAcBs7PXqqp2I5VKS8l4BqWOLm0MetMbA3ynHjIMW1/RS7Iyao856skaS57JkIBsq9z32C6yJwCGACy76PjXYHy76HWFQjHjpwsQkf660Q66GL/oSgZYqZUyIX5YGyN0lu6nc6WB8soReGcMoKLkFu1n5pgSyhRL1B1G6htdSBH5EcRRxAtlDyeB5DMRrL2peRWEB2uxfKuMKlTTif+Aj8j/+ncGoK5l0886Uv4MWXLiNNxwjIfL2flv5Gtkc/9OcouGm/LFj5KoexWNvLOnCqMBdwc/nFH/oH+dt6w/uydF3s7SA5LUtnkeq0mfJdI+SEXLj4X9/xs/iH//x38UCrh+neNdx64WXkuYvWjz2E8lNPYfv8MvLlEvuf+mtUtw8FeXGbAC4CZCI9UVN9yiwqP4DvBGiVlEyWyPyZFiGVi1tlJUnWZwP13GQ3iYlp9HciRaV0SpHuBJwsex0JkKnyDLMpwU0u34GAm/QwIrDGYl0wNgRoE2RbInDiYjRMkCb0LqFH0DFDQzcvWjC1Oh76AzKoSkzG9CjkxoDPJ4uDC4v64DR1iTBy0O2pbIBg4WSUoMw1nVWLIxaC5DAwPbFCu0swMkCWBjg8mGnqn7CrWHBw+WABUoMhgn0yDgMP4yEBVmNELUU/5Wns3GV0gkZvqUGbAGEGTEY18ozvy3fMdVNXUKrUoDNwEHccFHzcuBIw1GFwT0X3ywpumSGMGnSWWvBjH6mAmynqykflEUw0x+ASAGZBHkjHVcDN1Ifv9tBgpJt5x0Gnw8eEqOoC4/EMWcINWQseMjRNACeoEfcb8eYscxfTYYaahtF1KGAGz3UQN+gOAniBg9EwQzZ14dU8/5kw1/wQ6PZawvBM0gTjUYqm7MNzO6gwlAK6v9RB2PLFXHwySVBLkJWOwYjBOEttMcQeT1LMUhomhOJNtjvdRxMWuPjIDjbLNlqjBMM8wdPTGT61N8V1DDBogPestbHSb/BCmOHr4xTXD2o0GbDiN1gfxIjaETbcNs65MR6e7mKjydGO2+h6QJRWcLIIte8hE/sCH1Wnj+TiOiaPnEO6/RCq7iXc3DyLa5stdNoxluO+gOCTopHAl8YnWzBHM2OhVON2BbmfZry+rCZo4u2keLkosTlrhAXLRjU3ZocNJeyUEOaI6xLLno+VIECH4FvNsK8KTjpEPj3AwWyGI4bPiPY6kK765vomdja3sLO8JAzOrC4kCZ4Sbd/x4DWBnO9M2DwV2m4pTEXiqzEl8CyCZUNuvgW4MqwAKawVxCT4NYeDpLjRn14NhLwbs+f02vJaQEzeS/f6WtyszNPRLS4rYAUBTd0UsjAki5NsV35TRhzQSlYk+uZfAqLc3EhSMec3EVHKVi6hTI3zqcjWKTuzZCNlV8gmyzAnxctewGRliAqAxtHDIBBupOOWsGtu7R7hxu19DCczuH4khvVkCzy0RPYoZegecqap08PPMP04rsjEzySvoVEg0rI5pf4guKqbqljCsfRqErhQgEG9+cg+5XXox556hUrQBtMyS4zTAjPK4aVRxhOq1iacLwmEWKajrGoyNwKFkdRJDIM8TllgIuNnKAH9bEWoRADLrAFzspcFsvRcz6Xihilix4uIUNmwmqeWH6dcS59KqGC6nhhunWEKKl5v4340lEktDRSUJNCv/rV63UygFI+UMjI21eSldWzIlwBx5j4RuxLd9As7xfhsHlsgkCVVynqsAJsnvta8NpJkbMAdAhQMBWE4zXI31vdgoNBjTyi4WWbKvKUPpPkmGMJvSmPjOJZ/7e84BvjfakugjYwfRNqolU5a9hA38QLYyfgrcfk2mzpcUzgOTDtT1n17DVxj+2D6i0aGLNd9YUzYGCthVepJv4vXgP5OL6mCn7znCPjIcZqGj157W28osCjjSsxC9bXlr3OVtP7MZsAigCKMQSPZPv48hjpogHfrEmrnTjYQ5odvGOXKAFUQVth1hmEt8JKjTDDxphS0VoE9nxvqRYbpAiPagkQS6iT3DUPnNCCQr8N7Xl7DCxAzFVvenufIHpraU2iYPMe5evJacF/uGQGvDOgqKcS8T4w/O4/VSPn5usrWrBQgpjmcVQKY+4jeTDUo9eQbRsrktJ6aciH4GjpvyTgzgDTB4VFdY8RkcW76a/VXLmmpUzrosDGb3kT6zadw5ZlH8dL1Z/HyteuYHGWYlmw2tdHtL2FlcwMrW2exurOD1bMb6G900O1vIAw3JBgrLxKkZGWOjnC4dws3rl2XefVnP/ghpMkM12/fwN7BHqaTGTw3wPbWDt72th/B9tZZYdEl05kwcOX01vS6BFoteltSuJEJWMBzyvWaTThlDJKHQJ9U1olUcoQyjjXQjeeBdSuvJcEhDWGU6+z4MueKOkOAKwO22WFn5kXOzVyTRE7O5lmeC3CpoWnK6he/WgEbOe8p44+A93wOFnBL53e+F5/LxHY7Li27k5+czGUFyEyo0SlZurKQOdZYk2jokLBpWYeyIWRuGipOFHzU5of83XhpngY3edwE1xYVCirj1mAiWzOInLvkcdPiJZDjL0sSE3getVmjjHOOdz5fGX1UuvBvp30y+bNNhJfnsK6gtYFhbtalbYyb+ongobxWI8Akr7CEOBkgd7FGOu01alPLbVBTWWbICaJTdm5eY86ylPPF610gSRgy5YkdkX5enSt4zjhUjvYOsb6+gSAKsX94gKwo0e31JMGa4DObojHVa6bekQaqYWVLk8fMJbNijN3dfbk3oqCFVROqJY0Up5FgvAYzOf/8bFSYsLEqYYdCypjg4OAAK5uXsLYaIw4DFJMxnn3mUfzNk0/j3T/1C/j1X/4YZrNDHOzexOWXX0buBDi7dRZnV9cQsdvoq7qlIoC60NOUQKE8w3Q2xXA4QpomYi2xsryGLCuE1c3zwuu8tLSMldUlI993NYCJ857cXwQN2TVw8K0n/wZ//Cd/hAd+4u/j0oaLs8X3UN+6issvz/DiYY6Dg33cmjTYndRIb2bY456H9zJJB/Ryb2rErA3pi9wwQC5Ep8WsgQADz8Ga0+BMGGI7CLDUeBi4AbyiBiXiR3WOlHsqx8FWGOJMt49WKxBZPpuhTDRPmWSX6/5AlGDcu7VbEmjEe72SPI4aTlow8U7WQJdNnzZtmIhJ8L4ks1TvSf63VzqoE45begtD7D/cyIdzfg2tX/l5dD72nwkaWnkunvrqF/DS5auoGF4reQrBfebmvTY3b4K/vzHmpj3w02DofVn693VJ34rMTUmjjUJUDDHxydoJ8dnf/M/xyCc/jPLGTVSzI8TtEFWnjeFSjOxTT2PQC+ENXAz/9DHkVxnjEiCoffHBqCQprpEJk4Vl4at8U7ZfQiZigeRIx/dWWYgXyNnQgJsVixmmAav+6/sGN5e5ZHuvCm4qG+e1gZs1GXhM3IuAbjdEFBPcrO8BbtZod53XAG6Sudmgv9JFGDp/u+CmFGc/eHCTxVe7HSkAugBuumjDbVI0TQgnrBH3yNz8WwQ33Qr9AcFNz4CbKWp6uZIha8BNBhKx2EmmKZJJAa8KEXgxGm46/RzrG10kkwmm4xFGroNvNi4+tzfCUdLgnUEXH97ewTp9MssxnhrfxF9kU1ymtNxtwUsCpKhZPqGKc1woXKxROrHewnbPx4UUuDTr4owTosmnah7uT1H5uZjrN+UAjbOE4sEuZu9sIVk/j3LzAxg/cBF7mwMchQPkXhtIpgJOjxDgxVGB3aRElROsYLddmTZjCeliUZSA6FFYpgjKmZwH2dC5tJLwkTseEm4mWJB5LroRJXId2dSQ/VGnM7hFinJ4gGp0BC9PEbdaaK+uY7CxgrW1FZxvd7EatDHyK+w2mXTmo5JsTRdh6CFuhQgDgt2SAyrFTk3ZPQs2KYzp4UUgZkH2tAjYGWaSZU1YoPN0IW4n8VcCMe8Nbt4NxHjlpUH2wrLpV8DCQhiSZCvsFwXEAgL3DGOiPQCLfPHi5Oam1o6y+KpaAEvKOAXihENHcFNl6hbgtJJI2XGaL5nxrA2AYYfO2aQClmjoA/2QmLjLDfDRaIJbe/s4PByiKAtsrg9w9sw2Vgd9AcDKqhCwg2ys3IRx8LkWAODmgJtdIYeQpSEhIo00aTgnCMOKm0WxXVVZ7Fx2WhP4pjyVgUsahkQGFL36pmRUGBaYeEMZJpXiSMdSXknDFmYoQ7f0XB9zKQlkEeDkcdyZwry4aZYQAOMfqG6x+mVBqDnwZZlxNsncsF0sMMPnEEjm8ywJWcBNAYsMe8wIcJlmLnJDsSywXqwEAVRiLnRrc301IEh3cHKs88xvheEsfKbyO/UyVNCbx8HPRrTDeErSH9F+PsO0prsd5WAKbkayVr8Vwc0XdhskpYY68HRxo29BBW2QqOyZ/rEKFirIqefzuHmyaBMwp3HdtelxvIHVuYCvqaPHgpvWrMG+Pu91mSuM17AF3OcAp2HgWtBmsWkzB3IE+OAzzHEvMK4W5zhiiTwcG7gh945lXZnGt1d72ngwTHxlgQqkZdiOtYQbaWjSXQLfBNBkWIOy0CTVmgChaYIIiC6MUQ8BJe7z0WrBzWNfTPmsBDfNtZF5Tt6Wr6ds1cXzweun4UpydtVLjuseWX/md6K8IVAsAUpWBUAAlcdC2bWZnwzAaWX3SnjTxhyBBTLZJ3Ut35yPokbnbQYFzyjHJPCy+zyuf+dp3Lh2GZ47RL+o4ZYeql4P65tLwkqqoz689orI1OmxPhntYe/aTQxaAyz317F/cIjnvvUcLr/0HczSIeI4xMOXHsGv/epvoNdexWQ2wWQ2EsCI5zbwAgz6SwjDGLMZrXYKNGTz8zzTn5LgZsy06jvBTbbX5+Cm60pQIWuGVwI3a4KbDGfx6NGn4CbJDAJustEgnqZkUZtrS3CScyWl5KJQYvOzFkbaIrgp3pV8HRsoBFqhKLhpfS21XldwU2TLrqeSZ3vfGun6awY3TVOB6gaC4Qpkm/VKXlXtdN4IuDkP0WOj8gcGbvKaKtDFLwte8meOdz0Rej+cBjcl0NE07IRJfgrcFJ9TA27KJzePPQ1uWtk6H0+AsKRvpQE3ef0X0TyBGFhbMnQozSTUUIBr+k+K56YrDTHKtGmfwYCs0WSMrz33DVy/cRNBGKDVaQvIyXqz1xlIE41AfavVlv9ebJzxuAmmsZYZHh7JOrq8tITBUhdhwGmFsrkaPj2E88zYAXAsUjVSyJicTGYCMi5vPITlJe4LHBSTEb725Sfwmae+gHf/5D/GJ//Jr2A83sNkuI9vvfAissbFhTMXcH59U8DN2lOPcmXvmzXbNJNYY82SGY6OhgJudjodtFs9pGmGJEkM4BtgeXkJK6srSoaR68KG3Z3g5ref+gz+6FN/iIs//iE8tBFhNbuKL//Nk/j9P/oirhcuuK6zFtjpt7AFH1udSHzz22WFDdfH+VYP5zp99P0IDQPnZgnGhd7jPE+0394Z9LHR74jaixTQjIqxWYVxXiMlQOo7WG61RdGFkHt+1mKck7muMOG8EGWRE7hwWj7ciMQk7lNIsdHzE5DlWlRyDYrIRdVuwfUiATLdIgHKGQpp6hJxcESFRzk82JjgWGbNtLON6Fc/ivhjv00mhzAHnnrmcVx96Zr8LIF7HoH/+2nppvx70/7j/O5f35Tl2DIwrYfMG/35PnPzjV/rtyq4GbQI6uhmmmbDL/1X/wM2f/lDkgS3N9tFCA/9aIDg/AbKTz+LajYS9tzBnz+J4uV9+GRtCqMoRRMy7IIdbfXY5AQpyY+UMbAIkm4vFxkXt6ocsV8bcBNItMEjvoLfL7jZYmr3koKb4xGZm+wScoE43ugcsxA8tDoO+gNKIEqMR5nI0tH41FvJ7yxzcxHcZCqlZW5WpfGmEfmASsiVuWnBzQhp4uHokMxNFlCUdVrmJjXHLPrqVwA3uUhSVkr2Yvr9MzfpfVXRWJqp9RkDPoW56dFP6ftgbv7dgZszNFUfnmOYmwQ3WczEPmZZgsn4FLjJJNhl7RzOxgmmRwmaigykFqIoQO0m6PZpnE/Z/BRlyeTwFm4XGUo3wYMbbZzptHF44wBB1sKXpjP80WwXX6sT9BHjQ/5ZvLezg9SZ4Wvj5/G5YoLveR7SkGy9Gpu5g0vVAI+0Wriw5GK728W5SYidvETbT5EwsZoxDkGGsbcHoIvMO4d0ZwnN27ZRPvBe7G/9GEYr20g7CSZMfSwCTJwIU7fEdSfFzbxC99BFOHHxtZ6HIMvQms7QqiZwHQaJcWwG8EX2FtLzWzzSCm4eafLtk21LaWqDVuxjqdvGcjtEj/vA2Rjj/Vt46eYBXhjOMPUKrMPHpaCN5WX6fi1jZ2MZ3V4sEjSnDJHXucrWSF9U4ztwQ03Jvmy8icYY3yPZe5KDZjaNwi4Xz05l/ywCELYIt7P2aebm3YDMHxi4aTcKC+CmMITmAInxCBPvO4o+jT+mR6aIhgwJo4bnRVieWrSR3aICOwJ25gVNWIR6c+mcqiChFs/KaFJmgmwyhUGmQKcGFxn5s1sjjtvKIiEIx/RSnyEQBQ4Oj7C7f4CX9naFJb+5MsDOxhpWBl0BvcgYJVtJQgZy4+VlGFUqkVXGl6bpavI6zzXZQMr+sVK/Y6O6vNI0ULYeOL+5fiBMMXp+Ur6VcrPBccmAi7pCXplhIlJIAp4KZZJtTPaQ+phat0Sy9YyvItmdVkp7aomfg0XyOgaoNo+ZjzcDIMl4k3NqkuANY3aOkBkP2nl4jAVAFVPUhHizieZaKz6Z5hpxA0IWmAUlec6t5YFlkwqALoOMDFU9SAncmOO5Clpy2FhPNfkMwpYzYLndbC3IsHlt6KfFz2XBTWHFMi39LcbcFHCTEjjro2jGg5wiA5QRfFwMg1GWpVLd5uD5gnTzrlXhnHVpMAUL/FmGFsfoCcMCCz+rRFvyWMxjLRvVKiBss+TE+xp55rxuWaAE3THv6SSpc6W5zvp5rSOuaRCIVyElw+r7R+DKNh4skMQNujZWCDzxmDVVV9lp/FeZ43M415x3y7KkRJnP5a8FbBdAceHLsJrnNpucz+S8qE+m3jdGgipBSUaGyvt5wUfVSpNl/805kowfcSWWmBqxLFD7AMKZXE80Pdm+h0JZhg1mpigBuvh4MvqEwe5gxrlN2HT0sNYmFV83jCo4o3187cl/h6ee/iymBbC9PcClB8/hwvmHsby0gzQ5wGQ8Fsuew6NDHB7ewu2b13Hz2g2EXoR//NFfwDve8y5hwB0eDEVynhcZWp0QvXYbO2cuioqKvoLWosY2kJiiblmKvBr0WuY8SiYoGUv00+T8Qa9N4a+LFQavve4WCbTzc4g1SMnQJwb9sJZVpriwCjnnCmuVoVT0ldSgSxbWwsw04KaMJcOsE3UUQV/Oz1J3cKwxsGgR3NRxaMFNC4AR3BSbgoV1X6wZJDjvVcBNAfMVPOM5sexJaTgZqwFhbop9C9S/fQHcnAfbceo04KZtDghoaYJ3+HoS3mfm1EXm5t8OuKnMTQt4WasLaUzYlHPiPgQ3TaCQrBH0v557aeq9fwLcFLnuMXPztYKbZLsKczPP56z+xVtbxRw+ktkEeZYLGBmGtO9ScJNf/J2kiM+OsLa2Kvfg955/AdeuX1fA0SSMc99ERZzMP7Q2misGWmi32wY4jeDHfVGNJbMEy4M+tjY20O2ytldFBRdHJ09QZPSVJaBJpjTtcEo5DoZ9TacTLG1cwlI/EHCznI7x9S8/ic88/QW868c/ik/+8q8KuDk92sM3X3hBwtYunnsA51bX4TklKu4baYkAflYNYLJzPIHgReZmp0PgNZZGBc8jx5RI1VeXsby8LA1nBZTZ+FaSEBvOBZuVAL77zKP4gz/8t7jwgQ/h4k6IlfFlVE9+HZPHbqCVd7G02kGH0v/9W4gZuMrbrKnRcRyst1rY7HTRjemn72CcpTicjFHQz6rSWrLdDrCyPECnFyOvcglg4vzqJx6TKMVywKP6kjhC4GHa5AJuMiDNkRA6Rzf2HJ9875DdfdOQFUa0K3OzeMdTps5r4TvI4kDCWelWFpbK5uf/xL6HzS/aSJQlHKaos5DmvuXsGXi/8hHEH/9tZew7wJNPPY7nX3oRWZmLJVbs3E9Lf+Mo1w/vmc7v/vUNW8IZAYwu0Mfg5uv7+T64+cYv3lsR3JQU5nZL0+8ok6gCPPWLv4mVn3kPvO0lNNtd1EcTuDdG6FzcQPr0czi8eR2OWyB/9ntoDmiuocAlEx4rasNo3FtooWQlVOrRxMWFxRBrJWcB3HRkg5/UlKq48Il0fJ/MzXuBm7JZnBdMLlptytIV3JyMKeth/UI5IGWUBVyXknAWNcfMzTvAzbksnU4frwRuJkaWTnCTRRqp+YGyjoIaveWOLMJzWTo1XYJfcEPx+sBN1mAM5onbx7J0eoSKj10V3QluUpZOJuMblKUvgpt1U2A0miFP2bFvwaUsvQ7gkrnZbxC1/B+gLP1OcJOdWnqIUrZOcLMqyRj04EnRB/RW2nB9F7NJIh6rBHuFjRa6cMIcg9UW6qzB7HCKKiNzQ31pHS/B2lYofjf7tydA1sLNyscXJkNczoY4vzzAh7fP4+y0wTBN8b3ZGP8y28c3mORXhdhwPQw8D7Oyxs1mH7mXoeXF2PTO4GwTYMcZYSsEzrhL2PKWEQUNgmaKBikOfCAPWTRQ0n4WTbePZrCLpjyA6/WQrZzHeOdH8eKFt+HzO+t4Mmqjd5DjoPQQ0O+rztDNJ2KtkJHFAkqlua3lfVpJkWIZBh5lQFELLpFv0j4YNhKFWOm0sRxF6ARMvqwxLRLsjyfIpxleTkZ44fAGLh7meDuZwV0P9Xof589cwNbOJnoMVapZ0Nbi51Mx9ZC8GcrLCNqRbUWQL6AkTRkklArpppT3q5VwHt+7uqcwKM/pqXsuJ33jc/qrPXMRJDUOoyq3tLwkJsLyE4okkmCLSo4lCMgAfjy1bZ/ycVekPeRlcCMqamxhgupiTsDTbsrsJkskWYaNweMk61HTsRXXsIxNBTcV4JSQECsRXgynkb+54l+0N55ib38Ph0dHsgHpsABeW8HW2jLacYAyI+NBE6qV9EcgwnrfaZgBz0FqwAeR6xqgSNOkVbjNjVkmQAQ3FUqfs5tRYSrQa4nppzXHQoOcCe4lTef5jWMfUAHyFFyxEnwN0zn+ks2UqFOtF+xJQEqxICbXE3g6/ptl4lkwRjz4hAWq4KaER4lHJp+ncnKV4utJtynZdqMrVgNMalaoQI5HACNzzQSYFi9WzvdkcxKAUcaprlmWNWc9NynXMuCPATjl+I2/r34S3jwG3DSMUi0QVe6o40pZFgS7T4Obn3/8SVy/elU8tAhevOlk6QT+CTJI4VvixT02ahbBTcvm5RATJ8o5EdO0dBWssGZxMhisYc295g5jNmCBRmFFHstPZUNrwJETr0Sgx4CCAj4s3MfW10/HkwJnx8E3J0HB+acxgWRm5OrnU5RWfSPnT1MGtNpJ8NObECQyeS1Qb8gSOjrV05efiZLs+X1ix+ICYGjezbyXAu7a8CBoapBlmyZvjkeDeQw4v+D3R7WPGHOIJ6wBHc1Ub71FNXrsGLAlWix+hZwLywpZwY18JA0RjofMhJVxpiBLOha2vJx9c660JNMEb0W5xRaA4KWhpbP/RvY6v/k+bEaFMpdTbpuiuHUVX33iz3Br7wbOP/CjKPIjvHzzu+j1BpjtkuOU4cGHHpJ09OHhLQwPr4vHH+uPnbMX8e73vhvbm2dR5QVms0RsQeh5HHlMFqbsne52McZlKnYwXBc5T3DeIZjFmk+SqaVXSNa6rj0EDpjCzM9KWbqwlrnecJ6RgaKNtNPgpoZY8rwouEmWOdfkE+CmhJWoDyal4mITYpo86gNpwE3T3GOK9wlwU8aXWkgtMjd57yyCm/N63YCb6tftmceYmsAyN18B3DzRTFAXc5k8CW7SP0HsE6gysJ6bBtyU9XVBXn4a3JShSdltQG/9k7L0RVDUgqA8DgkQEgLEa5ela0iTzhfSODS+qHNPUHPfL4KbMr8bgsm8CcL710jWRZb+RsFNrt1lfgxuGuamfR8LbuapJqoTtLMBTyKzdl0BNwVkTKfCsmRa+tHwSIB9GwKWJomEWJVpIfc26xK+Hr8lSVyAaW2EZG4lQOqgv4y3PfJ2bKyti8UD17tuty0M9E6kY1/AerKIheVNiXqJ3d1d+V7dehtWV2JEgYdqNhXm5qcffwI/8v4P4zc//kmk6RCjg1v49pUrSGsPZ7fO4ez6OgIBNhXcJKVb+iMyT+l142cV5uZwiGQ2E+/djbVNU/day1htJNhzxbVC3B1Y44l3cIHc1AWXv/QYfv//+Tc4/4EP4tKZFtYmL2Llq9/CxpduYJC4CNaYk1DCzR2k0xmSlJOXK9ZtJIFQRk5rN2kaic0D/YFKeLSu8h2waRK2Ij5FAkxl1WBjniTYvFQvTc4jlO/7wLTKxeomZNgY96xsahGYZo3H+zJ0BQSV8WvcldX+g0q4Bi3iz36AJFDfZn5ev6KsvZQwO5lPiJMS5CWzmyELtLrgY8+swf/VjyD82D+Fj0j8yL/89DN44epLSKpEais6cd5nbt6rrvm7/7vzu39zs1HmgwExTWdq8WdLi6B92bgAACAASURBVFaKuKEQLDx+8e87fo5/ft9z8w1d2bciuMkJk4FCpIE4nEBqH8984CNAO0DQb6MhIJFkcA4nqAn+3dxFMhsJK7NNOW9JeY7Kvzhp1Nzp5WQoBahC9dZhx5sG7PTGYNflTnBT2UsCbhYefPLGf2DgpiuejGlCs3AtDFRu8WrgZiHMTXpuclNYNeymkbLGIo7gpiOy9DAKkGclJkMCltwKmHRgAr0nwE1Pwn/SlGbwFtwkS8SCm5RyHIObYUhwk+xRLbyEmSXgJnUVKRrPf02em2SGtAevDG7ymi96bno/UHCTDFhKURTcPO25+cbBzQZ+2Jzy3CS42RM/qwoj+G6FwaCLgJ6baYqxgJvcoNAPspKE1tYaJQ9AMkmRzZh2FMKFslm9uMTaZlc8T8mwYEAPQ6q8miyAHMvrEWrPxXRSoMyYWh5gRMDFA1ZW2thuuShu3pRUwutJhd+bjnE1a/BOr4f3dzrYaXs4aDI8k+zhq6MphlUfs6gDHzN0iyO0PGApWMZWtIkzboAHqwwbQYl2UCD2MoQcx/mqbDbT7gGCNu+ZCNeKEJN6HdNL78Pn/8GH8K/f/iDeXrJhANweDkFT0EFToS1aQanW4ZBFLF6O7A4zMEJ9nRwyOsMYbitGzcLB9yQlve8HWAlDLMctdH2WQ1NM60bY24QQhlkCDCeojo5we3qIgzwVEQnlKhtLXaz1uhh0YywvDdDvdyWlu8pLVFmBrKmQieGONkKEfVYZ0pnGRM+ZOhLypVvtY7+tU7P2oteR/dOCcvNV5/i7PffkE9RbcS4JlUJtjifMH0o2pbCyDSilrMyTwGMr4HzJjbaatltZuRTFBOSEeKdek+ozaVAsw0DRs8DZxwCp5nEWmJsfl7DKgYjAtDCtTAgSGYIGACWTh+FefM/RNMXu3oF4Q3HzyvTKteUBlgYsiCPd5FbGY8/qr41XqgCXUskaf0sbOGLiQsQjkkmtTOg0vnaCYswBV4VjFARk0IlK4pljlBKsoHS94L+1hB+VhADNqZHNnAVojFceB9OxAEovj/j4mdRke8HI0rFApj3fJ1hmBpTkZlCYsQQiCSyIp6z5WTbGypDjc+XcmvVGhLXmDwQYFF6yXo+GkSRsIA3li7xK7AzMnnUO3hq+pvye/qWKHZmwBaGfqZ+hYv8qMbYAl8lhkU8izQMB1sjSZADWvcBNem6GbyrPTSbr8lqeBjfFu9ay0oQtKPD3CTalDeGQ2+ouM4Kto+2guFOVbrwz7XOFDWbIBfPmgxnJ8wtgQ7j0HhA22fy9zWijvYI0jY/nN5vAPn8rA4rPgQSTBD/3qTRjvOB6YbxpZbyYZGZpKJggI27IJTFbxp0mmEtYmawHCt4xkEhrEft57A133HRSsEWBM3sf2inLNme4abf39pyVaeYJ+0psaCkec+wxKh6h89PDepW7YG1YWACNizofUxVMJS4wgYdpxSZcKXMFvSb5WIKSLQl58+BHyubUgC0yiZQdz4dqWBpfU6HUUsKWNFiZx8a/s56gvUTYBZorz+PyE3+Bg/E+th58NyZHN/GVp/4aN/duwPNbOH9+Bz/zMx/CxQfeJnNnkk7EG9BHG71uG/2eD79DOxCuy5koqWrE6LT66HjKaGfwR8o101w/YXxTDRAGUtNkXIMFyFWvYgEdaRkg4TIKbgrbW2xTlD2uoZkK7C0yNwXc1IJdHkNZPwkAbDqxHrWemwJKiuem1tgEN+2YlnmJACyDgui5SeYeAeITnpsnmZsECS24aWXpc4a9+HsokGo9N2Uci92SernK0nMX5uYd4Cb3LgRVyFo0DGWtP46T1y1D3jIj7R7a+nPOG1evAG5axt5pz83vB9xcBEntPb0IKJZNPW9iyu9NcJzcd5a5b2TpDFL62wQ3aTlEliSvN/02rbcn7WwITvG88L6LvUDAT3pukrFJ5rU2TrXJQcaj2LEYn0wGMlkpd5LMRNpOFubRdFd+v7q8jocffgRxFOPqiy9hPDwSFRJnjJge0VEkkni16fEQGs9ohvxQlt5ffRAryxEi30WVzATc/MvPP4ZH3veP8Fuf+I+QZSOMDm7iuy9dFZb2zuZZXNjcQhQw9pWFqyr46PEpnsamqOQ4mqUaXDQZT+Qz0zOXAbXHKpJjH2cdJ8QjSdBw4RLcFOamskGvfu1p/N//+vdw/v0fxMUdDxvVLs5dfhnnv3wTvaMS0y5Z6mRFBqiKDFWhDSEq9aJuCG5t0ywVW7mYe0wGo9Fawix60lwzQLjMkcbHRWxuyNoUhqeLhvJwAsG8RiWl/8qWV+Y795rK5iawWUvoJetP3veF+B83Ij9nNoKHikCpcH4ahHklGELjBwKwEhzm2s4dW0nLLEnlpPqoQrOxjP4nPoro1/4pHDcWpusXn/wiXrzyEmZlAs9vZB68D26+6vbnTfHH+8zNe1yG+4FCSvmYFxosWk0XPZ+lOvHQuFf24ExpK/HN9/8cioN97tjUTL4AHHph+CXcqhK2V5MDXScWJqb4YDSFyC4pG/BywA1CDAMHRVkhoAE2iypuv2UyO83cdAXQUXCTzM0flCydNQ5l6RnSNBew0gYKnVxEyNz0F2TpOZIZ60AFHasmE+amnCQxOwc6EijEkKAS46EG1twJbqqfngQKzcFNK0vXNGNlbvJ9VJZO5uax56apov+9AjcbxP0aUdsXYPD1BwrBgJuxCRSaiQRFA4VaEijEcTiXpaepBETVpSfgJkcifR/j9baYfqcMPRqXcEqaYPsqa41KrKy3MEt8TGjMz6KK4VI1mW3A8nZbusMHozGq1EVQETTlcQVoDTqIQwdHN6/KfTGFi69nwFHp40K7h3cMWujXKY7yHF8uUvzpzQN8r+gh7ndwqQdsNikmswyXJz5uMojLzXCOjcl2hEHQYMdzsIUu1uoBtpwUgTNFy1tD2cT4/NEUh7MhOu98B577pd/E759/Oy5deREvt4HDQQ/LpYOe66JNFgdlZdxAE0AU1mQmfkS8LwhuMqG15KaOQFi7BS8OhVXYcT2shhGWoxhdj0VNjkxSwD3ENI6nJQXZiaiQOjmGWYHRUY7kaIhiPOKORoNNmBa7vIze6irWVpawNmiDjA42TZjmSvaJSDdl92qS5lmF2QadmfePN/ZaPGqC7qt92c35Kz9Gm8MnIa3Tj1bg0DCZFkDNxWfptlK/REpjZOLCiDINSc7MTEvn5pjAJoGyuZRcUFB9H6+iYYDK8xeDg1SmbKECBbfs3+2sb6E2AbuaCq2IQQM6l3FDKjJupfvpc52WMPQ4e3IDMZkx2XOC0XSKnD5Hno+N9Rj9fg8dJqx7ykKh9E2YhQJsSF6rfniDsh2DeGaDRSCBgIlteFlOnVxv9WXVz6bcRYK3lE4XtYusdsSbMxVws8aoZKK7CTkSabxeZzkeI0V1xHRBkUX9tAv/yoMNA9RcRMumNB/i+LNYJpI5b6yt6btHcJrMWMrYjseGgkSW0WktB4SZakAZu+GUc2bYdBpU4SByaw2fkfG28K9slkzjy4S4zyX48oLquzsHixjIJiE3Ik7WIAbKfg2L0dYHoedguRNipcdAIZWln2RuvvnAzdOBQlaWbhO8JZZGPFkVBDv+MgD6KVRzAac3d5YFiZXNefL5xwCk/b2ccwMgWEBPphSDoGrtoSCr/W9NpjYAm0H8yKlTYFBH6xyUWEhep1WHZUiqT6QJ1DVgN48loZ8mJaAMJZk3T5QBTICe8z3rFJmXzP2r9gj8tkFlDjLToOBn0TnGnovjEyiMx4UZST/3YniRhkXyc0kZakFNm0xuT6KEqqh8UskbJqzLAKN8GKXi9j47lttzQ80gD2287BfAlEF7ZHJKk934lBKIIjBJ2TJ9oM0lE6sProcL6dIE8BqvBiEGSZEXqrSxmOD58ij4cOG2S7gvv4jbX/ospke7WN15GEU1xeXvfBV7h7ewtLaChy5cwqWH3obB0vL8sxO7CP0WwsBFq+XAiQYgRalMEsxSF2kdy+fsxzm6PR/jMkeZUVRkvDJl3WPSOX3sGmRZKo1LnVsJTjI4pJa6ncBknhcGfKZqgk1zsl2Vw8x5Rz03CY4x6GUB3BRmJoEo47nJmlj+rszNueemsQWQUWtCnjiwOFYXwU0rS9f5/+7gJq1JrCx9zlS064PIXsk0U8/N1wtuCsPXpDiH9JvkeBPprFkXrC+uGd7zQKF5EJeer7uBm4sKBDsHWEm8PVYLblqvS661ryVQaB4Qdqoose/DwxW/RF+bmHL/mDV48TEM/OIXwU0JtWNxa5PVzbWTdcrcZ/a59mf13GQKei5sVXk/k86+CLSKl3ZJIDKV47HKEb6OANwVA1EzLHWX0Ov3wWaVePQqG0uOiddZQ2V4jmwDgpJ4ejTmWjMKi7NEOh3Lf4d+iI31dWnY3Lj+MoZHe2jqQhoKZenNw8vEm5efUSw2tGbhZ/vR9/9DbG/0pIFZzSZ47tmnBdx86D3/AL/1iV9HkhwhHe/jO1deEu9JgpsP7JyR0EwG65J1SHCT416DD3UOJ2ue3pq0pZhOpohbMTY3NtFutebjSec1E7Jp7ARkXToFbvIx15/7En7v9/4lzv29n8WFHRdnwikeuLqPC194CfFuisOgkPnJdxiclgs4+v+z96bNll3nediz573PfOfbI9CNkWQgcDInkbIscVIoyhKtMFZFlkvKJ8dJJR/zL/LBlQ+JYkvRkCqnEjvlcpUtURZFCSTECQAJCGMD3egGerjddzjznnfqed+1zjndALpBgIQkqy/q4va999xz9tl77bXW+7zPIE1n7t8j2j8BZaHJ6CET2QuJWpOwLe0285yotZBaPBSo2dRmyrnYdaj+hCBjwznIzOv01ZWARo4tLr8FnxNwQx+V2FtQYk5lgtyJCHIHTtGgoIo9pjGmgzDL4Y9oIUDVWkvIELzeIe/BjMdRCGPUb0coegPU99+LwRc/hfBzv0pjTc5Y+P63f4ALFy9hns/gebWA1XfBzVsmj7+B3wpzc7GLt7v5d/GVsvS7zM13dqX/VjI3ydpJYpnsuAlqmgKvfuwLqK5cQ0X6OBkqJbsp9C3KMPNKke82GaVgkaTo0lst539uidQhu6bCJHCxhwydosGD6OCYG6lJvCSP85+ekaXfGijETat2et9NoJDK0i24mSKlwbokDi+NsnXd1GTPJPHQHag/ynhkZOk1PWjo8pEbcJOTfCXgozI3fWQp09JnInu+Gdzkc9EekynjDtqdGGnq4PBgKov0TWnpAm5iBdyEkaWvgpvqufm2mZulmse/PeYmPTdj3MTcLJmWHsLnmOBJextp6TfL0t+MubkaKMRurgE3M3oS0mtPGRK3T0t/M3Bzajw3ydw8Er4CA4VElp5lC3DTlWR6Lm4Oku2WxOvOxlNkY3YNFdwMAhdeVKK/FiHPHMync2EWogpQVi78yMX6bhuVW+L6wSEkvJ7pfSwg/ABhu4eklWB8cBVZOhP/Si7kpeuj3e1ioxWiPhpjPGlw3nfxxwd7eNEJ8Uh3C59KfOw2KQ6mJb5+WOM/FGPMnCGOhR7cjQ3ZCMTzEkEeo+VEOOtN8GDT4NHWCbgtH/9vkWE6v47jDz2Iv/rib+APu/dj/bGv43I7RPPoh3GiisVnh2PS92rZ8CSeh4jgj2xY2GHm/UmETHaUAnL6YYQojCT0hjKPtuehG4ZosyDgOXRLed4+JWlBg3boo0NGpgekvCvyGsU8QzaZYjpJcTSZ4crRGDdmGcjr7HUinFpvY63TwWa7g27SQrsVIYrJFgLmlBcWyp61Bc6yqF1Ks4UlJxuxt/5YyLLuMMWvSs7f6qE2XEMLeDOX6FZ88X+CtcoX07AYZUUZtp71wpQOtgHHDHDAQlFwWgHKTCFv4LglCKEsUAUaVgJiTE2wgHLkGKzjpXauNefIyKiNbIoHrRJHblANE5Ed9oZsnhrjNMf+cIKDoxEcTJHECQb9Hga9rvhd8W8lMMh4RPkGjNZzru9DzpKRZ3FekcJYdVsCbAtTS0BtAwjzjuVGXNhgmnqu7m4EOTW8iNK1o5wydYgElbJ1ytjF0F+AEQWRfFe22rr+CLiiRawNQhKmlhS05vqYC2+vrR0Hcq4XknMDRnMDL+CmBgERkLTXRhK02byyQT8GRLKJ1ZbZJoW20eDa5hsZofxbGVWG9buEZY00XfRq5qcrQJ0NnFLGn4KbklhPUNlIb9W1a8m0oyUuwc2NbmI8uFfAzeJvflp6Y9PSKcOTot6AaCvnRcehQYQNqL+i414EoZjRumRVClpzS9PDjBXB3pa3/k3gNn9swUD72lS0iGRb5ltKn6WLIWAeC3ZeI/UrM966vK8M+0eAEyOp9CmsJeAmz8UdiJGCW5CTMk36GpPtgkpY263QRxwYj1+GmvkMlaN6QVNr+R4F1BR2t4IjHJf03LXgp0rYLYi/DM0oeFOu3uiWsWxAFg2aWfrgCvgllghL5qwFfOV0W7m+fR7DypOwNmlcWJYe8Ty1xOAdr+O8knlhVlRIKT1tPGGKFwZgUEKhDSha4NE3UXjNzCVNbkJowqGqqQJRYCwXk15ayJFZVKM5vIbiwlNIZkc4vnUaSBq8eP4FjA+v48TWOnZ2T6PdaqMuU5kP+t11hFEPhBYIhjB1/XDcxvCwwnCY4frcxWFOMGcfH7zHx0cePimsySLN1MPOMt0lV4PrI5mbmYBZ9Kvj3CqgIxVHAkxWAihxr8X5TwLNZM00Pr6eq8zNNwkUWjA3bwI3tQMnDRxJW1cGvWW+aitFV6IfFdzktaS1gGXlvlNwk+fFJnOvMjcleIpjr6xAcFN0GATVVlibMkdrUtUyLf0O4KaE44gfrUpv3x646aIosrcFbnIeXwVKdU21jRpd8+iL+Gbgpn2spFMbIO/dgJsEaAlcvhm4uWjGmLR02ixEkbL+rXc4v06nM1y6dBG9dg8PPPigBAVJjWSa1byX1dcUwlbkf3JObSOC/roCyKtvJkEv3tf8nj6zcegjz6aYzYeoqwxZNkU2dzCfa4APA7jogTmdz0EGKEF3sik//6X/BqdOrmmi92yC5374XfzxY9/E2Ud+Fr/+q18VcHO4fxkvnL8gnpv3nDyDU1u7Uh/SB5LzBbMlfANuWusAlaXPRXpvwc1dgput1i3721usiIS5qTJtAos8F7yzrj3/FH7v938Xpz/y0zhzLMDxqMCZq4c4/cQrCC+PMJO9PhsBLTQlKUYa9iUeu5Klpp7IfG5RHLLcq1I4tJAiO9rTECtZ3ugcwXuSjbKaTXdZcDglohFShCfrrkj9qQwxDWOGBTEASObcOJLXF1sCmcBCqb0iplvS09OphFfEJjrJClR8SvuCTflWIqSLVrePEclZrE3WBwjWenC2jsE5fQrx/cfRnHlU1DSlE+B7330SFy+8hiKbSd1Dlu5dcPMOBdDfgF87/93Xr6ihjgL97/rrXXDznV/Vv43gJpXXXhwLm5PreNlUePYjn0X6+jWMQg8lDZFrMmYKZNUMR0mJOTs7ZKM1LHHpBlhiigpj1Ji6tYCdo7DBUZXibO7gy8EuPhVuoE0zc3emC7OkpZegSkDS0l0Hc0oPSwWLfqzg5tgECknXXTexuoFWQIIT99Jzk2BlgfmMzBeVpdewzE0Fx5iWTiYmO+Vkbgq4KSpzK0vnRmkV3CRzk4mALg4PJlTwwPFWAoXEc5OgXY3OoCXMUPXctOAmn9uCm/O3JUv3ylgWrzeAmwQS6d9SRQJYSqBQCLTWYnjR0nOzMuAmJZE/HnCTtgDBSlr6EtwU78UmfJfgJmXpDBQ6EpaCpKVTZp/lmEwoxeCi6yuDgYFCWxqiNRvPkE7ZheT18uAGHoKkRG8jFsuB+WiOes5KMRL/Kz92MFjjxrWSlOlyZopat5Z00qTdRbfbwvjwGtJJCafuInQzeHGDsNdCFHrIDjJMhz6GvoeL9SFGvov7+xs4RUPt2QTj1MVfjAv84fwyKm+GT7bWcGxzR+7D14/G+OFkhkuFg3vdBv/Aa+ML2z04OyV+J2zBvzHBwyfvw7e/8Gv4V+Fp9P/8P2I/aMP96M/gpEfpe4k6pHeo+jsmvotuFCAWOSKZ2yyWS2l0UGZLgCpw+ftQNhvC8BBpGYMUmJ7ry/MxUXGT71+Ya3yISonI2GaNFXhkxTKlmMVmjYNJiqsHI+wdDjGfjhEwxd2hp1iItW5HQmz6/RjttqZrktXJhO8lE8oymZayTdsxfsMMfgsecacZfglN3v6Rt3JE7cssX86w68QIXpORhY0orCgFByyFiYUhzSwEBJNC3oCb3NCKTxAl58oA4Byk8N7SX5P/JivGbgIUeFj6NMp8J4EetCcSl1WVGRqfNQNxCbgXkIm/sO3g83jC5LQsmfFkhoMhTffZ1MkRhSEGvR76vQ6SmAm6+h5FPmWluQuEx7C4DCvBNz5M9HoSyZKpJcWSQHwjVXZtC2TL8pHCVJKY1ZMvqzwFNiuHdlEiWyerkwwuYX/Jfa9jkG9OYcFlQrL4Ilo+58p4WRB4V/wM2PBRwFLZlatsN27Gxf/OqQTg5HVWZqcmqPMO0sxnggFLhqeArCY4xTar5Ryu8ktXwE2l9Ck0qZaBClAqSGHPo/I2dVTo++bpJnFj9au+d2JbZBErc3Ojl+gYWWVu/q0ANwu8cq3GjOCmQa0rUa7YwBvLuDbeqgY4VlazhTOXXxf+nGYqYFrtTR/WKsIwGfWeM4xMa9FgWJA2+IUvQ2YcARfxJuT9ZcBNjucsL4U9l7sMdDPsNwEe9QBVKq1jj+7EOm6UrVwKyGl8I80Y566lKQsZg90kRC9hY4pMcZ4VjlMHPEdq66BcCf1UUEpJXypt1QaNAT5lvKmlgRS4cozKptPjNmCoAUolGbeqxENyFYyx7rEyB60Apqqy4f1t7n7beFhI9fX+IgAl3nwGFDatAHmNtPIwy0tklKkT3ASZkDXSqkIuMmwPZWlAhEXTSS0h9L3r7wjMCbgpYRZs9jNciPvZUuYn+iVL4T6foD1+FTvVBDv9LWRxjSeffgbp9Ru47+Qm+oO+SCOLYo6SEkx/EwjWMas9cLs3Tgu8eqPBwfUM6bjEhNYbzhzrvUN86SPr+NCZ08jSELNijrohfVPVCrwS9G7kB8FLDuuK70ECy9hYodezNp8Irkgj2QY8GTUV1yeOQ/pcFjnT0FWtpGFwOodaz82CrC2yvIxjMOcp/o4hNTYtXflYtrHFIBT1/mQCNofMmzM36cOt3pUcT5qWrlJzG54jzapFWvqdmZtvBW7y3IkligE3ZXdvfFll6Nv5+VZwU+TvbDq8kbnJ11r13PxJg5urzHA7V7w5c9O2XNWW4q3ATcvUXAVkb8fcfEOg0IrnpjyHzIG0JyuEuUkZOD8V1Jzi4OAAly69hhdeeB47W1v4/Oc/j42NTZkbZZ/k8f6kp6NmGDAfW9azFTDXhilxPMmcyuCYgDZgYoyDbruFOPSQZlNtT9C7MaskvZ0WDjwu2ldNZhMcHh6KXJyv/el/8Cs4eXwg9081n+K5p7+HP/rzv8DZR/4+fuOrvyay9B888S28eOECBtsn8cDZh9H2+bpjdNY64htJ0C4OPKPc0THM987XOzg8wGg4kvOxu7MjKhjbNBK1pbXrkQWdKhdtrrmlem6WpnF+46Wn8bv/57/EqQ9/GmeOe9iNCpzeG+LUU+cQXDqEE/gIOX+5CdxqLutEzeaYyIR0fmMjiF7g6rHriVIIdYGGXpr0wKfEnPUtffmLTH3heS1KvWcan4Aud7AO3KzQBkzgiPyc8nSfW1cW92KDFwsrVK4x34+biP0GHDZdeL9X8KbcY7VRnD6N+QfOwj22jpB+776H3PMx2NzB9cMx/O4A8dYGnG4HfruLVrsFLwLKYA0xfUQ9pqV/DxfPX0SVpWIh4nrBXXDzTkXQ34DfO//ceG5aOsKio2PoCW/re4uKNg3ugpvv/KpezSpcmnD6dXB/z0WbZLTaExCFk4NlA/2ItfY7PyDLVrCyNVPqSGgCJeBpKhsypqWrhLKRNMj/5f0fwcGlPRy4pNfTOw2Y1DkKToxtD3lWoMkqYV1J4eBxyaDgVxkIUdUgkA1pg3sB/Hy8iY+2NtAOSqQYwakDlE2A6/TrcFKcTgJ0PFdCIthUlnRCSgFQomgKMTTuddtIIvrz5VJUzxitzjPtqhkymZBchGSybHwkrRCdgXKmmJY+p0Eb00tXihMWIXbj1Gq76PY1xXEyqkSWLgFCAm7Sk4ZbH016DiJHZOlkbuZz47lpN+Liw0TYiBtDNr5qtLv03IwwnzsYHk7Fh9Rhy8vI0iWVXcDNBp01NbAeSWK7JtYps0flQ/RN5ILTXYMYQqcZwdgKRWbB2kyLqyoSUKTTdxC3XOQZMB6xa0/mLcFNgok0eS4kLb01YHiMh2wlUKh0AymAuCEmQ4/vodWOZFEaDqfIM26c22gwl9HD1+Mx8TGUP42GTEiU2Bp44kcawgkqJF3K0hlM4mA8TFHn9D2ifxMlEjX8hMfN5E9gfJQhn/lyTetaUz79EOh2YwSRh/l8ivGYaefWc1OZm91BS5ibWZpjOlZwkwdItgTlWb3NWN7/lLL0Gb1jQlTSZnQE3FzbamNeVJgezlDPCbJEMtaDFpPYVX47nvDYKFenmbWCUZ1ejP4gwuH168gm9OlcQ1Wl8OIK7UEgwHU6LgTc5FgMvBytwIG33ULu1SiOMqRTB6/MMnxjfAmdBPj5zVM4FfXglz6engzxb0eX8WSa45FwA18Kt/FIL8N0t8b/E2yif3mOU8fuwZ/8l7+K3++cQO/bf4ohWiju/xBOkFXmV6i5ueQmjCBN3WDdDdGPYym66NTtuDWYkxoaP0KC+L0ggscNDOcSn/cn7x1KXULZvPlBLXL3dcpmGBjEVEODsuQSRqDjWHweGcQikhEXWVliNp1jMppgQq+j+QzzfI40m8FpCqy1IGWASgAAIABJREFUYxxfX8f2xoZsXKSIY1JmFGna5yLcheA/bymWr0aebljaWpoTJLTUQYV8tHZX+MLYPS6ibyRPwrKxrGB0BeBS4GkVBXujaZ/WRwZwtM+3YPwZcHMRXKLwi0qYjTxcgE1KgQiKaaFtwU2GRCzATcPqE1DS8MwWACOZmGJ7pIxRNis0eML4hS78h3WZEdCumptGA/9QQU0DjcmxERydlQFm0xkOjw5wRMuBnEmoEdYGa+j3e8LqjI1ZP9kUkhqtKOAq4gqHlg8yUSrLiL5SgpWYIDUJY7LqdvPedB01bMWF76iPSuTqCnDSl3NWMHGdXl0EfijvtgWy2p4oIGg8CM38TU++FZLfYs22hSO/skAXnzsBDtRuwErPRf5nHsPagTJ1siEjUVmxWWD5ohyjCpLKh8W5Fy9uwEo75sw4WoQdGXBaIFrxCbXsTR3bPEXqEmjfj5XgK2OVgCZPsXhr2TTsSsGitU6EzX7bMF5dPPbNx/H6pdeE2S2MJN+XZgPZTrwPl6m1TMINleUdhjJOCGRQ7ugHmuSsxdsqOPajb28WbD9hErIA9oV9QnUbA0Je3csxy9UjkB/2/VrW5KKxaYakXtsFQct4RVo3hZvDeFYHx+LuXzB91TZC1kIZ5gpACjtOgrwIdOtmjGAbgUwmATPVWlsWJLcwOEvBzcxVpro9Ni3qDdgp/V+G4nAWXdwOCviLLHXJXO5wfWEqceCjGzNMw5d7k2w+snM4DkEgy1h6qDSbnxbwNW9wwcA2e1mxRVDwURoILHI9DUfRcaqelLaRwz9XcHMpsZf3YyivlpshoJPxCFwwN+17XDSlOXa5Vqmk2fplKsvbPJNc3wAZmZtFJczuOZsfdYMZJbG8FJyjVO+pwW8m7MwyodW+oZHinB50Iqs03sZc1XK3EtYSmUksyuMsxWa+hx1M0Uo6GNUFvv/UMwjmY9x/9jSSqEY74nwU4dxVFz+4WGGWh4iSnjRMI4KL3hxBOUObjSPkaHdGuO/MBI88dAJVdhaHQw9zsslEBWXBTQ0f4YeAl5a5KTYEFtwkqExwkw742vBYginabOH+Xf0OGfZC8JJ/b+OsVsBNNg+4NsjkbJibEljsK3OzpBczG1N64WRMCLipkl+eUx6HcOnNfC6gOH2/KV8nAApH5MZLMoL6nyq4Sf9PDRTi8QrbX9jBy7nQem4KuEkPVQNGWnBMz0Ej4CbnKo5VGXf6gmrJxeMnm3NFrq3y95vBTTttc44juMznst6SGlSmDY8Fm1Hk3uqleHOgEEeZnlOzQRFQWRqRbJD5ZOC/kQ26qkiRRofx3LSSecs+lXdsxrR4Fct1KOQa63Esw80E/F6sH8smi6ghuBc2snRaGtHqgJYFYmezwlaVq08g3UjQeX7odcka5OrVa3jiiSfw/PPPS03x/ocfxGc/+/PY2trSoBjWWvRZlCaJWkfUtZJGVkFdywLlc/BzVuUIwhizGYMPG/S6PXSSBHk2Q1Pz2tRoKo5xgqEMKNLgSnp6jscjAVwJUJ9938dxcncdgVejyuZ4/ukn8Edf/zpOfeAz+M1f+yeoqwm+9h/+P1y8cg2nzz6Ie06dxXR4hNdeO4+kGyOME/hehE6bSe3c+5MQE8l545rL+oh7p263i2NbO+i0SGxhsCkbBBqaZNdvXkfZRQmrkk2igi6VUpfeeOkZ/N7v/R849eFP4vRxF9txhnsIbj7xMvwLNxAEVOBVmIc+yPQnhih2aGI7p02opuT9YdLYOZ+SWSn3ApcGel2SmFDRwwBOWcpaRsl3RTYmfTV8TxiZMofO5/qcUYiGY4LPQb9NsV1wJOODgV0898QhXIeP81D5JWrWxUWN8IjrRBvlJz+F2S99Dv5PPSh7qREJJWWFne1d3LhxhDhpIWq1pakXeB76SQjfLVB7LcR8T16Db37ve3j11Yvy+lyLfda1YQtxbw3PTl3c23ewEwKdKNH9TBRIw573Gq8VPxchnGYPaRstP/ru5e5fvN0zcJe5eYcz9V56bl7JClwal+IHcV/fR5cruQHINBdYvXHeq4/Vl9Ll2UgTTXJekdJzk0y1GJRzcfL0ywAfefAeHL12pMlkPhcWFZeEDVU2LrqNhz589N0APTdEyw2QOAFil4BfhLACNsYVEm76AgcDz0UvYspqjrKeIk1jpE0LZcitzQ0c77kY+AHKtAa90N2GtHUCJKUwRgkiMnwkoVdHnmFCeWvK4+KGJJCJnvJxVwAXvssASStGj+Bm42A0pCxdA4U0XMEWgPpvLugdgtEdesc5mI4bpOLJrmAPN7HsOgdkqTFUJnHR7nOCdJFPS8yH2qkiEKoySL4OYbRGJMDtro9OJ8J0XEu4ESn7BJCEcsPHCUO0QRg76KyxaEwkjGc+LSRVnjtEWWRkU8WOpofuuoOknSDNMpHRFxm5XXyeqRi31wQUPRedvkruacOk4GYhpvDymoSX6gpR5CAWcNMXcDMj4FgxWEQziNkv5ca73UkEYOLGdyjAJU3lIwPc8/2XEDuAdiKbhdFwjJIGKhx3UkDEcPwSrW6NpB0K+3d0SL9Seh6QWakyXLcNtHpMImZaeY5iRu8nH0WTiqSNaeedLhcigpszjEcrgULOkYAInfUEfszrQ79HbmJcVDKWGxmn3Y1EfLTI3OQ1JBgs48NrEMQFBpst5CktClIB3J2aHBkC2xnWN3k8IY4OSxR5jZrXiN3JsEKn56DTjXCwPxP2L4FrplhTqtLtUQ4BTEYE89gKILuWAVVAvEZfLSAbFchSD3Xpo55OEfUa9Lb7ktjuzEM8P5vj300u4sVyiEcH2/hMtINWMUHF10QXvUmJw5Nn8H9/7sv4N2dOwv/+4+jVHQyDdWwcXUbfCxB2dzAdrOFaN0RRO9jKQ2wEETK/QOEWaIUe1nk/w0EeA37Hx5bnod0O0W4axL6PxPEQKn1Ns4m41WFibO3CFTBTP9UjUcFfFjrs4irfQ4tQSlcE2HfIAuWY9DHOc7x2sIfLN65gNhkiqGuRwrccR1Jj1/o9rG9tI+51dVPleIh8HxHZSGGFkP6fjievxcAkTbjmrWaANbGQYCHOJoNhMtBziTU+4W+HCbU6V6stFUNgtJBXvp9lGC0l8KvFxer8vmSI62ysPo7WQ04xrZDrhFTT+jr2+QU8k08FTfQ1zO9Fum34aII91PBN2v3icXL86p1nfSdbbrlIadbQGj2G5aeVpi7Z7VbKbVmMtknHQoZHM52nuLF/gP3DI6R5gShuodcf4ORaXzacC0BTAjv0esg6yCYLmWtSLLmaSixFn8qaZDpgAWtB25VmndbMxvVP/sacdUmop4zJw7z0MCk8TOhbV9A/dK7exiY4RcB6kR0qo4zFJpleCnasgpzqWmpe0kjSKT1Xj02blm4T0xUpJ4BMD6sGkVshIqgsgKieV1klHM7lGj+zYIiuDB5lvuhj7Tm3QJx+1RMiAOtK4fxm+4sF00XJH8r2MynWUhxSAsp7xQF67QQ7a30psVnCPPbYY3jt0usKEPvKMmQwhBZrIYJQwxmYehtGtoAz4CbDh+iJJTJNApxk2q1Kmt/JbsiCb2ozwOvAxYNnI69cXL0xwTRTibbYZBuPNr1+CobpmqTjTe9w00dcYQSpRYL81WI8LMbBYkTo8S8xato5cL7RUDQBJMiG9ly5zwly80BnpcrRmWrMBuWsKJFVGgqmYkP14uWxKlCpfpESrEXLBYY40AO5ySXorc1wCAF7WBvWEp7D5+M167q5yDNbvD68DmTem3HD8ch5ROY4HuwK01qZxerTKmCn/JV+LNicK2eG/5QQCmGXW59hbdksWZAce7zn9bqoZYJ9zmXYKd+rgDAGrLRszFU2ZU7GpTStlnYSemwKPPEjknNWI6+pDALGRS2f84YScErUHVQuG2IEALnLIENe2UjcD+se2INPz24DQHOtI3gk954AYBxLDVL6sacj7GTXsOOmaIVtTGYpvvfSc4iaA5w98YCwinY7Iaq0hz9+wcG/fXYCvymxnvRxop3hkZMVHjp5iO3+AbrhBG1/jG57H+2NIYb4KC7t/QJG45nIb8XOYMV/Va1GljYtvBbGDU/GJK89H5NluXgn8xuCFNZehddfmazqZcj7lR/SKJO5SD03q1pl6wI0yrpNwI3P1xivZgWxq5INX2XWyvwjDSZHHsNrRGCfN+iC9CGNLVWP+CH3r74AhXItDcgvc4jcHqWyUr1AwDlhFxrfWlvn2OaGgHAyvyvTUu53M+jkqQwwKuNXLBKMJJrHLgR5ZchbBqNlNy6Ym2SrmvuCz18VHL3WJsA2JfU57d8IW06u4RLcZB0jsxYbxC6Zq8s1yIKbnEv5Yhb4WryfxQKoXrBvSEtfaSjYe9hK9NmY5IEswFgL8PK8GHavhs6pGodfLdjDJkxTqNcl3x+bWGKvYR4nax1vaxJXilzASoJHfGfnz1/AN77xDVy5cgWf+MQncN+ZM9je3JDmqAQPmYaQWEdI3aONz1VwU+cIXb/FO7OqMa8YzhpjnjIoE5JGTuCwqVPUBQFO1ov0bizkU/+uNN6dqTBKx+Mxdk6/D6d3dxF6fNwMLzz9Q3ztT76GrQ98Gr/1j38DbjPFD5/8Ng4PR+j3N9Hr9TEeH+HS6+dQ1aw3eb6471QlojR62JgPGWIUoyyIFdZ44IGHsL2utlO8vqyhdVFxpIEoLGmCi7Iy0BKDvrmpeAj7boz9l57BH/7Bb+P4Bz+Ek1tt7MQZHtjfx71PnYf78lXUBOkIJrZpDRdKQ1nuM9ZaXDO4D8i0ISJ+p9KAI0GGdW8DhwFATC5nQyNltoYrf6tp8CVcytRpcxEnKFlb5jP4TDinrYrLJkUFp2TuQSEBQ17UEUsEAswifSfQ6oWyF2fKepmWiJtGGpTOp38W46/8MkD2ZjbC0d6++ILunDiJG5MxvCBCzPDTokLoRuh22/DiGpnfRpsNKbfE43/5A7z+2iWUeSbvT64BcYpkB89mKc50I+ySWBQT2FRFpg2augtuLpb89/wfytzUJd7yU97VV2FuDi6852/kJ/WC7y24WePihKbZDu7ve+ipH7ymu3GXLeENprD7Sb3h1ec1siLZ8Olcqf8wrvMFETxucFqcTOk1U8MpPPzGg2eRX5ug1WkhbvkYAFgvgKhx0IYracu9xkGX3zdkD7gIHfpS5uKBQdZinHrIXQ9z7kREnlhh2pS4UhR4kXLBKfDxtS1sdjL4LUpSG7iZizp1UVf08zTgJgNgyNzstd8zcHM2bjB/2+BmgflQ0yP/cwY3Xa9Cx4Cb7LgPjyYoMgIFbxPcFJOX24Ob3APIgvu3CNzMM3Y8NdKa4Ga7BwGyCW6mM26kCW4yyfRWcJN9T7JrFdzsbLakeBjvTzGfkRHZQlhXaA2AqJ9gcsSmQINDuDifz3Exm6FgpSScviNsRw56qQ+3DPDiiUfw7z/xZXzn4YfQOriAk+tbOP/sBXjPPYXueAY37mG6vYbZ8T5qhvokW+jHbcxjB+OiQLtqYdtx0fNqBFEMJ/YRZil66wn6iYeNQQfHWz3s+ExXnGNCBqx0eoFmxlREAmo1mqBG5sSY1W1NWG1ykSeBhZMUTWRbEvwifm9SmxVyR83URTI7sxLTyRxHBwc42LuKkoXZbI6C3eN2jLWtDWxvbGGt14MfhagCR4DQvu9gEHlosTCl9MYUpOyFs4ylTNytuGp6klTOuY9McfEE5iMqZboJm3BBKVIgQBtUhu25gkpZdoH1t1RGqEm6NhpxCzLaJpeCAJaZYCM6tKrh7yzzyaPW3xYoAoIqC1b4N6ZBE6oj3BIEtX6fUgDr/E+ml4BxZpNnfy7HYTbUAlGssNr4jT0yC/MIm5sAMrvaZOE2wHg6k3T1vRs3MBpP0eu0sbmxgY2NdbSpDuBmn0WQBFcYQMgEBSzA4UX4nW3G6cJ1K3i8KIitjFWV9ApTuQTSXeTwkDc+0tJDUbkYTjMtqO37NOCNvYR8RYJH4rdPgNWwc+ThLCoskCHMPMtKU89NDWox7FvL2hMGJ8H2WkO2jDe/gAWSHszzbMeHsohv/bDg5k3L+srDpDA3oN1ttxQWtDPgprDoDLhpC3rOUyw6ukmEjX5HxgOv1TcfewyXXntdAA0WtWT48CvZDSzUrNSQwQhkbQrgSbaITwBUxwfBTSksDNgh19/GEL/lgRt9/RtPimEWKkOVILUysAnsudg7mGOWaQAMGZ3yGyJgC+m5BRwspG9k3SuMIMtuWsL+Zi9n7suboG/TLNX7xBKT2Wg0I0esJsgsgbB42WzgueYn19K0KECgTpJl6TPGJpHrYNMvpejLHQfjvMIoK+UrWckMi6HVR7/JhJXUa2ngG6WWs4yFbyPpsrxWUTkXEEtsGeixKf6zOidoirJKju3coaAQQSgGDVn2qILF9sM2iGVOWqGzeuItsSRn64uoJ6j4G4rlUCiPsfJYZaTbZoUC/WRlKgBlxsAiNMsC240EikmzR96Lsuz0czlf2MRlFvg5VTxZhYNZJuByyWY1U85tk8ReW5ln1WKIT8imS4s+pGLbpH6GBI+k+SIAn966Ix5HOsLG7Aq23RSduCO2OE+98jyi+hBnjt0PxCE2owZpGuIbrwb48wsFQj5XleDBVo2v/vzreOT+V9DpnkdTHaLOU+RNjtH0LC48/3PobP89HPk1inwKt9SAKMsielNwkwC7wNIaKKTgZoGcSdSmyfPm4CabYBoqp3OtAuA8FwwTYTKxNJ6YO09wk2sG6xvDHl2Am6ZhtQpuCjNNGg4K5Ol0bFj9C3CTzSEFoJbgpoJDPw5w0zL/7FixQJ/u49XL1TKQLRt/NS1dm2GGOU4FiX082Z+3gJsWaFeQTgHWvw5w8+Y1ZJne/ZbgJvcfZNYZKbUFN/k8or7xfQHeSDi5E7hZUz0hjD/OQbr+vfbaa3j88b/EcHiEX/zFX0Q7SSRURxtl2jDjekEwfdUCwKqAtPlnGqbCZlRws0EuMOB0molCod3uoEWfxypDU9BCjL+PUbAOpapE1kESFQpJDZ9OJhiORtg+/T6c3N5GFJTIshmef/oH+MaffV3Azd/8x7+OMh1i78YV7O8fwUGETpeWEw7m6VCIHrNZKsqxIqNycAKmsM/Tuc7RsxRl0WCwtoFPfPxTKJoSN/ZvyDlqt9todzrSLOSxEzAmyMl1Iw7oT0nrkhQVLaP8BIfnnsXv/Kv/FTuP/BROH+vheKvA/Tf2ce+Trwi4yRRzEkUKZms4EVx6uzaFsCplnHNuJrjJa83mhYCb6u15O3BTIPyqWIKbSYueR3DLFC6bJyTQ0CqDk6MEluao2ZAJ2wpuCnOTZBtfwogy7r9LpqM76OcOJmmF7Gc+jaOv/gqc9z2MuCjFa7hH669+Hy9cuCBWVfR9p1Tfy3O0gxpOx0fd2UaHC5ZX4rvffhKvXnwFWTmTkLTAU6ursH0Mz6Qp7u1G2AkU3IwIcBJgvsvcfC8Qqtu+xgq4qR0NZQXoJutH/h7AMe9uoNA7var03LxEcBPA2b6LrsdNIotSek0oU059sW51a3unr3inv9PSSDmCtkBVrzZS0BnyUdF7I2khEBZfDsxd/MmHfha9vSn6ZGj5erSUr7G4E68zpquxqy2AgXCgREIKZOLzQyP8OPdRuC5S0lVEalXgqJjhXDXGn/pzpEdz/LP+A/jERge1N0bGbnDuoc5UavJegZtagTQ3MTdnEyCdafF3R+bmpMB89HcH3GRYjjI3pyhyyhjVj4Xs3tsyN28BN+N2gDx1MDlaMjdFcESsq/W3h7lJcPMm5mafYVM3Mze5wQojgpss9h1hmk5GK+BmCLQpk0eNyeEMaerBRwtBlSNecxEPYsyGc5SHlP7EqNptDOsG++MSs9RBu1egnaSoZymuZxUeP/lh/LsPfwXPrh2Hs3cFQcsF87zy+RC4foD26y8D40sYtzw4yQaCvAN3Y4B8M0G9uQt0T2Aj6uBe18GAthRlJX6jF2MXh/TrbNN2o4tHWjHuSRwcY+czIVOdhXCIadFgQhCScwI3L9wACVQSoKg9YdBMGwepGMQT5HEQcnPa8HG0qmAxxk0XERB6e4TIPQ9zNmJokXF0hAsXX8Xr165I2FAUBGgFoTBy46CN/uYAazsbah3hAwk9WPlewgCtKEATs+HMTTELNfr/UiJqWRSUrdQIq1QYtzQkJ5DAec22EIVdSZmYBRmtx95CgqngJz9kDrHsFyOpXA0iEvkapaUicTYsFsMQle65AbIEM7DyNqn5rQulQnrcj0Zqu25AT3sMFh7Tx4cuGbYqFZVC0SS4qwpPC1luhJc52ws4Y+V5KbGmt55Kmwk089kJhDNUix5W4/EEFy5flc08PW7X+31sb2wK4MkzKSwVJhoLW2CZOGsZH0sQheCFhq2sfqyCm/x5wLApecslGrIhhSnMjTr9oj2UjYNJHgiIVDBhtTTehLIcqyReWX0KjFRS+CgDTGEMHoIGRIiMd+ECuuq5uXwOAlkcx+JpSImgQ0Bf/VT17XDcm7x089b0Z3whywNijWHA9RWmpmW6rUBNb3pubjpfBrgROMgQ5Jbgpvo2iouW7wkQPegmIiHlOPjmX3wLr7/+ugAiLqXVgSbeWuamBThZkBLcFJAzjtU+gsCmsHCMJJ1f5TzzXN5pH6TglY7kJcCuwKORhfKYCcIYcJMKmf2jHPMMIn+m7oIDQ6TrEkKxZKwq60fPkoTxLBiES+mm+k7e5sOwqVfBTpFzSpiL+Vvxtq0F3GRSa8hAA4YvCOykiKuMBNNpkH17U6HdZAjiRMYx7RWmaYkxfaALMkNVApq4tbAyIzLYCbrlOVImB/O9iE9xgNDaCch5X4ZhSXCcoIwEMMz5MXOMgHo3JUGT0abNE3s9boXieT419JC/0fRra5egIKr6306ZVGwBRft8chqWicIM5lowxQ3zUyDYBctamakWfFsEgS08O3XsznPuUrmvIEvTxSQvMcxyzMV3TsMyaF1pJTxUtajNhM6jbHzxWPpUBtEnjmtWQyYowU8dx/JRN+KhXc9H6E2uYAMzdFsdYQv98NWXEBY3cM/OGTRxgo0YGM9c/Pl5F9+/WInMdJ7W+MKZBv/kl5/ATv+Szk9OH/uzEN99qcH3n3kU4fh+fOlzHWRhJexLAR9uC27qfp1QIkkV9PzlEKM1EedAZT4qe1/mt5uYmwQ3tb2h9+mPDm6WPD4zr1pwU4LYCAYKc9FKsHVOEtCPTMC6hB8quGmDgCxzk8D/OwE3BWxdYW5acFPGMsetCdexnpvWwka8n81AlJAkM/kqIGbWdp/MM7M2EIzLdR0m60uGxsoe4McBbtIb0YKJd2Ju2t/f2hxcndGYVM5r/wbmpgE37ZooI8AwMm1zlE2IO4Gbkj5fQoBDztUBA83iCHt71/H449/CtWt7+PznP4f1wQA7uzuiFisysivdxTlUb0buDrnXMMCsUSwoM1hJRHJd8iHm8xSj8VyAs16vJ2saGoJpOaoiQ1GHagkiILV+5Z6ETOHpdILRcIju7gM4ubOLVsQ09xlefvYZ/OW3H8fagx/Df/WLX0E2vYH9yVBeh0qrTmeATqclieRkbtJXmfMgiTtlof6eBDgnk5Hsj9joicIWzpw5i3G+j4uvnRfPT14rvnfOlWIhJPsjD71kgF57DUkcod1tYbC9izjsYPTyc/jdf6ng5j0nBtht5bjv+g2cefI8vFfI3PTkGHKeA7q3l2SVkrn57sBNrksumZvCyHRQhzEagptVBo/zS+OhFruTm8FNMjeFNEDqKlm0ZH0GHgpXA/a8okGSU81Qo/rpTyL7pV9Aff/DiOoYEQNNmwpBlWHv4isIyxR+lmKyt4fq2hTtoIvWRx9G+zOfVXvVoMJ3v/ckzl84hzQfS0Mw8VoI4xhR6xieyTIBN7d8oGP2LcLe5J7lriz99nufn/BvBdw0bc+VDaAu+ssN4dv//i5z851fsaspcHFM0KLBmR6E+cSuJuVnGkumYRzv3cey671op+tqK58lExe5WUiYMs3EuRSR6+P5j/8yvL1DVFUmP6s4EUoBrRITK+uy+2DZjEuBSAmQboCTspFOTBk0CNjtLnMcNDkuB8CzsYujvTG+nOzgYz0WuzOkNTBPAxQ5FzRKGbi5Y/FrZOndtqTecbNIWfrsxyRLfytwcz5r1PfNpVSPFP03l6VnBDeHpUzK/7kzN0WW/m7BTa9E0qMs/XbgprOUpR9lKKY/fll6hxUGA4Um83clS2eg1Cpzk7J0hk0dHswXsvTbgZtkyYUx0NogA6JGOqTxOqmMIZx0hmjQoLvVE8uGyZCdS5XOseygxyCDpoKEvl8pstzFrB3g8Uc/g99/9FfwZOFjcOkA4+k+dj96BnvrA8wPjuA+/R24534A+gK4cRduEWNtkqIIhxjGLupkB053HX6/j7C/hardw329LXQIRvkOXnIzjIQR2UPsJNj1Mry/3eC+tRibgza2Bkw9D9Gmfyf/hunVLLrLDBmLQ89D6viYc8NrpDkCMAYEpNS0PKgIoPGcBMKwoQG5S49YSsclIIbspRppkWF8dITD6/sYXT/A+HCCg6rBoR/AXd/A9rFd3LO9idOdFrZ8RxpOJKpL6Iuvkm31/SH4Qi8wFlgFYo/grCufdFGWQpBAIJtAwrhbFtYKeJlCcxHkY3zGFoJVUwi9ichVWVQKBohy3spnteRU+b7xoLJFGZtT1sdLHwUkTDyWIlWFeZbZKaCBWGA0EkDC19JUbytXV7BNPIsJbpJCbdk01uvREAsVVKQEXmXlWvhYv0I+n7LDeL4mRY7haIwb169jeHQkD1rrr2FnZxvrvb4w+lj1FAtZmwKs/JDC10jlFqnfK6ieBSLtcXoEwWVBomcbAS3jt8giwUQwlV5bEtbzgkEVtUlUd0RVIQ1Asq+FRatGgKvyNympzDmX4IwF5qUufYvzZa53SNaZCSqYAAAgAElEQVQzx6usm+JOJVCWSNcNMM2imdfAXj/LOlsFOBfQtGHtapF6K+Bm9xTLn1vw1+41ZCys+Buq5NoEash2QOXB9J7rt1votWMl3TUNvvXNb+Ly5asCbhKUC+mxK36aLAKsl1i4Iktf+lTx98r29BfMTRnrIk+/A3C4MEtYgk/yfgSkNEF3LLDEHkGlqzzLR2MCgNyLUJZNsJugG73alPWnoO6SAWjHr6Z4ryTULs718jil8DQkAo6xBXhnmNS8VwXUIXhLiZ8xrvTcRmwzaK0TEwyhZ65pMAQBgUq9Z5lIzvPMICyboi4yaybk8j6jbE9AdyNzZYFqbD7Ui9DsnegPaeS3ISWCcv5VYs5GjsCpcpuaxgJ9v+3IWlCZl4FgdUUG8sp5MNWFJV3acSZ+mrJPXAI+LNIZPEaPu6oskFMaaWTrlu1uR7BlzHYizrn29YzXs9m6WikqmVeL8W0Z33aOoFe6hCw5IuFnE4VMo6xxkIs3q44VjpGs9EwYU6VEQmPzQR/NiB7cro+uq7ZHytyk7FfvH90PU9rZYE4wK5uhPbmCPmboJG2U6Qx/9eoL8LI9nNo+K8zNnV6Aw3GAbzwH/PAi18YCvWCK//GXRvjAgxdw47DG917cxlOXt3BhP8GNax6OxT189oNzfPinNnFQtFHmOTzxS31z5qaAPAReTTOGa6YFN8m65BgSqaz4KZs5yNyX1rvQAn7LJsTbZ25SBl7dAm4S3FYZtgLpmqi+IkuXoNE3gpt2bhWJPckYMheT1XwbWbq4IyjXWDwO3wrcNP6TarWhIUa2oWV6iDeBm5ataY+fzy/SXt7T5lqsMje13Fo2ON8NuMlzR0n3reDm6pxlpe8MKpMQRgPavgHcFMa/znfiEWrATQGRzfHKXGduMMuetedH9gv0MuU1ZVK58Yfka/KeWH0cxxnb9bP5TGpIkf3GoQE3H8e5c+dw9uxZ/PSnPobTp++VuZOMdn6lP6KE6BAAEza6htIs17WlsmMhnU/n4mU5HE8RhjHW19fF95LNRiZoUx7N0CHuqSSASPYfBCTJ4iSreo7R6Ajh2hmc3j2GkHvBbILXXnkZTz35BNpnP4jPffrn4dVT7E+OMJ0WKHMHSdxFf60P1yP4THYkm2ohmoL3Ap+br5shLzJRsFDdwNAjnu5+J0GeZ9IY5jFlZJCmc7GH4PFkEng0F1CUrPITp0/g0b/3CWyv7WL+2sv4nd/+F1h/8CHcc2odx9oV7tvbw5knX4F3/hoartfcQyYMqAvhyF7yrcHNWszryWi6PXOTYYMW3OS4KQI6BLPbPRcP4pDhCeKtTx8Fw9ykaipq3wRuVrzGXqymJ3WOukzFvoXTe71zHPNT96AOfYSzKVw2ZkYTcE2rRlM0swxumiHgHM/19t4d9H/pc4i++uuoilDMzr//3R/gtVdfQZZOZJ8uKgaCm+0TeC7PcbobG3AzQZzQH5XKk7vg5vIu++v5183MTe2zLZmb7+D7u+DmO7+Q13Lg0ljL0Xt7QJ94Jn18TNqr9VO7ExngnR/BzX+pOKoJTTCem/ITs5sv0lyNoWOdgAjisTN9/kO/gOLqdVQ+u9SFsJREuiNeUoZp0GgXXnf63ASHqOpYzZ8ZosBFglJT3xEZFENFJk4hhUjoDcQHs+UXON4h44idJBdVFqHJyOzgJvO9Aze5aWh3CUqp5yaZmzeDm8TBCHFwgb3Zc/PvFrgZI0kSWXBHw5kwN2mYrZZId2ZuNpRhi+dmAzI3GYL05sxNB+0+5cINpn8N4KYfF1jbTJCn6pFKSxk0lN9Tpn2z5+YbwU1I8NLhAT03uUmgwb4jfqrC3AzofUrPzRoeKYSUrcZAe4Nd/gqzoxTzOVmLEZx8htaai85mF/m8wHBMZo6HiJ5MDX3VcvGsbLfoh+vCnbdx1PPw9Y/8NP7gY/8IzwUeHjwose4W2Lqni/NlgmsHIxRPPYny+WdQd0L0PvgIsHsK9eXLmD73BKZXLsNr2qg7beQRCw1aTQAb8Qb67V1gbQf7G10UnQRtv4eW00bplZjVM9kw9eIYp9oxznZCnGr7ONYj4NnCoB1gve0hCZR1MKHEsnBEMsyuN1MXOV+kZISze8uNlZgDyh4Lpct5pZLU8NAUzkyPLDgPscirNBwpKwpcOZzi5WtDXNwfY0QKF89R5KIbu+i3E2xtbOP41ibWkxBBnSNygcgEnrDiZ0nEQpxzt8hoDFuEZuw+3RyFpU5wlYnShoVns3IMi1LBt0YK4+WHzpU6BwtKI/8WTqhhMsnzmU8tXPX5xfVYwA02Xfielb1mzO/Us5dgsgm4kaLbsMoW4CYBBQkmMF6eFojV+sBYYxLc1KAb+9602FfwdiFPp4k8ix8D0MgxGvBIPC1Z+IhigczOGuPJHPsHR+LVS7Zsq9NBv9fH7lZPgFZl1VnAyrJSlc0ljcFbAb1FOrUBQyUgiKdBlQnC7hHGERkQZOYxBMuTfxPgpIehfiWATR9DBY649gimYixdhKO5YAoqg1CB7CVLc1W6LAWWcpSFASssMH4Ve1oaIugx8pOeYnpOhedmUrbNeFqEAalv3moB+0bm5ipvUEfbG8DNRTiWni8LbkoBYRhzdUl2oY9Bt41+N5ExwbFG6eDrr19BQS8zaWooEMDiTD03A5EQRlEshYH6VmlxQOamGvJbz03eT8Zj9E7Ypr4Tc/usgLqGcanFN6WqfP8r4OaE4RBk7NYoWSxJsS6bMVWaWA9JA+hacFM8ClfATZU92rvR3K+LAC69F4QJaTxTVTVFYF7HB0E+kVfXtVz7mOAmwwrI2iRzWe4fWjq6AhrzvAj4KAAPr2FLgicYblGwaSx2Bq4JadF7lkWr2hJYkMq0NIS5bPwss1qADvElFX9VDXgTObdtUIgH9xIy4HNbMFhBA9pZrKS3G1BI7y3DuBQGLM+7gooKoercIWNe2gwMlVF2J5sFFnTh/cFxpSAsEMo9qIJ33caaZtGimaKMbvm9mTtWZe4WJPVAYEsVRvLElECSXSf3PEGEAjMESKlOqHJJr+cdzPsydFwBomP6VEuzRL0MM4I5cp+rZ51PwI3zCoGTfI5oeh1dpGgnLeTzEZ6/+BK87AZObd+PII6x3vGxP/LwreeApy/RWy7HR7b28T/91jmcu9LGN39wP5671MXlEW1c5njfzhxf/PAcx9YDIPowRgUDcnJtsgngp3PRqix9AW5yfjYNOeEKU3VlWOlsTt00p/+YwE29B5bgpngw8kpVOre+HXCTISZkW1uGoq4vdpyLEeZbgpvCGJYxoeAmWaBWRn6T56a51/k7zlFxK5HHE+wTsM40Mew6yJ9ZcFLmUEv75ti8A7iprGZNyn7bsnQ2NHTxNaE6bw1uLo7FHBfHp4QkrYKbKuU0qs6lLH0V3LTg6HImsPOAmV8N25G/J3AqezU2dGy6eaA2FreCm5y0KMdWNpwy7W/c2Bdg8+rVKzJ/nT55Ap1OR6TYOzu7WBusi3URazKuIwTM4Wto4hspQsafl42HosbhwREOh0NREGxsbqDbVsUIbUEqen+aVG4eN0FFgo7Wo3U+n2M4PESTHMPu5iZQjMUG4tprl/DkE99F9+yH8bOf/Bl0ggqTfILpLEc2rYWFubY+EHIOmzmsaanclCY5vT0r/qwQshD3l7QMIbjJ87/ZW0MSsqGoeyECr+IjSi/fdC6S+Syf4erVqzg4uI7B1joe+ejHsDnYxvj8C/id//1fYP2Bh3Dv6U3stgucuXZNwM3gwnU0VFoswM3AgJsM27mZuanhja6E/bwdcFMY8UUBp8iUAZ+0ZM4v0jF8ysuDBA5trQxzsy4pS1fPzVXmZkkGvdtCi3u1MkVajERpJtkVToKM+QNVKcA09xEcWyQE5EUq97lM62T1cm04uYPkH34Bra/8Juo8kdCk73/nKVy8dAFpNpW9WOC7CGh90D6GZ/MK93ZDbJK5GccG3GTok2ng3g0UWtkXvLf/dP75n101OxjZDeiOZ9Fx/tG/J7j5P9/13HxHV/H6vJRAIW4Yzgw8dAPdzukWjAuuWgJz0/uefMjmn1J4LWa04DGMH8rShbnpwo+5qLOQZ7ekwYUPfQHZlWtofE2vFU831a0po7KpdEPLdVf8U9R4myiEeIhxw89NoN+IHChoXKRNgytNgWHhYKPo4zAtMAsneGjNw8mgQUQpehGgyjTgYQFugmneAbr0//wJMDet5KbTddHquvRHvg24qQnXq4FCf2fATbdEyzI3BdykLJ0FydsDN7VWV89NpqVroNCbg5tee8ncnB7+5JmbmQQKkUXmS6CQH+VY22KgUCNA5Cq46RPcJMsSIYaHFfJshbkZVJJOL8zN/SVzk9uxJbhJWTrBzQZewxVcwc1kjQVfhdkwRZaRmxnBLTPx3IzXW5iPU6QjSmpo2cCUHw9lVUiCcRSniB0fYbmOg3aEr33wU/iDT/4KXghrnL06wfG2j8GxCFdGEabDHPNrVzGbHaCzO8BDD/wXmOYeLu5dxP53/gLlhfMoOxF695xBN+lhtHcVk4M9BNMZ0rBCEyWoWn0k3gDdsA2/10Ez6KNYHyBttZgLhZbHQCIP/aZB5PFau9jstXDPehtnBi3c0wmxnXjoRDRQV+ltlgOjLMNcEg55LlzZpDLpNmchbUNYxFKRc5WDko4XRpLkkXUnxRvBC0dkfbO8wHCS4cbhEHsH13FwdIBRWmFSd0G21Fq/i+3NPnbXOtgddLHZjiT4hZtfzSI37C5ha6m/n/hVCtvJQlIWmFSQQcPA9bF8hBS+FliyAObiq4FuJDDHgCeWpmi8PRUcU+mglV5pkrDZ4i92+cpmERzAAKI63ZsgJBNIRGaXhtrYMCFdD6xvo3gYkqVkvOtkzRD2D7fpy/h4Fdwp6GCPb/EezK88V+XqfHZJMi9qCdgYjmfCqkjnGdotDxtraxis9QUg49xPmZjIF20QxVvYuKyyNwtSevk3ZEuIP57Jnhd2ogmQEAWCCW1xWJj5oIxZAE4CIIaZKWd2AaCppYtcHVNcC+tNwGADKshrWZDFeLGxKSjeolpA6JgxAKcFYN3lOLHnVwoBOdc6HvT8mTNrUM1VRqk+ahWAW1yWm7YYWqCbYpnnw1pvG39RGetlLY2Dfq+NQa8lz8pG1re/8x28eumSgJsS8sDkdyNLp98mGZz0B+Ongpv8mTI2CRqwMLX+jeJRKEC0As+3/1hAW4uHaaiLJnSLzJRMIAG5luDmcFwiK8nI5WM0CZdeOgJiGq9c9RlVxrGCmwztWZ5nBTb5u1UE1o5mBWd1DBiAegG+KcFAmiRszLBAZXAIamEBRqEnsnS5nyXsrNKwJYK/cl70gPi6dc0x2giTM2dDQ6iWGnhGuTGvRYJ8cS5t40HPmnqoSwOiJuCgo0nARLFGsMxZZWeKN7TxEbTpztp/0fMgwK0XoBFPWm1AEXglcGj/zb/LPV8DkAr+Tlmukeui5btIfAehx+uiIWLSCDeNFb53zpUikxaml6b32rFuuy8CXBkQmeNOVPWUlXLeMOFx4utpwFcqkTSUSOc8njtjC6rBK5Q/SkiT+mjq7wxwLSGOnEsMW9D0PHhN+LeyApDBpgMFaZOhzOZwZzcQNxmSmODmEC+9fh5eto/Tuw8hDFrotBwMpy6+82KN713IBID/tfeP8cUvPol//8378dKFs+gkBXb6B9hdv44HzlzEoOXi+z/4KPonPwOn3EPelKhd7kOW/pAW3LTyaa5hZA9bcNM1a5iyl23IibEOELBbGdXK3KQFjs5CIr03AJsNFBLPzVsChTi/SFr2Crgpdh9mHifYKJGBkqhuPDdXmZsiS2eIZglPmo3BEtw03swCechk+1bg5jLgCRbcZKCQaTKsyrTt+Ob75TzVYuiMY8BNJsrbmsl8XQVILQhlGY1WxSCAn6TV6/u054Jf3w24KWsiA+regrn5BnDTALY8HtuwuXWutQ2w24Gb1id0lblprQJsqjfD0uiNKkqLlUAhy3KVya5yBMSz4KZkMEwp0Z4Ic5JMy7LIkRD8X9/AsWPH0esNVF1A5jmDdfJSWJFL9aOZh00DzL7PtKiwf3iAw+ERwijG1uaGBApx3NDLuCYQW07N+loL0MhjkKYPg2ymU+zv34DfO4XNfg9VegTPqbB/9TK+9difo3vfh/C5z/wcQsyRN/TPLKRWaCUdrA360iClryctOghwZk4gNhYKbpYy55OJyTmNFl9cYzcG60ikDtewKM4vcu3M9zLnFTn2b+xj78Y1eJGPex56H9b7Wxi//Bz+8Hf/N2w//H6cOD7AZpwacPM8glevww2ZWF4jj4UaAId1A1v4JtyPtX1DKwXurReem3xh9Vx9q0ChiiA2i6Msk/ve6/ZJ10SdTVCnudRTLj1Cud+UQKE3em5Slk4w1fEiCeylWnSej/Vv/BZcL4FDD/8yh8u1XMSoJmgpz2UNFZsLExTmndiC90ufR/KrvwWujnye73z7+7jw6iso8rnsVbwwAD3so+QYni9KnCFzk4G53MckDKrVUKG7svQ7bM9+wr9ekaXbVzIA1sp20MrW387Xu+DmO79iB2mJ18eUQQGn+y46Am6S78etJtlWKkl7o6zsnb/m7f5yVQEvjEv7YcBKSUvnppJFpfEOIgvqpY9/Eenrl4X5YJNyrQeb7OPI9pBpV1lNkn7Kgq0u4XGiFDlegyrmpOPByWpMyhLPlRmenOSYVyGu1yW2vQZf2ujj0YQ+GA7mlLJnXLu4++Z6yIiPElHko9uhLN1DSX8NytKZHv1jSEtfgJs2Lb0Epm/J3Pw7CG4KU6KC45Zod5bMzTGZm8WPAG5KKPDtwU265jW+c5Pn5nsCbk5KSUN/A7iZNZJsnosnlzI3V8FNSUtfDRQy4Kakpd9YSUu/LbhZS6BQMlBwcz7KkeUsfhO4VYq4X0uSPcHN+WiOioWqyx6nJ76ABRsJ3RSx18CbJjjyInztpz6N3//MP8IrrRAnr48RhzU2jndxeeIjPcoQZmO04wrbO2s4ubaNa1fGeG04woVzz6LYv4zdM8dx5t73IS4jXLrwIi698DTKq9eQ9X1sDjYRVAEqMmqzMZq4hNceoOoMkLZjFJ0IXreHJN5A4vWQEOCIKuSSphGgH4Q4Ewd4sBfgzFqIzb6Hta6L9ZaHJAzRYqAGE4LLGvOikjkhp5RY0lcpCdc0W3rKZU6jabecigT0ZBdX07CVzcUQxQZpTm9Sdr5zjGYlXt8vce3oEDeGRzLeGJS13k6wHodYZ5hKr4Nju1vKqCQgJmyFUpOAycT0mBDrwq+YMqqlsLD5DCCpbC4DfJivyjxSQIxyZJWOGyBKWl4GOFQEZpHMrv6EfG+68db51zIXlkxK/jxjWJNlfsqTG3BIwAuyq6TEUum7/bTNLsseNR5tq6xNBWcNM9IwUvkcZIGJPE3CiUTktpDKE7BhcamsQB4U1wlNIs/yEuPpFJPpDPvDIzlmApuc47vdjvhj8e8FoOFrvMWKuQpu0qLAws2EIhb+pYalSECCqzEPRiSpDeET9eKkLJ0MRgGjhMlow07Ui/JmloiykBTYMECMYb1K6jTfr0ielZkncJjxHhTWkssdgY4Phm5x3FjWrAC6dgzJOTNMG9MMVQuAJeBjZXj6GksQ7s2YneoYa0BaGRnq9yi4n02srplw6qLXbWF90FFws6rxxJNP4aVXXkFWlIiZ+m3BTSkCNFRImJtixm++RkyEpbckA4WUuSkMaAE7DGPkDk3eN+FsylhRLEltY6SgFhNTDZcQWTrn0ILXmCPIBJVVcvWlWJbHmfOoP9OkdM4ViuctpenKmjX3qWHfLgJYDLC58Cw0YGdgvck5N8lYIJhHxqL0pBTo9gJhxXJ8u7TH0I6DaUbouCOYLD7nEv7Eg5DRYTi9+jeRw4JZvW9FU23mC15VFtGScE0ajA3+EbYogVFlii5luAQoSgFiF0CJmW9knJNdzSAYuT8UEBUWLIEyAZF1TjoS0JPPq6wlevMmrou226Dlkl3OeVuTj8X31wQbqR3HsnahhFSJ5yvs2RUbA/6OQIrMbNLssSnhdgbUaxbK+bMBbfp+CcZKdpMAP2T/8+f6nmQWN8A0vabpy6dgqYLY4n/Hhj6vpfn0jJ9o4SpokQ2vwSnmCKME2XyI89dehZMe4uTOQ/D9CJ1Wg1ka4rsvA998eYLYSfE/fDJH//gFPH/hBLb7GU5uX0e/dYR26wBOvI9nnj2Fb3/v8/jYzz0K5NeQi92C+gzfyty8CdwUL2cC3KV6/MoQ0/dL4oIyftVTU5oObwFuKsZ/G1k694i3BAqxWWRD2JRdq+CmpqUbz02ZA8zaZ9KX6cX3ZuCmgOW8BjKX0TOU7Kpb09LfCG5KWrr4Kurx23vclkM26EY8MldYh3IfLEghykYVFrbxD9YGmGl9GQa0gpvLtHT7PmXlfZvMTTYQbFq68p61EfCjgJscyzbRXK6cTUA3b5rHtWAJFoX8m+/fsi4to9o27QSoNMe/ADclwZterrgjuOk2njDQZa9A0oww1HVPw9em1+TRwSE2NxlAuImk1RKLG96otkHI+YmNoWXTRWvpRWPRNB3yosLB0RGORkcIolBCDcncFNd3AdDZ1JjIvcAPAvkFpeKGoT4Zj7F3/TriwUls9npoiiGi0MXh1cv40//0NbTv/Sl86ee+gGK2TxNlHA2novIa9NextUm2Ked7BuUoWSbnfEgVQZWLryebbQL0emQUE0wv0B9sCctU5iBzruXvpWnD+otmuSnGoxFuHFxHjhI7p89ga2MX0/Mv4l//3m9j/f4HsXush80ow9mr13DmqfMILxLc9OAzYT1hMyQy4CYDxbR2Z1p6k5dvCBS6E7hZS+I53yCZmx7cdlfCib26QDlPUWQcHbRraATclMYFr6dNSzeBQuLJKoQG2rgUEvoU8mpFPdReCI/hZwRHmWEScM+moCuLAAE3yRqlWogEh2PbaP7h5xH/178lih/eO9+n5+bLLwNZAS9KkIccg1TT7eBcWeL+foxtgpuB2iXYfcxdcPMng0u93Wd1/vs/u9poN1Y3RnYD/KN+b//uLrj5dk/9Gx+3lzU4P6KXV43dtrKWKKRk/46bbjJKVJp+c7n0zl/x9n+5WhzIMmD9vXSHKszNTuRgrRvrBofFVF3gB5/8LPKrl6VQk2wGbiZYP5iiRP3puNHT7qp0QxkFG7iSqE4vKvr70F+oymtkB1NcH43xV7MJHptO8YPAwbWyxmfKBP90fRsf6PjwghpjMhTSRrz27oKbU8yn7GKTyaoFFjdH4jXkeOiuO0jaCdIsw3jERD525XiRprKJrbk8eC46fQ9J4iFLKYfmospFl746GnBFuX0UOQKguZGPbMrNeYq6clE5BEIo6yzfG3CTzIpbAoV+4uDmeIZsWq2AmwQwC2VuCriZIqcsvWZw0puBm7yXeH3YtVbmpoCb+zPMGSFOWTo3VQtZ+q3MTQU3O+s0PK8xpSxdeg4xvDpDPCCrM8FMmJvcgPEE+XDIki5c5H6Aql8g8SpEQwcjL8KfPPpp/P6nvoIXu120xmN4Xo3372zhtWmNg9EYTjnHeivAvTsD7HS7eP2ly9ifNngln6JyM3zozD041VqXFMhzV87hygvPor62j533n8V928dRjee4eP4C9i+9DDefwutsoIrbmDaU9kzh0lMp2UQSbyPprMHrtzBrx8hbLYRejLXaw7rvoJU48FoOko6PnX4LZ7ptPNyLcTJxMUgctGKVwHJ9y0v6JNK8vhKjdkqJU8dBRp86sbs1oAV3ZFKTWEaSJhBTNmM353Om5WY5huMxhrMMR/MMh9O5/DuraiRhgNNkcvY7OLHZxXYvQSvUVFwraRa7NwHerNemSqGXwKZh9djtt/GzXDK9tAhfPN4CPgKo6vFLF8nIOt1aPZx082sKcQFqlsU8A9wMIrD4qoX9EtzkZlMYYsIetYxUw/2zMnXDfBIQx8rT5WWW3DB534YhKqCcYXcK68qAfg1vZgE9FGS1gKrIgo28bT+HgJyT0Vh8pigZ6nY6koBJtr54eBG0vQWxs6yThfzagMVkl3LtEU9RA0RQBaAFrQJFZPXmVQMGetp09LJSj8Ks1s2z4JQGSFM/SmMLIJ6CelKkUBdwTUgQYqNhZeYCoojno76OAkY8+2RH6lih/N9iWgQ5JWzoFnBTwYGbJfC2qF4AU4bVbHcDtjBd3R2IfGsh51O42KbCK7ipwBLlXvQn21zvC+TBxzz97LN47oUXMUtzuPSy9ZTVIH6aAdmZoSanR5o0GgSRJqRL2jZDbTRQSPcPOvbEO+/tKFgs3nUzgdJYINRo+w42W2JYKUAe91kHQ0r9DDuVFjeCDgr0LKxueb8G9Ob3/DffJ+9pe+7s/LHK3BSfXjPm7bm1jFj7PcdEyBtYAFdBMg04r+C6OsBy4IQGLCHIpH+tr6lCbn5ynHIMW79cO9Y13dxYIwi7nMCLqoQWxyXesTrmKBzV+115rwvGIUeEAXIZ7GZlt3wOvfeNZYKAsa54PMq0JDsHAxabZ7S7Wu7hON4z3luyF3TlnLH5FrvqeRewwWPCbBTgtBxeAwRzHBrW4HIM2+tnQUwLLBnhmt1Syzyk4VU8hwI0rFpqiCWBsuDIPhbgx3OU9VnydxwjnjTU5mWNlIwrzvO0fREJOOc9Soz5nlwkAWXraqFDlGc6yzDcu4x0NoITRMhmR7iw9xqa+T6ObT0k+4Beu8F0nuDxc4GAm/16jH/2yQleHwEP3OPhwQf+Cr3unjTrplmNZ1/t4D8+9j5U5SP44he34DQMJ+Gksrw+q7L0W8FNaaAw1E/ATR1bAuZa1r31DBZwU8fBrczNdwJuksG7Gij05uCmYYXaICiCJTxWSdVW5qZcS/rpCoKvzE0FN2l/Ei4S1QUAMkxQtd662XOT1/EmcNOUzVbVZu99MhL5mtHu/VcAACAASURBVDKHV2So6vzLY5Hv/4aAm3KfGsbaKnPTzl0SRrPy+9W5TZdzbZaRdXkruGnno1VwU86J9Uo1QYD8nuNq1XOTE8ytsnQ61PB1tBGq66c9Zj4vgc/D/QNsbGyIRyaD0IQdLd6eyiDm49ksWTY9lg1i2/CSvWJWSdo5wU2C5Osba+h1OgKIMSCM82dZE5BTzCQv6KmZaiMWDQhuXie42T+Onf4ATTVCFAI3Lr+O//S1P0J08v34yhe/jPHhFTitFq5eP0KeVtjZPoYTx7fhulRv6rjlXlXYj+LFTI9PApymDnN95Fkt4UeDzS1EiaolrAWHDc2THRSbSEWO6WSKg+GBgJtruyewtXEMs1dfxL/5v34H3dNnsbPbw2ac4czVqzhrwE2yPIO6RJawKR/Rc4lRwO8e3KQFAedW8SttUASxgJsMIQZl9CmbZUo6EHCTwCVrSgtuVgx4Ym3JBSCUmrRscmHV+tzPJ30J8gxYvJJcQGBbwE3OZ7X48pMl7fI4Qh6LCxzbhvPlz6Pz1f9Wno89th++cA7PvfiikEN8rru+NgqieBvn6woPryXY9Wt06IdtlSfSnFXlidrqcD4yoYiL5uzqpuQnheL83X3eFVm6OQkLWfo7+/4uuPnOB9PlHHjpCLIhWQ+5sBbIa5PkKUCRoQm8N9immSiNHMkuhDbplyyVPMexjoszaxEcgiZkOzU5nvvZL6IZXUdM1qWABppI6rCKU8oJPHaDWEiSes+Fio0XWjLVTDJTQ/3a9VCOSoyvT3E0muPGPMNL6Rx/hhTP5Ck+XrfxTwdbuL/LSq/EJGeqnItQmJuOhIhwsotiD91ugpgd2CzHZDLDLGOnmJM1u1+URKjhu6quKDGJ0FvjQgYMj+ZIU/J12DHWIkJKGtnoseBq0O44aHfJhgMm41rS0rVbqWm5DADwHDI3XQSxi3aPjBUH6bTEdFiotEtkYJqQZ4WFfsDn9tFuR5hO1MORmzTH1U030TwBGumZFwPdtQSBH2E0UnBTdFIGn1Bwk3/nor/potWKMUtpMp2jzCJ5f3CnKtmhZyO9RAcukpaLnBJwgpsZ06j5nIGEt3CTyK5kq5/INU1nGeYjgpuUv5EDxXOWw/EKdDohklYESpLGwxRlwcme3UZNBZa09E4o8nWCF6PDMddRkdOpQi6AG9Ro9YC45aPIGoyPMvFbJCOP4L9gdytp6Rbc5PksCJ4RKAyBTreFMPIxn00wHs+BqgcXMWrnSICNzqCFIHKREciinJvejp5e99Dz0d1M5HrNBNwkc5PsFiNLj0usbRLcrG4LbqosnV1aBU18/y3ATTGCd9DpMYyD1yEVWbpcI57/2EVng5KUGtPDGaZzMrpC+HWBZMC09Dbmk9yAzo0kQHOz45QeKvqXtRvEXo1wXmHcauHPPvgz+Ncf+UW8EPdwOB+jG3j49OYm9qYZrozHOCwLtOMYH9gZ4PigjXMvXsJoXGOPLt79BB/Z2cB60eDctas4d3Qd8/EQUVrgk48+gCTq4LW9A5x78WVMX34J/TJF//S9yNc3cG00Qn7+aTTD6/Adgh0bCOMeuNupWgHitS102gMUvbaGZbgeUj/AKGrBj1p40PdwNqYfY4OtjQQP91s42w6w03JlvLBK7pausGlGlBEKg9OVkCJJPW+A1ClRF/Ts5DWh79uS+VAyZMKt0ZINc4DQ98Vr8Wia4cZkhr3xFHvDCQ6HI+TDCSI/wMZaF8e31iQ9uhU5AnK2mQqdhCp7pYxewFUtgETCKEw9gUwQeCoht1J2/ob3H8ED8cKsSjHNl4AVzr8SUmKAM7KFDHupdguhFjb0S2PBLQxEBTn1MZyDjb+nZZqtsLVUBqrTiTSmTAKu9eVUFqQyRi3Jf0n2X3qCmgcJo9VKSKWpKgwMBRWtlI0gGBcHnWv1MQqmiLuhLLRF1AGZFpSnDY+YPDpBntGKJMRgMEC/30en5SEiu03mPmWw0duPQIRKvg0QY1iQZIawiGUBP5/lmM3nEigTJRH6nZYE4qRljmlWICfoVQfyfAxDSWv16NR1wgA5hqFjPUUFuBIASD00hcFF0MZYFmi6roa+kH3H8CJ+tSCpMKn4d2QZc0mVv1eQVEI/CJJKN1KLO/FGvIUlyHNI1gLHUGniihQQt6C+Wd6kSjVgwAoLTsOEDFhuGI28UpQ695IAm2tdYdhwZn/mxZfx9HPPYTSdoXRjVF5igEtfgEuCROK/KUb8gQCgMMWADbWQwsB4RgoQI4Dtqs/jm+y7LJl5pRlsC3LLRNpJXDw8UMaVess6uHJYIi+NtYA51wSn+MH3vLCbWIC6ep3ldwZEX3yVv9IixoL48mDDzlag0DKhdazrteMYNE1g4zGq7qnKIpR4KTMmZFwZsNW+VWFocl5htpwA4wa6FH9zA89yGS9VVizel6selsbrle9jLjgQ13Jzf2uMy4IRTfBcWOkLibg2BiyzaWGxYZoMquZRBq6ATivsaIbzsLmflqX4WIr6x6Va0ZVAJdqBdIQFaRj2wiw0116YUwpIEdyyrRQ9kCW70t5HwqQzfp+W2KHsYC1CBchr/n/23jTYsus8z3v3vPcZ7z137hGNmQBIkJBEiqREUqJkWSRlSiSluFJJSn8sS7KVyJVUuSqVf/mRKidV+RFXKokrdkV2WQk90ZZkjZREEuAggANAjI2e+/btOw9nPntMvd+31rmnGw0CaBJ0nEKjuhrd995z9tl77bXXer73e196J6vfoSj6jfLcXlVeg8zT1lf+lsIHO4iKSrzycvHnVNWepMpDAW1MxX8YoB4HiOnPJnOfg+FghJ2tG5KITIX/eHiE61vXkQ8PsLZ8H4KmhzmmpfdifPVCgL+6OEKjPMKnHtqFk7fwsY9torNyFYNxhZ29Gi7erOGZiyv47pUTePjUHD79sTq80sE45XOAd+es56aOP6swJBiQggLHHa0ROEebcy3K5el9qKPBerASQtHzz7alSziWcCBROojHNU+HjG/uArjWFxClakELAq1y097Zs23pvEUUiNlxpIOPz0OH8Jl+kVT6S6K6+ZqxaxBYK4FYWjwR6Gi6CLRgaIp8YtPiiEWGBnEVr4WbdpvM/QZVy/TGNO9t1cBqo6HHy/dR1bMWBqxyk56b/Luogbm+N56Us8pNa7Nit+iE7KI8n7av6/FyCuL8KIphU10UCwfeR2Eovts8L9rVoV7XEgJkihHqp3ys3Jwep/l3Cy4t+Jy2lJvjmBbHZubC6WejYpsX334+sTOh8tEkxNNU3qhfzaNHC2m058i4ZtAuD6vc5PfwGcHzeLR/IMnm7factA/rZVfgrgpuKvas7Z5eOLnHzQm1hZpJWircPDyS4lunM49mnd1OLEbypVgE07wJEflkqVFuMhi2QH8wxs7OHmrNVZxcXpTAW9fJsHH1Cv7kj/8E9ZVz+Juf+RyODrZRhAlubO1ikhY4sbKG0ydOgI+/QmxpGFapuh++N6+3/q4wSTOMxkx0HyDLC6yuLKGWJMajWx98opCVca3e11kxwaA/wmG3B+otWsur6MwvonftEv7N5/8pWmurWF5bQCec4L7NTTz43FV417cRheqzmcUhKp9t3mxFY6CQhswRFJZsT+N7UZ3P9Q3XbQy14xikQj5Q/1uX6lvOqLRHoc8s51aKDqoKE3ZnRCEirgGpek95v0huK1y25FO5yf12VIdD9TbBpklLZ6CQKspzUW6yWwpJXRSZAYNPcxZjPOTGVkQKy7wfsxQOE9o57vg8OrEE/xd+FvXP/G0tJboOXr56A9956SXs7h2JSSDXXFwzJskyrqEUuHkyKNAKfUmipx+n9w7cvMOC7If7T1Plpl30fb9/vgM37/4C7qYFLnYrMMNiMWSrGCcyBxkDGuQhrhOVhhX8MH7p+8hjYWYBKSmtrFBnORZrDlYbfLgw3ZIP1hT7v/ifIM0OEMtig8sINU3nA4YJ6BMRQ3lw+0wpo2eZVqXgZBgWE8SpVoUJAsthheGI8nEPcRlglGZ4etTFn2eHaDsRPtecwwNtbvhzjFL6NXkITIWHnh6ssNGvsNWKENNUepKj3x9hOCG2CKV9Q+AmtwveLNwM0e5wAwEcHjBtjgsiJqbqw816mxFMURGf1AnMfGl9pcJxPNLNLaGpNu5xMcHz5IpvVrMVIAhdDAc5+l36i3ChT9yg6gbrKRaEhDU+arUQw1vgpvrjHcPNUj9npyHtCkeHfYxHJIPc3eimSxbsxguus0xFZojBcIBeP0WR1uA4IUqHXjIFPCoNnRK1OQdJzRHfyP5RiWJMVa0Hp4iQuvQAoHKQn4cbVsJCtv2zhYALWh9uxc88gutnEogT10LxqeodpchTwuVErAN8CQ/JEbci1FoJSgKL/Z74JuZU+FIZRcgTOqImjRIajOfoH7Kkq2oyPgQZEmM9N9m2qXAzoJYDWTXWAIkAaLUSUQkNRwo33bKNip/ZPZLKcLtdRxB6UhXt98cSWqMWBAxXcNBarMkGddi1cJNt6Uzto8ryGG7SH3NWuWkDhUjyjw5zgZuals69jIGbDaPcHKpyk78CqjNbTIp0Meimci1AoOoUSBIHyTzDhUqMjoYYjwXhwitSxC0PUbsl6tJxtycpi47HhR9DBXRxHUdURrFNc4Jeq4Un3/sx/LvHfx6X3QaujgZYCGN8aLUuBYbt3hg38wK1OML7lttYaIV4YX0fvf0hBvSrbDXw+EoTnRISynOh34UXx2jEEX72zDxu9Ao8t7WPm+s7CPe2cG/LxYMPP4jdZA7Pbx1h/5kvAztXUW80ELdWUNH7cvc6xt2bSIJFtJIOdu5rwg19LFYRomAOg2YHVZLgVOEhgYsXowr9Rg0PBAkeiSo83HawtsT7OcF9TKSsc+wy+Vs3HRN6AEsvsYsx1ZUMPsm1KMMatS9hQyVGbo4RNwgFz10hLTIakEIVGtU39GPK0O8NsLl/iK2DPnYJlQ34oqq9lXhYW2hhbWkOczWCnVDGVcH3Kwn2jCJNJhoGFahKkSq2kAt7A2wEgPFe5gIShJvc0fCY6AJZ8l8kPIkbWULGSchFaAEnU7hJOwLCWlFwyeeDnBOj5THwQo3hFb5Kk7dU7KW10uxyrYm+PiCsD542KpqJ7HiTYYJTZFNRsSVfIawFo6JRs0pPfhyTAC3/Jp9Xf6uW08An1XSqHx48jMYZ9g6OcHBwKH6r3MwtLM+hw/CrwEHEljYpdJhwNxYOJHwuENhLb6t+OsF+t4+NzV2sX9vB3v5AlFfzCzHuP7OKc6eWsdBpwo9CzlzIC3rAMVhIlZwCimbB0y0p2tYzWwsl+nSk4pGbGAJKTUCnQlPAo0lWpppNQoy4MTWnVoOPVAHLsUfnBraFE5ZqA7IFnAykUcWSLMyl9mdDWoC04vmwLcb2GlpYbR4zPDviM2mOego3tU1VN9V6fpcaAZbbCdxA1fvffukivvvyK+j2+6Kw8HxtOdcUdCobjHqTXpuEm1EIRzyrFD5ISIzt+piGn5iU7jdaBumwnP467tzW8bMQOjjbkLYSLfigxIU9DU2RjaR5bvL8Gf2yCaDRn9dngknjttDw9uLztGVax6pVQus1ITTTMBer0eQ51jGvd5VaD1h/VT0OtvurAtu0jJrRZEoB8u+iILaWAaY4IX/nZzGHUVLdyQEjcFMTwgUSGeAonp+S2svqsyrBtbhiirwGyPD+4NizamcLbNXcVwOD9PNIzIP4HkuBRtZo9KukYrPEmMVO04ovbfcC1Di2jUUB58EqVaMmEyIkc5FpW5ZrKF1B3DjruLSfR+H9zPpZwI4CA6vs1nGmBSTZC5UKXcQbkwpLA5wF+HBTXuQY0XvXnG8WIoaTTCxRuJl2fAZl0hYlk3uS/qF1n37RHupM8OW5lxb6QrxfJ6M+dvZuiu2G4wZIx33cvHkJ6WiAkytn4dRjzIfAoOfj6xccPHNxjKhK8aHTe/j4o0O0793Edq+Bi+vzeOlqjPMbIbZHdbhRgPediPHLPzUPjCsMCY4dhZtaOLNWDxQIZKqcI4ATyyi2pbNopepwAW68rsKmeZ5tIJG+RiYJ0sdwU8Y4bRMF/nF9Sz9XY0mlTtcKNyXwQxVObLuVNnJRHps5yLSlc44QhZ0AMXvc1jaChXmFhFY9qWPP7GVUtmc8mTUt/Xa4OX2WGXjIZ4gGHClMnP5Sm2ZVrFMRJmnZ6pOsn8l+r34C2449CzdlTPKcGqWnqDxFMay/rYJRB6F+DqtYtJ9L4aYqQ7nH0H/XtZ39JfcL1cZBKHsUCxv5dQuz9Tl8/J46Pxt1skmBtwDQ/jw/K6+VHJ4tCNjrZYpl9jgt0BXQb7xT+bUs04RvHi/V+2qloedMAK3MR/S21D0P11xSVDBjjEUxfq132JViZqvVlOeGfh5TpLjtOTE7JmYLXjyGMUHpUReHB4cIgwgL8x00atzfqJCFAI1BXVKCliBBHnsq8HDCsMthjp3dIzTryzh5chmhT9XzBJcuXMAf/dGfYXlpFZ/57GfQH/RQeglu7OxglE6wsrCM06snBcyO6a1Zloiommfb9Ww3DNesWYbdwz3s7O+LuvTs8gqaSU3WDiwQ815i4ZwZFlwx8LXyaojxcIh+byLP/KQ9j3a7hf0b1/H53/0dtBebWF3roOWO8MDmNh47vwNs7CNhYjn9LsMQVVgHypGqmv1QYT+fk5OhFEA0cI0ra27nuP8knSUUjfX+yfrwWFgVUZMLl0ImjkcWB2IfFT0t1eNF5wvpJ6RnZoYym+jfBW4Gqh4tKZzxxM+ZgJTv53FPxQJ4FIjfpxQLpBCi6zy+Nz1Eq2wEWlg47GQLKObx4J3sIPrFn0Xwi7+JgonrcHD+/BW8QLh52EXlRTL+aE+Q1JZxBSUeakc44edoRZ7siwg33Sh+R7n5Rmuzt/nr78DNNzjB6kdVaChO5YsaMPAKlOE83LMPo/KpnvrB/NqbjHFtQNAV4FwzQhI6okIUtcy0Hd2sen8wb/m9X8WoFOQxIx9SVsBaUeLmjQ8bTm58uJgNlVem6H3uv8DB0QZyqguHqbTrcE3g0rcOJfqRi2gC5Ef072N1ysHE85CHvkAE2Y3HPmJuQCc099eQpZgbx6zEpgN8ZzKUNtMPRnWcmeNkU0rrdJaZdHkGPny/cHOeFUMqN8f/kcFNfwZusrXzVrhJHNJZUrg5JNzsEW4ylY6p9wNVBTHimj5XbQdRQlsUtlgXKCZUGBm4iYncG98TbnLxVNIrp0SjmSBJqNzM0e0O2T0kbQ7cWPOB5zjZFG5WAjdpFv5m4SY5nyo3fxBws9WuI3wb4SbBOj033xrcVOXmoGfhZjgDN1W5OeoOMRrzHuUi4bVwk2bobGl8Pbh51GzgK+/5KH7vfZ/AZbeJa+MhFsMYH1yp3QI3eR3ftzyHpVaI89cPcLQ3QJcV51Yd71luYrFycGmni0vdnoQVtZMEHzrXwl4XeHHnENd6fSROjh9ZmcfjJ0/jpY1D/NXNA2y//E0ko13c99CDaJ04jZu9Ia6efx7V+adRVW0s1c9iOD9GOt6Hvz+BjxqC+Q5qnSbmwwSt2jzWW03ciBvInQBRmWHJTbFc99Fo19FOQtw7P4f722wbD9COK9TdTP3cggAF7wHfQZpTNa/eV2FBMOhg4joYiUqHoUHcEMuySyvWkuJKGOOK2rIZFsjdAN1Jhe3DEW7udbG5Q5P6ngR81IIAZ9tzWF5bQY1FEXmNUtJ1a4GP2CcsYLGG1yqDJxs/QUiymFSVHFt8XYzpVUylhRQJ+KzSDZ7O2OZ5QRN0bhZlv1MiF7hpNkCcnxngZvNZuOgkxLIsYCaYQxToomzSDcdUpWE3NPKmukmSx4Z2luqGzSolVEelGyKzdbWbRFF7yobvuG3dbrp0F6itcPrZNHlc2yi5rmbBKJJNZX8wwM7ePg4OjjAqfSShj6V2De16rK3PYShVdrbr098uRQODtMTVm7v47vmr+PYLr+K75y/ixtaOwIlBv4tGEmJlsYPHHnwQH/7Rx/Gjjz+MEycWBMKO2HLtBMgISSXEQMGYeDTaQCv7dwMIRC2mLn0KHqXd1rTlq57tuOWZKuKShUC2uaqvp29a+jRYRQi0BjfJ2DFBTZJ0bJSx8h6qOpCvc64U2xDd/ChUmrmmRokoxy+BgQpupTVbAAfndm015IES8ESRh1PzNZzs1I29iYNvfPO7ePXiJbE0iUNHVGui1mQrOtu2whAMFrKBQlEYI45iARS2rUsUO1ZRZ1K6rXLoDZdCZh2jyxiF43IbyVpDlcgKN3n+Sry4mYs/KNUf/KwKfvRdzNCzlUvTrq2WPNNxOf0m/Rm9FRSASveEve4CshX8WDsCOTSTsszXVPivdhWyYTTgcWJA5LHXowF5RtNsA47k2sh1tapSbS63pr0ipjPeBozLUkhHOwRVC1Mt13I1MIWqclnHGUsK9RTUz2QLFMeFCoWZliyLcs3ASP4/14RSAOD/U2XEcB5R0wfGM1ihpiTBG8WkzGZSWNZWez0WDTabEmwDo1kssI30Vp1l4epUUirqQ3MzmUFkgfLxuTbWHjb4aTrYtNWT70v1tpwzUVkXAjf5pxa/QrmT6ZUbBZzbA5nfGQ7FDTYV7NI+yoKyG2E05rxFuNmH64a3wc0zcKIa5ms5+gMXXzvv4OkLEwSZh19+Ygef/Ph38cK1FXzhmVM4v9kE8z7ZJeN4AeqJi/eshvjMT3ekWDbgukqUpK8PN9nhwYEv8zbBxA8Ebip4+EHBTe3gMD6YxseZMP12uHnrHPH9wU0LwwSkGxU2A0YExgjcFHyvHF2ehbfCTc5909ewxQQBWCxC6WeRLg4DPKcw09iWaBu8GfJGualqV9sF9ObgpoWR1obAvq99v9s9N+2zwQJOnmO+r4Wb9u+z86AcplF83g43bVgR4aYFnoSbVrlpf049zehzqYUGDZRS2CnPiDBAOkkxHowEbDItXRXAx+Bb5+5bIffxGsU8ow3AJdzsHnWlQPq6cJOCDV5jKvwt3CxT2av2hhl2d7toNVawtDSPJKLOPsWVS5fw1JNfx+rKCfzYB94v4yKozeHa1hb6w4HAzRNLq9rpF6kalWvnaZCbPDe0kDNOU+we7GHnYF+KrGeWVtCqN6RQKJ0o1mdVPIpU9cn9FUOX2OpO9S5nNnYf7e9s4vf/3b9GUgux2CxQz/dw79Ye3n11iKBLlWUo608qmlQlS4WqWqMwjOdOcFP0UDlZRgnHj1AFM3CThVJ+rhm4KQ2GSXAr3CTw5hzKtSPT47OxlIIVbnKvSmXqRLxVBW7qB70FbkrFV+Cmjp3vBTcJTrG2gOSXGCj0d1A4tK8CXnjuJZx/9VX0RxOEUQ0Rw/voV11bwatFhvtaIZa9HPXQRUjPTfqHhyr2eact/Q1XZ2/bNwjc1IWB3uB6w7+5v9vvm/1z1XsnLf1ur9bGZITLw4w6R9zXCNEI2CirajHd9PEGlUa2u32Lu/85Q3BNmLlMGDnTe7jwTCJtAXdyBCXw6oc+iaP1dTW8rwqkvnputtJSNl5DH6gNgHRpHhTsRWxhXuygWOigcZiiV3fhP3ISSW+I8fOvItvcQpmNZDEYV/TXjLBe5NhIJ7jHjbDU9BExPGhSIGOLspi6fy+4OZYF6BsqN3+IcJMm4FTmft/KzQVW70J0rXKTUkazwRa/Mi4KXBedBcLNBMPRAP3eGEUawqmo1hyKipQt9AQndcLNGBiPS/SOcvFADWgxUIXIjIKCbf8El4Q7tys3HTeTRR99OpvNmmxgCTd7vb76ybgessJXKEPlJqF+q4YqLzB4y3BT/a+8OlBr8SF/q3Izx0TOhRdUd1RuSuiPeyQb2WO4ORIl6g9aufnW4Sa9OD2xMhj0xugfcSEbico2SVwk7FWjcrM7el24Oen1RbkJl1nVd1ZuHtbr+PJ7PoLff98ncdlv4vp4JHDzQys17Ilyc4TNrEBci/HelTmsNSNcuraP/f0hDsIKebOOx5cbWKhcXNrr4+pRD43cw1K9iSfOJTg8rPD87iGulCncxMej7Rbe3W7hu+s7+Pa4wOhwC2dDB4+cOycV1fPrO7h+4QLiay8gW1zCQ4/+BJyij8NXXsTk/HXxFx01AuTJEGU1gT8ZIU9q8JfPwm2dQFVvSatSrVnHoe/giOqZwsHJAlhoBjjZDnCu4eOeVoRT8wnmOxHaQYQk8phlKRX1gkaZVNDS/9QkZItqhD6p4iNFCEAvW26qCAsIDzy51yTBl1BGWsXYekbF8QRbewd47soNHBz2JeGdSqMkDrC20MS5Ex2cXG4KkBul3OSEvMyiglcAxkUuwSv9hkrxC6KKiB4O+j6aikwYxdZCLo7DcqztPZptIZVy7dDSBSFXqxMhn8dKGVEgCsTiRl4BQsLN5LR1/Dg9WaCGWUNQiaVAwYIZrY3NMgireSGclE2VAULHcFP90RTsGCAz8/SykUg+CjnH/Ezi9Ub1AMOauLkxfqt7PQf7e3vodQ9EicXQoeXlJSwutNCkwVM+xNHQw6tXtvBnf/k0/uKpZ3Hpxh5S2oj4XBdlQEq7Dg8eQXfpoEn7hQ88gv/0b/48Pvq+h1CNKozH7EoQg40pLLReglZDIxs2ozo1oh3ZrIheZ6btWos9RmVnVECEpuLBaSBkwGstG8fj8BdpRTchK6Rm7LCQ1jABKbrp5aaZ3qSaLs3QFjamc2Nu1T7GgoDcx8DOnEmk0j7K8BcqVE1auAlREiVVVSGJfNyz2MA9i3X44k9Y4WtfexrXrl2XDRYhAGGapKBLmNAx2FS4GSH2A0TGl1Pa1W9JSzcp3dMB9SaXNLepKSXUUBKf1etQbR5Eb4Xv3BhjNKHq5Lj1VoXJsy9ilK06emd52eseEDedoQSS6OuIipb3kv152/ZpHG/kNpavKdhUpZwWLMRWQc6vXgfFbFpY4J+8Z8dsxRMATRWMhvdwnaHFB32xTNrWvqN4BwAAIABJREFU9bqb3BsF2NJm7EqL4OnEtNpa1Zrx7dUADWM5ITeqLVjouZJvn3pTMPTBtONKKydbkyv5N85VBPacU0cTo84SAO9KOzrPGdXN4nZKCxuP/tVWlTyTNi/HzPHNDa367FqgOYWvBnnKRlfUgrN+tFo8smIFmcNm1GjaCquKXvux+FZlqYnqoo5i2Ick3OvahuOXc20SQoK0xDZC3pyGb1rAUIZIW4sAg2Fvqtzk56Ryc3PzEtLhAGsrZxDGTbTqKbr9El8/7+GvLmWI0xy/8dGL+PDHnsa/+NOfxJ9fuBc7kxhg4nLBlOAA/O9dizV8+q/NoXQy6YCiKtdCNAmqMxCfsMoqN3lwAthNOI60lBrlprg/sdBtfSqNupXKzanXpVX6ihKYxYKChhuyxhQoyeeqPBffWLlJiMJzx7lDzrWcv2MFtyiSS3bCsNNB1d5W+XiL4vItKjc5J91JuSnBfDJHVAhugZu8t/RZr+zyGG4KnDNQ0MI7USrytpQxY4of5lxKYckoHWXImy4A+33yemyr5XMnZ5HKChmMFYKZje6k3LwT3LQQkH9KQYPwygbkmfvdPhO+F9ycHqd4nWrx7E5wU9rNGfZibAEYiiPzl/kZOX8SOksvTFWISqI6v4fKRJOwno5TCWJqNOqo1eryXOPXxE5jxgJgCsJnQOedlJtd2i/tHyD0Iix0OtKWrgp7VW5WXE8Z5eatcDObws16bRkrKx3UIhbDB7ixvo5XX7mIhc4SFpYWxcszrM3h8o0bGE7GWJpfRLvWxCRL4ddijMdj1P1QlIACybjvMmsLZiUQbu4dHiCII5xaWUOzVlf1rEy/6g8rdbuplZoDl1UfPjcmExTjIbI0ReYU2Li5gd7BIbLhTUSjGzh79SoeOr+NRhYhd2g5xldNpcNR5kCGkb0JuCnzhk/FZ6J+s2lffIz585z3HRbWMyo5HYGbJf0pJQ+A3VT8Pi2uSFt6OlHYGdUFrIpys5jIPoHteIyXoOjKpVcUr9EdlJsEtaVLERVbYcbS6s4OQyo3S+6LTi4i/vTHkXz2NwVu8hn37WeexaXLF8W3Pw5iRKbz1K+t4nyZyd5h0S9QiwK5VvTdTOgf+g7cfJOLs7fn2+5KuWlm7GMYaqtPVYV32tLv/kLtpsC1gaprzjYc1CIg5CLcWFVy26RLLyuxufv3elM/abrRZT088wPy7jnDe6jcY+Uslj1CEZbwM+CvfvwzqNIScS8XgJatNtDP+/Cu34SbD6V6FLshar/615HN1RGMctTuvQfeybNwnr6M/XaI9kcfg//Kdez+89/H6JvfAQaHKBk0BAdNz0e/LHGtKLDgRpiPHUROJu0BXPRXOatCrw83B/0xhkx3o4fja9rSRRMlbeDt/wBwsxSAzUU2H86utEC/+bZ0oNmpwXfZ8tzHZETZ/q1wkw+23Hcwv+CjFtcwHg6k7TqfBHBofAq2bhOMaBpoc84TT8fxiHCT3jJcOLKdgIoEyj60Lf314SY3zTTHVp/L2+EmPyNbRKlCcpAJ3Kw1a+y7E+VmnlcoGCpR6MbeDx3U2Wr9mrZ0ETEK3HQFbtIKobqlLf0twc0W29JdWWDcDjf57016XH4fbemvCzdbDuqNEAf7I4xuaUt/C3BzRFXLa5WbFm46NN8mzuDmsqoQhWxLZzV3gv1aTeDmHzzxKVzxW7iejbEYRPjQcg17R0Ns9UbYygtEtRjvWWnjdCPG5asKN/cN3Hz3cgPzcHBxt48r3R4amYtT7Xn86OkaNg8zfHN7F9erDGE9wcOdNu5vxfju5k28MKDvrYfHWi3c224DvQG2tg6x3h3isNjHw/es4sEz5/Ds3g72nvkWyqefQ8rF/nseQ3DmBA4uvozsuW/BO9rBXL0JL2yjFwVIax6cuUU4nfsw115E3EhQ94FBCBwyvKLyUK98nA3ov+fgTLOJB04sibl6u+XqxpSqI/qUpTn6VDexTWda6dHQLkIvJrGLj5yATvrAmrZjac3jYpPgLUASOWjXUgwyDxduHOD5CzdxYWMXW0d9TMoCcT3B2uIc3n+ijbNnz2J+PkaeOwIFqLZiCzvvDQEcLB5N1V1Sf562jiqxKCVcilTKbn5sqI34bE29IRVuWv8+q86jqsr6cGmblAIBAaMzcMNuIFmgOd5MWrxnvtf6ZrJ4YsCNdT2xijD7tLEbntnXMlrUqRqEsJ5hNFTDEDowUZTfI35vAh5KJH4DnuujNxxhY3sXN9kGNhojiAOcO3sGayuL2Dsc4Z//3/8Wf/zFr2J3fwzHq0v4k4BCnwt6bmZ8eKWPwKG9yRgZhnjgiYfxX/+9X8cH3nMW6V6B0uWC3KQ/m1ZgwTIzbZFTRcqUlxmcIt9jvFdFUnccDiMuo4SbhU2ZpspQsMKxmk420cdtaAKe7DFYECWKNwVHthU18anGV/XrVCViwmLEh5G2MZIML2hjCjclQZjzs9k8EajVIh/3LtVw/0oDrtgpuHjyya/h+vo6KqYAc7M8s+gXuMnfcazKTQM7ozCSa8qvqyE/QaxtTzcg+C5bZpTn2/AZEzhhXosg51vXRwo3hSZY70UFd7NKZRmXVt480+18+/dZ+KneqDY8ixtl89t47NrgLO2UOYaGCjdNk7UB/dzyaauhVdvatlxV9fLfGXpFgCfBVEZZq/e/kmECzFHgIJtMBF7RFiHkb9dD5FHtHMjvuYCtxMeqXst4rTJZiYMuEGUemroYGa9cM/ZZtBd1ZqbwT5JwpY2RrcwFxmmGlMpwtn8TbtKDUeYy+lwTDmqhSNyCb5t3rLrbhpSJHyOVdbqzn6perVevrFfZdTULN+Va3gpsczEy5j9bkKz+paJ4tLBW5tWZFmBzr8nnMAnSvpupvYAt8sgg0de180HphBiM+9jZ3ZC2dI9wczLA5uZlpMO+wE2q0xs1qkN9PH0hwNcuFFirHeC//5Xn0VwY45/9xfvx9KuLOBxyvURFHFs7YwRuiEeW6vjMzyYo3D7IiegzrQnu6merQW5MX74z3LTKTX5WjqtZuCnsXWwJPGlLf124SbQpDzANOmMisRTUJM1bVXmv15bOhxdLb/wenjOFswqx5BcBCQUVt8FN205++zOJx8tAoTdqS39duGl9lWkpEPpyrjknqm8rj1F9XqVIZYJ0eJiEyHaOsONWZm4DAO1zz3qWWmXl9Htnksrl9W5pwbcipVtV+MdwMzJevQob+Zqzys3ZucvCTQWsx2Pcwk37/LB+mXdSbvKzzoJhO4/Y4+bXxmNaYenneA3clHHFMEcWD8dyz1CpyXWUDSEigGXBmPd0vV6XPae2o+t4vBu42ev1sL93gMAzaemNuszd1kJCFINcaYnrxmxbOuFmip2dLuq1JSwuzqGW0MJtgN3tbWze2EK93kJSr6HdaSOuzQvcHGcp5ptzEvS5u6cp6hx3oH1a4ElIEtvjE8Jfem5OxgI2d/b35P49uXYStaQ2nRdFWRiq5QLPGYdcQYswmSALFMM+0m5XCo3JQkcC3HY2d3AwGmIOB7jnpWdw8stfR7M/xigFUtr3JB5c2miIT7wr6kkWkAkS2ZYuwNC0pctzkX6WhNYEh0a56WWEm5w7DNykqjKlkhMoa2xfD+Cx0kXgaawxZFX0GrjJoFUWiCYCJysG/UjAbSXrdLG/sHBTCv9ck7KuR29Nerkr3JQimIGbblSDc2YV3ic+gviXfo3lXinsfPMbz+Dy5UtI80LyFqSgzsJsfQ2v5DnOtWMshkA9pm94LNYKtMB7B26+Kcr0tn2TUW7a11fF5vGvt/73NT/D329fftsO+If9wj/UtvRhifWeJoXf23YRRwSd9L1hwxCvC9WGYgH+wzkNxt+MlVZtBVKsqm1FhJtj8QWKorpsfnOGkpQu1v/BP0T1wBlM9seI63U05hsYPfciNj7/+6i2b8Jl1T6MsPLf/SqcThvjmzvwlluI15Yxeeo8DvwK9ffej8YrN9D9w69g+MorcMZdVOJtlCAx/kzrTolFN8Jy7CIEfUS44XTgZtFbhJuc+AjgVNbEyZJwszWnben03KRf8tvpuWmVm7fDTYK0Wt1HUgvehOemhZv03Bwo3JSnhi54rDdV7gPzHcLNBkbjIQa9IXL2pIq/I89ggKLUVrTWXICYcHNYottlWp+mpYvHqlFPfE+4KQbyKVyvQKMZIzZt6fSizDNu2ALxfvJF7ZUjsnAzK6dws2T7LeEmW29n4CaVUv2DDE5Oleb3gpts31bPTV5F36/EI9R6blK56pQtUUJOlZuvAzfF9D5w3hTcpCcoPyf9SuW1qxLWc3MWbnKTISrAsEBjCjeHGA4InmR7hyAmHKbn5m3KTYYwxVRuasCRKDcFbhIIs83/2HPzzcDNg3odXyLc/JFP4ZrfwrV0jCUqN5cS7B4NsdkdHsPN1Tmcqoe4dHVf4FDXr1A26nhspYEWHLyy08OFXhdR4eLeuQ4+dKqBq90J/mprGzuTFAv1Bh5ZbON008PLm1u41HPhDzOcm2vizNoS0t4htncPcNMLcNAK8fG1VZwrS/zR1Su4tLOD7OgQ9y4t4KGz98hi6KXnXsLFrz0tHq9L99+Dqt5Eb38f+dYN1AY9tJjUnCzhoJEgmWshazZRJh2US4twmpq2mJUtub4eUix59NOJ8WA7xplOjBOdBtbm61hscOPNcZ0hS8diBp/lbE0Mpa1d9lmUpJsgEGmplZUVN9xUKAMx1Twsagcu/IieQRVGeYWDQYZrW4c4f3kD1zb2MICHOKSCKsd8M8S5U0u47/SqJLETnFLNcDDgek1b3egfzA164KlKjO3q3BTSC1HWjBJqwDAZJZqyqdIbGT4LIabdmzBN5nTToiowyPj3zW5itK6pajrb8us5rIbzKWVVUNpOaqGltuWac2LUKNPkdfNkkw2/2bSaBj/7FVXnGEhaFLqBoW+gNBwbwGcVWDzqUM65h4hJZH6IcVag2x9ia3sXO7t7ODzq4tvPXcLXv/FtsQ5wgxqCMFFfMrbDjQfS7pWxYBb48oxrDSu4gwzdxMHqT70bv/XbfwsfObEsi2iCGgIlbeEmstI1FWHSLBw7/v9j5GE3sGz/Fx9Bs4EWpCLKMPuaFVgG42uLz6bnIbTBQfyhQoEUQ47kzJsXkqMxak/bo2NDiRRtmpblaXszh5N+FtmsC+TStmWFZhbklnCKCi3CzdU6HjzRkKAAL3Dx5Fe/hvUb63KvEFBFfijqG1FuUplpgWbMtHQqVULZPEiiuqSnhyZ8SpWmU/9NCzXe4mrIggTxWuQ4pBJwBm4+c53WHmpJIQpsGzZkqJ4Is034hrb/KZaksnYWDtx+WBKeIIpcvVf4HBXlpsDN6d0x9aGVt7cp0DPSZ/lZWvRQcM0tHlWZ1ibAXB+5TpLs7qJggjU9zaZmEGqfSRg9YFdFWSBiyn0YoOG7iB0gchgypy3hXP+pJ57aEwgUoVrGKrUJLBm+YtKzZS4wxzsF+SKQ9cUrjgFgPDaCTcJjtr+zaMNjjmKdx8RDm37H3GCawCyOHcJyUYZbtevMGJD3YlUWFUbGo07WPabYQ+WVhnLqGlbgkf15ob4KcKa7HocevBpAJ+o5acHXABd6LMpY5ArGeH7a66UgS5XSZAk6B2hRQQI4RFWmCl55P1EplVL0Ggnc1LZ034+QZ0Ns3ryMMeHm8mnUkjrq9QLMQPz6KwGeerXAI0sb+B9+9S/x3MsP4vdeeAAXthbRT32k5RBpORaPudj18e6FOj770x1JGB4xoVi6ZYw/qbl2fK5N4ab4KHhT5ebdwk353CaIRVrS+STRZDoNsXyLcHMK/QQoH++FCKp5T98Jbt5yL8kspx70Ni1dwpUEOtobjWNJ71UJ4THJ57coQLUKIbCW8xSL+LSzEUDr0vvS+mO+Fm5OVZuzoT4GWkrYjxybQlzbsj0tHprvs6pUOyfqZ9RgIq5T7c/pc6aS+YYe37yP7XvY+Wr2uSSKbPERDeS5IkBytrhhgsdsgeytwE15DhqVJj8fj6PXP5Spkt7lhJtSHLZqVYI5j63ZzDEYy7HQY/N2uMl1kIWbcUy4qer07wdu7hFuugGWFhfRahJu8lpTWc7xm07hpsC9ip6bY1Fddk1behguYG11AXFUIk/76B8dYm/nUJ4p8/PzCJMQYdzGtc1NUW4utDu0TceFixcRNBI8+uij2NvYwtGgh+XlZZxcOyFwk2rLcTqR0CMCTsLN+da8nBOGGwnQpOo+iiRFnkXDufmWZj6YoLh8NMDw6BBRvY76ygq6DD/dH+Cg8NAo93HmW1/CyT/7IlpHXYxz7fbzanwu+6jGVDxyMry1Lf0WuCkVtteHm9yPMVSISksCXCo3qyncLGhSLMUpWmOIgH4GbrqhBgodw02GvVLJWd0CN0G4yVBD47kp3IJg08BNl23uM3DTjxtwz5wA/vqHEX/mbyGvMsmX+NY3nsGVqwo3OUZ9v1QrndoJvJJmuKcZY4nMIowQxrGsXzhG34Gbb3Fh9gP+9lva0u/UZq6TvX3cv/Gf77Sl3/0V2ppUuN5nmqIjCeCxz8WwK20k4nFBNZDa6979m7yFn5wqeowqwWJvWZblTHqeyKaR1YpKwCBTFSvs/bPfwRFVHZWP8NF74S3UMfz3f4n9f/i7CHt7UombtDto/2efQt1NkO0cYrwcwltM4H33JjaHAyQffhSdm130/+gpTK5dA7KBpNKWbltiPugvc6PIsOxGOF0LETpj9IshJiU98t4c3JQgDklLp6cnFxSsovOhGAhMbM1xj+hIWvpkwkWytkO9HYFCstgzgUK6ZNIF8F3DTSrApsrNGc9NPjD8AnNzMZKYvkwD8afLWJordRFBH0y2YrJtsd2iqoattBX6PZr+U33DzQ49o6iioHLTFeVm4HsYDieiBJ0GChEIsMrpZ2g06asWalt6d4w85ViOkPs5PPE3zBE3jHLzLuEmTaC9moNae1a5eQw3JdBA4GYNUeRLWz4B5A8DbnLw+NEEnUXGvRx7bt4Jbu7vDUW5SbgpI8+mpUuYwExbuoGbMdvSxXNzJIFCrwc3ZZPGhTeVWCYReFa5edio48uPfxS/98QncdVv4/pkJHDzg0uJtKVvdYemLT3C42xLr4d45fq+gM+ReAjV8chaCzXPxYs7Pbx6dIikcnFPax4fPF3Hpd4Ez+4eYDDKsOrHeGyhiVOdEC/d3MGVnotW5WN1voa5hSaGvUNsbG1jnemz7RY+snYSnWKMVy9cxyuFj8P5Ft53ooMHnApX1jfx6tY2Ds5fwv2dOh5+/FHsOA5ePv8KDl54Ad5oiGBtFZ3WIja3ryG4cVXbX515TOpzGLRDFM06qvkVFPNN0IshcgJZsDRcBzUHknS+0ojwyFyME3MNnJ5LsNLwMc809pALX0dTcplSSV8jbpjMbpqLKCqQAl9TcQkdMiQIqFZ2c/i892n1UbLlNEDuehhVOa73Muxs7+Pm5g663YEEynDBRn+k9lwDy4tzeNfSHOoJ/ZY8aaHngpatXhL2Y3y6QoeFIcIuTWc3sc8yn7F0xoUhoZ3CTbW9swnKhCDatlphLMnB1jNstlNXE2YlWdjhptC2eKqnpCZFH0MhFvDklywvRE6mbdNTjy7jBWgLavoF/UxW/ckWRyeUhbYqU7hB4qZQF8S2+AKme1KtGLJVKBDPYBZumGq8uXuEP/3zL+MLXyCA2xaf1YoQJKQnZCAqmzSdCNTI6ekbuQiKHO2xgyRzsesWKM628Mlf+jn89t/4lFTvpZ3KwD/bMqzt/qpyvL1FUrfTVoVp2vlnPqc99wKkZlraB/RFFADrypqBijv7p6amUwtvoPT0vJogJqPEoQKLbe6i0DzO1LbbfwORjRpPQKnCTfHbFFWgPlskeKco0Il83H+ihQdP1uCZcJcvPfkVbNy8IR0b9JENJFDIwE1pTedzQT03BXiyDc+ocY89N6kqs3BTN67WB/MtLGmm32rbiPV5cLye4ph5+moPQ8JN8bdUBZCoJ6eQgMEyJrFd5XeqlhSwdqu685ZjE3imbdfHSkPCTZMcZKBbqDjJ6AyOxQbTfBL5knqd2msgfxpFqrWR4HFTMZxTtWN+632m9xJtKmhbwKd4FLqohx7igLCuEJsYjziUAWtVJHYmAjbF/05tf0ScQ8VlloIeoNoGqrDWxmqrZYIBwBX3rEZ1adrR5ToQ5hASBiFqfHk1CddEdAM6BSibtRftEaTYLtdHlcUWutu2cYb8CKbk/WHsAAhHuUaRKdmpuPK4de6R49fzbpEZPfUJj2l3QTDHzxdIyJX6DssznX+K/6b6t2ptQdvX5Z5iGA1PuUBh1Y4akahCVqr5ZRNfYTQ8nLal+0GMPB2KcnMy6GF1+TQajTnE0QSH3QmefJlt6S5+4vQB/tv//Av4/Bc/iK9eOYedUROTggrKCYpiJIfG0LTHlmL88s8uyXjrp7zvVf1NNez02nGcpLQS4tyqAFLClXh9CaCkqKft99qkoCF4+tnvrNzUVG7BWhomRCwhQlftklIg9+aVm7a1WPxkXwduSjCZaUu3Cr9p4ciYOHxPuCnPPJ0DZpWb9r3tw4ufgEIAeu2JBVeaisKczxnuJcRL2z4/zT3C17RhWfa8W9jJ17d2AdPkeOPfLKFmpsBiP5uFlMdt2ApEea7fCG7OKkGtEtoqYnmVRLlp4KY9Pqu8lMKfjGdVUM4WC7SQpvskX1LbdS2kRaJjsMq5nt9zdHRgxBfuFG4efz/XAQTgBUYjprQyXFOjIBl8xfufx5mnuVjzsC399ZSb9jPaOdo+h+1x2eOk52a/38fe7j58ws2FRbRbDS1UMJ2bSlzaPXCek4USizUTCa9VuKnKTc9r4/TpNcRhgXTcxaDXxf7uoQhmVk+ekNeLkjls7u+jO+hjoT2PAL6sWcNGDWfOnEF3Zx+Hgy5W19Zw+uQpJASW44ms8VgAsXCzMzcv8wjXKvyaFkt8HPV6aDabOHnyBGo+ragY5FigSMfY3trC+s0NZJ6PlROn0W51xOzI6d/A6rPfwKmvPI1o93C65mSHkEtbGaoqpTj1BnAznahHsig3E53nsz58R9vaK1oHUQU6zrQtvcbXC0So4IqnPZ9bpjOFSekmUOh2uCkWEG4gRXo+06xyU+AmA8nY+s59K0PNuPeRoFtW+kfSlk7TdCeI9ffpFfif/JgqNx2uyz188+vP4Pq1KwI36THq+qX6atbW8NI4x7lGiGW/QoN7Bq5dogB+rGucdzw372Z19oP5Gee3vrQ5U7TRVphja6HjvyvifOO/v6PcvPsLszkGrvZLhBVwf8tFnUUGrvNsirf1J7v7t3hrP6kFP1U1zCoH+G/0SqFjOSu7McNMaPpbSqDL9d/9R+he3URcJMBHn0Cx0kD5L/8Y6f/2L+GWPWSOg/G5exD/9IdRY+oz0/YeOYno5CqcFzawvb2Dzid+HM2NQ+z+k9/D4OJlMWQWFRKThSW408H1SYpFeDhTDxG4Ofr5WOBCVHICe+O29NfAzZm0dIGbbbVFsoFCLjfS/5+Hm4k8kI9ugZtWuUm/OO5mCrTaVFESbo4wGA3kEtBPkAtPz0ngmLaLRt1jXpQoV4dDok+m5JXI8gq+wNBb4eZoNEGvdww3HY+LLCZnAvUmgWokgSq97lDgGiFuQfUaVTRlpnCzUWM0sCo3M6BgWnr55pSb07T0NwU3TVr6DxNuxhN0Fr4X3ATqr0lLJ9x00WjRc5Nwc2Q8NwMpeCSxg5jKTQM3R2NuDO+s3LRwc9Zz81a42cBX3stAoU/iis9AoRGWwxg/zrb07hDbBJxZgVotxuNLbaw0Ajy7sY+t7kBsAZKkiUdOtuD7Dr673cWVwyMsIMKJWgOP31vDlYMRLu73MZwU8rrvmqtjtR3ghZ1dPLefI8wznOPrLnXEMmF7+wCbWYlBI8ZPnlxBkPWxfn0TO3mAotHCwyt1LDkFzm/0cTEfIpyM8P61OSy32nhl+wgvXlpHb30DC606Tr73Efh9F+dfeRG9F76NIHbRbi5JAnrvaAvB4QGSIMForYOwPg/PbyJtt+G1O3KvVEGI3HfRhIP52Mdy7OBk4uLMXIjT8wlW2gnmm0yG91Gj+Tq9nkTdadr8qKKq6G7oSAUdQSE2G7QeCajclY2aUetReeE6GFYxRmyBLjVYbfdwhGs397C1e4jRpJSNdieBAKK5dhPLiwtY6tCXjVYPBcp0IlCJrYkpqLBSXy5eK3Y9i+KMnUZ8XyFV01QhBQYzbc0EEbQD0fZgpo0b6Cmty8fefZY6aeOr8Xm0rdCyX2aitzRaqz7QLDhsC/V0528Sj1Xpdmt7u+nplHmeD6gpPDU6SREdGXUcN0bchPFX6DkCqanEnJQOtrsT/B+/83l85Q+fRq83knNR0NOU1hu0azDekHzeZWNuGlj8qSSNnkAmZSiTX+CJD/wI/ptf+zWcO9kRT1SFm8ebeDl6AwetklPbyo/Br3hLTcGKCQ+w48EqVQUyayvrkJ1VBohpKBHPK30KPUmXlvZH6RGeUY8aNakcmxQ3SoxozWAAESGngk6F9SL8Nd6eskk3YMaODU1uVzBK5UYn9vHAahP3r0bwjZcN4ebNmxsocsJNHlsg51XsBEJ6b87CTZrxK+AkQOL4tu2R4l1L5ZtVCr+RclPe3xyElRLKPx2HJ8k4EbipI4zLnGeu9jCaEOxZJZeF8NazlJ9BU86V2ShYzE2ni76ldYWdWXIZpZe2/uv36AZbX8f+u8m5144Lwza1bGBkBgKL1P+UlhGCMggNjNpa4Ca9pQkAOD75H71YpXtcxy7xADXmjcDXlHMpurA4wPtTw80EHVYVJrne6xpCpNYILLJwnKjqskBm7i8Z0RbWzowNgRr0BJQeSb6UJP4ImJQUcT+QVr66o8pzW/ewKl29bGolUIhnjuq5dQ7SeUqwqPmeiSjnOPRL6eqgij3mZpPXTabbaknnAAAgAElEQVQChnXoZxTga5Ry9KKVj2KmJc7VEiAn7c4mLZ5Qh9fe6D4EaIoKWH1KZU4150drFHqMaq6p8FSOluInKuSs3yVtboZH2N69icFwCD+gcnMkcHNMuLl0CkltDq1aicEwxZ+/UOCplwt86oEJ/s7n/gT/yx99CK9snEBvXCLlekms5zjWfXmPdy2H+OzPtSUEkup1jhMLpaS4Yjw3qcSTNmQeo4GbNpSMYPh2uDmbln6ntnSr3NQRrm3peirfOtzk9ZyFm1apKK/GMUHVYVnInHEnuKk/qwWJNws3b1duWhhmg7mKMkMUUxAwAzfptSrBctpKPwv4eM5tq7YFwrNwk90VfA9+BrnfRI3K+2TGr9djgJGOS7G/oR+jgc2zyk27uVcPxluVm7Nw085SFm6yWGLhpoWBs4DTvq5c70w7NW7t6DCFBdO1YL9/9nMTBPHnej0CP01Qp/LNXjd9X/Xc5GJlVrnJr9mAIarkOLdMRmO0ms2p56bsSWdsJ2bVqbOg845wczDA3s6eZA8sLy5irk3lI+e8WbjpqXOMhIJNNC19CjeP4PlzWFtdQi1mQWmMw4MDXL+yjjiu49z992E8HsGPmtgycLPTmkMraWJnbxdV4Knq0vGxc7SPhaUlnDl5Co2kJpCQQPmo18X23q7co0udjoQDybpDClHsCgqxu7srquKllRU06Nspdifcv03Q7R1ha3sDLz73Xbz66gXMzc/DD0rMB2P82HiEH1nvwd/ta4q4S4fLTOAmKxMVbSU8bUt3uKZMNS1dUszFI57wkGpaLm4ZKKSem7NwUxIy+VrjVFd3tRAObTzSXAAq58dCWvJYOLVw04HCTRMoxLZ0qr+p3ORnM23pohCP6AtKuFlokjsVwRZuUpVN5aZcT/XcZCgRTi0h/hsfR/yZ30Dp5pLV/szXn8G1q1cx5uuw08IrQHWwwM1JhnsaIVaCCk3a6rBAS+9N03nyDtx8a8jpB/ndb6jcnKZLmuXXG/2dnpt/v33lB3mM/0Ff64fZln5zXOFar5RF5wOEmyGVkC4qTwTXZsFnFus/hLMi62rTuijvKodg1DVUbo7HAjP9JIFX+XBFlgK89If/F9DPULucwnniPcjXWsg+//sY/+N/hYyBLVxYPfFudH7mI3A3jjCZjOC9914kp05h9PJ1FOs7aH/gIfhXNrH7//wpuhs3JG0yllS6CSahB9+JcX2SoV05OJFw0i4w4qRfuhJq9P8ruNnwUUtCDPqFKB6l5clVBQhDLthOK96XbF2ejyWApNe9k+cm4aa2f7fnaojiFsbZCL1RHwwiLJlOT7jp1uHmY0mIpl8M/bsJP5lGX3LjE1CdViFksinYau2iaQOFboebfqrKWJe+nE1pq2B1m542UvFl8dOPVOVTThDXIySNmijfGCikcDMQhcmbaUt/O+GmXRjfbVu6qDzeAG7WW0DjNXCT6mjHwE22pQ9n4CYDhRzEbcLNahooRBB/p7Z0LoxoJSHZ2hIyUd7iuXnItHQqNy3cHDEtPcIHl+sKN3sj7GQV6gwUWmxhsRHg6a093OwOEGcOWlET7zrVQhk4eHb7EFsHPZxGAwtJhPseSLC+PcDm3gjdopQx/VCnhbP1CM9t7eAbh2MEeYp3LXdwamkBg/4Qm9t7oBdx1mrgY8t1hNUEL+z0caM/xEJSwyMrc2Lw/dJWDzfSHHO+gx871ZHWypfX93D5UD1+zi21cHZ1ETs3R3jy8vOYXHgJD588i9MnH8CV4SGuv/wsgis34HkJhmfmEOUlvK2ubNqjRhO1eguTRoyjdgNFcwFxQuVvjDjw0YxctH2gE7lY4kKnXcfqXB2L9Qgn2gEWI6DhUYVPBRAti9jWqxtsXjPNVjV+ddNdhjSSoXIiaQGW4ArHkcCN/miM4SjFJM3QH+W4cchE9n0cjvpiGN9uxVhuJTjRqmOt1USHLVWxj2FZYpQRtuZSHSfglHASqi+cCmMuALnhtI8YwhojPZTNOYCR8ZqTTaW0t3ExrYEl/H+qTsaVtvFpEJ4CBEk+lnRoVUdFroYD2Nb1ae1MNv2KcURFIGoxhZcKSlUJM/0lIRMmVMQgKvHDE49T9T8VVT6rKwQ7XokkdBCEHg7TEq9uD/A//q//BDe/+QI8thFS/SA+dTw4D14QoN5oiFKPiZuDNEUhr8uJi+eLvpMpVu99AP/lf/X38BOPnpDxoG2MCr1UyKJwU0CHPFjVXEZbbk1aulF+aXiKCVOS5FODvowCSEELA3w8aYUW71ejmpW0dAGb2gLLzQzfw7r9Ser5tHVZodikcjExG3FeP4IrUWeaFnhj2zrlhBamqZeovoao3coC84l6bt6zEIBxZzzyJ598EjdvbKDIJvAY9BGoRyo3pRIYFNLaRj03+f+EnQo3fU1TN8EWbAnTlugZteMbrYMM9LrF7NB4HYqqStJ37TpHFb/fujbEOFWVnrbM6niUDbG5RrR94JiQ827a9rkVOoYJZvE0c3zcpNMz0aqfrE/jVMknaeUsIOj4NgIoAzUVLOsXeK6VemqTr0JQubYmTIg/y6PXBlPeI5X4BtddFw3PR931xBrD99hqZ1SIMiy1XV4UhmI5wARzBXQ8fo63capp8tKGz2JzWWFM+yQDbbUN29Ys9Nh4XhlGxv9nOzTXGZJOz+MSZaUnfmZNn5tNoWqWEU/HrpGySqiFVV2p/YOCTQkeoSqOdgn8eam4aDO+KJp5PwhfVGIv0MQq4ajqDKgqpv9khZytmEatqveusdWQoW78UI0NBD8LgZSCGClXiKeoqBNNmKPF1wp31Y6ABYiA96usfaTnHcNR9xhuhrHAzS3CzX4XK0unECQNzMU+0kmJL744wpMvpfiVd+X43Mefwj/4kw/jqL+IHltMs0KKYWIBUEZSUHh0KcFn/1oTcKjsP/YWFQXe7XCTRRQZDjqPCtwUE4fj4CRagIjnpfEJvl25advHdbazwTpsJtW0Zhmj9MCTAtWbUW5qYvud4CbHJ1VVs3CT7y8gVq6NXrM3Dzc5f3PdSisgfZ7N+ojqjagKcqrhFG6WqvIX2wL+XRPQ5T6caWvnuVCbBwWs9jgtbLRwkwUgjhU734uft1F925+xyk3OkRbS3RFuSmfD3cHN2de9HXCK0pRt0CbFXO8/40/MQqgJyrNTF0GoPY+c7/nzo1FfAClfm1CIz+rpa8hNRZ9vYEzlJoOOqLagp7AJGNJzX2Fw1Ee73ZK0dB17t8LNW47tDQKF2M22K3DTw8riEubmWnIdizKdUW4S7KndkMJN25ZO5eYhXH8eaysLqCdc+2TY3dnB+ZcvSKDQPffdiyybSFv6jZ0dHPa66LTmsba4IkWQSZVjfX0dy+157A/7kgK/OL8gc6TAy7LEQfdQ/Dlp4bI415Y5VEIVZV/loVZvYP9gX+aaufkO4iCRIjrtPggqR1lfoOT1l17EH3zhX6PXP8Io7+Ge1SZ+YXEFHz5wkK7vImCIJFIRWSEIUPF+EnoaybW6E9xkody5A9yk5yatfiRQyMDNcqxrQQkZ4Zif5MIIpAgwhZtMS2eRXuEmCFGZT1HwegQKNzm3FxV88essUM7ATdr0iMqaAJOSAtrD2EAhUW7SksyHc3oR8S/+DKJP/4ZwFz5Fv/WNb+Py1SsY0vrA9RD6QJwk4rn54mSCM40AKyHQoK1OrMXZ+B24+UYrs7f961PlpliCmZTG7+dPhZvveG7ezZXbnFS41i9kAiLcrIU0yKXkWisltlPJFPPv5i3e2s+YPaRVDKgCxCTuliVSeqBwc5bEMiEzHZXV4Kt/9nmZXKtv3YC7tAy3GWHyJ19B99//Bby8Ly1S5UPnsPy+9yDf6yLlJHNyHnktRrFxgGRzgGiuhXLnAOPzVzEZ90XC6pMMoMSESr8ixM2iEG+/5ZiLRKZUsjXMlYUYH4iiSKrG0lbdot9jECIb0+NlhElWwGP7OgOFKibUs1qq6gcqROpJIEnhLMhTuZlOuLizyk2VPckCu6KapES96aHe8CQBvN+jP4y9n2xQQw7PC+ShEIYemi2qV1yMBjn6R9xMayuJxCKbZSRfPggcee1aI8Cgq6E+CjftYtsXc2eSijCuBG76ngYKpWOW7tkuqsci7UFUMgQZ6nN1WYCVaYnRYIC+E6A6ew6t9z4Ep1mDe7COyWCC2HMQU/0xyNA/SjHopyiPBvA2DxBggLJJC4AS82EdkRujP2Za90A+Rp5H8Hw+RnVj1ajF8OuJLLpHR10xzx5VnrRiEEA45VjChKJ2HUU2xuhgiHGm7dZ+qqlaTlIibkJ8QPMx0D+k32GF0mMSHz1WAD77ai2ajjvoH06Qjbh4DpEX9Atla0GFZpMVNhcDBir1GKjQ4rIJFV0OveO09OFohEFvgqqkxk7b9ul72VyoyXERNE4GOZxStTAlr0NSYG6xJud/1nNT4GY0xrwoNyMcHeRIU6okeI1ceEGBRttBoxFjf2+A0VAc9WSMWeUmxwPb/jlmxI+TbekJkMzVZcM2ZFs6LRQIN/MUUdtD0m5h3C8w7g8kdItt6Vx2Sls6KsQ2UCif4KjRFOXmv33fJyQtfX08wlIQSVv6LpPSeyPsZhVqtQjvXm7jRD3Atzf2cKXfR5K7WAzbePBkA2kIPLdzhJ2DPs5WMdq1CPfdz4XcEDu7fRzkGcIkwMOLLdzbqOG5jT18rTuWOeTdi22cXWyJundj8wC7RYm00cZHV+toOTm+c6OHK6M+FpMEj63Mixrv5e0jbAwnmPNc/NiJBSSui+e3DnBpNEKzEeMRgtjIwYs3uvj2/g4WJgN89MwZLDSW8OzmNl585UV4+4dYWlwFTs/j2uEW3Keehz8cIGg3ECUximKCvpMhbywhrHWQtTjQAlSspsdN+FGMuuei43loNxsIEuD+uRDvqrk40wywUIvQ5MInJtjxkLCSTKUJ2+4FtHBOgZwDlhnUkyzQIC145JGYcBPo03LBk/CNo2yC8cjBwWiErV4Xu0dHOOr3kKcZEj9GuzGHRq2JWuhKqzUV6Y16pH8njJRwD91w547+v+5NLNjROdDCzQkKATS0FhFVn2zic229zFNpU+3nNbGvYAu8BE8I5FSIK0tL8cJSpQbdTKT70bRRK8rTippAu5mmAQGhsqHWB5Papmi4h7a8S4aQtrKKGsoCQh6DAlCq7Xj/0jPvaJThmecu4n//x7+Lwc1t+VkBOgxtInDgK7PVPVavKc8tTF4o/dXEeBqew81EimhpFb/xd38bn3zifiw2Q3kOUnHD7+OmkrBIfSoVxlpPUB4rgwpoWcBfs2248pkMQFGRok7kVJEKULPKOKPGlHAptotNPQ9dmXelpVcAmFG7GViltoTqa8Wj4vERejBIiYAzKzg+1W+TY5ChNPwlik57YYwKikoJnr927OPMQoJT86EUGPh9Tz35VWysX0fJzY6FmwZa3p6Ybv9+O9y0QSNWyWfPy/da0MyWgWfXTKr4I2AxcJMgj9CN1wLAizczTFgAIOSSDS2LzJQ763mUcSbXxahWBRabtYekfHMzaK6XIj99pItyj1WKShV1vHdEXeliwizaspR5gOsY6wUpKcoGUlpoKC8nSkq9DrK/1sf89Ht5XbXl3Phn0lqDv/k891hcYCs02Vsh94oCxZnkcdNCKlDHpA2L8qVypD2P0IznRe9WbsYJbbXtWH0rzT1qWpt57yVc/9hzb0A9T5zAM6PsbkbZtLVb4ZFeOWWQqg7zqSAyQM7UCTScycKrSpXIGtZza4u7bZHmfEQYrWDUqMnZsm5azUVhJq3XfO7bdmCj8pR5iIBdQRs9OTU53hQxrILUEF6deyxAVyU1Cw+EynK/Sxs+bcF9DPoH2NvZUFVXmMjaeGvrGkb9I6wurkoHwVwcYJDm+OPn+/jOyyP87fePsXzqCv7pVz+AtErQS0uM80oU+wQCkReiFdXw7vti/OSPzqMoBhpMNwP8pMWWz57Ak+KzALWpclP6ceUzyBw5ox4XuGnUqneCm/Y9rDKZ55+jnvOMfGb5eSIwDcWTwoxRA8p9x9Zy8xwQqwKjsrVFBLEnMEUjnlP5d66zCBiNpyMtrOw4knEjY0LTpD2fNkmZXD9RDMqH1nUyIY4oKCP1qbTt4npn6xgQuF9kEt7CkBKu5wg3vYASFS0kCdyUIiBHnI5TCWObsXKwqmDCIquEZPGHh8PiocBb0+ItEJAQaMa/cuofqxUNTfIWywcTruKocpNq+LLSkB8LpeVe1VtZvXjl2mtXCI9Hixb62352ua4mcM+G1vC11feUhQtzPWeuj34WC99csSIRZWqmrdT8OoteMp5sgcQcGMcPv0fmiYBWYoX8ndenVqvJOTs66GJxYRENFiNFuWvsS+Re841djEIz/XXcPm/HDf91UFTosi2dcBOetKXPtZpiecN9CqGk2v1wLPHhawKFuP4pCwxGKW5u7koo4draKpKIBcwS+9s38ew3n4HXWMTjTzwha7DQr+Pq5k0cDftY6ixheW4Bw+EQXhJhMBoi9gJMihLNRhMNBiXxykjRIsPh0RF29w8FtM216gpf7bxVOVIs7PV7Mq4XFxcRBRr8y995VWBSjBH6Jbo3ruOLv/cF3NzfQOmkWF2dx0+0Wnj/tSM4z16HU9f5ywtU/MJuIKdiZ0tNWsu5/nMn3PDmqOj97oayt+PcIxCRKmampbPQlNJFvgRTy/mz9CgHrz3ngqQGNwxR8LUyVU2WUnksjXKTIZ6AGzbgcgxQdVmyzV4DhUoWifk8SbnuUuUmIai0pedaNKNyk2xA/EFzdhjyOe8J3OT3eqcXEf3CzyD4zG/aBSa++fS3cfXyJYWb9AwPuB+rIWot4MVhhTMtV+BmnWFCVG9G2oXwTlv691qdvf1fM3DTtpt//3++o9y8+4tGz82rBm6yLb0W8mZloJCJTDcbuLt/h7f4k1YhYxbR9sGmXK1COhzLw8mrJeK5SY+mtMqx+T//T0izESYvXJOHOGlRdXkD+eVraBQ5xqGLrBZjvrOkLZv0AAkdMZsP+wXikQtHPIMylDnRGD05bFK8j4ytUxMX21UhMGMxZsBHCe5H8sIu1DVbvsAYceyIsjAi3BwRbg4xyQsEaQ0l0xJBqKK+MblsXFy0aj6SFs2I6blJuMlnv7Y6cSNHmCiLm4qqyUKCd+p1Vxb9/W6ByVhb+hxHzfP5GcSHp4T4WzUIN+lROcgxINzU/gZ5bS74tD2UAToVGi0XjUaI/lFl4ObxBl9q6QI36ftTojFP78sQBwc9ZGMzbgzclH0GtyJ+ilqnKYpLZ+ig3xtieOIkkl/4NDqf/inkbQ/ewQ6KYYoQLmKex2GKbneC0dEYzuVNjP/8a5hceBpeMxIYOB804JcxeqMhRllXjJ3LSV38SbicCJGi2Q7hNhN08wxjAtKxg6yoS2uu42TwyhHqzQbCVoJJ1sPoaIJx1kLIzUxOR84KTlwgaVWoxS7YT0wv8iE3WmEKP6WnXoWwVqHW5OLSRe9wjGxMNQa9s0o4HgFnJeFGYQSBm70uH6RsNvZRViN4XinKVqq7uNBQuEkgyc1ZJqCx1anJSnBAUD7MgSJU/9YqR1QvMbeQGLg5viVQSDw3Z9rS2VqjcJMqsdLAzQT7e32MhjxzM3CzSR9AV2Bsv8cHO8deirgG1NoNWWwK3OTznnAzGyNq+6i1Wxj1ckwGQ4GbrJoSnxFg8FcSsTWxRJmN0W228OXHP4Z/88QncDloYGM8xkoQ44OLMXZ6Q2z0x9hNC8S1GI+utXBPEuH563s4P+ghKT0sh23cf6KONKjw/G4fm4c9nK5cAduP3LeM9b0xtncOcJDR6DzAuxZauKddx3M3DvCNHhOpgcc6Tdy7GGNwNMb6Vg87ZY5hvYGPnOxgrsrwwpVdXMsyNJME71ppou67OL/dw7XBQOaD96/Mo+lH+NbuEc4P+mgniQDTOK7wtRv72B0CDzXr+NBaC3la4vmNA1zc3kbTB95z5jTSeoC/uHkJ1ZeewwkA9bMnMAk89K5dxXj9Ckq2yjaXkJEcZV1krRqy1iqcuIOG72OeirO4jUEtQDsJsIJcFG3z7QbazZq0ri8vhFirAx0/RgchCvor08fP04Wcz8UY2ynhYkBwxLFVuqB2gRDGlaALzlwFGoQpUSJgpDca4bDXk8CcHue6iYPDwQRH/UxSPZlmvTjXwMJcDe16KC3ahNssuBAaplmpyj16PXNuoTLQwk3O+WWugQm+KjRkEWmVg4Sl9OCrEmnhGRcZxkwwF58tbXsncGH7vXo0q0rTwk3xdptuOqYlNePfaSCo+bpseNmqJ96Hx23pCjfNb6MSZfFfNspc1Pragsu20n53hK8++S38q3/xBxiNR7qpY4Wfi3B6m4q6qZApnm1ihJtuUpN7S84JwRByVfgsLODXfv238IkffRArLaaW8j1p4qEgQ1rVuZA2PneqWD1WstqQH26gZHMsYR9U0VtoY1rYZUcrzeDTTbpNrZ4GGMmGUtVvLMeox6C2FMuPC6xRwCebOoFc3IgT0LHV3UGW0z/WAFl6JVIpqqfcGAQYcCzgmoUpVQc2Ix8n5mKc7MQCsnkYTz75VdxYv44qN8pNXxPQ+ft2uMlWRftv1pfTgopbwoRMu+FbXNEYUDbTJiqBTEzsVnsGzvCvbtFPPJONHBvmCKq55lGQZseo2R7bsA2eOzq2eK54n0rYhoBJ04prCsOiwq7YKsd7gufaxcRxMOSmumSBlu81NaiVN7UWAMfIUNdfAmzMe9hWZ6swlUOtCDYd1B0HDddFIu3Z2nbOHa4UT0V5ZzumqdKbDhMNnuITj+dHgIUZJ2xHJwRnm7mATBeZQ52uxbB67xpOpOdMwKhR+crB6nijgk+Vv7xHPNR9etmp4S9XTWwjt+dSrBeonOGxU/1og4dMt/e0yAGAdd3boYxePgtMeTxUpipks+FOAjKNR6AW8zU4aZqibhSIGgKl14AFIcMxDdKdgd5GVSqfaeYX05/tsajA3BG/ucHRDg52GL6VIohq4me6ubOOcf8QawuLqCcdNJMIh8MUT710hOvr+/jsewZ4dqvAxZ3H0JjzEEccgwQHbAPN0aoFWGx18NAjEZJ6hsHgCJOUa01Nyz5WNEJaKseTscJafj7roTqF0Oq3L3sBwjkJZVIAZuHmsXrMdJtNATWfcarKswDPtjPbU3PLa5jWcaviE7hpgLf9N37/Mei0IFzhpngxmiAsC0Hls8rcqcpsqsgt3BRln+lNYzstW1kFuBEyVo4qFOV7zNgWawVHik0EHmLVRYApz0daYyksFXsHQsY8B8VvfF8W/TgXqKpZPVv5mXjMU7hJDyKj8uSfViXJz8s5claJKOeBY5PSZHnG+jKPSBI8w1ik44pbMR4T4aZo4GZs6EyhwhQs+SnF81O+/za4aYo6fJbbY+Kx2wKU+LUaWMxnsxTQONkZVadNr6dKU+5RWu5MWN45Tn6XWdPuP2Ul70xhpoXWhPC8rvV6Tdbp3W4fK2y/rjfk7+wO47WiB2fCFjQ5h4EG8PEaicWJ8eaeFlEdDFBIyODu9p5YASzOdzDfahlLixJpNtHrZsYRoTaf7QxbpX/1aJxi4+YW4MU4cfIkEsIwD9jbWsfXvvxnGARz+PjP/TzmawHc3BO4eTAaYGV5GQv1NtavXocT+qi3m9Jqz6u50FlAq1GXggpViTxfh90+9vYPJfOi1arLWsE+03nuWDyhdyjP/9ramoxRKWDJ86fEhKpHv0J/cx1Pf+mLOEyPUEt81OcbeMDJ8cSL19B46jKKBc6P2klRpCMUkyF82l7FDeS0auKacEI39gyl2JwE0vVXEgITQBJuxjWFm5O+wNXKM0pJeoDyZ1mUjesiEMjTHsqUMDLUVnGuRNnCl7MIUcGLGgJBy5xearTGC1BIKGAJr8rhpRzzhJuhtK8zA8qhsIWKVRbl2UHBucu0pYty3KfnZihwM/zkT8P/3N+VQg7P5zPPfAvrly9glLItX61NgrCOuN3Gi4MQZ1sVViMHtSBR5WYcCGt4B27ezersB/czAjenVRu7YDJVnGMpp7nzp5JO+/fX/rn6jnLzrq/Of4xwk+ELVG66MttT3THGjU/+Coa9PTjbPaSDDBOTrFkrqCYCKEIfp2wPpNqM/kCZmgEXTDqnkiQAw7tHhIiM3ahKRIH6GdFvKaPFxtjFVlViznMEbrL9bsJqdaHONFwss9VyFm6ympJauJkVCLJjuBnIDEjvuVm4yY29+6bgZnsuQK3Bqnf+Hx5uBiEO961yk4t1287CPU2FwknRXmT7Roj0cILdIkPwUx/D0q/9OtLHHpCHRFAwUIXppKosYkgKK5r8+Xh3F7t//EVs/6P/E+HmJjqJi7jJylyAYXeM/qQnm6da1kBKH9OMz9QU8/MRosTHUZqiy8XMAGhiEUOf1eUUYTFEs0YvkwjjbIhRP0Oa1hA5JQqXbVassLlotis0kgLVyEFv38Mkc+BGI7hFgMrL4dUKJI1QWkqGBxOkY240Qw3joEbJcyQtPYocCRTqEm5WhJsMYGB1OEN7LhGQ+Fq4mb9tcNMPy/+XvTcBtuy+6zu/Zz93v/ft3f16VXer1Vot27INNrZkSAATCBCWMAEvGMOEwWESliqoDANDqJqiICGQGWbioYqkZhggAwZsAcabJFtSLEtGmyW1utV791vvvpz9TH1///+573arW7ZkgqUqvaqufq/73vvuPev///l/F1TqVG4quMmGeqWVoDWKpU3MciHcDKTc6b8F3OzV6njgenCzP8bl0QzcXKljX9nD0+e3cXI0gJuaWPAa0pSc2DmeJNzsKbhZqfi4+dBXhps8Um+Zq+LQvI9RP8TFjQE2Uw03V+fRzKKr4GYdFRt4br2PC+MJmpaNN6+0ULFdPLbVxfPDIVq+j5sWWshKwH2XN5D2gdurdRzfXcdWFOHE9gj9IMD+lo87lmQKVWoAACAASURBVOdwvjfApy6cRencFt64uIj5vXtwJgxw6tnnkJ47A6/uoLH7AMabmxg9/TgiO4JTnodrlKV4qMmV29I8JvMLSOo1xHmCwDaRlqtw/BIaroPlmoOFRo7VShVHyhXMNR3MlxyUSiY8J0cVBqpcWDBCtI0EcUbM7YhNnt1fLNGh+JEr6EFGdbMKu+cUh+obCfrPDIwmCdqDIS50OxgOJ+h0Aom24MSrWq9gbqGOeqMkx1eD1lHfh8+mR5YeiVpFlaVIgYxkMRIw8IhUlk8FNjmBISEjBFGZlczii+QPoZgqWgoEnCoVpTy38DvrcYfCLBqQcABclHsUCkyteOS4pMjuYiyAQFGqjnReJScALNQpwCAnFoQofNcCQ23RP6C9PcDnP/cl3PvxTyOI+qodV4pxFKnK2OAsQfR8cSr0KYNjUysV08xN5fnJ9vkc1vISPvgTH8a3vekGLFY8mawW6pPpohIVuTrDugAaqhValS9Im7YuPVFaSkJt9Tm4zYkQCDwlx0oXMHFziTa2yMdUmEHDTQKgIuFTUavCoSM64el71DZC+Y1cROLk10CUGlI6ws/Hoj7CTbHZF/mUApX521T8AD9z2TGwq+Fhd9MVLMSvB6ZwM5J8S/PVBDd1VpzEMzBLNc9wYj1BHO6MB2RsIqB/Rwt6hT1TsThZGJWoATqMpfBIjYlkkVVyBgk5qFJWLeGEYtyuIZWGLOsiNCRYK4AH4clMmVcB50R9WJwrO5G1U4u1CJI4lrGYr8nFSaDEKIjiHBG5tAKaVSoTtQJRFJw7XUBaGc0pq5rkFf5yuR5Iyc6Ogniss3ppVRbwNQ3d2MkKHUspjxaJCSQqjkGd7WhSn06cSIkNQVAKn1ndjg3f3lEhWywMk3xaFXGhjkHdYaRhRawB/qziTONoPWlRoFoU6YWCUTJUFdwUZZq4yvXYaZrlqwsu9LnEx1NRr5IEZiGnsl0X3etFkrH69Aogyx+5tun9aVoY9jfQ27qIJIrgelUESYT1zfMIRz3sWmB+XwO27yOcGFjf6KM32sCSF+OBEy2s7FrE8oKNXcxTN00ELJTMgWbLQ5I42H9DC71oTRRfUuaYq2K4Am7yM1N1xIxnWbjSwFIW8XmNk2sReQVfVyv5BG7uQEwuzFCdR2t1YR+ftTUXBTUFwCuA1qyyko8RQPoScHOq1tRZr6JsLBR/Wrm5AzcVhCvO31m4yYxAAYBaRTkLNyUTiXBTbM9c8FH2a1VkNZMbK3DTloWxK+CmXBn1cfSScFMpAAtAOAs3+Z4L27dAUZ1NWSg3C1Ao25XHEzNjmbebc//yPFXQjQptw1ZRJZwP8Hep0tKdkiLBdfIc5ZAr4KYC9zPKzZcBN+UcKlTaV8FNqivleqFh3UvBTarhA7Z0631bbBe+f8JLQjzGm83NzUmBzukzp3Hy+ecRhCGqtaqoG2XhzGuIIlVynflHFtls3YLNsYSJ2M7Q6w/QbXdl4YvKzbk6Mzd5jaH4RBXqiRBFVjkJ02JRQ1PVPg4CXF7fFLi5Z88eVH0Xnm1i89JZfP6+T2Bot/Dt3/ld8JgLFJu43GmjPeqL7XxXawHrF9ew0d5GqUYHWwzL4evsRqtRFyhPlwyPkf6AhUJ9KVxqNevwXaVonY0J6PV6so9XVlYU3FSjIFlcCwR6pxivX8SXPn8/xsZE5tmMuDqCGHc8dRaVz51CMke4yXJFws2xwE0uttt+DQlVzRzXBJMp3GROKeEmlZuc/F0PbmbSlh7DjBTczN2ywM0sGQnclKVGKZPKYHKxX+AmHegVpfAknKVyk4tvticCoRfBTYv5n9T+cBLKeSTvvZaMoQpbegE3WWig4ObdcP7JT03jJF6Hm68YaX1dn3hN5WYBNQtLwcv5+XXl5ivfn69FuEkpOAdbNu3zNnPAYqzfeQ+67UtwTQ9W6CDMbbGSm7zQmTnGBtCPaQXzEEdsblNyfqokOIZeR4yeEWMch5izDNxWbmLVL4lKJssiJDaVm5YoNxuEm2ywFeUmJ9VXws0MhS1dKTcFbg7GCJIEblyZKjdfHtzkxIcW0h3lZgE3mWc3+HorN2fgZk45irZ0ySRbvo/RWG5I1iJzLftzVVT/2Q+h8f4PoePYmB+EYoeiGsypefAcU0oDmOPEMijCAicMMPjN30P3j/8ErcEWnHlaD3xE3RT9wQiZnaCFCvqVCvLaHFIrQ8tIUE8zCd0exAGS7RFqRhNDI8Q4G8M2Q8yVPNQ8XwpUhiOGiFswLA4quVraBNioWqMVO0I0yQRuGikLpcZymYqsCKhkKBPYmDbCToh4yMm3sqWkzN+zLdQbzBw1lHJzEAvcFC2VwdXgDI3GNZSbtD/k6SuGm1R/ULmpbOmqLZ3KzZy5urAkzPul4aZWbtKW3s9gZLxRh2CfV7lJ5aa2pX8Nys3rwc1vWChhsz/CpRm4ectKA6tlF18+v40zoyGs1ETDr+HY7pow2Sc3B7hEuAkFN48fWsLFdiAlQddTbnKQfzPh5oKPcT+6Ltw8H8eolku4aamOsp3jubU+Lk5CtEwbb9w9h7Jl49GtLl4YDjHveTi60ERWMvHwxiaMHvDWUgMruys4EY1xcmsAK05xfL6Mo4tVnN4c4tOdDg7YFbxt17KU/zy+sYXTFy/DiwLsWV3C/r034ssnnsGl+z+JqpViz8KqqHu7F88jWbuI3Hex3aojq5Thcu7XbEhWp+c2UXVUJELq2Rg6Jsq2iT2NMo6UKliqO1icM3FDo4RD5Qp8O4bJFX6xpjNlwkAk7I2TAhVnEDtARhUD4YEonmj8of2MEx5muwENY4JSrYbuJMdz5zfwwloXm+MUAy7eBCnGowD7LGB11wL272pirsZcRJWbKb+GeWYyQeTxyssfFQC034rsT6k7xFZP2yoHtboCiMUnsARuUmE9pqWVOX6JBhsCSAu7J+2AWvVFuKBthqLg0Coy1Vyki44kL5aDbgU5BGiqrhHJ2CsyPimwlYw3Kk2oXLNVHMDmRhf3P/Ao/vqvP4dJuAWw+EyJ2lSeqFiXVV6oLN4xc1DED8reTmmiNP+SFS0t4Ud+7CfwvW85guUGbemqgIT7zcmoVbUFTMfcH4xA0aVAqkBIlQopZQmVasxCJKDdaYzm4h311lTdycB8WkqjJqQFSFFGa8Enes1aA7nCv1vwY8K8YpvypqsLTzK9v2g/JhwvCoYmmTGFm/w/mbJrS72q3VE2YC5eLtdcLNdo6HstwE2lFpLMSk6csxQnNlJRdHO/c5ovSENDALWti4n+DOykakbaVpSFXbm8pUpE4hk4vuExZTGnmscRzxPa0Gn/Z94p/2iIyJCawn4vx/0UtqnIHCkQ0XbPYv9wXxZxAQIWKSpnlE/OmAsqwHl+7BxrXDjgMUdFp8r71UrcWfW0kBz1+9UcgMBWq9X0MSeTUgBjJilKi7Y6b+TyJO9DMKQYUaTspyCfujVcXTd0HiJLUnJmhgMmy6eSCGUrR8NjrrEtcJaKm1w1AikoW0QFFEe8PvylrkxAqr526F1V2OWVJVq3nM/Ys6dKrmkEgVJJF7EZhfpZiWbVtSrOeK3Vwyz9uZVqVH9YiZTaUaKr964LiaagWh1j48EWutsXBWr4hJtUbm6dE7i5e34RVb+CjIv5pg07pUggRDLxsT5ZwZtut7DeHiMYQ9qj+91AIM7eg3V88QvPYmXPHqwebkhxGu8XkkoowKZQ8FER6CAs4CYXRugK4LHP+48+Zgg3pzZeuaBeCTcL5ebLgZvFNimUm4Q0PGfEKq4zHAvl5izEvN73Vyo3d+BmodwkkBJVagE3C2Whvq5JVrTATQO2pzIdCfNlrxdwU61aiWKTYIkuswJumhY188zMVorvl1JuynbSC01831Qk8ovwjV+zbe8FoCXcLHJA+ZkERPJ16EzgODZT91Kxw6eR3I94c+TCAE9GyeqkanvGNq6+V0CUjgzJ8dTFXVcs7FwDbvL/i0iBWeVmAcELliDFZxrQ8j3LQg4t0l9BucnrXfEYPk9mMbHaP+VyScbxk8kAlUoFrVYLFy6cx6lTpzAajVTYV5LAJoA2aYVXSlC511ocU7vwPVVqR9cbB0zM8+RcrllvYNfyCip+CWkSwvOZ18hYsJJ8XlnkTROk3PeM4knpngmwtrYmvQ+7d+9GxbdlPEK4+YXPfQpt1PEPv/09yMKR2NI7kzG6ui19dWEZ/e0uLq5dhsVjiuC8WsXe1VXUqiUkUSCxOapQaIB2dyAlPvOtBsolZvTGAoELpSzhZrlUwurqqigOCSI5lpEopDRGasSYbK7h8YcfQOZxH+bwai4O5xFue+I0yg+cRNqi3JjLZFRjTpDMwM3M95Vikv0beYRUFpvZv8HHKrhJdXTuleQYNMLRVLnJfHPCTcZnyaI4M0Fpp8sD5Cw1Y2FtATe5r+nk5PjMU3BTKTcjgbuEm3wf5tXKTcJNrdwk5cwINwlVec3XmZuzcNNcnYf3nnvgft9PyXnLc+zRRx/DuRdOInhdufnK4dbX4ZlKufk1fE3Hyvo1VqzXMzdf6eZ8LcJN6hJs3xNlXGZTiZDjc9/wbmlhGxsWwlGGUQSMSjYiN8OInb2WhdEoQb8XSHM2resBEoS0geUZLpm8SFLFmeD23MUP1vfjLZV52HmIIB9eATdfbEvXhRi0hEgphbKl17UtPWQO4suGmxNtS1c5c6JWugbcZOYmlZtfP7iZozanbentgdiiZ+GmykziwDhBab4Cx/Mx7k4w2rcA970/hPJ3/gDSy1toPvI0Ltjn0Fy9AfW9++BWagIjZIJrm8hsS5qqV06u4eT/8m/g/9cH4dYSGNUykq6B0XaAxAgkPyf7lrdh93vegy6zvoYj1DloDcfonj2Frb+5H+ZaB+XUxYjNdKUMc56FiuUgyC10xjmifgKrRHgdIstKyHMHtaqJShUYRwHavRieUYGdJnAnJlInQ14F/KYneTmjrRGSQQzHcFUoeT6RFuR6oyIlPZK52WeYOV+bg2DmqhhoNqpwHAujMTM3A2VLvwpu8jgYvwxbOn9BUSiE3NmBm7SXiy09vQ7cZE7gjHJzGGLYI7DVtvSSgXKz/HcCN7taufnRO78Np53a1Jb+jQslbPRHuDwMsBmzxMgH4SYzN58538al4VgmtGW/iuO7mE9kCNy8eBXcPN8OsLXZQTfkQFFlbu5vVvDUhQ4eZmu9hps3LJQwHrw03KTK91gBNy/3cHkSoWU5uGN1Ab5p4dGtbVwcsBDJwdG5Okqehec3OsgHOW6mWnJPDc/EIU5t9lEZBzjeKmHX7hZOb0f4y8EQh00fb1iuI8winNroY2OcYH6uglv3zCMZmfjU6RMYnzuBO5YXsG/XAZzvjfHcE08gvXwG5t4mwvl5JC9cxMLZdVHoBH4VmVtGVrWQLpUwV9uHgV3FxLWRzldhGiXYcYSGGWF/uYQb6g3sWwCOLsxhX435mZbEMXCRh1lFhIQ0LWWGJ8UUDpURtGNqSzktUlQSSA5eTHs03TcGs9eVciy3MJ6k2Nwc4MLFbTx/YUtZyClQ9B20WmXsWqphz0IVc1VLVFTZhMpnTgA8pIYlyk6xm6fMiibGVKVD2kCooJAGaZwcUs3JjLph7qk8R91CXJTi7JQZ7UTkqHxEpXybnSwJdGFOHid0M0CTEwlHJi6q0driZKQAUizYcdR7Wlvv4ZOf/gL+8i/vw3C0KbZpKVoSwTQX6wgl1EDYirnwZiJjmR0VMAzFl2IT3u1tJNUyvu17vg/fc89tuGnfAmpMnY9CRCEb2KkIJ/B0pChHqT0UPOMfye+SUZiCw/w3KawhyBRbuYp8YfSKAE8VGCBpo7p7ZgpSpk3bWmFUwCM1Z59JGyvy0yQ7TWePKSmZTMpU8ZCyEnNbBVTf0uYo2ZLaviktqroMS+eqMs9xoWJhqVrkTgL3P/B5XLp4HjknMiwF0g3orwpburSlaxDP/ZxneG4jRUy4KWzPkKxRAs5Ztabmx7ryahpRW5TTTxEzzydCGi7WUTFlmy7FOggINgn6RWUpFVgyeeQOZbQJs72YTauomVJ/8WexU4oFVRXWEJDyNfg332MiQFYdU3IWcjKrgT3PLVF86vYy7m5PHXjqfeuBqwJzWr3IfD/9P0rhp9RecizRSqjLjLjyQqUdF114jvM4EcCpIxH4eFrgJYN3GnekFgfkZ1k74PXEUtl2qYKbFctAw3cFbtLEarDMgnBDjuVpxZLO6Z2BzcUOmhmMX6281c1eGl4WaluqV/k5NQCRLPYdqeV0G8lnUAszUU6QtaOAU2NEwf3XmQoo0DndjvpRjM0g3Owz+y5hA3cVkyjE+uZZbUtfRM1bgFmmSCDGuOcgDGq49fAq1i6dwx23H8L9z5zHxc0+PNqbxynqZR9vfutePPbFE+Jgue3OVXS6I7HOUjVXXIOKPEcqN0PCEbFMK6WfHJc8N3SbutiB9YVHSpleAm6KwlHLxQsAxr+vVm4WG2oWkPF4mrVeSwyJVlrz8YVqsXjurEK0gJsKtF0JN5XKfAduztrSZT9K5qY61uTqLrb0Hbip0+4V6H8JuKmWoJSimE6Lwpau7O9a+ay3sQgYtbV7Fm7y9xYwsPh8BcwUAByr/Flphye8EicA4aa6rvMeKepNOtO4aEYIKjmh0i7wIuUmT0Rl5U/Ua3JRU1/7iu0sOcDcF1yskdZ2tbDB1y7UpYUtvcgSFWWtjiS4Gm5yX3wluCnXRQJZXcDE75lvyq9qtSJAbzIZiTqz2WpiMpmILZ3bJ0piRMznhIEhoVmSCgRkbiVfQ/a/AF113ePikWSnmjb27dmLPbt3Swbu+tol1GuMnEnglxqolMsiEOF4g4eCNNZbNiZhjLX1dYmUWtm1gmqJLrIca+dfwEP3/Q16RgPv+a7vxqS/jZLXQCecoD+ZYKE5h93NeWyvb2B9awulSkUa4k3Pxd59q2g1ajLu4LnIY2Rzq41ObwDPL6NRq0gZGvcdt2WxrQbDoYBbQtaSHMc89tXxyPtSYsSI2ht47PP3sfFNOn7cqotDaYTbHj8J/4Hnkbd4DisFJaOrmInJhW27VAcbZ3k8ULmZarhJaM4YsVzg45XKTTMaqXUeyxNvipkRbhJa5khsH7brwTIiZCyYSm2kkserlJs7tvSKANNCucmCVIGbsvDL/E9GMGXIaEtnxuaMcpORXLSly2syXiClolPZ0llmZGpbukvlpob4VG6ePf28gpuMnHrdlv5KEdff6/M03JRbkF6dnQmHKWzo06uaTv9/iZ9X7Pj1QqFXuAtfi3BTcpt8T9Q9EyPDMLfwoTtuwnPPnEI7yQRkprAlD47WCA5ubdpfDFaqKKuU5KTlOaqGhbpXglWhssmGFYe4MXXwLruJA1xRk1a67O8cbsb5hKl317Clc8BhotcpMjevhps8ZzjQTkHl5qsBbtbny2K76LRVW/rVcFPsW9YE/lwVlltHxDzRw7vgvvcH4b3jmzH41Kex9Uu/hfmgA2t1N5zD86g1mTEXY0xw0lpE+aY3wf+W70K8vIC13/pN+H/4UfjxFvKyjaRnI2tzUDfCqJyj+mv/Gs1v/Uewai14XDyWdvQU8flTOPNb/w7dP/oTzNnzCLMEbsnAvGuiUq5gVJ3DZmAhPbsFVvcE6bYMuFmS0ixXBfYN0gH66QRO5sEeUnhVQWpnsNjz0ijDthyMu4FsBw4IE67sxRFcm3CzCts1MByPMCLczHxkzF21I9g2lZsVOK6N8WgsNvCr4WatVZIcrvGImZvpV5W5+crhJrOwDG1LtzAcRApuZlQBRVq5SbiZfc2Zm4Sb99/2Tnz0zm/HGVfBzRXbxzculrDZG4ktfSNO4Zd83LrSwErFwXPn29Kizkh4u1zBbSsNOa+f0HBzn2HBr3q4icrNbQU3O6HK3Czg5pOXuni4NxZQRlv64aUyJoSbzNycsaW3rpG5WbKo3OxhfRKjadi4lbDeMPHI1hbagwmWHReHGMNQcnH+3DY2hyF2NUs4uLuFy3GGF9pDuOMAN1ZdLC41cHYrwSfDCIuTGG/ZVUPZt3Bye4BLfN5cFbctVHCuM8F9ly5iuerhjgNLMFIbT1/YwpkLZzFvBrjz1uOYuPN47m8eQfT4E/B215EvzSFdbyM/cxKJOcRgbgWm3UArzxAsV2HO7QLKLaSlMmK3gtiiejjGAcfDbtfCSt3G/jkXBxsu9tU87GqU0aw6UgxkOSaCkBBFLRAFzLWlklOUVswYUllnnGCJ8lDUIrFM8jihrYl9Psfadg9nLm/j7HoPG90JxiEnFBbKJQ+Nio87V+ewtNBEi5m0FiQbjgtUSnlG6y7L3lQZhRSdaOG4TJCkx0HB0KHpKlWg5FwqwFHAhymEKCbQ05w8YYJTS7pM7kTlRvCjlJpsXhbVJrPkdbkLsQ8Vb2pkk0qRG1vQ1zaHuPcTD+KP/uhejEcdAQpCZfhmHROG78Fi6yV1lwknFFw8of2R556aAJqpCYuq8EYJ3/29/wTHblhCq+JhrlbDrqU5LMw34DBPOgy4sSSPkfdDsUbpSb/k4HI75Ckc3Qgu0FCDTLHZ89ySDE6CTqXoVOrY6dReGyCvHHzQaq0eMwNUChWbhkxs4VXlTJqlyT5TkFOBC6qFTYkXINikPZ3Aj/hPVEJFUh0tgjbhpon5sla1wJzCTX5OgRevQripjg2SigzPbGQImfkl80itXuV2vCp7bhZOySRefz7Zh5JDyO3EYqnCms7ty/KgDJM0lTxaKht5fjFChS5FKYtiMIBWZwp01LmNPGeZoyYLJVKCAikVo/KT+4OuCukG1zmtDnMdxbmhQMT0YOGCgwBVHuYzsFEbqwvruKitCHd2PNUzB5cQP33O5nApCxWgTvTOTMGdKAtZxJBs06JJWZXTiG1flJUKAxFcuFkMj8UO/JmKONtE1fNQdpghyEUOZkbPmrwL1KT7H4pjWl8zZoF+8f3O9UVbwoVeKhis4gTUH6Xyo5OjgJtajavVu0W+XcxFjysa4vWrzSwgTAsoC+g603w9C+fGo00MOpdl8YpwM4hDrK2fQTDsYPfCEqolH5ZdRoYS1jYG6LVH+I633YK1i6dx5NY78NCJk+huJ1IiZGa2FGMePlaB78yj2w0xSS9jNE7EJSVvQRZTVCM6t0sBN+VeIftIw02dh8jrEsGK2JplMXgHboqS27Z3Gpu16k+ODH0tLxrUlepOfc22ql8Pbsq5p63xCtCpFvHZr1m4WWT6KlCnPge/5JydgZuEUVfATZ1NzLGUlJ1cATelP36auXlduMlzlGoyWZricc2YBQU3eR5O4abO3OQ2LBrV+dkK0EdQdzXcLD5DARW5L+S80S3jksfNc4q5qJLNrAq+mO95NdycVW6q7bhjS5+FmzuqdXXjkMzRorDsOnCzgGt61U29uo4GmMJNqk8ljzT+inCTQLIApkVuKz87TzFmbkoJVpKLcrNcKSOJFeQT1wfL/GJmODJ6RKk+1XZVucG0rvOxYRgpOBi05X7Nu9vC3ALqtRq229s4feqEzF9iFtEYib4Hq4VKWVx1HFH58t4+HI9xYN8tOHjgBjQprHEdXDpzEp+896MYWHP4wId+HGG/LcWihJvbgx7mmy3snV/GpbPncfbCRTQXVDt6tdXA0soSGMET08ItxX8J2p0uNtsdKcVaWqAryFWREDy3mLNcrWKis0fn5ufRqCkBB1WbnO5y7JRaKdL2Nh7+7CeReJk4ivyaj0NpiFu+dALlB04Aczqbl/A3CQVuGizuLdVgVCoqWiOguEEpN78i3OTrWLSRE24mO3CTuZ6ez3o65FLqeG24ybZ0jssIN6UtnSppgZu8zzFzk7B0B24K10+5/zPZ/5K5KcrsUOa1soBtqaZ2tqW7334P3O//8Otw84qr62vvB+PD963poZPOwtHD4EKR+XL/3mVF+LnX29Jf0ZHwmoWbJV8uLLQyJIaNbzhwANb5DqqVOmy/hCosNJMUXhqgygzGLEW9MYd6pS6TUdo2mS/XiB04Ondz9/FD8FdqCM6dQ3LuHEbjttjoSvBfGm4mVOqoQTYndlcrN4vMzcmMLf3acJMt0xwfWNeAm0VbusqZey3BTZ7PiTHA3MoiTKeOaHuE5MgK7Pf9IJxveCeSez+GwS//JlDOkE8cVD0b5TyRluauCYysHFljGQff95MYv/e7EP3Vf4H7O38Ab/MMjDKQjF3k25T+TzDe46P5O7+J/MbbUfFqqNBiYBEy5si3NzH4yz/AuV/8n+Hnu8Ribdk5fD9F7Y4bUf3+70V++5sQPnMavbPnkd7/EPqnTsJoD9EM2DRtI3AjtM0ewiDEsj2HIW0nRgLfylD1OEEiCAylTZ1uQNplncyCa7uo1iqiwJJMzTEtg57ACsMOZDCq4CYLn9imzkwYZSWnLZdN17WWKhSahZsmS1/Ypl5OryoU4gSTcP5ayk3exItCoespN/MZuGlfCTf5eWlLb5VEEfa1Fgq9CG5OAqw4O3BzbRRgXSs3CTGXNNzs9gMMjAx5uYw3rDRQMUw8sdmX/MpZuHlhe4L2Rneq3LxxUSk3C7hJyCNwc7EsmauXNobYTGJVKLQ6j2vBTe5vws2tSYpmbuOmA4uyYPLF7U3JgN3luti32IRXLuPECxt4NgiwuFTGGxeboiA/sTVAGIU42izhwGID5zZDPNBjU2WKexbrqCLH470O1oIEN9fncVuriRNbXTzaHWO14uH23XUE4xhPbXQwsFIpWjrs2nhifYxHXnge5riNO2+5BWZ1DqefOonO44/Cs0KEBw5j0ptg8bkTsI0RslIFY9dDUPGQt+aQ13chmWvB8mvw/ZrO0kpRdiHb/XC1jFvrZdzeHMMo1SQsvVIl/Lfh5JEMRGXCRwV9StsUx7w8jhnRoOygtGgbpmo8h1WWnLuSBSka4nyo3Z/g7OU2zlzaxlp3hEuJzQV+rNR8HN41h8N7sRbJlwAAIABJREFUFrB7qYJKiZM+tq9HyAaplH8RghG0qikiVSJUKKtJNHMMpSiFqg89cZ3COg0FCG5UVMROm3MxAZPnCqylvU7Z0alqFBO8ZG6qhRT+zdNLNRPz8ysQzCiVzc4Ef/6xB/B7v/+nGPb7uqCHIGZHtcTJvmcy7ZS5vT5GdBgkE2TizbdgxYAVpmjsWcJPf/if466b96M37uPU+iYGYYxWo4Ub9uzCwd11RjphNBogZ2wEr04aMlN5KqUptGByPxFcSd60UnQSZM6WJImgdJqluVN0c/WgQ4DAVAqrHrdTh6NUUXq2qtQcwiBES6cs7boJmROlhHrhnDmubKImtFPKTgFgAv2Ulbrs2gI258saIhjWNHOTn+3VCzeVXZMb4sn1BMMgVuotnVcteauz+XFXq5k0tHdtFgWy7IP54GyezwQ8cm9y/EI1Ne9/orQsbL/SoE4HXyrWV0kb0fZwGX9r2ihZm6LaZD6nsgZTDVrYX1VF1U62qjRgqzd9hTJz9jghMCzAhjxUDolC4KB+V0zqWhwrheqyOJY08LV5rsrTCLs0+NTZrIJExFKuyrAUVNWLEDrjUxa4ma9pJ+L4UCrWTM4LwmKBb7r5WQp8Zt7H7PfFZ1P5obotuVgcmbGZFc+5AlCLUnCntEb9CnWezNrIxZaslXZ8BJu/tcD2CpWblLHpTSk5ucWWVrR0Bg7r3WTkmIy2MO6uy72czegB29I3ziIYdbBnbhGV6gIc10EU++hs8foW4O5v2o/PfPrLaC3fjFajg5gsjduecTdczDK7yNIKwiiFW+X11kUYM7tPwWuxZ/NPpuAmVXBiBZfjrch3hVYNq9bqQjVZNIbzE4jNV8NN5lPS0jw9mjTc5P+LClKDw+J50/2m29KldIjHirgR1GKZxHzQeUQIoeFmYXeW3zOTHynKTWYQChTbUW4KkOS1lVnKBNgzcFOuv/r8YbY8rbH8EuWmLOzoIqVp0pPOMOa+mrWl80Am3NTqXYGbBPxsgKbiUQqFGN/AxQ1doiP5s1QNqrZ6fhFu8quAgbO5oUWpTqHclIIhxp4QOvLaE030uabOFS6wcH84jquzONWi5dSWPj2fWZBFEYmypVO5OQs31T1CLYjwfL6ecrOAm8X1q1BuzsJavj6vGWkSfUW4yduYAtVqGxX7n4o/z3MxmQSwTGaWlyWDc6oOZl41gbGUD+kYAR1VIYVmvH7KWEIttHI7TUZtncPLe7QJz/VkTtDrbktRLvM1g3AsoDEKRvI3xz2j8Ri9fh9Dur3GAb7nH/93OHLkRrFe03q/fuEMPvOJj6OdVfG+H/0gWhUXg94YZ9YvY6PXxfLCEo7uPYA0ihHRCVPyMBkH2Gp30Gg2MN9siKqd82cqS/uDAda3tuU+3ajXRK3NbTSesHYSmJ+fF8UqFaxUbpZLtLmz7ZzAW2VEZ2aCtN/B5z7xVwitCOWah2qrgkNxgOOPPYfy/SdgLBK+W3JNugJu+lWY1aqKLhgPBW5SLSkLdYzlpS39JQuF2FqeiIKSGc60pVO5aWhbOudcV9vSVaHQjnLzpeBmLueEo2KUuA84O5NCIRY2cgMEsqBNVapBOGoTbmpb+vf/ixfBTRYKWY4Nl/ek1wuFZocRr8rvNdzUyk3d4DltGHoFPyu4eeZV+WFfyZtSNoVUJhmS28fQeStF5rZg7j8mKwYzWtdX8iumz3ktwk1OUq2yB1uUB+qm92c/9gHg00/Bm+RwbB8us9HyEKbNi4sKlfdRgpHYKO9ZQvnGPbCO7UO+bxVUkYwvbqJxZK8oXtp/dT9GDz6GaGNdTaDYzjaTufkiW/pXgJtsS2eTMOGmFApZqi19R7nJvDMTtbIlrdxfC9xUM0Q98P17aUvP0VioSI7MVLmpAsOmA3QO2phhWW6WYDh1ZP0x8pv2wHjvD8G46+3I7/1zhL/629L2Ds9BZdGAb8YYjhIMJwaszITfXMGu930Ik/d9G6Iv/DWS3/i/YV08CbuaIRk7GG/RvhkgPljDyv/2nzDZuw9zSYIKC3w8F8PUgxOEMJ55FBs/9z8hv9CDQburmYtSzb/rFpgffB+Cd90Dd7uDCvOHBn10ttcQdHvwJglKsYEsHGN06Sz6D38J2RdPwmSZEGL4BgebzDUz0Q8jWSGkPTULxhKf4Fi+5PRwTsmBfMDZeu4jzSKYNguFqOyswXHMHeWmwE0WplBRYb88uBnTJqSaIYu29B1b+izczFCtGwKoOtvMEKKURzr7pNldFQo50pSulJsuYMR/L3Dz7czcHIzFlr4eJ5Lvc9tyAwtVByfOdzDsBWibKZJKCW9caaAGC09u9HGur+CmV/Nw00EWCk3QXu+iFwbwSi5eBDeTVDI3j1C5+VXDzRwn1nvYHCdoZhZuPLgsA5kvbm8h6YdYdVzsXqxJq+SzZzo4FSTYvVLBXUsNjIehNK2PkhQH5kvYv1jGxU6Cz2y1UXZMfPPSPLwsw2PdbWyMA9xUrePmPXO4sD3CZ9c6WCh7+KaVJowgwZc6A2whxk0LJRwpV/H02R6eiLZx464aVhstnO6GOHXqMpr9EW5ZXUK6fxVf+MKT8B56FPWVMrKVBXS7XUwuXYAZJbCqLeQ+G8wBZ24ZWaWBrFqH0arDLPmyaLTLctGsUDVPu6sJM+jh5iUP7755D44vtaQ2OApTGL4j82lmQ3FSJfYuITacPHKwm8Pzd0pTVFSeUn1x0Ur9Abp94PLmFtbbXYw4YTBN+I6Fhu9gsV7DUrOGIwfmBDhy/hoxp5cTTMkEhLboZpIZp+yvOptOK5lk3qHVIbQlFjl9SneolFNiGC0mmGKNVXmkKt2T+lECTl3Ao9VhBIIqg5O2dAum62GzF+LPPv45/O5H/gjD3lC9H6I9tp9nGVwuppmW2HIJJ3LHR+RbCE1lJ2bTtRkCTpxgbncLP/vT/xzv/sajmKv7GIyYlTfERneIsUzOU9Q8F7vnFjDXZOSFhBDKREUmioSzVCRppQ0nN8qqr+CU0kkq2KBKVGiGV9qggkcpWKlHI1pJtkNUNMjQ/6D0mIVhRzVXq22vgOgsNBCgzDIBAk4B1rSrc4LO5/EzKPsjj4WSY2K+QrhJOz8ByQ7cpNKC96ZXn3KT71WDwCzDI5dD9CaRgEJibQJy21SIvvi6WmUsm0/UkNqqLZmlPN6ZqakAf8HjCMck71RkmTyWCVwUxJDtSSik1YH8fUphN7N/pHVcqe4KYD0LQ4tDQLJgtX1bvTPlSOcYQF5X7OyF+k3lA6qZgAZvWtFIkFooGaUEjOdaof7W8FWpSzWIVaRJrgH8bOq5gC25t6m4dDzLgCfN8ioLVBYjBPQkqnRKw1T1ngkg1HHGfF2C4SJPcwdsquO+YLBUFCsYrJSJs6pNdc1hqIRWJoqijKejZHqoQsoCZBc7XCv6+KNoRUXVq5VsUpKmtpy8zvT5M5xYzoWdbauccjvWdYE/poHJeAvj3rrAkJJfQxgHWNs4g3DYxe75Bfi1mpxnjuGB6b0s0FiYr2FtyPw8G/NuisgwMaaaPlRxHKaRwEhr8CqMzjMQTKjsJ4wubOlcuFGlNj5t6VS8SVv6TpRFYYXmdYcWXVFu6v07WyjEa5jYXWcLhWSjqW1VwM0C2KnPrbY4vy8at68FNwk5eSwU0G82i/KKk1P/nqvhpjo+rqPcpE2bx4GO5qByU8FNA44oKJlYoguFCuu67EJViEO4yfuGwMYp3FQfm8es2GRn4KbY0nUjPR8vQDJN5fPPwk1xHGm3xWz+qORVagVfodykyj6WjGhI6QszCfWmVbnQzJd0XBV9IRbvHbiptp86JgW6arhJmKNuQWoxcRZusnivgKxyD2MGpc5Ine7/GbW7wGcNawsr/VcLN7nfC7hZKKsTAdepqFY5jrdlYclGuUzruIoPI9jkRSFO1MIaFzfl/JcDTimsBWwSpiepdpLwb5XRndCl5Hmo16sSMRNGY1kolceyHT2cSA4m4WYQhOgPhxgQbk4mOHr4Rhw8uF/a0nkv7G+t44XnnkJc3YXb3/gmLNbKeO7pZ/CFJx5HaADHj92EAyu70d5ui/PGb9TleGeJLt1sjWpZiqt4peP7HQcTXFrbFCC/srAg75MLoxRs8DjkduB24XZjoVDFV7b0LKGKWKn+OR83xkN89t6PYWyGqDfLqM3XcCiZ4PgXn0X5vudgLjFn1FRwkzmVbEFPTRiEjISbtoKbSRZJQ7m4ZAg3RVmrMzev0ZYO2xFFJUJeTyCRTYSbeTqeaUtXdvhpWzoL+QRusjxpp1CISlBCGkMyNxkzkELgZlEoRJUnx1ZUbtI1IxEngeSsg2peDTenmZs/8C+m95JHvvgozr7wvLSlvw43r77Svnp/Nj58/5rco6cKzRl3euFKv/pvfR+XC4ge/0xd7SwU+rn66VfvJ36Z7+x1uKlGjNrJptQ+MrrLEY0DETvYZV8So3iTYDlM/1d+AeM//hSiDldzbJi5IwM3Iw9BQ0ximfBQQhpb8A7ugv/GQ/BuPwZr9QCGozGCExdROrQbrm9i8PEHMHjwUeSdjuTKcX98tXCTt2Km0nkllbnpOi6ugJvRTlv6Vw03pThBaoqVooiNbkiuaUuXjWaqVTJ2jvLmyxumx/zEOm/EVAYmGPVotVL2KmngE4WTJH7BdnNU6yaqVRfDXo5BL5IbLxUG6stSyj8jgesXcJO29IHYsXkT44BFTYhVMQZhc2WhhNSrYtJpI79pFfYH3g/7ze+C8fGPYfhL/xZWbCMv5fBWElQcYDygYpCWUxb2uMi/+z1YfN97MXniAQT/4U9gr5+BW08Rjy102yayaoJkbwXz//Y/wbthL0pffBR25yJw7AiiI2/AKDLgbVzE9q/+OuL7HoQxCiXrsmSEaNx5K/wf/wlM3n0P8m4f5YqH0HIwCkJYSYKqTIiYWcYB/BjmuTM4+xcfh/vRh2Fsd2G5GUrLdbh7FpE1anLDDbs9bJ87C29tCDez4Pu+wE0O5JWLo4wkDWE5VG6ycEgBCA4Uprb0lw03M3kuF+L/7uAm90Oi4SYtMAXc9P+bKjcJN7c03Fwj3PR93L7cwHxNwU3a/7esFFHFx5uWm2gYFp7YGOB8f4C9XP0m3JS29Anaax30mLlZcnB0sYEDs8pNgZsVHF6qIPgq4WbJJtzsC9xsJDaOHlyUXKQvtrdg9CPs9VwsLZWRlW2cPDfE+iDHnqaLm/aU0ZsEeGFjJADx4FwFB+fLONse477eAHMJ8I49KzAsC49vbWF7FOCWVg23Lvg4uz3GJzpjzFV83D1fhz3J8bedETbzCMfmS9jbrOHEmTGeGfdw554FzNXKeGq7IwHwx0suji83sJb7+MtTJ1B74QLecPQQUG/huWefxaWTT6FcL2Fuz0EEF85i/MJFmTwlvoXIc5CUfKQs+3KrmG8twmk0MLTKKC8uo3PhORyrJ/iRdx7HO48eQNJjE6yJwOZBrnMD9aKlTBJ4rdGqESYLysCU9lE9+uc1g+CB1xvVJq4mfLzWT4IY3f4Y7c4A3cEY4yASq2y1YaBZqWKx0cRCo45mpQzPY3lAJjbLMXObUn/GsaYQhkCcwvIpllg16VWwoFCDKSgjZT/8hhOqAoxw8UtM3yqTUkAmJ7OEucwOlBxLTvB503IV3Lz3Yfzuf/x/0e/1VR6gNG7mEoXRpCLCsmFTdZPF6CcZRr6BwCZMtpCwMC81YYcB5naV8fM//d/jm992DK2aKxER3BhJnGE4SbDVHaLdDzCJMtRrDlqNChoN5naVZPIrE3Uqk/R1OtE5paJOJYiZlspo9MK1J8nhVDZHJTjaWWaVO7YUpRQYs+g456ZUAKd4tNjPZ5ZoFdxUW16BIBaLcP/ZAjQJdanilNZsEeNJ3oDsJbbCCtys2Cpb1LTxuc8/iPPnL4hCh/c83gcL26g01rquAAtek6XRVv8bJ6r8nn8X0KOY2Baw7WUO56YQRbarqNNU1qMYQ/l5kgwPXZqgM+EilwXXcsCIWkcf97KpZZsW918N4wkUqMjiRJlKPu5+WWKh6nUns5ORPFL8odVCyjalFJlqEK6UgwI/ddGNKODknNSAgZBP7vn6hNHwcwqm9b5nRIQCUIT9ujhI1MBq/3N8NNAbUIzhUw9XUZWjYJwUcYkKstjXMwU7Wu1bFKfsaBIF9emjSgNRh81nUnUG3+SiqXLtcPvacq5y+xOYWDIWUIsR0u2rxp2MQHIcjGk7nAEUClqJBHF6OFja/luoXWcVZEopnon6tbBBq/3B411Z5rkJ5WeDVxMVTyD/xuUP+T+9MCNXqSuPhQIGqYNNF3vp8dp0AUIv5sxCciq4w/E2xv0NrdysikLs8voZRIM2ds0vwms2ZXGWCnsuxsYxcw5d2C6zwnX2vcMtzMQRuVDKWNK1WsicjsqAyl2x7TICQSzpch/YgZti9xWVrLauayio8l4NTCbjacmP2NKvakunwnEWbspe0ZvoesrN4jpTnOuiotOZm7TaClxLVU7xLNy8WrlZHADXUm4WcFP2FwfGPDeuo9wUWF8oN13eq5iRqZ5TFHfxPsn7xTXhJuNHZpWbLPaJE3GVKeWmuqZfT7nJ44Sfs1AoFurhIgpBVI9aActjWKkgVWwIcxnjyWgKN0X9ykVA24HremKPvxbclCNZQ366F/iahDlyJ9D3W1FeFmV4V8HN2czNAsjyVCrec6EALcA486fVgutXVm4WhUuzSmuqF/k5qNxU0QIxyqUy6o26LITwvsnramFnV6MItgDqQkJZJFJjHYm44XYhtGRJDa+QXMiLVPYo4abM+3Jee5TCntmcBOBhMBbwybb0MI4xnATo9gciADh44AAWWw1MRgNcPnca8bCLfW/4JpRrDSlLO/HEUzhx7jTsWhX79u6Db9o4d/Ys1jrbsEslNWczOb824NomfNcGm+MZW8K8295wgmqjgb27mKmplL6ioNYK6Amhr2WJmpULj3IqqgQVBHSJIJa8zM98/M8FbtY03DwYjQVulu57FpaGm3wS4SaYpcm4E7aWa7iZjQay3VikSQWtgpuhwE22peMacNOgw4HRSLS0k757VbH1J9FAtiudMqKmvCpzk7b0K+EmFZ48/nlfS68PNwl2uah+PbhpOTBX5+B9x7vhvg43X8nQ6lX1nKts6crYotYg1Sr+i37Wlozp/1/18y47fh1uvsJd/FpUbrI91i75cMQKznD1EO1f/dfo/3+fQtgeIksMGLTH0I6MGLnJwoYcHhwpw3CP7oNz60HY+/fDrS4h7YzQfvoF2G+8AbWFKsYfewDp3z4LczxQAxw9io4yE500Q5MFBizZYFt6zIlFUdKgBxAsFCpbqNd8sSOHY7ZwTyTM30h9mbQleSiTYd7QJBuK9qiqgUqNK5w2ep0IUSikcqo24hmy0zKZodG0UamxZS99UaGQGuJzYEZlFJV/Jmp1tu0x0zEWm7G64RcTSunyk5PQ0XCzUnEEaPW7qjGOExYVlKZy7gwjhePlaLKYxKRysy/vhXaawhullBSc3IxRW1qAadcQbm/DOLoX5gfeh/yt74D5V3+B4S//tty8XCeF3UpQKpuIRxaGXQtZbMH0LWzvqmD+0B1Ihz14J8/Ct9owShEmIxOjngGUQ4T7G1j893+K+v46Rv/XR5Df/whqb70L1g99H3qtJXiDEN3f/88YfOT3UO0OkHkmXCNB4/Zb4P/YB5Hc/S0wxyPkwzbS5j5EjrKeSv6WZWKi1RfhOED05AMIfvp/R35uA85dt6HxrW9F6dheJJ6HzKINMMHoyZOwnzuDZDKRFVCqHkYbm5icOAdjo48sCRERJEdAzSnDofU9nmCYMCw7R8TJVpqgXLFRbtZg5wYmgwDBiNlmvlIz2TEq1RileQfpyMS4x9ZFZUu/nnIzS5UlkiC71jAE5nbaI1FY8N+pJpPMzborJUfDXoRBj0cjlZs8ntiW7stUmrb0ScCJoCslS17dQKlRx2SQIhxxUkIwTxWWIcUuPISo1mD2GtsNO7UqPnf73fjond+Bk24Z68EIq5aPNy9WsdkPsD4YYS2KBcrcudLCXNXBM+e2MeqG6Do5okoJb1iqoZEbeGprgLODkbSlV6s+Dh9o4UInwvZ6F8OIUNbF4YUq9jXL+PJaHw+2h2BB9y2tCg4uljEax7i8PsJ2kmBYc3H3riaqOfDk2S4uRxFqvosbd9XhOwZOXO5hcxSgadk4tjqPzDTx2GYbSS/CXt/BynIZecnGyfMDXO4n2NV0ccvuKrpBhFObQzlXDvH3LlRxvj3G59sTlAC8fbUlSu6n1jtoj0LctNDALQJAR/j09gDzvot37GqIgu+JrTE20whHFnzsa1Zw8uwIL3QGuGl1Dst1H6faXWz1AxxuVHHLfFXex5/2N9Eq2XjHygLa/QjPnDgLd9jHsT2LyJt1PPr4SThPPo25AwsYNOcwOr8Gc/MSMg8IK1X4uY2WYWP9wH7cevPt2Lq4gX1+ih/+pkN4+817MBww09KU4HhVGpFL5lBqMveIrd/KjkhVTGiHKFl10GKKzEJCIGJEcBHDzBwV7s6iMJZzyYJ6ipw5n3GKURphHIZI+hHObq8jjJgb6MD3GbrvirqzXvGwPFeXvM4ks5SqM+ZkQrUrq4ZjZbMlTCFklJ85edYqUyWnSJTdEpkselCewu+pjuDZUqg0pVIuI+xUBRHMynQsugk4YXCx1Yvw0b/6An7nI3+IwVZbCoI4+ee9wM9y1GGgYdvwqf4wgW6aYGQaGBk5Ak4YWSCQGLDjFHuWq/jZD38A3/wNx1AvKwUmLbWESrStBlGKcZjIAs0mc4CjRI4rnutzrTpaczyOTcQJ1Q7cZwo48pqhLIzcRrRz6mJzyeychZSqobtQvPH/ZIxWQBU9Jins7KqhfUfRL2xoNstQwxs1CtQLnJKnyNwypdpUjeoaNEvMgSFh+80Krem2QCy+iQc//xDOnr8ok0dajll88OqBmzwHFCBXqqUc958box3wOknwQ/VmDrtQ3s22W0+ZjcqUTDQcYJab0tpqlV+xOEx1kyxMKqws5yIfOWOb5nhbjmatClTgmufATqGRlLvI756BmzO4VTWEF7d9NYJXv3PWnq72KxVDMuEtVhb0IkKx30XFWZQNafiqnrETcKA/hSKMmm5KHiPPOa4/SKY6wFOV5y8vHVRu+rYBj+c53T8qkBcWbHFZyLnDCXzR4i6LFQp2RonavrNfRQu7KDxFWbqjbNUfQau5CojJa54+/pWkckfRpUGv5LvLMa9VtyoedAqeBUyKcnzHcl4I0PVqw3QBh0pMfRpp/ay2w+p9JS9l20ijAaL+GoyYRSAOwjjEpbVLCEcDrCwuCRRxbE/gHK8VCccOhg3XoUqNNkyWvSnrtxxfQmIN2E4JmTGRbUo1dRrxGqNs36ooSKnL2JZeZGoqPWqhwFWAm8rrgEorQlN9zRDAqQGo2JRFUUi7p1oEUMrkHeUmHzubuVko+rgPOCbme5SWb61sLMCnvN9cAe5ZO7SS8avXL+CXFHLRKl4sEqgdLEetgptceGFhksoI5TkrCwxqlUhFbejIFFuDRCoapXBNn587y20ZHB1My88tv0XulQoyy9VBOoxmbenqes7jpcg1LUBtAf9mFa38XLxeF5CRC0TqGpKpxRndIM7dzc0RR9xHCsDJ43hvJAS1XaSRUqDK6+ttV6gZleJRKZsLuClAU0cDKLirCv5Uaq8hCkY+jxBN4LWUGClHgrq2qHOukMIVn5PKWv4b4aYq9eH7teRP8Zzi2OC4tYjZEFjLQraQQg9Vbsm/0zREya+gVq9Pr7G8ZnDCxHxwye3ka6cqskGNrTmnTLTamOrNHIbNPcZz3cAkCGUxrtVsyOfkHqUtXcVVMPJRlRURwDPahwVgLI/b2N6UfO2DB49hvllDb/sSzr/wjLzGrW95D6haZLHrxfMXMA4Dgey0v7M0bjgcYqvXRWryHpvJWCeNWXwUqtgfXeDEKCUeY/sO7Meexd0Y9AboDwewHReOlOmY0rgu+9G2UXJdlFxLWtPpdUlNF77vwgyGeOBT92KSBajVyyiXbewNBjj+xCnU7/syjCWbskppQze4KMJme3J+vwyD0FdaJIcCfXPmjhq8PrHIPJA2c7ot4ZZFEWywUIgHhUUbOFvVSVnV/Df3PFiMgOBnZOa1FP1QPERbeSSlQlywMZyS5KETZlN9KdEKDlvbqS7NYDMXlMeD7cESpXIq+ZpyHhiOjH/FwcjsVK3cJGilBd5gW/p3fgv87/uwuicAeOyRx3D6tFJuyqKJZbxuS7/q/vtq/FGUmzM0c0bCqUdLU0nnV/fzyuvKzVe8n1+LcDPjQLTkC5SgSpErNSd/4Wcw+NjngO4EFgeQCUPu2bLNi0smykE+vm9kKN9yGO4th5DPswSkhnI/wsbJc7DffQtqi3V0/+iTyB99FhgNkdBew4FYnmNkWOjHKVpUivichF8JNzm4kBVkBCiVLQlTZtFOOKbFOkDMAXLmCghMMzbp8dBXmXCWnUkbt4KbnsDNMFA2HHUzVCCUF19OIjkQkEKhmokozF4EN6eTARkYsADGRK1WgcXCm2GE4ZA2IA4C5fIrEw15L1wc83JUa5YAtUE3E+WmDMopnxW4qbPCjFSsy835mryvTruHKOJn5P/rgZ1WYJkYorq4DNOuIux0YB7dD+v970P21rfBuPdP0PuV35HXLds53KYp0DQaZxj1CTfLcB0TPXTghD4Mt4S6Z6E0FyGzY4z6wKSXAn4E++7bUP/lj8Adr2Hw678O89NfRPWmm+H86Pcj/7ZvRhy5GP/tw2j/4i+jfuYSEtrSqYK941Z4H/pRxO/8h0gHbXQeeQjZqQ14iyWUl+bgL8zDqNUR2S4sr4qguYTs1EPofOjXkEcxaj/6z9D47m+FM9dEwGAZ6oVpWdgcIt9uIwnGKFvMucsQdtuInj6B3qcexOR+wIZPAAAgAElEQVThL8Eum/BiEx7ha7khwI9lI9FoiHEeoZwTyqVosCkwhWSzBTEHY76AfMtOUKpE8OcsJGMT436s4CZt6cwC9ELMzXP1uGhLZ5kIV8yZ40K4SeBB5e0I4UTDHeRwfBYKuXAdC4NeiFGfx4iGm14ucJO34nF/jCAgSPek2MWrA6V6DZNBhmCs7WSiKlA2K04+2fjoWnRoROhUq/jcHXfjz97wj/CM52M7GGK/5eOOpQa2egHW+0OsxxGq5TLuXJ7DXM3Gl89tY9gL0WPBTLWEOwRu5gI3zwxH2JubaFRLOLSvgfO9BNsbXQE9pZKLQ4sV7G2U8cz6AJ/f6qOUWwI39y/66I9jrG2M0U5SDOoW3r1cRykz8fj5ATYDwk0bR3fX4LkWTlzsYXM4QsuzcXz3PFLbwWPrHUS9EHt9F3uWK5SV4fkLPVzoh1hueXjD7iZ6QSy29CiMcWiujAMLNVzojPHwZgTLyvGOvTUpR3p6rYftcYSjCw0c52PaI9y30cWCZ+Ntq022eeCJzRG20wiHF3wcbFRw8lwfZ9oj3LDawt6GiwtbfVzsRdhTr+LWhSou9ia4tz/EnpU63tYs4/RWD8+vd7HP9fHmlXl08gT3PnsBN3bbWLh5Fc8bZWw98iTmNi+gtVJFr1zG5efPot4eoHfnG3DH0RvR7cW4oWbjn751FW8+toh+yKwvZQXlNZETKjY+KqiinWhadZcaCSq2CZeD0txF5PiIzVSAvpO6YFmB64SwYwIuroLzfOWChK3UkFR3hSk6Pe7fSKyPLCTqDUboD4aS8VarlFGr+lhsMGTfg+uX4PmeWJt4TBIE0tYoNrdM2eZEGUSVjLaxF3ZuXiujbEY5JDZtTrI4YSc84IQngWPwfOP1O4VtsWyD8MTBZifGRz/xBfzWR/4Qk+2OmrCIQo0N06r93WdZg56kx46NkPmlLNixFHDiNcDJDBxYrOFnP/xevJtws0JVjSqfKCZ3O5a9FN0xMBhHGA76GI1Hch3n/aDZqEkZQqnsysIJJ8OCF3SGYcwCBOZl8XoBqie1dVQN2zXclCm+tuRyUqu2pQKZSoErEFQmt+pxhEsyrdclKsJbpkRH3b3kFiK3Ej25l9IYwkB2MBHAqrInTqYbJRvNsgNHGnkyPPTQQzhz9iKijMUzanL1aoGbym6rUCG3CrfoZ09PsB1QVaX2H9Ughe16Vh1b7Fv5W/Xa70zmCyhcDJsFmIhzTssGdmjk1HY+lRTsoLurf59iYaIN1OPMIp9B/zilazuqu9kB6TWh4FUj1ut9xuJhL3pP+t3IuypgOi3GBFG8Zhhsfqc9l3BVKTfJgqjy5R/+nwCnPIPHMRXPX8nMVPikAFdK3KpU41e/B+17UYVloujWFze1R6ZbTLpkdNyDZFIWRUDy3jV0FkWXUi4y0qZQYgr40XZ0BYDUFlFnoV4EUKefPsP0uSMP1DCwyCMtIiD0NUK9jgUjHiMZXAbCDnyXOeEJLm9syr17eXER1UpNOYC0ak/GosyQ01BIrLc2LZsKDuoDcgq/pspJUW6q7SgRJRKFoIAW3SwCl/ShpRT+CvgRSBW2dH2l0ZnIatsVYKpQ7sljrsrC5L9dDTflyboJvbA2C0wstpPARtUUfWUTuvqMBUgr4CbdFmJL1/cMiTYgwNSxDHJ9JiwXuKkFA4WHu4hCkAUl1QIugE/CO2faw3mPkvdHcMjrpyo54vEpZT0sOiG8Y6wDf78IKlQ2Me/DEkFRRCfMHAfFeXb1Z7oabhYgkrmYst31duDjaMMmECzKmgQOMs6AAD1WUHsWnhZK9lkgKUpdh9mhM43tOvOX+5cKQrHGU+Ga5apQh5Z8bT2fKjY1hH0R3KSS2zKRSuaian6/FtyUc0PHIBTbhj9LiVCaCdzkz2nCksoyKtWa7FduB2b7qgzuDCmLsKT4TCaiSp2cslaHbfIsCjIQMkM7H8tCHEcTQZzCdn20mnPqOpQpOzo/K4Emjx0Cx4QqSGbwRxHCNMV2pw3fyHFw/3ER1vS2zuLs808hiCLc9Y7vpcyHqV9Y3+7IuCgMAuRJhmqlilK5jHFEl2MmAgTaigg3oziUbFHCVILNIBjLsbkwv4DFuRbaW5vY7nTUcUDAnSRSvFNsO1k0liU4uvxqWNx9EAdW98MMB/j8/Z9AmIaoVlx4doI9kx6OP3MWzfueBha5vbg4EsHgoggdm4SM5TIMOuOsHMaEsT4ZMkvBTdXZFUgbukkQ75RVTm+s4GZu+xK/YjAzPVRFwZlrw/QdGMwDJoDnA6nI5DdZKOPQnHlAjgcQaFMVGgdqQVfgJpvRM9gpnUEpEouw1IORRaI2ZeRdxgxOZqVzXzJzsygU4mvyJF5dgPeP/wFK3/NTql8QwJceeQwvnD6JSUTnyetw86rhwqv2xx24qW/PMmjQ0s2p5P+r/JknP9vSX7elv7L9/VqEmxxEOn5JczZe3mI8/T/+FEaf+K8wumOxALNRlnCTBCXJElF50h7dt4D67TeicuthpK0ajAhw+gHizS5Kdx2BU3Kx9ecPIPjSSWA4YeWZ5Hb+ncJNsdrRhsBLv2pD34GbtCsQboYzcFMNegkfv1q4qc6jIlcohlcyUa9XYJk2RqMIoyFXrr56uJlquCnW9JcJN8XahQjl+RZy18Nw0INx7AZ4730/rLveCvzFf0H7V/6dpI1JU+l8ScAXswkHQ67AevBtIPYmqlg4NVFyS2JFJWAOOzlGvQhJ08Hiz/4Ish/4UcSf+TTi3/4PKJ08A6cxD/Oet6P8Mx9CMH8A8XgDm//qZ2A/8hwwiuClEepvvAWlH/8xxPd8K0bdTaz/4R8g/s9/DK9qoLG8C5WFXcgaDUReCaW9B1D5ru9EZ+0RbP/4L8Hdt4La//ATqN31dpiphSi1JL8wmgwRM6tQjr1MQRzLRJjFGLe3MLn/YbT/zf8Bb/MynNuOoHzXnfCWdyOZxAg3NpFstTHc2oC3uQZjsomWUZYSmfGIodQ8erhCqICpXcnQbDpyzNCWfm3lpoteJxbby8uFmwSJw5cBN/16DcEgRTDWRQFcaKC99Bpws024efvd+LM7vwNPez66kyEOWiXcutwQ5eZmf4gtydwsSebmPDM3LzBzM0LHzBBTublcQwPAk5uEm8NrwM0exqFSbt4wAzcf3OrDvwpuXtJwc1yzcc9yDX5u4okLQ2xMAtRpa9/FIHULz1/uY2MwvCbcXBW4WYbpOQI3z2u4eefuFroCN6lyjnHDXBn7Nbh8aIMRBQa+aW8dvgk8s97D1ijC4fkablqo46KGm0uejbesNpETbm6N0E4i3DhfwqFmBc+d7+NUb4Qje1rYV3OxtjlQYLVRxbGFCk73hnh4Y4RjczXc0Srj2dEYJwZDrPol3N6qYSMc476LHdw9V0Nj9xwe2hyic+I0jjop9qwu4kKc4EuPPgFrvYfs4I1YqtcwhoE3rzbww29ZxZ03LGAY54ioDJB5IUuFQp3/JZdTmBlX4Uco2Sn8UQ9Juo45l6vmdYxLK4gai7DKLVhGHVGaw7cS+NK4mVDcqdQvGQTGGcxbY1GIwUxNWnlzJFEsSoQOj5sRW0HHaA/HqHkeKuWygnk+rci0zFHp6cGhqtrmhEpZyHS2hlpJpxKSqmNdakOALymHU1VZMWFXOX28rjqimOdiUALbSOFJ54mDzW4kcPPf/8f/B+PeQF0bZJKdI+OHEqUY1dpc5SfFtMXWlFH5JK41KnIY8wGsLpbx8//yA7jnrTehXlETitlJKtVRhUWOSiC+YTZy97k9un30eX8DUK42UKtXUC9RaUGFIyeuSvlEyxzVJHQn8PtAcj91uYrOCCoyBhXSUbljcm8T5Y96R6LqFMUWv6e6VLWvFxBDwYIZNZTCBzr7kU9SII93QSnKEWCkCnr5utWSLYBTDL0F3Dx3UfLgRLX5KoebnzlN5SZ1vKRpLBXidt9Rhs2O7goYINiNljdNvFQFivqaYkhu8xngPf3/GZWhUkHq4pIi9mn6SrrARNRVemcW8hKBOMUDtUqzeMhV7+OK93+doeosPNz5jOrB14KbUv0l6yXK9s7JI2OEpHyB4E1nxYqKRlRYHA4aAjd5H5ayL2IHgS4qq1NEdFpFtqMe1SVW6o2oramVsQVenEIh9W6Lo1efD4UyjXmjO83Peu+qYiDuAW3DLeIKCtYvQElv6+L3Faml6v8Kj7ze99N9ohYpCr2rgqpqYqW2p16AjoaI+peRh134rnJXrG9tKbi5tKBKOkUCqwpWCHc4KS9iG64HN6naUyBfF/pouCnXAykCUtdI9yXhJp1E9hVwU+HmQmGrVNAFeC2Ok2vBTb73Yj8VRTlyTZrJbZzN5ZTtpcG1QDRCOq1gK15/9ri8Gm7KUSBwk9FMKv6J17EduKnG6MXuEphLYMYYhalyk/cQDbvVRVLuGXwtqo15uZjCTarDTEcAMReYXhpuqsiIl/qaVW5yW1CdJ7dGrciUDE59AeB7j2KqKRXQLJSOCm5ayBK1iMdrf6GQLLalgvbqj0QEaPVrsS/Eis9NmXChkJFYGm5SucnHz8DNWfVlcT8sojX4nmhLJ5hlZqXAKJ3TerVyU23qHRVosZ1oA+fzOGYQOBqOUS5XUa01RKUqkTqivKerI0EUBDBp9NDjAWaSSuM2F10sKhNLiBMH+XgNo/EQYcIrsYVSuYpmc04+G4GmWihlRioBcoQ4CSWygCV7kzjDKMzR6Q7gGDEO7D2KasVBv30BZ08+hcFohHe8+weRWqbMozY6A0wCLnQOBLbOz82j2WrJeU9dBgG/xV+powT4OaM4QhSpXFw5rNMUjbmqLOQyY1Ogq1jkI1GrSoZuypzdGKNhG4NeB45fxbGb34jbjt+BfNLDA5/9a4Qs/K068J0duNn47JMwFij6KSEl3AxTYBJ+VXAzp6pS4CbV5ISbicBNgfRUbtI1xPEb4SavtzNwU9rSRcqtSqdYHKTgZiZw0yj5SAq4ybuO4zNv6MVwUwqKIhi00hdwsygUimfg5lS5+Trc/AqXotfMfyu4OR1lTccC+s6sVesz/1+wTz1iUKr2mf9/Xbn5yvf9axVuuiVfrbAavBkkeOFf/Uu0P/kw0u2BwE0rZ7kLZNVMbvTMajEtRI6F6pF9KB/Zy3peRAwlHo3QDDO4rZqsiHefOYfB+S1YowTMq0qt+GuHm0M2aHOF31UlMTnl/RpuUrBvZyhXaEvnSqyLXpuZMIVyU2WgCdgUwPmVlZvqxqwGsZko/76ecNOAkxsoz5cB38BoOER+9AjcH3k/nLveBuNjf4Lur/2WgEvPstBoVVG2HYyGE7RHERJCT6r8vASxmyIZT1AyaAVx4TPzp51hMM4Q3bgfy7/9C0gP3IDub/yfwEf/FOVwAIc3q3174f3k+2Hf8x0IrAybv/hhpJ9+HE4nRikNUXvjcZR+/INIv+U9CCd9dH73d5H8/h8gGG6hkpVQNWmFsEVBZR05isXf+GUMq2vYfN/Po37ncVQ+8EGUb3wDrNSSkO/sy2cQPn8K6a37YbbqcMu+QBXX9TE0TGylEVq9Pjo/87+id/IJLPzkP8XCP3gX7PqCAMyI22g0RO/cBTinzyBdP4NSbCLcHGD07DlkL1yGHTC83UJsZrBqFlYaJQRBJPDiWnCTqstuO5HWw79fuKlanjnMJ9xkRATtb4Vyc7tSwee1Lf1J38dwPMJBu4RblhtY7wfY7o/QS5QV6MalKuZrLs5c7KHfjbDNFfBKCXfuaii4udHHacLNzBTl9KF9TVzox9ha72EUxqLcPLxYwapWbj642QfThZi5eYDKzVGMCxu0padIqg7etVIDaxQevzDE+iRA038x3Gx6Fm7evaCVm11EvQCrviPKTa4KP3+BDe6BKDevBTepwDu3PcKD6xM4roV37mugZALPbvSxOQxxsFXFTYt1XOyMcf9aGyu+i7tW60gTtsOP0IkjHJ8v4XCziqcv9vHcYIQbdzVxsOphc3OA870Qc60KjixWcLY7xJfXA9zeqOJw08cT4xFODYbYXfJxuFnGpckQT2yGuHu5LtamBy/1BVDfzu1e8fDly9t49vQ5xJ0eYDfFbj3xLbxr1cUPH3Vw84KFEZWQcYCI8SDxENmkL+cEFQpcYHKiAdzJBubsANH2RVzYOIe7bi3Dyhro56vwDt6I1rFjiP2DCP9/9t4D2rKrPvP8Tj7n5ntffpUkIZWyQCCRg0VOJo3BY2PAGBja2R7Tbs/y8nSv6WW37bbbprFNg93tMDaOgAkGEYWyQBKSUJaQqlTxxZvDyWfW99/n3HerVCrJMj2NvPQWtcSreu/ec0/c+7e/gAZSrQqDEvE4EjUEKaYoAySwX0NA8EXIjxgOYriMVKAN3OKSiob2yMd6u4/uOAVbj/1JgNFwJCoMws1mo4H5uTm5n1CBZNJGLq3nCgswXF9a2BOWtRgogSA2t74VWVqFxbpQ3uVAgijO1BOBKcRMm90In/nat/Dhj/4FRr2h6O6UyTQDHQm8KHTHFmWqk+mIUuZ6KfDC55jY1LgP0xTLCw7+3S9/AC+//ELUy840k68YDShFkbIiM7eLAMeyaJtyEMYZev0hOr0BBiNf7hueraNR5X2V8NeSSRqtj/y9OEyk6MCHgZCwkxYsgSU5KMlzNtVzR+kJ1eRYQc0CdvJ4CVBgJqNOwKny96aG55nJMid0skgnkFaMxkrFKc80NQaMSHk0NqYbqLi5LT1LccMNN+KRI0cEfnKC+FSAm9sTQde5O4KffSfrdAqockvx7DEuJuI7aHtmPJhbzNXY+UQN5RQEiY03L8zJj5/85BR0ForEQiVaDNWnZG06Hs8kHH32axaAqr/fMZef+JOnhZvyiyeS05CqP/ES8A8V3WlexESApFTCbCZWJ4uKj6C9j9ci/0vYKWem6v/ILa+5HrKoIs83sYganYrd8v2qNilX2+ZN4MWnzHdhDm7U/YLjh0LZVyg41VKAsnTzvmbS+ZILP9RiQRE1MAtclJVZZuFT0JpvrAz9VHrw7B6TxZaTrdQ87uEAk+4xJH4HnmMgSlNsbm3Dn1C5qeCmlMLkcJPZf3yen5BJS+txDuaKc20WbiqVG9vSlbqciycCqnLlJpVhO8rNnbx2ZQnPbelTVai6HxbnSwFPqcKbqihPodwsyoD4PoWCkNv6ROGmKOfEiqwA3qzKUe5TJyk3RQeQZ3YWKmFCYb5fodwszmnZ7kKlR7iZW2MF8ElEhCqO4oVGUMpngdxLqdyU4j1+JmZXqzIe3klOhpvSBzBjS5eFgZn9dPI9pdiXBdCi60vUpFLko1rqT1RuEh7PKjeVYpTKTbkG84xmLtoUYLOwkhdQUs4pWsdzgKbu/wpu8tzhogX3aQGqC7ip/n2n4b6AqwXYLI4ZHRtUhkbB48PN6X11WmTFnOqdQiGqRyfDvoDNaqOh9r9k+dLpFyNl1jct21yJVKG5EiSiGakAVsP0oJu0s1fgTzro9rvo9gbiRmg2W1iYn5fxFaEbsy/H4UhsG1lKcEhIxngdDZMggx/qaLcHmMQRdu16hvQlhOMtPPLg3Xjo4Ydw1gUvxvK+vVhqNDDw8yKi/kBAcavVQr3eUCWMcs9U5YhUbqpoAB4vzhs4mlL3x+FwhHKziVK5LH/HY8PXUmrlGBGVnxxDM5prsI3140cEwp7xjItw0fkXIx508I2rvoiRP0CjWULJSZVy856DqF91J7DAlVwXCQKA5ZQ+MzdxWuUmTxLGfImdnHCTtnRGCc3ATcr3NYL2gJB4Fm6yzOvUyk02vbP8R/O8qXJT9oMoL215PSNV51PCTHTmkD4O3JSUa0Z90Ja+52m4edKg4Sn77dO29Mc5dE8XCu2sjBeDvBMKhQzA8hyZKDNcm3qHzQ99CBvX34yo24OlsdPRFoUfrYwSFh/H8KTFDjCqLrRqSbXEhhNopoaWZkgTHMOEx36MrTahJ62ROtjO/i9Wbg4DyW1CxqZ7YwZuKmuHgpvM3eTqHCGUytxUD3b1gFHKTXl8PK4t/XsHNxMMenzIKVv6o5SbroZGq/I4tnQdRmKivGDDLKUI+yMkZ+6H9u73Qn/hC6F/9tMY/fpHEOvM8DTh1Tx4hoHxJJB8wiw14dC+IUoeDhQGaGhllOYdmI6GoB2DiEp7/avg/vovoHaki4O/+Buw7/w2Kh7tOxkS7tzXvgbVX/wQgrKLrV95P8Iv3wa3r6FkRKhcfh5K738/oitejyDqI/joRzH6f/8GE7+Dsu6iZLpqQOynGFUXUfud34C+GmP7g7+G8gufifp7fhzuuRfLA35w4CB6H/4z9L94FRaffwH8Z14AZ2EO9aUFOAsrCFsLGC804DIE/Lf+CFvuNpbe/z7Mn3EenJDZVCkiM0XkaBiEKcpI4MZj6HxIb/Sw9fWbcfyTV8K48z40dA195vq5Glbma7Ii2+ufBm52YoRctWQG0Gls6YTpLNdi5iZt6adTbk76Y0xOsqWfqNzM4WbeXH0y3Nwql3HDJSpz8zbPgT8c4SynjPMWCTcn6A0mGEUpHM/BGYseFqo2Dh8boN/xsSVw08VlK03JK/zOZg8HqERMNTSqJZy1r4EjvRhb612BmyUqN+eVLf2ejQFOhpu9UYRDmyO0oxhaxcFLliticbzjUB9rvo8m29aXqzLY/O7aQJSbDdvAhbtoS7dx27qCm7umcNNWys3HgptztKXXcGh7iOuPj6Xw6AdyuHnvxgCbAx/7GiWct1jDse4E1x5rY5fr4Dm7qhLkf8fWGL0wxCVzJZxVK+Gu4wPcNRxJedBZVQedjSEO9UNUmyWcs1DCem+Ce9ZGuKhRwZ5WGfcNRjjWHWJ3ycGuuRIOBmPcvxbg+U0bZ821cOPRPrpBiPOXKphzbBzYHOHYaITRsAM7MOBUHKwZKV6Oh/DW6JvYEx1UOZYcdEOHI/ZyNUiORcJN75KPbNiVa/ymrQx339/FB942h0bgo7+eYf6MBvY+Zw9852wk9l6MK+ciauyFZljwuNpt1TDR2Sbrw9I5iHZQAu2AMTKd5isOUtUE1tAs6KQXiQavYkl+ZH/kY5NZpO0OugOqJRKZmHLS02xUUaeKsVKSvCguiKl8OAK9FFFAJabKdSzAgypxoOssl4KJpUlN4gmNCEp5vnBxisrNz151M373D/4M405fyocyKSAQvCFlRZrNnFsXnkVUy8IBpVBjVhNjHKRJPU2wtEi4+T5ccflFqJe9nRKFk/ESJ4jFxnLbqObipNOictXF2PextbmJ7c2h5H0xGqFccdBoVFBmtArzhvNMQD9hRmcOTHMVJRcsCI1VE65SKYkVs7A/iosgt6TndlMCX+aRSumM/F1eBCM/m1uApRUvL9GbRgWoDm5l9gRihm+xPMw2UKIKQ5SbGW644QY8cviILJhxQsys0e9XWzptqKLcnKQSw1As3bNYZvbrlCAix4onKx1nf498T33l50EB7IQ2KAAm1vVc2TfLQAuVIn9FsseLrRO4fyJslBZirdAUPvYgl+O2k78epcycUSHzZ0/+d24u3YJsPvd0HRzN2YSbEvOQlx/qSolNaKTgOsFDroyWzy0SOCmLLPaDAq+FprIoJ9qBQLN4WLapUHKyAErdFqZV84WFV8FMxRWpjFLctDCWK6wvWZNSSMLyzBnlZ15oqbZW5fLJ/hDwnQPO/N+KS1y2i9d4nlE5Pe5yfHdycnlPc0yue/Qx2D6KaNyB49LpBGxutRFMRlica6FSqcl9gq9LqCRg6UnATQFD3KY8c1MUdzncpPpL7bqiDEnlcoot3aItfSzwVF0eJ8LNWeWm2EXzPNnimuDvc+fTMlt8FXCyUAsWtvTC1jxVE55GuTl7XgowzTM3C3g9CzfzZQH1nDF0sUOrSMidz8vPmoq1W9nS+RydzY1UKkneX3NlpqSn5HmUuS1dLOzymk8cbsq1nV9vcv+escrP3nMINwtrO4/NDtyU0032r9qfKnJDsjlp0873vzpx8xZ3ychUBWvFviaIkoIgtnPnGZdyDItoriSVTEkB5Xm+5rSca6ZEiGPwaT5qHqVQwE3Xc0UVy8bxQrlZvEZhk5+91xR/V5TKFVCWn4mwb9Bpo1ZvoN5qiSKXX1SMUynO/MdBvwfX4hxGxclw15qWDtNhhr+DTPOQwEOoZRiMx1hbW0cQxJifX8DK0iIkNzfh4qiGSeIr5wMXVxO2h7OEi2OrTKIk+v0Rjm6HWFzci2azBFMLcPD+u3Hllf+ErZGFV/zg6/Gc8y4WtS9Vnywu5f4l2GT0hMQ6yDVJF4mC5vw5gk0eGx7fYi1nMBiiWqmhVq2pyAOOoTiPZfauRDsogM3SzDiYYHtrDe3+EM2F3Tj7rLOh+X3ccP1X0Bv2UGuU4RFujru48J6DaHzjrtyW7iLVfFFZZoSbHNadxpau4KYPLVG2dM1Ryk2wAFaETq5EEtARo5SbSa7ctKGzkO/xbOkuYauypct4inCSecPMWKeSlkpX01UL8Rm3l0tZdJAyc5N9C7T+0HXHMSrhpp3DzYWnbemPPVx4Sv2L9vNsS89XFb8X/102nm5Lf7JnwFNRucnQY7a6cX1PHqB6iPve+jZ4o45k4olnUU9gmqqAgKsjfEbYOsOEM2kQVOHhmQzklF1JRy+eyAQ66IXobhNuRjATPmhVGPC/KHNT4CZHtdQZnAw3c+VmRUOppOCm2Iep3PxfCjcN9Dsphv3HgJs6S2cgcJM5ou3t7ikzN6XfPbTgrbqwqhHi9gjJnv3Q3/de6C97CaJPfR69X/tdaPYQTs2FWXPkIU6Lg89VsdCA1teRlOYw0l2YegcroxTOfILEjTFpR/Abq2j8/M/Af9sbgDvvQ+9jfw/9O3fCjX0YBpVkIdIzzsXyb/4GrD0L2PiVDyD48rdhDLjSHKB8+bmofeADiF76Ogz8NsI//3P4f/x3GI83UHYclCqeWIajQYhBZQgoAukAACAASURBVBHz/+V3oc9FGL/v/4Z3xeWoveedMM85D2E0Qf+Wb2Hjl/4fePc/AHgGorgkWqZKowlncTe0yy5D6V0/iGS1hfUP/wWcM8owX/8atJZ3oaTpCMcDjPpdeSBOdBc+1WVsOLaBEoHkZhfHP/kZHPivH8N8u4PA1dFwbJQWSwhHCUa9U9vSRbnZ4aoqByuzcFODV2Ie51gKhQimOA16LLip6WyLzOBJoVAqmZuTyYmZm08UbsZhgK1KBTde/HL843PeiG+VHWS9Ec5yq9i/VMGx3gTDwUSKuxgZsWvRw3zNxvEjA/S6E2wySahcxnNWGgI379js48BgIHCTmZvPOKOJo/0EW+sdySoteZYUChXKTWZuEl5ePJO5eWBjKHDTLXt44UpZANd3Hunj2GSCuZLzKLhZt3VRbnIl99sbHYTdALscUyk3vR24uSyZmyfZ0mfg5nXHRvDKNl62pw5Py3D/5hCbgwB76x72L1ZxfODj2iNt7PFcXLpaRpjpAjdHQYhnMbuT7ejHB7h9PMSFiwpu9jZGAjdLTU/gZrcf4Y6jWzi7UcauxRoODEP02iPsdW0sL5TxkD/GLUc6eNFSFfubLXzr6BDrwRBnz5ew5LH4KMSRwQAlKiR5DjVKOK7ZeFtwK/63rX/AruF3RJFAVanmZbANR4BCxgI1I4Fl65hEMdY6Q3RiD58c7MEd3+7jp99Yw9nOGrLuNprVBAtLFkYhNbUpTLeJoHoR0nILdn0VaF2KqHE+EgI9g8kSVZSdIFfzSbJjnkZI2MGcrhg2VYJ+XjKg63BLHhzPE1jQH4ywsbWNTreDTi/GYDiWoiLLZuP9PHavLmNhrpYrjSeiqCegYMFY0dxLOMF8Sk4GFLwooBzhmiZlYlQebvdDfP6aW/Hb//XjCLdHyqLIDDCCBw66xZqtlHKaZUH3qG7ihJbB9ZzoRLA46U8irCx7+IX/8z14xXMvQbNc2ilRyG2fs3Y/aVbJpT8q8xIqCJ/5g4aJNGU5AUFnhE63jc32JnqjPtiaPbewiLn5JXiVshRDREGoYlL44Mw0+Mz/okRSJt10SCg1JhfilDouL9UoAKfG9+QEVE0E5Q9/jsdI5rK52pOxKVP54E4RkUrrVF+062u6BdsyJSpCMFGa4oYbb8QhtqWnmXy+pyLcZB7i6b7kLMk54angZs6BRMUl4CiHzvz/ebJkjohVjqn6oRyezagkFcTLcyOndKhQc+ana36UWV44/SraxWc+hPxWDjcfBTRnf+4klemp9gNBIRey6d5wOYaT4iC1ACuLsBKBwFxoAm+VsSlIMFeQqfNSWbVzA+q08EpdI1wEKPaLUs4VyuRiV0lmZn4MVLbpCR9fFi2KFnq5Hov8zCkkVr+sLOgKgqYZF9RlR+Xbl6d25ceEu4+KVCWCUDBWhGFT27mChIzCUQhUqVTVHwV51cIPULVNZH4f3c0jmIy25f5Mq+vmdhvBaIjFFtVZVTiOJ7/DCTytubO2dLEhM3MzL4mbniK5XZggSHISZ+BmYUvnPUjBy1m4qa51ibWg2jb/d8nPk33y2HCzOKdmlZUEZvwqlJty/ueN1kpYwPZ35QaYzWwUNWEO0WYb1WezGAt1I1+HzwPGf5webqpnxqmUm6JUZ/TKFG7yebUDQNX1q1bVJFNTepoUAOV5Q+szFbXqESL45ITMzVMpN4v9pPatApuzuZjF/hR4K8dY7SNpS58qN1XcyBRuynFnzIJ6Tfk5eR7m0D53O5wAkgksI34mVUjD1y+OR7GQyGPB5StRj87AzdntletS5oQ7x5NK48J+XsDNwpY+m7l5Mtzk9s7GEBTbxL+zbVvO2VGvi2q9jnqjJUVR/B0+ayR+N4lEuemZYwY+IgkZ7aLmdLZnwSYs0yz4Ycb4dIGbx9Y2ZZ44t7CMcrmK9taWUsPK83ReZZnLgikzhGN4jIKsmBgHAwwGPaxv9LBrcTeqdUfKWTePPIJrvv5VHGqHePtPvBtnze1GxBiKMJDoHt4zGvUGatW6fFaB6szalAVbtaCroig4ruG/qwXM9nYH9VoDtVpdPo+ouWXdIUWYsLiQ0WsxYt+AlsTo97YEblYaC9i7Zzf0aIBv3fg1dIcdyft0rAy7/R4uvPcAmt+4G/oCl3DZbM/MzRjJOEAanT5zcwduUrlpKeUmz+u8UEhlbnLRJ8/c5LlMyOywaT1BRmsOj5tBHwCVo0XmJldIXeCUcNPK4SbHQISbjmSOgo3szNwkpNftKdxkyRCjCWTp4Wm4edrxzVPxH6dwsxhMPZ7t/LH+XR7rGfC0Lf3JnwZPSbjJcoaSJ/lqCm4mGL/r/Uj666xdQJgGCOiBDNSqeBAmCGTMrYMSc4YH6/zDoOYsQhCG9K5hzBUf5taI9c2EmRlSTsQH+vcEbkZ88LJQiBbDwpZO5eYs3GSuD+EmlZt8EMrQNVduqgnj/3/KTQU3VaGQLnaKWeUmlZxU5p8ObopFUdNR8XVYe8vQKiH8zQHi5WfAed9PwHjNq9D//Few9h8/AhfHUHJN1CoeHGb4JD4C0EJNqe48dr/yDdBe9VocuelKpJ+8GnZ4GI4bIvVdxBc8B/O/+qsILjwP0WgbZrcPu91WRR1mhmxzG5PjPvTnvBS1pRYO/bufRPSVm2GNQ5hWAPfy81H5wAeQvOx16PU24F/5BcQf/ntM1h+Bq8Vo1EuwPBPDUYj+wi7s/p3fgW53cOxn/z1Kr34+Fn/kXSifdS7icRedb1yNI7/2m/D6W/D8FAG5gp6hnJnQAgvhGWfB+uA74L3+peh+4uuozdehv+r5MBaa8IIJ/Ntuxcbnvwz0A6xe/kKkz70E6XILem0etm7DYqbNTTdj+w8+huENN2BgpFi2XegtE9lEw6QoFMrb0i0WCs3bJxQKnQpunlwoZLNQSJSb5gnKzf8ZcPOmi1+OT1/2g7ipbMPojHF2uYYzF0s40htj0mOmTwbTs7G47GK+amP90ADdzgRthjhWynj2ch0VUW72caA/wK4Uotw8+8wWjvZibArcDFFybZyzUMGumUKhWbjZG0d4aHOAdhih5pXx/NWyWIhuP9jD8ckECyUX5y5VYVsavrs2FOVm3dJx4S4FN2/bUMrNVcLNxZPgZotQsoHuZCZzc05lbh7eHolyk3DzJbsqcJDhu1tjbA9D7K47OHuxhjXCzcPbOMPz8MzVMnxNl7Z0qnUvbZaxp+binuND3Ea4OV/DWTUXvc0xDvUDAdH7F0pojxLceXgd59UrWFxu4oHBBN3NHs5wLOxdqOGwH+H6tTZesW8B+8pl3Hy8h63Qx1kNB3O2hyP9GEcHYzj9ELoWwZ/zsK7beE92C3508lmsxvfJijkn35Y2QmIaiDQHceYhSz1oqYVwEqDXbcNPM9yTrODQ/QO8dn8V+/b42E6GuOthH0cOGWjUmnj2+Rn2to5AH9VgJWNkZoLIXgVq58BZ2gNjeTeC2gWwqruhW5wssDlXDcy54CIQJ7dLRbYy7BGYqrgyZhuqJuWyY8Mpl2UhbG2ji4NH13F8syO5nWxIdSwdK0sEnSvSMi5AQpp186y+HE6wUI6TrwltlrnljwUDLLXhohb3/5duuA2//eGPI9qaiNonMjTE0kbN4bwBLc4QsDSAZILhq6B61JRnActRmDWahBPs3dPEz/zsj+KVz70Yc2wQnWaXKZVkYfXjADukTU7UPczoZdmKymLkvZkFFaLcoQWdlkDmAseJqFqPrm3jkcPrSDMTrfklnLFnRSzrnJzLZCZjg6wqZyCEEBUHFw4LO2YBKiVWpcjc5ASQk16lzqK9Uo4H1yFzMCWRLQI31IS4gAgnj3SoIKNlnRNoO7fO8nOzUOjQoUOSI8bMN062vl+VmzyLHq3c5KhAZQme6kuBy50syNmfE643BWEsadl5jeL/Kv1rzuWY5TYDHvIDq86nArpxBDLDWsUNnaMzgSn5RlK9qM6LU2+3HMtTKDeLY1x8VlWOpb4eE4ISxEgrOm2BtHPTlk64rs4vwsmi3EIVgqkMxR24p2COxWaq4r10noNFm/eO9Vno4bTIZ8YePvN3kUj1CgtxDkxzkEPwJ4CoaIHPBZ6iDZ1mo6uR3kQUnHlObXHu5xZiGX+xcT5TKl+ZPIuFN5VykaLQJ9M11DPVDE/YIte8lJpxPKaiGgjHHMNENOlha/0RDPpbMC1Dcl83mbk5GmKp1YDrVWA73lQNx2xFQrQih1LgEmHG48FNigryau3ZzE3HVHBTzje5yRVwUy1SEagU95jiPlCc39wXp8rcfKJwk79/WriZKwsLC/7JtvQiX/Lx4OaOLZ33O+NRyk1uh4BozklyuMn9EeeFQsU1NQs35R5pKog3CzeV8Jfnuf4ouCkAPFe3qoK3HVgo2yD3452SsuK64GuKcjO35Ru8p1oEUGqBi/dxBTdTOd+4PxQwZWz0TrN98TkKu3hxn+C1GYeMWVJwk+fntFSocEkQqua3BYGOebzALNzkea/n5V/FzxRKT547DtuxLRPxKQqFHku5WYDZApgSYhFuyjkZ+ihXypJbLecuYxSYAyrPsxTRxIeRtpGxqDCxoWs2DMuAyRBu00SQZvCDGCGvez/ExmYbQZSg0WiiWW/I2GVprgHP9aTYb9AfSFwE33vijxGlAdyKjXE0wlZnC+FIx5nLe1Fr2CI8aR87iusINzsB3vGB92BfdQXhpIveoIvtNouANCwtLWFubk6pbGFOy70kUzS3pvO4Me+zAODb29twKwso15qSiSsiHCpCU6XwNG3lSGSnBYtR29vH0RuNUWktY8/qLiDs4eZvXoVhOIDrleEYmdjSlXKTmZvKlp5pk1y5GYHrZqctFOK9lqpKZmUWbeknwE2VuUm4SVu6lDu51mPCTdr/TS42nDJzkzcOQks7b0v3c7hJEQrhplJuCnOgutOw5Dn1NNw85XDmX81faj9/zXoR1qMugBkryBP6XgVeqUEUgBUjxL+tHfhXs4OetqWf3pYeIYLhMYeRKzu8CaZ48EVvRG/jsCh1+ICNuMaXuaLKYjBXyIehQV9AItJwBgVzEBdorpo42rY8XEtic6MiJJNcM50rzlQA/IuVm6FI9LOUE0Bmbk7yzM2T4SYHEISbQW5LV1aiPN0sh5tqUnm6tvQd5RBXdsMnWSj0vYGbfGi6UQJnqQyjniBoB0hae1B693tQ+dG3Izh8BO3PfRnZdddy+RIeDDhhguFwC53BGnw2KS/sxpk/8RPI3vujiK/6MqI//DTMo3dAS3rI6rvhvO0d0FkI5DmwR334WgovTlA2S7BdRhT4mAwn6LotDL0A3m9/GOE/fBXGZhu2NoFz+Xmw/80HoL/8TYiDMeyDDyG+/TsYHLkfeq8Pjzlzkwjdvo/sjLOw66d/Fp0D12Hws7+ByhXPQ/3H3ovSuRcgG3fQ+8Z12PhPf4DJ8SOwYltOuRILhej40GL0zQyjRg1JpYqKUUXzF94K92Wvh9OYQ3znXWj/xV+h/5kvsC4IY6eG7u5lnPn6K7Dw9jdB27Vb8u/8G7+FwR/9CcbfuA6hDsxbDppLJYyDDH0WZLEtPVM5Waar2tJnMzefLNxkIzpLUqjc3GlLHynlJmwYaQK3pmGq3Bz5agWfdqKTbOm067K1cqtaxTcvfgU+9Zw34vqKBac9xjnlGvYulHC4N0LYD6SxUC9ZmFt1sVixsf5IH+32BB0zhVGpSqGQwM3tAR7uPRpubm10MZgQbloCN6ncvCdvSy/g5t68Lf3BzT62wwjzXgWXrZSgWSbuONjDkckYSyUX5xFumjoe3hhhrT9Aw9JyuOk+Ybj54OZAoNlZzRL2LVRxtD3O4aaDl6yUYKcJHtyeoD0Osbvm4uzlGo4PAlx3aAtneSVcvOJhohu4c4tq2xDPbpaxq+bi3rUhbhsNcfF8DXsbLrpbYxymcrPuYP9cCdujCPesbePCZgXziy082AvQ2exib8nE3sUGjowjXHt0Cy9drkrW563HB+j5Y+xvldByS/ju1gQHeT1oFiIkSFoOOpmFt2zdgCuOfxl27xj81EacjmGEQDcI0CWsMzxMIh1hEEo+UdWJsTRfQnOlhaQzwcVOhNL8EP1mE/ceW8Ettxg4tr2BxcUj8JvzmBuPcdEiFbIW9tVNzLk6bA8IqaY2yxi4TVitM5G1zkNSPw9J7Sxk5RYyBvIzFD4J4FCFr6Zd6p4qMirOlrhAxvm5Bour75ykC3RgsLyJIEzR6w2wvdVGt9tFb9iWiT2zOhcXFrGwMIdqtSKTgzD0ZUJA9RPVcMoKSTudsqX3ghRX3Xw3fvMjf4zR4Z5MQBN2p1KVmZdbcGhD+7kASpkksOzIlomsGFPZbOT7uODCPfjJn/4RvOTic9Aoe7kVUI2LTrBq6jpCKglyq7gq9CHsIN6kkiFXhhlc7OOkMcmzLQksdMka7XV9bG11sdZuSyZfq1EX21yr1RDgyvbWVLK2QrFT8rms3LGqsZvtUgLdhF1oomZlDmYBNwVs6go8qdIh9buqbOlEwCmm9KmykOo6BTelNClX9hRwkxM0mYg/FeAmlcWy75RiT+nWcrt4AQtzG/QUahUq4ZnRryrZ2YGCXFiT3TgD1pS+We1XyWItfmZWXZVnQMqkn2derlBUCkG1bcpcnUc0iNpR5eWdDm6emAT5WMP2x4C6s4rS4lflOlalj1yooLKZ9lVCTi5uit1eUVplzZd9w2tAQTQ7n08oC6w67ySKYua9iuIUgWv551X7QSnF+EVAoXZ0rnQtdkwe6cDXN3OQqUZ0xThXYWZlTU8V3Mxhl/SnySKEUu3JFUt7uwTQqXI1gZuiZlPFk0ouzaglTdZGCJu4uMLrTQFOVezOz58y/mfUw8bxg+h1t2DYJhJmgjNzc9THIvPC3TIcpyQQcFa5+c+Fm9IGPdOWXhQK/XPhptwXZqzThaKuaEsXiDyTiSm26LwtvbBZF78j46OTlJvF+VssFqlrRNmwlYpNZW6qw6fOodPCzXwRQY5UDg8VNFJ5wsWXXFFUyBWZm5JvSYGDLMPJ6ftYcFNFoKiFsCcDNwtV6wk2b8IiyeNVFz5dBgLRWQpJ5SbhJu/zJ8FN2u4LdSV/Uy167dyP5H6SC1N24CYjXxTcNB37RLiZ32f4syza49fULp6XQRX3IoFvxUKELD6qe1GhTKUbg89RPl8LePdYtvTCqj8LN6k+5niCn4nHUJc+gxK8cnW6GCX3Dik5S6VYsWSNZXGeJaCyXEfAxixNjol1B5rmYpxk6A0H2NjYEgv4XLOBuXoNjg7MNWtYWZhD7I/k/qCUyBravR6ObdC7RCFIguObmwgiA3vml+GWlPCkv76BG676Og60B3jLj78T+8qrGE+G2OpsS7s698fqrl1oNVtiy5YiRL6HwaIvpbjl+J13en7e0Wgs5UL9fhe1agv1WlN+TiVx8gRVyl6xfPOPbmM8GaC9vYHhJIJXXcTS4i7Y8PHtW67FOJrAcmxYRozdky4uuPsAGlfdiXSOx5Hp6RPoYYTMjyVa6InCTWZuKlt6AgTDmUKhUys3aUtXhUKzyk0WCkXTtvQTC4VyuKnZwgiMRMHNlDmqOdzMIuYIa8gMB5rBPHCWRDIvVdnSxYrHMdiep23pjzUKeKr9/ffclv403Hzyp8BTUbnJ5W+rxEIhVS7ASeqdF78C494GSmQ6cYyQrWYCKE1YuoMJCxnqJdiLDaSOLitLdqMGzfWQdCfQKhU0z9iFbK2LjVvuADa2YYaBrESlzOz8nw03LWZu6iiVZuGmyo96MnAzH2XnhUIhXM9AtVqS1ku2pQ8HbL57vLb07w3c5KqeaaXwKg7sagJ/O8TIaMJ481tR++CPw1yoIu624fT6yIYTOLpDTAa/t4bR8QeQbK5hTAj98ivg7b8E5mc/j/5H/gH21t2APka272KU3vd+jF/5GlTjCFULmNDOqZtwM1NBBy1CErBh0MHEHUL7y0+h+/G/Q3bwIBp6jMoLL0H8f/w4kpe9Hprvoxb66AfMSaFCjdZWlngwnypBbOoIFpcwvubT8H/1D1F95QtgvevdsPefB7ffhX/lNTjwf/1njNMRVl//ChjnnQu/14EbDmFpPibtDfj3HUZ83zZSrYzl//YhuC9+OdxyA9HV12HzT/4E3W9dDcy7MLZTGCMT8UoDu3/xp+C9+lWI5lsYfud29D72PxB94WqYEfMEHbhzJpIJbeKngZt55iajaHYyN5Ut/YkoNx8XbrJJsv5E4SYjIkJsV2v45iWEm2/AtWxO3FZwc89CCYd6Y0T9AHqQQS+baO5yMV+2sXGwh3Z7jJ6lwaiW8azFGhhtfucp4OaxfiLKzdPBzQtnbOlsMifcpA378tWSXP+0pR8Zj7BY9nD+IpWbO3Czbmm4SJSbJ8LN1cUSDM+ZZm4u58rNnrSlD6Qt/ayWh73zCm7esDaBV3bwoiUPVhrju9sTdCYRdtUcBTeHIa5/ZAtnl8q4cNnFOIeb4STCs1tlrNZd3H90KLZ0ws1dTRfd7Rxu1hyc3/TQGyW4bW0d59RLWFho4XA/xqA7wErZQKtVxoFhgO9sTfDiBRe7ah5u2xhKJuO5TQdNr4SHuiEe6fTg0JpoOYjKCSLLxXPu+QJWbv0njLdG0EotaHZXQE1sNRDAgWelqGp9lHUG5ifYnmjYmhBMxrh4ZRk/cq6BRnkNvuuh053DgQdDbIw72P/MEj77UBPrhw/AtEqouiXUtAmaro/FRRd7lqs4d8FByRvB8zxRVMD0kNpNxKUVZNV9MJpnw23tRuAsCQgTeJjb69SkMM+zY2SJFNBQ6US1fiTgjvCHljMpxEozHN8cY3u7g057G5PRUP6d99a5Vl5MVCnDKpUlEkXKxWJaycj7dIxiDdfedj9+8w/+GMfvPAwj08XOGGeJFIMxoFOaqyPVDKsIhgWNDZwWNaepWMPNKMbzn38Rfu5n3omL9i6gzHaumey0Am5O7YZ5fqMob8RWqKlJnqh+GBdgq22RyTodEYS80tajrI5Uw6Ya1oYZjmx20dneEvtateKiVa9jvlVHxXPltSYxYa1SXirXLLMe1bMmjwPM1XE7yk2VhUi4SWUZ4UVhHy4Wv3O7en68+HMCF0Shq4sah2VJSo8L3HjjDTj0yCGZcBSW0u8n5aY0TMtnYEpohm8cmGDbT5EKFFYpjCIELMDcVBuZQwI5ZzWx5ReAIGePinkVXmmZcOajgaKsKVdPFgDUzBKUskC5VqTwhAVO6hUKwMO8TZpCRQ2cj0iExcj3iuIxdWd4aiY5HaBOGeNJQ9aT1ZmFcvN01nWCIII8jgELdzjhnxQM0R7K/ZP5U6ttoVbN28B2wLGonAn18wIrOacUWN+ByyorkgsDBcwSK3mRGSgq8IJtqkWDXNSmrqE8c1O50HZGdHnyZ17Uot4/4T0qB5m8qvk5VKiFOq5yRxDAprJzuV0F4KQoVikpdVhZCIvlaAI2+UeBTbGm53hatxwpRVk7dgDd7paUsCW6jq3tNvxhH4uNKiy7BMdVcFMBIWZu6nKvLcDgE1FuEm5y4Ugg7VQhqGzpbJUWZe2jlJuEj1RuqsKOqXU6h4oFeFS290dnahbwkv893b/P2phPhpuiOJesTNrJd+BmAb2Kc5TQ6pS29EKVKRemUkZS+U64OVuSxWfNE4Gb3H+xqOh2lJsnwE255pVKX6JOqKKnW0ziCwrlplrsmLVaC3xnoU+u3OT1wOt7qpbVuVB4ItyU64E1p1PlJsuGlKJcYDPPVZ4neZFc4SaYhZtyj0kzRAHvQQpucrGqUG4WsRH8GZ3t83kep8QDECSyZChfLJiFmwK2cjBbRAkwE5LHQLWWn9iWPqvcLLazgOEFzFaZs7SlK7jJ7Eu3pJSbVLbKfZPXOM/VlG3qPrK4Lcpp1RTPe3ws16dulaAbNWQoIYgmGE8mWN/cQhglaDbnMNdqwuI+j0LsWllE3fUQ+CN5TmZZiO32Jja3t2A6JSnr2djsYhzq2Lu4BK/MIu8M/fVN3HT1Vfju5jbe8cH3Yre7inEYYqPTxnanI+fr3Py8XJNb6xtSjmMxO9QAFpcXUa8z7Cl3gWQp+r0uer0e+oO+LG7Oz7HR3UTKjPosFWcUn+UBG9SjGLHF8cZEMnNHPu9tNdQr8yibGb59y43ojweASYt9gD1+Fxfd+4jY0rVFXeCmpj9xW7ocs1y5ebItvWhLZ2mjaks/WbnJYrWiUOhkWzrluPT/u9NCIVmSoHKTcDNRhUKPBTcJeLk9PEv1hG3yypbO3weFVU8XCj15gPV99pvaz1+7VoTcFAxmx9eilsPUKmuxRPo43zNz82nl5pM7yk9FuCm5JmwuowxeRCEZ1n75P8CPthAHfdiVKjLHQPDAI9CvP6gUY1qC5Jw9aLzu5UjMErIggbV3FZifR3rnw6iULNjPPh+j225D5x++hODhB2FFtBRooCua1r2hZmBAy4Cpi3KItgNmAbJsRy3AcvKbItNCeCUdNZYx6BaCcYLROIDPSW7kIdMtxNoElujsVb4SW2krZR1uhVEdtpT40JbO7ByZ7MoKKm0PauVeMxLU6jZKZQehn2A4UO3qKn9bWdpUAjNXVqHgZs2RwcNoGGE8iPMsLqoaOGhUQ2d+0c5QrRlwXGDYY+YmV5PVpJcvxmZiWYFk5qZLW3pZsoH6vTECn7bMPDeuyNlho70zRq3RhM0slH6I4SRF+MyLUXvfj6L6+lehCxN1fwyLJSSWKbltcRghnoyRhmOB1X65Blufg/a3n0T7zz8B99CDQMVA8vKXofbTP4Px4plorB1B74YrMSEUXqmhvtiE49YQJRaM2ILtNNA/fy8mt92N4Ld/G+att6IURHCfdym0f/NeRC97HTS/B82z4WcZXN0Tqyht8oQeHNz5QYKJpWH0T3+J8W/9KZpXPBfeO98D67wLoI82Mbryy9j4pf+CUZxg8bd+CtbzXyGWrEQLrAAAIABJREFU2ZKWwGHj8WiMqNuBfvQ4Nr78TWhvfQVqz3sRas0q0q9+BZsf/x/YuPNWJPMl2NsWysMAphZj7odfD+cn3oXwgoswvOcu9P/svyP85FfhJC6MmoFqqYLIDzBmYVPI84SB5YDuBmjM8+FqY7Adw2dmHmGFFAoB1TqPtY5ex1eZm7JokIGcqFxl6YiBUT/CcEBIwQdyzPgZlBqe3Kf5foVyk5Mu+7HgZt6WTkmb65iSYchw7e16Ezdf/AP45LNei6vLFdgDH2d6Fs5qVXF8OMG4N0QSRrBKJSwtN7BQMbF+eAub2xP0jQxmvYYLCTc14O6tPg50h1hNDYkS2L+3hrV+iI31HrZ9tqU7OH++IsDwgY0xrt3qyWD50mYVz1jwBCbetzmUn130XFy+XJWmiLsPD3B4HGLes8SW7lgWHl5nWU8fK5aGC3YtI3Q0fGd9gKA7xqprYHWxAtO18ciRAe4fTLC76eBZq00M/RT3bPZFucmG8r3zZaz3Aly1PsCc5eB5y57YKx9oj7E9CrGv5uIc2tLHMb5xeBPnOB4uXvUkc/M72yOMgxjPblaxu+bg3s0BvtUb49LFGs6smtjaDnBo4KNas3DOXBX9UYpbj2/ioloJc8sVHO6F6LTHWC7bWGyVcWTs446NIS5vlbBar+K+dhcD38cZ9QrmPA+P9Md4uD1GdZwhcFPorom27eJ1nevxA+ufRd0/CNOtIrXZTJzCMmNYpgVdM1HSMpR0YL2T4st3+bj2gI7UjPCScx28+/IydldLiBIdgd9FmKwDZRMl91x85oZtpO4I8/vOwn0PDHDkkU0p0OLK/HY3Q73qYtUZYW9dx0ojxnLNxFzdQaVswzU42UqBuQuwvnAB3OoKwAF7aRmGswuaU0OqJ8jGnLA7yMIAmj4RMJdFhkST2NJHFIFZz5HJBnhNFr3ixIc/GKLXGaA7DBAwV4uTPN9HudyE61moVl3MNcpoMEuYk40wwl0H+/hPv/cJ3HHNLYhGvox3oixSxSauLQUCvOU7BvufdWhi+1KWNyqfqJzxajZ++K2vwbvf9jqsNniH2iktEQgj0IOTU6oRqGozoWWqzXWq6ssnoVSOipokzZWSOawq3AKiZuPviQLUwCRIMBxPMBiO0OPnH00ErtRqDVSrNSzWSwJbVQO0UnFw4yXPTYZ2BEU5SJPXJtTkBCcRRbSA17wQg6ogpQjJYSaBjmQNqg+iVKhs5DXEcqgWPA1cf/1NOHboELKY+VuG5Jd+P8HNonSjUOxdfXCCts8jkUNdEcEUqq4CWxawTX32hCUeVOARILBch3bjXOWnEG8BTxiDkysDczxGTE7NMFUnVOUkJhG6Dof7U8BazuRE4id5CLxZi0qrUEPl0kP1Nnm51IiuFwKQ3IbNsc1UKy055xJUk+cCSv3TVBEqY5tcYVpY6XPN7nRwu+OwV1qtAtzKeUBwVNjt84b0zBiipFsomY5y8TBHTxUXi8WVi9axQeiTyrUljeV57Q5t39JkzvNMFGPq/+dJsLmfJlet5l409Ruq/1wRV163tA7rsjggefDTa1AdbAUmWYuplHxmmAhgSDkGEuCqcnsJoWmpZKRESeOYhOpUHZnBzD5VrEmoy7dkQYncMqSMxJDnlQKlvK+o0hC5x2kEMEOsbR7GVm8LhmHDiDWsr69hEg6w0KyiXGrAtkuyrUWhEBVHlmmLKprbTBuotHYzxL5QBEsbOjMzbflvRKCXl8wYAtIV7CFQo2pPtkkG0vmiiBTTsRBSwcACOqr7yE5xkMAuOrNyBa1AxxlFpCjdcvVe8Rqz0HwWXBbAcva1CkBaQLWp2rAY3yoCrsClzXu2iiAQMEbwkWee0iXAxTWlACXcVKCumAzLJSaKt1TGycI65V7JOYI69+S8yqNPuCjG3cDXEcibg2F1Zag5NPcLRdkE4XKOqxBPcP8rpaf6mraP8zwx1XFTEQJqgaPI2VQLg5kUx4gikxsgIgllj1fzFJVVWeQwSmSIzVznnexf3iOKzE1+ZhbSFJmP8roG71kq51fApXwoVZIkr8Prlqp8ljjlRbHT45Lv1yKXc2cBQYFybnvEUsMCwM4UUE2Pm8RJcKFTqXW5b3lKBRS8RDHKpZLASJviB9eDV6nKNWvRfmw4iPn54hGyqIcsHCqlnjzz8vxbsSY4gFlGZpbhB4EshG5sbclicr3RwNLiImzDFFDYqNVx5soCwgmLtSL0Bj10Om2l2IYGPwyxxbEaF8MXV1Au8/ik6K2v4cbrrsGB7T7e/u6fwmqtDD8M0O10sd7ZFsfiQnMe0WCCAwceQXN5UezwBHALC/PyObmfed1y3OH7E6yvb8g2sc295HlyLvEYRmEA1+UcU8NkPJbzqtaowpbWMsJu3gPYb2GJk+aeu++Qz8Fxkab5WB53cMF9BzB/zb0w51xRvqYa71sxMom+yZBabC13JK+bZcAsVGLmtm5wYTVDxog5jp8kc0M51yD3lhQpzxMqfXl+xCxjSpBRuGSzjJGZ5zEYysE8YS4ySrs9oW2UIqOK1TOVgzKMVKo7uzzkOuKUKFGAV1ygJmItlW2jIpTHnbF3FPnw55ghKnmmHFhy0WTXAuw3vwruD/0c+Mgn1L/9lm/jwIGHJDJPzlkuVtlluPU67hnZ2FfLsOxoKFkebNeB41pwLLXYVIxzioUKuV/mf067WPjkENLTvzWzB0S5WXyvhgw7Xyd/f8o9V0DP/B+fhptP/vx6SsJNsB3aEUWVCsnWMfrkpxGmI4wjH+HKLoEz8Zeuxfivr0EcDeHAR3bmIhpveRUMr4KMloLVBeilOuJb7wejxrLLL4V/593w//EaBIcPyk2MmZvMeTMyTRUKhQka1olwU/IoRWFJuMnVwlhUmFS1mLRvThTcnNDOEJaRTOGmyjDhpJlws+oZcKppDjfZal1oJJQFSQYjuTdMN2LU6za8ElfzEow4uQ4IFvO1AZnu8vUNmZC4nimAgy9BsDkeqsGwJHqmVAFw6KvaK5m1SOBFuDXqpxgOmHupFCWi05BJMu0VGTifrLdKiGP+nP+YcNMwx6gtLCDRTSTjEAFLYjggePHz0Pyxd8B+0XMR+akUkLiWytKijV+aefUUqRHBDzKZ/I7+8A+Bf/gcnCNbsM97BvDOtyJ+05sRaSWUH7obG7/2HxAPJ8iqOmoVBxW7jkQrYxLriOsNOD/8Bpjnn4vhR38f8ec+B3uzjcoLLoP9wfchePFrESdtpMeO0mcGt7EMp1kT6wRn5oTXcWgI+Bz/418i/L2Po/m6F6P0w++Bvf8C6P4m+l+9Emsf+h10xwn2f/hXYLziDdAIdnmcZdCTIkgT2L0tdP/y8xjv34fmC56H6nwN6ZevRPfjf4rt22+HXzZhDqtwJkN4iNB48xWwf/L9iC95NsZ334P+n30co7/9IpzUg9XQMVdpwp8EGOZwU8/hpuYGqC9YMDMbgy3CTZavKGMiWXOtwWOtodcNMZnQo8pJYCbgs1zlwLSAm2yqd6DpEbwS4NVLCm72RqotHbYoSp443FTtoJvVBm664CX41DNfjesqTZjjAGeUDOxvNbA2nmDUG4jd1S6VsbI4j4WKgfWj69jY9tFnxlq9hguWaqLavncGbtYbJZy7u4b1fiBB65t+DK/k4ELCzYqDBzfHuGarJ5OGy5o1nD3voe1HuGdzhI4fY8Gz8dzlGjQrwV1H+jg8jjHnGti/WINn2XhoY4CD/T52C9xche+muHNtmMNNHauLVYGbh48Mcc9gjD0NG89cbUp0wN2bfUyCCPsbHvbMl7HZD/DV9T6WDBfPXWa+WYb7t8dojwLsY6HQfB3HJzGuOrKBc2wXl6yWEaW04Q8xCgk3awJs79sa4KbuBJctVnFmxcBGO8ShoY961cQ5czV0xiluPbqNZ9VLmFsp4ZGuj3bbx3LJwUqrjGMTH7dv9HFpo4zVZh3fbbfR833srdcw57kSE3BfZwyNi0O2JkrKozbwjvTbeFfwBZwd3QtLsxB7ptj5ragPEzYSg5Nj/i/A1sDHrYc13LPdxGAywV5vG68538NqcwlBZCNMenDrPZQWPfjdZaw/sIXKggGtVMad925jEpkoN5s4thXgO/dtojpfhtmJsbWxCadGFeUSSpUyGg0fu2oT7Klk8Bbm4Loaym4dSVmD7i3CquyH1jwTcW0OmbUIo7kXvgB4da+l8oKDUUYtpIkvDaJBasPlYFMAIieMsRSfhSELEXSMJgG6w65kpY4nY3lu1NwyFmpVNJsOvKaD0CrjE5/6Ov7kjz+NtUfWpCSBA9jE0CRiIuail6z084vXolKPCliKU+i2gf2XnI33/9jbcNk5+1Dzihxm3s6V6o4/b/CZJO3VhA6cpSoooMoJ1KiL462Y93Xlhi4YovzbrLVZIR1+XtX2TNYTJhnGQYTecILeYCTFVlGUoubZaLJxvlZFpewKmGGDqsYSjHyCHolqiVCSQIpfBJyEOtwXeZkIJ+X5SJHP8+lGqZm8TBb4HKJShJmorsBNQgAL1153E44dOSzNpgpusoFeAU4qzviHMNR1Xflv8XecEBSKtO/l5GCqWJLGZ23aKFwcg2sOTtCR531hSVfHq9CnKpqrJvmFW1rm+4TCtFZzUTKHkrRiq9iFXCHIez3PZxH5Ke2f6D7zWAZ5qudgkAU9xrR4KH8zqv10iooJJJT6i9tTwJSpErJoNs7VnNIOXoRA5IU3sqgW0/qcKTgrS7CcoBfWcXVS7jS8K3A6q0pVJ8LMySplQXkBUBHQn4MWzwrhaab8oSWcn5Xvx33H7FrCvsTie+fqShbacjGcMC7/w22T5jIBmEr5pmzCO+3l3MqYi708HzMF9kMufueg0+EYjAdAZ44i92FeiiOnvmoX5lhNGueTVCbNvGS5BM3XouLS5oIjn8sElJoJO1UQmo9rLvRzq5zclR6pR3geRaDKv6ThmooxUeTmZZV84cBHe/MwOr0NsfQbMbDR2UQ/6qFVL6HmtWCbBdxU0IqLIZZJu6VSIupUdbIURlqTFTQTRZ2oARVkiKhYyuFmMdkuQF4YMJ9OqU5n54OFOq8ohDlZLakU0E8AbvI458rO4jWKWdMs3FQZ/gWo24lX4L2ggJty9uX5xnIfletBarKhs6ApV9ALuExzJbr8knpt01SZxYUStXg9ORXybFibIIbCCn7P7eFryW5V6s7pvspBotyvZyzyos0l+CKY4xERnq3s2fwitJN4rLwciCpEOVY53FSKfgUqpxZwgdEKvhj5fVIAea7SV/cFdccSGJbvb+47h3EH+XurU14VvxX3RVG95eVS0309xb75cSD8lpIb9RmKMqAidqCAm8U2FNtdWPr5O1KEREt5PHlcuKneTZMyUlEoS+wMbcUpPM+VtnSEAxilCkrVulw7pkaFryeujSwdIgu2oMU+2LcXc/FQMq/VvUpsyVYZmVNFGMQYTcbYohvE52J0DUsLC3BtR8A/Yfd5+1aQxBGiJMbW9jY6vS5MZn9GsWzL2uYGRkGMlcVVVMoWLDNBb/04brz+WhzcHuKH3vmzWG06iOIAvXYHa+0taI6D5bklJH0f93/3u8hKDvau7oFnm6Ic5bNRoHiWgVm7fJ+jR48ijiLMzy1IFijHLtxHLCgybVNs66PhENVqFYuLC3AdFo+qhQoeM+aRxkmA+++7G/1+D4bFZ6KPpXEH59/7MOavvhdmy4OehUh0D4YWQ49DxFzYNWxoksnKtTaWDAUwdAua5SLjmIKqcu5sDjRYFMT9HHL+SkBpCLiUTNa8aV6+t8tyz2cBlJFF8jNcIJUVMHZzhGxVN5C6anGMcJIFjwpuKvU81dFZwM4O3qhN8P6LOILBbeH9kBlcvE9GCTQKgHifJ/QlnF9dgPUWBTd5H+f+vv2W23Dw4EMigHgabhZ36u///2q/cO16JjeiHFIW0u8n+z0Lhf5t9enMzSdz6J+ScJNAgzVxMrlh8puO9U/8DQYHj8CqNjC+/NlS4qJ96osY/NWXoIddVGi72r0I94rniwWdMNJulGBEwOj27yIzM3gvfCGShx7G5MpvItw4hiwVsqZWVzI8JtwslJsnwM2Kjmr5Xync5Fo0J9GEmy5Qb54ebnLQbRk+6ouLSHUDo9EIwWgs7XdZaw7Wiy9H5S0vR1RbguPUUauWYTqWwMgJDOiExPWS5Nhp992Go7//n1G65R5U5/eg9qY3In3T67C9ay+sSQT7lmvR+bl/j7QzQGyGqJhAxeLv2uiOfUwqHkpvew1WPvRL6H/9K+h//OOwHnwQcy+5DOUPvh/j574a/WgTyaf/Htntx6C1FmHvnYfLc4VtkbaDrLUE67z9GHzt8xj9xw+j+oYXoPa/vwfeWRdAG22j//WvY/1Xfx+DwRB7f+R1wAteCGNxCXZJtcBHrod4aRmWlmL4V59DsKeJ+gtfjMp8C8mXv4T+x/4M/VtvQ+BqyCYVpFQjGzEW3vpauB94H3DRpQjuuQe9P/0TDP7687AzC24zw0KjgdGYBVATUW6eDDeNzMZwi5CYbcf/6+AmldYOYyGomIkjbFTquPGCF+PTz3wNrq80YYx9nFEyBW6uE272Fdx0ShUsnxJuVnHBUl2UgfduDXLlpokG4eaeKtZ6jwM3keE5rTrOmfdEsXkf4WaQCNy8fKkGzY5x9+E+Dv1z4eZSVRZhDh8Z4O7BRODmJSsNjP1MFKa+H2J/o4Q9C48DN2ssAyLcTHDV0Q2cYz0abl7aqmGVatTNPr7V9nHZUhX7agbWOiEOD3w0KxbObdWwNUlwy9EtPKteFrh5SODmRLJEV1tlHPd93LE+wDObZaw0a3hou43BxMfeRh1Nz8Gh3hD3dEYYZjFKholFu4RNO8Obw5vxpt6VWBo9DGQlTHQN40SDGU9IDxDEbJX0sVD10aob6MUOHm47OHx8gGUvxIvO0dFq2vAjC3QHeTUNlUUbk64JfXuAeqssIHSzx1D6FqxSDY8cHmBja4yVvTaO376J+48NYO1q4ujWPI51dGjVMZrlCNWxi9ZyijOtHjwTKLc0NGpV1MtL8Bpz0Jol6NU5oLWIiXUGYmsFqCxDK1dkUplGqeRScrjCeWXKpm86yEkVaOEyNZhaApuq7DTDKAaGQx9jf4LBiOcvM2NjuI4Gu6zDazbw0KF1fPQvvojbb7oTcd9HxS5Dt2wMkwATrqp4BAJsT+e9lmU9nDjxfXTMLc3jZa94EX74La/GHCNw80UqUb5xcpUrm5RWj+BEqakIHaYt0DPZf4RMhEnCD4sm6wIgnWJQIYVBuYWUWVJc1mCB32Ci8l/7o4k0x3NCW3IsVEsOqmUPFZd2Q47eqdJhKYlqMhf1T56HKMqWHHCI0ixf1JPCAk6KmQc6LZvJC2F0HZ5jwHNpS+dHsHDN9Tfh6OHDkq/NyQEzuL6/4KbKKSssS9cd9NELFI2ihV/UlLlqSnHdwlu+0yTN/ePkVn+OT9SHV/mYLKji/5P4uUypYe28uEmAggBqpWLka7N4RpRaSp+Yny07MQKSUSk/kwNYQtJcOSZwlAqrJJXoFplQyvHSRVmktqV4ZR1ZxAIjQkYqTxVEFHv71IJPVeqOArBQG598Kk7twHkTeqH6LPYWv2dvB4Eju8RUYm0iQFjmmzloEFGVujpkIsrpKOMnwjRFyDxZTspTVZChvnYWBmalGaGRwE4NWJTBpppyC+kE9gnqeoYq59lGBj+l8ttUpTwEl8wL5XGnYsgwMIkSeX9Zes7L2PnuPNY8TtQGBixFY9ZhcdhzsOJwAYN3DkJHeYU8F1WiNQj5DVEDhlw1Juxlk/Woh+H2cUxGHdg8e5IIG/0uekEPC40KKlYNjsW2dJa1qdZzUSnmyk0BjJJtzOuamkEFNwnAFLBycpCk4ObUWp5DRGZusiCFXwLLckBWKACVcjOeLshMF2ZEFZo3a+cWYzk6ol5VcI9fRVs6VYyyP/JtKI5mATdnm7FPVm4WAK34+9nXkbOhgJsW74dK6TiFm9M9cmq4OYVyBB4EKmkm6jaJfRAnGLMZ81uzSCcVnufxEOFkrtxUiz1KCVycq4Sbyg2vJtsnw80dZewOXOT+LlSexdy8KO+RXFcCW0YdML9SlMlKBVzk0hbAslBOWhbL3hT8lvxbbkkON4v9WOz74njK34uFfierU84PfvwZuMlnBX+neM/iHCpeVx2vncWIQtlGuFlEGUyh8AywVhCX+zYReGvZzKwn4AvlOUnoJ0A46ItYplStCdwk9KKKUNR/6QhB/xiYTs7xdsK5TK7ipWKccFOzK4BbQxyl6A8HYhXnYmmlXMb83DzKdCjS3h1GOHs350eWiBM2tjYxGI3kGFDdR/C4trGOcZhiZSFXbuZw86YbrsPDm328/cd+Drta3O4QvQ7zswk3bawursKYJLjz7nswNlKcf865cAwd9VpNPmfR/8b34HV69NgxgfPzzTmUvJLsf+aQDkcjUcWGUSDWdWaSz8/NiYWfj2zuS17HLFjk3f/+++7CYNAXJ5imBVj2uwI35666C0bDk7l9ZnjQEcNIQlAEGRNk5nAzofo2CqAzDsB05YBRtCQ/SMcBj1kON3kMU8nkMP8ZcFPB0lm4KecKASUX6bh4w7EKry2+J6HnDNzMcrgp2dlm/rzk4jThJu/RhJtcKH8abp78aH/Kfr9jS5/azvO78ZP8/mm4+eTPhaci3OTAmW3pHLwbWihZRw/80R+hfe0dWFzZh/TNr8GkYiD9xKcx/Psr4SUjGFkM47zzYP/Ai5GUqjImLTMfZDjBFu3rtA++6KUIHrgP3c9ehfjIwzDTQIYlvCnqKZWb+imVm4SbyrKt7yg3p3DTRDhJlS39X4ty80nATdMMUW3NwTUdjPtDjMZDKaDgBMivl5Gduwel+b2wzAZq9RqssgUaG8amA3OhAW+xhYg2ra9djc7X/kkemPNvfhPqP/R2xOeci16cwep3MPrk3yD63T9HNg4Q2hHKzDG1HCmuGw0niA0d/kX7sesjfwit08Pg938f2vXXofmCS1D7qfchuuzVaAcdpL/36xh/4mr4ugV7sYJq1RG1RGB7mJxzDlZ/+r3oHboXw1/+HTgvv1gKhbyzL0bWb2N81dVo//uPIOpsIt1Vgbm4G059Hl7Vk46fYHUZ9itfBe/ss9D+688Byy68F16B+sIC0q98DZ3/9hfo33wrEjtF5leAdMyQLSy/5dUov++9yC58FiYCN/87xn/7RZiJgXIzQqNRwWiiSbP5qeCmnloYbseyGvj9BDe36y1886KX4JOXvBrXlJswRxOc4Rk4p1nH2miCYb8vtnSn/Nhw8/xcuXmfKDdHWE1NNJpKubnW83eUm56DC+bLotxkOc7Vm12l3GzVcfYclZsh7mPWZRBj0bVxmSg3Tw8391gazj+VcpPFQ66DQzPKTcLNkZ/i7s0BJn6A/c0S9i5UTq/cJNykctMn3NzEOZZzgnJzGMa4tFXFcs3FQxt93Nr28ezlKvbWTBzrBjgyCDBfNgVubkwS3Cxws4T5lTIOd31sE256DnbNVbDmBwI3L2yVBG4e3GxjNPGxp1FHveTgYHcgcLOPELblYq9TxsBI8dLjV+HCh/8R6B5FYi4gYBFNyAl7KBYfFlx5yRjnzgMX7CMwdvHQVogHjnRw1mIDLzovRrMxRBhqiCYleK6NyryOYBhhOIww12xiMhkiRgS37iHWLPR6migbqvWewE3fm0d5j4U7b0txeMNG2tKxNRjj0F02VvY5yHrH4Ycxaos1KeBpWTqWKgnmWwGaTR1mRUdNX0JaWkLWOANo7UZabSKxW8isVWROC7GeCFgQtbvABZp5aT30YRkhTN1Elrpyr8iY/ZvE6BJwDieIggjj0Uga3Sdhiuu+fT+u+uq1OHDvASQTKpxcBBoQkKSyCYQWVo3WvxSeo6PqOmhUqzjjGfvwsh94IV72gmfBzXz4YskssItShyjNSV6YxJmF2OGUbVeyMJWnO7fgqoqlWVO6vNq0LXtnsixDNCq0OOkTkqAyz+QVRTFqoDcOMBgz4mKMYDIRmMkYilq1gmqZ5SQ2yi4b5NV7yKQkVwkp0Mn3UIonKs2Kyaea8Crb5tTKSUBkmKh4JsqSw51J1jLh5pEjh5HFgeQNcmHq+wVuii2USiCxKakDd8MjAQaBKrvJu4Zl2VaBztzhnOeL0rJJKz6dAJIxLkpA1ZQtqkBOnKjoyqELJ9zMvHOYe0e8J7ZxqhM1xJmyB7tUFOYNxEUcAWFmYfMWG52ogvPwGuayitqS5yhBTg4IYwUBC1WjmLSVc3WKchW6VfBO/szA2wLkSi3VjIRvpvA9H+wq5fQUfPL8ydWaCiCobSU4tTINllj2FUzOpsVV/DnC5B24qQIR1L6jajISCMySn1k9Yb4JeTZCsQ2xoRZBuPBB8EjLOCP+XCOBw8gFFofJa1qy2Gow7kbP4OhUCyVITVoVHWRjKiDZfq4AtAKvkONtU+2spxgKEMhhTw6HedVTBS52b1rRKT6S84fHURWciLU2VrZUAnE7yRANtzGMxgjleKeIkhDrnQGGfh8rzbqM2WxRPtNeTjGTulswY5CQi+cyFzloW6UrpbA7PxpuUkGlICXvGbKduQVbVHDFPaewexcgkuO+HG7O2ob5/wvFNV+neI0Cnhaw7XRwkz97OuVmATNPBTcLKDnVmjJOg6Ant38ruKms1Mpsr2z3LOYhHJoC0Pwa58cv4CZjBKgmlvusFM+oxR3lVecCj3qtWTXprBq/AFICNwn2CXty6CoKTRac5MrNAh4XyknJ4czvJ8Vnk/fWNTkvVUmbCduxFTwStbCCm8U+4WtNQappCNzk/WXHOq6goTrkCroqla/K/CxU56KUK/JV82dFcUyk0Ocx4Oas4vSxlJuPBTeLMipZAKJyj9cFwZiI8WI5pnyGdTodaNEI5dY8qvWmXO+cJxJu8nrI0hEmvSPcJi4XAAAgAElEQVSwxOrMxQwWKxGAqgWslDnYotysSCRGt9+fwk3awQkGa5Wq2J3HozFW5mqScdnt9bC5tSnXIWGiwM2QGZzbGIYJlud34GZ/Yw3fvOF6PLjexg+98+ewe84VENlrd3G8vYXMNsXGXkpNPPDQQ+inEfau7hZ3SqPREJt5cVyZmUs3yvrGhoDdVq0BJ8/d5fEjdKWTkJnN7U5HLOvMIee1I5EfktcbKteLkeG+e+/EaDQE9e26FmAl6gvcbHz1O9DrLnSNcLMEnfXACSMtNEQGHUFKuTmFm7oFmHRt8ObEVnWlLH9suIknqNzM4WaUIrV0UW6eCm7KOcoFhlPBTWUDgmpxy5WbdFjyucgbtGHC3PW0cvPJE6zvr99Uys28tVA5WVTuiNx+n8T3T8PNJ3+An6pw0yi7MgA1Mz68DTzyyb/B8OZ7UbXrMF9zBSgUGv3pX6H3mS+hrE0wQgbvec9F7dWvRFauIQkiONR8jsfYOr4Bq1FD4/znYHDXXeh+4WpkBx+EJ5J3IDFjGawOMQs3DRhagiDP3Dwl3Kx47LlFWGRupsm/Dlv6PxduaoBrJTCrFVTcMuIhcyEHiKSsSUco7by0VOnIQg8lz4HpJPDTCBMql2pl6LUSRlz1Ot5HadKDtf8MVH/ojfCeeak00PNBHwYdbPzd38K46laZZKROikrZhEe46WcIhhNRiAyXFtH42EdRXl1F/LGPIfr0Z+Dt///Ye+9gzc77vu97env77fduw2J30RYECAIkJYqkGJuiZVlSqJZIGdkqppw4UixNlEz8lzPjjDWZTOKxRx6PEokZjRUlkZSokrJFSiQBgkTvdYHt5fb71vO+p5/M9/ecc/diUQlyNFAGF7PY3bvvfcupz/N5vuUwmr/4c9A++v2Ikiny//mfYfDvvojpOIblA01bg0OVbwT0jxzF2r/4p8g6Nia/8s/h3XsK/s/+HJw77oE+GyJ5+JvY/h/+NWYvnUFoxPByG3ZhwrcYcVBgdvJmBJ/7BbQ+9R9h5//+Ihxaxj/2PWgvLSL/i6+g/xu/g/DRJ5DrMcqsIcUApZVj6Yf/Fpqf+1kkd9yFwXPPYvC/fx7p7/8lrMRAs5fC77qIIg3hMEEec+KjVl1rW7rAzZ1MBkPvJbi51+3h0dOfxB984NP4WtCBEU5xzDGvw83hWELVXcLNhXksNA1sHLClG+0mCDcDKFv6BcLN8gDcHEXY3Kxs6Qfg5mts6W8CN+9bbgFvBDdtG2c3lS39sK3httXrtvRkMMWKpzI33wxuPrd9Xbl5ZPEdwk0qN69t45Tl4s5VpWR+emcCws27u00sdRxc2Bzj8d0KbrZNXB0muDKKsBhYuKXbwnqU4dGr27i7FWBxNcClYYy93RkWPRtrvQY241hyQ2+d87HcbeHy9h5mYYxDnZYo8M4NR3h+b4IwT2B5TRz1WphoCT5+4d/jzjN/CH18Dbo3h8IyEHCAb4RiyWGukZElaJsJ5puc5ju43C/w6l6II/NtfPy2DCu9PopIRx624HoOgnlgNgrRzywsdtuYjobIyxhWwOe1kecOAtdAFl9FdM2Bf+QIdHcD268kMIxl6Es2zmxt48qFFo4cXcRDjzyN3ZmNxJoXK74+m2LZz7DgJ1iYc9Ds+ThSsEEU8Fs+gk4LXrcLm5CzfSuixgmEVgeF3URsusipZqLyUJqkq7w8NqMnNLcbYjGCy4G3GM9hFCbiaSJQO4xj7IUhnnzyOTz80FN4/vmz2NoZIlWdmnI95IDIabXguSa6DRvz3SYWF+Zw9NgR3HP3adx24jDsIkakUY1VDZ4qMaBo0ESNSdihWnf5VcNNMbJLGYsqhVGwUE3g9p+qmqxKftu+bViVPyj15PUmXVHvVEUshu3IdiHsmM1mGI3GGI/HojByHBde4GOuZaPpm1KaxCZnmRjK5LWQDG2ZxHPyV1mJ2YZd5RpUFFd90KK0xObZCSy0GjXcNHD/g9/ElStXUOaJKogy3ltwkzbe2o7PDf7QpQSTWIEQAiZNo8JQFb+ISqvOF60KSajOJbDjxJmbi+CAOW+SJynHT533SEauGuWFQ7C4g4+VBnRVFiXxrNRRVmUvKtNQ5fkpyJEr0MbyBEJyyeAjyEqlpZxRAszUI0COc96LM6SpymlTB6ECnnKc8ZfBXnFCz8qeLZpJ7n8FU/luaOk++HVQlXnw+6pYipEN6pjh7wLFaTc0qB7PJIfUlu2lMl+VubyymIvStcoxr84dlQNaZWFWmaDMsDwIWBkRUX/V8JEKTPlMnMsabCo34YuiktlxucBqO+Vn5jtyBMo7GhuKY8n9zSwNmWnBjtSLElSnklGqyr8c5qkRoPE1JCL9uhqPcIP39Zy5qFXmbpBFqryC6qMogjkLoacR4tkYo+1NKU40RxEKLUV25BDy1aNil4/zDJs7Y0zjMRabDVGNS64bYx+op2KzMKErARltlcxINA2VzUe4qaSwAvF4nbiu3KQVm4rRqgSMBx5VirYtcOZGW3ENqLhoUlucD8Iz/lmiJaguK0tRlfF3UZIesJbfCDdrQFrvv4PKzboJvQZo9e8q11HByvqL0EctRlTHwhvBTZb5HFBuqtd6Y7gp5wgjCuhs4U2IcFPOIUNU3Epdz5M9exu4WZUG8fmk2KZ8DdyU+wCLww7Y0sUWfgAu1pZuYZp1filjmTKVlSnxHdKWrpS2sq/eBG5SuclMZMKxGmZK3uGBVvM6f7Muf+Pj6iWsGtrWC2EH4WZtM5fHV8rQGoa+nS39INysowhqaCzHGaEyQRljW6rjKk1SjIZDTKchLl26KC3Zt971QSyvHZZrjDTHG57AzCIfiy2d3Qpc/qyVmxJjLDEDFnLDQ2a4kkwxHI2kxZy2dD8IxJbebrbkPczCKVq+haWlBezs7GIwHMjCgjofGSc1k3vsKEqxNL+CRsOCbRYY72zi4W8+iBevbOFHf+qXpKSTC7OD3T7Wd7aQW4bAza4VYBROcG3Ul/lSu9kQ5SXPzVoVy/1H6/zm5qaca712RxaX+cW/R8wabzbgep6AX9exBcZKyaPkv7I9PpY4FNPS8OILz0iGZ15GotxcSye49cWzaH/pGWhtW+zohJsaEphcOCHclEzL19rSGa9QsnWeV/W3gJtiS2dM274tnYV0tKVzLF3b0tX3lC29lMxNPS2QE2561SJurdzk41RT5FvATR7zb2BLP6DctNYW37elv3uE9Z76Se2XH9hQ96h9W3oNNd/d7+/DzXe/f/9Gwk0ueIhKQ4NRZKLU2PnqX2B25QrCy+twbj4FKzcw+H+/gMHXH4BnRphS5XDHaczddw8s10c8CiVIPU8miAZDFYnhriC5ehnpmcsox32VT8RclEJlbh6Em/Me2+8KxMxau0G5qekZvIB5j56szr8PN4GGWcBoN1D6HvJJirJP63SOxNGR2syjonJkAi330AkceG4uodVhSNuagZw36mgGtnu2Ch1Oaw7G4TVoDF4fzZAbBqYuoL16Dmk8QlEYMF0dnbYH13QRhbkoRmnH0hZW0Pr1X4P7oQ9A+8IfI/7t34PW8uH/459G9l3fj5JW6H9D5eYXkPZn0N0MQctEQ7dRjEuMWvMI/ttfhHfXrbj8X/wztE6uoPPzPwv3Q/dK8U9y5RK2fvf3sfOFL8Ga7KKYZXByDW0tk3KT9LbbYf/Dz0H/6Hdj97f/DAsrLRifvA/u0hymX/oqRr/xf6B85CmUVoxR4QBpKGURyz/0abT+0c8j+cAHsPPc0+j/1ueR/8H9MKcm5hYAc95DMs0wG0YoYg6Ea7gZoTVvQa9s6QkzaN6JLd3R0GgyoFqvCoXeXeamFIpUDbCSSSuWVdrS60KhNh664+P4f+78NB4QW/oMxxwW4HSxOY0QDqncTKSVkrb0+YaBjWsqc3MomZtN3FrBTaXcnOAQLLQ7AW451FSZm5sDbM7qzM1auTnF17arzM0b4WaVufmmtnTbxrmtMc4P3xhurgrcpC3dfkPl5rcKN0/Ot7AhcHMHpw5kbj69M8YkznA3lZsdF+c3lXLzQ0tNHG5TuZng6jjCfGDhVsLNOMfDV7bwwQpuXh7G2N2dYdm1sTpHuJng2Y0RTi74WOq2cHVrD0kFNwPfwauEm/0QMxHtOVh0mhiZKX5q9gh+MvwyDhWXpdk7sWM0aecyZmoS7newM0mwOwoRJxoGwxJPv7CN8+MAxw918QMf1nFseQfajId7A3bTg7tgYTpIEBUZ5rseolGILM3hNBxopiEB/CyhsYoE+ZYNY20Omr4LO3RhWQ1MzD724m20GwvoWA089ORVeAsn0B8HOPPqOsLJSCaK166NBHiawQqidFsmEYfmDRxqJ1hpZVhsa5KhnFstFNpNKBtLsOePQ5s/irQ5h9BuYqx1MCsDUUCa+ghmojLnDJu2vVTuU67hiG0t4f3Ed+C7rmQKv3rhGh74xuMCX69e3cFkOEUUpzJhaS4v48jaIo4sdjDXDdBoBlhYXMAtJ2/GoeV5IJ0i1lSTu8pRvJ5PJgpIZiNWuYcyEadSqW6IrybM+yqZSjNYK13qyWo1B90vdpAyCLEGKpBAMClFc7QaEjCJvK+yjBPIEAyglDxgTgyp1kjTqWT5dtot9NottHxXlGksTCEKo9CBqkICfF4/qBMUaFOpeOR7VCqCGZou5lsOek1OtJSNs4abRa6Um+91uPnwpRiTWGonBG4yL1UahqucR+5bToilNKfKVBXrepGqPD5xs9bZkVWhnwwLFcDm5DotdYkLEAWVZB+qohqOY9I8FlUgS6yo1CN05h6WBcYsQUJFqMYJJ+E2i4ioXC7FYujZtkQC0Jq8G7NNOJP7LGGrEmVWoLUa8Bss5xIlqLLHE6jxfSrAWSmkKH+svirO/5pBbq0O5bhMnl7guvpFVavJLFduK35WKa3i51RZ4fwS23lJ+3cheaP7gErAvQIrkgVaxynyEK7VFwdSIQkzKvSPBs8Lg9mbBBeEqRpsqkYlD1TSAWBIwVYpYFBazHXWK6nFXUb2yHbJWIDB62udNcrzgVZlBaHl3xNlZSff4AQ8Hk0wGfSRzkJVqJFm8AeXEY13EMczGLMI2miMeDQUlajH/MC9ATavbUNb7qD9fd8P966PI88MJMzB3hhilg7R8pmXaMN1fdhsEZSmbgU3CXAUjKKCk7ZjVQxTL5Lw3w7a0tOcys3r5Zg8xmpASeixr+o70NAtBUQ3wM0attTKTebm1srNfbh5wCb97cJNHmv1c+wD2EpxKPCvXhGSzE3rtZbufbipyPmNmZu1SlCet7KlyzaxbLG+chFC2r0FtivFHxXKB+399Z8PWshrO/c+3FTS0f1trIrYqNBU1/DaFi6Zm7ouULUGjnWuKZ+f1w/+DK/ptR281vUzqqT+83XlpgbCTc6l6oIhWeC4IXOzVm7WeccCS/eXIa5nnHLsWH9eXmdqm7k8Z/VL1P8V7FQqfwJYdfk4mLn5dnCzzqGun5evxaKcl196Cc899xw2NtYx3/Lwye/7O7j55C1yHTR1LrZ5amEiGbLCU+Ik5O/sb2AZkxTIGtBMR7LIU90WW/oknGBzZxuTaYggaGB1eRkdwk0uRrH/QSvg+564P6j8lWIkyW7N5J46GY8xmKVYnF8Wp5lrlZjsbuGRh76BZy+s40d+8r/E0cVAFh2p3Ly2vS2L0GtLK+jZAWZJjBAZWkELLtvgqwUHOY8ZLyJxMjnW19cxnU6xODeHJqN7ilLGKlRuOrwPaJooN2mt52Isz8/9zE0+Z57Csg089+xTkmGag6WKhJtjUW62v/Q0tDZLEpVy80a4STm8dISxFIgxAZxb3AA3ec5oBzI3ZUG2hpsco0ih0JvBTfN1cJOZmzmVmzyNqMakLZ3K88qWrklQ8wFbupS5pdA533xTuMmiIRPvw813z6/eaz8pyk11EawVm9f96PsNne/w3/k8LBT61fczN9/Vfv6bCDc1ZkeJLV01hXKEfPa//+eYrJ9FdPEcbLcBSwuQXViH3l+Hb5fS8JrptgpAl2Y0lkSQrliAToVmjFJrQrdSyeTImPGhW9Kga2Qq30jgZtWW/hq4yeT3SrlDeEO46TcMydz8/wPcHI8S1ZAuDhS11UURZJTSlv52mZsyCdZSzM13kTomxmGMcpTBSAwkpoGZmcmNxqOd02ARCJtvp3KzHw1pQzRgOFRFzDC1CwSpi3ZmiyIi02NMiwKTwkGq2fCpjjVypBlVEAVaXdogA0zHCaLRBKYURDXh/Nc/j9b3fRTmq89i8rt/IgNS7+f+Y8w+8ikgzBH94e9g+vk/gb41hWFE8JoaAstBMc4x8pto/He/BPu+e7D1C78GNAos/ZOfR/d7P4mExVNlDmc8QvL0kxg+8U1MX7kqeaBuPpNJinHLHdB/6AcxW11D+Jt/iNWVOVifvhfFcg/R409i8lu/h/gLX4FWjDE2fXgWYM1i+D/8/eh87mdQ3nkagxefwZDKzT/4OjC1MN8zYC4QbsaYDdgwr0EvHIluQFUoVCs3mZ3zrcFNFgolmIzfJdxkyytXsnn/f0O42cHDp78Hf0C4KcrNCEddEyd7XWxNYykUytnEGLwebg40QnMqN9toACDcvDCYYA12ZUtXmZsbmwNszVL4vos7Fq4XCr3Olh6neLEqFKKacV+5eYVt6QcKhV4DN3VVKOTkeGZjAio3a7ipCoXGeOFA5mbIzE0pFEpwCwuF3oEtnWVAG7Sl3wg3t8eYJCmYuUm4yZKjx/ZmuHepJZmb631lS59rWDjVa2GDcPPSpsDNpUNNCNzcCbHkOjg018BWnOKZ9SGOLxJuNrGx0UceJljrtuA1HJwZDvFCf4bUsEWJ1LE9RFqKn40fwU/mf4EV4wJKy0KCGMZQh+eXSCR+oont3RTTSEezvYgk9/DAN5/H116Y4dZbDuPHP93AqUNXgVmCZOJC8w1Y8y6KmYnxqI+5noci1RFPc1iOJS4k5mZxkGuWPoorMeybmSc1QzFSJcWFk0KzCjR9A9mWhiQdIVg7go3LY7FVNecCKf169uUIZfcunF8Hnjr/OHR/AbtjA3lqYiHIcbS9g2OtHZycc9Exme06k3IgHnez9gpmnVuQd25D4h3B0FhE5BJ4JqLBczUbNgfz6QwOwZxhYkqoYpVS3GE5LvygIS3Fw70ZXj1zCc+/8DLOX9nEk889jzDOceLwGu64eQ3LSx0YzGnSdRxdOYRjRw5B05kHqCCRsgZXkzyBNASDChxlVD5KNpoCOfUEUBRBqn5GHl83QasJnbLFCkyoJodieaZCUK4hVYZcnTtVpxFSscUBPRUaVOTTlmhoqvFZVCvARn+A7X4faRxDLzI0fAdz7TY6rYbExVDNSejFvEYpnqi0dlLEUH3xfWWlDse25NhfanESxXeoX1duprFkbr7XbOmvUW4C+ObFGcYJVV7Kls7SGEtK/ipFbtUer+Cd2n9EvgnLp0TBx5b4Km6g9oFX2y2j+4RggrlvcjzwOdhaqzIpCSx5FLBNnA3c/J0TRlq6ubAwK1PEtJkye1YsqCUsPpbqLRbLEOJXCttpSVVZbX0nSFWAU7JgxU5vwOK9uSgRlzkSKu5kPyoQr+ARJ43VAVfl7Knd/lpruCi0qgId2S4cmYhqU/0udvtSqU75WZToTnWZy2cDIyaYeanOCYHGlYqTD5WsULF8F7Cqdp4aktTnSX0scl9wn5VsjRZVqir2okaTR2WgaVL2o1mEsQS/UxrAFfixPZQlVWIKFkcFm4FzmLRd8/c0hhZNUE5HSMM+klkId3QVUdiXjDkryZCPRhjvbCOZTtFg1q1mYHtnB3vTCdxmgK7fRDqaYnevj2BhDisrq8gHIQa7m8hXAuB7P43y1o9BI2coYwy2WFS3Dd8p4FpNeC5bj7l6rKvWYlGEM8uWMMcU0FIrN+v9VNuLWSgk5yrVvoSbFbwUaMZcVMfZz9ys4WGtvqvhJq/XtZKzhpvc9mJLp+31QIGN/OxbZG7eqNxUVvHrgO9goZCo/ypF476StFIr1s8jwFEop4KbPF72QS3jNQRvvDHc3LeSV/mSBEi1cpOgX+AmtznvZzx6eQ3n9Z7zjOoYF1heFdzxdVVOp1JcijWcgFU6xdT5JepEqHOR11WC6YOFPvJzFdxUH0stCKjPr7I/pWCH9nW+3yrhs4ahB8Ei/0wISpBdw025pPE9CiRX+aTX8zmVwl72wYFCIXlu3tMkguU68K7hZv2ask/232sFaN8CbtalTgePreu2dC4e8DNeV6uyKOfJJ57A/Q/cj16ni+++9wO4+fbTaHR61fWQGbCcm3KRYgIj76OMI7nvQ2eOtlrAk+OF54XpozADgZXhLMTmNrM0WcZDuLmKVoOWdbZKaJhFU4GrtPhLSY+Uj6liqmgWYnd3F0Muys8t7cPNcG8bjz3yEJ46ewU/+lO/iGNLTXn8ZDTGxu4OMkPDQrcHMy5w6coVJLaOm44cweriMjY2NiRHUzI1q3s9S4K2t7cFZK4usFDIlWNHCV0JBSHqTPYqeJ4ni5dU9csyjQgrE2kld1wTTz35KOI4UpmbeoyVeITbXjqH7l8+C73DtvQEheFBK2vlJpBo15WbdGWACz08jgk3ucKX0ZauFgReDzd5EpjyuDeHm4wI4edgbvJ15eZ+odA+3ORiFV/3unKT0FOOHctAxgKvPIPB1eu3KRR6H26+K3T1nvwhpdy8LtysBZzf0u/7A1wAK+/DzXe9o/9Gws0qc5NMkTd8NlA/f+9nEe1cgIcZxTjIchsuM4r0VNKdCCrZOKfnkWR4qMBnGwWD3c0CehYjjz3EdiQDiVKjdZeDAdrHtH24OU4LtE0d8x4tTpVyU+CmGoRk0kL5WrjJCXk4jWSC8DerLb3EZKja0l8HNxmOzXbQdwI3uXJp5lhuNWFbGkZRhPGUrXbKrslJsPSllg4s00PQLmC4LKfIMRt6yGMHph5D04cIjTGcognPttCe01E2CvTjEuGuDXPM/cYKohSO3UCeRWg0CA9aiKIC43AsA5XptETcXkZ+qIW2GWNpL5RsrP6peUwOn4DrNWG/eBaTx1+FMWa3R4agycmPhvEkwmChicVf+6ewP/RhXPnhf4DdaAer/+S/wtEf/CxM38WE4drxmLIYLBomZoTlaQw7jeBlzHBtoN9sIp5Okf+b30GjaaH9w59BcWgFxt4Own//l7j42/8nhi8+By/zMedYyIoUjV/4+3D/kx+BdewoshefwvDzv4npHz6AMvbRbRSw533EswTT4VvDzViaMd9BodC+cvM7BDeliTqTwTYz+FgoREjS73Xx6J2fwO+f/tv4qs+2dCo3aUvvYGPC9vcxijR6Q+VmDTep3Kzh5sVB+I7hZt2W/qFuSwqFpC19a4LdKMOSz0KhtioUeldwswHTuUG5ybb0ulDonbalt1xpOn9ruNnEWsfDy1tjPDKIcN9SE8cDA5t7sSoUalo4MdfCVlwI3GSh0OJaE1cruLnsqsxNgZvXBji2pJSbmxt7KCcpDvXacJo2zgxHeGF3igQuMivEimvBKHP8TPQwfgBfRNs9D9gNGFRXw4bZLJFqGTy7hVk/w3h7IOdRe76LcQZ88cExxhMTn7ynhVsOb8OYMgPOgxGUcOYgzZLJMIXXChDFNqKIObpsPM0RzkaijLWsReycc9C4PUYxTVCGjGBKZHEjSVx4TRfpbgNuyZMZmE0SOEEJ0x8hjiYwtC6ChTU8+9TL6HljuL1DeOTFAue3OgI5r21tIIp4DehhNN7BWmsJxxYmOLk6weEloNfSEVgFXE6EjGXk+nFMl05j1rgZ0/ZxDP0uBoQpaQGrtEB9IfMm2RiesFhHp5LZgm+58G0Htm/jaj/F//Jvf0Ms6zcvLuCO44ewvNqD32kIOHRNTyY/80sLohiR6ScbqEFwQltwJs+fSxMFJ8m1hVLlC+5b9yqFWs3DlNqzsjYL3KkUNFWQEMP7OeGmDY3FInWBkWJwnKiWEpIvaIqTaq2AYzLvkXfRKheRiz9+A4Zly/OE4RjDQV9seWWZS5FBt9vBYq8t0JM/V0+AmSFHeCYqRrF46mi4phz7q6L2UHDzga9/A9euXpU2VVHQVk3p75W2dMkplFGbUih+/eIUo5jq1EqByL4JFlbVmZCcXBJgiMJL2dSV/ZefWDWPK26pdAMCXCrVZ874HcIONgXXMQBVwRAVVTwfqdjkW6Eql5NfZsuJfZ3Hh8zfdLjM6KlgRw2E+HosvKCtmKDD92yZ4CqwrmzyCgiqdnBO0rnwxizLuMgRlQUi5iWyQEeOO/UlhssDIPv1iZfMY1Vjhxq4Epwzz43gVkUyKBBDiMpjltuEW11ArE7re4mYi2Mpt6QCxmSqshnVXFypx/h8dOBL/ES9GKD+rc4U5XueClAiXOVrSEqpTKRFjUsbsGHAY4niaAvF4CKM2R5cNkl7LWimJwvuOhfdd15BGYVIxiGy4RgGFwDiKUK2IQ+24NsmTLgCJ7hwNN9uo+l6shg8SWZSlrbQ6mC4N0ZY5Ah6bXS8AHqUyCKHs9BR6trdPvzYAJZbGNz3UUyO3QMt4f4YSVTJJNrAfMOFazdlgdgUCypzIKW/XezV+9Z0Qj0pDDnQll5Zw2u4yeNDFNcHin64j2krry3lN8JNAVmGIcfXwXzJg88hyrIKetXHzDuBm/Vz3FgodBBu1q3hdYP3GzWcq8gEnrD6fuZmDT4lO/h1cNOUxbVagVi/D1ELE1qysIa2dOa/EqwJMFfHnUB4Se9QZ0oN4urruYKbdMpch5tyXFGhfQBuUnHMZm8BnSz7qbafQMtqvwlYrpXyFZCWOALJDKZ1V5PjqHat3wg3D+6j+jnrnNCDyk1VRKWOC8Jq7o8b4aYCogpu1tEBtXJzX5lbta9fV/e/NdwU4F5lub4R3KQIgKrl+t7GRTI2gj/+6GP46le/itOnT+Pv/q1PwG13pNmaOAEAACAASURBVNTWcxx4Nou3qGJnic4EabiBNGSLuAvTYX6kDhbNiC2f4hmbcJPqx1zO363dbSkibDSbWFlcQuD5cmzzeBhPRpK3GfgBfI9qZS4WqCIozi9oFx+xCLO3iCCw4FglCDcff+RhPHn2shQK3bzaBp1bo8FQXT+0EovdHtqmhyhL8er6FRxdO4SVpWVRaO719wRK8/wjrFxYWBDgyfN1bWlJXBtUcXJ/+X5DxvdyL1DdXZiba8sCjsBsXuN5/84zuJ6Fhx96UO79jsdIkxTL8QC3v3Qe8195HnrPQ5lzLu7BqOAmrzsKbrKYkPBQwU0KJ0qN1ndW0qvMTYGb7msLhZRy01S29DdVbr4N3OR9JeGCAbuGa+Xm623p+3BTrocU1FzP3NRjteCXc2WRC0PvFwq9a371XvvB1yg3awXnt/P7+8rNd7+L/0bCTaOAxTZZWUVUsu+9e34U21uvINdmAiST0lU5GmWGtDCxTYOAoyN3CiRahlnGGxsnBAXGBjCNEqRDB2G6g2VDw4c6gdg/qfQLteu29HcCN3UjF1t6rdx8H24yN1lHa86HbwLT8QSDGdvvDDipCYs3CxtIEh2234Q/l0PzpghnQNgPUEQubGsGxw5R5A600EHa0eAvZ9LCPtspEO94cEoHUXOKMpzA0l0YegG/YcFwXEzjDGEcim7Dyh1MMQdTm0LLx5hn06FTYm+2iwJNTJnPGqqw/ixjI0CMoM0CBwPxaIppYKP8iR/C/IkPYvqbv4WtSy/AuPs+rP2dH8LcRz6K5PBNiCwLIyfDWpkjSjWZRNmmBq+0UGQGxiwLmW6j/6/+NfJmicXPfg7G0eOS42r0dxGeeQ7jp5+E9cIAl555GvP33obVH/tRaKdPA56P/OlHsfu//joGf3Q/NL2NrpvBm2sgjmm/j95SufmO4CbzuG0gEFv66+Gm69Fp7MvMdToMMYs4ibNh5Tnstga31UQ0zhGFkZSAiHLzDeAmc9v2ul08cufH8QenPy1ws87cPNXrYiOMEY4YH0G46Uvm5jwzNytb+ncKbt7ba+HEnC+FQi9sT7AzTbHkO6LclEKhK2NcmeWYcw3cstSGZ9mikmTm5iFLe0Pl5sqigpuXDxQK3UW4GVO5ORbl5ikqN+ffvi397eDmPd0mDnd8yRx9aKDa0k/6BrZ2FdxstyzcPM9CoQIPXdrAB9tUbrb24eaSa+NQrylw89n1AY4u+VjoNbFzrQ+ENdx08NJwiOf2QiSlDU2f4iaviXFR4nP+i/i5pYdxuHGBl1xohoMELWjGTFTxhmYhHLOZfQez8Q7sfApf9/Doq12cOZ/gwx/o4MTRDZRhhnTUhtfkdcBEMZliOhnD7ywijDwpw+i0CWlS9Md9aC5Vgh3oVwD/1A7SAdt/A9iNFJk5wzS0ELRdJGMNRTxCm4VOezmYQW8FuQyEjdxBoUWI+htoH7kFg0mINJvAtnXsbGa4dNFGYZ/Ai+sDnNvdQ9hoYGcvlhbNJbfAWhBjtVXg2EobxxYa8IsBmnYIvXkUUft2zLrHMG0vYRosIrSWMSg7SCwPfkJAACSksYgE9rNxVTNssfB//nf/Lzz26PM4ubyEWw4vodV1oVHGrVnoNhfQarYxiiZomTaagY9mu4FmpwHXd0VVEKeFQFlOZnivU5VBtbVbASdiCgIsUW9W6jkBOlVbrGQjiqpTpT9muWrYrg2IFEsQgim7qdAduedyosFBPSEeLYw6rfOSH6gkpsyK5DOKk8K0JFg/zXIMCTpHE5nguVqCnm+h22mj02nD931Rnor1vYJ9JjK0XeBw18Na25UmacLcrz/4DaxfuSpZvcwD5AT+vVIopOAAFSTcZApSPHBximFMlYfa4oqumUqRRXWVADP1Z1VGruCEXToSc8CcxARppfSijVmX3EmqKxtUB+olXIJmnceYAqTcH4TewmUISSV/VSmBxWIsUjEu6tE+rcGvGptVJqVSVvFYIDhU8JDxMmzU5s9WWZgiJ1aKL8ISmaAyuw/Mk6TylGCTKkllHa3Bu0Dc12k1r49zRUi5fywQBKsoAwGLFaEnKI91HiFqm1I53WT5lG7K58l0jgULTAhiefwSJNUtzhUYldB1KhRltiq4Upre5dcBuElQknAibuawywnMyS60/i608RS66cBaWIaxOCdFaoMXHoX56uNobl2CMegjnsTQLS5Q5Ni4dhHtIIDneAh57Qtj+D7jKBrY2d1Ff7CLY0ePoG1aGIyHss86tJHqJsIpFfUagiAAJ9DZJIIWOGA+vZnmKJg5zrtwtyHHU9GfMHcAxuE2Bvd+BHtH7kKZ5pjke4gmBqLRFtaCBkzXgeE6Yj8XZMudrqmsW1FvyuJBpdzkQVPlkdZA6zrczPYhlpwDFcR6K7h5ULkpSwEHms7r5xAwVTVo78NN6XFQXwdt6TeqLwWkyyLJGys36xKcGm4eBJLXlZtV0U8FN9X1Uqkpv1W4yWspQanY0nlO3gA3+ZwmFyEOwE05T/bjOlRGLuHm/mcSAKng5v42hCZ9AHyf/GxyDafS/ga4STUzn5vbQW3bapHC0CVWgnDQYHwGleQHC4Mq0CjXDy5syTXg+vPLwkP1mINwsy4UkvdZXQDqzya5jYT/1TFAQFxndArUrY4Bvuf6c153HajPrmzpvNdESk38FnBTzv36mlAWAl5jFi4+9RQefPBBnDx5Mz56zwdw5OQpiToTHTLnlTmvjSzLmqCMd6VIjNdLLjTyssaEC7kn2i5yzUFUUtmci2JzZ28XURIL3Fycm4fvevulWwTftHFzQY+fhmNnwk0B03kqSstxWmKhuwDf5303R7i7jSceewRPvXoZP/H3fxknD3cxZcHhaIKd0QBRmaHbaGHOawqYPLe1gfluF8vzi9LAzgVH5nsSYPL+2+v1JBOUkHd5nu/PRRRzW0KiK+JENaXPWOiaJLj11pvRajVlsZX7jnCT5JPKza8/8BUMBgN0egEsp8DCdA93vHweS197CUaPUHeGTHNfBzchC5UqI1Pj4jAh/XcQbgosJXjOi/3MzX3l5ruCm3JjQsnrA9Wd78PNdw+s3uM/KcrN7+R7fB9uvvutuZ4CF8e05gA3tzR0ZEWEg+dC5Unsmw6+o7vsTd+wugWp/1cL/uo9VEUDaRSLr412Tw4cdLpcoOFfnvoorvX7GJnAKGNOVBWCr5fQ8gx7eYQJ29d0DTOjRCwyAQZvq5uonnPAbYAZXZ8x2/jPmmu4xXIRl1OMkGGce+wHhqtNEQQzLHgmnGmOaVoiohqCGRxV22Fp5PDrtnT26IYZJmEi9isLHrKMUzyWXnCOoQb/lsVcNw1eoCGOdIyGGa/d1Xag6Un6Kas1YObk5Gi1LXi+gzjKMZnESNjCVtkTy4JD/CoDhNYoz0SzqQoBQuZPThggzhdQq5sMZa6zkrhA32jRGq5hPCil6VdWbNW0QSlDqB5hA6trot31kKYFxmO241YyfCoDZYCnJrSGWcCac2G7TXjbM4TTFDvSyliiUzXojS0NrmGj0SnhuzricY5hn3DagBGYgDcB4jbMKAU8B3ZLg8sZxjDDZBZjXJhwCR6nM2mmY46q19KhNXJMkwyzsYm0YDHQELnmw098wEzhtUuYAdv+ZiiGBvq5C6vBqUYf2tSBprtotA00nRxJFGFvwjt5Tyyl+bAv74dN3lrbR0Gl320nUN58As6xm9C4aRnxkaMorAANmDBLA5xicNDjPvEonvml/wnte27B2q/+CsxTJ5FyikNbRRwDUQgtmklDYek1MdfrImbuFQeWTzyG7X/164i/fL8Ew/daTQQNG5MZj4UIGaUxJQP9Ierazpyyhg33ImmkLqjoInC1SzRapuTi9HfZcCwzWvVvLtBsWjAtHeMRFZQEEoRatJWU8NuBTNCpFJ2yDEMsuBmsln4AbsYCN6lq5jPL4L0orys3sxRb3Tae+MDH8ad3fAZ/4XZhRGPcbNs42ZrDehJiNAqRx8yx9bC22MFiYOD8xgBn9yKx5cw1A9yy1JR9/uJuiGv9MdZKHY2ejzvWurg8THB1axd7sxhN38XtCy2sNR2c3YnwlY1duSZ8eL6L411H4OaZvQiDaYp5w8RH1rqIOzn+6lwf036EZcPFTSttBJ6Ja1shno6ncIMSf7vVheX5eHanj2IvxGFDQ28xQNj0cHFrhGQ9xOKyiyOH2tiOgJc3I8ziAifbLj7QtTEah/jybirZdx85tIwFQ8fFnQmujaeYa+o4vtrG9jjH164MsOp6uGeNKoACL25NMJmluLPXxuG5Bp7b2cEjeyN8eKmNoy0HG7sJ1gczzDc0nFhoYX0G3H9tG/e1mji83JJCoe29CZZcC0d6ATaSBA9vjnG620J73sL2xgRGmGF5LoDVcHC+H+KlwQjEcbwu256H3DDxn2vP4Kf1L+Gw9pLkypVFggSegOEZSybkeOZ1nFnJgFWMxMb0zfUezm6W+K5TJm45RptljmREZYKPYMlAEabo92O05zzEqbKzOlyRBwskQji2jjylMnME75CJcmIhTzJoHufYBopIgx3wsSYybYRmo4d4XKA0OKlj1JNK9kJQIttK4S4tIctmsm1LWmwTqtbZhe5i50oIc2GI/qiNV7c8xHoDV7cmuLI3EjWBGWZoGLuwFpdw2LOlOGl1zsRqy0WHHQNuhNRbxMg5haSxiqh1HHqhIzdN9IMexk4PTkaQUuKVsMQf/bvfwwuPvYSl5Q5O3bqCw2tt8DIYzRJ0jh3FsVtvQ9kPscf9MaOSsm60NiSbq9f00fEctF0bkyLHNMsobFCqbcnpVOcjV3F4LefPSwYiC4ik2Zn3E6W+5H0WjBfIXIkJkUZgyQlU9t20SJFye9EtUaoOecInaVAnwKTKSxpjFTkVFZdYmBVAkxIbUSJyu6t7RhonSOIIGUtRkIu6td3w0Ws10PZ9+LYFGzEaRoqVlo1DtLIVqrDkwa9/A1cvX5XJFOEpVaKc1DqmLS2/nKjymkd7H/9ucf+xqKAqyiC4URPtyn4rn0Pkkm/5dVBtePCBtf2ynpjzufdHVEWBRy+HCGeq/ZfbSgpppIVcgQOVp6lax9X3lK2UsDfLUynroGKXMIiRDJI3ycZs00CDUQaV6kuO9Wpgta9M5PkqKtzq81VgqL7Xq1s+4SPBOheqlBJUFQ7RGkmwQPuuLgoVTtRrhZ4qU6eyhRFAavwwNRKkGm3hShVKYCjHQV7CyAFHN2BWNkhGvBSGLnZ5rgcKSCWwkuPLhk2oUf3HqwLv+RmP3CKHy2ZxuxAYJIVHlsk1VJhZleFKuySdHJmOmC/P/HSaxZlByuO7NFEYDrSoFHU0YSxsjpVSgT0x79PMwhtHSDQHzel5JBtXoE+2YOxcQHfahxPOcP6Vq3BXTuLWH/8xYK6Fq2efQ7yxjvjqJexeOIM0nOLE8mH40QybgyG85UW4fgNZypKgSEBXww6QjPrQtBR2dw72MEGcTlFIRIcnk+aUzhTLhhk0oUchEPHfPeieD40t1+FUzk+z01ZumeEeCqpWlxcw+uC9GB4/LcIAxn0MBlPE41302g2BFo7tynkkNn1FveU4lYUDQkqWNlaq3yocQY4/KrlZnKRUmwrk19boGpzxXBRrq0QYqACKg5CyztysS4XEJi0DS3UG1bbpWtFXfbM6v+pmcFVKVNuWqzci5wKtx2LNrt7jvoqvKuThtU6uBaIQZdCPOi9Fpa4E82p7sBjNVApWgkL5DJVHUcIKqDjnYg8zqeNE1Ju8vkiUgawscWyk3iOvR6KMzDmGJrxRamh5w/X75L6UPGP17Xq7yuKPlLvp+4pWuY5xwiGqTyWr41xAACwhHx01PDcMBazlGi0nb3WeV/uuzselipH74KCKUr2+slxz8WVfGcuFHF2pVesogv1FhOp4qOFoDTflfe2HkVTHA9+T2Hxrl4Cyp9eQXBbcDtjp97fHgQsxP5tlW8gylfH6RnCz3iYq81Z9Rn7xOGW25bPPPItHH3tM/n777bfj3vvugibiBRed5hI8pymqyjjZwebmS+gwf9fgvlB5u4bOAi7W2VrQTB9Bu4sZSjz93LPY29lFp93B8tKyAE7b8+W6ZTk2inSmrrO8xlf/8XWSeIY4CbG3t4u9UYnVhWW0Wh4Y39bf2sKTj30Dl65dwd/77D/AQtdCwZzPpMTm7h5mGZXfc+hYLjZ3NrE52sPRQ2voLSwhZefBaIy90RDjWYhur4ujK2u4fOUKpmmCxU4Xbdrmef/PrsdGzGaRHK/cL3O9VdiGBaNIONoQEJoz29l3cf9X/gN2N69gsdeB3bbQiXdx+sVzWLv/DNDUYaYRNLOBUI/gMBKloEgEKFnEZtrQef3NMli2iZQjBLXSKo4Rjjv2bemxUkmXPD8J2sVJR/daKd9jqZIslMj9h3cAkT0rgMyM0IxRSA50y5ASXEYIGDmdmwYyW51XRsZjM0WhgqzlOqtx4ZzbhQt31euUPJ/jTDkEeF5YJrQjCzA/+xk4P/JLanhRAo88/AiuXD6HPI5gcBmCCk/PQ9BaxYujSMb2PU+D69pwZByj4jnqmAaJgpDxi1JB17/ebHzy1qOa9//1nW4B7Ve+vlnKha+6+NcXk3f79/fh5jvd9K9/3LWkwMVxAQ61T7R0dC11E9U4qORkRG5WaqLy1/JVjfhrZYgsFsoqn7K0ZVGM3NRgOI4MWnkR4cX1Y8dPIL22KavpvFFYsNAouWaWSag7n4fWODZy8gZDFZjZtJGaCZzcwJzdRNZ2UTg67p4A9/ZzePEM29oYl7IxXpoWaJo+fqiziEUvQWqkKBNe0AwiRLGLqcFIjtK4bkvn6ug+3ORAT/ckPFrgJn1UVZalwM2GBs+v4OYgRc6wLPn4apLJQY4CjMXr4eaYK2UcGKnP+qZw09AQTjJMJxy884bzerjJUsxA4KaOcb9AGB6Am/WMTCNghYAGZm6yHfUg3BSNiWQBqcksB7jeokGWiCQukN5zJ6xPfY/YeEZ/9SWYX3sCZcqLuI3GggHN1TCbpIgJeXMLGXOAzBGswpfMKrbutlo8BjTMRjNp8YsKW/JOOCjycw7uALttwGbuX5RhNDSQZyY8TJHaEcyQbccagjkHZlNHNJuh3EsRxi4Kj+A3hha7sE0PzZYJx00RseCGKjBmsBoTBLEjx5rVsGE63K8pEtNB5s0hdRvIjy/CW1lBsLgKu9tC7prI4wTl+hVMn30agz9/Bi6tpb/0M1j4e5+CubKAmKCc247qK35W2lxmOhzmcQkfyJF882Gs/8t/i/Lrj8C1DTiBi0bXQxxmmI5nApsJNznKsF0N3TlGMBQYDmZIYk46OGrNYTul2OJd1xMrWjyrAkM0rq5C/o2FQqNRJHDTAGFvCnsfbmpvDTensRpMcwBfZW6+Bm6mCTa7HTx51yfwZxXc1KMxTtgWTrTmsZ5MKrhJNbSH1cUWln0Dr24McWYQQc8yLDZ8nFpuojAMsUxvCNwEgp6P06tzAvDY+t2PIrQ8B7cJ3HRxbifCX63vCCxWcNMWW/oruyEG0wRzlocPH53DyMvxwCtDNLIQR3wbK92W+IrP7Y3x9HAE23Tw2c4Csp6JVzZ3YGxH6DkmgpU20iDAS+t70HcTrPRMHFlp4lKU4cwO90OKYx0Xt/UayMZ7+NLVKRLHw90rS5hHgnP9Ec7NWGjj4UMLDfT3QjxyaReHmw3cvuIgQoHnd0OESY675zq4udHAszu7eGw3xEdWujjc8rG+l+LaIETXL3Dzgo+tWMfX1rfx4WYTR5bbuDiKsLU3wbJj4WgvwLUkxje3Jrir3UJ7wcT2Rgg9zLE878MMHFzoT/HKcIQpr6NUTrnEBQb+Ufokfir6IlbzF8WGyUUiDRyYl9LmLcVvmYakpBJBRxPMZHLwlXUHr24X+NgJHbceG4pdKx54YlUMlnUUYYbBIEd33kGUUVEGgVEcP6QEy7aOInUQDwbwV3wUExNFFgPCUG0UEWAHOdLUQmaM4bsdxGPOaDnJULZ3LtRoTQ3JRgGj10KehQKOCACMMoVt6dJinGxr8A+NsLfpItEXJCpid2+MUWlhagU49/JEbFJXUx3jUIer5Qi0PhZdE8ttF73OFAvzLQReV4L4tYUe9GEfYWrhzMKH8Orax2A2F9G1NVyeOviz3/oCXn3qMazOB7jl1kM4vDoHTzeQxCWCw4exfOoUfMatcLIbZ6LSHIYxdidTjFJmSKuG6MCy4TsWHMeC7zpgMRQnp7S0TqIECRf6CAB55WQztiz6UeHJ9ldexwspejE1XeUUFgruCGgTNZCCojIR5oRbVIXMvVOTXIFtnOxQTcj8Sy7OUMlXZa7VQ0GxLVcTaoEOpSoX4oQhznOEUYxpFAlMCLyG2PPmfBOrTROHezZWmgYM+XkN9z/wINY3NsSux4U7AZcGrXosIFJwk1l//MXjiZCTx9xrJgfSBq0mLzUIOOCU/paGQzXcPGiFlXVNyXgs8OxGiihJZRsT+nN7WRohXKWiFTUl79k15KiAMK1xVERWUKSGFmoyo9SexNgCCioAUitzBZZUsymOrQSacjdWyic1Bqt/TkOZ8+aToSR0rTIxRRPJa4EcJyr5koCDYxQuarEnmDmfzG6Vx8h1QykfEx4Ehsp55Qfl2IxqVH52Xj8IMCM2jTOvlcVYOZdr+TMsPjIQ6Apcslws40FReeD53HwNJp63vQIBrYg8b2pATCbJV+UEkLA11zBjgROj2njbrCAEFbHjNEIxDmGF16RZ3MmmwHAL2XgoIN2dhihfPo9ylGPuSA/J1WvIkjE0L0fQtGAkKTbPXIard9E6cSuKZg+llUMzObbawu72ZeiWjpWlFRT9Hcy4CLC0WCl8mG1KxTGz38aY9sfIShfOYgfWeIasmKFwbVGDanGKfDpGQUh/AG7mtMl6geT85dOZCBbMdoeyLxSjPbkm8/Umd38Iw5tPo4Qj4GevP0Yy3kG73YDvMrecqlRCyhpuMpquUm0K3HSlbIaFQnLO865QFwoRclZQ5iDcJGiooVGt3ttfna/OrlqdSQhVw819JV8FuTiB55eySFfzFJ4X1diT8QWS+Ui4WR3nch5WUR18nwSTck2r8hxFhVi1l3N+wWsArw0CLqtioBrWqhiISqVuEZwpq3BtGVfok9fQ63CTrduEffIYQkKZ37CkS8FNs4abcmGt4WYVtcD27er5ZZGkgrw1zBNRAc+nyl7Ox9aQg+9F3rfkZqp5HcdnfC/84kI5AaCymKuFkv35uWwPJbMQhae87+v5l2oRhso8lUVRq1cJWmjT3oebcgxdh92yfVhwlSRyXT5oM+cqSn09kvcthVXqM4il/gDcrKF0HR1w0CZfT1v4eAU3GaOhIjgOql73FbcHS62qx/B9sZH87NmzuHjxoty/qKheWaGCkfcTH77bgmt5UhyqmyHSdAcOZQ0VMOaZQSUzz5ecBW22j0a7J4sYjz/+OHa3t7G2sirXA17Xmp0OHM+XMjItZwmOAok8n8SFwTzlLMa5869gZ2cbjbk1zLe6aARqwW5vexvPPfkQhuEI3/vpH8Hu5qvwmgsIgg72RmNM0wwLvQW0TRcXL1/CKJvh0OoKllcPYW9zB1vr65ilCSzfweLCgljYL1y4iDCLMddqo9vqyD2fTekJy30qhS7vwdxvve48GswHpYMyiRBS5alRaBPgL7/4RxhtX8EK28JbFjrRELe/chlLf/USNLuEWybINMLYBIYsKgApn1/K2GzojPjIWE5Edb46LyVvk23mVLfWhUKEmxxrWFwM1ARuysnNsYupI+d4hEWG7NZg5AbPSUJQHsMpC9zUeWq7BNIlptFUMko588tcU1whFIeJMpWra1w043nFzxrFEmnHqJ7coT1f2dp5+2TuNkv4NBZhfvb74P/Er6iFHQAPP/oYLlx6FVk8k/klH8vIs6B5CC+PZzjadNDzKS7i3E3FGTnVgmztUHkfbn5LQ7TvyIO1X/76phox1V8HVuHkW+/07xX4eh9uvvv9sh0VuMxyFwDHWwaaknks01OZvEqmkVih3kay8O7fwhv8pBrsSs9d/bJy8+eENpaLj8EVab5L+V+J/+bTn4a2tQenGcCcb8EdhHBevoRyNoNmW7DyEg2Tq19cQTWwfOpm9O48gZkLxIMplrw28q4PLDTgXdxE+s1n0L98CXvaDBfKKR6ajqUt+x93juEWy8DUZIkNkCYciKuQ/+8M3ATiyMDoNXCzWnH+tuGmJTCPcDMc8zLNVdC/DrjJxSwb3XnACnMMDi0h/ZHvh/Ndn4C+FyJ8+CtI//wvYV3cRWk5aHTZdlBIS3M0KZC15uDeeQc0N0X4zHnEu9toOT46DRtWAUTDCJNZiETzxKJnmSV8WVEvoAc63Cb3u4bRDjNafMmiiewBtNiErZUIui4QWJixaXSQQZ81BSqWpHuxysez2oDhlihmGuKRjmmeoNCGcEpqlEyYLQdug8dtLJl+6VRHHgPJPMtCHARBD1bLQWmVctNLh3sYjQZohgEiI4d98iYsf9fdsG9axTRwkAYNYH4R+dwiGktrsB0PmknrXIb47AXs/OEXMfy9P0Hj2pZ0YllNC805F+moxGwUvYfgZlTBTap0VaHQQbhJdcp2t4sn7voE/vT0Z/BlpyPlCScsEyc6c7gWhxiLLb2A5yu4uRIYeGVdwU0jz7AQBDi13JBBD2Hfen+EQ6Umys0abl4h3JxFoty8baGJQy0PZ7dn1+HmXAfHew52oxQv746xF8WY9wLcd6iNfhpjuFPiu28ycc/hJuZ9H2mp4dJojIfObOLR9RB3dNegz5l4eb2Pwc4UDFZsLzXQtQNcvtSHMdWx0NNw04qHa0mG9d0EZhxjgYO6Xk9UNV+9OkbRMnDnchftXMPZnSkuxDGW2g4+2u4inkR4/vI2Vlwbt641sQcdT+1MMI0T3NkLcLLt4YXdEZ7cneHDi21RE0Cj2AAAIABJREFUp270U6yPZui1gOPzAbamELh5H+HmUhsXBG6OJTuTyk3CzYc3Jriz00Jn0cLW+gRamGGFys3AxoXBDOcGYyQZm30LFK6ybf5C8gR+bPoFzOcvQqPNWGeWnQdLT5ByQmFxUOpiigaKtEQ7HqBp6fjKlo+XN1N8zykDtx0bCdyMhh5c24G/qKEIcwxHGboLLqKUgEepWjh+SJOZwE2qCZPBAN5ygILKzXwG3ac60EYWMgKUP0c76RSu2xblJos9xHU2o+IAsFoGptdSOIsNpMkEekkdmA69SGAaOXLbQdl3YS9NEO350BwHGpuL0kwAb2ho2Fp30HSaOHP1MkbGKvoD2kr7iCID40hDqk/R7LSgZQZ6jQC3HZriuDZGqDXwZ+178cWV74G9tIbb2qXkLz7xxScxfeYZnOi2cer4YXR7bZ7+yFID7bUj6Bw7IuVKC1zZ5/YQ1VohuXcCidMMW7SVxVMUmiOODP6PecXdZoBOsyGwj1CJt9msmjRLmiPvsYSbFXiSyQqtdVqOhCpNsQdyIsDyGaX650hBbIjKlCeQyjQ1WKYuNmAx63FRTKyOVP4odX8l51TwrWpkFQsjHQ1UCLFVmY3JzGnMUlmoylJmr6nn6wU2Tiw3cNO8C1+asYEHHvgGrl69giJNYFhsrVfNzlQ3qBKSCm66zmtAZ/0Yy7IFeIhlVQqTqNRQSqd3+yUWUxlPETyKgV6pnJDj5Z1CtqmMIxQBksmVahNXeWXc3vJ3aUZXw+TrZR8KENQQVtlQ1falfVEgZdWorp5TQYp6NiWayqqQSLlP6zgCtbwq+ybnfmNZyXWFnSoBki539buAgGrcVuVTcpSRSomP4o8E5fycVHzWatEqQVAmpQJxQbUmW6ILOS5NnvdVI7ptGKJG9pyZKL2pyuXxIUBK+g4NeR6CStoXm7oJzdQwIxxlkXgBUZNzQUCjK6XoI2JG9mAIe5bAiDPkwyGS/jYQD9GYhBhe2UZjqsFJIpTTviygeN0AzY6NyfpFBHYD5m2nUJ69iGg6QrnUhUGF5DBEsb6LMspwbrMPw2pj/uQavNUFhJMBJoMtOA0Pre4cZtvr0GkP7TVgxEARpShtE07DhlumSOmQKC0YrRbMvT6yLETp2dBtTxSkOZWbjgMraEKrlJu540J3CTcL5NOpXKuNGm4OdwVI60uLGN99L0bHT7NWSmAJ4WY82UGHyk2nIYvJYksXtZsCTIQvhGECzmznzeFmBctqBVx9/oiKSlxLCgje+O98XK04Ogg393MbqznkQbi5f35WcJOQT5SZte18315ducEqyMBzvQZur1FuVuesXA8ruClnzoGSHZ6bwtyrBvE3g5tKuWnAJghOFdyUkh9eGaUFnWOjCjJaLDOlU6GKX5BZWGVn43Wan0Puq2qfHAScB+FmbRW/EW6KKpNnWVW8VIPaWrkp1ypZlK7s9RXs4/nLq5aAk6p4qN5eorDNUxQVRK73H+/Xr1FuUv3Le9QBAMo/E5AR1EiGag0veWwx31N+JpOx43WF6hvDzRsVwvubrYKhhJspF/8qK/vbwU1lvVfHKuHm1taW7Du2lBPIcgFgcXFB7N4bbBKfjMSpZtopdC2GaS1XgTDqGDEtB4blAAbhpgPba8DXSly9fBmXzl+UhbaVlRXML8xj7cgRWC6LQTU4XFSqFrvkmFMxr4ijEA89/CAuXjiP47ffjblWB43AQqPRkAiwF595VNSXH/veH8TZM0+gN7cswDxMMuiOh7nOPLoubekpIoN5+DaarSZGO3uYDEcoZaVNxct0PB+bW5tiaW83upjvzcsxyIIhUWVWmajchy4LhRouPIcecubtF4gZj8GxuWPjS3/6+xhuXMLiiiuFQu3ZBHdtjnHksU2FIPIIme3AKmLofF6tFJELlZsGM6J5Q6GK0ib8V8VfPGF4T3gzuCmwXKWyKHhZFQDxmOVYjgtcjMgp2GbPx0ieKfs3ClkI5TUvJsSd8bEaMsnNNJTQip/NMYQ38PWL6Qx5yA4ITRSaXIiShVy+P1FuMiLBhnl4EcUPfgreT/yKuicaGh5/8im8euEMkmgGk8eJZUk0iB+s4NUwxtHAxrzHKABLjZV5HFULA+/DzXc7Qvv2f25fubkv/64k7O/278tmgl9tnP/239l75BnEAqQpuq+VppzUbIAu7C70o7eiNBmy/5352o0LXB2r1zra0tGw1c2WQ1vKx7niIq/116TcrD9Xrdzc59+8GXNgFVFtqMNkFgkt5/J9HY//j/8C2jiSfKHycBfmxYvAH38Z42ubUglqZeySMJFzgqxbmL/rVsx/973IGi2MLq7DMywkx+dgrHVQPn0W/f/wDayfO4tQp/LIwosZA/8n+IGghztcrqQZYkmfprS/59Iw+p2Hm0pZIUoIGVxInLiyed9oS38D5aYYvipljdjSW5bsxnBM5SbhpkqNutGW/p1Wbsp7N3Ss9mywRWT2kdMo/u6nkGYNJA+9ADO+gujaOeDMJs0f6HUsaC6LP2JMSgvpfR/Cwk//p2g6Nna++mXs/vnX0OxHaDksLdGRThKMZlOkZgMmV8nyKXQtFcWHTegY2MjjHFE/gpbQRkEF5ACabsErqbK1JZtqms+QjmI4kyYiuSGxZCGFGRSwWHJkFCjHBpKxgzApYBVThn1BL0wYbQd2l8ojqk0jRMMMFi1ePsNEQ8kAdQMLlpkhm0UIpzFigtxiDhNjCjvL0ew0YVPF59uIXA9Zax7l4hrcI2twlzuinNPDGSZPP4/B1x9Bef4KBWqYaimabQetwEAy0aQZ/ttWblLx7GpyzChb+rtVbtZws1Zu0l5S29IpdEuw0+3gsbs+iT/+wGfwNafDHS9w83i3i2uzEJPRRBYlXN/DykILqw0Lr6wPFNwsciwGPk4tNZEZBp7fCbE+GGGt1NDq+ji9NodLI2VL789iNKjcXFRw89WtqdjSOUK8j8rHCm6+tDvGIE6wFAT44LKPwTjEScvBT3y0jTuPNuFbjoCGSRThhTMj/G/fOI9tax4OMy+3x8hmCVY7Jg4vBXA1Ey+8vI2rA2B+IcDxNRfnpxNsb8RoRcBqz0ew0MZ4OsNDG314DQ13LzcQlCbObs2wGcZY6Ti4pdtBFCd48uIm5h0LH1jtYqLbeHp7gjCMcOech5t6Ds7sTQRu3tdrYLVhYn2QYH0co9sycPNCEzvhdbh5mHBzGGGrP8GKa+LIXID1OMEj62Pc0W2it+hgc32MMkyxOhfApnJzMJM2eubIpmUKrclJmIF/mD6HH8/+CnPaBZQE8VRQxxacrI8k5QCthB7MoQhWBDr4/Yuwp0PcvxXghWsxPnmrhVuPj4V+xCMPju0gWNSQTwg3U/QWPUQJ8wBV9hUH9gpusn3UR0Tl5nID+diSrCY9IHyzJWvTbaoswRwz2G4byZiTTCrkSqS0AlOv1LEwuhojWPKRZVPohQudtrGChtUZcttEudeEMTdDOW2hNCPo+QQm1fVGitSeocgX4FgtDKabsM157O7NkJo6+qGOq7spRnmK7RmwsasjzgPc3jmHTxz24HeW8cfNW/D51imse02s+rxH+Ygfvoi5l6/glt4cjh09BK/dQJyUyBINC0cO48jtJzkOhxmrRnFWkTP/zNIgbcmEk+PZDOMsQpIbGE8TUWuMGe2iswDBRcNx0HIseJYFx9NE3UngyexPiW3h81JdJ9JLlffGAT8hsyobqmyVhKNVGwzvg0oVRUuoDts2JAuRinPOWZgHSat6DSKqKDcZ+NelJAIa2FhKMFVBPFq1JcqFE2/C1TzDLCEQBFbbNo7NufB0pUD8xoMP4eKFC1JeIO27nIAQbO4rNx04riOTaZZGWK6rrOkVoOAEmIovZalX9u+DirG3G33VzHZ/PFM1b8u9VnIsCSUqQIkMr+4quEkHiCiKCCKrfEOBm/KEdZacavFWP1+XQ1UgSP5eqWgr24uCAbWgSqmfFdxUdnOZaFWotQabSnpQgYRKIUfbrsBT2ZeEQ3QYcICifilcwvNJFQLxc/J7LDsSU2KVU8myMWmCr4pRpOikan9XuZ98V9TFqGFnkvNuXMDWISWRLcvGnOtC91IFiw+Uo4jjQQIONGntLbUxjOEEep4gnYRIhiMk0xBZFMEYhEivbKHtpkjGfcTXNmUc59suyskY2d4WGHHrFcDuLEbbn4fdbCCzDRSuD3txEeZqC/1siNbCCibdFryvPYLi3FlY810YQQvZlW2Y/T1R1r58bgPGLEPnrmMwj69iEo4x29uBE/gIenNI+jvQTBcFbedxKNesUfsQxu2j4g4qogjziwH8YhPm82eQhwOUnqvgJmFLOJYFWdNvQo9DKSXKxZYeKFu6wE1d4KaUkQx3gcIUuPla5WaEvf4EyQG4aTN/fh9uUr3Lp1KlQjXcZGSAACi1JLKv3KRqTdTFlb23Pnd4XvKL5+RBeKn0LerMeSO4+XbKTRlvinVdKaPr56hhlsJzytrME0OUm5WyUyBjleEpsQ0ST6AgGtWbtaKzvn7JnFWKbtTz1KD2YDanUkSLJFheh9uShV3MNBT1WBXLUMNNvi6vVQpuKuWmWoeobO7cdxI/QSW8sqW/Edzk6+7nUFb21FpBLmAuZX6jsq3W25r7mMBaQWwq9JVqrf53saXLopNaLFILNuqaxcflRSoFY3LfqPYfAQ6Lp/aVm+Ksvw436/dPuEmAVD+v7KfaTl8rc98CbvLxCsqqe8BroG+1jUS5aVlIK1v62yk36+esITCzJgk4CQ75OuG0D99vidJyPBrj0v/H3nsHW3qf933ft5fznn5u273bsbsoRCEAEqRZUAjKLKBIShYl02QsyRZjxVYZeZx4RonsScZJZjL5J1ImlhXJFqlIIq1GWVIUiiRIkOi9bcFi++339PP2mnme3/vevVgCIAkWKxPszAJ7d88995T3vO/v93m+5fJ5jEdbyApaNxCopr0PtaHTe0bHpVA08rldWB1YRGTmEnzPw2h7iEa9gf379qHRpKIxUZFHa1SLoxtLIFaqkWn4lyYhTp56Hi+9dBrdPUdx9MAhdNoOao6N0PNw6oWncHl9De+998exsXIarWYb0/EU0yCG1WpjcX4vFuod2I06Yp2UoClft/MwhsSuDqrgzRGFQom4sbGOsMjQcDqszKRrKL0WpNwk9XNIakVFRr3eQM1gdM/rBB5OJmIA5Vgmnnn0mxhvrcFUh0j8bdQmQ9y4McOx0y5Ux0IQuUh1C1oaQeUBHYmZRAkP52Jy4HPKgh0aqPH1jKA5WdPp82qK8wsicTyyq4/UyvR3NBylyCE6lrmcKUMWJdCI55NqmhQtYkEickJLtbasazygoDeFrlOxKoYOMuVlRwlbzWWDoh1kBpsMN2ntQOtHyxADCopN4vBVWpPoUA7Mo7jvHlg//stiqClLePKZZ3H2wssIPV/ATYO6IzRY5gLOhykO1DSGmwSOqciKXSdvws1vtyz7gf/7Llu6mETtyN5LJeYVyCmOr2/39ZvKzTf+nm3FKVY8kZNywFHR0jiynjd8PCdiuEkLhR+OLV3k1whBQZlnz1+zlLxUbrJ9zTCQKgUMPgFJWP+Dz0ErZMSaBH+5AeXlM8Bnv4jtly9wuyBbUyhfKFcQ12tQrj2A2s03QHI6CM6tcLtlfstexHUZ2hMvAw++gP7qKmaFDBMt+IqMjXCIAxZwyLbY8pT6CTfMUbu6wpu874ctnSZxcqncrOCm2NwIuEnvDIkTrsrcfDW4SWVL5U6H2un+c8LNQs2wr2nDI5Xwe26B/u7b4J7pY/ifHoBpTpCSVGFUQE11zLUNFBbgeiG8ehvph+5F7cf/HjqbPqLiPMa/+0UYT5+HgxSSJiOYhXCpedzpor68hMD3kW/1oR5eQqNrQdsewlvvw80jqDMLSaYi6+RITQsGtSCnMudaRUoE1xtCC+jPOcxc5pIGpa3AoUKhPGbVl+cbKEJSAws1lgYTUl2H3qGChwxhP4Lvp5w1E0OGArIu6zDI4m0CqZdgOoqRyXXIqYPI9FmZQU3ydN2kCSLlp0YwENk2pKaJWsuEZTYhBzHCrS1E4yl/JlMqcECOVtOAYymg8irf/d6Vm6Tq3W1LZ7hJUOi7taVzoRDl4BHclBhOVXCT1FxZEmHYauHRm+/En97yATyst5D5JdzsNrHmB2Vbeg7DEsrN3XBTzXPM2RaOLQm4+cK2i40SbtZbNt6y3MMKw01hS6+ZZEuvY1/TwpktD/dvDAXc7DRxpGuyLf1kv4Sbto2b5hzMwhAfXtDw/rcIwEc2QEuT2DoY+Sp+95tn8TdTCY5m4cXtKa6ra/jo8TZuWK5jlgAPvLiOzz7Xh9zq4O2HW4gRYLDmIRunaNQNNOYb2PI8PHGpj4W6g7cv1mAUwIWtGWfpLnUtzC3V0Q8TfO3cFjq2jdvnGmy1PNl3MfMj3NhzcKRl4lR/iicHPt7WtbG3oWFtnGJ1mqDh6DjcrWMcZfj6+hbe5jSwvNAQys2Ri0WGmw42ohhPrk1xvENqBBOrGzNuS9/brcEo4ebFiYspKaCyCHqnTkcKPiNdwj+sn8Ce2gQRNf/SJSPOoUzOY9K/xIDfbO+DvXQtdJqKbzyNcPNlPL5Wx/OXfNx9g4lrD7t8bERTskHqnLmZzsiWHqG3aCMguJlVcJOUmz4MXYKSOwiGE9h7asinlN8WQK3TJkdFOAasJi2vqeTEh2a3EU0yVpISO4t9SlouYLY0jFZD2HMmSaYg5eQMMCBTdIfkISVr+qAOrZsh83RIhs828NQnJXgGuz4FihqChOxDMeqJBD8ooDZMxLmCIEhBWcwbwwDbYwsX13NE6QZuXKqj253DQ70D+Fx9L56apFDcBIk5j+6JAQ6OI1yzuIg9B/bAqjuIoxRRlKKxdx7X3nYdWmSLIuBIgIeeCakJeHNZwKRCGUmGVeY7xmkGN4oxDUNMgwBTP0BY5qCRzcugxndNZeBZN03+rJg62a5k5AoFvFAZG+VzV0CtjE1h9R5tYEQje0xDHQJfZe4cbXRoQ0zXMPozZV+KzUhJQ0ulICM2BnsEQihDSxQziOZr7qVmpSYV4ui8uSZAJrMVvaFm6Nl0W7GxefDhx3Hu/EWGEyZd+ynHkUuFKKOqUmuavDHjDE7K3iw3BwQWOLOqAjdlZpWwaH77tdbVpiSxeaeNdwkBuFCIVJXivmSkONPPkPCmRyhiU3ofSdNZtswKUWwZD1R61QVUEHeyAzR3Hl5555yjKQaipVuUN2XilS8t4fS+VQ+6FHNyFFCZeccWUx6FppwzRqBX0BYCO1X0obABJ1LK6y36vROqQ4qb0opO8FIkX5IFnXIQY9FSzuVA4oWi28S6wjZ0kzb3BWWl55xDahHcVDU4FLmQTjkDTQpDgPIk4xAyKXXDEJnrI81iGNGY13dyGEGazBAPB4gjD5ouoR7niFe2Ud/TRRF4iEYeVKcOy6lDCSi3OkJx9ACyw4cRqBmac/uhzc0hsi1EWg2S3URe0+DlPprNBQzDIZp/9JfQnnoCZstmqBhdWIXc32C4PuknwGAE+YYFRIeXMAt8RIMhjFoN9lwPmTvhKCK1vQgl3EZs1rA2/3ZsLl4HuZEhT1x02ja601OoP/AEivFAwE2jVG76Lgdsq7UGw808cEu46ZS29F1wkxR2kyFH18gLC6+Am5VyM3YHaFJBGSk3dWsHOlHxCCfAl6rN7wRuEsyiHNRqP8eFWCWYo+GCUMJVQ/wrH7LXUm5WhzlbuEtrdmVLr6zFQm3+SrhZKQJ39px8ThLKTlaPlmCsUv+9Gtyk81yl5HstuFllUVbQkRFIQQpAFbpu8HOlYkfxOMS5kWzrpNx8NVv6brgpWrKpAV087goO7n5O1T6qeh7V462A39Vws3qd2DLNn0UBNxNqoy5fR85QZZW2KMShc2QFNqvsShZikOKzjMCg76XzKcGoSgFJQprqva5eH2Y+cbyTE7hzGqvCfcs8zddTbr4W3BSnFTGoqeAmnRvEcxRRBjtq3Z1W+G91K9LtqVgnCAI0m02+vk2mG7DMFjqteR74ed4YQThDklCiMG1iCRSnDAZTig4hqEkFcInISBZN5ORGoJgiEblCTeX7lpf5WLxw8QL8OOLTrUZwnPa+EqlmKT9SZuUm3f9sNsaF82fh9A7jnbe9HXuXOnyNmY3GePHZJ3D63Fnc8+F/gDgY8HpgMhxhdXvAERbHjlyLgwvL0GwTEa2LaI5ZqCCjGKNAWqfLtN6Ksb26itOnT6M930OnO49Wqw3LsnnoxdeqokBEOZVFAcsyoco5DxjpOKHn6vk+Q/16vY7ZdArP8xDM1hF526gP1nDk+Zew78lL0OZq7KDJFYvLByWCm3QBI6cITXTLglK6b0bFop1vF9yUXmFL5wGEpiCn6y4fbAkLpQg0WzUqL8oRByHUrIBMvQYGFRZnAtSTQ4SeHzkBVZn3IQQ5aXAdc3pRAcmLgCAWw1A63umtD2MUYcIuBYKblI9McSkEW5lnUN4ugdoD81A/+n7YH/9FUfFYFHjyqedw7uJ5hEEIXSK3CbXEU/bqHC4lObOark2ZmyqvlQlwatpVsTpvZm5++8Xa9/kWDDcrP4wwx5RUs2zv/G6/Zrj5pnLzDb1NG3GKizOaKknYZ8toaJSrJBAa526xfUEshH9ov8qFNsNNurhV+TgMN2MOZ9ZrJlJqAOUVdYHzv/lvoc41kZJlnFrUnj8F5csPw9seQJpSsLpKIjwO58XBPZCvPwD56GHktSZyUsDlKeo3LmNzsoni4RPQX7iM6XiMi2mC7diApFkIlRgHtQzXmjrauoGcShxYHSDaQ78/cLPYBTfF9PlblZvfCdyk763gpiwKhRpkD/nPo9yU1Ry9lokgBOQj+2C94zYEeh2jF1+Gun0e8amzUCUddm6i3gIKM0VE2ZGNDpIfuQv5He9E/o0TaP/dQ0j/7H4oD7wAu4iQ61R65CF0AwTdedjvvQlqdx+8Z86gcefNaCkRlK88jvGLZ9CvxdAHtNCyER2ykR8+BIuKhVYDGOMQKVzMRpeg+DEKnZr4DHjNOmrXH0Z3vgl5exOjM+fgjwMosQE91RGpY6hyDUrNgO0ARg544wxeUsCiHKEQSPQYNSqyqEuQ9QKpl2M2pq2iCVmxkRoz2CjgUPs4tSdPQmQzggkqZlqGQk7h5JT5arAihuwjEeWEQeNYBGqBtZsanFYNkR/Ap7bn7zFz8/sHNwNWrRCIeyXcJHUYFR7GGDWaeOiWO/Enb/0gntAbSPwAR1UFB+fqWHVDttbQNJbKa0i5udzQcXptiJdGIXQU6FkCbmaqgue2XWyOptiTS6iXys21aYJVztyMULN0XEtws2HhpU0PX9sc8nT8tja1pVtcKETqyzHZ0k0TN8x34aHATx+Wsbde4LmhjMS20LVkSF6IjmPhogv86eoQTiDh6Y0B7t1v45/cvoCblxtIcxnPrE7xy391Cid8HZ+4dh53H7RhxAk2Bj5mtGh1bAzCGM9cmCLwZdyxt445W8d46vPir062xF4dl90IXzy1hVy28I5eHaac4mR/jK0wwbFeG7c0qVBogqf6Ht42X8NyW8MGwc1JipZt4nC3iWHsM9y8zXGwb6GBi9MIm6OZKBTqOtiMYzy9OsXRTg1L8zYubUyRuzGXFRHcPD/2sToJMKUNChX6zLUR5iZ+ztrGZ/asYn87QJBRxloMmSb9w1MYrp1G5k1hNpfh7H0LNFNFsvkE3K3TOLU2h6fPTvG+G20cPzTjiVY0tVnBYc+TKjvFZBRhfk+N4Wac5Ayj6JoQRy5MQ4ECB+7mDI39BrKpgSSOBNwsZITjDLWWjqygCbwHo95FOE7ZLk3W9JgWn3kOq6lhsBGh1rUgkSI7NyAVhmjjVCjbTkG0ZaG2pCLux1CcBOu+gYvrNfID4OiSz3AtiugzTiHwNKNQoRi0wpHZ0qupCSuoVNSxetHFy0ECg07TloOH9h7DF7oHcKafoNNP0E8U7F3xcCDVsH95Cb098wwFw1mIaRxh2lLRONBFzzHRbpqwCLirNc50zilvOC3Yok1lBj3TAlX8cHs2qSgVsbl0oxBjjxwJdD7J4bsB8iSDraloOw667RbHOBAY9kMPfkRFS9Tkq7J1zaRCH1pA0/6HARi1pNN/NaQFma3Fc6cNCYFKjkSkNQUpQcvLutBblHSOIFypAmKLGdk0S3omlgRiA0NrAsqFI1WPLktcstTUCtS1ym+m4MHHaXOwyoVJBin4SfXCZR4ii0ynx045VSXoJLhLAyhxGwE3hapJ5G3yBpgLOL6TVdCuyKWdtZNoJxcFK4BFcQplPjYBzZObCSLabJFKk9SOrOxRhSWdlYxVyz138vIvzj9khdQVq2bZbiIUQyXx5OOvUo5yLh6tV0rFWLm0I0BOULEkJaWqc+fdYcBMDjxW67JqRShBd4Sb5XvIaza2ngvbH6/sCWTTb9pXcouzwa26pM6mFl1+bpRZmJMvhYZgGQJ5RmM0NPICahhAzul6HEGOAugEdqhReGUFs9iDTWqh9XXE3hi2nEP3PfibW3A6dVhBDvf8Gm86yb1Dis1Al6HNN9ExHeQTD+r+NkAbURJaOQ3xmAdDJKqK4N73IrrvPrYSmrUulwjGKRX9pLS8gpIESMIJ2mYT7tZl1P7vL0M+dxJFh/LbdRQX16Csr/PPj0cFFAKsxzvwD+/BjOJphmOYNQdWr4fcJau5DL3VRhHOMDFbuLhwG5Ij12D/4RB+MMLlUYE9/RGWH38C8ozgpgHZsFkNRMrNV8DN0ENqmFAsgptXKTezBNlkACnXIC++Ctyk6JHZt8JN0ZAtICV/PriMh2IfykKh11Bu7sDN8vNAcJMAGf2i8zkNZEghtQMmy0OxylSs4Kc4zF75Ibzall7dB5eK7AKc9L07AJXUwiXtr9SLBF8qKMkQtFRuVlCsUm6+KtyNwm7HAAAgAElEQVQkgTs3cV+x2F+duUnKTTqf0CCFPrdVzmUpIBUxSt8F3KyUmzsAtSrxKTM3q+dLr0EFN69YtkUm7u6/59ealfIi4oEAKN2mer3Z2l/GY1QqVT4rUyRKmdlJIxDxub/yHtFtK1s6Z3W+BtysHlv1njNw5KHMlfMpHcfVNYJ+9u7MTXFOFArh6rVnqFk+xkpdStfRKqO4grJVPml17Oz+Pz3vCo7S86wUpvTzprM1OHYHjjMHRdF5oJJmwvIuSxqkgvImqQ8h4qESXwtpH8sgnQZZKeIwgheN2YlArx2Bqnarxdei9c0Nbk/nIk6CnLTuoQgKci6kpJL0GIpSueLm5hoWD92I99zxTs7npnP2uD/A808/hidfPIH3f+TT6HYszuZdu7yGC6trrNy86S03Y77e4fVAaojhIw2g1JxytjksG7RYpxHZ5uVVPP3Uk2gvzOHwkWvQ6QrlZjWoqN4zeg946MDDLwEfaVg0m4wwGPXR7HRhtro8+B1NPCSZh87gAvbd/3W0/uohSCQUyQNoSh2SljMIpvg3VmSTJZ3U4KQcJuEExQbw1ITmB8KWzvZzytykv+RSSGqxVJDSYoXeG7od2fLLLE367FPknUK5y+QK1VQUpLbldncBxenaxTm+Cq1hVL5NprPpHDJFiND1m+ILeOhKJX1UUESBLaJkiBgEveek8GSbCz1GOgfun4fy0fej9uO/yO8/FbM988JJvExwM0ygyxo0etw6DTM6WMmBg47Cyk0q9GW4SRnimngf3rSlfydrtB/Mbb4zW3oJPXdOMq/z9Zu29Df+Rm2GwPlpgTDK0dGE9SelUHOK6FXo5CaSoURT3w/+l9ASiAsSbY6q3Cje6NBFIYzQsTTsadd4Q1VlRp35nX8Hea4JOwam33gW7hPPwYhdlpmHm9s8YaHcNaJHznVH4Fx/GNLBZaQ1B8VLFyGNhuhdt4y1tcvwvvE89NUxXLnAE5mHByZjrIIKZDL8mN3BfUoNi5aBTM4Rx6Fo8COb2fdFuflqcPPqzM1vBzdps8OhJeXCZDfcLEpbOi0bfni2dJquNZZtqJS7N46QHj0O7Z47oe6dQ/7C85h99q9RRDPOdrJ6dP1KkA1CRKqD9O53ofZjH8bg/HnsuWEZ43/7R1AfPgGHSKKpMAyMvBATu4Xi+v049MlPYIMajK/dD+fcSVhf+BvEJy9g1Eohj8lqrmGzlqP7kx/FHFk7T1xCeuIc0mCM6YXzKPo+HD1HP1cgv/fvYP8//hTa110D95uPYPvf/T7yE6e4GEj2cxTyFFlvAWa3AYey+gYzeJGKaZzAoe2+00SaKtCKFLV2zhmEwTCGm2tcUiJntHAaQk01NJsNViOFboHAU/jzF8hksc9QQw2tHi32AgSzAHGoIIawNylpiFqbSo8aiIMYvuv/LYKb/i64Ke9SbmrQyDZFcLPewDdvuRN/dNuH8KxWR+wFOKopOLDgYMWNEJVwk6yjBDf3NQ2cWhmyLV2XwBDy+FIDKcPNGTZGU+zNUcLNHghurvUJbsaomRqOs3LTxun1Gb6+PWZIclurjqNzNgZBjDOUYxnG6OoWji/1MFRy/LPjogjqD0+GGCky2maB4foEHbPAHdffgCe3h5wL+hTBzWUNHzvWwnLbRLehcy7if/+lc/jDFwJ88pCNf/buDg73DHgpQTcLjiYhU0O8NJbw+a+dxW2HOrj1aAeWWmA8jeEnKlLFxMpwjM8/cRnPrwW4kwYEVooXBwOcnUZo2Q5ubnX5+T83DHHbUgPLLbJAu1gfBpirWTg218F2HONrq1u4re5geZHgZohNKhSySLlZx1Yc45mVKQ53a9i7UMOF9THDzQOdulBuTnysk4qX1o+xj3rHwTAFPimfxScbz2PJWmO7j5oF8P0MdtFH7E+gUFu60kbuLJMPEUp8CXI6xtmVOTz60gD33uTg2P4pAxuCm6SisxYUZG6C6TjC/N46t8uTrYlt6VTJFnmwDBpX1TFemaF9REHuGqxeVhza+eQIJwnqbQsxlRElU5jtOYTDBCpFmhhUzpNCTjPYLRWDrQTNXht5NoKUE6A1kMd0bg8hOSqiTQ2NAyaSyym0RoSLaQd//qiLSxdX8b6bdHzo9r3CApVFCMnIlciwTVLhEXswoJg68ixhhe9sI4RbbEPVc4TmIr44dxN+q3scA7mJW/UaTm8McN35CHv6AeYbDpyWwyBoMvHRLzI8XYzxcjoAfQDkugLd1NGotdGpd9G1GujpJhZMHXsop7ZZxz61wZnRZAem36SaY7EDbf5YaSOUBFXWJpdKFFTykMD1PIynM7ikjpMSXlA7tg3HtmAT5NQIMpKipLKii6B8BmG04aZMTlkXxUCJsF9TrAsVHrFSjy/jwqInIJwAd9QcTIi0aoYVeFPY4OkzKxpNc5hyhrYpo23Q11y3h2dOXcTps5fgBaHIgCRLO2VcEYwtm0SpZIhtkAQy6VxcWv2q1lHe+PPzEuU8ol3j2zlYhNl79y/e8O3kZub8OPfXS4sau1JyPLtGnxexKebXgtWipPoRCkpGkaWLafd9Cz7DYaXlTxVgoVJyCvhQWsbL+xYa2NJNzhFIotTolfd7BWzS31OsQI3UbXmBOKUcTCoFEnEFFA9ExIIeo0pKJYZC9F4KF1DFOVhESnmdaoIw8NmODNrQcyFWTNItCoIAQg/Wyjl0LBPa9gDF2jqs2IcUTBCNtoC0hOxnRggsBV2rhnA4RSznqHWa7LgIxlN0juxDqlJMzAxF0watarMwQiDnyGo6GqnMTefaXAP5xAXCAnm9wQrVfLCNXFMRv+99cO/9EOpShFhWYYQh5PEIUhBBCWLk2xuIvSEsu4Fsawzj1DnIiY9gvs7KHuXSJoz1LRQK4G+50OMEweEG4mv2w01iBIMhVLsGs9sG/DErdo35BWDmYiKb2Fi8CfI1R7Gw6OPyIMBzGxJumU5w7OzjUKM+ctOArNvcwCsKhciW3mTlZha6yGiwUcHNwOfjl23pDDf7kHKd4ebsltswLQuFWLk5dkWhUKncpMxvsiyzqpjb5okviMgG/v0dwU1RZMOAkt1H9I7sgptkWy9B1m5bOt3/brh5NeDcDTerY7hSIlb3U4HOnVxNlrwJAC8GFxXQE2vmndiGcriwO3OzKhSqHgd/dErY+1pwk6d2dD5TqKjTYrhZtbfv9JsQ3KRhGr02u2zp3JZeRkiU3lth/y9t6bvhJn9zCTfp7yvb9StKeso3gEQT1Wu3o/Dk/GRhZ6fMTWH5rVT3ypVc1bJgqbKsk+pSnJ+5a/qVbemkLi2Vm68FN6ufUQFIut0OKCst7gyqSnXv7kIhvs/SOn813Kzg627rfAU3dxcKvRrcrL63eu0qeFo9V/o6ika8p2k05qBSAzqdy3jfRet6ylikor6JgHPcsEdZy0LlSPkg9B6QIjIg9XlJubM4haFraDbqpYOxQErOiJjiOehnRmzJJrjpeTOEgYfBcBPTyRBaew/ecvQYlhdbbFn2pzO88OxTeOipp3H3fZ/CrW+9AaO1y3j8kUexNR7j0PHjOHbkGMbrWzhz7mXkFsUSkNpWhUHDUIpmoWmcKvEwM565OH3yJDTHwttufxcajTZbvsleTUPB6n1g9TEBQjrrstqUq8fhTvpYuXwe9VYbtd4SMq3G8W4JAjT7Z7H8N19B5z99E3JDglVE0NQmIoUgu8id5nJjzuLRIFGDPGWMRyHIwcXH0C64KYp9JEhUtFvCzYxs6eTkTAtuM+frLdnuOd6EBngqQ1OK8xSth/S5FbDcsExez3ghRX7QGlIBbMpPVbmMiDkAwUpy+XC2rwyNm+JFrAA1q1M5kUTReiQ+ocI/Ogfu6SH/yD1o/NSvsAqXPisnzl3ECy+/xAIHEoZISs4ldDJa6MsKrrFVLFgSbEPl94WAuMrRIW/CzR88pXrtn/AK5eYOnaoo1Rv4Pyk3//mbys039J5uJgXOzQA3LODINHVLEXNGToKUJ3604KAKdTFl/UH/YsMTB9GLQiGysfHkRwRF8XSFsuSu6diQaboq5VBSGSf+h1+DcmELHUmDe3kN48EmZJKuRAmCwQg6LfjLcO5auwvYFuf4wYs520NKA5g1A7lSIPMpXFhGohsYSQXOTMe4fzrDM6mHn2gu4r8wO+hpBUYI4OZkPJahFt8PuAlY9tW2dFpYfLdwk94let2uVm6SarHYaUun1/WHk7lJF44Ei/vaKFQd7nCKMVmnMx26RBeHFFoqiYkbhSb3JOo5BiaAGxiYHTyCzqc+ht4Hb4S/cRHn//X/js6pNbQ6GhKjgDvyEM8iSHkdhmoh//G7If3o3Uj2zqP20AOw//ivEZ26jIkVo/BN5H6KhGznn/gwmjcfAL72CML7H+GyDMQyEqONtPC5lZCyPjv3/Si0a48hHm7C+8M/xvizfwg/m6IZACnFutx3D7o3H4H07AuY3v8U0kTj3BlJjeHedTPmp3sRvnQGmtGH1QBCX4Ybq0hnMSyPdGchArJFWtTwmiMJZfgxTQYzSMYUWUpW0B46bbrA+4hcsqaqcBUdmUY5MVNYlMFitxC5gPu3yZbuewJuSgQ7lFeFm8NaHQ/ccif+49s+hBNanUH1UVXFgaUaVmYUBUDKzZRz8QTcNHFqZcBwkxrkO4b+CrhJSsQ9BDdbNm5cvgI3KUeTYMzxnoP9lI+5NsUD/QmDklt3w82hCzdJ0ZUMHN9Tx3oe41evtaFkEn7/VIhxIaFmK3i+72EYT3G4WcOi5iC3FKxf6OO+/Q72zmm4lGY4vtjCR47Y+JOHt/DPHxnjg0da+K/f00ZHC/D4eRej2MCt++tsOYolDU+truCeG+ewz6kjDxSGcjlN000DWjrDkyeH+NIL27j3LcexvGhj3XPx0soEG6MAI0XFQ5cmeGQ9wU1LXSx3VG6O3xi5WLA1HJtrg4ZZFdzcy8rNUCg3LaHc3I5iPLc6w6FuDfsWazi3PkE6i3Cw48CsmbgwCbA+9bEZR+gqElrNGgZxjo8lL+Dj6kNYUs5BD31owQgu5deRNJEmz2RlTGREUp23P7pEgwwFZzbreOTkFt53k4Oj+yc8nQ8JbnJbOsHNFONhgIXlxi64SR86gps+TIPuq4ntcy7mriuQuzqCGaDWSKon1N+NjgPaO2TRCLWFPfD7IVuZFIuKBXJIcQy7oWE4zNBozyMK1tgCK0k20oApLrSWgWADaB00MDkno1V3sVbU8YVHPTx/eg3vOq7iJ+45xDmd0wnFAFhI/RSaPIMsk6FbhaTRVD6GYznor4aYSQksLUOkdvBHvevxm71rkBQW7qVSIi/B8sjBwcEMrTyBRRlQtLFJgImm47lshqfCLUxiD9LQQ+HHrGhQ6g6kTh1Fy2Iga1g6Wo6DG20NBy0H+6weDlpzWFQbqOcqNN40JMglGmaWC27OVGSMyIt9R6VBBNey4rI7w7Y746iI0Pe5CbTp1LDQ7aLZaJQFRVSUIRqGyRJNVxkCh7QhIdUKbeqTQkFGpUKlOV2U0gilDquDSGnGKk0asJI6lxYFpKQoN49l0QRlg1oSWLXZsUVTNwUNnLq4jqdfOInBaIxc0iFppsjd5IZn0Y5MGVWkGiO4KWs6ZGobJcBJm5WqKX1H/UWw8Uo+3euvg66Gm5UtXeTBLdkybmjTMSwiZign7Om1kDNRWbDKcFISOaWlSo3LD8qSoUqNxlb/UpW0c7urZtBCn1lmX7IdXYyOK8BZcpnSQi6eVQV2XqGQow2vLCElsMmtIiLflaMNJaFA4r5a2RTWS/qE0W6R124ZlDzlfGQpTRHPQqhJAGm4DWPcRz2cQuqvIRuso1bEkD0X8ql1dBcWEI5GCPtjNOyayGZMUliNGrSGDW9zBdahJRiFgjxIkTgGctvgIp48iIG5JrTRmEFQ0ha5k1qUc54axUyYsxSyG2G2NAfFd2GEGSSLyuJi5LMtaEqC/Oi1GCwew0I6REDNuisbMMYTqASBcgXFYAJ/PILWnkPW1aAMfBiUmznfRiIXyC6uI728BpVUQ1tTSHmMcH8D8rGDXOgx7W9DtS04cz3IwYgVztLcAtJJgpnWQ3/fDWjc0saRo328cE7Dl54w8eF8G3svPgGEfeRUKKTRovEquEl5mxHBzVK5SYo2ytwkSytZaglujvu8tlcWF78VblJbemlLN8w6AzmGm1TKxBl0Ig+xytxUdFKtfWvmJkEyrWxLJ1vnjvS5bCAnLk4Dhp1CoavgZqU6fLXCod2KQno81eOqBDGVpV08WKG+ZnUmQzuFFYQ7qkz6t7LlnO63eqwM/V6jLb1S8/EnjJTHr6Pc5HV2IZRiJmWksjNWZMZWcRGEMCu4+S1t6dXIRJww2JZOz2l3W3p1XmAIVJ4vKhVjBeiu5J7SEElAmwra8WtdKjerQiGCm9Uvui3FwpBqkJ4r281L8Lnbli7keuK15fMYZbVyBAU5Jig8pYKnYqCyWyXJO5cqBkRMQ0QLdiVv3aXcrN67CrBXz6MCpBX05WHLrixOBtClLb2Cv6+l3Kzuq3ptq/sRPyvDbDbgaJT5hT383Oj4YrsxK9w5eRi6HJbDJHodVF7/MK9lKT8pMBP4VDAVx3w9JTcgDdNarRZ0gx5rwo3clK1J8K5Su9NxR2sgGkaMR31MpmN4koWjBw5gz1wThirBHU/w4vNP45tPPoO7PvRp3PGOWzDdXMfpF09g5M7QXljE3sUlZFMXJ186gYiy0aUCCSnlaX+dpIiSEFEmXAUIIrbl7zu8Hzfd+HZ4boi1tTXO2yQnhFANEmwmhTJ1DNCgkyJkdHaN0MBl49I5DLe3EOYK9h4+hu5cF1BjWIMLWH74Mcx/6VlYdZ38H0g1B6lK1xBSaFKhqsj6LXQdSs3m/X/sedAYbsrIGW6KTOCqLX033CTbCs/iKPuTSxFzzoKmwSvBWVOjRnQqPyo/Q5ztLXJnzZrN6xE/DFBQ8Rwdn7bB740cp+x6oeIlUliK40Dh4iiZ2/8KpKrMAJQGYzRQJycIAXFpeR75h++E84lfpkknHzsnzl/G06dOYKs/YZWqalGxFjkcGpgoJo7WFOyxZTiWBrt0ochc+vYm3PxBM6rXu//XtaW/Edj5Jtx842/nVhzhEjVSZxIWTBmOpnAZhJoI25HMeXk03f92ioU3/hh2fydfSku1Ak9IaYNEWT0UWE2qgTCGqSmoOxaDSNZ35jkuv+vjmFy8xEoPkyYcZsHWZrqQ5gZNgSSoho6MGs/IPcdycWouNBC3aQoEDkuuGQ5m2y4Gl4eI/AIGL3oSPBPL+JPRCq6vN/H3evNYkDOEiY+Y8jjIhJh/qy29UaNkTgWhl8L1YkRkSZMtpAk9sxiKShs2ss5Qq6fEtmbLJuVm1ZYuFmVXbOn0bIQa4ttlbv7w4KaOZttCktCF3kcU0MK3zAalRRa/oTlUM0a93YJcOAgmE4S5y9A6i0kjrKGRthGrGWRTRrMVQ9cyTNwY/oR8qgamjgW8fx/UNQnJqZcwX8hodFXEag5vHCCfUF5NA3KrCV9v4+C/+iXU7r4D7l/9MeLf+UNE5zaxpvrQojoc4gBZH/mnfxTG249C/vJDUL72JFsVo0GKQWHA0EJ4CwtY+JV/BG9qQnPmsXDXTUjWzuDlX/hXUNc3GHbRMYPP/BiWbj0G86sPY/KXDyHUa3AjF7HqYeF//QVYt30C0X/32yi++ifQb2lDeueNmG64mP3Fo7B9FYWRIzu2H84BG6ZWINoIML4wQRgOIVszGIEGZ7IIzUwRIkLCWeU6coUafxMU6Rbylopmaw7JjNrSg+9duVlQoRA4p1WrCoXeSObmLrhJGzdaHNPiwqSFT6XctB187eY78YW3fRin9TpCN8JRXdmBm7HrsoVEMUzsIbhJ2ZIl3DRlWcDNPQ3O3Hx2a8q29KUcaLRrXCi0PktZufm6cLPp4Ohcje3hpwcUtp6gK5u48Zo6LqUpfnV/jTfoX3iZGmt1zOkpLm8MMJ5J2ICHWw5dA9hAsDrDu441IdVMPLaaYLlj4lfvqePkeQ+f/qsV3Hugh3/x7gVE/hiffWAFj1+OsX+5jiXTwm37eqjZY9x1XEPd7OCF8y5eGk3QXnJwy2Id88kWMk/GyayGA20bdWPGBR7ILUgFgUkJf/DIOfzWw2tYtlvodWyszmKGkR1bxdFeE9txwXDz1noNe+cbuDATtvRFS8OBCm6uzHCwV8P+RQfn18eI3QgH2w6sEm5uTjwMEx9zmgFJ0dEvHHy64+Gn96/hoDNAuLGN0amnoadnoRoWfBhQExdK6u6o4Ayayus2nus38dCLm7j3ZgdHD4x5XxRNRTsvWcAJbg77LhaXm/AphzZOhS29hJuk3NSkJjbOuFh8S4bC0+GNZSg1BbIW88K30WmC9vVpNEBjaRnuNtlcM6g12pAXKKIIdl3FZEzH+yJc9zwsixbkDcQuqQYiGF0D7nqK+l5geFnCQjPA5byJ339KwWMnJrh1T4pP3dMDZkOM12e48fgehDGdn0IUasGLfEvPEPoudKWNzQ1Sbo9gahlipYs/bR/Hb3b3w1N03F3v4LSf4u3eEuZGEZw4hmXICJQU21GEoaRg1Kuj3zNxcuMi5pU2vImLfn8T8XSCwg+ASGwEKDjX7LaQLCxBatbg2BrmbQ17NQ0HFQ3X6XVca7exR6/DJjBFA0QqhSCfMm10yAVGCp+cVOcSTNWEqpms9vOjCKPpFFuTMefSJpQXCYldDXvaLXQ6HdRqNVapUMNotXHljb0EpHxtEJtnUTtA1nUCgKQ4ypFwrpbCg01yadBvociiy6ZQDNIGo6ZKaBtkTafMOsoxA5478TIurazy/egELWnDzE21BDZJjSI2AXQssVWdbOkEh8sszwra7La10uaJf/h38asCMDt2+zznTWfDFBtgUj8S/Ht6g6z/IpONs85pvVNQ266w1lZgU9gdyT4qNv4VRq1y4yrV6M7GfpeKiw4HUgDR5o2VTCX0ZFDJ0hoBGkTW+SspaUG5q7aOjIYBSc5NsbxNp6xEskaGM2qHQ5NVaSmX2RT+DMp0AG28DW3ch+ZOoMwmwMUVbt0dXV6H7MWYr7dYRRNFIZrtFgP54WQD9YN7Rct6SpEkNrMAGhjYtRpvwqP+NowDC5C9CMXUR2bpgKlxrIxCebgdG4oXoKDYBUuFNotgU4dL00HctBCH5PjwUWu1ELgD1AhWSg7cIEYWkcrbgHLtMWDf9Qg6KmdsZ195FPqplyFbKtJuHQpFIIUhJKsJQ/YRhTkilS6cFsw0hnF+HfGlDSSmhuloKpR0h3owjh/CNIww7vdhkjK710U62UROx3xnGco0RuCo2Dx6A4aHr8WqH+JPv5xAry3h3+x5DosvP4zM76MwDUhkS4+oUMi7otykvM14Vio366KEiwuFVMiNBvI0RjYZXrGlv/X2Vyo3d8FN06yDlZtKpdysCoW+O7jJkIoVXGX+YQkYK7hZgUTBIsXx93pws/oYVuBuN9ykf6vs5vxZKK3ZZO8luMn/xktTYXVl8Fk1tnODuABvDPpJmcbnDk3YtUlhSaUwpaKQFaC0C/ge4CbdB63saY3BqjcqNbm6UIhfPHo8r4Sb1euw85ktP/OVMnE3/KvgpigavdKWfgXyqXx+qeDmTjpv+fqxmI2GFfRcdcrnFD0D1d9VhUIMX3cVCu2Gm6y3Z2VoVZQmnkEFPyvgypCzVOjzc6ETe3m/u5Wb1fO7Apt39XiUUHg33KRrAGX97la2vhrcZBt++Tgra3oFOxn0Jgm8CQ0kciwt72WoJwqEZISkZJUVmIaN3J2IGBZyL/BZU2RjU5YjqdYpN5LOZ+5sxsPBhPI5qYW91YBDBWb03BlE50gpfoKb+wgQU5anz9AzTSOsb6yR/hHX7DuAhW4NGsHN4RgvPPcUHn3uRfzdj/8cjh07gCSYsl3djxK+jtYtG/ONBkajPjLqBKCfL1mQaU+bJKwq9SIPge9BpvMMDVsbDo4cPogpuRpXV9mqL3Z6YvDFea1JgiLzOV906oX8/h3Zs4R3334Ttlcv4g/+r89jc3sEWdHh1E287UAPH9YsHHzsAqQ4hGlKmFKmsELrj4Sa5Wi7z+AUlI9dd1hzFU1nUEslM1nBr4abPBHmoFhFWOxTuoalnOlMn/1YLjiLk48jntYRnBWqcooMoGI6+jZSaLJbhI5LPsHIyAxSpxYo6BpE7gPKEyfFKp0b6PNhmlzKRKcz6gihxyb7Am7yca7pwIFFqB+5B9bH/ykfD3SYnzhzEedWVxDFOXR6PCRwooee2djWdCybQM+mZnsZukZrSwOGYb8JN7+LtdkP4qbSrzy4WYjFlzhZV4u37/ZroS8o8CbcfONv02aUM9wkTnikLqOmE9CkDzhdeAR4+2H+qoLt6cJ+5QihKYpYiCRkM5Ml6LbF+gNqladDyfvpz0ByN2kkA4mKCCjb5BX7ENGMWNkTeJOQ5VDp4kVHEV2LSbgXp/BmPnzKe6STImUSFQbCNMX6ZIYZClzbamOuriJPQ0Qh/Xxqpi3VpmzXStBo6nBsnV/LwE3geTHiXIYimSL3RwpZCcF+JdL76DLDTdvJEAYypiO6mJeWEAK4nH1DT0GAQ1lN+WdQaHMYZnBnIZfQiAVO2WIqiUkxfU3Bww63pdNFNIHvVjY0scigk7noOC2gGxQ9RVkewHSSsY2d1bN0Vzm1yNHGisLRCxhGDc0OBcIXmE1pcU+2GnqMItNIFLbS5j6HM1+DLJmIphGiwOeA7UxSIRWlgqjQIBsSnA5dSDKE0xzhVGR85WqKhPLiErITBbDtAo5jsM3Ko+fjUXaXsMRNZBXO37kZS7dcC21rG8FjzyJa2UCqGghissRSmtcAtU99APVbDyO9/xFEX38WoCxON4Mv5ZDIRfsTH4X9X34A6DThGC00Gx3Ep1/G9v/2HzD4669DL8imN4Ly6fejeftNUJbzp+oAACAASURBVL72PNK/eJBzQMd+wFat5s9/EKMf+xnUv/wIzD/4IuymCvVHrsf69jqC/+MbiDUHuM5C69d+EXPHboIaqcimIaJnTmLjP3we+QvPoUm2iX0dLB66FZFlYzgbclGBurIFXU4R5x5qHQuNpgPfS+BPQ+pEQZFrouVYD9FZNJBHEvxxDoruoUUqTT01I0e9ocK2a+hvBwj88qIrpdD1AjWHFvX0GsfwXNoO69QUA+owsJs1fm99yjyl14tUuLSha6qwmg3404Tb/kjVQ4uCvKCWSvqgqbDNFGrRQJZ5mJoW7r/pHnzuHR/GKWrBHbs4YNo4ulDDpZmPwKXgUio4MrA038BSw8SJlSHOTmPoRcHt4dctOUg0Gc9ue9geedibF7BbNq7b38PqJMb65oCt5jXLwDXzpP60cGJljIcnZJvPcHuniWPzNfT9CKe3RxgnPmqGhTuX9mIlTPEvjnSR6FP8+pkBtvMaOjULm1vbmFsfwlNNHNrb4Lwzsg7duljD6STHl7dneGevjn96/UGYxgw/+Rdn8KGuhV+6a44z6/79YyN8czXH/rkmEncDHzvQwaG9Ldx+kLI6dfyPD67gd55ZwXxNxwcOz+EDPQnvPdKAnvlQ63V4qYF1yoyTIhzqOshUHVubl/Frn7uAc3qHS3hWpi42Bh722hauWWhhOyrwpZU1vJUyN/e0ccGNsTmcYdFQcbBTxyBO8NzqBEe6DpYWLJxbH6OYRtjXc6DUDawMfcwGEdaRYSGR4LUUTDIZP99L8Y/2jjFvbGG6fQH+5UdgjVch0ee2cPmcocHhkh5FzhlsJ5mFZz0bjz3WxwfevoCD10yQ5xGyCcEmQJ+XONd2vDJB81ATCRUKBQGrOjNJZwWBY1K5jInRyQzNm4DMl5CMZWg12sfHiKcx1AUbsm/BD7dhzreQbhbQtAyqpSKOCLjHID4wmhpoNm0U7gCwC2iFjWwmI5Vj6O0C/mqOxkEN3vkU7bkMl8JF/NYzwNdODHBrN8fP3l1HW46wenGEG25cQhxK0AvKjUqRyRYUTUeej1kxOlgJkOSU+xgjVR18vn0tfqN7FJli4r2OgzPbEo5ONRzyMrTJxq9Rw3qCCYX6qzk2ejrCngIlCdGWG+xymqUJJmRd90MeNAWjAMGA7LZ0vaHzMinTDCjtBtR2DWpdh2kpaGoq5pw6bjJ6OKS3sWw1sFe3YKc0mrORyxSk70Kh86KiQSbrbEIWLg2KqSELJgyTAy/Cth9gMHPhz3xoaY6WU0On10LDNlE3deiWiYisZLGITqFNRSoJ9QT9YniW0lCRLOH0iAlGsPaTf3P7dmVjpxxFRYOlKqzcbOrVilDCNx98FOsrl+gOBcxkReaVtnTamBNU4UIh+rMuSoYq5QNtgFllVLYJM2Rki/obWxCxWpIAE21oKW+QlKxlbiVtWp9aCRDGtJ4RLax07ZSzqrhJrH8Y7FYFKdXj2G1LLx8a51uWaicBMUXe2JSUtnRRVyipWGYVHm+w2TyYQTOAWUSPjczhMQqCWXEGeXAe2vAkcsSI3AJGewFRfRkR2cqVFLWty+iceA6NC5dgnFlBtNxFPJ5AcgNu4dU2A2SuC2WfhTibQRkC1uElhP1VFM0mVMeBHAeiP9huQKHrH+XWdRuw3DIvzdJ5IJ0lGaszadCdDYeQ5+ZAYerFbIbcsrhgR/J86AQoe23IBPBoM1trICLIEPowWl3I7Q6iyRC6n2K20EB9OoXmJUhofUaHYhCgcGwk73sf4k98ElNFRc2fQvrt34b59KOwdGH3LuIRongKWd+P1PBgeikDg6xJweE58vPnEZ+5CMWQsFVoUCPAXLJRHN8HN8vZVaTWLdjdJtvApaIGeb4DeTzmbOf+tXfghebN+PLJFE+97OH6eQ3/cuk0Fs8/CskdQrJroJOXFAaAP0Fs6JBbPWDioghmUMwaQNFL5J7wfbZc0msuRzFSdyiyUefmMbv5HZgefit10iPJXEymLhJvxGps26qz8oqUz2TLpIEBl/2SYolEAwy6TM4FjCk3UyxBheWZMlPps0yKbR5+VDEKZUs5rShY9SkAGR2PbKsuszLZtq7rbMVlAMebgitRB3TOuBpu7t6vVHCURBIi95OU6gLBVAMB+jOBC/pskn2Y7dBVzIOI8tvJdqwyO3dgmFht840oMVY0yldrX1Kh0/2VeYC8Hqbna+zAPAZCO5BP5AzT3kRTxW1Yxb2jrhRraVJcVoVClX27GmbwgIKziit7vQCIDIT428sqsV1t4rtB7e4MToZ/rFoVcSFUYsP9rbyGI3b3SiU7w15+fUXa8s5giF77KgaFvq+KQynVmCzwLsEYWb7pfujcTO979djo/aAbvSITdVcZFF87Sss6cyf6maVa8+r9q4ghIACXlm3yoqFavD6lQr48/nYPifjf6T88VxIDp+FWn4dnvV6bS1/oHWMXPg0HuRwug5ZZpWJePBLxM678me41kAAvCPjz5QcB/6ButwubS3kUREHI62hG0lx0k/D/6bUOgwBB4KM/6CNJJSwdOIhOp8mui2gywclnH8PDzzyN93z0Z3D7DccRhRGGgyEDSXoYdA1st9tIaVBFETW0w5TLcj+OkRGvE31ugtCFSvuRLELNbMKi8wurkGM+L7B6snRncFkTaG8QYmNrE+NxH73ePG6+8XY+Hz7353+CBx98AMMsgu0ouG25iw+aDVzz6FnE4zGcZhOBRoCZYo7EkIFeGBo80qByJyOa98Vif89Wf1Jl8olDXL/JQs7fS3CTftPnMMk4d5PjbSg7kxmAKMIiFTo5OehYpteZjnceOVIRJn0WxCuEQpGRUHY7fUXxRhRhRLfhErycPy8EvOl2pNglYWea0ZTdY2GMWhC4rQEH5qB85N0wP/YLYg1UZHjymedx7txZHkjp9Jg5B9yG0WjilK9hfwNYNABbp0JEyg6nzM0r6xcuRHyzUOiHia74Z33PtvRqCVvB0Dfh5ht/DzejAhfdDFoh4ZqGDFun6aHM7ZSkKhQn8jd+/9/1d+60dl5RJXAtgVgVIfZDDvTVLEvka0kiaHjt438f6eAicikWashIgRyJKwhfTGhaXG0wysVEKmVI5LKhkQP7VYacaVK2pHHGBzXTGXyRnYUJBnmK/ZaNti0hT6iVmkdCvO1ipwEtCBCj0TLg0CK8kBhuum7MJQsE9wTcDFhN8vpws1RtoISLtGlh4EwTzRTNJm1OS7g5DRHHYkHDNjQ68+/ATRmmqXxncLPIoZvS68NNum85KeGmcxXcJOWmeAyvDjcNRNMEke8hLQhuUug2wU16jjpkAqtdykfLEE4IbpY5bGrCKg41oZboGCbBzbrOx6Y7ixjq0eKS3mtdNTAhK0PDQNNQ0aBWSj+EF2aY0SqiqEGSBijedh3M/V0YFy5DubiFHAb8UYQoz2BoFuz/+edR6EDy7BkYowTNG45CveUAJi+dxoX/6ffRHAKpNUX+U3eh/dYbYX3zNKK/egiRSjl1EavazF/4AIqF2zDXriH/828g2BxCvfsapMM1jP7Pr6CQLEhvn0PjM38fzjiHeuICq0im023EL55FdmnAat+5D70H+s/8JKK5Nhe5ZKvrmP4/D8L7s/vhpDHUpo6eXUMQJghmETIapOYacoabATqLpoCbI8qJFfmzNBh4BdzsB/C9rJxeUrZh/vpws1XjhYI/8UCRigyuvgVuBshp6voKuElZhBnUooUscxlufvWm9+H33vkhhpvS2MVBw8YxgptTn9vfGW6SImyhgcW6gRcvj3B2JuDmnK7huj0OZ5w92/fQH3nYswturkxibGwN4QcRHMvAkdeEmw76foiX+lNMkhh1Q8c7eotYzQP80vU1xJqH33o5QhDaaOgKnh1MoE08zOQY9+7dB68wsU/OcMeijMuhh8cGMxxpWbi7N4emY+HnvryFH1nQ8V/d3UAQJPjNB7dw/0aEI0st1JItfHJvD4sLDm451oAXSvhfHh7g37+4gZqS4rZWGz1ZxlucDD/2zgUsLTj4+ktj/N7T55GEAf7hjYdw1+3LCKM+/uXvnsGLaR2LvRo2Jz62Bj7b0o/ME7yU8aWVVdzi1LH/NeDms2sTHKFCoQUb59coc1PATc0xsDoMMBsEGCg5Ft0Cfk/HRh7j080B/vH8Jg4qfcwGa/A2T0B3XWrcgGIm4iKSCkAhFz5UtrLaeD508PQzY9xzUwv7D09YxVZMBHCyFnVIroTxFsHNFpI4QxL4rOrMZAO+X8FNA6MTKZo3y8gCIB7R8Evk9sZkPZ0naqMjjgeoLdcRrZFqp4Bqk1qHrOIpdEvB2Cvg1OrAbAzYOTQCey5l36YMN8O1AvWDKqar1Co+xka2gM+9qOH+5/u4tRHjZ+9ucjHYuXPbuO2Oa7hESM+mkKUQmWRAIrtqPoFq25itZ/DjDLoRItPr+ELnBvxG9xhSxcB7bRsvbQCHxhL2DQJ0VQ0W2U9lCWGeY1NKcb6Rw52TYasFGszJMmRUBKFoSEgRmJG9LUXsJWJoNw5YZTnwfbghqb9joSjQZciOBr3XgNnpollvYsm2sGwoWJRNLFuLWNAc7K3ZaFPGr5Zyzm2dhhn02tm04C8QyylqlGEIGYlEEC9D5EWYuD4iso7FMbLQ51xgrW5znljdckRuFaktSqsrXUNjUi/Q5lyM8coNZalUrMooGDhQUYXMDoi6LqFtUZ4yWaMVfPPBR7C6cplkKGw1J8t5FbRPxxYDzRJuVhvpCm7utKZ/HzcHu5WbbNUkuFntliXg8YszBKS2rTIwGWQKEEowgIs9yisrqUsE5BTzSNq4EbTh4nQCK5RdWhrNab+Wpiq3u9LGVYxyBSrmvEFSjIkQMkg00ZMtUBpoFg04HsAfjTA+9TDSS9+AaaU4e2YL93z0k7CWb2OHQkbt5+fOwnzkIVhnziF88WUsXH8caJA93GMAnoY5MlWF3rKQjwYMTanJt1hfhdmdB6wakmCGnHKDmnOstETgAr06tBHZLilbW+P1BMUSUKQQFUhQ6Q+6PXbrFO4MuWkhswyGm0YQI+40oQRTZFQaVmsh86coIhoMtYFmG/FMwE1vqY3mwEM0myEhtw3FFPghUt1A8a63Ibvn3VBmBSQCtF/+CnDqBRQUY9Dogi60hTeCpDaQ11Jo43KQ16YsugzZuXNIzqxB0oG+pECNZVhLNvJrl+FREdJwAsWxUOs1EU0HkPMa0vkutKlQXc6uezte7tyMh86mON9PcKAj45Ot05h7/gFIVAhEYJgmM6EPieCmqUNuz3EzfO673zHcnN78DswOv5WCKBhAT6YzJN4YjXoDNasOjTb7BAq4FVkAIN48V3bsEm4SCGHosAtuMsgn4EGKw10AibMSIYHa0q+Gm7xRLGF+BTd3lJJXbSp2w80rQpkrN6oyGSsVXgWwePBfWp8ZbpY5mAJuiv1CyS13FKS74eYVoPgacJNiCRiWVnBTPCeRGX3FRv+qcJMGBzT8IUjIwgPRyiy6Va/ATTqnVY+jeu5UTENRI9XXDCbLVvXqVdn9b/Q6VMrN6nbVa0RK70q1yK8XXVtKuMlFQbs2h/w9ZY5kpSAXIJH2k8pO11nVeF4GCl+x0EMUEzHcpUHUbrhZqmSrdvPqfEr3fzWQFer+ct9QqWt3HTP8HElxugM3SbhxBW5e/RpVe8jq71nbUcLNcX8EXVXQ7XbY+UWZwtQnw6V51ftE7kehud1xJQoWt3t/SgKRFEmewfU9/gB12u2dwQB9Tmi/SkBTqDZJ/EJxXxJHYLmux1ExsyjA3PJedLotWKqOaDrF6ecfxyPPPI133Pdp3PGW6+H7HiaTCdvgOTZC09Bqd3aKmui5pXTIUv5kDiRxyhEKBBlJXW/ZNFimvHMTdafOrhT6/LK7kgE4XYtEOzqtFWg/vbm1if5gHaZTx7FjN0F3ZJz6yy/ikUe/AWtPD3MLDRy2Jdw8cLHvqy8gG41h2DVe01NGOD1vWqfxIKIsMquAOGVX7nwWaTjyKnCT1iPUNk6N6aySTjIGnJzFq6vCMcKDvhJu0pCC4SZlqItuChruENzkUStdYymDmlpR6f6oAT2mfQ4BVAF46fpKsXp8QCh0/aUyqQBS5nF5Hg3P80JFtr8F42N3w/zIL3OuZibleOLZ53D+7DlkYQCdACqBUr0Gs9nECU/HgUaBRUOCrVnQTYKb2ptw87uGTd//b9hRbu7YbSrbzRv8/5tw842/Sf+fhZu2gJu8qUtynLrrPgRrZ0VDeKFCTi1ICWXblBcQcYUSL5SQQCInOboiTsT0tULTxRLKVYsaFtrLKbfCukmOQZ5hr6ajYdJCm6T2pK6gTZWYSvNJneGmjjrDTaHcfAXcJOsJSLlZwU3K+6iUm/ku5ebVcFOUA/z/E26SAkyCGs8JuFnL4dRpMVFwxqTvxjsLDkum9s0EhZLDbpowbRVREMAjRSNqyBQbcjZAVHOg2irqElXzAEmiwO17vIGSa3VEd98Atb8Na20btp9CWugivnk/JMvC7M+ehjSlbVUf1k/dhe5brofy0ClMvvIwPC1jeEU27M5/+wlkJ3w0bzkOrTuPwKVJ6xDy6eeQfu5v4EGGdVMPzV/8J7AXDyKehghHYyQnTmP2538DrKzC14G9/+BDqH/m5+A9cxmTrz4MuSVD66pY/4M/R2tzAo0Ur2Q/9SLRtv63Cm7Sho82DJVyk+AmdcG3kKUuJpYt4OY7BNwk5eZ3BDdJuYldcFOT8dy2j+2R+z3BzdNbLsZRCsdQccf8EjaUAD93nM4ZAT5/IkUSmLA14IWJhyWZwKqBBDFWQhm3NGV8/BoHc90aRlDQkHOYcYYTYx8/+5UxPrLcxi+9x0ZPV3H/GQ9PboZo1R10ijHeYTsINQk3XtvANMzxG49u4asXRzjeM3C40cLaSMalrTP4lfuuwTv39vAXT43w60/1cWEW4uMHavjXHzwIvRbiv/n9l/DUTMVyq4HxLMPWKEDXlnBw3sY4Ul8dbuoqDnbr6CcxniG42aZCIRsXOHMzxv6eA8MxsTr0MRwEWFdzzLku5IUGtiUdPymfwafUb+AwTkFLfciRjzS1QFqDQpOQ5iqyzOBNF/I+5GIGRXNw2mviqadGeM/xOg4d9kDx+wQ3yVJlLMnIpzmmgxANVm6mSPwAhvkqcPPFFM1bJGSBhHgosXJTLeEmehqKKbXYDlA/ZCO4RJBV4dvQRpDAkE620TCAU5tH4Y4BkwxkFjJXRianMBoF/M0cjQMqtleBXi3HZc/E7z1X4JFTE9zaCPGT7+1Akho4dfoS7nr3IbZxa/kYUuGx0lRSbCTJDLrVgLclw0s8aHqA3GjgP3ZuwK/3CG6auNO2cZrhJnBkkmKO4KZBDgJyZhXoawUutoFhjxbQEWzFZwsz6SwVahJluKVwXVxI50HKtkxUdhlQKdMsBoZhjrGfwZ9FHOlhxHQ1dSFZCrR2DXrbgFWvodlcxD7NwnHbxn7DYQBFUS0HTQKeFg/ZTIIBec66XLJqKaoh4mDImkabe8q5yhWE0whTL8AgCJDKGbd82qYNx7JRM00YGikdSLmQIE0DXvgDhgBxNE+rlEeUJc0FHqSqpQ2HAkeXUbeI8pL1VcWDDz2Ky5cv8QBSozZnVf9/2XvTIMvO+7zvOfs95+639+5ZMBuAwUYSJABSJCWAmyhqpbUw1GLHjpxEViKlpHxwVSqVb8nHVGzLcsqJKpYsRTK1FCNaMk3KJgliHewgAQwGs3VPT+93v/fs56Se/3tOT89gI0GaASJM1WDQM913Ofec877v732Wtxfc5IJHihrVFv2Z1YnATUJL2vMVWlHOC1rvy61eUZEJ9FFgRqFKVcJUaMgUACmBp9AklTXKUiXm9VEhaWkEm6mUpEnWoG0g8PuoOHXEQ0ZRbMCyDOTTKdL1Z4HNp3H28ja+/eImfuiTP4nlW38IqCjr48zOBuaffwbuxUvwr65h9vjNmDCqZjKEx43yxBBQaNQ8ZIRwoDorRba3iUp7EalVQTwdK5dJYwbRNIQZjWDOt6HtjZWaznUkby6JYhheRcUUdPvQWx1o3PmmJZv3BW6OUe3ih4hbDeS5j2jkw6q2YIRTscuD5T/NpsA7209gzs5B3x3Jgl2rW5KPmUcpUsuB0Wpg2h+jFpuIqw505lj6PeTMl/NmkIcpMn8D+WIMQ2shv8qiFwtap6Vy689dQnxuW2Lru4YGM9WVcvPWFUyyTOCmWaNys4FoyIKfGrT5BeTDIdCqQf/Q/Zjc8iFs+Sy+8iSbufbC/wPvG/8eWncXWrUGrVKFVsDN2LVhtOcBwk1/DIPgU5Sb6QHlZgNGGCEec4QCtNl5DEq4qTmIk5EUiMXjPhqNOqouiw4tuY5zgrDXgptORTI3RblZ2M8FOlK5yWIuuq5Kl1ShjivLZbi5sK8OK5SbPJsFjPEO4Dii3Pxu4OZByHkQfh18DAFzbwo3C9V0AdG+E7hZCMzEJUW4SRecXMGF+vq7h5tKMVmq0ySnk43gYoNXpWP74I3rGmmWvgY3+W8HFZ4lkDwIed8IbpagUKBgATcFIBbKzevUjQXcLOvIStBIuLOvkSlCRuXnDvy/iiRRytLSan4QUpZAU+Bzocrkv7+WevVGuHmQNYiqk+u0Em7yXngD3Dx4jN4Ibg67LBQyBW4S0vNhuHHDDSiBfIw0oC2ykKfuA84SnhcbXFmQyppl7E/RHw7lPc3NzcIxbdmEZG6tVmEsT6CiEUoFcpqJApPwMfAD7A4iNBYWMTPThms5CAZ9vPz8E3j0mWdw96d+AR+663aE0ykm47H8DI8Bj0e73VIK4cJRm8p8XRe4yQIxglda+eOE2ZqGtL/ruoVqlXm8SmWsFMIKKvMXj7Epamig298TuElV5E3HTou767m//FM8/sQjmDu2guXlFpYQ4NTaNm76+oswJ1OBq7FpwJFWdKWqPgg3S1eCfLbFBcAIG2ZpinKT7gt+1rTfF3BTLEFUhlNGGalSLoGbotzMZGzVmCXLc50AmdCWyk2eI9fBTZYsGaLclPM1TCQaRH5OlJvcsFVQlDZ1Cl0yiqcyiq+mYJWJmVWQs8H5lg4qn/0UjAd+TcaOTEvx+NPP4OKFS0hDH44UPb4LN9865frB/eQ1uFngqf0bz1v8+l24+dY/vHcq3DQ5wS0n9jHw/Ad/FMH6RehGDiNn8DmbiJUVo/wlqkZdLQzUDZE7ocq2wT+VgVtZqdWfakVFFSsXa8MwxV6e4hDtxuSmacSYKVlIlrtVvMkK3GzaqHMy/Cq4aYuCIkcopRVKualJrqFXY+5mJoUzwz535ozidVLVqFSZaoL0zlNu2laO6pwHXbtBucl+1NyAJdZ7pdys0pZO5eaQzclFOLeRMF0QZtyEpoeoVKncJNwslZuhHBeZAGk2Klz8IoXTqkCrmvADH36fQLmOaW7C1UZAzBbzDJW2AcuzEU9yjAe+ZLGElPi7tHKPYZspXNIs28SUA5zuId6IkCUVWFoX6fuPwV1ZRO3yLrJXLmOoJRiPYylVmP/Nn0D01DrQbKH9sz+Byl13YnT2LEZ/9ufI/s1XZRAM7p7D3D/8dRnssvUNJKMugstrCB5+Hm53gq6WYObvfgrz//DXkW8FGDz1jKgI9XiA3u/8CRrjEFbVFBjBtvRw9E6Am/E+3OwTbr7nE/iDD34GZwk3e2McO6DcLG3p9g3KzVeGITit2lduvh7cHEbY3PoulJs7U/SjVJq4P7iwgl09xM8fTnGypuHx8yFGgSZW3XPdMQ5VXHz0jsP4ysY2Vv0Un1428NmTdRxbaEneIbMdaTP6ypWr+Adf6eOz84v4jftM3LJQQS80sOczy9CGnU+RjVOcG6S490Qb/TjB755Zxd40wy+/9xAWqhoGwwpe6G3iAycsnGg18cVHe/inT/bwjJ/jgcMe/vcPzWBuScM//sLLeKQLHGq10J8Am30fM9Ucx+c99Ag3165Xbm7Tll7Aze04wlMbfZxsqszNS5sDxISbM6pQ6ErPx153gh0tRp1FVzNV7GY5Pj18Ch/d/TJq4/OwWN+W+JiajljJZTEWpbAyZlUaOLYEzDcJOQ0823Px9NNb+NgdLZw4GUFLNCR97kSbcBZ1JKMc410FNxkZkhyEm76PeoUTfwf9F2M07tKQTCG2dLtK9XeMcBhBm3OgjR0kUQ/eMRfhZZa5GNKozp15bmY4noPx1Ee1MYt00gcsWnUd0EXE9mS7rmO6k6B51MDlFy106i28vBviz749wdnVCT4wn+LTP7KEvWkVL774bXzukydQtXJY2QhaHiCndEuvIIgnqFSaGG4BQTaBY/tIRLl5G/5Z52aJzri/Vhdb+om+jpWdKdpUvdmGBNYHYYyumWN9wcJwgQqUCDUzk7IWM1cqB+kMp4pTB3yqpQxdoApV/1TKp7AQpSaiSIPvpxiPfQR0JYx8+BNflA8s7+GYY9frUp5V9zLUO3XA8jDvtPHA0k14YGUJNS2h6A+6qaOaEZsxQkSX12NTUc6cMCoZCHxiA3EQibV4kgYYhQF8qktF6qXUtNUKC5AqqDoM91ctq2Ijva5oRGWOSeKJzgxNXeAmm0OVLNHCg488irXVNaSRgpvS5iplB0oR9P+1cpOFRqpbXoXBnLlM+55qWKXqknbQNE9kkUyIIOUFxQJMFmfiNCHgVCVKYtuURTrnLWoxTUM6QQfz27hu5b+F/hiWwXgfqqcJODP40wBWtY3RaBeNxjyS8RhJsAevVoNcKXsvI1p/Cg8+ewk9v4bZlWOYXbkFRsWGiRhHh7u4dfU8apdXMd3dQP3W29HPgbDbRbOibPCxZkpuo87FdBIitDSkhJutOeRUNE/G4jJImzNIJgHscAJnsYNsbyTgi0CTChqeP5ZXEVVM1GM78Cxo66FKkVkpbA/PpxNYfoiUC/YsRDycwPZaMEMf8CfIvRrSVguxP4A1jWA1nbsHbwAAIABJREFUZ5BuD5BkEYx2BSbVNtNEnDZpzcMkCGEPhkpJVqHKJ2R9PGA3pHjC8rbgfjxE+vQcwpd4rB0Ysy1kSYj45VXEL/eQmRm6Vgoj1eEuu8hvPYypwM0hzFoF3gyh8h6Q1aDPziAfDpB5Fsy774F28i5EkwReSgCiIb/0JLJvPYN8NIDmEW4qWzqVm7FrQW/PQxuMkYkt3QO8+mvAzVBs6XLVEW7edZ8oN3mPStIxeoMhorGypd8INwkxS2BWKjdth7Z0ZWF9PeUmNzrKcphS+VkWCl2Dm1SAHbCla5rAEyq/lS31muKtnNe/lnJzX5l4wH5egknlbuIe0LXcKmbw8jWVxTj7ys0CvolCvMhgLMHr6yk3RVzHXywqYSQPFcmivFTA9juFm3yVqrurtJSX65VrcPNgk3d5bAhyJIaggICiFC8axa+95mt2+DdSbvI4lMdSqTqZl6nuv/vQuBSQqF2VfVu6HIIyRsNUatVCerpv/5bNqCLXlMBOPpvi935sAOf0BwqB+O8C+Irsz9d6b+V752OXoJKPUR4LPlf5GOq++Wp74sFjdd3/H1Bujvo9KWGiypLnKe/JhJ2iVi02AWQQKwQ1AuGEVBdKzvIkjiMpDtrtdtHr91BxXSwuLKJClW+SokJldDYS9aQcVzFV8j2wXJRrH4gi8+q2D689i5nZNqpOBUF/IMpN2tLvvP+z+PD77kIW0qE1EXs6ASfHxE6nXUQXlJ+3UomySyGlJbxwTDDbk5tetMFncFGtt+BRaHSDME3eJl+nANEUw9EA3d4OcsPEkZtuRW2+hsf/7I/w6JmHceTEEaws1NFJhji5uoUTj7zCVlSJwIkdU23uCbRXF1YZFaPcCuqzU3t7zK8mjc3UPcjiZq8h0FHZ0pl1VDgm2KBOGMnSPpsN9gq0ywabKNQZ7K0AJccdjqmSuVkoN+kpIcTk3EbGYoJSRrJxfcjNMY7fEVXIqeR707XDTWa5H6QTscTraQV624L5oUU4P/MZpLf9XegUSiHBY2eexOULlyTHk/MXPua7ys23zrl+UD8pcLMILlBB6XLhKyvD635dvroiHHr/xeY5Ft5tS3/Ln907EW4yR1BNcNVghQR47p5PI95YleBfnXZcyvh1FSSsdstUqPjBwVMsXLwLFq3hhTFBdlxLwMkbncjzkwwDP0EXKQ45LjpV7uxEiAIGjBNCqjzPN4Wbuq12gwRuKlWFZG7uw828gJtpATe52CnhZvk23mFwkzme5gG4OYoRTSeIpWGV9htCRlo3SrhJMJEdsKVryE224OYwM04cAlQ8TTI3uRiUDNF9WzoQw4ajEXqkqDQqMD0bYRAh6LOJx8GUpXb6BE5agUPbTUeXgoBslGE4pdVZxzjL4EYGMrqxXMBusnFXQzwMkNCOCwdObMGsBBjWLRi1Cjo54E58jIMIPjMvcw36B44gv9oX5dLMhz+Eyr3vw7C3jd6/+wqMJ19ELdOw/f4OOv/lb6JWX4A1GCIb9jA8ew7j//A4jPUdjPMIc3/vk5j/L34d2RiYnH8FsT5GdHUVw//1j+D6gbxPr1ZF6IfvALipXVNupiP03Cr+5j2fUMpNpwKjP8Yx28MthS09GAcSxG1XbCwtNLHYcPDCWg/Xwc0VZUvfV27mOapND6ePzmFtEH5XcPPczhj9KJaMzw8vLGAnjfCBZoBfunMeJgsjmS2mZehNQoZWIDIb+F+e38BsxcB/dbqOW+0UI2nl9TDjuZimIV4OBvjtB7fxQG0ev3Gfg9vnTaTMRNVNWFwwI8Hl7Sm+tRbgI8fnMUoz/PPHL2Ea6/hvPnwCJ+Zy6AEwnkxgOFOY1Ra+9MgufufMNh6OgQ8dbeD33juLI0dt/I9/ehYP7qVYarWwOwHWexPMezluXqxhNzBEufm+al0yN1eZubmnMjePderYTiI8sdHHiYaH44t1XNoaIhiFONKpwatVsNrzsd2bIMhTee9ms4LdLMJH1h/FLef/HfLeOiyrBSOfqoIwgTAxHGSwkghLLeD2Y1UcXXCRhSbOdls488QruP9OEzffGiJPNUSEm54De6mCZGzA3+qjflPjGtx0XWT7tnQqI2wMz6ao3ZEL3EyHJuwqFwAhgn4Ec9GDHdYRjHowD3mIrrCwQYNR1xBPE2RRArdewbCXw5txkPgDWZzYLAAIVWahXTMx6caYOWrgxadNrG1peGFngmd2NYwnwG2dDKfvbOPcZoxovINf/cwhtCw2RIcqDF7jZ+0gTALUqlXsrofgdo1jB4jNGv64fVoyNzPTwY/UGji/p+PkwMDS1gR1LpYcFqskEjvR01OszxmYLtmwrQwNg+H/zDLjNptSO1G5wKEtkCB6TQqBFAwsLM3cKCIIlZgqlZW3HeUYjhNEfo6Rn6I3nKqFVMKYiz5YS27ML+KmmRN4oH0CH6p3YLP9OTHEdmz6oeQNelUdSw0bKzUTVTtBojGSRYORGjCJjG0bWczW1QCTOEOQ6pgmOfpDH2EUwzJ1cUrUnBxVW0eF9nEW/3CRIEN5GSXDMd0UW2DN0VFloQwXMYaDBx9+FFfW1pDGHGf1tx3cpAqEiFIWa8gFbvqBUmpqRcO8yhotSlVExabideRnpNmYQSxUB1F9zOZlll9RFUkLYfFnkiJlCUUao05QNxqj6jkIA1+OC48zraDN5gx8fwjbofrfRxKPUGm2YFs20u2zGJ1/CKvdANWVe6CxYMbriBqf5/fsxmUc/vazqF++An97Hc7p2xAzDiGawvVMsU8miQbD9gRO2pqBtGpC37gKbWYGmePAGI9kDhU1W8hHgSyKvYUO4t5Y5kvczJbMRMJNAsw8Q9Dfg9tZkGgiUX4yCNp1kU5GMKaBPHYeM+/Th+02YQZTUTPmbhVod5CGI2ijALlXRdbrSwa15NFSPjyg8lzD9PQpDO99H4xHHkRjfRcWM1wz5rgaSJwqfG6grmyi9asxwj9cwPSpCIZeuQY3z60henmAWE+wayew6apf9gDCTW5s7inlZnWmjqiEm/MzsMcTpJGPeGYeeWcexnAEbW9HMroZNR73tyXmQWdQ+74tvY+YmZvtOejDCZISbla5i5OJXZ8L/KxZhxEUcJNwfHYO/Tvvw+jE3dBeBTebYks/qNx8K3CTys3oRrjJ+xpnZIUtnWBRNjIKuCkqqu8FbhYgtJzzH4SbJTgrIQzBxWvBTbnexG5LRTrdB9eKct4cbvLaZKv5q+GmwI8iI7JUUAqiKe5tEgNA/YRwRAVhlXqTGz2vhpvXwbcii/H14Gb5fG+m3CxhafmnUtLSwq7WXaW9W6nHC+j8GnCTYynH6PJN3Pj8+4rUG+BmCSX5cwfzMw/CTb4mwjnVLXB9EVr5POVrOwg3JT6sAKTfFdwUKl6GG+eYcINB09FqMnNTwU1mQqqIrCISreBp6v0X/1GCe7U2lfxSTUr3aN/u9XpwXRfLS0syV+D8hPfttbWzslm1tLQkGZk8D6iq5HvntTMajbC13ZP79uxcB/WKh2A4wLlvPSm29Nt++Kfx0fe/ly05otzk93PTwPM8zM7O7sNwKYvSxXODOCFA5TXJXE0qIAkEgdFogEyroN5oocoW8RJuCsQv6T5P5whRnGA0HmPQ74J+rZXDN6N1aAaPfuH/xsOPP4SbTh3F0pyHZtjHzVd3cOqxC4h6PZgVFzFjNgif+RqKTZUSqot6teRHhQKbxWmlLT0vMjc1UW6y4OfVcFOYgK3yO3mPEsWtZMRq8jXBstjVWV5IJTrhprBqBUFTWwmQdIJNxqnwGuG9hFuLMTfwU6XcFLhJ5SZfywQaI+RiB8aKBedHD8P+qZ9CvPQ5ypxgEG4+dgZrFy8jDxMYkhXKXo53belvGXT9gH7wLdnSSzh1DX4qWMWv31VuvvVP7h0LNxkcL0ZwQEs1PPeBH0O6dQUGVz+pJUNGaomscn+XsDSoq31bFQBOC7sqtSoAaKHcVAExqt2Rdi5OcsZRjh5yrNgVtD1Wl4VS5pOyKMgoc3quKTdrVQfGvnIzVJmbulPATWaBHSgUKuFmNVe2dFFuqnzN6+GmmvC9ozI3b4CbzMFj5qa08u7DTebyWdBtDdUO4WaOYJBLoRAVRzmLSbggp4KVyk2Bm4wmsDAeJZiOmUnG/CHW1VDaH0K3Unh1BxXbQRKkmIy5i8gwbMo6fVh6FbaWw2zmsCsm8nEuwMrRdPiys8YiCh2OpcGps+wIiCcBgnGCqWHC8zPE/Dt2ILoW6g0HFYZud30EzDnL2HAcwIhzWI6JWrMFs9kSWDnc2URlHMGFjsGSgfonPo3ZO+6C2axLVt3kWxcw+PKjSNauyHk8/7kPY+7v/yqGZy6j/80nYK5UYc9XsPev/hL6+paAJ7ddRzwNxdr+9rOls1DILAqFUMDNpmRudr0qvvqeTwrcPEu42RvjuOPhlnmVuRlwARonsFy7yNxkodCr4WZiGkWh0BjLhJutqhQKffdwc4BhFMNza/joXBMb3L0Od/FbP3wEDxxrou5yZ5eB8RkGEx1ffH6M33z6Ev7+LTP4R+/pYPtSD3/50gB908XNtIb7Pm6dr+KPz/Xk3vFrH2lhyc7wwnqI3UzDoXmHpz7jKbG15eO+43MYpzr+t4dXcWZzjI+fXsAHD9XQMHzc4mpoWLHYN7/48DZ+54kNfDOOcc9NDfzL+1Zw8lAF/9MXzuLBXoLFdgNbwxRru2MsuzruWGpgI9LwlVK5udTG2jjC5g1w88mNPo43PJycr+PSzhATZm62a6jWXFzu+7jaZSg6J3Uj1NseNlMDH99+Eh/e+rdoxufhuVXoJpueM1gEb3ouBRwCqdMJOm0TzVoFgx6wtl3DxvYIH70twdHjI8lLjscuLM+EsWwjHVmINnuoH20gChMkvg+nhJt+gJqTwtRtjM6lqN6eIplqyEaWKDehBfD7EeylGty4Kc2h+aKHZCOCU02h13WEw0x28L2Wi/6mieoiYxoJN03JC8xjZfmlanUyjDB7xMC3X8jxFw/t4aW9FEO9BaYULho+vEaKrWGEw7N1/PInGujYoSgYpcGTm1imLfEF7bqHzbUxYuYbF3DzT0q4aTj4aLWGV3Z1HO9rONFNUKMtq8LinRwRN9m0DFdawGhOh2WmaOquQMpyblTCTX4dpbEqhMhUDrLq4k6gGcxS0yQTyyF4jFOMdTaUG0g0B71ExxZLDNhCOoow3huhx0KWmRpmWidxNFnB3FiTwP1pZItdPt3dhl630Z6bxalDczi94mGlmaFux2ibNpoaW8sZBZPDoNJB7sM89ysSOTKcRKKenQYcVwPVsK4zk8+Ca1uoOCYqJuGoKSH7FM/JxqCho+ma0gSv4KaNbzysMjcJUbkYIpx5eyk32ZqrFriGluKZKwS7ypZerHuRccO0LDkw1KxFVFmyyKNdNhGFtMrgUxughJq079FCSCUQo3Zcy4M/nWJ2dg5RFEuBBAsbqaQTVaShY6HTlDKvLK9gtNdDEo9hC9x0EG+/hOErD6I7TjB7+2dQX1hRWWGywZHBO/cimg8/iMbqBoKrV2GfvhkYTWF4nFelkvEcV9vA4qJY7u1GBfHuHpynX0DebiKpOrDHQwGHcb2OZBRIO6PdaSAeTeU9Gy7LuGSFLZm7XDyG3V3UZpZkkyCcDEWlqLu0w49h+D7MzizCYIw8SGB5DejBBKk/AtwaNMIBws0+W9ZdaNFYWouNWluu02wwRAoD4Y/cj53P/zyqX/h9uA89BScJYOvMBLSRmhVMsxDGkU00/+sc8b9agP90CF2zYcwwczNC9MoVBOe6CPUEW2aKWgpUlzzgNJWbfA8DWAI3GwiZoZlVgeVlVKY+0N9DyAw7twonmCDevoqgNgtntgWd7ysOobk1KbKDPwWmhJuW2NJ1FgIFI+i0rBOAUn3EtnTeS5p1mH6EeNJVmbYzc+jdeS/GJ+6GbnpIsgl6/UGh3PzO4CYLhdjqfFC5SUso583M3BSlLVWdRdEV702iwCoLhQqLcNmYLnPcIj+eSseDys0bVzuvq9z8PsFNvvbvVrkp92Le626AmyWs/Y7hpogyVK6f2utQ6s2DhUI3QkghUUVxUGk3L9WNNzaU8+uDitTyWJawtPyz/D7JAS0gZJnPWRa7yPeKWpGbT2VhqWq3tgrl5muBzf2/ew24WUIzidkoYDD/TqI0CuhcvrcSYpevqwTR5fEpjwXHge8Gbh4Ex0rye03lGVIxDqBRb4kilxtTqpy1UG7yHy2lqi868/ZzXA/CTeb8TgMf29vb6FK5WXGwvLiImXZLlIjMX3zx5edQr9dw8uQptFttudaYZ8njyw2qbrePfrcnZZ5zczOoezVEwyHOfftJPPL0UwI377/nbuRxhOFggF6viyiky5DfPy8KSGmsN+gUUZuIzDnne9E1A2EUSgs6x5XBoAfLtNBqKbgp4xZVlDJmEX4Xq+0sFkDKfPQJM41TA+2Zw2iszODxP/sCHjrzMA7ffASLCx5a4QC3XN3FLY9fQLTXg1VxEVF9qVqUrosskHOgOB/2Nyr4uRRwU87JEm4GLF+6Hm5KrjMLgF4LbjLjs4SbjNIo4SbvZwXcZFkQ7euJXWwnBxHgR7K5y/gOOec4d+J6VeCmg1y3ZIzJ0zGDxYHIhn5Ih/PjK3B+5ueQzvwCcoGbKc48cQarFy6rGBbG+rA88V24+dZB1w/oJ5Vys/x1oxKzlHBe+wYl6XyDrwk3f6t68Qf08v/TP43YlbRUNRlyElmo0DK7Df3orchNtj1/f369E+Em73amW5FdTtIsPTfw7D2fRrZ1VQKdkTKjg+tkqgH3RcL7uRzlkWOrOisQrm3ElUoJ9R0yiaDRjp+FpiPIDQw0YNGwmJePPA0RBpTGU/7+GnCTmZvQEUjmJuEmg65ZKFRkblJmeqNy828x3OSNXbWlH4Sbyk65Dze5qy+FQkCt5h2Am1y0K7hZ0QxE+QSwY3g1W7JnkiDHaBKDYzW/0zBi2XlksYnXYEeBLaqvvcEEFosLuMtG+3/EhYyBWtuWXMvJdIrRKBL4YSUMAOezsp2ZpRwV6WsPN6foh3wONrNPVci2m0sQdyVl9n+AvtgGVT4eSSRfc2OhjbzhSBZXROiyxVUhswMzWPceRuOT9yN+7CK6Dz0LHOmgcdcR+A8/j2xtHXbDRmWmjmQSvQ0zN3kNEascgJtuDDO/Bje/8p5PCdx8uVKB0b0GN9eGU/g/cLjZxyRO0aw08UPzVexpOh67tIofv7WFn799HqfnG3DMHGmSYHcM/B9ntvC14QT/80cW8CNHqvjSmV38k6f72DIcnKzZuLw9wn97ZAH9XEM39fErH+nAiTL83pN7eLQX44OHq1JC9sMLbXT0HHedbCKGhX/6jSv4l8+uwaya+OjcLI61U3zu/UdwmxXDqlfxrx/ewj97YhNPxDHuPVbHP/vwEm5drOB/+MLLeKgf41C7ju1BjLXdCVZcC+9ZbGM9TsWW/j4WChVwU5SbhS19J4nw1FUFN0/N13FxZ4TBJMChdlUmsRcHPtZ6UyBkJMQmlmZbWE8r+Nnpt/DL6V/hlPk8HIuQTBVT5YmHNDZhmW1s7wXYGw+huRpy28b65hQvn9/A8sopfPRWA532DpLQQDatwqrmMFZyZBMT0dWggJsxEj8QuJkbLBQKUN2HmzGqd2RIpzrSgQWnxgiSEH4/hrlYheXXEA4HyFdqyK4yxiEG6ppcZ3qUwW1X0VvNUT9kIg6Hci9hzhVzI7NUl+ck5J07rOHsmoXf+9oQZ3eYbFFFJTfRiceYrflYWmogmCT4zIdqWK5nMGmhCwmkckqUEGsJZgk3r44RxClsy5dCoT+hLb3NzE0bH2Wh0LaG4z3gxFYk1l6t7iAzWeaQY6Tn2Ghp6LLPJA/Qpn37oG1bFE8KdkoBg6EjTaic4VhHFUImec8EC2LronoryzBGDJf3Os0QRUiQRdDNDFliYSd18NzOFobpEFq2BKe7BHtPraF9X0M29ZFdPY/qXAPGwnHU6g0crgKHOxbmOi4OdZo43mlg3olRs0PUqLjkIlDW7cxQy+VYuVwEJKo4cNcP0I8iARtRGMjCytRNscHxt1jLTU2ycWfqNlpVrsioWNXwTYGbKnOTi7W3W+YmVSB8z/yMTD3FC1tcOKqGXVm0ptwyS4pWXKqTlf0tZY5pRGWmWjhRFawmKxSVqEWosqsrBS8bratVB1EQol5tCNSUTFbdwGA8Rnc4kDzOhZkG8jSAYzUx3NlFloxg1+ry81rvPKaXHsbZV66ifvtPY+HoSYkWYCs74WbzwjnMPf4Yapc2EFxehXnnKdmEMGoGYuiIFpYR33UntMOHUePLrYaYPPwcjK89BsutIuUmsK/gZubVkMU853JotYooVyQv0lINtCyCcExuXuaIBz24jTkkGgsKxzBtF1qlgiSYwAwjGI02EtrQkwxGrQktYubmGLnjIa83pF3c7PvIWw2YWiiRF5pVE0CR9AeSmY1P/ij2fuXzaP7Zv0b+778GI57K9WSbFei2izgNkLV2UPm0hvTRGaTnQpnT6Z22xALEF9cwPbcN30ixriXoxBpqy1Vopw8VcHMIq+aJcjMe0JZeRX7oKDCaQGMGJwu/6k2YcYhkdwtJdRZpzYE1GQFhAI0qVNsVu7026SOpqMxNjZmZwXgfbvIY6pOJslw2mzAC1ZbOzfO0M4PeHfdifPL9MM0q0nyCbgE3W80mvEpd5jKiNqZKrFAU31goJJmbnNtKLEKh7LsBbjJXsYRNosDibdFx9vMPD8JNycOT26aCm9flZR5Y/rwZ3CzhhyhDi1xA/vi+MpCv9U1s6XwMxkPcqNxUG0pqiUqxBI+TsMXvGW7SnspiF4IiBYkFAhbrEt6v+fqlUEgd0P3jKs9dHOfSZn8QbpZw8uDnUL6vMr/yxnzTMpuRyk0pSyns5vIYB/IqVVlQEZNRfEaSi1kqNwvg/JqQ8waAdWNWaqm0LJWKN8LN8jMtz4fyPZQK1vJ9W7a9PzbK+36dzM0bAa+8nQNwk48bUw2eZWjUm7AsRyC4zgKtXI2tEnBmFO3xRb7yPuRUyQX7ToswpsNoE91eV+ZaK4sLcB1blO69vT1cvrqJRrOJRf696yJKImkiL6Et29L7uwN4zSZmZwk3qzLnOfvcGTz05BO44/7P4oH7PiCKwhHLBfd2ZROx2WxhYWFeXreMsczX1RN0aZHvDuA4tMgvSbSBQMrpALu7u2g1GpibmYXH7G2OTrw/0yIu56aKdss0OgogkTpJGCJONehmE+5sDU9+8c/x4JmHsXjzYaysNNAJBzhxeRO3Pn4ReY89AhX4XCUV2dLlveMgvN7fJOFck+eW2NKL2jzbksxNgkzJ3HRUtJhcKTfATcnolLmQ5LfI2k9e+I1wU/6N9nVV0pc4qhRNwKYfFlmfRRxeEkPj5kah3NToBGLmPLOOogxabENbymD92CLcn/1FYObzEmXGd3Lm6Sdw8cIF+GEo81A2378LN78/zOs/5aMUtnQ1AJaKzDf985pvvdg52fexv2tL/x4+rXcq3KQtXfJdeEMl3Lz300h31pFTzZCq7K08Z6i2GpHKXb1yQFfrAZVLVQYpq8FI5eLwJicFQVTe5NzDNxBqBoYasKBZYpkDd+ZD3gO5W/dqW7q0pb8m3KTBWtnlrs/c1OG9Idy8Fkr+/0flpsBNm23ptACVys2DcJOB/My8LOBmnepd44ByU4WrU62SMbTZiVBtunBsF+EkxXgQKGjJnJQsRJrbsLQMzQZjDmxMggyjwRR6kECjVYqTXj6fxQ4CA46rYRJw1zOCl/KzTWGyLpYqhJoJa8YGbRHh1Sl6sS4LLTPxJVSa+WatmZooOMeDCSaTBGFGW6gF7gIaMV+rB83WMAmZgReKlV2zbNR9YOxqooqqs5xhGmMos35T1J86G/haFhpzDYRj2u/fbsrNA3CTAfu5Bm8fbo6w59Xwlfd+Cn9IuFkoN2lLp9qRcJPKzez7oNz0g0isqyfmGjjcdPHClT4eGUzFlvuBThM3zxdt6dt9jEIFN+9hPppj4z9e2ENFz/Ce5Rref6iFjk04EGB7EuNPXrmMz508iV+624XrWvj9J3fw52cHcLwKDjUreGp1gN+asbByeBZPd/fw+XubaKcG/skTPfzbzRh3t+rYGPbw2SNt3Dlj4p672qi5Jv7qqT38/tNXsBYHuLnZxp0tAz95zzGcZNmN5+GPnqFycxNPDmPcd6SJ3/3oAo4vOPjHf/oKvtmPcaxVwd4gwlo3wKJXwR0LHWzEkcDNu18Dbh6TQqEYT2/0cVOtgpsXGri4O0Z3EmCZcLPm4sJgiov9CZKUrbljHG3PYDcH/jP/afyi/9c4Gn9bGnRTK0OqxTDyKpKQzbpV9MYxurRaVg0klToGUwevnH0RS8s34SMnc8w2ukinJrKxB8tNYa8AWuhictVH7UgdUajgJvOoMqMiE20FNy2MXo5Ql8xNDXFPh1PTYdoZwkGCrGMh7RowUh/2qQbSK5xwJshqKbIJsyE1VNo17F4co3mohSAaQkstKUtJ4khK42zHw3jiY/6QhtWdDv7PB6d4bjXCJOfWhoElLcSHbtLxsR9axB/8xWP41D2LOH2oJkVAcUDFqipC8dMEbbeCnZ0QQRjBttjKXMe/aavMzZRt6bWqZG4e7+k4dGWEtuvCbrqyiIzDBMM8xdWOjr0F5mqGaFvMmU5loaTseSrmJ8s1KQKg8yBKCaPVOMVhxylKPqj80CSwX0cfISqGjrpkpupIwMzHUI5F32riid2rGJljIFyCdWUB1R0NuZ5idxIgC6fQu1dRX5yH1pxBOJxA74/gVirImk1krQYWZls41TZw61wFJ9tVLNUdNKo6HLbL8vpGAleAB8uICGDZLMxcUUOyOXvDEXZ7Q8lATKUV3EDLdbDUqmJppobFtie52VRtPES4KYVCtF+bMCzn7aXMAS/1AAAgAElEQVTcNEq4mcI0Ujx3ZSRNtGLji1j0QNgZSUkEiybYSEvIQyu6lArpzNGz5FogoOKYZxpczFlqgSbFiITf1DUGSj1XZP7JIpZOlMDHYDKRcopmrYoknqDTXEQyGiNPRtC5gcyCjOEFpFefxPraCM7pn4FebUJnvmqewNY0zKxewsITT8C7cAX+5ReRnD4Oy6vBYmlPq4PkvbcjPXkMye4A9rfOI+yvI1/fRrKxBpM2aCpgTOZh53CNGizNxDQJANeWBli+N/BaJDgLIhiE33kMnepMp47MypAEvmStssWccUE2VTNeHTpz1TgpqDeBLIBOmzoV1AQRwx4qwwjBbBN2miBiiQUXxDx2eyMkCWD88AeR/PyPIf3yV6F/8wmkkyH0FKjYVdh1D8gDhJNdaLO85zVh7nAhnQMt2vYNxKurGL9yBVMzxWqWY97PUV/2oJ0+DD8Dwh7hpguvUxO4qaVV5IePIiVoHWzKfECrN5CFGbReH4bbhuVZSKYDpOG0UG6qtnRj0hO4abYXpC09jibQaNUvbOnXw03G6/QVQGsTbt4jcNOya8jy6QG42YLn1MSSebBQiPPkN2tLLwuFyrb0iBtFByzMrws3C/BYwseKpeBmCeBkLv8mcFNcfQX0I4wWiCst4kU81XcKN4t8xLKV+8ZCIQFgZS8RRwKBm0rF9r0pNwu4KaBIZfip3zyCtAmrdUvZln5QXSi2/mItU8LN0rp90N79RnDzuscrN8kKW/p1cFPdjK59GoUtXTKAi1+Sc/k6cLN8DaJkpViAVl6K7myVkXzQgl6qN8uM0INw82DmY3lMSphZltzwsyszT68rFJI1YBFKdrCdqXj9r6fcVHDTlzVivdYAoamULBVt7DxOap2pzkUZn8tjUsi7hJWSoeVsA0+xdmUNu91dzHTaWF5cwKjXl2LCmXYHl9a2cPHiRczPz+HwkUOyycJNMK/qiXJ/MBpic2NblJudmTbqbhXhYIAXnnkU33j8cbz3Ez+Hj933AcnopJJ/b4859FPU6w2BmzxutKBL4VI6xSsvn8Ply2tot2Zw553vEZXmcDjE1tZVEKTOzq9gfn4BboVjEBfcasxWK27lhGQ2PTfT2KnE8KU01eBHGsyWg2f/6i/w4GPfxPLNR3H08Awa0z2snL2E2564DG00FrgZWww/UuvwMpP1teAm11CiCmdGZlEoRPgo76WAm/yaVnXZIqBq80ChkCg9qQSWAY9zDlWuRFgqwJSRJUUWJ59H5llUABNu8n5EdaivnCYCM/l4LHNkRqoUEVXEUSKFmrTVSaGRDW05hfWZRbh/5xehtX9ZOUXzHE88+yQuXDgval5uPlYM+124+T1wrh/Uj2q//dDWdbcQgeYHnr38+jv9c9EI31VuvsVP7x0LN1232K3MZHB4hnBzc01yp5BxwckbjDLiFXdbNdAcaOejgkU31ZknTX0iBOWkpFA/yFnJyYV6jmmmKeWmbqFZYSZHQpcUUkIojbuVameVKqx608ar4KYk1jhIpS09eo3MTcJNIPA1saUnMRejvDbUjvP+9VDa0luO2BeCIMF4FCKSQoLCfJhRvRHvL3YrtO3tt4vHmI7LyQeDo7njxskUn4zNwTrqDQOWA4wGKSYjPj+/h//MBkwWLcUwjByOU0Ojw3byHKMhQ6opzeCOezHBk8NfZm5Woes2wuFrZW4S+N4AN4dAMFCWysxIBTaaKTM3WSgE1ARu6tJEPx3HRc4Nj5YDB9zxCuE2HJXdMs0R9gPkmY5pFkmTuq65cPUcrYaG3NPRjVIko1TgZibKGh3cbTMrOqrVXBRpoZ/A72XQUgcRWIqTITEzyeSsNKnUjJFuhZjARUbFQTJCwkIi08BMrQZT0zEcjBCMIph2XXJGyftcHajO8mcSTKdjhNMYYWxiqpmYIyi1gXpHQ6xnGI1DZJMcdm4jNGhVDFClTb/lIgxz+OOI6zjkzHSkp8P20VmoIIs0TPuZAHkJqmcOopOh1qAaqordHR/+VO2+MlzBZuZdzYRp6ZiMIkzGPAepNo3YlQOvVZVrcNpnGQahsgMjieA0DZlgTUcJgjEnf7R/MFnOQFTYLFVbel1s6XvVGr783k/iD+/7cbxSwk1LZW5eEbjpI49TsaUvLTSwWFe29AvDENSjzTpsLK8XmZsTbPfGWDlgS78yCLHBQqECbp58XbhZxe40xLmdCcYxJJD9zkUTrpPjW7s5VrsxYi3GyUWWkmh4Yd2HNqLCqI6/c2gGtfYIz40DnNvJYEc6TnYc2DULZ66M8Cu1CHffdQIv7fr4qduraCQR/vlzG/jS5hR31ZrYSjX82NE2DqddfOw9HRzpaJhMbFza07DpT8G50bG6iUYWguv3er2NZ8/7+J1HLuFLV0a49+gy/sXHDmF+1sZ//+cX8M1egON1C71hiMv9EG3Pxem5FnaTGF9du4r31Wo4stzB2ihUmZu2CQU32ZZOuOni1sUmXhG46WNJlJsuzgvcHEvxT6hHmPfa3KbBP8iewuf0L2HJfgE2M/SYSZcYqLClGj4c28DIj7EzDrE+jPHSaoCXL+hIp0cAM8VP35vjtlMjGFGGuGfC9nLYyyaSUQXB3gi1o68HNxMYmo3R2Qit9xmIeJ3vaajUDdhujmiYIKlbGK9HcLQp6u+pIl7VEBP8eDH0MIGTWXCaHnqr26ivrCAgNEhNyUGmzVfgpu1hHARYWNaxsVvBHz8W4czLY+zEFWRWG+04xEntMj50h4FvvJjiU3c3cfepFhq04IYT5FkIs+phFMZo6CZ2u7RpxnCsKWKrjj9p34bf6ZxCarn4WIOZm4SbBm4e62gyA9Dma0mRBAn6WYKLzRTbc0DqxGjR8c57OBcQotgrih+gI6R6wNARqQYC6m4kuoUba7KgjFJU2G6umQgz2tNj2HJ/t5juAsMMpXitpzXwZH9DNoz00QyGz5mIX9qFkQb7WZGWoyO96SisSgsG26tHW8gDFrXQqlYRpbxW9+B0XDQ6VSzONHC8U8OptoMTTQfHOi5aVTabcwxmBIkOLVGLXr5Wyzbheo6MLcyeHfT7GPEeoFs4NN/Ckfk2LN7vjFzg5sbaGvKEtnQT+tvJls5PiLa2ckGNAGde2sBg2EOahDLWqtwzGzE93YBkr9GpYJvMl1NjPBdCam+taHQWxW4xTyjz+agDMWxRsFA5IwqbIp+Mys3t7p6cI/VGHQ2P7fVUOKYwzQQpF4YsqppcQnrlCeytduHc8VnEjqcUzXqCiq2jdXUVM889g+YwQOaZsA8fhcEMz3YT5gxzik2ET7+E6Ve/DmtnEzEXm66FUTWCF/P+YCFwEwTUq491VDRLxvtQz6W5XFprOT/jccly2EwapXpG46aZyxhtpBEt9Zwn0CaYgnvPbDvPChFNXmtC1yLoaYhUtxDw+PV6qE5TpJ2GKFF57CxbJ0dFTvUoYfFME0a7hvHQx2yWI6kQ6mpidSfQRzBCMpjCM2eQNBIY3Igj4Gm0RQkVb1zB6MIqplqMtVjDbJijsehCu2UFfppLW7pVq6DGtvRCuYmVZTC02+hvwjJz5PWmjOs5x0G3BqtmKNt86Avc1BxVKKRP+0ip3GwtQKcFNJxAq7iA2NIzUW7mtEw2mgKGFdzUkbY76N3xAaXctBvI4KM36CMa9dFqNuA6tddoS+fa3oSeawLeTcYXsPCJ1yqPn6bgJ9VP+3CTytwDCsMSbnK84DVeKisFjhR5m/x/Au595WahlJRzuFg0lko9Prf6exUnVa4p6ZwRtZ/ATYIKtSYQKCFzdg0mwYdAPJ4HfNkFhi2vraKV+6D6swSOpQWXynhuOFwPN5V7rIR4hKxUqpbPpWzm6reUmEqGbiagScCzwE3eq8u8TSXJEDUz4Safr3iMgqQVkRXqvnDQis1jIGuUIquwfN6DhULXNY/v64cKB8ABuCnHjwsCKWlVY8u1siCVibzfmM7ja/D9XPtMyueWz6pQcyZxItZn/mLOclm8JOMegVVZ/KqrsZCwi2r1UuGp/l2dlwff28HmdJ4ffNw3gptKjXsNn78h3PSncl7V63U17+FYw46GQmEr0JVrsRJqluLPokC9/HvmEfO9n79wHjs726K8XFlaxO7WltibmY/98tkn0et3ZaOh3mwKWFxaWJb/53nAMfHylauoNJrSll53PYSjIV54+jF8/fFHcfcnfwEf/+C9AjaZd83ioslkimq1ivm5OXn9vN8LxAv7uHTxPHw/wuLiMhbml+TDm0wmuHT5IpqtBqx6B9VmW/KwqdrkJynlP8W6mdc+Y8fE2ZhnsDR+hsDET2A0Tbz41S/hwce+gWOnTuL4kTl44x0svngetz21imw4hubYyFjqSpcC71+Fy7dUYpcbDTw2AjGJ/Q/ATdrBubGZUfXNnxe4qZrMNcJN3vMpZHKkzla1pfPz4X2rgJu8b5a2dLl+pLyIny7dhAZygZt0+HHjTc21+Dwc23M+LxuHRfHOQkkFN/PUh8YJaGQDKzmMn1xC5bOfh938JRFUaUmGp59/CqsXqdwMZFOJ7+Nd5eZbhFw/wB8rbOnFnXPfhn7ta3V5fOdfv2tLf+uf3jsRblKJYlRcCdvWTJbMTHHm/T8Ne/UyDJu5ZvxNxUqiYGKSIkQsAyZbMC1OHsxEblRxXingZwn7ru04FvJPBUg1oM9pX5ZjyXEwY7LgIUaQcOJBGEo4R8tOCtbHEgrVa8xC0+Azs2waUQcDM8klo5HQyRYAmCI1NDiWibproVKHNNcOujnS2JJsTQ4RktlGm5SmAKZuJmi1KrBtC76fYDqJpJmYA7EM5gI3lWWNkyOPC5cas2CYPRkLQFW2DTVpoMxeypWQo+IaqDVNGAbVjjmmY74GZTVAzu/jvb2AmxUPXotFDhoGewNkMSVDHEDUy+VOFhdrjpGiPl+XtvRgyNzKCRJm8zDIMjdgMmg5c2B4zNzMYJgJoqGGcEgrkIaMAyNVPbQX6BkUrPXkcxmPJ5hOQwFvtJCycU7PQ5hmjGqzCrviwp/EmPQmMiglzILOOOAAhpXAa3LCaSFkW3qfxgDulAdIWeyQWhJpVWtyN1mHP1EgmT9M0Et9E6mvVXVQq9sw8gTjHvOuDKS5KS2ptBryZ+sNV+ILRiNfYKxpVIqg9FQAYqNZhWlq0npICyxy7lxzosacNAveHK3yidi0qUTVUgJ+wnJmixqoNm1E4wT+hBZOfq6WwF/ditCZ9WTxMB5FSCLO3nkuZDCsDPWGhUrFxd6uD47FAt81HmNdgDg3MkejEP6E9ldbVMfS3dD0ZLNgOpggJNzU7QJu6gfgJm07/Mz4c4bKO00zlZtnMFc2QK/WxJff+zH8X/d+BhecKsyBj5u1Co4uu9gYTOCPJiCNsqsVzC20sFLz8NKVbax3p7B1DZWai1sW2rLgfW53hO3+FMuIUG21cOeROawPxriy1UcvClGvWDg908DhlosX1wd4ZBDI5PT9VG7OEW5GuLg9xjTM4Hou7lmuInVznFndgTZooOVEOH7ElbKhc+s99Kch7H6O4zfVEdVsPLU7RupHOGmZODLTxLBewdcvrsP2I9w1N4/bZ3Q4zSricY5ntrq4oiV472wTG5MePnnTcRirV3DL4RY+ekcHh2ciaIiRap4sqJ04wLQbYaKbaDRtOLqO1asTvHw1hlOr4Z47KpId959/cRdPdVPcXNMxGhAmpuhUKzgx46IXA99Y28LpWgUnlmYkc/Nqd4Bl28CJTgObcYTnr3ZxqFXFqYU2Lm9NRKG6NOOhWrWx2ptgvTtGHFsYclPAMaAFKX6jdRG/dvgRnJx/CTB9xOMJNLsmkRwVtqqzUCI24E9yDHdzXLyQ4SsPb+HZZ/poH78V/+jHZ3Di6LrsfocjG0YtRf0QkPoW/KsBaivziJMAqR9IFlNquPB9H15lAkdrwX8mRev9ESaRjrBPWMkNiz7C4RS16gkMXwlhmBM07t7DZN2BFjjQrQrSyJLsQquqIV/zoR9rIWEJkWEjdTUE8BmeBNeuYBr5aLYc+L6Lv/naGs4838VavoB+/SjCNEcz2cBSNUETEX76viaOL1fhNm0kyVS1xfN4pBFaroErGzH8VINnjZHYbfx563b8i/YxBJaDj9dn8EI3xPyFKWZ3UxyqOGjTOutUEaYpNjHG+XqGsGUhtodoceJLVYjk1CmwKVsXGgRcQVSChXeyaOcubc5sAhXrVp4hZFwlAY/OsYELf94f1YbWJDXx2OQyBlqCKm5CrbsIeyNGOp7i6pUdeOu7sJMQuP0OHDt1SAqouHDojkfY3t3FYHMPOzu7iHxfCgBz00YuOyR1abyemZuRrNJbOhZOzzo40XFwqOag6TqiXOD4OtHYFhvC8mkd4+abgYpliG3P0wy0PQMx8xKzCI8++hC21raRBwZ0U4PuMF7kbdKWXjYN8zizsyDPsX51A34YSWQKPz/VAJsJ1GGrbbVWlQVsCSJKuEBQIYuuA9l5pYpJARzOTwggcoShL8pPUzMEgPt+jOHYl9ijSsNENJqiZjPSoY5MrzINEWbaB8YvoXv5aZx//ioO3fUJVFaOy2fb1A10tAQuXRKi+GlAo8qYY/r2HoLpWMUNXL6M6Jkz8LeuolKtw129AD8FRkWZjKerZvjI0WFW6/CMCiLHQCQnID0zyr0RU30n54IOM9Vh0sYvVsSiTZnwKlGqNrX8pENRzYGuAxQlaCgAGq2FzB0tM/zLn5drqIAo3Ci2SExzXTZy2eDFsZrzrCzVYLsaTKuBfjCRQiyPC36OlL6PcG+IYHsg8HU6Z6Pe9OB2uFkywmBvW8bChaUljPf6CJnxvXRUlJi0ZsoOeN2DxgG220dWrYgqNO/ucRccGnfDmT9Py/1wjMSpQWt1YE670Hza7F3k/DwJhydjydzUWtx8mCKdDLjtjJyKrJO3on/L3cibK9CDKUZBV8pSWl5FMpRN04bO3W7NlDGc5y2hJQ8b4aZlE26y4OTaRjwhDI87gZnAPGbBFoU8PLb8e563hH0KYPHzO6BA54RT4JX6Pn4WSo2nMgwFrPF+RhjBz6WAmzKf3c/QV/dEXiOxFO0oJZlyc4k3S+bHJgs/ck1KU3it0AEmUucCbkrEkMF7OTP4OJ/hTLmw30qVtLwQ6FQhS7s0Y1kogEiVNZXnoFzazM5Tz6WUqIT2RCvqyheYUlzL6vjw2ii8ywU/FATKHFqdMJUgrczgVd9AeMMrQHIJYyVwkGN04Jcch8JeTjBUKmN5jyw/F3kdGq8NblQym1ftFFBdWb5Gyess7kEHVa3lNVeqK3mOqLXINYXkwQxNXq9RpJSbfEyeE6WdvLSjH4SOZe5meX4J3CqgLc/J8rWKC6+4P/Kx+f2cu3HThF/f+BpKICuv9YAEqwSn8ppUWKY8RsTW8ShEq9WRLGDCbcJN9bg8Jag+OCjdep21Ol3QWYbLly7LOMn29Xa7gQsXzyGMplhfXUU6HMJr1lGdbcGpVWQ9W7c9WMyytl0kuob+YIxGfQ4Ls21UXEtyLi9++zl88+EHcccDP4H7f+iHJau3P+ij2+9j6gdicV9cWICpUfgwlXzrNAykdG57e0eA5vziEo7ddFze3+7enrhoCOzqzGUmhGREHJcVRdlU0YEl0R56lqgsTp6PWSzKd61Wwwt/85d46BvfwPzpYzhydB4z/gBHLl7ALY+dRb6VIqimsLiGoSI/Zzkwr0leQlRiH1DaFhEJco/n/YObqbwqDAW+EXPCoTI4M1NFXehJqoqH+A8sWZM5D893jpWMy+H38fHUfUfGUnZv8Dc3TkxumJoK8PMaLe5Ncq0RdhLAi+snhmGp+QrXvilVJ6ly5aWhBX0B8H5iBeYv/Cyy1udhSAwh8OQTj4tqNvbpaOBe87tw861Trh/cT2q//fCWnIfXlGiFO73Y2dl3q3+HX7+r3HzrH947EW4mReamxQkCpfD5FGc++PPIVi+ALraMqogsh54RJNrQWCjA/5NJi44oZ5KmssfSFnwt6VmmswenAGpy8yZwU7LMpMv7Gtys1SzUa2x0/97gpsaWEd6qSeIEbqqsnb+NcDPjREXsOK8PN3NR0RrQs+j14SbLNFg69Y6BmykqFQPeLLPGUvhsFabCMmPurCWWFsLNWtNGOE7hj18bbnIAptLpjeFmLrD09eEmJ9Pxq+FmRDByDW56rQamwwT++I3hZpaG6NYa+PJ7HsDv3/MZnK/UYIxC3KJXcGzJw8ZgjOloKoVCputg/gDc3Oj5sChMpcqQeaUa8NzeNbjJ7KG7jszhymCEtc0BelGAumvjtjeBmy/2RhgkGRYyDx84bGNqG3j84gX0AxPtag13LzSwpFs4e3WMb0/GOOJUcfdyFbCq+NbWEOGoj3lLx/xCE3nLxQsXIzwbDVGzc9y/3MaFOMTqRh9hnOF4ZxafrLaxNelj29+Em2dozbRxqOXiZjPDre0GjpxawOxCDC0y8dd/cx5jP8DHP3gEywssx/IREehbNWSag41eF//dX29gc2jiVN3Een+KC4MQi7Uq7phvYSsO8PXVTdxWd/fh5noBN0+2G9hMInxro4cVws15ws3xq+Dmld4IkxwIqHqu1zGBhb+Xv4Bf8b+Io9ETSB0HUXNGykimhHrMoMpsyW7MWXwR7AFGhF5u4ptPXsXViY2ffV8Vp46MYcRVxKMWdC9DbTlHONYQbI4U3Ex9pL4Pq+IhNSoF3PQFbg5fitG4yxdVcrzHSIgcSSNHas+gvnw3xts6jPUzaM/vYLhrIHJcaFYDeU+HnvTgLumIVwdwl4/A7wUwqKqsasryym0T3UFAmLpQw3hzB19/NsRTFyNcCSqYWB1EWhVRHCG3NRxfaOA3PxjiSCMC7BwRwUOcwrRrmEQhOlUL65sZ/DRFzfbFzvqnrdvwu53jCCwX97t1PN8LsLKRo7M+xTJhdt2DblYQ5Tn27BDrsybCtoPAINzUXwU3ledANRR/P+Hm1MihBctIVuuwtnLUq3VsTwJg4yow7AJHjuKum4/i+ExLxqmAi3tNRw225GgOBkNRqw27u2KjG/gxRgzX1y0Yng2n7qI1W0W7VcXxtoujM3UsdDq4qeFhqWmiU7dFnTplUVLki+KOWWfL9QrmvAyBZsumyROPP4rVy+tIAxaXUE1BRc/bBG6KTZPqELXm4tLpyvr1cFMJ067BTVoPS7hZZsmpTcxXw82Ds0GCjpjZrjbN1pk0y/NGGcUpeoMx9vpDWeDNzzWRBRHcigWr6iIxOHcxYadjmNPLCDbOoftyF8du+zAaS4dlU8uMEtlwQTyW4oMsNUWtwvHX7g5FNcnFYv7KeUzPPILpxhWYtTq0SU9KcAKqjNMUVhxJ+Rg8WxrVNV7DtPmxrIHlFropi2qYlmwES1tzlCAI+/sKP6XCU2sK6XQWpbImsFCBLMEVSvUqi0+lOOP3hcwule9TC459EFqoYnm8TXNGFMUEZRo3TzmXRCJuGcJORmCk0wkG4VjAGAXEOrNwqWrk5qwfI+VCuGkhZX6mkYoLIM4jwLVQ7bQQj6eImee5eEQyNPNBX2AkatVXw83eLnfBJXOT8Td6NEU2GiO+Dm5OC7jZuA5u6q0W9MkU+aQnauq82cLg5C3o33w38tah14GbDnTTUVb7Em6aaiG/DzcTpdxUR1pBx9eCmyWkeitwUy0cFZR8Q7iptHMKSghYMA7ATbWBoBSXbw43+TDc/Kf6kLm4Cp7y0VVeo7wUvqTvO9zk3I7w8xocUy75V8NNcVbJDeW7g5slZC7hJlWNJSgkWDUKMMy5441wU2IJCD4Lu/d3AjdLwFmqSg8Cy/AA3Dz4Okq4WapQy8con4+voXzNEhFF8UsBYjkGlf+2DzepsLQUDOfv/de039BQQNgiW5avsbTiq7iDAm6aBoLRUNR17c4sPNcrlJtKHajuN0V245ss0an0i+IQV9bW0espxXRnpoVeb1ccJDu72zj/zHPQHRuHT96E1mxL3ftT3j48aIaFCYuCRhOBm/MzLcn4n47HOP/8s3jwoa/j9vt/HA98+EeQxwHG4zH2uj0MJxMByczWHfX30Ovuos7ItzzFkMrO6VTYLMcr16PCc1GgMPN1a80OZueY/1mR+ytB7rVNJKVGlsg2RsVJ/ibX65FobgRu/ocv4Ztf+xrmbj2GIzctYjYc4MiFC7j5sReBzRRhjbEnLGmiGpqbJq+Gm7LZUQDs14ObGiEmP4/vM9zk/U1tHh6Am8VnruAmx0Tmliu4abBv4wDczKjcnMvgfGYJ9ud+DnnnFyUGjePEk08+hsuXFNykeYGbJu8qN9865/pB/WRhS1fQSJkCvrc/31VuvvWP7p0IN3knpXqnLE3ItAjBg2ew+/ij8P/yPyJ65TIS2sQZ4BtZCNMMVTOGTTUgi380Thq4qkilyO7ar+u+KCa7yub1usrNVOVmvh7c1HMd01H41pSbCS3YHHwPKjevwc122xULxt8W5SbhJpvk+LkT9lXr6hxgFh6Vm0pV+naFm1qh3NTfQLnpFcrNqTS7K+UmJwyEmya8GZv7/AL7okkCLWOxGC0VCbwG29hNhCPa0pnXdr1yc2auKhM5gZthmfX6WspNws1SuWncoNxUmwGMVHBYkNSsySLXH07FNictsWJL13Ed3GQoPndfqdxMlHKTzceWweKIEP06lZsP4A8+8Bmct6vA2Mcp3cXxBQ/rwxH80VR2WU2vgoWFFpbrHl5e3cZm35eoBLPm4vR8SxYcz++NsDXwsZxHqDWbuOPQLFZHY6xu9jEIQzRcG6dn31i5ea47xjTK0NJd3LacIzc93NZsYhBqeOjqNhpVYM6z8fTGGJujCU5ZJk4tu/DtOs5eHcEbDTBna6jNVmE0LFFW9sYhmi5w30ID3UjD2d4Um0mCTsfD3e0Wgm6Gx7YvYT7OcWxpEQ0WfAxH2JlO4M9XcXquCW2S4NzLOxKwfuepeaRaiD0XR2sAACAASURBVPU+1Tc6ThCI/r/svWeQJOd95vmkz/KufY/3Dh50IlY0IEGBPEmUdilDUXvSXcRKt0Y63XIjLu5i4+77fVztRmycNhQbWq20oiRKIkWKFAWAIADCE27gxnXPtHdlsyp9Xjz/zKzpGc4MQdAceIcOTMwMpqu6Kivzzff9vY+xTTy/soAvXYywpzGDU3UTC/02Fvs9zNkGTtcaWIcicPNkhcrNCSwNfBBuzpoajjSrWA8DnF0h3GRb+rVws1yycLkzwEq7Lzvx29EItXINfbOE39DP47P9v8JU71nE1RmYR+5CUm5AKVYl7oON3CoXAguvIFp+CUV1iJFZxNn2DJ58cw2fPKXgxOEBjLAIt1OGagOVeS4edHjrOyjvmUKYjKT0g2N/TOXmcISCPYKl1rF90UH1JAu4DCjbzNXVEU/NQJ17H4pH78MoLGG0+Pewz/0pvEEB1r2fgTX3PrivvYjg4l+jcdthBMkpUcp3djYRrp9DKdqAqrvwE6Doq/B3tlHc08S5lRB//UKCs+sKHFp4ufCLNXiqAUcBTs2X8K/vt9A0B6yEkVwsZhTqZgnDwEOrZGFlQ5E8pYrpIjRq+EL9BP5D6zBGZgH3mSW80HGwd9vEvs0Y+00b5SLbiCE5iVu6i7UpC9FUGb7hoMJMX6pwMrszb1a5eofW94Q2OZHRp2oH6m/ernJTFEPJAQzXJ+BedqGHLF1SEV44D4Mg7OghnD6yF4drVZgsk6FyFCqYmzdUE3SSACOOEczUDCIpGuAuk8GsOmhwwhhOEIhC1RsyJmMkdmprNIKl0RFhQavVUWjUsb9YwcGahsMzFu7aV8NtsxYiVZf28ccefwyXF1ck/5CFcFR/vlPhJmcdSytrcGljk9AtflZcGLJpPFVuUkVOuJkqpTIlCRdWGdzkAitXWF2vagniBBZbXmPaGxlMkEi5oRuEYA4x5+AlW4dGdTzjxgza77ghrKOUBCgHXRijLpIBi3SqomaJhi5UjwU/AZIgix6RcyxE5AdIdjrQykVRASdvvInRs08j2F6HXqkitAHLLsNXdVFiK46TqnssU3LJ4AGFVguRocJj1iLzp5nbxn830vIrLup9mQNmeeoCJmm5TRubc1KppVlDqR03+zUuX8kew3tLGsWSyi1y4JIqYDM7sBRGutBUAvIC16oSIUAgQz6iwpdsylhNRM0VEgrwurQsWBLNoQu41AwWjI3QGXTg0J5YMWHMNaE2SvD6Q2mwt+YPSft50m0L0EUlg5vb7bFyU2lTuekCxSKUgg3VGyFmiZBdEWWmPmxD4UaSwebFXLnpCCxV6zUogxRu0jkT1xroHj4uyk2lvlcs7n13+6pys0hbug2VjdeEhBITQFZAuKnI5pXOtvTMlv5W4abYX6mku065KZAui05IW8pT5aa0I2fWbYL67wduch7FY5tnVaZAKwWgb0W5mbdgR2meT6asTuOaUiGp0J2bKjfTn5Q2n1O5KXEAou7LSktzzTZVZ2PlpiFOsKtwMzsfM0XxbuWmvA6+MD4+s+XfTLkp18GuXE5Cytz2zzFyrIKUe0qmQsvgZq6YTIE/LdipqjNXlOfOsfTSSt+L5Fyy+GhX6d2N4CY3XPg68lzM/Py4GdzMVcL8vlydyeelcjpXC+9WbuYgU1ShGsYlVrvh5jVhrhncvJr1mm6AiK1ZoKmOUa8DZ+Sg1ZpEqVQew005NzPwtbtA6GYrdSn9iyMsLS1jZ3sH1WoFU5MTorY3LUYq+Dj71POS4z6zbw52pZQqiHk+xvx3duRE2Om2USo3Md1qoFgyMXQcXHzpBTzyrYdx8qcfxMc/dD9if4RBv4+ddheD0VBymxuNOob9LnqdbZQKNhynh8tU3Ps+avWGKLOHQ87zA8nqLJerOHnyNuzbf0DgJjcQRaWafY3X5oyW4djOrQCBm4FEzRBuvv7wV/Doww+hdfQQDh6ax2TUx55LF3D08VegrAXwywFMhSpKwk0q8tP7nig3s0iX63NVRY1M9bOYDNNz90ZwU+P66Drl5tXMze+t3JRrPVNuiio9DNNzPYObovClEp1KVcJNhSpPU+CmEvupQpNt6VNJCjd/6TNIGr8ClW4/AM8++xQu7YKbmvku3Hz7lOvH90hRbt7Ajb5LyplLNt/a79PSln7xx/cOfsQ/6d22dJl5jDNzeLIwl5gzTao/JI/LNmTyKGo+2muvrGLjsSew8wd/guEbr0r2khZVEHsm+kqMou6ipPvoRz6UhCH13G1KoDDgd/x1A/tAHgKtJmgnV23pTT29Obo3gJsKbekVA5WSje8Xblq0G7pRaksPmcvFAZ2ToN3KTd5IQtT/PwY3k8SCWlBQbtHiFsK7zpZ+FW7SOm+gXLbFezZwhmLLT+EmLQs6VGbc8XOoFTNbenjVlv7jUG6OmPxlZLb0UDIaU1s64aZ7rS09YUOhtsuWnsNNWtuYVRmmcLNpy4KXcNMbhlBjJk7SxhCiVFVRqZvw+hCYflO4SVs64aaEkSXQjCizpdvY3hrusqVn8QRjW7pLMcl1tvRS2pZ8M7jZp4qUeYOEm5ktnYSGi21Tg6nxHHfRrlTx9Ts+jP9y96dwySgKwDqkFXBsuoTl3gDDQQo3WSJGuDlbKeD85U1stl1EVJKVLCnL4UL6le0+VntDzMaBNFie3tPCpf4AVzY66LkeqraJk8zcvIUtfXF7CCdIJ+x37i1KAcXHZ+voOQn+amETBVvBdMHGs6ttbDpbOKrpODbfgleo4LnlHvR2G3tNFRNTLWjFEi6tbGPJ8zFRKeGnmhXEbgiqQ89FAQoTBdzTqsBrG/iHnVVMeRFun26iUjbR3+ji/MBDZ7KOU40q1GEPSwtrqBctHJirohsEWNh2QMR9+2wdU5UivnVlAS9uJrhncgZHGyVc6HWx2Olgj23jTHMSy1GAhy+v4lS5gMPzE1jqE252MGtoONqqYYNwc7WDuRrhZv0a5WYKNx2s7PTE6tPVYjTLdXR0G/+DfQG/PPoi6p2noRTn0Tj9IfRbEzAKdQSei4LC7L4duOefQ3TxO6hQhWlO4LneAXzr7GV86jYFJ4/1oTJntl2AVlBRn7Ph9QyMttZQEbg5zJSbBUQqbekuClYKN7cudVE+HiGh1WdHhaKbUOZPwDj0IPT9ZxAym2z5K1Ce/COMhjMo/PRvwT5yD5xX/h7DF/4rJu+8D17tFOBF2GhfgX/leTSDJaj6CMMwQXkI6BubKO2p45VuHX/8lI+XN1jEk6CaDFEIA3iJhk4M3DZfxD//mIWq0keY5ZIZigbNKGIkcNPG0hrh5gBVUW7W8WdNws0jGBlF3GcV8XS7i9aGhhNtA0cLJVFTsPxnMHKwbXhYmy7AbRbgql3U9e9WbuZwM7el/7DgJt0QZnQA/fUmhldcKF6MiAUBV5ag+l0kxw/j9PF9OFqvocBFlyc5F9Jy7hhAx0okS7EU6xJXkDBPS0nVNlxwO1RyDlzJx13r9rHV7SHojaD0GEERSbN02GygNDONE80JHK2XcGLaxgcPFnHffi4MGBUS4PFvP4XLS8uiMmHbKMHgOxluLq+uYcQsysyWLha/OLVpslTILtjy+qU4ISvrENXI91Bush2di0qLiy2x1yUIaCFk5mqWQS7pMYhRgIYS4YtCV0AExQ+gDRkDMITmeghGzBXzoAYeVIkX4YI8jdbRpKiKn2GIwHXgtjvQaxUYhC2vvorg5ZegOD1ohSKGBnMYbSSGldqQhw6UwJNsMUWzoMQazKkpKAVLFve0y9MiyDkfPXqSjUbHMHMtd8HNFNpwEZwCynEhxBjrX115jxP1eFykkXqXzXH8bSk4lediEZE/kEWqbhVlc4d5rtQksXEwCRxREdvFAhLXRdjnfS9rymUckWbA45zUG6GkGxiOHAGcPqOCDk4gmSgjcVz5WdrMvlTh3umIZVKUm5Skj+FmC2p7W35OCjetXXCzmsLN0Q4wHAFmEShV5DNK2JZOAFGrQ6OjgnBTsxBX6+gcPo7u8XugNPbJc/VG2xj0umiUCigSbhoWVIJnsaVHYpU2NOaTsthKg0FbbBRfo9yUYpXMfi4AILOl5/D4hnCTwCbLhZVoAYGbqYJxbCGWq+Stwc0c+hM0EcrmLeMpfLoWbvLjIgC9kS2dj+e8UsqiBGzxvKHNPcwUwwQuOpTvsqWzAyCLT7gObqawLbOlM0OW56nAzXSjgvBE4gSyjas0xzHNA00ttFmhkDi70l6AMcgXPnxjW/oYbmZaDkK6IEjb6HO4mYPJ/LPIlZt8znHWYQZ38qiBvKwoz0S8ahO/Wnw0BomZ2u2q0o8xXynczHMxc0CZFwnlkDF/jhvDzVg27vJSIXG5UeGeASg+lnCTAdV5FEL+fHKt5xUNErzK45qu81KgnY6Z/DzkvFQ1jPpt9AYDTE5OSTEPVcLsbCB8459FZZ/Z/2+JDRiYDQUryysCDyuVMqanpqRdm/N/g5nlG21Z+1qlgpQEyuvi07OTIFbQd0bY7myhWGoI3ORGoDsc4uIrL+Lhbz6EYx98AD/z0Qcoi0ev18VOu4MBNw3tAhr1OpLIQ8D4C47hoY+Fy4vijmG250RrUuz33W4XK6vrcg0cP3oKe/fsk94Hnnw8HrJWpzKe0nU5V2nv5ihJtyT/HopVQS2X8cYjf4dH/uHv0Tp8CIeP7se0OsL8xXM49K3vQFl2EVK5CV02Z3nMJUohh5uZgjYfS/LPmNePRDvcEm4m0KjA5uYqQTUVnVlmLGPkJIdLig1vbkvP4WZ+fxBbejZ25ec/I3+4s0+QzvJDwk1G5iiJB41rQ88AJhLYn5yF9Su/hKTxq1AYd6YAzzz7NBYWrkiBpq4l7yo3f8TM7Yf19NfAzbEsfVd48TgsOg9Lz8Ojb/L3d5Wbb/+j+UlUbsa0pVsGVA5iOhUzwPnFc1DPXYT37/6I2x4y+RzqZXRKVXj7p9Bob6C1vgHf96ALFKIKjhMKifCVA3j1Rnvt8ZT9OgVoEywxc9M00TLSm8v1cJOTMFBhUtHfBtzUcRVuUhnAm2SauZnCqNyWfmu4mV4/lGD8gJmbeoRB58eXuZkkNjSWe7Y4uQtuDjdpS7dNKRSSzE2Bm3nmJietOdyMMrhpS1am0x6mIe1a8qO3pd8Sbu7O3OROeyDqomq1BE0yN3fDTdrACTc1FBuFa+CmIpmaGdysKajWTYy6yJSbnJhdzdzMlZvM3AwEbu7O3NRh24SbTgY3A3BRTKBaruaZm6Pr4Gau3Lw13HS/hy2dcHOnVMLXbv8Q/uTuT2HRKMNzXew3ijhFuNl3pJQo8UNomS19tmzj4pVt7LRdeGqEqGIJECwoKl7e7mG5N8RcEqJWquH03hYuULm50UXfdVF7C3DzwuYAvTCQ7Nk7WjUp4/npSRXnN118Y3OIQslCVdew0hvhRE1HccdB1zTgV008velB3xniuBFj71QTcaGBswuXcTYMULV0/NREHYUION8f4nzoolQzcFerDren4OHNVczDxl2TDVSMBJ2NDi4PQ7hTDRyaLCPo9fDGxTXM1Ms4NltExw/wxtYIfqjg6GQVU80qnlpbx+W2L+3vB+pFLPaYkdnFnG3j1PQ0Vn0XDy+u4hSVm/OTWBoEWN5qp8rNVhWbYYizax3MC9xsYGGtP7al53BzaacPh43FAObKE9jWdfxT4yw+M/oCWp0nYZrTqB19H5xGSRbGbP6lvY3RAsPViwiWXkIp2oFZauDFnTk8/NIqHjxj4fihIZTQgNs1oRcT1GYNBH0Tw402KnsnMrg5hFHI4ObQQ8FyYSkNtM93UDnDxZwOtGPJsFXnjiOe+qAoBsOwg0K0CXPxH+AF+1C4+7dRPPZB9Bcexs6Tf4iZMw/COv4JWcxsDrcwuPwKGiFVEAC1bdr2EKNzb6A0aWCpH+CPvrGCZy/58BMNVSNAKRrCjRJ0QbVvE7/z0RGq6EExbFn0cu2i6JZkbjaLNq6sKPCCASqai9is488mTuDftw7B1cr4ULGCx7vbUC/5OHg5xG21GmYnCHJUDN0htjQXSxMW3KYNX3cyuMlFxdXMzR8V3BwiQg2HUdqeQ7jkosviEtOCcWUN8eY6cOAAjp7cjwMTdZjMSQy46QQUVUOyjmlr5yIgLXVP239TWED7miKAiPA/CmL04wADwr2+B2eni+6wLWpDnzlwpo05xUSlWMTxw9P47Af24dO31+Tzow3u8aefFrjJtntmilIZ+o6GmytrGIlyM7VT58pNwk0qN7kg1/OCBB6zLGM1V0rtztzcPXvhOM5ZgJlZwLmI86mkoXWTYCpJYDM2wDRhUrnJiIHhUJSD8Yi5jK5k6nIqwbmNFo1gJLw/AAF9FErqLpBN4tCX6zxy+/CcIbRGDRqLa15+BdEbr0MLRgIwA0brcG5TKIodnEpB+COxLcr1opgIDQuFelUAYTAcSZmEyqZbxg4FLJhI4JdtgQzyK8tfTNWZGQXijImLxV1w8wZlyFkx5a75X1ZykgNPfhoRF9neAKLN4WskYKPl0LChWQX4/TZCpytukpgN94SbVN/yNasaTLuEkOUYG5soULEaBHAGfTgFwD/YQjJdhcZjzwX89F4k3EnsdtPm3Rxu7rQRF20kdcLNnbFyUy1YUMbKzSpoO9dGO0iyzE0qN3kc48FAyjKUHG4OOgKYw2oNncPH0D12L9Tm/l1ws4NGqYhisQLNYEmcKYt0KQ2SoiBN7PcGCy+s4lW4mR3k3JaegyaCw90Zh7eCm3npz1i5uQuGybHP5HDXZ25mE3lxcaRxTmn+Ip+HUJb5rOOyGMkxSKMG0vzzm8NNCTvgPUyWCxyvWM7D7MksI5T/rhkp3BTrepq5SVCk3ABu3ihzU85hYWGxKCJ5/AhTc4tzXhyUg0fCTSlTUlKr/C3hJlWyu2UcBG5Zq3uu+M7VmPnnIs+Z5WTmmZu7FZqi3MzKffjU489WiofS6ykfn3gO5HEaORDK30fOAIIwjeHgv+fZn/n35OA0fwu7Mzdz5eYYumrp4/M1nVjDs9fH36WoSOYE6fl4c7iZvv78NRECS7xqpqzl87qDDnqDPqYmp8dwkwSScJPfLzmw2YEfn3c3WK4naroxsLG2iW6nm5b8TE1K/EUQeGJNp+JRGsmNVL0vERAKFfmA58dwnBE2d9ZhF2qYmWiiVLHhjYZYfPUVgZuH338/Hrz/E0g8R1rPO70+hp4H07IFblJgyHSOwBvJOb65vSVrkVqthiaV9FEsdvaNzU0MhyPsmduH2Zl5KRQSuL6rqGsMNyUxmRFwKdyktZx7a4Sb57/1dXzja3+H1sHDOH7yMGatALOX3sS+h56BcsVBXArBTWEKleSWlynyx/A8K5jia80/4xvBTWkm5/dS9Z9lbo7hJscSQ0ck+bjkARnclMxNCW0en7dXMzfT72HcXQ5V2eshcPM6J4G8cEaYEPgqPE4h1MQHk6Qjz0TcCGF+Ygb2r34GysTn0r4Hws3nMrjpMXMzSQsRzRLsWg2vOib2VxPMWMxsL8C0LVi2IcVrvCbzeU4eGzG+R+7KKn37xOjdR97qCPxwlJv5T0iAd5Wbb/+E+0mEmyE3VmwTBiNvdIUuJvzXh7+ExqVVNP/06yi++hqMJES/UsHFU3vRfe8h7HvxIo48c15sUBxYOIylOoardr30Zvjdx/IauBnFaaEQ7UVRCDektYa2dC6BVVkAjAuFcuXmwIfDwh92uN+yUCiHmyG6O4SbOpi5KbvutFsL3ExtNJoeod6gmuO7belvBW5SGCALS5kAZoVC2balFMlUmXMVo9+Jf2yFQt8f3KRys5ApN51MuZk2VV6j3KwXYVp5odBIPtwUbpo/lMxNjU32LLcoEbbuKhS6KdzMCoWcALrKCTUnr+nObAo3gaGTw00rM5ES5mooNQpyLjii3AyAOC0cypWb1QbhJmE0lZucDdwMbnKFSFie29J3wc2AO9oE6kqqjq0yV4mFQjncpH00LxSiLf2twk0+TofP15XZ0q8qN8v4xh0fxn+785NY1MroBy72GTZOT5axPHDgsoGWKqKCienpBmbKNhYvb6PT8eCwVbdi4M6pFsoZ3LzSH2I+DtAo1nF6XwvnnAEW12nB8VBjodD3UG6+tjlAN/LQsjWcrk3g4EQVe4xNPLKwjQXXwL5mUwpM/DDCp45NYGutjcc3HdQqKp5uJ4j7Ht47YeDUbAObI+DxiwvoqRbuPljBndM1dLdjPLrUxeKgjX0VBYcnW1jpRXiy46AeabhnooGylWB1q4PlgY/CRAMnZyoY7XTwyuU+7IKFO/eWJX/2wsYI3WGEvc0i5iYqeHFrBxtdDycbFqarFi73Pax2hpguWjg63cKWF+KhhRRuHtkzieVBgKWtNmYMFUebNWxGEc6utQVuHp6sY3Gtj87AxVyLbc2pcpOZmwMFcIME+4tNbKkJPqu+gF/GlzHnvyS5mXFhGkmFPcgGoh6RmI3AKCEK+tBHiygk69BsC5d6e/EPz6/jgVMFHDs0gkq42dOhFQJUZzXEThGD1WEGNx1ELOyQQqGiFGcVLA8Wmuif66FyO22sCqKOD8NWYe05jqhyBoON1xH1LyAxplGOF+AlDZgHP4Xy8U/A762i+9x/Q2P/+4DbPg29fwG+WcDI1VHQTBSKKhI1QjwMsLOwjHJLQ+jv4E//8jk88uRFbHT7sOCgErVlIdPT6jgyPYN/c/8OmuoAqlWWa5gWJV7cvAs0iwVcXlbgRg4qiovErOMLE8fx+63D8NQK7q/W8GhvE73Xutj75gh3N5o4MDsJyzTgeS62tBGuNE0Mm0VE1ghVlnpIDtyPHm52Ig/T+nEc8I7D2oyx0t3Cjq6itNND99xFBJOzOHZsHw5OcrGkwuVYkiQosbBOTMsce5m/xTZq0XmI+lxUT3L/4aI7tXqGbOxm0H+ginqx4/XgOiP0HV8UJ8XeEI4bYd++afyLB07hf/ypeQEBXEw99vTTYvHjwpBtqgatwe/gzM20UOiqcjNtbI5EuUm4ydIGWfDLAjttIuZC7K3ATfbf8E4gkEVjiWIoKvcix3iqDYMYxSARQIbeADFjQDxXlIlS0CPuFC4AE5iaK8fXj+hiiRErJnTVhBGzfZZt7CZUtyv3H6VRA3Z2EL70MuKFS1DBJnjCoBiJm0DlzoFFaDgUFSKLFGKDGWsWAigoN+qyyKYtnVZDxdTSQgdaZAk3TesauDleEuy2v4oiajfVSe3BqbIz/f+SC5r9Pf1f6b+N257FTqlJriXrBmPdEoCuRgF0uwjVLmG4vSY28ELJRkRL+nAkzbkJG4jZtG0XENoWgo11GIRSigp/MERfjzA62EQ0XYHWcwSIxVPzqXJT4KYBtVKCNPaN4WZzDDeVYhFqwQa8kcSYpLb0hig35TkyW3oON2lL16p1KIMBEodw0xa42T50FN3j90JrHoDquZlyM4ObpSo0saUzp5yFSiTdtCUzy5L29BxuJilwuRncDAMBQ7mIIFfmXWNLF9iUKmblSxRwaRnNNcpNzoOzj3V3oVD68WWFQtnnnMLN3JaewU2Jf8iVm4ytsGUucyPlZioSJUSngiw7Z6jclBzAVDFJ/xjH95vDzexsulWh0PVwM1OsXZu5mWUZ7ioUStOVbw03cxXt+ErIYktzZWteiJLnV+bK5/xz4Di0G2by328KNzPAk8NNPifHrt0gka8jB5b5+ZDDTcKY3QrS3RA0/15+z/XKzRvBzdwWn58//J0lrPy4roebeZ6mAKpsGODjPY+ZwFQocw5L3pXmj/I1+E4XfYfKzWmUyxUBmiKvlC4slqGm8Dv/uhngTLQYnh9gc30TvU5f4Ob09CQ0XUXguxKDwWuO44NJoBxyDA5kbJEpdZhg6LhY21yFZVfHcNN3XSy98RoeefQh7L/3Q3jwo59AOOrBcQbo9h3ZUKNys1arigqb5WZUG0ped+DLMUqBmSkFujwW2zs7cAYDtFrTmJ6aEVu6ZJ2KsjUDhNkYGlOxuBtu0oUYxFC5Nn/8G/j6V7+C5r6DOHnbMcyXgZlLb2Du69+GsjCAksHNSOIr0sgF+crOLzmHpKX9aoHUjWzpdBkJGOVGU14oxKZ0bqTuKhSScUNuCNyQSguF2Fw+zrjOC4U46Ik1PisUovwojOSz5j15fP7Ii03Lz6hHJ9zklqBCpx5FKZ6BuB7CfGAG9md/Cerk52SNzw3IZ559CguLVxC6IxgaOzbehZvX3MffoX+5Dm6mMv+rNvXv/+8p3Lz0Dn273//LeteWfmtbOq2oVHFpWSO3FgH/9l/8SxxdaOPghWXYwzY7IIHmNC7ffztePFHF/m++jlNPXIQXulCYYUgVAifT6XC2S7159c/5n/LMTVFuXgM3I1FuCtykmgFpwdEN29K/b7jJAZNwkxMowk0Om1RjpjvNqpG2pf8gcDNvntwNN/leLbalVznh+38BbtJF1by5cpM3Su7aFwo6SuWCzCMGg1S5ySVcakvPCoWoqGJbeg43OyS6uXLzhwQ32eLOCevbhpupLckw1avKzd1wUxS4bBTVUW1a8r0p3OQCg5O0NHOzVNOQwk3CaBdhQLipp8fC8HGtcpNwM1du0pZ+HdykFSZRbw43FTctFKpSEXIt3NRDH2aeuZnZ0tPQ75tnbvbqNTx810fwZ7d/EotqCVvBEHt1C2daJVyhcrOfKTdL1hhuXr68jX4nQFcLMKzouHt6ArVExctbPVx2UrjZLNZxZt8E3nQGuLTehTPyULcNnJis3NKW/sbWAIPAR9M0cLzVwMGZBmbUHTx0aQNr/QRHmk1UDDanhvjU8SYu9vr46tIQJwoantuinT3GRw6XcXyijNevDPHopWUoVgH/00f24PhEEc+8OcKfvLQBdzTEJw+WMT9bwl+d3ca3HBMtJcH7p4tItAivbfaw1AswU6/iAzNVBFtb+M5GiG3FxJn5EppxjM62KzlILvj9wwAAIABJREFUcw0Tk60qzm63sdoZ4XDDwkS9gMV+gKWOj8mCiRMzVWy6ER5eWMHJSgFHM7h5ZRfc3IojnGWhUAY3x8rNZhHlioUrtKV3+khUH1sBsKc8ie0kwoP9Z/Ch4VdR9c4Bjo2Bp8M3VSSjGNpghJiqA0vHzLSB4zMRJu0B3DDEkrMXX3+eys0ijh0dQY1UDDsaVDNEbYat5nV0Vzqo7JlAiAEidwBTlJtF2dAomB5MNDG8METltgiul8DfZvu5AXv/KaByCtHit6FsvQwnmoJdV+AZGtTqLIr7PgRVn0V45WVY03uxPXUP9Nf+EGbjIPQ9D0Cv7kcyXEUyuAyj2kBfm0GZwCZ28NUvPY2vfeMZvH7+HDBcxUS0DYUq5KSKI9PT+PzHu2jpI2hmVRpDQ9+DyoZWNUC9YGFl1cAgHKCceIBRx59PHcPvNw/DV6p4oFbDw4MNbL/Ww6ELAe6pN7F/pglL16XBdEsbYrFupHCz4KHGmBaZmCvpAiNJI13yQiHJ3PwhtaU7kY+aegRN9xDsHQUDp4+OrqHuhVh77VW4tUmcPDSHw606TLbwstAoTlBQZBtI1Jsa5/uZ/ZpjJ++fUpIhQClCIjLXTJ1FtZSUAjJqIIYZxdhxfXRCB42hi43Ngaj4f+P9+/HP7tuXtqkiwLeeegrLy6sIRiNZiJpUl76j4CbH9fRzotN1efXGcFPcISN3DDdpr8+hgSig3oItnZeelh5cydNkAZ2tJKgGEUoDD0Z3BHT6QDSUQiAQdFJwws9CGqN5/tDyz9ZbWqcjhFTlylKWW8UajDiSEj9EOtTelizmkmoVydoaopdfAdZWwN1o2vL4WqJBCI1ZkLYuGXCK76aFEwbVgQa4wrOrZZESxV6alSiWaioZuZCO6Io3RM1MlVSGI64CSaELgC9NLxksG3vRx10z8v1sjx+DzKw8Mj/G6VqaQNWH4Y0g9Y5UMXL+GPoyrsOy4aytCDy2CqZsoIOb6FS2WWm+IjchPYKK7qZszDOD1u8M0UMI70gL0UwZSbsHlQ3sk3ulLZ1wk7BMyTI3k11wU8ts6QI3mT3qE272BG6CGXnDNmKqP2lLF+VmnCo3mRVXq0LtE8CmxU5BpYqdgxncbB2ATvvpcAf9bhvNcglFwk0jg5tKCjcZDUD7L+fQzN7U7bK0hP8gcJMALaWHaQGUAA1RwKXnvMCrLEJBIqXeFtzMFWb5o3dlbsbKd8NNuW7SzX/+upq5yf+dZoDKcJVlbt4QbmavWxTEnCtaV9vSCUdlzBMIkrIQuaZZgqqxhfr6QqHvhpvSDZ1lbkq/EZ8zA0BsS5d8yOva0sWwJpbmNDvzeriZQ+J89Zq3mEvmr2SF3hhu7oaJOYjcDTdzlaZkEvKczGA3/z/hJn9ODjd3KzzzP+8uU8vt4tcoN+X9pHA0B6g5UMzhKv+N19n1hUJ5wVt+zcuxjGO4WeYvAR9BM+MVBOwqKlyHjeNDTExMSeamtKXTjp4BjbGiNl9l5tD+eiyg8/yOsba2gfZ2B+VSCbOzM5Lt6geuOFHC0AfCAP3tHbGbF6tl2QCSqT5t6b0BNrc3Ydk1aUsvlSz4novV82/i0ce+ifk7P4gHPvQxUdYPWX7GyCfPh10sijqTaLJAR6TCjYQUmPOLYJfXoud5CKIAnU5XFJyVagNTGdzk66SSO3+/0qISU63JDRA6DzPlphIi9mNo1SouPfEP+Lu//TIa83tx+s6T2NvQMHXpHGa+8hiUi33olRgGNIQExpLHkF0jWR5vPkancDNbx4sieVdbOlW7hJh8rKWL4pLX6+62dOazJxKpEst7fStwU5SYLCrbpQqWc1/wVTq2pKpn3soY40HlJtdAAdSEngcDsasjacawPzErcBMTv5ZuqinA05K5uYjAdWHSZWGY7yo3v3+U9mN/hPJ5tqWP47vfdtRmFv8NzKg+fu/dzM239UH+JCo3OfpKqUSSwNMg6oPPv+9+3LHsYsJIgJYKs1xFqXUAg7tP4KGSg+kXr6Dx0mW0VRdl38O856EV+TCl8ICT3TRQPr0h5+HyV9s3E4WZmxncFFt6GgB9o8zNHwhuliO4boheO7Ola5xIEHASoGZwk4MqMzfHcDPA0AkQ+Jk95S3Y0rmp/86EmwpKTWZu3tiWzhsDM5HGmZtjW7ov5TrvNLgZ6RGUOIJp4dpCobFy83vDTd6qbUtDrWWLRX3QH8J1GCbODCwDITM3awYqDRNuN8SwP5LMzbyQ6IZwMyLcTKCZ4Q3gpi/nm10wM+Vmcq1yU+BmInCT182we7VQSA8DmDUlLRQi3Ow7qXUrz9yUrLZYdojZasy29F6jhkfu+ii+cNuDuKwUsR6OMG+YuL1RBlWYLBSStvSShamZOqaZWXh5B8NOgB3NR7+q496pSdQFbnZx2RkJ3GwVUrj5+nCAhfUehgI3dRz/HnDz0kYfIz+CVSjg9JSNSquK9xQNXNga4oW1NupFDQVTh++F+IXDTZz3+virdQ93mgW8uDLA/KSJB09V0DR0PPa6LxmXPcXA/3bfnOxOP3FhhL99s4uZsoHf/cAsTu8z8H99bQX/+c0B3r+nhg/tr+BSp41n1xw4kYq5qo3DRQN1z8XjyyOsWBXcvq+MydDD1voAW3xfDRt7W5N4eXMTVzb7ONmqYX6CtnQfl7YDTNs67pgpYN2P8dDCCk5UbBzfMyXKzSubmXKzVcON4GanP8JcqygZt1RurnV6UBIX67GO+foU2kqED1x+DMfP/yXizfPQwwY8s4JOxRRrcjlm6Y6POBjgwESE+45ZODKZYDB0sNCfxteeW8En76ji+FEXCBUMOzp0O0F92kbs1NBb30JlTwsR4abXz5SbJYycALbhwVSa6F4YoX6GCl+2pStAwYR64AyS2mnoi49BXXoe3rAEfU8TfoU4ZgC9dgIo3wvNS6BPTmNVn4P62P8CvX4Mpff+K+gTp+C/+TXEb/6ltKj7x34BtenTWLqygKefvYLHnzuPl19/Ff7WJUxH2zDiAFuBjtPzE/id+4eoa2zKTOEmi7N0W4MHFxVTx9qmjX7ooMJNMb2KL0wexb9vHUGoNPBAuYyHhuvoLQQ4djHG3YSb03VYqgbXHWAdDi5WFDj1AuJSkMLNbGLOja88ZoVL5h92W7rP7KxkD7ztKRhrCYqBAqVchR2MsP36WWj1aRw9NIP9rSosWpQld4rKTUNgWKBSYcRFSqpwyaIRZXEu6iOxikpilmRAEqwNuOxSFZR0oBQCW0qIkZ3goKJjqzOCF4f49PEGfuO9c2nWF0I88sTjWF1dRzTyRbnJGJt3LNwEsJzZ0gmm80IhHhMupAk3DRYKEM6KeigrvcnakfMyjdxees1EkMCQh5OLVUJO20AUByiEIar9IYqbPRjtARTPR6Q6YvsGbMnTFJUJNxNpX42owOFzuFIgxfwwLijFeh0wv4ybix403o/Wr8imcVKuIVleBl49C7S3ENvS/y5lCn7bhV4uQynZQOhCYzYrLfSEm6oBJQxEkSg2ainN4O2MRWGG3HMkL00c/LtUfulE7qqyR957ttAcf1+qDs6/ZDHOBaq0cKf2xnwxL9mm2b8rTNB2h3C5cDYtmFwDU4nIRnA2v2+syXltFEzEnifWdClBMi05JlTquFSL9dahFEyYhgW/7XBEQ3B0EtFcBXG3B58L35kDYtVXqNw0jcyW7kvmZlS0kNSbINzMC4VU2xY4fGu4GSEZOGKlVGpVaISbVG5aNvxKBTsHjqJH5ebEoQxubu+Cm7Xr4GYwhpu62NJVGHZZWtR/ULgpmZgZtuSIIGAuh5uZbJLn4fcPNzNbOp8/B0zZqTAuFPouuJkBlQxuSvZnlEKbtNAkbUtPh6wUitwabl5bKHR95mauFkzhJh0zaaZzCvSuknkpIdql3BzDzV2Zm1wj8X0GWUHPW4GbuYozBzY5oMmt2btbyXd/bw4cx6Uqmf31+4GbfJ++n9rEc7iZw8kxbOT7yWDtzezxPDaMSaD1PAfit4Kbu2MSUh1vOjZIVic33OJYsr15LRNu8t95jvPPEhPT24bru2i1CDdLAjclTiCLxxDbsgzA6ddNrek6HVzAxvomtrZ2UC6WMDszKwQ6iv0UbsY+ettbOP/KWYycAQ4cOYwDx45hFIQI/BCDnoN2t4tCsS6Zm1wj+Z6HjYvn8dgT38L0be/DR+/7MBTfwcAZoNMdwPUD2KWSFAoRUFq6hqEzQOilSt2r1mZmooay5qWlnY3upVpD7PjSlk5pCe8HPMUzvxmPf5gpN6kc5zCesOg3iKFVKlh48mF89Ut/g+rMHM7cfRL7J0xMLbyJ6S8/DvXCAEYlkSI25qWLl31cKMRs1HStvrtQKN0cyDM3E8TcfKHtbJdyk957xt/cFG5mtvQky9y8mXJT6hvZgJ4BXYH0HBd2wU2JmWACGO/jcapAZ5gTVf9SKOQZSBoRrAdmYf/aL4ktXYakMdy8PFZuvgs33xbe+rE/aAw3d81Frk43dgk3b/jvu6Bo/spnVA+/965y8219kD+RcJOZLAVbgvJDTqOTAP/nb/0WjFcvwVc9KCdnUDlwGMVkEsPQwKslBYdDDYvPvoDloI89nou7hj5OdvqY2OmktzS5p6U7VOMMzuxPY1t6HMGJY8xdb0uXXJHUUkbbDbRALMqVEqs+2JZOWzrD51XGcaaKBy2ByUk6B2iVVgkdlaIGqxzDHUXotbNCIY0LCioXpIdtbHfQtAi1BtUoOkbDDG6y/U2un6wNWyG4TXemi0ULRYbXI4IzCDAapsHlMkGTsOxM3cMm8muUmxGGg3RnOY0CS3NnoATQdDZdllCqp3bw7nYXMT1wMXcux7xYJgSWFqEyycBtA6OuK5lcDKWPVd64VOhxiDgxofNnU7mpB3B7iVhU44jtramFgGoShZmbBG955mam3FSo1414Q9GhUSFipIVCBOHuIICzS7mZlvGwnJXfo8K0DLjDBE47gprw9dMmx6wXQ8BkuarI78zuZG4lV4H8TNjMyxwqM1Nu8lzstx0EI07BDcSUmCQp3KxW2bKqCZwkjFZVSxZtUeKnn3+euckMUWlLt0QZwwmbwM0J7viHcHpDuEOeE1lbuhKlbekNC14vELjJcPYcbmpGgNZk8Wpbus+qV95oExhmLCpdhoLvbDmgcCdhllSu3GShkE64yUIhXmsGEsWjWAWFekVe//Vw06opkpeWws1hBjdZAMZWxwxusi1dTdK29GoZD935YfzF7Z/CklrGRjTEnGHijokKrgxceH1XFEVqwcTUbAPTZcLNLQx3QmzrIfpVDfdOt9BIVLyy2cPigHAzxESxgtP7JvEGIdpGD87QR83WM+WmjdeWu/h21xWAcE+zhmNTJWw5Pi5t9tHzQmh2EfftK2DL1tDqDeEHKlb8GLNFHTZibLkx/tHeBlajLp5oBzhj1fHs4gaOzpj4tffOompY+ONnNvGXi8tQ3Sp+7/Y5GFof51ZdvNL1sX9Gw2/dW8F9++v40us6/vVfPI1Pn96DB0/M4ZvnV/HcUh97phrYO21jod3GHc0WHn5tA0rVxi++Z05Unn9/dg1fv9xBq1nGzx6exzNLqzh7eRtztTr21WwsdF1canuYLei4e8rCWqTjoUvLUih0dG8KN5c225g2VBxp1bAdR3hFCoUKOCK29B66hJvNkmQ4Xe4Msdzpw00AJ1BwoFrAju3h59tP42eW/haTOxdhK014rRaSM/tQbjahJwoqxSY2V3awc+FlNOMrODATwk9cLA9m8dWnl/GJMw0cOeIDvoqgb8AsJ6hMqwh7FgbrQ1T2NDlyIfQGMG0bsVqSz5Nw01Ja2Djfw8QpNy052eGOl47o4CmE9TtgLz8BLD6PkVNFebKGZKIFtRhBrc8j1g5C6YTA1B5sVfbB/Pa/hV46guL7/zmU2h74L/wxghf+ENHkfngnPouDJz+GR77wh3ju3ACXBhYWVtbhXHkDdXdDMqu6iYrbZyz8q4+rqFORY1TlvpDEHjRLhZs4sA0V62sFjOCgyhFYr+DPW0fwH1rHEGoNfKxk49HhBkYrGg5finFPpYZ9hJu6Bnc0whaGOF+L0anYiIouaryORWmXwhmBA8zCVwBPAq5UxBwXkxQbSNailqrdRG1A1QPtdzFVbOxsSQsKOFHXuVkY63AiA08OLiOIA0TYD787j+a2hf1mGW1FRbu/hcEbr6NWbOLI0TnMTdVEyUG4SjeDJR3tHOpTpRMtyPzFiXzagJy1vfP1ZRY0izmOKuDqBEQ6KokKcxRiWY3RKajYq2gYDD0oWoyfO9bE5+6eyvYlEzzy+ONYXVmBQpUICx6MVM3DX1z48hftsMwa5u/5/+Nijn++dmGX5Tr+AJlV+UIsX4zRXp6iuEgUi8sr6xj6TMfMixRTxZiPCN7IzxqANVi6lYquaIsWBy7tbum8QxbSUl6RFmiMF+rMMpXSiRiaJRoxFFwflc0OSittmAMXipEg1Fluxc/EQkRoTUtiHIoFnFmF/OSZ/4XAQOKzlTZIi4eEAcZgkSJ4H718HqpiAaUq4uUl4I1XkfS2ERV49gUwlAJG2w70Ygla2U7bdGmDZwu3ZkBleQ2tfFRpcpHJ187DQQWyKLIUxMxgNq6CzdxGm+HNTMGrQGdhUSqZuxYsZK50gRW0uwt3SpXPVAmnZRip/iotLdLEdu4RVORwkwU5XDwLqNwRKKgTPjJ/beSmLh6TmdUGdAJdqpbbW4jMVL0XDVw4SQh3fx3BfAXa0MWIeWzThJuZctOkLb0ChcB0ewexwM3WLrhZyJSbLuJ+DyFjMOp1GMOOZKYqZhEJlZtU2zmDtOykXoPWH0mhEG/kPpWbB6jcvAfaxMFdys0OmuUiCsWatKGLLZ24m5mbYSS2dM4ipJ3arog9ltbVG9vSmSkYpY3n0jbN4nYWruRt6XH6vIwfEECdIWiJt8uUm5n6WGXh1S6v71Vb+tVy0FSekEUuZRZiydzcDTczzC1qSj3N3ORcgOA0VVLyJOBj6CQi6DFF0ZZew5KKK7/zkpD9mnGhUKqkFDEZ4xoyKJO2bLMtnXFDqsAivtdUaXm17Tx1UlFdmF7PeeZmukhOr2uBmwS/cj1kogb556vfz9cmSkiJsaKLJzumKcUbKzfH7ej8ucz6zIpzBOxnEtpcuSlQkQeK6uldLeX80bn6M99wSMcgiq9VGVN3g8T0paZwKv2dNuhwbIOWLNFdOZkCqYBxm/r1cDNXgvK5eD7eCm5KdjGzf7k5kZ2PKXnMTt2sjCmP/SDc5OdmUrkZp9mYetYqP2hvwvU9KRRK4SbvHdxASt9XfmxzwHEjuCmqVCWSTFiCTYLDYqGE6alJORd5rtOWzjF/Z2Mdl8+fR+T7OHDoIOYOHkDXGcFzfYwGI4xY3lhsoFkrw7Q0Uf6tL1wQuDl1+j348Ac/LPEafacvyk0vCGGXymg2miI44DVz4c3XMXJGmJubR6PRSCFxpiDmddXt9bC+vo5ac1KUm3RO8AJgBmyuVmTsBr9CEQ2layCu93iex2EMo1TGpae/ha/8zRdRmprEmbtP4eBkQeDm1N8+BuOCA62iSFu6ZG7yGsnhJo8XlZZZgRw/OJnD8Eva0lPlZsLYDE2TjGaZ5/B+wix2ntfM4eQGWUplx7BUUkz48+gU4XXNe19W4McSJwkLz36+uOLy1nYZW9LrRT7j7BziHEuOn2xQGIBCEQ4D6ngPNRCXfKj3TaL4q78E4/Bvpi4Bydx8BpcWM7ip4l1b+tuiWz/+B/3wlZuaj98rvtuW/nY+yp9IuMmLvWhJDpJBpY6V4Dd+99exs7oMA0Xoxw6gMdtCY2MIfzvC6PBJHFWGePbJJ7DuxGjaPu4dDfH+lSHmt5y0NS8P0+GgmTWxyYDE4HQZzIBeGKGjxDhoFtGwFIS+DzckeGNhBK282YCreKjWLBRLBGiagKqBNGHyHsCJGhe7vmQZSkh5koAZ18w3tApK6khq+4iplpDdsHRwlgk2l7BsJtXYrq3CtFWMnESAJW/WonxJeLOhMsaVUqEUbhZQpEqC+qfBEO6INwsJcskmmym05FgvcLPGCQAhayjQL20UTXMceTASxZd8yGKhilJdkybf3k4fkfi2slZBsf2niy5LiVCdrIPB2W53BH/Emx3zIvn9kSghfDoHTBu1pg5V9+D0qULk8eJNgRMR5qVyhZDAFphoy82SsHDk+Ew0hSpg1YAW0wYawa4XoBdseIMQbtuVgoGQisGE35vAtPg9GjRbh+8k8Nq8+TLvjZSPu798TSpKFU5KY4yGPpxBDDWiRYV5m5xo6ygULZTKPIYB+h0HgU8rBV93iIi2ciNEpV4RxYvTdTAcuUgkq0yDr/RhaTbKtSqFmJIr5/WpnjQRSjuuj7KhozhZRBwGaTu5SwUVLXq6wIhCRYHV0OD3Eoz6niwkaCWkdUI3w7EtvdsZycI1EeUm3xPPO1rQdexsD+CNMgUzYpkc8RjT5tPvMweUyhyeV4S1zAAty6SF74eRYCos6FEAq6aiUKti2AvgOl6qPGAwONfFYneJUeSiT/L0fOxUinj4zg/jb+7+NJbVMla8LuZ04MxUGYtOAK8bwvBCmEULjdkmphsGriyuobcRoa1rGNR03DtTRC0xcHZzhOVuF/NRjEbVFuXmJSfE4sYOuqMAZcvC8cky9tcLeHWpgyd6Q1koEG4eJdwceji33sfADVEp2Hj/wbpsPjz6xjL6joe5ahn37p1AwbTw0moXbaePIgIcnp9BWKjj+ZV1TIcePnNmGvNzFfz1G5t49PWOPPZ//vAJTHkDPL/qYWHo4j0HLHz27knMNop4ftPFP/vzl/HRmRZ+7sQsHrvUxncub+PoTBl3Hmmix80A1cafn+vivXXgV++dgxMl+E8vbuClFQefO9HAv7l/Hq8sJ/iTJ87j0a6Pg6UGdvq+gNHpso47ZiewNBrh4eV13GkXcWhPE0uDECubHUyZKg5O1rATJXh5pYvpmoVjM1UsrfXQ6wyxp0G4WcSlnoeFTg+uEsAfhJhvlbFlFPDL4Wv4de9LOOS+Ci1sIK7OwbrvPSjuOYbetguzUsPGxTex9uTfodB+BfNzBhRfxaIzha+/eAEfPV7EkZOA7umIt01oRQ3mHgNqX0N3fQf12UlEqgffc2BxcaiW0B8xaH+IqjaB9vk2WieBdqQjapsolnzo+47AL30A0foz0JZeRdcw0DJj6PP3wTr8UZiTxxBuLcN//WEoc/OIDvw0/I0noCcNFKffK4rL/sLjGI5WEB65T2JCjtbqePr3/1d88eU2OvXT6HcDOAuvwg434RoKBoqBe1oqfvsBDRNhAbHJfFCO5S5iQ0GsuTDsErYWTQTYQEkxMbKr+GLjKP6gdhJDq4CPVw083d/E6FIJe5YCvK9cxp7Zklhi25sutvwBLs0mGMzWoZV91GPmJlKNqsuYrHFM8oG+psOzNWgBr0EVSqTASNjyyjIZunw1eEooE/nYC0RZQUBLJVucsGwmhmkQbplwIhvf6q8gwAhKdBjB9h4c8Sx8at8MLsUh/uLFswgXVlEtFnDs6F7smWzConqPi6Ksebags2k5BNWflDRw0Z0vcvNFgQC4TA2hU2ko2ZOKgBPCLDNwMNJsDDUdM4xlGNLWr+DnT7TwuXsbqR0TKh799rexdHlBbioEiaqZ5r69I+Ama+CYI0irnjoUeHNleRt95rMRKjMWhDbvxEC/GMP3NBSiEVQ9RlmpIxC79QAGLf9KAVESilVYgJFWkMexTlzscBGt/AlCswaWt5lGB7Hdgr0zQOncAsprfRQ1A3HBkc3igGAnU3qqzCXzQyRBIJtLHKslIoCFffwmFurwXDOZxahL7IBhhHAvL6KYVBBqNvzVy0gW30A87CAxVehcLAYaopEHs2Aisbng1CXbk4pHAd1sCGfGIz83vjaCegGUqizyOJ8hhGJD+26nuQDyrMRkvCDlzZxQf2wVTB+Rpaulf5acPFmNpipOnnSyyLzansxl+4it7vSH8DWIei5MAQ8UsWmWmTdZskQlq7hsxY0Qm6pklaphDJW2+h0PARfERR2eN4QfB1D2NuDuqyHe6CAqaMDUISRuD0qvA8UoQK3UoHgu4p01RAUbcXUaRmdHCo5QtCTzk832AjeZf1evQXf6UJj7aRYRF8tiocbAkSw51Kqwhj6C3jbUQlEyN7cPHEHn2N1Q6vtkvOh7XQx6aeamXSjBINzUGBnAvL+0uVzy/7R0M0S3awIyaIPOrccsPhH7spHCdrrOCTeZVcl5ag43GRkRRYqU5yiSuSm9ylm+PKebGarkvJPXB82unItmsE6TcyKDrjnwFx3A1UKbMQzLy30EtKTPK8CRqjx5jamNm3P0FOwxYCFV3uUFSfn747xBzhnSCFIScVSlze6pIphzbGbspeBSVNlEHFQVjsFdKqiQ70/pzNiWPoaOmfo4R5s5tOVYKfbrzOI9hoqZgkzgUtb0nedj5lZe2QDJbOm7S4F0KoWzkqAUoDJSIW1I323B5f/jc6bvKz3O+S+5drLc1fx3wsb8efJrMc/MzEtZqNzMi4tyW3luJc9/9vX2+Px15c/BK5vn1W5gm4PRXFkqeZ56+p54P8pf4zhnNxsHuD7gY12Xyk2CrLTIh8/Dexc3xro7G2LxnpubQ6VG9WO2iZdwM2kX7MoW5+OfdZ2Kk/ddjmmrm1vY6XRQZKHQ5GR6/kUBquWS2LnDMMDqyjJWlq5ITuZtt98hESDc5LuysorpegV2uS7XhxoHUqC7tHgejz76TUyfvBv3f/xnZNNj5DrS8u4MXRTMMuZn9qJkWzDUAI888neywbT/0CFU67V0swwsQGQGZwxnOMLq2iqatSlMEOoyIk782BwL0vdPdaSUZjG6Qcq10nk/s5qZw1kxLbzx4nP48hf+FIXZOm6/6wyONMuYvnweza9/E4U3BoiaOoxpjWKOAAAgAElEQVQwgS6P5bHnc6bKaxmnZemYiXOyQsJcuSkXGK8Ny5TXzTGLUSAUavCa5GDEnEwZWzhO8fPITCMKNxU0bgjynE7X/lzHy/1HsjPpJEm/J+tFlDEtjd+Sm3AarcP5S6TLGi9KXISJLe8l1F0kzKoW4XeAZO80jE//LEq/+NvZuKfg6ee/gwsXFyRaxNQVKO9mbr4dvPVjf8x1cDPdsb9qU/9ef/9uG/u7ys23/xn+JMJNToxo/5G9WckVjPG//8yD6OxsyOIytG0UEx/KoI01Q8fG0SM4tLQE7ewVwGgi0HZwHC5+Sm1gn1Ifw810QsKBiwuqPHSeNShvDW7mfJTKth8Z3JSdoTRA+ScJbtpqjMpETba5Cef8IeEmc9g4ObwR3HQx6IUYDTjpvBXcTDK4yTKDd+Hmbrgpyk3CTVFultLCEyoVyW2/F9wUgKmLFZmLFFpeBgOWc/CziGCabG8v/VDgZrtakszNv7zn01hSitj0ethjqLhjsozFgY9hjzk9vlzzM1MtTNcNXLqyivZGiAGzy6oa7pkqoqQYeHlrhJXOd8PNhQxuVt4C3LywPUTfjyVL7H17K6gYFs5e6sDxuMutYX7aRkVVsb7Ux1qvC1ONcXD/HKJKC8+sb8Ff38BRw8eh2TqU4hQurGzjteEQsydmcLBcgL8xRNAZYdqIMV3XYTRKONFo4N89+QbeUy/i/XccxRcvt3HuwiruKYb4hbsn8P7bD+Drr63j849dxH9nVvDr9x2QPLo//M4VvLLWx2+cmcZ/f28ZX3puBRd3bHxzy8FEoYDuKMaK08NEMcHpiQaujFQ8RLhZKOLgLrg5aao4NFFDO0rw6jLhpomjMzVc3uih2xlijs3n1SIu9j1cbvdkIucPA+ydbGBNs/AL3vP4FfcvcNB/EVpcQViegXn7hxCYVcS9GKVmA9urC9h68REUh69jz5wJK7RxzpnBQy8v4iPHLRw+FkPnbvaOBa2kwZzToQ6+N9ys6BPYuNRB8xhVFTaCdQUFO4R14Aj8+gfhjNah9FaAYhfF/hK02QegHf/HiJvHEV15BcrLf4F49jDwnt8ES64KritN0INOG1g+hzI30059AF0tRMtdwnN/8H/gy0+tYFg6hr6boH3lTSTOJhyY2E4quPtAC//yI5vS5s2ClBC020fSphsmLqr1OraXFPT9HZSgwS0V8MXmEfzf1dMYmCV8rGziqcEmhoslnFiKcaJRxFzLQhkmPFfDCoZYqLtoly042g56to9GZGNvUkbB0NCxAnEJlFwDAwQoxiECzYAXRFJkYptmOimnVSyMUDBMmBHQpYpQ5QT95nDTUwlKDyHYnsdh18LH5yZxOQ7x1fOXELyxiHKpiBOH92CvwM1ULZhuYCUoZnCTAI3jUg43czVjruTJF6osOBAVaQ43dQXGbriZxOgOPVE4/dzJJj53bzObR76z4SahCjctdS6sCehUA5fWO6IaJ/YopMF5iPi+FV8WvYVkSM0jLGMKLhd7yggVWZAlCC0gGAFaQYc3GsBOWADB6AzGXCpY7ocCxVj6E2kx1roKpja2MLO9hOKoDzs2EDHfh2DH96H5PnQq1hDBVwMB4FxCmkkRWqzDJFeKfQT+AHE8Sjc9RRmaSJRztL6OJCaUq8McdoHVBYx6W/DVWNwqfA46N8hsEkuFWbChc9/UT8ESW9G12IBPG6SoVnSo3IXLlJwCO6MINp3w/MogZK4CjpVUuZN/jdVSolzOwOXu5ki6HKS4hhvHqXJTFKPZRjefR09CaQ7mc5m0oscJPN+TlYuZ5fsNeyzBMEEoj6EnQDhihqaenseGbcLc7PMqg1ouiNrK8V34MzUER6ag9l04Wgx9Yh5KBjfBrMsMbiY764iKJpLqLNT2NmK3DyWDmypVv4SbbFOvpXATo5EUCsUl3qdjgZvSSF+rwRr58Htb0AqlMdzsEm429t8QbupU094CbhqFmlgvU1t6GiuRw0CWokjEQpgqjG8FN7nRzfmgwM0MmKSWIY4DfB4qrwiX3jrclHMqb/XeBd2uh5sch6Td+jq4KYApy628CgcJY7833ORuPz08AmJ2w80sQzQFgVkqwk3hppzkGZSXdOKx6lGa6DPAmJ/nYmvPvv8HgZtU0aaq5bcPN/OxXRrKM6Cbg8rdNvYULKfgMM/ozL9fYFkGswQsMjoiKxQSyE61aZ73KGuj1I6cZ3rmcDNXlo7hpiiJ6f3LFKrZcUzpnJo6CMDLiGMcS+lSBTEfwy8qOQfdbbjuCLOzsyiWysLWpPCVGzOi9Gebefr57wab149NhIO8NlZpS2+3USgWpMHcHQ4QBR6mJlqiAiYEXbh0AS+9+AL6/QH2HdiPgweP4PDxE+KM2l7bRKJaKFgaDIUZpj5WVxbwxGOPo37oFD728U9AC+k+62K7vYPBYIRqpYm9c/vhDQcoFZgx2sXaxpaU8M3OzsEuFuA4jtyPqFKle6Q/cGDZDdQazQxuEjgmWTmbInCTcgfGuXGzghsSHAM8bm5ARdm0cP6V7+DLf/6nKNRN3PXeO3B4roHmpXOY+PKj0L+zDX2+gYSKF5kvpEdMjmG2ETX+exbBwFImsb1nESzcdBAVdBDBgAqbm72cg3Bzl5cud8zIInkNaVyLpiIMReP1Ths8lzppDAXdR2lUQeqMCTlHokNQYkxSxbSAXL5OVUHEe5A3guFHsLUiYiuBy8ggzoc0HyEMmKz54/GYbcH+xZ9D4TO/JWIYjtFPPfscFi5dkbgY6XjSKER5ty397ZOuH88jlc9/ez3Vq2eZJz/o7ywUele5+fY+vJ9IuClOIAMxd6YMSybVv3v4DBY2VtFm/k8YoRwmYucJz+zH4LbjsB95CpULHTi+CV9p47Ti4ePFFk5XJmWinE66OKHiDmxuDUt3c2RcpeUwCG+p3Px+4aZOD6CoW65XbirotgOxYzND7Brl5q3gZsDcKv73Ayo3ixoqVe5uMvvzh6PcJNwU5aYSXwc3ryo3g4RtfblyM4Wbwz7fC5UoN1JuFkTpMRg4qXIzMTJLORdH7v/vlZs/ONzUBG5yocy29GuUm28Rbo4GbrqDLQpUIOCiOUlEucmJWhT6aFdK+MZdH8Wf3fPzuKxRkdfFfkPHva0KFh0f7Z4PJ/BgFg0cmZzATFXHq0vr2NqJEFA9UDZw10RRLCwv7gyx2u2JcrNZuarc/H7g5ptbA3T8EEVdwwf21lDXbby22E2t6kUF01MmqrqGrbUhVvoOyqaGo/OTCMwCXtjqwm8PMIMQeyZKqFTruLCyhnMB4BZsyWM0/BHaGx0kfR/TdgVzU02EURdf3O7iTMXC/XMNXOhHWNhkMK6D9+4x8fn3HMNW3can/vMz+CfNWfyT90+h7/TwpRc2sLAR4+dONvDbD7ZwdljAN7+5gi+dW0ZzehJLTozXN3fQKCi4a7aFkRfj4ZUN3GEVUrjppMrNHG52ogSvLXUxVTVxZLaKy+u0Lw3Fll6oFXG+72Fxu4vEd2EkBUzXy1iBil/RX8VvGl/GUeUFaGoBanUK5YmD8GIV6iiA1qigPxxg681X4axdgGlrKAZ1XHFqePj8Mj5yxMbBwx6M0EDSKUAtKjBmNWgD4y0pN7fP91A9GYjK0N8G6IpV9xwF9v8iyic/DD9OMHr9v6C3fh7lqQ9CM8sInW0o2xdgOJegn/wk1qf+EcrtZ1GmlXP6DNwghvfyV4ALj6J04DbEd/06muUK3vxPv4MvPnIOG+YRbEQmNjeXYY66UD0Vo6iAY9MGfudnB6gz48GmCi2E5nPvvyjAhvb+/jbQGYxQpHWwquKvJg/hP1buQFet4KMVE08OtjFYtHF8KcJd1TLmJ22Ypi05TUPXwav/D3tv+iRJet/3ffLOrLu6+pzpmZ57Zu97QVwiLnIFiwQlBUmTukyHQpZkO2zpBf3CL+0Ih/8BmxRpHRQPyaJIiqQCJAEQEADuAthdLHZnD+zs3D19H3VfeTt+T2b29Az2ABdLGBuxEzHb2z3VVVmZWZnP83m+R2vCq02N+22DxyotumnCNb9Pxx8QxVOkYdRNXdbTCQ0dKpqHLbJw1bOi4UoNjDRhS2FCyWSYilw9xVGRj28NNwf6hCQ9Rbx7hLm9iPtsnW3gWhATXLquQNV9Z4+zMt/K4GacEMnkREqFTJMoiZU68K3gZqHEUZa+HDhlXQIa+psoN/sCNy2dn7kww999n8BNdQzMFENBHGmaTbi8toF0xKWifNdNLLuk9pUlDbVGhBePCGKbWK8T6DG6EVHRTJW1OpXykemAyLVVLltEide3QnZ2e5ypW5w50SJNB+hBQDdu8PwLW5xdvcXDdp+y6xNOQqSWSzIkTRk3iXpTJRXECtClUwGeU5y0QziK0GKZAIrjIFKxB1JS47gVHK9KVLVJd7ZINA+9UsfY3yS8+l2Czi6aZeDKeK3UVJlnqkpFBDGGrpSc0WiSldRIhptdJRTYKapAucar7clzWfNczGha0M1MsXn4TzYJTjDFRp7bY9XXHCQdVpqJMyKbL+d5p/kYsICm8rwWEgkjKsQs1kD+CNwMArGfZ3BEyv4018KIYvShjybQ1JJ2dVGaxqr4TxuLcttWJR7hcMJ4OiFYquOfmSPtjRg5Oo7AzUkfem0000Wr1lSmJp1tkpIH9SMk7V0FNxHVlFvG8EMYDEhKroKXAjfjyZjU9kiVcjNBU0BZ4GYNZxoQ9Pa/F27OnEBKAQfT7oFy0/Eyu+3dcFM1pRtqjQ2n1FRK90Dkmeq8FiFjBpgyBadkB4p1WSzIhXJT2sdl7HtIuaksz6JIFlCR2dffDG4KLMkOmigqs/IYaZDOsvgEZsrYPSvjKWCYsiDntnR1/HOweFi5+U5wswBV6njnqjGl/hR7h5yXlqnep6jVlIsqltzaLDMzT3PMlJt3wM0iFuvObZbzPsvyk3d3J9ws7Nx/GbiZQdvic5JlghRK+UJFacrCl3weZV+9CdwstvtAuZnb1g9Um7nj/fDnSx4r23kYkipIKMcrPz7y9c2Um8X7zEBhBlkLhaqoOJXdWNfVNSJ7LnktEbxkjy3+vfg+m2vZOezOMj5vJ2Jmx6F4fjluWeamr6JNCjWp5NmLIl5eZ9TfVwBR4KbrlZTaL8sMdXLAmotk3gluqvNdY0vgplJulqjVquzv7LC3vUHJdUiTCd1em82NNWU390qlbL/qJuV6g/5wTNVrMndkhWNHF6iVHMLAZ3PtGk9//WuUl8/zNz73M0pVPhr22djaoN3uqNbze87dQ7+9i2H4pMmIbz93kX5vSGu2xcLiItVqVRWzyhV4PJ6ohR63Mkd9ZpZySRSJ8lnM4KZKZlPzWg1l5Va2dFE2RmocJpC06rhc/+7L/Off/XeUqxb3PHIPx440WVi/wcoXn6X8yohRTfJKNSxbriPy+9n1IFs6ya/X6nWzz5Yr1+E4Vhncck3OMpQzICnbpdrPJQpLco5VyZeOqdkqMEddMxSXNNRiVKJLFItkaMr9MPv4hcppkSjFprgXVJWeKJslVkFYqDxOrPByPTJ0dE+KbSHshISGXP1j7FCcoKL6lxufieZYaCeP4PzUT+L8zN+XpiNVL/bst7/DjWu3lJvBlvgV0/gAbr47xPVD/a3bcPPgJL2d8Z3H4xxkfr/T97LlH8DNd3/83pdwU25gjqMGUYk00CbwT1bu5fXtTSJDZyYGL0oJ6iXcx85R+2tPsPH7nyd4fYtRYKEx4Anb4KnKHKe8ysFNUOwkB9aOIjdDLm55K/ubwc1JmK/gSOZmfpf8fpSbSHC8UvDfDTeNQ7b0u+FmthL4lsrN9whueiVT2dINsaW3w/fElu4ZqVJu3gE3E0NZLWVFUmzpknFpWy61poFhThnmtnRls9dl//rqWMjdSGzp0pYuA+DRMLeli1IxFkuA8b6Bm3Zq4tN/z23pMgATxeu7V25GOMqW7ilb2aAvtvTwDlu6Um5KDu3b2NIzuCk5qQI3NTVAOICbEv0Z+rQrFb7wyKf4ncd+ihtGiWg4YMWx+LFWjZsjn51BwH7s45RsHmzNcqRi8uL6Nhs9sSYaeGWHB+dKanX9xfaEzUGf5TilWXV44Ngs14ahsqX3pxEV11Et5m9nS7+0M6A3DanZNh8+XsMxLZ6/2aUnOXWuwZmFMmXb5tL2iNVOj6Zt8dCxWTXAfmW/S9ALmDcNFmY97JrN1Y0B1/ZDWpUSDy43GMRTLu/3VH7r6VKFe+fqrPlDvrAf4CYD/qtFj4pT4/X9Cdd6Y2ZrFh874jDF4/cvDflIzePvfXQB14Nnv7PFzav73HO2wRMfOc5//PY1SsMmV3sDKi2Xm32fS/t9WlWLJxdnGY4mfHn9Nty8dRfcVMrNta6ypZ9ZrCnlZr+XZW6KcvNq32e128eMIiI/Yb7psuWa/N3qZf5J8wtc8F4lwlYlMHYyUYBGn4xJSiW0uEywPma4NSTWZII9y9pwzJdXd/jUGZuTK1Os0CTpeehlHXtRxxgJ3Oy8oy29f3lM6d6xgpt+NyG2EpLmHCz9JPMf/UdMrRLTZ38bzTMo1S4Q3voawbU/g+keWn2O0uP/A9vWSewv/TLW3Amcx/8xRusCw9f/kMnzv0q9NIf58f+TysJxLv/Lf8offO11trwzrEY2W1sbVCZdSn5KlNicWTT47/56QD2J8VqeyjmM+1IyYjKapNSaFqNRQm8fqqLYmAn5w4VT/Gr5Ufa0Op+omHxz2GOwanHyZsDHS1WWF0tMPYtkqFHuTfnOEZ8vLiX888Vz/K0jZ1Tkwq+tvqDyXz87e4r2eMAboz4PmC2uBNtcjodq0h2JekJiIXSbOhZemJLWSojvO4jEhpi5F97Klt5hBJyGzjEaOwHHZXFCylJKZfYvfhfNNrn//AonF2bFwEwi6pgcbpYsK4ObEmmo7OO5ETOf4KpbQV6MpCaqKuIqU27KhEgWA61oxFh3GOsmS2nKYByo2IzPKbjZzHOZjQNbuhZkCjIBoD8ytvSsewRNTfg8SSJmc2dHvc9xNCFQE24BIDElw+PmNKGWTGlKhremE4hqMknZ76Vc2ZxSsV0ePmHiiJWOkLXA4g++M+C71/o8tGTzsbN1HlkxiaIeN3ozfPtbt/jQ5gYP2V0Mx0ePUqLARxdFUjgl9SfEwZhEMiQlE1FUtpbOSKICY2kD9lR7qy5WU9skMUWRbJFEGvZkhNXbJzRdjEqFaP0a09cvEnX3sBxpfHUYezVszVDHLTaUDo1E4gX8EEdssa5DPDOvwLgoY1R4TiSFib4CSlIYIjbiqFrOckXzLMY89ydr1c0ppq5EVnkFbQGYCsiZ/5Noq9Wfg5zHDJpl8UTZz2W/KxVb3torNnr1OvI3z1szao7KUg+HY6LOED0IMWwL5HOryUcsJtZNbNfG0g2ibh9/NCBcKDE52STuDpiUdJy5k2iTnmQTKXu+VqmjizS3s0NaLkF9ibi7r6zruA6Gk8PNfp/EddAaDQU3o+mY1HJJyhIfk74J3NxDc0rE9caBLd2YOYEVh8qWLm3pDbGluyXeTLmpVKvKlg6i3BS4qVRtOUzOMmAFbgp4yuFmrtyUYyJwSHZfBjclY77I3s2qvA9y3nPlpuScy2dEPjdvDzdzQKVs6Rn8Upbiu+Hm4czN3Jb+VnBTToO7beny3m6fOBkY1y0RXeRwUzVG31ZuKouruGBzpa8AssLCfdsanSnFVFv6m8FNFe6ZPUZ+563gZhFJWti6i3zM28pTdRG+A24qm7uAP/P2vlI6tUPKzcNw8+A5820pZqGFkrRQ4h+Gm4WSUx57t3KzgJvyvg/b0gsAqj6uRQ6opPeKtThXbhYZnRlYzFqsi+cv5nTFvjhskS/gaS6qPXh+9Tt57q60hKvnVcpN2e5MYSrPM+zt4vtTZUsvlatZxqhSkubAXQCxyofMLzZvMlVXiyr5gsDmzh57nTblSoW5uVlVHNTZ21E5kboZ0u91WLt5Q8WWyL87rqsio/rjCdu7+7hujeOn7+X8mZPM1EoE/oSNW1f5i69/lcrR83zub/5tmEzxJyM2tjbZb7dpNmY4dnSZm1cvM53scf36a3TbAZVKg3qjQa1epyYlZIZBqVJR10FRcnqVeRotgZueMD31uc/K2O5Sbqr3JqEliZqri46z5rjceP1l/vg//Ds1rjz/8H0szVWYu3mZE1/8BrNXAgYVsBINU0vVuCURhWYuPIoUqNSyqI88c9oIErWImmV5Z3BTZc0qm7im4kHMPGJF7PGSAWYmOrEU8UpsjSPzTLk5Z/ckVWKqrnFZXq1EiETyHK5F4jhEZp4HreI0ZMHPVqrUSRAxDSICbUJIQBRILI6GNRqh9WMGScxY1KSpTWxEpKebrPzCz3Pq7//PmFa2qPPc8y9w5eotFX3nWPI+PlBuvnvK9cP7zQ+Um++wr9UtXpPMJbmPSS5himVIfk8TfeUCqSmaiPfmz/sRbsZyUfOkS1VCjFOCVON/OXk/N9e2kN62o47LfKlMaKZcNybszpSYbw+pdVPCxFa5UKdsg3vtEnN6FhJd5OSosewh2bu6RsqF7i2Um5NQVnksBNP9oHBT1JK2p98FN7OBkgJECmxmK5hvakv/AeCmFAqpEgktxfN+CHBzFBPJYFjNaDNb+m24KdlatzM3BW5qotw8gJtZ5mYGN2EkQdpDsaW/P+GmZG7aumRuVt+zzM33BG66OpWKwE3jTrgpU29R3jVK6twcd0dMfVm1db8nc1NCzrMsmrvhpqlKTSTHbb9S4U8f/gS/9fhPc80sofcHHHdtPirKzYHP1mjKThyoXNNHWy2OlE2eX99ldRDiaBqNksu9cxViXefF9pjtwYBjCTQrDvcfb3FtkMNNP8oyN98Bbl7ZHTKUx1o2jy9XVKbcc7e6Koez6ZjqtTzH5uW9MTf3u9QNncePtyg5Nhd39xl3fFqWw/ycg1vWWN2IubwXsNSyeXC5zCgMEYA6mkacqpe5MFNjfzLiKzuSyzPlowsVZrw6V/cnrHfHzFcNzs7H7I10vt7WqGoaj5+UgqaQ7rqPNYiYm3coL8/z9Rv71PcSZpslFuYtbnRGXOoMaVVsnpxt0ptGfHkjy9w8cbRJATdn88xNgZsX17ss1GzOLdW5tdVn2JtwtFmmUs1s6WudPk4UkoYai80Sq4bNz/Eqfyf9Y5ajiyRJnag8B9QJmWKmfaF4CMbRd9uE412oOGjTEqvbHl9c2+NTZyzOHJtghQbRMFNuOosa5siiu917R7jZvjLGvW+MHVaZtiNMx8cUixVzOCsfI627jC5dp3XqGJF2nGD7Bdh7Fi0YYDaPUXnwn9J1T5H80T8kmT+C8+g/xFr5GH7YId69SJWE0cJn1HWn99yf8p++/ioXN32ur+8x3rxJa7qPEU7pY3Dv2Tr/7YdCytOQ0I7QvZS6aVExPHpDqDVN+uMpgy2bqhSSzU7448VT/ErpSbbTOp+s6jwzHNBfNTh9zedJr8zReZfAlrIlKI9CXlmO+Mpiwv9++lFOV5qstts83V7jSLXKLyxdYHXY4aX+Pn/r6L30jAkv9DaxUkNN2NYGHdqTEZptq3bVtic2LWmBze6nbwc3u0wgPQFdgZsJR8KAgW6R2iW2XnoJrexx7/kVTszPHMBNGb8oW3oBN8WyVQCLfBhT2A4LpY2a0GbuQDUZknuTAEGzsKUL3BTV/uj9BzcV2DU0LC3I4KaW8uK1XbpdmTDq1CsSsBLjhyl7I43/97lbLNsWT15ocnKuhK2n7A2nfOPGmK9c8jlmw33LJp+455ga2zy3NeDL3+3T7kiBmo6lGfz9J+dYOmnxrVd99i/v8OH165werhHHY5VDjVj6lEIkRvMn0B+SjMfZhFWAWalC4sySajLdk9BPH80foUUTparUXBccyZd1KI36DKVcxXFJN1YJr7yOv7+X5WZKhrioM+NMZeWLYkmy7aJYWdbF8i3JnjgV9XNRkckkVqlIc3uwxBDIJBocNS7LhmvZ41TmmeJMmdwm1GWsnAEaZTnPMxYLJZxSs6mMhttFEIXtMQMeGYLX00DFKGSQVY6bZLnqWKrVOsuPjXK1YTT2ifsjdFH6y+RbrOOOqRTT0qwuLiFpg0+7A8LRgEnTIjgzozIyRy6YcydBwGWvfQhuinKzgJuLpP0uqT9QmXK6U8KYhqS9noKb1OtYAk0FbopyU8FNsaWPVVacVq/iTEOC3p46ZlG1QTvP3DRaAjcjhkFPgZSG56rMTYGbhimhCYaCO+qeLhN/saLK6eNW1AJEoaxTy/aqpFLgZlEIJIBT8jpz5aZAT5UbmZX5CNy8rcsSIKImQJnFuijJVNkDMmr8XuWmsmAfqDGzsLMCjB3O3CwUjOrV8oUVUdoVasK7bempUppmoOQ2HJTc/Bxu5kBHtlFUpEo1pvaPqB+jLJ9WldVksFygmEK3mYf5dlZlRu/uyNzMAGFxFsq/5+BX5QFKIaRk4GeLQkUO4W3ompX8KMWxLPAIbM7jtrKik9y2m4NApZa3JOc2y0ot7O2H4aaaK+XqSaWoPqTcfCu4KT8/DBSL7SiUm4Wd3pfc51iKqrKW7rvVl3fPeAOJfcgfXyhDMwiZxUuIklcVreXzuUJpe9ginxW93F7YKOBpATeLc0KeN7O6Z1BV/krm5rC3o0Dfoqgba3V1/MWSXtjR5RjL9aEAs3e/h+K9WzIWTlM2d3bZ2d9X0HJudlad5+FErtFKDsmg12Xt1g2SOGRpYZF6s6EWrOXvXrujxpQLy6dYWV6k6llEoc/u5irf+IuvUzl6jqc++zfQ/YDpZMTW7pYqL6rVGhxdXGJ7Y40o6HDx4rco144zv7BMuVw6aIBXu1G9lwxulktNmq2WiqJRcFPdGbJ4ElE1qqmd+m8eNSGQUizdSaps6Tcvvcof/vvfwqiVuO/xh1iZrzF74zLHv/Is1TfG+E0bfRpm8S1SuKVUkdkFXy9ohY0AACAASURBVOkuJWezUOlKzq1cP8RGLpnA0pAurkspsjJ1plqs7iuaZHLlqk0jNjB8YQIpU5l3Gwl+6DMNdcJQNThh5A4SWZjy4yDLC5fmekdT5Xui9xR2q/itbmbPFUYqAkiU/AJnrdQhrsRY2hAnsgmQktwQU67FMo86u8T5v/1zXPiv/ycckXpqKc8//wKXr93CjwLppMNWRWQf2NLfG+r1V/csH8DND+DmW++BwjZRrJrn/YDymVftoWMpYtEwPAnOj1VLeaxZ/O6DH2ey3saNY+rSPO16Snp+c9xlKw44V27QiASwmMSWqBESZN3fKVrX8oHQ4ZXB7Mb9/cBNGbhKe3X2tlIkV81920KhQrl5R6FQ1cT2CuWmqBREuSlvW5rEc7iJ8Q5wUyxaIrH4yxUKHW5L9/JCofdSuZnZ0kW5mWduHsDNbLAqRq874ebtzM074Kby9MW4ZSnwEbipMZJCoaEUClloiazS6T9Syk0xGrh2fEeh0GQ6JdFsRLn5nsPNoa8Knn5Q5abtarkt3coLhQIMafxTZUM6XrN0h3Lz7eCmUArJy8qUm1IoJHBTz+FmlT995JMKbl61PIxOn+Wyw8dnqtzq+2yMp2zHgcr2eXR2hsWSwQsbbW4OJIUuZs5zuLBQI9RNXtofKbi5nMBM1eH+Yy2uDgJWdzrKVv79wM1ru0PGfozj2DxyrKwsRi+t9hhPIiq2zpn5smqvv7Q7YKM/pqoZPHSkoeDmS7sdxp2QWcdjccHD9RKuro25NkxpNHQeOVpWE+Qrm12G44hTMw3OtWq0uwP+rD1QcOnHjyxQ1l1W9/rsjUbM1i1OzDrsBPDl/Qn1qclDi9lqcns/IJkEzDQNvPkZXtoZE2/1ONeqsLJgc6UX8FpnSqvs8OT8DP3J5A64Kbb09d0uLYGbszXaScqLG5lyUwqF1rcGjLoTjjXKVGplbvSnrLX7eGGgsvNmqiY3LIdftK7ys8Ef0hy+AMYClZX78SsrysJjpiG6Z+FKqdrN7zLpv0zaHGBOYX31BJ9f3+EzZ2wuHJtghDr+wEErQ2nJwBpZdLbeGW7uvzHBu3+EEdVUKZhb8rHdMaNeQGo1sBs6nY2EhRMLdEazJMEIJ91Hj0aYVoXS8c+ykzQpXflX+JUZzBMfxTr2BOnMWQy3iUfI/tSgXrHQx7s889oGf/LVi7z03CskGzeZFS98Oqbt6Jw8XeYfPlTGGqbsDPdIrAnH58ocn6nSn0CpBP0gYLTpUZNh+uyIzy+d4VdKH2YrqfKpWsLTwwm9mzpnL/s8XC1xfKGE6bqEY514NOK1+QkvLVj88+Xz7E8GvNDfpZ9GfKS+xOdmTzK1Na50Ojx1/AKjUHL+oGGVlY2qP53Q932mjk5nPOLzG69zddpRqig3zx18K+VmL5VivBX07nEaezAbRkxMW7GG7ddeQatWuXDuGCtzDRzJG5MG7AJuii1dCoVEeZQv1GX3SxFM5AUB+SKeahtWHR25cjOHm3dmbqYMRblpGfzMhSZ/57H3h3JTinvkzbmaFOg4TFKDf/XF69xa3WV5vsQjp6qcaOiMIp3nN8b8iz+9xIlqjXNLCR87NcPpxQZ7QcxXr/V56WbAmWrIeL/LL3zqXtUj+K3VIaMoZqlqsd8NeeZSn7/zSItTj9X5yrd3metPeeTW6yx0N/JiJ1PBq3AyIh61od8h7XZI+31SyZuTSV6lDmfvx6zV1fjL77aJ9rZh1FdjFKNWJi2XGWsOTr/LyJIivyrG5hb6xhrxcMJUlflJmVUEQaRUN5M4VGWFkommMGQKgUz8lPotzfIv8zGa7DaZ0GYT7FRZ/hTrKnIU8ybprBkiX/6PM6eLgpcy9c4XhwvVsIJOUu5UyAUObNCFHTpf7DYyu6lqqk4yS33RiKtssWKdVJLkDCghYFMKmQSw2rqyOtpyDttm1iguUGYSkkYh01mX8Nw8+sRn7Gloc0dJp6LczOFmtY6ubOk7JGWxpS+hD3qqUCh1LAU39UlA2u8Ri6Mph5tKuangZp65OcrhZk1U8yFhb4/U8Qgr9Qxunn8Us3XyDuVmzRW4WVKFQobpkGqGyukt4KaVw01ditNyJWChlMvGlALgMhu/jMczNV1efmVlbelZC7WWw82sDVwVXUobeX4YxFoqys2MRH+fcPOg2CfLaMws3pk7S8G7HG7ebUvP4Ft+/uTk4h3hpnqH4jgSFXNWRKoruBmqeUpW+pM9p2rylneoqGVuNz+cBZorN2+X4uQq9yJTQTHO28pNBZGKMhOBluKRzTf/rTI31awm/4zJ6xQWbwHR8rlUnym1wHRbuVnstwJuyu8VcPPwhK5QbhaZl28FNw/bxgtbeqHEPGxjP6z2PPw6hXKzUHoW8QOyaP52ys0DVWgRRXboSdX7zk+6Ire0WHATl51sn0BVeW3P8xj19+j3eywsLFCrNzCtrC1dzqkMaN6+FN0NOAuwKT8XZieRDlt7+2rB0fU8ZmdbWURIKOVkEpkmxa0R42EPAe4lySo2LWQuIUeq3evR6Q+ptRaZb9UpSZFXEtHZWeebz/wFlSNn+cSnPqOiOiYSEdTZo9cfUCnVFCgdD7qE0y7Xrr2MUVpifvE49XpDXWvl/WYuiixOoCvWea9Ga2aGarWshAqq0E2diyJ0yMqm8rTZLEdXE1WlRhBl+durb7zG7//OvyWpmDz8oUc5c6RFVQqFvvos+htjxgI3fSlGinM3Q67cFOAvf3O7uOxj+SxJXIs6V/yYSBZvIkk715joKRJgIq+ty/1G7PFiI/cTLCnttW1GhoD1gFIq7NJGMxxMKZFSUl2hl1lMTrFAlqhomFQp8DWxr0cCLyVHPOvEUAsEsk8itW7IdDHEOq4x8k36k5SKkyDrgXalSfPEPRz7+FMsf/IfYMsingYvvPAiV67fZBSOFdx0NesDuPlXxyTfs2fWfvkbO+rWkuewZjebd/s9sKgH/LMP2tLf1QF6Pyo3ZZxjSbaQOot8otTklQ/9BPpmHyOSBs8UUXcGqbSzicTcpKHqZmIiUyOUCZNk5MhFSa4+d9/c8u8Ldaw6T99WuSlwUxpOc5udwM26S1na0rU3b0t/S7jpmkwn4kgSuCnFA3JdlQlAATezVUFZDfyeQiGl3JRBiUwT3gXcVIH7t9vS30u46Wg53NRTplIolMNNueHIYEwpN8XKqmzpAnULW3qWuSkZY6LclL54aSi/rdwUuDlhLMrN1EZPTXWsfpQyN3+ocFN6BAbT9wBuhhRwU2xlw/6E0UjgpkxUsiZ1r+l9n3BTBjbSSFjY0rO2dKXcjAL2yzX+7JFP81tP/BRXzTJGp8di1eLjzSrrfZ/Nsc92FKo2x0fm6iyUTV7e6HO9H2CkUxY9h3NLDQKBm3sjdobDTLkpcHN5hqv9gNXdDoPcln7uHZSbV3cGSrkpoe6PHqvgGDav3ugznAQ4tsbKUhnP0bm23WVnFFDTTe5faOI6Lhf3uow6U+Ysi6WFCk7F5LXVPa6OYlpVhyeW64ThlCvbHYajhFONKmdmS+y2ff58MMFKQz5zdJ6SbnJ9t8/mcMBMTZSps6yHIf9FbERjnR9flu2yeGNvys5kymLT5sxcmVd3Im5u73DfTJXTTYvLw4SXO1NmPZsPL87Qmwrc3OFh1+PEUcncDFk7DDfjAm7anFuss76dw01RbtbKqi39VruPHQVooU6rarLqePyidYWfj/6Q2el3MLwlaifuZ1qfwzTE8gyR6WF2A5JrrzHuvQCNHUphyuaNc/ynW+v8xFmX+1d8jFBj3LcU3CwvmVgjk85W/x2Um3N03wip3NchCUsEPVSLuF4z8IcOuh9iVRL2twLmFx0GPclp1lXpEOkUCf4rNc6wPfBpscYw8tBqs1gzi2iVo2jevCre7HW2aTYXcAyfKxshf/Sl13j2xVX84ZRaKsPogK5rMbsAH29M8PwqwyjArSfct+JyftFgNAXbjBlG0N9zqMlEtDXmTxbP86veR9lOS3yqEfLMyKdzXefclZCHKl4GNx2XyUgyhnu8Pjtma6XJL80fZ62/z9ejDoZu8qTV4IFyg0q1gpGaLHoVbnU3ePTISbRUZ6/XVQPlWqnGRjhiwa7ylc0r/MHe6yoPqyKqk7expXeTCWl6Ar27jLsR4o4nRNLoHIQM126gzTS55/RRTszUceUzL3ZUNctJKUlOYxypzE1VeZGDpsO2w4PMTWlNlxg7lTmdgQG5F4otfaq7jMysLX04CRXc/Nybwc1bN9ECaV//0bKlK9WqoeGkvpqwDlOb/+3fv8rOVpeKpfHIssdHzzbQPI8vXWvzrdc6HK032Nlb46PHZvjY/UuMLfjGlT777ZBHzrjsr4740AM1bnQnvLyucWxeojJc9roaL9wY8sCsTnPF4s9f3GHxxnUeXX+DI1qIXqqA2O+kOXh7l2R7k3TcJ02mRJJzJhO7MEF3PLSTZ9BrdWVDD6VcZyjWa1+VMUjshKL2Au52tgjrTdxyk2RtHWN3B0MzCLwygW1hTQP1mqISG8cSRisp4TK7l9b3QCljHFts9PL5zOmWIiby/7dhpym5Piq7UKBV5m5R0Ef5gjOyYKbBbXCZqzCL9fODlE4FIvI8znyR+87BdGYnzpOKsnGnWMzDbP8IeJDzVEsl8zRRcEtGUvKe5GtgZo3fJSnUSWV/ybNr2FGWURcsVgkEbo58JmUTbXYOJl0FmTUrs6VnmZs7xNLGXl3CHPQP4KZYyyVHT2B07DkHbenSiozlkVbKd2Vu1nO4ua/gZ1Stsb9yGG5mys1ep03NczK4aWVwU+7jsr/vhpuyneLULz7LmVJW1E9ZO/htuClwQWJqMjWhPI9t3c7cVMhRgE7eslxkoao9KWM7GdyJLV0KP+7K3LxDuZnLDJQdPy+gKeBmcWxVaag6vW63pRe29JxwKUmWACIFznJFozp6atx6SLmZq0vlWiOWWXEjqSIhydzMVQ8i1FTH3RbxQRZTcBtuZlslz1nkYIpSNLNNF3kJWYFYodQsbOkFNCtgmSwWqLzPu9rSCzh58P6zaFT13gq4KZ9Jed2CzL0Z3Cz2UWFLzz3XBx+Zt4Kb8oC7benF+XIYbt5tS78j5zTf5/JeDoBsbmPP1JV6BqHuytyU1y5UrBnczPKg1XMfWtA4iAcQEJYvnGSCl0yJWMDN6dTP4eYuw+FAZW6KclPgZlYmlIHfDHLezt28+1gVO00yK6WsR4p8uoO+aktfmJ9X98AkmKpzKEKiCgS4CTwXMU22WDD1A3UfkfbzvXYXt9ZioVWnInnfccj+9hrPPvMXlJbO8MlPfRojSRmNB7R7HUajMSW3xnxrgWAyJAp6BH6XUK9RrrXwPFFVZ2pdQ2JP4li1x+/t7uIJ3Gy1qFYrmVpWFTNl+ZOmli0YZWsERY6uAEldqRo9w2Ttyuv83m//G7SaxaMfepQTCzMkV14h+rMvE70+YiDRRJqtrOBScK4GEmqRqjg9s/0qCyjqqxQBybU4kdm4xm4YcHXQZUeUn5aIKUxVnCiLXIGKqZBLScokChgnU465Hk/MH+V02aJixnmeqbS0y/7OckRVUZLkBk8lUzlUMLOIPzBtKSaCII3Vpsr9SdwIslKXnNRonXF5/vU2z69NOL7ocHLWo16u0Th2huWPfJblH/8l5WiQS9x3XniJK9duMBZnkcBN3fkAbt55U/6R/E775W9sZ9cQRY2y6/v3833xuLu/fpC5+e6P8/sRbsoFRELn5QSSjjNZhbn0Y58g3uooW6wMWWQCJYoRTXOw8VTWRqSNCeyERIL4I2n+lOGHn60+HvqjbmaH8unV+faXhpsOpTwjazwMGYpqScYliVh05AmzzM3vUW6+I9yUm6Zkurzf4GZMda6uBq7T/oRgIiVOBpHauZlyUxp+C7ipCdzsh6otXZSbbwc3h0q5KSvkUihkqQbaHzW46dgxtXpVhfJLRuVk6ufKTSlmeA9t6e8Z3AywHY1KVdrSzUO2dEnSk1B2gZsldewOMjc1V6k+nLqOV68xVsdPbOkyohDViyg3DxUKydwnCtkTuPnQp/idJz7HVbuM2e7RrBl8rFlhqxewNfHZlSIW1+Hh+TrzJZPXN4dc60v4+ZglgZtHmvi6xcW9AbuDEcfSHG4ezeHmTpuBHyvl5rm5t8/cvLybwc2K6/H4chlLt3h5NcvhFLh5aqlCxTG4ttljqz+mYZrcf6SF5Xlc3Osw6Q6Z0xOOzNdwqzVevrHNlWHAQqPEE0szBEHI5T2BpQkrTYczczY7bZ2nd4doxoQfP9qgaju83h5xvTtk3rN5bGmBW+OAb7U7ypX3WYGb6FzcHXEziFhplflEw+aVbY3n2ts81GpwtmpweRzxam/Kop3y4bkGnTDN4KbjcWJ5RtnS13Y7t5WbccrL611VKCS29LXtAYP+hGWBm/Wy2uc3O32iOCD1NZYbVTZ1h58NXuYXw9/nWPwSpjVDWp8nMi0sTSBFzMj20MYa1t4eWryO2RxTnuis757gP9y4yVPnJTcwQg9g2DMU3KwesbDGJu3Nd4ab+5dTZu7dIQ5dorYGtQSWFojjo8S7a1ilmMHApV5qEw7ESuuguRJuH6AnNiXHY7e7w6xtMRqKnUmUkjZp6GfysFqdcfcm5foRrGTI/q7NS9di/mJ1ypVeqNLkHRwGqUe5EnJvbR99WGMcphw5XuajD5a5MDtgMPIpmwb90KDb1SnLAltzyp8u3su/8D7GNi6fbk4U3GxfNTh3LeIBz+HYfAnNtOj3QwbBkGvzPuNTC/z8wlFuDbp8Jdxj1ijxVOUIZ6o1fIEvpskpr8HedJ97Wkus9zts9ToccRqYtseXdq/y0eZJFZPwa5vfZhCG7wg3OwKDtRXSvSW4MUbrj5T6S5cm5sE+xtIi9x1f4kS9gputzKmsLIGbnsDNSFKoEqXJypR0mVWzaLQ9sKUL3BQGKJO7Am6aqLb0qeEyMnK4OZVcQ4PPnX8T5eaPKNzMig7Emi2yjpQQm1/5k9eVymtzs09Z0/jEg/PMtGy+dGmbmXKNiufxR9+8wYV6lZ98vEVaSvn6a0NWN0I+9ECVk47LwuyEZ651uLJlcs+yy4MrHknkMlXtyRG2lfC7X72M9cd/wKc7a5xZaJLWKyCT2vGYoN8jGQ4yqOzaxLZLaDpEuqi5bEqVMpFhIymCouaUEZjY9hKJHHFLGKWy1O4Qrd+E2Vlct8L06mWSnXVlKQyl4LHkwnaf2A8wLINJGuNVJcPYJRpPmPoT3GoVy3EZjoZEkeQKZlmduiGW+EwfpCBJEGblEgpm5jUTObksxm+akZ1pxXSjGOZlEXiFak4Mi0XZUKZYy7BX8UfOX7EfqgGcshynkmkt9lwlG8oz+CJRGIVKmaxZJpYoQpNUtcRLAVNDWunl4i0FO/IYsbeLcrPlEp2bwxyLclPHbC1mmZv9roKbuhQK+ROStig3HZLqIrbka06HpK6lcjM1PyTN29KLzM1UwU1XKTcPCoUE0inlphQKtdXvhtUaeyunkbZ0Y/YUdhwx8LsHcNNxvQxuWgI3xVJ5G24WtnSJylK7p8jPlfxJyZSQzLw8Y1JKlSKl1JWFet4SbooFNYObmfVdgUV1rGR/CiwK0VRb+p2FQoVKUc4PdWRz9WEGN0Ulmo09CsBUHOW3KxSS7RCQdFi5Kb//vXAzy9CQc1Ti/OR3ZMSj2tJzIKdyArUCboo9NyvHKWBgpqb8q4ebxeT7buWmsnjnys1s/4mi/k7lZgG65J+V1f2uuVP+a2o/H7aw392WLv9+p3JT7N5Zwc9bwc3DcLSAm4XlXoBlodwUteNBDMGhwqLDbekycyy+V/O/wsFXXD/UNTqDmVmRzW31r2RwjkYTXNeh39kiCHyOHTumlJuqKE+db1kMgAoUKETAd5WeHVxdVAu3tKXHbO7usbvfVgvrS4uL2KJuDn11L/RFEakKcgSeC9yUv6KqjAjCmHEwVSVyVqnB0YUZ6iWbyJ+ws36d577xNN7SaZ566rMKik4mI9WWPhiOKXl1FmYWSSOfJBri2CmpVUbTJT82+xwWsTGRlI0Nh7T39rG9Gs3WHLVqRW2nfCYV0olFnS/f60pdKduZlYTlcDNKKJsWm9ff4Pd++99i1TweefwRjrYq+G+8SPSFr6C/NiBUccUlInHLmIXRXctymGUfF/cBdXw0TFloEkeAFCdWymya8Pz+Fhuh3Pts7CSLaJFrcSyLuKnBZDzhVnebYTLh/laLTy+f4oxjYkqBn+xzDSZpyjgM8achiUT3oNMIYupybhg6wyiiH8aMDI1OHLAb+OpnVdPguFNiru5ROmmwvOLy+a+t8qevdblwosYjxxsqT795fImTn/jbHHvqf8ya2DX4zrdf5Ma1a/g53DR19wO4+e4x1w/tN+9UbuapNgfKzXfx/QfKzXd/7N6fcFNDK4kNJmtIk8HlKx/+BNPNHTXgzqwrIgiQIb2sXmkqFD9IB0SGtDmaWLGnJlexlmUpqZW+fIBbDIrUhVndnER1ltCNIkaknLA96k5KEAZMI8kAEQl+ptzMVp4DqjWBm7JCaDAeBYxGAmLE7iIrWlnQuADK7FYlsCilUrWwXYvJOKHflSKWbBKUpJIfkpcdqQmhrOBpVOuGgkzy+NEwIBSlg3r/sj2i3PRV66TcZEqlTEkqFvfh0Gc6kQGk7KfMJlzY0uVG7Ba2dCOm3wnV88tj1OK0bL8KRpc8KfC8MpWGTRRE9LsD4kBuvBnISmQFXvagLha8lMpcVakup/0pwVhyTsW4k+UI2XIYJWTesak2JWMzYDwImQxkgixt6dI2GmDKaxtiO80zN4GhytwUuGkrW7rK3kqnGHaMV/eUndMfRUw6EzSZKEsTntirJe/JkccYmK6JP06ZdhKVnxLrMuGR/SWxVjqVqljPpDkxYNSX1UGxFsUkmuw7Q+VBlssmSRoy6I4IA7l5SiiLtORFCNys1ivous24Pz6Am5aUKukCNx0qjSqaqTEdjfEHIakoQQQKarECIuVZjzgOVdu8P5VBsJxfphr4eDUNr2niDxLGSrkpE76iUCiiNVdSK4z93hQRx5AoOQmWDZWahuuZtPdH+NOM5KeawE2yQiGzaEsPD5SbjmNmys20KBSSI+7kcNPAa9QY9UOmkvOlrBZZVlsGNzVKjq4yZ5LIZ7dU5c8e/hS//cTnuG6Vsdo9GjWTD7cq7HR9tsc+e1Gs4OYDCzXmKxaX1odc6/mk6YhFKQk62iIwTC7uDtkdDDmeJDSrHvctt7jSn7K602XgR1Qdm/NzFY43Sqo455neWNkiH2vWODtfYm8ccHlvwDCIqdkujy9KU6zFi+t9en5A2TI4u1Clallc2eyx3huqzM0Hj7WgZPPtvR5+b8iSGXNsroZbrvPytT2uTiMW6zaPLdSJI7G0j+j5ISdbLufnHTY78LWbW1huwoePNtRrX+pOudwf0ypZPL7QYH8U8+LGEN80+NTRkrr2vbzb5ebE50yrxmdmSry4EfHMqMcDzTrnqibXRz6XBmMW7JQnWxXakcmfr23zkOty8miLW2OBm11mbY0Tc3W6ccIrqx1may7nj9RYk3IlgZszZWrVEquDKdc7Azr4pKHNuXqN/djgqc7zfKb9u8xML0pdjVLRpr402ERKIT+pWGqit6BFHF8wqcy6pG2L9d4if3L9Fp86Z3LPmRAj0pi2DbSSRmVZMpdsehs96kszJFqI7w+xHRdNLytLsmVJW32D7csps+c6aHGJaF/DrBmYx1cIkiUGay9Srej42lms5BX8vo9RWyJ2xQo2wbPnqNghW7duUmrMkvY6OIml8v+ScV8plfTZo4y6axiNGuZoj7ivMbaO8q0tn6dvbLI30AgGs/R8h0ot4qceazHYDlhf22Fx0eGTTzS4Z6lPtzukbrl0pjGdnpnBzRmfLyzcx6+VPsam5vCZ+oTnxwEb13TOvxFyf8nh2KJkX9kMhgmSe3lrLmRnqcrfPbpCezLga/11WrrHLy0/wEeWVnipu8m1QYefO/GwCOGwwoiLe2uM9ZTzjaN0JxP+7xvP8Mm5cwoo/5uti/TDgJJSnYj9LANXrikXZpNJavP1wYY67rp+gkr/KJX1iFFnSFcKBDZ3MScDkuNLXFhZ5lS9iqukL3I5ERiWYBkGvuSgpQInhFzaysqqzhETAqRpOkBzbWVFk7uuKFp0yYKW+6y6nPpqQaxrOSylCaNxqCzBP5XDTbmy66nB17/xDW6t3ZQWAKXY+JEqFFLRk6JqFXWQTPoMvvT8G9SqDjfXB/QHGmePN7CdCd+8vM0nzh9TwOzXv7LOMbvKpx+r4TXh6dcmPP3amKOz8Ni8w4MrKRe3JtzYSblnucy9x6tMQhkf+LiuxcJMnf/rN/8YfuNf89PhgNMrC4Q1FzsOmfo6oS5FXFlWouVW0KwKqW6ruJjUcqjXLZULOZTgWN3AUVmTWXusXirhlmtqIZLNNZKZGXW8g0uvEq1dJ05CfClicC3G7SGxHyl3TZhE1Cpl6qL6FCAvE99yRY0PelHAVLk6DKqlMl61hu6IQjAmmE4JxDZ/oL4rstIz0YQqtlCjG/F6FLb0PFfzcO6mgjDTXF1xGGjmzt68RT00XCmyVfdnKVOS3FDNkLIJnShI6A6GVDUdU43VIjX2Eati6IdspBHXiZizK5yzSyo6SbOFnIT4/S5jJ8S/bzGzLyYh9uwymmRuinJTFoUqNfAnpO1t0opHXJ7D6vQgGJK4tgKUok5PR0NCaZpvNjDHQxiPwHZJS7dt6YmAgVodyw+Iuvtgewpu7itb+hMYrZOY0ZSRZG52OtRcE9sRW7pkbzsqVy5TymYqLXkbyjprOmrBIlO5ZePpTCmYtd3LH1WoFIstPVbHJ1NuioLTzkrDRLWkHplb0g8AZ/F5kWMpVwWVwps9v1xGVDtX3pautkEMxHmclGynnKeH4GbGPLOxW7bAYAAAIABJREFUqRqfHlJuFpbrjEPJmSNwM4OQkp9awFH5PlMU3j6n1KKFAHh5fskVlWeXrzl4V1EGSrkpS/nyfsVqnJdW5cpk2a8CuWTfHLalF0D2YG4i+5msnCh7P3dlbua2SJVrqUqcM+iWQf1sPxdws7BwF3BT5cTmlDITNeaLCfnXQrn5/cJNeSonV6sWys0CbqrzRSBgKpnP2SKBPK+y7h8CoHda4rOoiSyzM1HjM9vO4GY2R8ngZgFDCxgt7+92AZGtLN6HlZpZLmoGyorfkXNVFmflTxZXkDAejZUt23Eclbkp98uVlRXqjaYC3GrZTuBmrvQV6KfOt/yYZWqubAcXecAC/QUC7u/ts9vu4JRKLC4t4UhzdyBt7ZpSbsoVTa65at4mn0OlXERZ5af+lN29DrpbY7Y1S73skIYTttZu8MLz38KbXeEzP/GTytUl1uxOt0OvN8DzqhxZWMa1bQI/U+0btig2swUfyT2WbVWf3Tik1+0pK77h1WnMtKhWKqrESa4HallBVI5KsVrkyWaZm0r0iCG3ZJW/LXDzj/79b6JXqzz88AMcaTgYNy8x8+xLOJeGauFPnGJmq4xf1Yn1WI1JLFkgkP0sjnFR+8eilk+JJiHBYEISp5iyEFcusTed4msaluRcDn0mRsJIi/Gn0piu4U+m7Ax30ayIk40aZ9yqzGLoBTEdf0J7OqGdBPR8KWEKEY9m1fa4x3E4K5EgpsU4TtjzfXaDgK3phK0gpJ8mVG2D+yp1Hmg0sVZCWuc8/uK5XZ6+uMeJIxXuOdNgdsZm9uhRjn/yZ5n/9D9Wn+lQ03nhuedZvXGDOJxiSha23JM/yNx896Drh/SbmXKzEG4Wys13+/0HtvQf6LC9H+Gm0Byj5KqBk9w4jDjglSeeIlnfkZEOiazcpAaGCvCWfA7JSMr/qhXfrJFMhXqn0saZtcNOZNAk9jlNw5MLunqMlDBIJlDMXhIQxRonbIeKnTBOpwSRDGjFCi2wKbNdmGasQGWpJDdoCV8OGI8EVskgT25QmcXa1GU7ZTAUY7sxlZqFY5cYjaZKKScwVNOyMPZsRTwbuAkQtZyUWt1SA4HJJFIANQqzG3Mm0xfIl8FOGdjJtpTKMjiLGA6kAV0FnambtRpsKpVNNmhwPZ1KzUA3BLImiAVDLPICVQUOKjgr0fKGhleyqcyUCKYhw+6QyJcbmSgTRBVb5NdAWTMoL7jEWsy4H+CPFfNQGh7JNXETE0lIMcsG5YY0X+tM+wHBUG7EAqEh0mNsOXxGguPZlKueGiNkcDPIbemGynuJ0wmGk1Cue8r2NBlHjGSfSgOrCqe3FNQy3JhSXZryDJk/MOoKkJEBXUAsRRlScmDrVKvymFQdm2E/xkhExSANfjLINvA8gZuS6SqNhhnc1BOBizFhGuI6iYKbMkMXuDn1fWLNxopMImOIbdoqk1Mm+ZPBmGCYwc1Qzk9To2TolGccwiRkPJwQTuXOLtsn2S6JgpvVhs1kEDEaFnDTVoMs0xK46anBoMQdhKGMhkWBqWHaMZW6pia/+7tDImmrjuXcF1s6KnNTzrGiLd3UVWVuZktviHJTjueI6VTQpY0Z+7gNSyk3hz0ff5iVUqSaFODoKkw8TWy8khTNOCTxmL1ymc8/LLb0n+amWcLsDFiqOTy2UGWnPWV3MFUWE8+1uX+xwXzd5rs3B1zvTdE0n3nH4t6jLXzT5MXdEe3uiBOJT7NS5cLxFpeHY1bFai5t547F+bkqK40yr651eKY7Uufp4zN1zs567E0Ebvbp+yE1t8Jji1U16Lu4ukdvPKbi2pxdaFCyTK7s9NgU5aYmcLNJXNZ5eidk0htxTE840apgV11eWuvyxjjitAtPHGswCRNVRtSZxJytl7hvvsx23+cL27vUdJsfW5qhaqZs7I15Y+ij1R0+tNhgPJjw0vpAAZ8HV+rK9vjq7oDtyZT7aiUemy3zaifk6b19Hm7UOdMsszaccLU7pOkYPDzfYD/W+NLqOg/ZLieX51ibZJmbc5bOyYUcbt7cp1GtcO/RKht7Pdq9KccaJRYrNnu9CTd6E66YMUls86CtM9J0Htl4jqXLv8ewc4nErmMYEXZYJjEs7IkHDVmw2OJsdZsnzuo0jtTZWvXYuFamvevz5PmY2Qt9bAl5b7vojoGx7JDGHuO1LrXFsrqWTf0eZslDN2r4fSmTGeDWLNqvptTPZud10E2xaybm3BIjv0E4vMSsV8GPVzC95+nuzqEt3I9ujwgHQ9zWA9RKbXYuXiF98qdJV5+nvHeDkt4hDEf4gYlTqzLuDDFXjhFv72FG+2gzR9nrh6xvbXNl1+LPv91gT1b1F8f84oMn0SOf7uYuFiH3iO3+rEF/MMHWyvT9Np2dEpU0wmr5fGnhHn618hHWzAqf9gJeH0347prBA5dCHiq5LM7amIbFxNfZY8paM+BbSzr/6/H7+Eh5houjLXanQ+4vLzBTrfO1/ir3JHUeWTrBrj/ijFPl0u463+nvsNJa4Gy9xa9ffppPzp9hlBr8xq3XmAZTylIooYSWWRFDJbXwZeKAwdeHa7STEMs+yYX0DBe6DmvrHZ7t9bFubOLtdpmebHH6ngucbDVxNQEZMjmyMMSebpj4kk2VTFhuONjlKnujhHG7i0j3byUlLMkarJSxJadVqbYMyrFBOTIIHI0xGl4yZMfxmItTglGIY5r8DbGlq7Z0iSTReFrg5vqqWuQxdUNZ139U2tIVfJO8YVGS6JIGpvPN51+jOlPDFeATSQGCyXp3wKWr+zx1YZm2FvKvv3qdFbvOjz8yR3PR5NbuhNdvjdhuh2zsTvh7j7hKafJ6O+XMQokLx0t8dzfiuRe7PNCMeeTx0/zOf/iX2P/5Czwc+cw0yjhemXm7oSCaygvUAibjAL9WIam2aDgWM6K6ST30moN76xrbtzYw55dwSmU1XghNGTTYlG2LYDTF6bSZziypBcr00qukN9eU+igxYmXbTpozWHZJKZGCQR+931fH2/bcDKQFOgN/Sri8gG9AtL2DO/Kp1pvYMw2CKMDvdYiMUq50E6dN5rZRi7B55qGMUQQU3VZp5iFtimLI/2cARBYfM6VnTpiUIDDTiCoAIaWFroY9yor0qjOzmOUKsTZFm47Z6kZc63RpnDrPUsmkHPiE04lqJ48mMd8yNf6fqEvDq/JLtsdyZ0Blpo5VcXH29jAnXTqPHWfoupjjKdbcUfB7pINOBicrNUSFqXV2MWtVAruB3m1jhOMsc1OOXZgouOlLkNtME2M0QJ+OiO2sDEoWF+LxWAFIp15Hj0LivV0SwyWsl2mfvED/no+itU7ApEMQD9V4rubEWE4FUwFOVy3kC4TKshZjbAFhAv/k31R26e0MVAWIBELkoDNMsgIYVdShGViGFJ4kGNKWLqMK5bjOjqUse8sIMpZ24zTGtJ0suEwtCmTW7MzBJ+PQzAIssFB+Jl9VMZqM+/PcVmmvltLQoh1bfp4HtqrfPdxgnkGs/H0INMwzMwVWFRbs23BTQI4gj6ysR8ZKBZQr4FoGzGTgKjDt9msJlClAcLbjxCqd5RsK3JPnKhq+D54r63E+sK4Xr3fHJDAXGMvrFqU9BSwtIKGy5B9Sscp+kTxkUbjJ/jyAfvkTK7hrSJlUpP4e3meHgWBhIS+2V22/Eggo2cnBXKaY0xzeblXa4vvqWAg4VNukAGY2r8mUoLKPs/zUDNxKIVUGQwUAKku+msdkwpDD6lD1WVfPJ3OcEhPJE87PzQP3nspWzK3ISoWpqTZ0WZwRtaAoa9v7+1y/flVtukWkCnVOnT1DqzWXWfrzOZpY/JX9XWaWeWSGEtKo/FgB3xmgl/06iQN8yc3e21WlQOXmPItLR9ATn+mopxSQplbK4hzsrAgrkg+MKJklDyIJCSYDVjdukVhl3OoRWjN1qk7M9uYGL732EpYzx5NPPoE/SZSN3A9GCtLKgsHCwlFmZ+cJwilx7KuxhnLsy7xQCqeUgjXCSGO6bckZ7eBUpVBojlKpdKDgVXNUtXghc2o5FtKgnreoS+1uauInmlJ6rr/xCp//vd+BepWHHrmHo3UT8/JlWt98hfFqn318xlMd03UYiJqUhKZkh8t8VhQdopSfxrSDkL0wUEByOgnwZSEojViwXS44DZqewzD26Y37bKcJe1FKdxTTkYUEA9x4yrlSidOVOk3bzeaeScI4Chn6PvsEymFgxSmOadE0HY4aNouGhZJIiRtRCidlbp3EdNOEjsxsDY0jhsdR16OzMsI6afPq621efW2AN1/ivvNzLNRt3NlFVj7zCyx+4pew5F6rm3zzW9/gxqoUPInQXxZWkg/g5g9Eun44v6yUm3mAzl/Ol/4WPnaxpf8z79oPZ+t/CK/yQVt6ttJerKMrNcahQiFR3pklVzRrmTKEhD968K/R3dhllIAvwfVy7ROIKCuCkr2pJYhgTUzrkVjW5bfkoi03ryhWk4IgDqgGIQ97VR4rV1kU+ia5SiJv0zW2koCJH3HSLdNwYBKJCk5uDTaxJRf////hZrZaJgN8yU77AeBmPYebnQ/g5g8Fblo53DS+F27K+EIpN98ncNNrWLiNGsNuBjcFtiMWF6XclA+J8z1w808e/jS/eRhuVh0eXagcwM09FeBu88BiQw0IXlVwUyIlpn/lcNMRuHlrj/4og5tnFhoKAv1Vwc0PH2lRMVI298dcGk7Rag4/ttBgNJxwcT2zjT640rgTbtZLPNoq82o74Jn9toKbp5tl1g/BzYfmG7QjjS/dWuchy+HkMYGb8ffCzdV9mgI3l6ps7PfZ70mh0G24ea035aouygGD+82EXS3h08PX+Inul5kLbhLbZXwrZnbuAtXlo/hTHWPuNGk8JVr/KnH7WTUQvLWq88q3tzl/4j6eetSmvLRNMk4wuh4S1WkdMdHiKv3VDvWlDG5OBG66otysMR1Ik+SQUsNm/yJUT8vES2eyHyPnYO34Com+SDR+A20Ugn0KzXuO/vYypaMPkJp9+tsd9PIJrPQi47WIpX/wLxnf/C8kt56FYIMklgmQi12rEA0MZu79CPtXbmDoXez6PEm/h7/7Hb67eovf/LMq15JZ0soOPz8/5YEzK0wGAeNhn2PLOhfOmAymCa7ZZJCM2N+0KEc+5qzPl+bv4VfLH+GWWebTXsil8YTXbuncdz3hcdflSE0yTAyGkUHHCNis+XxrUee/P3qGnz95n1J0d6Zj9oIxX9m9yn/Zusw/P/1xWnqJ/7T7Xf7RPT+GEyR8be0K9XKVHz92li9cfZEHmkfp6xb/x+pzpFOflmm/LdzcT6Wx9BTn45M83HXp7Y54Jpigj/uML75GY3aGlfsvsLDQwBW1hkzAdFlozODm1A8pGRH/4Ml5zjQ9Xry6z63dETOVWV4kZSseYXcN5Wzoxj6j2MTRbSqG5GaltAOblhkwSaAsEHAqURP6+wpuqvxGadqWxVd9BEmZ51+4jlvTSS1R6wcYesx+W+OFV3b47INLTLQpv/70GkftKn/9oRatWZuRqBxLOs9d8fmPX7zGf/PR4yzM2bywJnZujWNzZXbHI/78mxdZTnq0mjZv7F2hdvMy080rJEHIA/YRniyv0F+YoWfE3Jhus9Frs9rrMupHPFpu8DePneKe+dPEJY3g8iuEtkn9wgWMUkkV/8iCcCBug14XDEvBTb8lcDNEu/Qa6eqaylZOzEy1b8/OYTsVAk3DF/Vltw3BBM2WuB0bMzKxyiWsU8fRSy7j9Q0mm9tomolRr6nYGYIpxpEzGTA5SNU8lMemBoYpWjIs8MzBoxQky909arwUSqCbwJ7D1vacEB0a748HQ6LuLq5u4ZVrSsX0xs4Wv9HZ49vTKfd+6Mc4f/oYC0sLuKaLPQ5Jgpgt0+SyLMJOBjyol2hKI68eKoXk6ZubnNncJrwww8STxcwpxuxx8PtwF9zUO7sY1Qqh00TvCdycHIKbcQ43vUNwc6iiBe6Em2DXMriZ7O+QmiXCWoX9U+foXxC4eZJ03FZwU+JmfmC4WbTUSzZdIqUdkVJ2CQwURbVafHAyuJmZ0DNJoYBNKeIR275S50npkCxKq4Xp7NgUKkRVMpVnLCrVuUAjBUmTHG5mKkhl+VZg8FAJVQ7ObsPNvDhKFmHlOdSDc+XmXZmbBcjTJY8xbx4vYOPt7M7sBFIuHxUcmBUKKdAW31YJKhCsbOlZluSbwU2VGZmhzay0xdCVarHIiy1OVQUm8zjQw3CzUNAeWMaLzNA8S/JuuKmsvnnupzx3oSQtgGtR0nRbpZtB18PbUeRcurZ38PMCMB8GqPL/oeQx5+9d4OZh5eZti7tcIzLQWSg3C7iZKVPFISBg7nZxVAFai2xE1dyum4zHYwVAC/BbwOACpIoK1zB1pdRU54C4CHSN/b1dvvjFL3Dzxk3mZxucOnmS/4+9Nwuy677v/L5nX+7aK7objW6gsRMESIriKsmyZdmWJVuxPLZlyfZ4PEklqeTBk0plXvKQh1SWp6TmxU6mPFUTe8a27JmxYlvRiLY2S5YokRRJAAQIgNjRe/fd7z37Oanv739Po0ntlC2LU2QVCKBx17P+/5//d3nPe34MMwdmx4EI96NWKJrha+wpN0W9qUQqYo8QlaeGUTpEOmqht7uDIYsrJ2YxOzcHLQ0xGnRk/kkhha3nMIpU8pBFG0wBBiNCihxBewcvXXoN7VGBhSMPYuXwMqpWgvbuNi5fv4IodvDwI+eQRJEIV8JwgNW1Nexut9FszuDU6dOYmZ1GHA+gaw4MiSMxoVEZzeOVLfHhCMN+G+3WDhoT85ibW5TWeO43nljcdrSuy/7jPhpHR0h8BxcmDBthnEjHwtbtK/izP/zXki39yBMPYm7KRvrSRVQ/8xzC9QiX8x62A6pSU1konTMNHHUqOOJUMaFzbEioCGzpOVbzCLsJ1ZhUKWvisJozbBw2fNQchtclyMIIIw3oahp6SYohm83FwBdhyfbR4Lmk5TAzwFCJMXALHbnNJnUVURBIjm4BOy7AyHZfJB2aEt+QK+gGAlrVDQ2BlklMS8Mz0F+OgVqC3naOzkCDWXWwMFWBb+rIJmYw89O/gtkP/VNQ4kO96nPPfR23bt1CFGWwOFYwtbfh5g+Bvf2gbyHKzb0L4L6479cPVL73tznwdqHQ976x3vDIt6Jyk6tXFjM3Gb5JlUmc4/2PrGD1+l2MUk3gJtOYWOQiN7bxAFh+F5uvuvnQcccLGG8STMjhIw9Bwwcn5vGBiRkc54rYsIdAS6BZBnYJSXMDS14NDcfAMIkRhGwDZo5H9Dbc/B6Um7RxD0W5SVXF96jc5A2GChHtR1O5yQG3L8pNZUt/U8rN7wI3RbnJbK7vVbmZcnDP1sa/P+Wm26AtPUfQf71y8/VwcziGm/a3hZu71Qo+/dD78fuP/RxuGz6sdh8H6jYenVVwc6sXopWm8H0HZ+Yae3DzVo+qpxAHbAunF6YQWSZe2vk7UG5u99CL7ys3S7gpyk3HwvHZCVTs+3Czoet4aHECqa/hb7dTpdw0chyZfL1y85inKeVmnOH8d1Bu7oebotys23hito7RKMbL93ow9ALnDk/ALpRyk4VCZxo+Hpmu4NJOjL/dbeHcpFJurvcDXG8P0KRy80ADrUTDM3dX8TCVm2O4uUZbuqVjZbaBdpbhwt0dTNTreHC+rpSbvQiLDU/iAHZ6Ia63Y9wsXOhhggcrwKqt4xeSK/jN/jM4HryCwrQRTpiwVhYxcexBRKmO1D2OzuYI7Vf+Fu3bL6GfVeHXV3Dh7hVUDA/vXR5gcn4XRWAgb9swKim8QwbSgY3ReoTmAlXPQBB2obsONL2GqB/DtQOB/u2XNFSPcgJiY7STQncyaM0awqwG39yBEesIkjomDqxhsHkA7vwJwArQ3+zB9GdgW+cR3s7h/dL/Bq17G9naa0jidcRpAMOaRmVmCTurfcyeeQirV7fhTk5i8tARGJuvIX7tE7h563n80TNTON9zkRt38eFFHWdPHcegx3yuPo4s23jwhIVuP4KtUyHbR2/bQzWPYU5F+OyB0/jdytO4o/t4H5Wbo1Dg5skbCZ5wPCzWTQnFH2QWgixCuxrjS3MFnvBdPDoxh0nGWjgeunmEr+7exp18hH986FF4poVn1q/g15fP4enZZcTMPswKVKMMm/0WmlPT+OKd6/gXmxeQRiGahvXt4ebwHnajAJPWMfz41ON4XJ/BS6+s489u38Dh+Wnc+eo34Dk2lh84gTnCTXFCKIWcS/hgmBLHMVWx8PiKskhutlKcrKd4YJqxAw0cWzZwu9eFmRpoDQ1c72R4bbuNu6vrcHMfiTWLgTdCJy3Q0GyEYQrfLN5icFPZFlkeEFohitjGy5fvojll4KVru9jY7uOBI1XUKj6++I2BqM+rdoY/eeEWjjU8/Ny5SRRmhufu9BCmNmJtEs994w4+/uQ8zq6YeGEzwV9f6mN1fRdu/w4a/VuYWpnCK7evYXT1Bn5yJ4Lvm9g6uYiNSg1XX7yIiy/+LTIqojizKwoEYY4sKvDe+Vn8t+98DD918mk4po3h1ReB6QkYKyukNNDTDEaUIu8OELc7MCoVOJ1dxDMLEsmiXb0E3F2VPFF+ZoKnSDPhuDXoLKuIQqDXA1gs5NDKaYmbgeaBoNmAVvVgDAbQOj0BElpNRbfoUYDYp8Nj3GBLubH8Wf1ell0zD1TRpbJad+wIFRWZsp8qC6tSGclC3BggqSxPNVWZTGx09QDFNr9LCsOvStvu82ub+B/7O3g+LvDoO85i5dRx1FaWEHQC9G5vSumQw3IQo4KBm0DPOOmPsN5eB3q7+On2CB+LAP/0JAamhr4dQZtehhb1UfRae8pNBAH01haMehWJOwmj14JeKjctX5rZi2F/rNycgjEaQB/1lXLTq8jolspNfhujVpe817y1Dc3wEDeq2D1yAt1TTwOTy8hHbSTZUOAmb/FU2X6zcpO3/kxU0wJ+3qDcLMEVt22p3qR6LRflpqq5FyVgUgjc5GWCSFIpKjm9zwRuZhK1RHUeret8mlRK3u9hZp7sWB26l9c7VnYKzKRyjLZ0UV0qqClNy6VFeAybWAYicwWOm0S5Oc5eHSuBS4XdfReVUg8KlCRw3RM2qBIggrTycym1JDPmVbkVnUQC7vYKhZR9t1T1lYCvhIly+I4zLOX9x8U8/Pf9wLJ8XPnZFWiiep5uMgV4S9C3X7nJnxHcJGkCy7T2HsfPT+hbgsXSvs7X3P/eahuo7/BGuKlKnAr5zqU6styG5WPLY4V5zPwcfM8SAJcglO9J63UJI/erOhXcLBvKC3iuu1cetP89ygKiEm5SJbqn2BxvgzLzk9+Jx4RrO+j1OkrValNRamNzfQN/+u/+BLdv38aHPvAzWFxcxKHlZcnJVHmhxF06HM/d+8zl9lHfnabAMs5AXWJouU76O7h34zrCuMD04mHMzi3AyGPkyRCGbSEtOGeNZVGDzd6xliGzWKKkwU4CXHvxeZx/dQt28yDOPPxuLC4cQB62sLm+ipcvn0eluoCHHnoIlkWLeYRev43NzQ3JkpybP4RKpY4Go7MMnnf8XIzeIExWBUl0bGVxiFGvg1ZrB7YzhYnJA1I6xMuubXEfKDjvOJaUrbFcTQlV1XxPYzYvS2tNE1v3ruM//NHvw3SreOejD2KhrkF/4UUs/9WLmG5r2LBCjODINZTRNo5hoGbo0gLPMTAX5xDSkWki0XV0zExs51LkA00KK2uxJtmdXNSwoxxxkSK0cvVauY4dX8d1LUATFtwccOQ8yBFlufx5ipEVro3IFEMf+pqGIM2gxxq8VEeFKtQ9lbe6rzPrPDR19M0EMFM0Gg6wYiEcbsPvWvDtChJSBxbr6S5w7ASqP/sR1D78G8pHUADnn38ed27fRpJk4jyhoOFtW/qbxlw/tCdq/8OzW+MzfNwk9O2agr7Hn7+t3Hzz++6tCDcLZnF4tKnwgqvBCHN84IljiK6vw09suJmlbCJcaRM5PySng3ZOe/w7f85OcZ/2dVptQAVngrqh46jv44jtysSz4M3F0BEXCdpFIs26846Hqq0hoI0iM6WV1sx/VOBmaaf50VRu/qcCN/XMvm9Lp01iH9zs0pYeUa3Ex3CFNf3utvQfEtzsdWLEzEUl+PwBbenfCW56zQYGnRDh4DvDzSwdYrdaBZWb/+adypZutHrKlj5XwyZt6YSbWSrKzTMHGlJ2c+lOH7cJNzXCTRunFiaVLZ1ws0tbeoyJSvXN2dK3u5KHWfdqeMd8Fa5p48K9XWVL/zZw89wYbn5lH9ykLd2pjm3pQYZj+2zpLAJ6oy39r7Z2UNMsfCu4+STh5jDGhdWeBN1Tuck9eJFwM4wFbj485ePKdowvtRTcpHJzox/gRmuApmfiIcLNGKLcPPct4OaRmTq6eS7flXDzzFwNGztUboZYbHqYqdrY6gW40YmwyuiP0RAP1B3c8jx8sLiGXx3+OZb7z6HgCv38DBoPPA27No8ijGG5DnZuX0f31YsIN1q4t5nj+t0ONic91K0aPnwywdJiD3rioRh4MKoR3PkcWc/DcCNG82BNfBujoAPdoZKecDOB5waoTrhovwR4h7nkbiJpsSQ4R+JpaPU1NCshfLhY24lxcAkYbJtAbRK6TfdnCMNy0Wy20b7aRnL2PZiyNNghr+09DOIEem0FM6eeQG+1heqRRWzd2kJaO4LG0gL0teeRXP1T3Fu/hj/4zDSe3WhjeTLHB4/VMDM9hdGwQBwFOHywwNmjBUbDCK7ZxHbYQX/LQ4XxJFMxPjt3Gr/rP4Xbuo+f9BMFN+9oOH0twuNeBYsHmJ3nYhQZ0AZDaJMWvrTioAi3oNl0D2iogAN2Rp1AikmmWHGkm0jCCAdcG6dnFnG4OQ8fJryiwMrMjKjnfv/lr+GZ3TuIGJ8xtqVz4l3a0jklTzXa0lexmw0xiSU8Yj+Io5jC9fUUu3wtAAAgAElEQVQuvn53A4cqNdy8cBm6b+HwyWNYmGnALzLJy+TsxuNBa1gYhhHmmx4mGhZeHKS414vxwRkN7zvcQJFXcDBfxdwyG7yrAu9NV8e19gifevEebq5pqDs1bBsxtmwX01qEaBTDNqy3FNwUUMKjOcoRVkxRcP7hX19BtaLj8vUWwn6GH3/nNJZXXHzq2QxfuXwHSxUf7bCPdx1v4MdONdHXgL94NcKzr2SY1SOsTGv4yYd9HGpEuJlU8ZevRnj+G6/hSLaN33rfMSw/fAbPfOFvEF++jkPPXsZmHqL7k0/j5vQ0PvPJP4N26wKOPnAKjXoFcRChOxjChIXHXQ8f8up4wD8I3XeQvfYKrLkZpNPz0AnOmC8ZRMj7A+TMunFd2O0WktlFaMwTvXIJuKfgpoDTnG26Giy3JrlotKtnva5ki+U2lT0m7NSA5liICOWqHnS+bm8IXbeg1Wvg+K/oD1BYnky+NZOKPqqYFOiUPMwxbDEl++1+G7oCQGq1e9yVLSraMQHdK6FREEIti/PPbmQgMBO4vW3J7A4cR+JfXlrfwf8Sj3BlZOCRE4dw8MgyupaOzmYbxpDlQRra3TZmUx3eoUlRZQ1HXSRFJur8nxkl+CeFjcrZWYSWgR1tCG3qELR4IMpNZp0WbEsPCTc3BR7H/tR9uEmoQ/g4hpuh40CbmoY5GoqaOqPryKtKxAPb0znJN/l6pBftXcBwETd87B45ie7Jp4DJw8hGbaTZCMPeN8NNwkVOuPfb0qmQLOFmCa7eCDfFIjyGm2LHZd6sbkheHsuiuO+oclOAjJZ0lauZExJqBQzJ5aQuj/uWkRlqv5QKvXJ/KwijLOclyOTPSku5An9jiDpW66pxEK+busBUZUtXU1RRiPI6Nlb48f1KiLr33tK8rT5LqXQkJCsLbhRAo6VagcYyJ5MtzALjFSIVqz7/2w83S5XkHtwcP7r8DHyt/eCs/HxlVuZeC7pAqvuN3/xqZS5lCS2Z2Ug1bQlMS0Xmfks7m7L5OD6HOZqvB7hqG+xXZO41lBv2nlW8/C5vVHBSucmf8XPu/14lyNwPN0uVJX8vMzrL7UDIJsdKnitFoahO1T5l+Q4/s21aohTdfwyV26fcHrxl8bWHo6HkcxJu8gi8cf0GvvDFLyIMR/i1j/8q6vU6qtWqxHrwWKNqkc/bK7jS2a+gCnYkMkwUjgR0av7K8yLONKT9FnbX1hBnOpoHFjE5MwstC5FEA2Xx1lmCm8DImTUfi9iDtmqDLpphD5eeexb3tgMcWD6DldOPolHzkY52sLW+hq+99DWcOPkYTpw4LkU8UTjCKBiM8105E7bQHwQ4dGheuhSYNkGgSzEQrelluRcz8nc2VtHrduA25uD6dbiOC89n4Q0jrTL5jgSMMSMlklS+pyinx5mvtPhXCIlXb+E//MkfI9dinDo8g1knQ/XWLZx64RamVzNEtobQ9JAxV5ifOqbqO2YyhmRoa3EGK2J7AiPYLAzsRK7REguQFnBiwM4NhJ7K+68GPHd19CxiygRTKdDxTVxHjOnMFeCpriu65KzqaYgJvrOjY6Rz4ZwRYo7sqyhLpbXeywArzSUrWqeaumBZkYaYtn+W2RUUZWiwT9aRpwGqOwk8s0Du6hilBna6KeLZg1j+td/E9C//UynOZSDPS994Hndv3pRsaW4/KrTfhptvnnP9sJ75OuXm+Lp+fzlVXee/r7+/DTff/K57S8LNsS2dF17GB3LA/OePvRtY24aX6/BzA2amClOkCI8YlAv6vFlJ1KQKQ+eaDweqDhsgtRyJrlZ5DWnDTJFJ+5sFK3OQmAlaeYg0TXDQd9F0NEQJQRFvFbxxqwVpNcD5+83cpA2G5TbfKnOzXL39gWzpvoFqnavdOXp/x7b0HwRuprRl0Ob4I5C5+Tq4qTHTtFRuxuiOC4W+X7hZb9YlknXUH74uc5NjoO9ZuTlIMRpE9wuFqNy0M0xNu6pQ6IcJN7sRwj7hJldvX6/cdL2Aa6Ug3GTm5qcffj/+zWM/hztGBUa7h4W6K3BzuxVhaxBiN1W29AfYll43cenOAHf6xC7Kln56bgKhKDdH3wFuJqi5Jk5Of+fMzatjuNn4LnDz2rZqS28wc3MMN7+8lSCkctPMcWSq9k1w8/Fx5ubL3wJulpmb3xZujiJcXKVlqJDMTS7hXNjuYzuIcKbp4+yUj9e2E4GbD04puLnZC3CzNUDDM3F2roFONIabjocVKjdH48xNU8cRKjfzFOdXdzFVr+HsXB1r233J3Fxoepiu2djqhqAtfZUrRsEAD7ombhoO/jP3Bv6J/QyO59+QrGBUm7D9w5IzbKaMKSgwDNfQunsPo50M7baNr7+4is+st7A4cxD/5XtncOLIEMXIQNJ3YdYjeAcSaKM6uquhKDc5eSHc1Ag3tZqcIyXcbL2QonbcQKbrCLZzeBUNWk1Hp5ej5kXQEhPdno2ZgxmGOxEyx4blW8iGmUzWJ6cKDG72YS6dQDFah5EW0F2LFWbIzGk4cwfR2Rpg5uQ5JLv3ELqzMBsGjK1LsLsv4d4gxe9+ehGfX+vgoSULv3nSRzAaYWc3konViSMWzh1lGUEIx2iik43Q2XThJ4HY0j87dwb/l/8Ubmku3ucnuBJEuHQbOHElwDs9D4sHfGSuhW4vA9pdWDMuzp+dRi/dkKItt2CGnSFtoGxyTsh74gy6ZYAu3oBFQIYBT3ckzqCu6zjtNVFYBi71ulhPEuRZKvlOnG9/M9w08SUqNwF4xSL8VQ/arT4KvYbK5DwacYqbV6/CcDUsnzqG+dkmKtRoZLRaQpSbhW5iGIaYb1ZwsG7j3ijCzV6Co76Np+ZcuFR/3ruJp+YnsHVvCKeS4cBSDe3MxV/d7OGTN9o4ZNmYTA10XQ8T5gDRIIKvOW8tuCnjEVUKkZqOTIj+p9+/hM5uF82qhtOHmzh33IPpJfjGVQe/8+kXcHJiFo+cnsETxyuYdlO00wIvbuV47nwHx6oZnnxkCvVGAi/L0CtcfPnVDXzl88/C317DT737HOZPnII7Pwdn1MLu//MJXGvtIn7XU9j267j0ta/hySNzeODxx2TCHzKmh5PwVMPi5hZOX72Nie0E+bSB5OLLqC4tIWvOwqC9U6PCM0LS7yONR7JQYLd2kc4tyQQyf/UiirurMinNTZWLyYw43fJg1znhS5H1uyiySJq/C8MS1W7KFnnDhVWvQM8i5L2BKkAslZvDAJldF4jAJvZc7I/j1mNCnHHmmwEFN/agZlkauW/IzCKfsuDj/gNVYYs8j790S7Lc/F5LimVi20ar28fXNzbwf6YBXksNPHRsGdVGAzvhQEoBa5YDy7axM+jA1nRMzEyh1+4iGPbhelXUXAPvHgT4WFzAOz2B2HPRNhPYU8sw4oEoN6mCR7UBnSqz3U3oVR+ZPw2tT+XmELllCty00kKa7kPHhjY1CZt5goMuUtOC5teUGns0lJgmo9YQ5Sa6LSmMSuoVtFYIN9+FYvKw2GPjbIgRlZs+BboVmCwU+jaZm4SbuqUyNwlhBODsK0vhdYfWW+atCuwi3GHpCGEB27HHcFPc1GOgKACTsRaEDIz9Y2Ymn0/Fm5w/Cm7yZ2UhqKgfCapFGqdK0fhe8v6ES7wWKao9Bp+qKFMy7AVuKgWjQKgx3OS/C1Il3DSUKlNA0zj+SZrYaaKXBnmV/6kAo8qxV4BTTWgJdcqf8yMS7IqqdNzEzdckJOUcw3ZoC2ajtwTAy3fag4HsAhgrVqlCvA9jVQN5uY35c8K9/Q3kpX3/jXCTjyHEE7WmWN3Vf6VCs3wPWrkJOHneeR6ViuVjy/z++1meqoRGqZ/5miXslf0mGY6vB6HM3Cy/Vwka+RlKuFmWPe23/vO1SqWnspOrRYkSsJZwtQS15es7li1KVR6rAvHG6lOe9NIYz/0twF3lgJbgmt//2rVruHDhAsIwwEd/5ZcwMzONBnNsdeZYqlzZUg3O/ZhmVJxy7zKTv4SbLJ9SpXKyz3ID2aAtcRH9UYJEdwVu1jwTwagnBWUGuwdSGrFVWRWhI18zjRLk0RD93W1sdlrQvCbml86gWa8gGW5h7d4dfP3lr+PU6SewvHwIRkH1OCMAAoRxLGCwWp2CyVIwLYPj8oxQGayiumbx51hxncYhtjdXEQ76qM8twq81QWeTinVQxy7/zhxO2b+MdSP8G6uluVCAgjnZOob9Dq5euYKgvwsjomtnC/XNNZy9sIrZWwl018RAdyR3mRFyjKYzuW0lv1aktnBSdmZowgECF0hNlUeqZTnsRGV9Dj2WBQP1YQYz89BnrAEdX5qJQc3Fa1GAiZEJRxSqKrOVkRF6EWOaeZeOhj5dCCzK1bg/mf2dINdTeJkOi8McuaYVYJVvzqg7Q8OIt6GiEFZgrVQRGjmsu214RQR9wsPNMMNrGz1U5w/jyf/mtzH3kX8MzSZQNvHcC8/jzs0bSEcjOQe5kPg23HzznOuH9Uztnz+7VfDiU660/KC/vw033/yueyvCTY7UxJY+bjinVffWEx9AuLGGnGoBDn442ZM2aTVEHUfD70FzWcUzgJgXHA7OzEJKLORmGsTI4kwUSHZmw4ssZFUdm+kQwyjAQr2KKZeKmARRwFmkhcLkwOU/Abipj9vSf5hwMy/g5KYE9L+uUKjPQiEOFDWZvEih0I8o3FSFQhzcx3u29DcFN01IQc/+QqEfFG5ahJszngx0/77hppXFqlCImZvfBm4WPKf8cA9u7hJuPvST+IPHf17gptkZw00pFIqwLXBzrNycrWOmpuDmbZZIaRFmbAun5poIqdzc/buDm1IotFATO+b5e7volcrNA6+3pUuh0D64SVv60reAm8f32dK/F7i5tjMcFwrZeGqmjnAU48L6QHRIZwk3C+DiDm3pscDNB6d83NiK8aXdNh6YbuDoZAXbvQC3dgeo+yYenG+gEwKfvbeGhxzvfqHQFm3pmoKbWYqXV3cwXa8L3KRFdmcMN6eqNjZ6LCgKsMY8jyjGOcfCXcPGR+q38J9PfAEnnUswcgs57TZDDpEDaEkVmp9B84YI+l30tobIBhbaOw7+/dUd7LYs/MaTEzh7KkQxKhB0LJj1FJW5DMWojv5aMLalawjCDnSXcLOOuM9spxEqEw7aL8SoP+CIyn64QWsaYNaAziCDZ8dAbGHYr2Lq0BDDjRBwdThNC+lIRzhIMDGrY3grQeXQBKL+FvLYgu27YqVKchfW5AS6my3UDh1EvrUGvVoFXAPo7sLRW9hAFb/3H5fw17e6eOzIEP/FUyt49ep1XHltExMTE3j60WmcXQox6PZFuTnQEnTWHXhJAINwc/4+3PyJSoJrYYxXbhY4cnWIx10fK9M+cttEq58i7HURTGi4e3YO1WqCimFLBhQX69iqzUG/FKwkOUKPGZ0J/JgDew0ZAYRJK1WOWpojcQ24hY8w0xHnCXRDQR0FN3XUWIfEay8M/M1wFR1Nw2R6EI1VH8G1DrbDAo2lZRwoTNx49TqMqoYjJ1dwcLoJn4uDuYKbTJnLDROjMMZszcFU3cbNfijlWh9cbuAhT0NSYx72ECuGjx7dyroOHu2tQMeNfoE/urmBecvBcuJix8jgOSzGS6Ss7q1UKMRdZJI4GzlyTaZD+J8/cQWb91o4d7yGR042MeEbCLMM3a6BT124i4P+BM6dnMDBCRN5FCHMcilX6nRCNIwCE7MGElNHMsjxta89h7985tM4/9zLsEYxlg7P48DMMj78Kx/Fux49itu/9wc4v9NG+sTT6Dg+blx4AT/2jhM49+S7UEQJhgnzUdVCQf3Ga1j4yjfQWB9BP+AivfASvMOHkTVmlRKH7eBxDAyHkqlrEEi2dpHNL0uWWfbqBVFu0ueYmwRRYmZArpsCNwmvskFXCjFYjpNToUI3TIUwEdB8Wh4zaEEo5Y+p50n+nB2GyCxXJtW6tFhDrM2ygs3PxbEhGZe84evh5l6Y+3jYLHlw46AsVZSsyfmz/z8qf3i904cdmexnui2NwV/bWsO/yIZ4FTrOHD0B03EREcYWsSjrLc2ScSZtjdXUQRrRUppLWaGlZ3jPcIhfizPUjjcwrHmIaia06jyMsS09N21o1Sb0OAR2NqBXKigq00CfOaUDgZs6y37SAsVggGAMNx22I9JOayi4aRD8hCMBjHqVtvQEWq8tY1fCzd2jpyRzk3AzGbQQjW3p7Awk3LQc/9vCTdrSdZNlJ6r9XADneH5HuFAW/jBvW6zYotxUDegEfKbNPE1lHRWLt2htmS2obOwc/1C5SRDKpCiVyamUlSWsuq/cVICL+/3+v5uiJFNFmyrnkI+Rdxzv5/2FQvfh5n31bqncJCwlyFCwXOVzEltRucW/34ebCoiWv6QZoEjH4EsBUH53Pr5U9cl1d9wYTvUfn1uqQ/eUm8wRlcxN9dzyceW/E5RJFuU4/7D8e1nSU5YFKUirjvGyKKjXY/TD/cIjbtOyYKjcvqNghDiK5TmEm7Qsq235eut8ee6ILbwoXqfyLFWXpWW8BI+lcrOMACjB5h4IHYNOk0U9UqhDZKUJOOXn5GcnZCZAo8pT2tzH27CEnKUqlE6+MIkFNgsg31MV3i8osgnEdQ2DwUDei/Z3gl1mIRJubm5v4x1nT+Ps2bNoNBuI40jes95oqGIhGqYltsHcK45S8JUFm+MtxNs1ASvjF8IetCRGP0gQFTaaUzOYnqyi39mRaxobwqN4hEJL5JqmFwR+Cm5myUgKhTr9IYLcwdzSA5hsVjHqrOLe3Vu4eOUijp14B5aXl6BlumQgG5YmcJNOrqnpBdSqdXSHXZimJtEbHAmI4lmyYHmyKVt6OOqhSAlgLdSbk6hUVLGbREgUgOc7mJqakvPbLSKJr4gLXRbNeoM+ur2uRMUxQzeIExgBx3xrGAZ3UN+6jeNffBET5zcQmCHSSkXO/4xjypTfl2CzENjLQiEn0eBS8cxsVLMQgVJ5LuhcRKP8wVWZvDWWnmYWBlIUnKJpeRg2XNwI+mgEmowjLI1O90wy4ekNnSMDcHR0dV63GLdpgMa3mArvPIeXG7AYm8brEeEmF0ao3GQru5SLaajrOcxlH9pMBcaNFuygD7Ph40IQ4uJGGwcOn8T7f/u/x8zP/hJgcN9a+PrzL+DWrZvIghFMOhEIkN9uS3/zoOuH9Mx9cLNcZFMWgvsu9O/v72/DzTe/596KcJMWFralj3vnJJPj+rt/FuHdO2J9osKPEyozUwOPve5L3lHErqLylvg6vFBqnAyagOaqFVs9TmUAzoGyXtB2biOyc7TTkdw056oVTDADJc4QxZastGjG6C0HN9UNdmwDKtvS/wHgJkPb2ZaeadG3hJtUgu21pf8DwE3HNlCtqYb6si39jcrN79SW/r3a0kW5ybb03hDRvrb0Nw83WQ5ClW8JN6ncjP5ebelWHkuZS1ko9K2Um2+Em61KFZ955P33C4VaPcxRuSmFQhG2+wFaWTZWbiq4eVngZqIKhSwLJ+dfDzePjG3pJ8dt6Xe3+uiH359yU+DmfE1Wol9modAokLb1Y2O4eX3cll7XVOYmCzeo3LwPN2lL9/DyvS6uhhmOl7b0OAPhZqtsS5+pYLMf4pnNHdQ1G08tvKEtvW7h6VnCzRQX1vuiOj+31IBZKFv6dpQI3Dwz6eHmZoy/2W3h9EwDK1NVaTe/sztAzTdxZr6B7hhuPky4eWgGqyNVKDRlaqAtvZWneGl1BzNjuLm5peDmfNPHZM3CenckcHOdy9VhgYccB/cMCx82r+LXzc/gaH4JeuYi1xwp/TBdKkdcpIQ5VoQsjZAMI5i0DZl1vNB28aVvDPH+4yYeOtOHxZKYrgOzmqMyz4WmGnqrfTTmqzKgJ9w0PVUoxLZ0yxqgMmGjdz6FfYy5jhqibQsVW4dZS9EbpXDMHFrqYdj2MH20j9FGAlg6rAkTSQBEgwyNWRv9mwNUl2xkUYo4qMCydeTMt0odeJPTGG6tw541ka0PYXoWdKeCIqSzM8a2ZuMTzzTwHy9u4+mTA3z0Jx7CK9fv4NLVTUxOTuJd75jCgwf7CPsD+PYUOnmArsDNEczpWODm71aewi24eF81xbUowcUbGQ6/OsRjrotj01RP2ehGwDAaYbORYPv4DI5Ou5Ld5BQGqHxhI3CNg3TaPm0T/SLBejoQoMKJkCor5K2NuVIhBlmMBXMSkW5JSQGFT/eVm/vg5tiW3ktjHMYSzubHYGxr+NK122gzr3VyDrcu3UTmZTh27AiWZybhUwVBFS8teJyUGybiJEPD1TA35eHSkCqXBP/dqQmc8HzcLfo4Oesj7xe4FQVIcsJsYGuYYWMI/MWNbUw5Lqqahw09g2cVSEcJanhrFQrRksvmXQZ+c5JWIMGnnl/FoBdiYcrGgaYti7NJxvFHis0kQ62w4HqZxOvk2XicwgkXFXCEmkUspSvbnQD/9k/+GH/xyU9g9bWb8DQHC/NNTDcW8Ysf/xh+9cM/hjv/8o/xQmuE5N3vRdtzcOfSc/iZd57GoQfOwIhyBIWOwtZVk+zFl7Hw2b/FgVaBbHEK2uVXYB1eRj4xLwVXzG7LwwBmMJKcxBwWzNY28oXDyIsI2eULwOoawwxlbMbvrWVcMACsekNAfDHoi32PcDPj/SozUHi0HRoSxZBzMh9E0DUbeaWi3DZBIDEkonAjYBEDj+jRlI1SnDS0rBIxjuFmucpdtqKPf65qF1WJpQJr+5+gVHdakorrpwi6iKk8KwwEvQGe393E/5H0cDEr8NDpB2G7VYRhH2keiorahiOLCSM9R2XExu5IxqQhTf96jveMBvhoGGLqcBWDmSoi3wTqCzAJLnst5IST1SaMOIK2swH4HorqLPRhC4j6yMZw0yYwHvYRUE07NQWXMLTTQkorf6Uq2537KSYU49+5eNFvI+dxVq+gfewB9E6/G8XEssDNIGWhEBX/Ghy3KnDzjW3pVH+VmZu65UuT+n0Ip8QrJagSFWGm4N5eSzTz6VIqN7nfuf9ovTUVAB/DTYIRcVwZNpI8GzdEUwGs9lUJ+e4LZNR+l5y/cas4FZTMrZOfj1WbAmtERqxUnpbAKLZpKyXoXiblOMNgz5bO6xgBmqJ5e9ZuXl+/HdyUzyafhdCRAHScyzmGavx8sq34fcZwUtq/xyrQMheytJzzOq2+twnXJQTl8+8rHFn8ohSitNfeL+lh8YuyxCvFa2mbJoDjwjebs/kf4WG572g55r+XVvUgDATwcRvdB7DqfHmjzbz8GX/3XW8v37JUYpZwU1SamoZYYKMCjeXn5Ofir3Lb8hgo95V6PkuPCDfvw2Aq+whquQ3L1vX79nTmF+rwbAtRHInSkg48UdlSAV5muOoaKo4jn4Nwk9uLKmyqQldXV/HSyy9jdW0Vnpbh6NEVLBxcQKVaEah34MAsHNdRIF82gjOui1ILLXIPHl+v9mA7letBF7sb6xixRKY2jYnpGUw0Khh0d2FYzEK1EUVDaBo/r1IH83jSqfyM+thYvYVRaEP3p3Fg8TRqVUfg5vrqHbx641UsHX4QR44chk51MONAihhRnMj8tdGYYWAF/IqLrKAxmmB+3PZeLv7w/AtHyFj+lmfoRxmakzOo1aoCNnleK3hsYmKiKQsKdT0UN0hueQgyYH1rC/fWVlWGZnMaiWZBC3IEg00EySpqq9dx9C+/jJkXVtHTe4hrFQ7VZDEp4YU6ZqyApha0mEcZJrA4Tyd4doCUh1JO7knVtyoHyrntdANVlv8WBbpaip08EcgZeJaoTRcKGz4vNCx01aTfHlZeYC7R4Fgm+g45QSGa2YguzySHQcV9Tj6gy0KaqIh58RqLpiIe15kGj5b2Qw60+Tr019qwwwh21cOrUYhLOz1MHz6B9/2zf4aZn/lF6Drhpo3nnn8RN27eQBKNpNmekQdvw803z7l+WM9UcHNsW9hTcH6ff1dLrQqCzhkxfvvttvQ3tf/eknCTCzW+K/JxDgiSOMetp34e4b17yEUNwZWZTAZLgjfHg1YZzJSFmOPbDefcplryR8wBkdgH1EArKFL0cx3dTJeVbDabHXArmCPs0lMkaSrttVnBgSoHHD885SZBW62uBh1BkEoeH8PZ1ZiLV9rvnrkprFfsN8pCIzb+HzG4SSUKc1L+IeBmzobvgtlC+lsXburfXCj095m5+WbgZrtWwzOP/BT+4J0/j1tSKNTFgZqDRwg3d0OBmyy6ofX/9Fi5KXBzKEm5mLXMbw03q1WcPDSNa4MhCDcHYYLq92FLrzHo/HuFmwebyCr6N8PNiouXV3t7cPPxQxMYCdwcKLhZ93BmlvbxCN/als62dBtPz9SkGfrCWl/Z0gk3c02UmyXcfIBwc0Nlbp6caeBoCTd3BqhVTDww30A/1PDXq2t42HGxcmgWq6MU96jc3Ac3X1zdFlv6Q3MNbG4NxnDTw0TVwtpYubnJ62QEPOi7WLU0/Fx+Hh8L/l8cHV2AlvuIONnQUhS0r1PlyetMxkZNXpF53YpgV4a41zqEzzwPPLUEnD3TltXyqOPCrACVBR3pqIreWhf1uYpMDMKwC8tn1l4DUY9KiT68hoWQdcRLiZSiJLs+fOYyVyIM2U7OfKa8isEO0FjuI2tTNWBBqzEXK0M6SuFP1RGvb8NsurIwlqUV6FaGgtbP1IBdbyJut2BR7dnNxQplaZ7IxfRKgt1Mw19+vsAnX9zCO046+NiT89jph7ixOoJmsEzIwcOHI8TMiDQnsR2PMNhy4NPKOxPjcwsPii39JhyBm6/FKS7cyHDmtQTnXBvLUy5s20EQGRjlEe42QmwsNnCqaUs7qUEtU1GI/bVp2QINaJ2aNBz4todVvl+ewy8sNDQLpq0jsTM4zI9KNVwcdBFnzK/cb0vfDzdpS19FJ44wbx3GQ84DmOrX8NK1e7gR9jDt17F26Q4MO8WxYytYnpuCLyoK5iDSEppKk2iSF/D0FO0tPacAACAASURBVAtNCzGbnHUT57xCbLJ6FZir+Zi2DZhWjqpFpYaG1V6EZ+/08P/dGGDJNzDMbPQMBxMmlZsxvLdY5qbk6xkECAUSLZY8sDs3dxFTliaOaipvOZYwoVmsRcxQyU0EeSiqG66AMVeS6jVyv9wtkIU5Jm0DV/tt/M4ffgKf++SfoX/rFmzdwPyBBuZnjuDD/+gj+OWffhw3fu9P8XJiIXzXe9HVc2xffwk/8/TjmDxyGMYwQWyYKEyqaFN4Lz2Hxc98AQc7OtITR4Dz54FDB2FOH5IMzLSIUYQjGMFIJJmZZsPY3QIWj4hyM718EdrauoKbloKbnASHaQ6n3lRZPgPqcwk3TaSFDiPVUfgGLC4cew5iLYZGtZjuCNykO90NAgypZnJdmGxHFkuzaI3keFPqPIISBcH2F4fsQS31L5LuuEdAZQBV/lVIhIJebLDPMhiDtrJYajaCQYTnW9v435M+Lo5SPHzuFByvhihQAMDgdU53kGg5oiKGn3qIjYEs7KRw4WgFno6G+OU4wsy8h2BhArGhIZs8CDMboui2kO2Dm/rOpsBeEG6O2kDcl/IKLrLYtKUPBwhsUzI3vSRE0SLcpBK0JhbbbAw3dYGbOYx+R8ZWSd1H5/gZ9E6/B8XkMuL+roKbnQHqXgHXrcFyudhDt5SJJB1Dm+J+oVAJN0sAV05GCKpK5aYoL/lcAhlRdKpcQsJN6sS4MCOgTmkhaeJFMVZuCtxM0zHc5L/fz1UtX79UOQpk05TCUcQKkm/I6yO7j8bKubGYZiwUvZ+Dmd5v2VZj4/vqRo6132inLnMr97eSl9vg9XmUY9Uq5xtjKzcXo0qlqupKVyVNfC1CuTfCzdLOzeKd0iZNYFlauEtFJOEmx/RluQsFGYR0VFqW0FApRzMFZCxLwGK71Za/S9TDuJxLWc8JnHX57oPhQOAmwSFzJqmYJBAuQWYJOPcDWf6b57h752CpJi33V7n/wphZkgoYl4VCkvEZ0ooN2I4tp2OpslWKUSpN7dfBTWb97uzuqu/sumPgrlS1hJPD4RAbd++Ko6LCDF8eC1TZjuEmtwvBp8570risitcZbgseDls727h8+TK2t7fRWr2B5aUlUUROTDbh+p48jmKH0sqvcVRTKplFDTrOPh2XWklOMAvVwj5Wb91CkBSYPriCuYOHYJsFoqCvFmysCoo0AsNyDCNHJnn+qnhLC/u4fvFl7HR1NOaOYmH5AdSqHtLRlsDNS6+9goOHHsCJEydQxAnSNESn2xLlpuc3YFq+dFgcXJxHztRHnhhc5NpL7ChEqRgFQ3R3t5FFIQqnjvrEDHzOxXk+j6Mb+F1dVxVT0b1BZW1u2Ih5/Aw62Fi7jc3NNehcNGF8keNDLwZS4GjduIKVTz2LpfMdhHqAju8ht9mbQfk7G89VKRdhJkGlE2dqeMnGeYuKel0u74kwgAI2F3kFngNmnMPJCwQacCfPcD0JEBgFZg0DR6mKJCQucqQuY0d0aIwrGrKh3kBQNWCIKj1DJAvDObRIg5sb0Dk/VacAHK7lMq/UZHEex5EsTCtgH/FhztWQXWpJFjOB6RYK3BzFcA8fw2P/9X+FiQ9+BLbGc9vB8y+8jOs3ryNOQ9hciGex0dvKzTfFuH6YT9L++bObcs94s0rN/at0fJ23lZtvfvcRbt4dsG8MWKnpqFqUu1PdoW4cqsPw/qr2m3+n7+2Zr3MDjZfcZX2OxwsHR0Eosm+L9iQ1JEaYFdh+58+hv76KkPk4vDBzcCPy/bF2U/ilmmSXI1ZZvM01uCLvh1j6eHGUzIyiQC+PsZFkuBul2A26OOpX8ROzC5g2EmhFiJgTyFhHmjOPh2HRys5nmjmqNeaOqIbH4SBGMGJ4NW9q/JUiyyMYXFUvGHacwXYz1GpsCfSVOrA/EoUG266V0lSthIsdgRlBAjctWWUNRglGA96w7gN/pT9QmgQOGCtVB36FnzHFoJ8gGCnVqgrM54CO9gnVNup5Biq0pesZeh0+ltYSdThwUKk8Fcw3KiRIujbhIwpjDFikE3NiNlYI7c0SCniWhfo0M11yaRAOh1zJ5gqmaim1ZDuEsComKvRC0TbSj8Vmt6fc5I1SVuVzuBUbfs2VCc2wHyAcJtALFhyUbZoJDKeA33Ak0ykcphh1I8lFKWTy6AjANt0Mft2A5ZiIggLDDvNWqV6KZQLD6ZLtaAI3TYuFIDEGPeZBqf2W6wQdplgxvCpX5LkdqPDl9neYiDMuFOL+qkDTLNm3YchJrQOdzbDGCK5totasqpXD/j7lpgziC1QsU1qhGcHA75uEBTTe9RmOr2fwGzoqDQchMzf7zNzkvlIh7qaTYnLaEetUl5mbkSoUkoGhnaHeNGDbOnZ2hkhjHgfcfzFsV0O1ypV7A73eCMGAgz1lo3RcE26dg70MQW+EMOKWsmDnCbwJC069hmEvQtQLZYLCvL1co7qM+5OKA9rSK8iyAdqNOj778E/h3z7yIVy1q7DabRyqODgzU8FuJ8RWP8RulgvcPDtdw0zNwcXVDm70uc9jzDkWTtKWbls4vzvCTnuAw8zLqdRw/PAUrvdHuL3VQy9IUHeYuVnFUsPH5c0+vtzqy7n12EQDR2c87AYxruz00Q4TTLo+3nGQtnQDF+62sTOKJAPp+GwDVdPEa9s93OkOMa/rOHdwSuDml7Yj2f/Slj5dgVfx8MpqH5dHMWhLf+JQE6M4x4s7A+yOUhyrEW5WsTMI8cxGCw3dxJMLE6iZBlZ3Brg6CKDVXbBQiCq18+tdKUU7s9iQ69zFnQF2whBnJnw80Kjg+k6E53Y7ODFdw9xMBe1OhO3tvnzuwwuTGMQZvn5vHcdcH4cPTmErSHFvu4spZm5O17BbZHj+HpWbPh480MTOTh+tTohZUW7aWO8FuNoKsUO1egocr1pYtxL8Qv4yfmP0aRwNL8roLrEMaLmBgMo9R6aisONIZcNpDgovh+tv48bdaXzx4iTeuZzh3IM7oMYhbDFvUIO/CKQjD8PVAJUFNqRnkllp+Q5M10XU5wQkRqXuIrwbQ5vXkDsaspYl2UeaQ8tVBocqsMLDYF2Hf3AAbcQQfwuFz4KADHkUw6lXkLKR2agyOYohbzAsTq6pNi1guB6SPoFsDXGYwJXBvyX/brkhOP168UKMP7/YQm1qET9/QodhG7jX0jEKcxxfyPHYcU5UCPlcbLPoc9OUzE19NsbnDp7B/+09heuFh5+ox7gVRTh/HXj0noEzjoHFSUeC+8NQwyCLcLseY33Ow7RDtYS6hvKaaRsmPMOUcrxW0MeKP4m52iR2qFLJCkwZHg46NTRoKXQN+LqJm702vrRxC72UsFjlVEt+HKNT2X5a6Ehg48ujNewmQNU+hOPGCpb6NWxvDvFKOISThmhdXoVvZDh24igWF2bg3e/2kEkBM7LpJDTzGIy4a1SrqJguBkGA3qCLAxMek0FxbNrG8akKJllUYFpojWJ89vo2/mZjiOOOgX6iI9Q9zGgJBnEEwzHxwVMT+Pg7JhSuyoGvfPVrWLt3Wxb8CFFMSx+H8lsqI2ys6iEcIEhgWQQnz1JOYVlKrSSKD9W0TBgjE+CShnxvw5m9RylF2/0CFJ1wk0cfJzOwsH17G2GcIqa1kopMeuCYw2YWiMMAFeYTSma4smBznCJZg3GB3OFsLseUY+KV9i5+5xN/ii/9xV9ieOOGTJonJmo4dugkPvqxX8UvPHoCF/71v8el2gTCx59AZzTE4O41fOC9j6M2N4UsbSLhBJyq0iJE9YWv4OBnPofpkQXn6DFEL34NxcIijIUVpexJI2hRgIJ2a04nLRv67hb0hSPSCh6/egH62gY0gZuM/zGQxykigZt1BXSGQ4HfhW0gowqH456KByvKJYoh0wtoKVX6BnK3Km0XVhQiKjRYtGGP7X/c2IT8BEYctXKiyvHF6+BmKePcv/+kLX3ff6Wojz8aD0hTq5Bmd4MWehkvWQiDGF9vt/G/Zj280ilw7uGjqFTriMIQCSXHdFDqFgq9EMW6SQeQEcEUhm3LWOaxOMRHswzzDQuDlSmJf0hmDsBi5maXyk0berUBI6Fycw2a5yCpz8IIBjCoomKYvOuIUlsbjhBx+040YBOctdrUP4pyk8O7NOKYEtD9miivrEEfSaEhrrnoHT+D4QM/hry5hHi0izAL0N3toOHSll6F41O96QkAoZ1axqJ8Db5/QfUllfXjTMp92Ym8mFDBJVZ+xh1INqUaT3JcwT8z7zKTPVXOOTg0HVvPCULlPQgQ1PMFYct5qLIoJZOO+1zy+Ma5izrlDamAQs4AVMmM2p9yLlLJrvF1VFYry3HU91LHAgGX+pw8kvgZDLluELAmBF9jy7nKecxFlSrFRCbVzBRWqFKVcuzORR4ZuuqEiQqyZZR7yfmsxuHy2QlXkvtws8wMVeCzkPeh0rDMn/Q9Txq8OcbnawoAlvxklelLOEI4aJmMAqrIdlDKTW7xcQSAroulutPt7n032qolV5O2YFG9ch7TR7u9K9ejRr2BA7NzcF0fyVhJSnC9f0Fhzx7M+YdTVWVfNAQnSk3KzytZlOPvrfbtON90rKTl52KBEbeDQFAuMHC78pFSv63mN5JXym3Kdvg0QKvVks/Pe6YSUlHhbkp+5sb6Ol558QUsHlrEgfkDcu2Xm944p5WW42AUYNhpIUpTrBw7iYPLh+FV6xKL0Op0cPfOXVG6bt28ihPHVjA/NyNZkEnMaA5NFJCS8yrqZdoCFbLndV+25/h+IMeaRBGohdSdzXW0eyNMzx3GiRNnwMnIaNjinoThVqHznBNwncrcg9cWRnrwGrx64zW8/OoaFo48hFNnn8TMVBNIetjYWMUL51/CzOwcTh1fhMXjM8uxurGF3V6A+sQBTEzNSznbzMwEJD5TDjhVVCFKUyqBeXyFQ7S2t9DZ2YY/cwjNqVl4rg1TslpZfMMFANrx1RzQZHGpxkUwxiCw+TtBNNjFa1dfxubGJtrdDjSvBs8x4OV9zO5u4uFX7mHxYh+Jo6HnGoh4DWL2ru1KzIbs94YPfkw3yuDNH0G2dRf9PmM4bIngyEYBioBZwDkyFh0lCdyEcJMLVSa2NWA1jhEgRd00MG/bqLCVndcHLrJZGoooRZXzLMsURT3dJyKbYrwE77uJWmShgyrnGJEREzymuUBlaQj0HHGWyvzRX2nAma0he20XBUssmbWqG+iShB5dwfLHfx2VD/0yTCNGkdp4/hsvii2dubC8XvA7MffYrU7iamhgqaph1lGLBhy/uI4txzG3P6E+f5VFYPvjMV63yPd9jmHefvh33wKi3NyjJXs3tPLG9v3/fkB/W7n53Tf7t37EVphjdcCAbg2HqzrqKldbDQJExThepX3d0vabfbfv/rwyxl1pKdX/eBuWP/LGNSLcNGFQvUOVOk1dRYrVx38ag+11xLzZ5QaHDDIZVk8s10XHK/glNCXEhYYSk1L/zlygOM4RJhr6GTAocmxlES4PujhkuPjI3ByaVoRRkSKksiCxRL1TGLww8kaVwjQL1BquwBhe6PfgpgwmOAhJJZOJLe2QSzRDnDNU67RXeBgMQmnVzShXHE9m1BdRWUIEBZYUCjkSbh8MEwyHHNSUCgW1vWiDkQG/YaBSU3CTpRGEm2Gg7PkcbKkVVAU3OdhwfROVGuFmgn43wqhHFSgpaSzgS4ExDvhS+BUf9SbLMyL0+2wVVG1z5edVh1IGTiKbEzYKLZPXDEa8KfNxKpNHJkpFCHsMN3kRDnoxYu6EzJBAaWZu0g1b6Cn8mgOv5krgOmFhxBtZ4UHLOEHi6iZvBrnk6hlsXh3kCNupbLvECGDkngymDSdFpcFcFRPhSMFNmQAgRpY7AhYdHwI32SI4GqQY9AiaFQDkVzBzQwYzTs1EkccIugFGoYbCdGEya6xIYXs5ajVf1C4DZs2NmBfpIUtY/RfC5w2w6YktPeT36cfIC6o+1DaquTYqVI3lqUDDOODQlCvsdD7E8JuW7OOwT7gZI5NGEWYTFrDdGM1JTjx0dNsp4ojbvISbORqTHJRo2N1RLe9U1vG7MVi8WmOuko5eb4hgyBZTEoscnk+A6cmgp4SbVAtTg1GdsGDWKgj6CeJeIqURYhPUVIulKMycCFZRR54NsDNZxxfPvR+fOPezOO83YXV2ccy1cXy6ik6fcDPCZpqj6ll4eLqO2aqPl9Z3caXLCWOGg76J4weaiGwHF1sjbLf6OJxHOFCp48jKFG4NRrix1UN3GKHO8qGpKpZqHq50Qnxxuy02yXdONrAy46EVxrhMy3iYYt51cG6xDsfI8Mq9PlaHKWq+gRMzNdRMC9e2e7jWGeC0YeDMwgyKioHP7w7R6wRYJNyc8VGtVHBtbYiXeyOcqBp4cqGBUZLjud0BdkYJjlU9PDBTRTeM8JnVLpqGhifnm6hZNu7t9HBlMILWqOKx2Tr0YYiX1lrwdBOnDzbkOvjKbh+7QYAHaUuv1XGlM8Ll7R6OTvnw5nx0uimizR4ajonJhRkMkgg37q1j2qthkTb1IMHq7gBNQ8fR6Qq2ihzPrraxUHNxcraJ7m4f7V6I6UYFk3UHW/0RLu1E6IhlLsVSxcJOEeEfZZfw69EXcDi9iELnvk2gxxZCw0DoVFFoLirRAE40QETFDnOZnBEurDn46iuzOHdogEfObcHVHIS7DVhuAe9QjDxwENwGnEMaNDvEoKXD8kw4jQzxKAEGFuqVCvpbbVjTPgovQ96hbdGSSysVVMze5MJScKeO6tIQechCAwOax0gRIA9DuDVg2NNhGwT2vG6mypae00qZy6ITF5Ecu4IsGMJ3LUS0SmUhbH0I28gw6gBfvT3A7f4hHDlgwXdybPRMRCFwZi7Doyu5gNHITNBOqgjXCvhJCG0+xucWT+NfOk/jWu7jvc0Qq+EI518zcW7dwiM2wbMPz/Mxigq0kgC3/RTbcw5SI4SDRNrIuejHq4It8j8NgzRCzWS7Zy7His/iAM3EhOXhgF+ThbFOHmMYBrjX20af8SyiCKQtkwwpR8VIEae0PVcEbraiAk1rEQ95J3AimcDte218freLhj5E98o6fBg4fuIw5udn4LLMSCYDGTJa1GHAyDRoaY6BpuxdXpFJWRqhHW1nCe/1Fq9Z3BcuPNtl3Bha/RF20hiHMh0jFkuxoAU6hlEMdpl84FQTv/ZQE8bYUvrVrz6Lzbt3lH3M4GBfTdbL8glCMU4KHMJNAZ3q1/7JQZmHx+sfoYcCIW8AYW8Y0ny7hWClAlOlI1ItQXXk2BJLDHHn3hpGIUMmlY1fHi8ZhJpS5o6bjkWBNi7iUGClgG5y0WuEhlvB5dUd/Kt/98f48mc+hc7tW7IYXKt4OH30FH79t34LH11Zxlc/8UlcPXAA8cPnsNHuINi4g4+/9xiMCjD0H0Wo2wKttDRE86tfxNznv4gqamjOzGN44W9gLh1HfGhFTeyCEHo4RJYmkiMp8/jWNuz5FWQsrLh8HvrGBkyCKatAwUlvlErWpt2oyvGWjyLJ+tQIfaxxg7DpwcoCFNKyayrVN8crnOA7PrJwCCMl2LORS6EQZN+zZE2KYfhLFm/Hkpo3qjf3s0weYOMx4TipRxlHJR9PPVAmo3mEhKAlTeT7xGGE5zsdgZsXWjrOPXICMzNTaLXbYmWVMhZCbKrkGB1hWbJQEPF8JaCFgXNxgl8NIhxxTLTOTUmBWT4zAzfsI++2UegOjEoDRhoAnTWJmgga0zCCBN5IAY7EJUCB5KtmPF6aLF8zoDFDkRvGdWXbp0kIPQUMryagyej1kBQFQt/C8MSDCM+8F1ljCUnUQViE2N3cRcNmT5ADr9KA4/niZBFIJ8oUAkLVam47dVEUq3IUXjM5DlbZiFLQQuAQ0wqtFIwcB6hjuoDLgOS9WIH7+acqM1NFCxCIlWMHKjL39pdARO515ghmcgzImaMXMlYizOK5VK1WxrZpfiR+DipD1ffgue16HqIkUc3teSF/VucZx5+pfFY+JoljKZIhkFXwUmU/qjIhpVKNY1ViJcU3fA3VAiCLO4aZg8JNAsgsZbYrYSMv1xyDs2urLGVhoZAqRyqVk3wt2qiZFSk24KJApaqUgtK8zbFgxvFdijTmtmMMwQiD4RCOU0GNKjmxVqeqIIYKflFpFoiiGL1+B/1eb7xPPHi+B8flPldjwv6wg9bOhigJJ+tNLMwuwnY8AeFsxua2EVxb5leOATGLo3zeYGUilklmZ0AwL23ltPhyETKCY3FpU5U8lb94rKiW+Uy+c8rxkHTJJALLhG/LnC2U15DjL0n2So943ZcIAu5rw5DjYWd7G8PODtyKKwpD2cxSMsv8U85RVFxCGvQRJBkef9eP49iZh+A3pqUpu9PpYWtrWzJ3h9ubWFqcQ9U1EA7aKNIAFQodPFeUw1SVKsGLpa7V4xIgAeCSKlJg0B/CEFV0jP6gjWvXrsMyanj0He+C6zhY37wOy4ngGBQzKODO661WJDB5nZaohAiddgef+8qLmD/8CN7z3g9hafEg4lEXa+tr+MKXvwbLjPHQqUnM+oyrsnF7o4sba13UJufx8KNPilqV4x7XUecEXRWqKZ1bj3CTxnXC4xjXLl+CN30IS4dX4Nkm4pDZkFwIsQXaS0YuRSuiWqXzjiG7nIvSup0hHrZw9eLL+Pwzn8bdnY4owxcrNp5wDfxUbGHmfAuB5yF3U8SGGoMVZ84CS0vQuBi2NAtYJrLdTTTf/YvIXvgihrevIG9OwOQ5/dIlmJd7yOwIccNBFCWYjAE3Zx4m2881BDxuyA/0QhhAhXNrAQ8K5rKQ0WPOs2siIuzkVmCZcZRBDyiqAgKT20SHleSwTUsVoJkGUlvHyGApXwKfGdHzdRQNC0a7Dz1S9zI716Axt/3kEVR/9pdQ/fBvSXExgfDXv/Ec7t28hSTkmIwODgq6OEaZw60kwyHPxLTHS7sax3g24ebrxy9vw83vzpv+rh+xD26WL62UYPf/+/7+/jbcfPO7aOP/Z++9g+w873u/79vf99TtCywWZVEWAEESTRJF2pRsiVSXqGL7+o5lK25XmTg3nslknMlkJv/lv9ybTHxz5zpxvbGdK1dZsixblSLBJoIFANH7AgtsOWf31LeXzPf3nAOANMV2KdrJ8Eg7ILC7p7z1eT7Pt4QJFvs5zMLAtoohcFO6ALm6J3MktoapVad37HFbVCg3LwkP5vHB0G4/4hUShhQKqXBxGvAufehzQIdWBDUxkBvJwG6krldKkTJcQZOJgU5xhAY6J/n8EmweF+g2+mi1YnQTrkBZsA0d5/tdWak+POZhwkxEMdpPuErryPYhrHwtuOmLclPBzaFy09QJmIjhclFuKrjp/jOGm7woK8XSOws3qaYl3MzfUbhJewDh4I8HbjJDrHQbbroaSnVPDo+wN4SbNhKu7L0K3EwINzW1Hwg3mTtYrtgCN/s/JrhJsKuA/JuAm90EOVdEfwTcpHKzOV4XuPln934Cx0t1WOsN7PQc7ByvoN0NsNyNsJIWKHsWDk5WMVlWcPNcJxJ73aaS8XK42exgaxFjulzF3NwErvT6uLzaFbhZd23soXKz4uLsWojHVulRBg6P1QRutoIEpxrMw0wGcLMOx3x1uHmh0cW5VlfBzY2TyCsGHm300VkPMGvm2D5ZQvnV4GY6hJspdlU87J0ov2G4+cKNNVHb3YKbVFaGgcrcrNVwpuXjzEoHO2/BzQThUlcUq2ObJtBP4pfBTX5eKkRHTR3bJ8pYLXI8u9jCTMXF7ukRtJodaUsn3Bwn3OwFONmM0LVsxFEXW8ouGgXwSHYWP598D3PZcRgI4SQJbD1HWKRIbA+FUYKdpjCyGCFVaK6OutXG+eujeOrkOO7d3MfBe1fhaDaiW3AzQh648K8UcDdDlJj+miFw06oliP0U8G1UvBJ6q+twJssyGCbc1DlpfBncNBEslFHZHCKPOGEyXw43Kxr6XQ2OyZZPwk1OdAk3+bOEm94AbpagJW1opo5I5/UhhaUHMPQCceDg+I0UV5fZdFqHloRYbjKrxMS92wwcmGdjfATNSOAnHnrXIdl42oYY3yfcdO8fwM0IN6IAxy8YuHvRwmHPxM6pClzHQ8dP0Ix9XKsUaMwwyzQQuClt5HQPiF5bwc0+4abliEoulHuqKi6QSbGhbGNUA1YMG34SiWWcE3QxPEuWY44yJyKZhrQo43F/CWtJgkl9Bge8vZjLJ7GwsIbHl1dR9yIsn7mBkaKEHfNbML1xDA4t7px40UXBNTE+Z6bB0S0YnJhwUp0lavLHfMJiYF3jAhFStKCjzcgUxJjSXEyVKhiLfawVCRKboFaD7xdwLRsf3V3DF/fXpTGeKqnHn3oCN69fRUhgodvwLFuUO4QSnAQM89hs15HcRkJU1+JioSnf46SU6hNCA2k0HiiM/nOGQZxkq4VEteAoE/MBfhvCTQIQfmMQMHMLbg7tr3w/nHgN7ZvqZw1EaQ8jXgUnry3jD//6z/HEd76J9uXLiLp0BVjYN78Hv/LlL+OzU5P44df+HtfmtiO6dx8WlpYRNRbwCw9vBYu5A+8g4oKQwUARRhh7+inMPvEMqs4I7NEKohcfh7VjHsnoRoFeOhVHYQ95HCK3aE8soHeaAjfTsI/w1DHoyytEdkiNTAq/8pD6RA1WvayaeDmmi1MphShsWrlNpAaf25fSCRY7cpIoYw63Ku3gCm4CmmeLMmdgSBfFNq/nHJ+xhFCadW89XmUUK6LA28D69iiXzgiV2yj/F1VfhiKKoSUKbiZBhOdb6/ifsw6Orua45/BuUYLRttrt9UBVHfMB+50uYj/E1MSELH6udhtw2SjsVnB3lOBn+z3ssU207h1DTNX7xAzKaYSi00KScxGmCouL4czVMA345RGY/QRemIoFMnbVIozei6SxHBOjAp6Zw0f+w9xOMQ3lCTJm1rllOCUP2XpD9l/ouiU9TQAAIABJREFUWujM34Pg7g8jH9uOxG8joHKz0ZIICdMxUKpU4biMBjGkAEXZvfl2uOU5Tq4gL4a2bdXYzfNHoKtF9ZaOKAoFZN2CTSbfdyHNytwzVCmp80wJZtkczvPFttUi9rBpWuVXDmKndENUiWKHFsWYUo+K4CBjB5QCXqMjo6Ls4/cIriT7k+IHXSkFCQjkOmQwg09lg/IhVnqWyZgmHMeV1+X75GcTICuvy8U0pVpTDfAUGgxdU1SMk+pw8YmqLiUSJCBl/4rFewiB8cCexqITvv4w61LKxwavRbhHCEn7triOWNjiKgeSKBsFVKqYLnKqjHAz64nCsFIeRb02rqzuRSrKXR4L/B0+B/dLs9FAq70uyrNyqSRqMMpE0kSDQfBo5AjCDvxeS167VqrLfuv11xAGwa28yqEtX9SJotRNxeWlhA4EkTH8oIcgoOMnRMiSojhGxfLU/pFsVrrbVDGSUmeqa2XEBSCBm3KGD2zjSsjBn+fxqXnjd1jX+ftU1LJUiqpJJZuhVVqjIpzKR57lItxk1ifvDSU5Hmolwl8H9ZExjI5Po1obE8FJs9lCr9NDp9tFGLQwOlJF7HdRJAEswi/e93T1mrSzZ1FfFteShAsBBODKjSdKYd0Um/yG6UkRE7Q7DRw9+rwsiP7E+z+EiYkJXLxyEpNTJbDJRgHvIdxkRjbjfpSAYq3RxDMnXoJd2YgPPfwI5nfuQKu5hNOnz+G7jz6BNAnwkQ/sx1Sd12kDa70YV240JUrkwKH3yXtuUfFKB3iozhvCTR73Zc+BYxko2brk9f7w6SPQqtO458Bhuc83VpYlG1KpsQv4AvgJSAfb1tSgUdGYJ2Inn66N4PrFqzh+9AWcayygMjaCbaM17Ip9PNBMMHOih8jxJMqEY4SEn/vjn4B+4AC01UWYmyaRlVx0V86idv/PIDv+AuLFK9Dm5qAZGfDVv0T5W5dkrm1v0LHMjO6gQCWSPYDQ0tE2ChkX2YSTXEThvssLlenKYy5K4TIf2jYEYsr1gPfuJEMeA52iQFdX0QXlXIc7gKcc2/RcFXNnsyyX1526jdjLUaLrR+L0CphJAa0C5Ptm4Tz8Mxh75DcQaamwmB8+/zwWeP8OIrUQ5egSx+Q5U7gcJQI3J0uMYLbl/HUtV9jBu8rNd4xSveoLvWnl5tCGPqBZt1rWh39/F26+9R16LYpxrZ/D0Q1srxqoyU2IGgumecjprOx3ojB8Bx6D+COxoXNQqVFDNnANUBUYxCpgnEHaAjep9fAR//pvQWsvITEiybso2GCesaP19mOYn3N7rDsYsFLmLivANrJuitZyFytrPm70A5HTj1ouAmZrIsXmuoZpM5b8kS7D9xOqUwyYGlcbf7Ry8zbcVA2jhKGEm7TychRtu7nYzC3TeZvgJlUdtHLxRqsPlJsG8ix5i8pN7hgqNzkReGfhZsF2P1oa2Wz/Dio384IAPYfjDZSbBq05hIf/ucrNQJSuulZGlnIAEMFz9FeBm2wqVjCRys3KqP2PlJscmOVUbv4zhpss/FJdXi9XbhpFDUXex9pEHT+4R8HNYwO4ucOzMT9eQ6vrY7kTYiUrUCnZODBexUTZw7GlNZyjveNOuGnZotxcWetii8DNCrbPTWCh6wvc7Poxaq4lysvNFRfnV3083qDNsMD+sarAyHaY4PRKH80wwYzrYP9sHTbh5rUObvRSVMoG5qeqqJk2LjZ7OLPexR5Dx91DuLlK5aaPzWYhDdelym3l5u6qiftmavCTAkep3AxSUW7uHefrvrZy830D5ebzA7i5Z7ZO+oRTq12sBYHY0vfUajjfDnBmqY2dkyW402WJIQiWO6g6JkZnJkSRcmHxJibdCjbNjAjMvRNuNoocz11vY2PFEbi53uyIcnO8VsZ43cFqL8BLzRBrtM+GPewolbGkW/hEfhk/G/8Ac+lp2HoBV9fhmn1EwToMIwZ0C9J/khcIqUBwC1TsdZy7Po0nT9awf0uIA3c34WoWorUaLDeHOxuhCEvoXybcJNhIEbYMmWyblQQxJ/eBDc/x4BNuTlWQCdykGVOCmpCKcpP3NBP+QgkVPmes4CZVX5LNRuVmRZfz2jHLCh4RWloKblLl4zhDuOlBT9pyTwoNV+CC61FZ7uL85R6+/sw1GBjHTz+wG4uXruDMxQ7q1RH81OERHJhP0fN9GJaOZg9Ilg2UohjYkODRTXvwf3n34XxRxgdHMqXcvKzhnkUbh10Tc+NUfZtotvtoRj6Wxgx0t9VQWAnsIlZwkw3BckcxpBWonxBuuqLcJPDhlZtKBZY7seyEkyQqR2hV56Syx4koJ3wDuMCJU0XLJKIlRQVH+qtoIEENk7BXqoiuRHBTF+XxzahqfZw7c1VqoffsmcXm2TF5T7xPclvS2kW7n5nrKLtllB0TQRpiPUmgOy5qtoMZrwojzbGwvIROkaNmU/EjGnrEPWbEAZUiR4vQ3LZQ1w10Q6pjLHxidx1furemxgQZ8OSRI7h5cwESQ82JLNWhlrKeD8GmWNJdV+AmM7C4iKkmB7ZMcKhsJUwU26uo+wZfrzsMUoq/ofNEzepVvKQsunJCZSq1oKhBqNy8toggikXd9TK4CQ1pxgIJBeBEmSqKMipSlaI0KzRESR/TI+M4fmURf0C4+e1vonX5EsKOD9cysW9+N37tv/wyPlmq4ulvfx9r99yLYO9uXLx6Fen6dfz8R+ekpCL17kVaUL2mI/N9jD39NLY8+yKqlSlkZRPZ80fgzu9ChBIsr0qpDrKgC4Q+inJFjimj04QxM4fc7yM4eRzGygpMrUBqUGmoo4h4fgJGtSTHKcd0hJsEnwXjAwwTmenByAJRrRTM9owJTzLoThWmV0HBTMk4g15yBIhy30hRExWvVL+Jem+gxHm9/TVgm7csewP7soIxA9EFG5CKBDnhSpIqv00Y43irhf8FPTzTyDB/YB4bN8+IbbXvE2gwdggCNule8KgKNDL0Y18mopZm464oxs+FPvaZOtburiKxLGTjG+ARsHWYg6tBdyqwqezrNsHI1agyCjuNoPd81TBesZUFtheJbVYfG5HtZvTWJBpEMz0lEoipPOUM3INbdpD1mlJGFjk21nffi949H0I+tgOp30W315b4INfO4LmG5Cs6Xlls7oR90jBN1SWhhUCiKnI2N2eMR1KATikz1fnJ4zfLYgF/ol4WmESgmaJSrcj3aZ/m8U3IogCZgqgO4SaBpBQKKWioVND8sApHU9FIJSWBMqFaxrkC4WbEGJ4Ik1NT8nNULPI1eYJygYqAjK9DQCAxEaKoU/Z2URWyRKTQxc5NhSRBoh/0BTLRNaVyMBnhoCzpygJqSEkJgd2wUInXFp7zsk3yAn2/Iz9D6EXdeiFlb2SySgVakvIfFSvE7UFYyu3D7cr3EIaRWLv5fvv9rvzJiChCObqnwoDK0EAU3e12WxwHpuHJvSxOQiRxgNDvD5xmhsDN9fU1BEEwcIiRhTNPN5SsPyp3dZtbiKpIpdTm9k0IsRg/EfOOyEUbVcykHgpOix2Zvys29OFC0eCiOBCWFFSx5XQJGTBMNWcZCuVlW1MVS0t9mcVE3I+qNVsU+dyGg8UnFUEygnKlqpSwbLVmoRTBL4toBWQTUlOYwmNpYHfndYjXbF2Te325xHsUz98CzZWGCGXKpQqiOBO4GSe5XK87/VURx9TKHjZtmMJovaoiFTTIvSVOVAEO9yOPRUZDUVUu2bMSh+Ci3elgxOW8bw0/fPZJvPjiMXhOHYcO3Y9NMzMgV67UuDBXFihLNbHa/imSKJBzNY5CKTq6xCgSq4J7D7wHO3ZsQZH7WFlp4MrVG3INvu/wHlTktfqggevK9SVcunoNm7dsw+753bJQzEWCZnNdoCv3X61axezMBtTKLoLOOvrtBp5/9hk0Qx177z6ALZs3yQIHr3FJquLWVhpNLC0vI0cEy+G+UyWGBL/UWZuphusXrqNxs4nQi7Fz3zx2bNiAyo1r2PD8RWw7GSIi7KZiclDIVTz0HkSH75GoK8tKEJ89C3uyCuujn0dx/jL0a0uINu9Cyljiv/8zmN+9BN8xMWJ00bVdOLmFWpjBIFw3CrRLBnxDg8M1IVkPoZOEwwXlBCDcLCWFLJ4FziC2gIWL3Pc50NWAiNmeWYpyYcJLWDCkckpDV0dm6TC4gEAV+2QZqJkwuj6shCpYwOLh56ZI5zfC/uS/xOTn/7UIyohcnn3hWSxcuYgwimAbBjxa00sebGcDLocpNnkmxkqaqN5FuclxjSzIvmtLf73b/Y/z++8qN19n66pGU3UCMJORCgeLq972KPSte1CYvBG/PY9mUGCxo3I1t9R01OUkvkNIS4seR2iDQcTb86pv4FmGQt5BMLCoMDnYCSOkzCxxSpKfIWnCaQ9nHvg5uI1F5JUUBbOdOJUT1duwNOd2kPjw30QNWGhIuTqSa7Ao5fT5czY6moELfhen+utoaEBVq2CyMLCvbmKurmPENpHEQC8Wk4wEF78m3OzTRsENq2zGL4ebBRyxLdM693bATZWXwtdQgyPzVuYmgWe3GyFk5ibXEV/Plt5K4Hc5MODB+C7cfDvhpqGXkKW0pfvwbAOlekmOZ1FuDtrSWRVCdVjVIdyk/TD70bb0H5Nyk4OzbtcXS/6bUm52YkRUblLd8ypw0yzqyIse1sbreOyeh/GV/Z/AC6Ua7HXa0i3smqih1Q6w0omwnOeolC0cHFfKzReWmjjXCkUZttkbKDctGydpS292MQsFN+fmxrHQ8XG10UOPzcp83inCTQcXlvt4stGl0QZ3j1Wwc7KMbpCILb0ZKLh57+ZXwM2Sgd2Em5aNC3fATdrS05KOxxp99NYDgZu0pXvlEi7c9MWWTrj5Mlt6oJSbe94k3HR1A3tn1QSWcLPlK7i5a0TBzXNLSrnpTpfQbsfwlzqoOAbGNk3ehptOBZs2vRxuzo0r5eaxxbbY0ndN1m/DzXoZE3Xa0gk3A6zSPhPk2OOWcd028fH6On7euYKN6SpW+wnWOuuodq+jkq9gg7eOsh6LWiTmhIgdwh6zfTs4dX0CT5z0cGBrhIP72nAIN9dLAjedTQymLKFzOYe3mRMkIGmbMF0NeiWR/Eo9YoZiCcEAblK5ma3nMDQbGmNGIl/gJnOf/AUPldlYMjazzJKsuoKto4SbZQv9Ltt/CTeVEsKyOXlVcNN1SgiCSCaJqd9BRlBvcaKVwfYIayfw0kKMP/zOAmpGHb/w0BiunL+Eo+d7qNTG8PDhOt67neC7Bb1UQ0urIFiI4FC1Nh3jsdk9+F33PpxHFR8g3IwDHLuU4t5FF4dsQ+AmVUHNjo9G1MfNUR3drSOAHd9Wbt4JNwfKzZpNuFlI0/AwjZjnIgPqOUFk4mPdcuX7nOxwckf1ndhB2RhLdWXB3OASjvTX0SwSjGZjsK/YaJ1sIaS9f/NOuHEP4WJDJlZ75mewfWYMZQIX2pUL5h9bAjdZEFR1y6h7NhJkaBMgcBLc7WDv+Ch2b5zG9cVlNLo+ZqY07Nk6glSr4ImLq/jhtSY2Wpy02ljPM4xrgE8bmKvjU/N1fGn/qCKFcYGjL76IKwuXZBJCi7XLidUtVaZSb3LyOZwcOI4Ffg1/ZtgQfCtbT+AmZzxvZOR1pwtpOM8fZP2JcpMQhJEhL4ebr7SlD+N0ZMI4sMC+DG5y0k8lnaYjTDqYrI3h2bNX8Mdf/2s88+i3B3CzJ43Wu7fO4de+/Gv4jFPFkSNPovfe+xDu2oXzly6g6Dfw2YfvRZ4mMNxd0OmbJTT12xh56jFsfu4YKiMzSKmKe+4puDu2ImxFsEcmUdTrokzSgh5XAJX9uN2EPTMH+D7Ck8eB5WWx3eYGgZcpBQy05RoVOhV0tWDNIhfLkAxJjn8zy4OVhtB50jNnLQlU+7BThulVUcQBkiCGWfakZZ3HNI8tXdSxVAsRbqqM8dd93FE6JCahO/HMAG56hSHlSczSpPWQ50gchDi91sL/pvXwzFqBPQf3YHbrZgRRiCBSyidO+KlyswwTvXYHJRYmVVwkjHrpxdjW7+Fngh72Jyn8u0dglktiSzcJIrsdJMxzL9WkqCLrrCtF4ciEqL+zfk+UpUaVpS8W0CU8LKDVq5LnVmI2d5RBc23YHnPhfLFnWl4dju4g63YQtpoIzRyt3fvgv+fD0DfuRtxZx/WFa/D7OcbGqig5ujQiu16F5lRlw1bSSjimBovKZqOKjHCT5zuVixLPpECXzZIjwp0kFCXlLdUx4WaSoV6vSwZuwOIYbttBxvywcIZQcQhMCfRk8UVThTgKqDHSQinSLVcBQea5cyGeNmRCmqmpqYEKOr0DOhK6MjrAQKVUVqrCkHBGTYA4buE1i4p2AgRCWB63N27cEIAxUq+LLZQzAObNKtUhiw9LA3s63VzqgOL8wM40hEEkqs0gasGwIrgOt1mGMCC8zOCHXLRT6kQVZaGiKaQAiFmQzCfudORPfhEq8k/CSVHd67psY9/vIs9CGDqfjwUxFHqwSM6BbhI088pfiJ1bPVSOKiHvsMgojfuI+6uo1SZRqk4g5sKFzZxbXis9mMykz2mNVb/D98p9zm013PfDsh7m4ko7uzbIJpRFIwJiVR5EG3OWe3KsEIYPIwtElXprO7AYSolspHl+EG2gFnnUdVmyXUVtqAp9+Bhew9XvqeezctrEqXbVVGwCf2+w/whAqZylTZ75omdPnkS7tYbA99Ht+ZK/PTU7iz7LjvrrCP0AW7dsRhpFuHrpEtI4wYH9+/Hggw9idmaT5HZy8YHHtx9QscuFElIyBbu5DbWU0HQZ3/rWN3Hs+HE4VhnT07Oi3PzZn/08bJc2aFOuzaJq5bVabkdqH7bWmjhy5Ai+++1/gGG6GBkfw46dm3Hw8D5smp2VjH46qLqtJXqrZcGT1/7T507L/HXH9l0YrY/g4IFDGK2MolytqAXSfl8+nyhEkwg3r13ClfNn8OLRH6JX2BibnsHePXuwa+dOuJ4jxyI/E7PRGYeQRF1AXI10aFDQkaJE1wWLcDs9XD5/CUHcx8zmrdgwOYbRbhPzV9cw9uQN+LRju5aMGfuZgfKD98N+8CBaXOg6s4jiu4+h9Ol7sPGLv4XWkccQ37wCHN6P3NOg/99/BPc7l9CsMKqkhcR0UEkNjIQ6EEboawmyuouECxR+LhEnnBt7tPmXbLB6wAhTVCO2revoOaq8mlZ75r4yWimxbDiE8lEii6C8LzD7WNwxzI82eZ+LJYezvLEOY9RD1mpLvBSb1y0RFWfId8zC/Re/iNHPfll0QzQpHD91Aucvnkc/COCYFjyOpXhuOFNYSIFtFRtjngabtnSbC/wc07ybufm69/of8w9o//0zK8Xwov12/MlCod90KUH+/8fjnYSbKylwvpOjHaSoWJFq8CxsVbxCyzQvzFwVH2Q+/bi38KCrRk5+GWIYtN2qSZeRKrg5VdWxbdyDQ4BHq1IW4Oiv/o/QzpxE3LgOh6HO0BEOArPvVPze+f6JdGWFhqs1HORw4BlTlm6jb+g4113Dk50VPJulCGBjl+bhC/U67qmbqDqGrCYnfE8Em4N8ph+Vuen7A7jJmxrtTYUCRTQR8oM6HguFCDftN6Xc5CqTz8zN3p2Zm68FN1N0uzGFFoMb/+tkbrayO+BmdIdykxabBKWyh9pI5W3L3LRKBiqjLN65nbn5T6nclMxNr5AMUp4Cbxfc5CBXbOn0heohXEtDmXCTmZu94BbcZOYmS09qjoOywM3XyNz8J4GbOQIpSOKA7RWZm3fCTUZAwJKmWVFjSObmAG6O1fGowM2P41hpBHarIXBz53gV7W6IpaFycwg3B5mbhJtmkcsqJlWGkWnhxCBzk3BzSpSbCm4uNHrgOVhxbeyYqmBTxcHlpT6OrjIDssA84eBUCT0/xZnVPhoD5ea9r1RuvgJunqZy09Sxl8pNKRRScHOroeCmU3k53HylcvNOW/rfX2+9auamXq/gvqk60A/w3E1mbhrYPVOXLMEzhJtBgLvGytg+WsX59QAXljrYNYCbjNfwlxXcHN00KWqPC8zcpHLzDrg5wkKh8RKaRYHjix1sqDiYn6pjTWzpASZGqNx0xZb+UqOPhtYHUME2mGi4Jh7ZZuMBs4mFS1fxzJUO4iTA6OXH8b5NBR6c62Oj2YFOmxxzgTMbZZvZmV2cWRzFkZMGDm5LcOCuLhzNRCxwM4M1k0ALy+hcLlDexiIBIG4bMF1AL6cIgwxGYsC1q+ivNOBtqCFzEqTrtDk70NgIzibnai5Ny/2rDiqzqVhos5Rw0xVrosDNkoN+L4FrKVs6VWKEm2rCmstkR+Cm4yHxVVwJ86iLuCMDf9gjOLdi4I+ejJD3IvzCR5g+aeDcMhDGOfZtTHFwc4SUBNGrYC3LEKxqcPwMxUSMx2fn8ful+3AOVTw4kuN6GOLY1RQHbng4YALbxjw4lrKlN5K+2NLXNpVR2AlKGm3pqjH0lnLzFXCTx7jAzUGtp8fyj4KNngXKpo2An5l5fJJBp9RDpmahTCiBEKnm4ki3h1bUx15nBu9z7obXruDZi1fxTDOA1mjA64SwN01g09YpzE6OoM6JdJogSSLo3JYSvJ/DMW2UiEl0IDYtBIQhYQ9jro7xEptTdZhOCdsmHOyYcBGmBp68vCZFV6OGjVw30DAzjJka4igTRdTHd43glw5NiO0vLoCTl67huZMnsNpjizdVco5ADLGODr6GFnUqpHR+sYxgUIpAhYxMmu8oDuF/cxzy2o8hHRvkhA+icYblGjyeNngG7hp7dbg5VG6qmbrKCifcHDbv3gk3admU8hGvjAwBRss1gZt/8o2/wbOPfRfrFy8i6HSlLGXXphn8q1//FXzOquDRoy+g99770d+yBefPn4WZh/jMpz6EuNuH7mwQRRuhQxGsY+zJRzH73HGURmdkDJi/8CysmXFEN9ZhTW1GPr1BQKPJwNlSRWBk1F6FtXFO8jiTU8eQLi/JPQymAhtZxOKNGA4zN1lA0Q9QJJkAcKowRZDn1aCzVEc3Zd9oOVtkM+RWCQxZzSMfWlII3IRryThOo82TvCuXVxObO/MS3/BjUD45/HkRcIqKmRN7WqZzaGEKnWM+vRBIdXp9Hf9G7+Jbqz4O7tuHua3b0At89NkeP8yNZ16cZK1SsM7xbC7ZioRZO+MIX0gCHMo09A9OIGGW/OgILNqGmS+vG1Ji5vBYDJRSU6+NINFNxP1AYJruWQJP8m4oMBOEcKaOsNmQ83mkXELJSJH0W1LelRhlBMyLC3rQ1hgAkSLcexfwkx+FuWUefnMJF89fQhY5mN4wDsfKUa9XUa7UJdOXpYCSBcvV/YyKSQIqtk4T1NFSrNSbyn6rCnQkDzKHwExRXw5gFJVtLKch3CSUGzq2xDY+AHuEhcPMWl6L+fxDaCXZjBpzPAkXaaNVmbQUNrC8hTCSirmxsTEBwYQvvs+8R+4T2oBoe6e10xUQTdDIchSqPYelN/xTNXarWI82S1CounPYFM58y1gWBvzAl+emgorQjDmUw6uFlIAlbOomYA5QFAFsh03xtFjzfKACjLZ+ZnYqKDos5xm2qw9t9QrqaQPrv4rRGNr55ZgTG7YG21b5hlcvXcVao4sozCV6i1MQLmaZBvMQ1Xbj9pNorkGUQLlcwtzcBszPj8G0qnBK42wGkFgEHsmEjLyn0u1GqCXn9WCf3dkgL4VO0kTOaAH1GkMlvMpQVQWw8ju5UvsO80NvQ01yQL6mAZ2+YMlEVJBSrsmDc1TUuISUpnMrTmKofJXf5bEhSluVt6qUoaqMSmD2IOuTY34VG+IhDkNcOX8ezZUVPHf0KJ5/4QVsnpvDL//6r2NywxSefOoxuUgc3H8Azz/3HP7u638r6sdHHnkE05NTWFlegssMacvCxNQUZjdvRa02ogqFBqpfCX0zLaw2buJrX/8qvve970m0wN69+3Do4GF8+jOfFAcZizjljiDN5Co6jjmjQdAX4P3EE4/jL//yLzA+PikQe3zDOB76yIfx4E9+EEGbClt+zkyu7UHYx/d/8H187/vfQd/vYc+ePbj/vgfwiYc/Br8fKLck75OEr6JmptOwQL+9jueeOoK//qu/gDcyIYsvVEX/9Ic/hPe9972ymCDblwVchH9STKUWiaPQRxL1EQdtXD5/CgsXz6FW9WRBcn2Nbek+ZrQQ9yw1setEC6nrIHU0KakN8wiYmoY5OY4i7yJd6wOX2qhusYHth5BduQoGCut370ZespA8exz21QhFiUL7VBZuR1JdlJWZliE1EhGSEIQHhin5pyy94/lIaszzwYozjIbqGOlJWWwu541kvBJmcnyUDWKAbBP9bleVC/FaZ+liYZfri6lDr5pIHBYjsdiokCZ23q/kuN67E94vfQmVh34BmU3hk46zVxdx7OQ5LK/1VeamSYdeDs8eQ5PihhEb0x7dABpKdLg4Hgyr9K5y8w3f7H88P3gbbooRQK1MyYXqlX8f/vvr/PmuLf2t76iVGDjfJtyMUbVTWLTy6R7HoSqfkgM5sb6+9dd4U7858MQxhF0a8HRN4CbvfTpvjiEVWRo2jzkwaLmh1dFM0Th1Eevf/haW/urrMC5dQ0mCvF++DP/Kj8DBmFawXY1FQir7i8CUzaQwVdnCmTDA98IQT6GPqUzHf12dxnvrtLYxVyRGwiB8QlSG3r+mLZ36FFlyltVLrhKpzE1eTYtBoZApYPWNFArZbEtnEzgzmARuJncUCg3hZqrEJne0pXPi/sbhJlf6cvhd1ditCoWY+UIb2NsPN4uchUKEmyVRuLItnYVC/9+Hm9kgdsAbFAoFCFnE8DK4ybbzkmxaKjdjUW6qQiGBm66D8sg/hpvvhC39Ryk33TpBUCbWx+BHwM2wp5SbKjvXupXX5boxzKKGLO+hOUq4yUKhT+AEbentJnY6NnZNVtDqBFhioVCWo1KycGhAgVyMAAAgAElEQVSihsk7bOnMPpstmZifGhFQcqLZx0qrh1ktwWSpgm1bR3Gt42Ox0UcQZCi7JrZNlbGp6uLa9R6OrQXoW8D2EQe7JkroD+BmM1LKzXtm61Io9NJiV2zpw0KhOguFmj2cbnUxb2q4a2BLP7LaR38tHMBND071VQqFXpG5OSwUErhp6nj/xrrY3q8NCoUIN98/VUcxgJtUbu4ZwM2zzBL1A+wdK2PraBUX1n2Bm7uZuTnNtnQFN8vua8PNuqlJu3ujKHBisSO29J1Tdaw3OljrBBhn5mbdxWo/wMlVH53cR2w72M42X9vE/tYpjFx6HI21Jrr6OLorTbirV/Gxg1N46J4c40YTURGhT8SWmyg7BYpyB0uXJ/D4qRSHtuXYf1cfDizELQeWl8HekNKDidbFAvUdnFAXiNc1USHp5QyBn0qBWMkbQffmMkqvgJsEalRuGpUMuuGif9VEZTYXMJKlVFuWpJwsDwO4pRL6vUiyi5QlMhPL21CNw8mvgpsOkpCOd6rmqDjrQebuVhWnljL8zlMOsqjAzz+Qom6buLaWIYhyzG8wcc82E0FfWelig82oJsxejmIiweOzu/AH5ffifFHDg3Xgahzh+JUYB2+Usd8Eto668FwPvTBHM+7jajlDY6MHOCk80JbOuYvKarQYsMc8yizGULlJZZEEXHARTgdctjjTMotC7ndBGstEhXlrOnVIVOloDsowkWg9JlfhSC9CI1rDTncC76/sx2h/DM+fvIgjV1vwFldR63RRbJvAxJ5t2LhhGiO2I5asLIlFLSTRIoRYzNcEc+wMmVz4kk/HWBhaIRPYhi2T5oqhw/N0xBaw1kvgh2wRBiJGwhgaRmk/ZluqreMjAjcnVf5kAZy6dB0vvHQCjb4P3XCkjEGBTeOWMoiKHe5PsQ+zInb4fYJN5m0O7OgyQZa2dC5G3mm7/McjG8Vs7rS+qFGHyglk8UOOaU/H7jrVkbeVm1cXFuGH4S1bujwFX/c14KY0ucut3kSc9zFRG8Vz5xfw+3/5Z3jie99E5+oVZD7Vxjb2zM7iX//Gl/HxPvDo+bPove8n0Z3eiPPnTqFkAp/+/CfQb7ZRGDVkeiaTbTNsYerIY5g9ehKl8Y0wqHI+ewI6J3rXGtA3b0c+swUam8A7TQGRKFURdZuwZuZg+QHik8eQriyJQpreP4uZhGzNTlPY9aoAyKTTRx4n0GxLlDq89+suS3T68j4ITHNmwrIF2vSkUIivqcUxdBZ32ISbhVgL9UzZ0qXjmvbWN6LcVBt7wNtULqdAzcF+k/OkSOCYOixec8IUaZEhjAOc63Twb6wuvnZzHQ/c+x5s2bJFsvioWmKxBI+bKAilQb1ercl/h4TVtD7mOnZkCX4mT3E4MbG4q4yOayNg1qEAVWLHQs5rlnnw83JinTk2rJCKo1gsxinBB4EMy7MKA4VbQpfj2bCNph+h2c/Q9xNRlDK/rl5ysX3DGGp2Aq9gzrsB++6DcB/8BLRNO9BbX8KNhUVEXVUuOTJiY2pyHNXaKDTO/gdRRyxuYficZG8SKOUEbiovkQCTiwOqEEg5qGjljWIWz3BsI5lTiJMYpUpFlQbRci2FMKoIiF/8PiMihlnBBELSnk1PdFHA93vocnv3lJqRYxVbrJm8BhYCKWlZ53nOx1ABqmImCsQJ27gjWfhgYZsce6IoVfZ5eq+p/hUVLgnIQP3H31fQhgp3gj5Lldrw+kWbtHx2KnyVxZr7u6CSS2zSagGJhW08h1nmye1nmu6gwKWQTGJCt2FruUC5AQgkMGK8BsEtn9t1PYGpygLP98XMYIeJEeIy+Mr/8xWceOEiet1ILYDJsc3zRSkbh23igxwwuS7NbprBwx95AA99fD96fY79q8hAMMpoIW4jvmdX8nFNTUIgFCQcgkb1xDKnItSUeIkBrOZ8hO97mK8psFYWjtT2GipV71Suik1d50KP2mbDmZ1s2wEf4L/JNqM4Z/hvg9e8peyUFaMCccFWc7ZQq+u5QHJ11ZBjS2a9povIj3Dp3EV0mm2ceOEYnn7qKYyO1vErv/pfYN/dd+GJ547K/tt/7358+9vfwdf+6q+xa/t2/OKXfhFXLl7EH//H/0hxusxlD7/nED73+c/hrn13IyFcl86yQoC/UaQSL/D4kR/gmWeekaiDQwcP4f77fwIzmzapAiiD2bXDMq/bEQqci7Hd/YkjR/DVr/61XAcnJiex8649eN8D78fuXXuQR4X0SfCKwkU93+/jB489ir//h79Dr9fFQw89hM9+5hFMjk2q8i4uDEneNDN2Cd8juV+noY+njvwAX/lPfwLD8eB6ZWzZug0f/KmfxqH3EG7SLchjQUO33caZs+ewutoQOz6zabnn6jVm7CZ48flnsGd+G6anpvHEE89i+cY1PLh9Gvc12zh0po2QblUpwdURs+BprIyswiJYHdaGOoxAQ/Wly0h3bgW669BWQ0SFjcQsoPNeUa5Cby0hY5HbiINqxYYxshFapQ69t47g0lWk7T5Sp4Q0TOGJkjdFbAMRryNRgQmf5UgG+hW1GBnzOqAV8LnIEkOU+DqLw7i9+hHMNEdsaog8RgPpsKjQNDQYNQupXUBPY7hxLtdqjiZYfqzPz8P78q+i/MHPoXDoIzNx9vICXjh5AastRrPYkiPKMZzATYNw08GUwE0I3PRsT9rU37Wlvyna9Lb/8BtSbg4q5G5dEF/r7+8qN9/6PmrEwEKXF9gCM6UcFZtXT2o81IOQkSezKCrfgYcCgLz/cEVP5W2kbLLje2GIdBDDtXR4FVdWik3CVyPDufY6/G98E+Hv/wXsUxcFGeYDtenQGjL8U93M1C2dqzJcqY2yGImWw6I1gxckTsRMDd1Cw+kow7f6qzJR/tnSOA6PlOF5BoKUVhIO1DioUJPFH92WPoCbcnnn5JlSdma6qEZrx2GhkMr7ej24ydV4yy5utaW/HG6qMHampvJWxodkblYGbelvBW52jEFbOpWb3D8/LrgZSFv6LbjJtvTeP0+4yUEw84cIChgA/Zpt6Tmtq8xUfSXc9JClBjQ2Hls6yrU74SZX71kopLY1bemlEVsmDWxLp82Ehot3olDoteDmsC399eDm0JbOMgI+qNwcws3GaA2P3j0sFKrBZFu652Ceys1egKVOhKUsQ3kINyslHB8UClkDuLl7ehSRMYCb7Z7Y0ifLhJtjuN7xcYNw089QcgxsniphU83Fjet9nFyP0LGBrXUb84Sb/QRnVnpYizMpFNo/W4Nt5ipzs5+iwrZ0ydxkW3oXp9td7DJ07J2ZZDMLjqz68NdDbBsoN62K94q29Br6SY6jjUHmZrWEfYO29FeHmwEEbk7WAD/A0RtN2IYqFOKk6uzKEG6WsHmsiovrAS4O4GZpADf7Kx2U71BuXrx2A+NuFZtmb9vS74Sbx4Zwc7ImtnQqN8ep3BzxRLl5thHKan5TC7DFqwikf+/acWy9+k0krYvI9SqKIIKVXMf75zfgwJYCdtaTAp5QcyXLqKoHyEc6uLK4CY+dCnF4G7B/L/XxBuK2A9tNYW1gY2UFa+dzjO/mPLNA2CzglDUYFapgaHPWUSlPoL144xbcTNZY8uNCdwyl3KxQreChd0VDZZaDfMJNBxqbYDXCTR9uqYJ+jwpqRynEGCxvKesaJ7YKbvqS15Wy1Jor+1xNRyKTLsK4i6sx/t0zY4gSHV+6r48R3cKV5Ri9MMGezRb273TQ76RqDmn3sNZwYXQLFONUbu4UuHmhqOEnajquxAFOXI1w74KHg7aBHZNlmUj0ghTNqIcrpRSNGU8yNz0thicFeS+Hm33CTWZuSu5lIQuWzJDm1M2WxTgNiVagzkkcFZZcg5CJmCrvINyssORHpw3fxuPdBKtFCzNmBXdhNyb6U7hxcw1HGwFKzRayK5eA0So23D2PjTMbUDUtODzfs0TUgJJwlrJ8g8oTrgfSeQEkouSS7mLkCbermvzKwqVeILI4QS7gUgtrpaJqCS0HYzljBxLYtoaH52v4pUPjUtrHtZQXjp3AxQvnEaZsE7fEYn+nLV1a0xnE77iiGrMdS+yWQzs6wafAQwJOAZt3lAq93jjoFWMlWbQfKLF4PLmGjpr9Srh5XdrSX67cVJmRSXo7c5OT92GhkEc1f8lDpx+g01/HRK2O41du4ne+8qc48u1vwF+8LrmUrmlh3/Yt+B/+29/E/lOLeKKxhPjBD6M3PoWL50+j5ur45Gc/hvZKG7nhIkaM3HTgBB3MPP44Nv+QzbgbJRs6XbgALfdhLq2h2L4b2cwcDBbBrC3JBBFjE8jilhQK6e0OopeOIV9rQLeoaGH+GCf0zMcEwLxMfsAokYVrNqnTAsgYHVgVIO7eUm4WqWqIhl2G4ZahZRHMKBXVJu1/xE6c1Etk/AAaFJxUDoDUK3fZMEpz+O8CQwY5kMN/GzyV/JV536KW6hKq5gI346CPK+tt/B9WD19faWP73DzqYzz/mZ0KOa643wWwBSEqVCCGOfy4j5DZhXkuC2P/0rZxqKvh5DiwIk0WupyrPGb5GST9nqoiyarUkBosorFhCxjLxd1EB4+rm/AsBzoXavQcTqHjxM0mjq60cSPM0OeI19BwYHYGn9yzHdPoIzL6yFhqtnEe2V0/hWhsC4L+Gm4sLGB9qQMuonuehQoLhbwyCm2QuUnYwrIfFqLnCpjwsOf4l4U7VGtzPxBIy8KmFPkMoSX3JZWZkGZxgdcDhTwhE6+38hwUDxBu2rTiEnwNJyWDxYKUC/osucwlSzTyfVWWI0BLNVFLfibnM4PflbxQ2kaponU5buPiBlXbJur1MegESFQLy59DW7NSQ0pJkmWIEnqY38jPRjBpUAUpBTcKMKrPzM+oVK68jkjUA8f9svaklIhisy4IQA2YFp+X12UeyDzPpUb9luJQDg2W3khupFKN8qEaz4dKRLUIQ/BY8SxocYDf/rf/O5448gK63XCQ6zmYTxGsUDwi58gwa1mNz+bmtuFzX/gYPvXZB7DeYqlJfQA3FagWQQcHv3yrhJssmJLjUVnoh/OOoZ2esVZDRaf67BzXarJ/REeja2J7v704dOcakeqBkEWHwesM53ACQ0Wsrd63gpv8/AqmDqMN+L2hJZ3gOSx8mbPxfQyeQY4jEXEULCfiPctErxfgysVFdNZ7OP7CcTzzxJOol1384i/+C8zv2oHnT19AlGTYsWMXnnjqSXzvW9/G1tlN+NznPourly/iD37/D25lWB84uB9f+uVfxn33P4BEXH8KlnMkr1MpHEe4eOk8Ll++JJ9p29wcts/thOdVJFuZecSMQBAnJdWBPNdi1RrPRbPLly7hh089gbDTw+zsLObv3ocNW2ZFNepqhtjSmbfN45CN9WfPnMHJkyflPRw+fBgHDuwXqMvn5XZlkRcVoAldJoGKL4gjH+dOncLjjz8q2bNbtmzF3n33YNuOnahURyQqwqE9WgcunD+HP/3T/4SzZ84N5qQq9mDv3j144P734cyZUxgdrcJyHDz95FF0miv48O5ZfLDdxX1n15FYKSJXlj2RRy7y+c1I921BWh2DPTYBGzHCv/w63E99BnqwhPCx55ESbE9xrLwGZ9cuRAsL0OmII2hkPMP2eRhj48CFC/CffRHZjabkOHNewn5720wQuToCQ4MdZhhr02GpoVdl/EQhsWAZY7qo3kwKlDPOA5W7tJIbck+KCDe5YsjYAYJrtrGPlWFUTaRhAMPn2JiswUCR6MCueZR+41dR/+BnAZOcwMCJEydw+sJl9MIUFh0lvLlxEcqawI0c2F51pVDIcfhvthTUOe67mZuvNzT7cX//DcHNN2NXfxduvvVddjPOpFDIznXMldlgO9DrM7RYJktcJ+Hl/3aj5Ft/tTfwm0PRg+R/qZ+X+BwZKaXIaeflILPkIuPqoQxkUpz1fQR/9TcIf+8rMM+cF30Fv68egzyWfwRoVaEQ7ei8aKVsWuckMOVnVip+3n7CTMOVMEUvjTFXtrHZ0SRPjJPBkK2MDEh+nczNwE8E1MqAQOOqWwxD44BQMKwo+ypVZTF5fbipw7Lz14abvHAyL1XgpiFN2qUy1QLM3HyjtvSBcrMzyNzU/wngZpeNiQx4/qcpFPpRtnQFN2OZnL15uOkPlJuEmyY0I5AmwteGmxZKVG4O4GYcED7chpulEUtKo9iW7r9Nbem2q6FScWWw/mqZm1Ru/mi4WYLfScRef2fm5p1wk4VCedHHar2K7+/7EP58/ydFuWkQbpYIN2sCN1koRLhZKpk4OFHDFOHm0hrOtyMQbm4uWZifHkFsWDje7GOVcFOLMVGqYG7rmCg3bzR8yWh0bR2bJjzMjnhYuubjTCtByymwecTC/HgJfk/BzWacvbxQ6HoXi71ECoV2T1ZRNW2cX+2IcnOnqQnc1CrmLbg5N4Cb5ivg5n0bWSjEtvQuGn6KXYSbU1UpFPqRcHOkgvsnaij8AM8Sbg4yNwk3z6900fED7BkrYWasgkvrAS4tdSXHU+BmO0F/uSPFLKPMBY1pS7+BCbeKmdeAm7Sl75ysYa3ZxhoLhYa29H6I86sRjNhAU1/H1nIFXa2Mh+Iz+Fj3a5gJjsLUCdMY99GRaIBRL0MSGUgrswj1CopWG5WsgWy8i8s3t+MHJ/t4zxxw755I4GbStmB5OazpFFpcReN8jum9mtj6/NVUyn/MKtDrJ5KzV69uwPq1a5JrlNoxXgk3qfK0LAU3y7MairiHjGVzThm5xpIQws0a+j2WrxBucvFJtfwO4SaVPyF/jpCzTzhIVQ0EDkpuWJHg4mID//7oRvSjAv/Vh034qzGOXQ5QmDbef1cJh3el6LepJKwismN0Vw2YnRz5aIwjszvwh+X34DzqCm6yLX0hxL7LNg7bJrZPVmBaNtY6PpphH4t1Dd1tdVFuDm3phJucD1uS56XBTwfKTdp0i1SUAsPuaJu29LwQWzozN0PJFuV8kxNfTlZ5D3RR4RSCcFO3cKSdYQU9TGg1jPdmoDfK0Ps5GrmLchHixskXkVklbN+3CzMbx1GGBk+W2VTxRyJlL9KhqiJZOLFGjJSAmMCLTgxO9CzeexOkvH9L+0Ii93LPcGFlIfIwR7fiokaLbJjDsTV8eGcFXzw8NphIanjiiSNYur4gVlgqK2jjFFUDy4PYhi6TAUcVCtGWyrZ0W2XF0ZIuZUJU9rCYZaAaUnmkb36Vdzikud2WTgByuy2dY4yrCy+HmzLeuUO5qTLoXl4oRIUav/woRj9qi3LzwmpbCoUe+9Y30GFZUMicYQ+Hdm/H//Rb/x3qX38Mz/TbKD78cXRHxnHx3EmMlkx8/NMfQWe1JwVBjCHIDAdu0Mbso48J3HTGZ5AXIeLGNaC3Bq/ZQrrrLuQbt8MgYFq9jrjVh75xBhpDfDZuR95oIjzxIvR2C6ZnICtiZBHB18Bub7IECyibDjxm7hkaYi4wmzYMt46gvYIgSWGwDMLQRcGnuxXJnE9oqe72xcae0EbIcSBLXYaogmCD1yBCsVcMOxUGUS3otx5ChwZj38GQ8c5vE0jHhB4hlXkuDM9G3uvj5s0G/sgI8d12iCZdT7QEOxbGJyZQrlUFFFCJKDZ800bKAszEhxFHPHVxt2Phc5aJ+a6G07vH0Jqegq4T9hISMF/YQmGyrINOB4IsVvCyiZdjW0JNHaWqC8+zEfs+Os01ye2szW6A3ktx9sZNLIcBSqM1VMfKCBnJ0U2wyS5hSpRMCYK1dfS1jfBnHkA0ulMaoI/+8EmcfvEkajVmUrKQiIvwpmTU00pOOyzh+li9LMUmEtPKXNWB1VjyDHl+Ey4O8hjZXE8QSlUkNzahIhdYCOOoDpPNz+Ncxv3qrCG44TWX44zh+WdYCsrxIk0WRSUjS7MYHXDzxg2cOXMaq00fYaJAG6/jVIEK7BrmhbKxebKE9x7ei/0HDsl7yDUqux1RQrMdnMBTapMG5z1/l3BzaLfnvhDISQu8GJ2LQU7zICcSCqQqKGkzvI9LOTAsBXD1gtcYiiIY6aOaszWdkFQdhwTABCoCAflZ5bUI79glOMj2k/nPoHxncAzzHsD3XivZKBnAv/u3v43vf+8ptDq+zFWIE7nExVkdr21iJ5eXVICTj21z2/CFL3wSn/38h7Da6MOwGEngCFyjk0healCSplHlPlBiDsHm8Dqp7qUEcirzmPubpEsBZ/W5RHTCzzvQSqvfva2kHi5WKAxYKFB8Rx4pP7/6AKrQyKCbZKDcVJtSXbeH4hZuR56HOpvV+TW4QhAdsoOAc0K2ulCR2u6EeOHFM1hbD3Dt+k2cfukl9hDikc98BBPjNZw5exM3llYwMjaOxZs3sbBwFeMjdczvnMPN6wv4269/A7a6HWPX7l0CN3/yAx8U5SbPFe4niSzI+JVJ5MH6ekOO+1qtjpH6mIxd5Jpjcd6owKMA3UGzPM8nfrZOpy2LVUG3i+mpDZjZtgPeyKhAcpvnI5WH4kLI5BxcX2uh2ViXz79xZiOmpieRFiniKJDsSJMtQHJeyFaX44Iqz+bqCi5w4bDfwezsJmzeth2V2qgoS7l7CQNtQ8ORxx7F7//uH+DcmTO3ji3Pc7Hv7j14+CMPo9XuoO/7aHe6OH/qEswiwwd2TOODrTY+cLGLoqJhzaRB3kYRF9DnZpEd3IdgaiMKz4PnaSh+949R/ZlPI3MiREdPw5jYAtRcJE9/H+57DqNDJfWoAaPPTEwN1t59MKgSf/KHSI8eAxabMBk/wIXw3IenRUDZQUh1fJBgbI3lwUC3pj6bxGqZOloW83wzVHtcYGexUI6KbsNMMlmkS5j3TmrBrHMDcGqOOB64Ja0whu7HEr0nltR75mH+q1/BxE98QTJJeUw+98xTuHh1AXGaizqaC+lsS3ecaVwMBm3pFQOux/JDS+AmFdzvKjffAGP6Mf6IwM3bzz+4Kt36hzf/d9rS/5t3Mzff0i67EWdY6NGOrWNHVUeVC2pyIUslqJ6wj+Yn/Z2Sbt7xKdRNfvAPcgfIkfqh3OT1ko2cK4DMuNAzrAYhbnz164j+w59C58WURTmDhncpIxLbhLopSMaJPC0HR7TJ8QabIqFqNdfZ34KUE0XekHNIw2s3N8B1Tyosx6wCHnN5EmbX8IJFe3wmSlEftAmmGK3a8KoO0rRAv5MgCNRqMYffw9ZUDmxUFEMGx2VUEidepgJJ/QC5ChuV35JVXFGa8katw3EL1EdcuTn2uql8ScA6b8wFQ9nVarVMUg0dlSrLTRjaHcvzRwxdkmo2tZJHmwlvtpqRwysTlHHwnMJfz+H3KNcfwDzZKSqjhu13zOapj1fQp3qk00Uac3LMbBulIOU253Zm4+bIGEPbC3TbbGoktFR7Q/0cbYsRnJKJitgWNPjdBGGPzZa0R3BQlqrnRopy1RU1Kleve90AAvvgUq4LJqTyRs7BQKnuiCIn6MfotxgWz5s1806obGV+X4FSDdLoxxzSfosLt/yQzBSsKlUtMzfrKnOT23nYlp7lAZ9BBnbctk5FR15E8NssbFKlESYHuEUMm/u3RpUb91dfguW52p+lXJlnWYqJco0FJQUCNhn2ExQ58+UscNzsOprATWnHbEdIgtvKTYKA8oiNctVG0E3gdyIBFUynpvqAea61EYJtoNtmwyIHlZRcUAGcoTZqwHYMNJk/GfJYoGk0UO+5ygZLHV1az/upfF4esV7JhFP35OYddgJmdKPILdhFhtKoDkI97ruow1KFTGQ1PB9pfWXjq+v5sIsqkARojJTx9/c8jD858Clc8krQ1trYZjvYt7GCtXaIpX6MlTRBxTNxYKqOsaqDYzfXcLkVw8kTzBKEbhxFolt4qdnHjU4Xm9IUk9UKdm+r40o3xeJyFzFtxa6BDRNVbCbcXOjgajtC08owNepiz3gFUS/DudUeVuME47aN92yuwrY0vLjQxiqVm56JPVM1VCwLZ1c7uNzpYMbQsGfjOOxyCY83OohazNwEtjIXuOzh9FIXp7ohtpdMEG520xQvrvWx5ufYTrg5XcZaP8J3ljuoA3j/9AhqlonFZg9newG0kQreP1FH7vdwbHFNbFB7Z0fFSnd5tSe29J0jHraNVXFmvYcbyx1sH6uhNF1Fs+uju9xC1bYxPjOJMI9x9eoqRl0bm7aMot3Pcb3RQc3SsW2qimae4/i1NibKDu7aUMdKs41G28ekwE0Py70QFxosftDRLgLsqFhY1V18KjuHL6Zfw77iKbgWM5tiZIUFiy2wGtU8ZSTVOfS1Koq1NYzEK0hHI9y4uRn/cNrHe+dN7NsRwmVrZdeEWcphTeQwMxcrp3VM3C2yQwRLOWxOuOsa+u1YJkX16jhaV5ZRmrFReAWiBjM3XQEqLATQPUMWj3oXDZS3UgXQRZbYKNwyMp1uAB+lUk0UcGVmg0nmJifFSlHEBQUqDhiuXyqXEHcyGJYrE7ZMZ8kC85oDXFxYwn94dgt8P8RvfqaChQs9PH02glOr40OHynjf1g763R5K7gS6Zoj2MuCwcnNUw+ObtuP3qvfifDGCD1R1nI99nFyMsPeChsOOg7mxikxsG20qfntYGnfR3zEGuDHqRg6L2WmSesIsLiXjYT6UN7Cfc9LCCZa692miGuBCA+9KnmUjyXNEgxZj0YfwvqdZYDZnqvVkDPD9nobVpIsxvQqzM4PgpouRKENilVAzdCycOYEwNzF/13Zs3jAGXsWpKGVLKyeuarAvxk95fWlFZv5VTvXV8L6iiYiTWagZJ/tStsDqIRO2bsMqEiDK0PIsVFkIGOXwTB0f3lXFFw8Rbqo7+2NHHsfy9QXJByTcpIWUcMwatKXf2Zhu27zvsjF9ADfZls4W3kHm2K1SIYEIbx5uDoc0w4n+0D4qysBB/A9t6X2WS0kRopro58yoFIussgSq6CbeY0QwJXdhbZA/yLyyUrWGXpTh5PlzeOHFozjx/PMIWx08cKtT6GgAACAASURBVPgQNs9uxEP3HUD423+Cp2mN+8TnsF4bwblzx6U87KMfexjtVR+kISx/CHUbemNd4Oa2Ey/BnpyUYoTs6jlk3WXkhEW79gKbdkoWur54HdnqGoxtWwWfaNNbUCxfR3rqNIpeF2BGuSV0DkViI9Q4vuQ21lDhRJJjuyhErqfQbA9GZRxR7KNP67lpo8JGWBK0QhcwQEU2I5O4AB/zHjsYXckYT6AL4QHPiztmGnfINW+7eJSK7TbkVP8l45chANUgyqeIdlXNkLINxzGl8Kdxs4Fnez18s7eGp/sJmlmE6tQEpjfPit06TzJk0pIcw6aFnuOJOMK+MMXeqMB2vcA2PYPL6+kn56Ad2IC15hp6bV8ayscnRzkAxXprFWkcYnJyUspCmp0G1lpNOJ6HmdlZVCselm8u4NrlqyjVxrFl9w6kfH+NRcmonNmwEdMbJtHprWPx2g0kvobRySmUp3RkrQ4aa3U07IPw63eh0enhme99GxdOPIMNcxthl0aQo4QkUxmWWRwgjQI4ron6SA267sCm2pplHFxEYBmqRBuYyDkGMhwBF/w+T2hm2/G4Ni2XeR7QqVhUfuZB2ZZqvx4wPhkTUQzJ/Smg0GCjMQGWCb1IYXP7mWqcd+LYcXzjq9/E2Ys3EHGMl6vfpUKU18ZbVvHCwOxMDY888lP49COPUDyMfki1HhW8ltw/ZIZAgQfz9WgLJ6gYvC8eH1wwUSnH6r1yrE1F5TCrU6zNhJbyP1tcWhRicILBe4ws8gjkUzEoHI+CWdEaF3ZorSV4Y5EVx8oc+/J1lA2bACQrfBRpCXmRDKz/yknAE4COtLrnwK3k+J3/9ffw7X94EmvrHQX5wN8dQDzGheSJnCdDgMU539ZthJufwBc+/0GsNQLAnpD5hQBqLqoTaMrQXkcijeVcCBRCJ8ISEYdQUShxVvyktMuzFZ4vpBSuUqyaqXxryd2Usb06YRWQVEpNiVIZqDpVJrQClQJlB04guTYKI9UE/nOumDECIUluF2DxZ3iPI6Ci6jGKEYex5KzKeqBkLKucxIIZv1mA9VYfizfXobk1FIaNZqslMStzmzdCzxO8dOEKlhduoDZal3OR6JdZ3Z5pYPnKAr7/2BMSt2KbGjZt2IAHfuIBzO/ZI7STn5TzEYopk8G8kEplZrJyMVJlwZYkYsAyeY4NaPLgmsb7PbcvhTlUbnLhurm6JNEu9foo6hOTcKTkjWBPlTlxWkBmye1JOzwLxrjtKpUSquWyKKX73Y6Ad4lgobqYLdyOUhVzDETA2Wq3kWQxxkdGMTE6KkVQskBRZKgwa7so8IPHf4Bv/O13sHD9hmQU8zz2Sg527dqG+++7D2EcoR/xWpKg1+rCQYr5ko77Vjv4ycUQjqej4XL+pKEIcuh7d6K4ayf6Thnx5lmMOi6Mf/878D71UWjlHPGV69D3HJBCNf9v/hz6xs3o1qqAl6BmVJCZNrS9d8k4QvvBk8i/9wT0Gw3kuoPYthBpPjxEMJn1aVswohS1Tgoj19Ars+xOqal5iPmEl2mBUle5EbhILMplOl44V9aZVa7GPJrFEi4dJnsV5JhOJQu64CINo052zsH6hS9i9AM/Jw4Xzu+ffvpZXFm4IhEBdJaym80pVeCWx3G6X2BLGZj2DJRc5TwR5abjvgs33xIFe/t+aQA3BxBzsGpza+nlLfydys134eZb20HLUYGrPdXytbOmo2QXMHKenJxlKnvFf8Z4/s2/qeEAVG7Cg4Gm5MOoEWc8gJsmB4rKjCSgrbW+jqt/9y1o/+efwTh3SnmUNJWzMxytDlcb5eap0KaaJOhsYEwQmzpMFk0kOiJav3UdJeGdGboAAuZMFikmXAslArM4Q5rQHMyRV4LUMtExcpT+X/beO9bO/DwTe75eznfa7by8vKwzHE7vGlnFsjRjW7YlWbIse9cFjtdrb5BkEew/cYAgSIz8FyBAkGAjrTeO7TgINmuv145ka2XLZTwajaZxyCE57ORluf2efr5eguf9nUNSbtGOHWEHGRLEJS/vaV/5/d73eZ+SJGj7Buy6JX72UT9FHOfK9J6+g5mSdnMyxsafWxvp5UHACR2lECMFbkqaGjdyBQASjJJNn4DVFNzUbQz7BcYjbgKcbnNJ5VRImXznlLSZGuqNOryaK2mWw9EASZzCKOmByNdgMcnNKRNvDy+wUAssBVx1NZWAR8mYNAx3fXH4XghuErQcjsboDwbCrmJ3KqFYTC8VnWMF1ynQarfks4wGBPfoHyWzYzXNFRuBRCRQ9YBtsYHRMBUmHf/fovSMqbsEJ6tcjlUt4Oehh2iIJGbJ5ggQWlQRdAZomAqco+SQRu/9wRi6XBMGDJmcWpK87DcqmE6FJNQQ9g0lnUQPpTYjBbXjl6gT3KStyiBHOOI1w+MViX8gC2I3MOEGLOhSjAY50hFhQBuWwXJzDNsx0Wg05FgPByPEYSwTRHrRSGHnWCJbJ9BOcDOegJvgRswBql0h+DZwk/5apvIGMnLx4yTgGw8yjIehgOoEN1nYCHDeUobvTIROCW4yLZo/4fCzMbnaws72EHHIc2ah0BNJtK7XmfypY9QfI5K0dALylKqZcFv0JywQEqyOeU0zPbCA19Zg1X1EI3qmlqqw0gvklYW0tJAzvbg2glc0gCRGt+Xj9x9/Hv/bE5/CJkMlOiOs2D6ePOBjezfG1jDBbpGJ5+aj+1po1k28dbuLtV4Kt4xxwPNw//KMgCH03Lw1GGAf/cdbPh46VMflMXDrdh9FPIbj2Zifb2G15eH2jQ62+hF29BSzMzU8MNtEOq5wZW+EnSRB3bLwgQOBML1ev95BN2JqvSXhRTXHxIWtPjaHAzQN4ATBnFoTL+7tIetEOGDoWGGoT83DmZ0urgxSrHoWnltqYlBmONUN0RmXOFSv4dFFDzvDBH+2N0BQaPjgYgtNS8ftvTEujBOg6ePZ+RbKaIizN/eQ6xZOrMzI+nRjb4T+OMZq0xWm6+nOAN2tHg60Z+Dua2Jn2Mdoq4um5WF2ZQFxGePW1R6aXoWVg7MYDjXc2Omh7mo4tNhEJy9x5kYPTd/B4/ub2OwMsNkdY7HlY67pi//p1b0xsjLBMLNxX93Alm3h+eFF/MDOl7EvPAnLqpDqBKQ8AdAKs4STa6gsD7ofYMHSsF/rIfUH6G/P4XfOjPDcQx5OHFVm68VIh+ED7qwue9HeGRvNx1KYhY54Q4PZNGA0NUTdTLaoZiPA4GofznIFI9ARbyvWoVUjuBlDtz04wQDDCzZqR2wFbiYWKi9AbuTiZRr4DXSjCHWTbOqJ/7KjWJyUSDI0gV569XodJQdJZg3M+2b5SuBG0xJcudXBF791GMlwiP/8x2q4fmmIV85FcFpNfPypOp5dGcpgo2Y1ETpjdLc0OGN+Fgd/vnIEX2qewOWihY8HBs7lY7yzkeGBSwWecXwcmalLkdsdjLE1HmJz1sfgcBuVG2LeooQ7V44hHAJNQDD683FvYmupnLPVL2mRObgU9gsZVFyHOM5g00nGLUEAXWSxjm6gQCjy8j8KLexlA8waNWjDAxhvBFgII0SOhQAONi5fQJQB9584iNWlWdR0A66wD0uR1mYy8JqCq+yP2cxqKmCE2xuZXgTKJkE+kxZZAgCKUhdGqmmXQErPTR11TUee0ndKxwv3tfDTT0zAzQp46eVXsH7zmnh1cZ0lOMjPKXJ0ytClGXCEFcav0+/95bT0qe/mXYDz3YGb98rSuW9OP7tSnmpYW7sl4CZBCTY3vHsEONdIXE1hc/ORYowME4mVUSBHmSpmLFUtjiVBipShX9/axB+/+CLinQ5+6ad+CknNRi3awtZ//T/jdcdB81Ofx7bv4vylUzjcruHjH/8+9HfGKBwTvb6OK4MM9toOnjv1Oh7fuQBjqSnpyAwU0tNdJASglw9CWzki4JVxawPF7i70w4cEuCpmV4DNS6guXUMxoq+ZDi2wYc61YOQ+xmYKrWRIFgfoGdJxKCAo7ymDjGqnCSPwkcjFSsm1BZO+a2GEnInbPAIik9ZQMMlXDs+EfcnrmqwYYbtNFUe81u8Ug/f8/e69oC7CKbI5/fkJ2FKpECDDcSTt18wSJIMehp0++lt9fDXfxu/GBq6GQ7RX92Nm/7LIOpHmSEZjhPEIjbm2SqxOMzxfAZ/MNKyWOaIyxoCD+p8/hrmPzWBr7Rb6nRFqfgOz87PQjAp73S0JllpY2IdWex6D7hY6DG5yA8zNLcN1LPQ76+j3h/CDBdTbDZTpEHncRZHS87stQEea9VDEI1SFB68xK97FFpngN2yc3zmIHfsQ9sICt86eQbh5Cseefhpuaw6V1kKaW8iyCFoxhpbHUutYNReaUYdPZplBz0hel7wmQ3B+Wthctzw4hQrEYG1qUmIv9bcpoA59PMl+JMNVDJV4rQt4RdKBPvH7Yw3Map31r/KkJEtPqzJYrOQLDX7Twpuvv4H/8zd+D+fOX5XBDYtuIS/I+sKBDvPeWeM42LfYwGc//zw+/xM/jkGYI0o50aGHvgULVKWwZufAX0nuBbwT1uGEVUo2qaylBETVNJ91MqXCJCFMJdFS3wmbkPJ6gm1KSk+QlmnXpoC+yjuXP8e9JKaVUeZLqn1UsM5kACWBVv6/qvtyrYcqm0FZZHBs1twEE+nDSTWRjoDDmlaKL/0Pv4Y/+L9fws5eVwGSMnIndJWLpQMHCnV+j3t1weetsHp4BZ//3PP4yR//Xox7JTJjAVEVCoO6LF1k0pPkMtjgOqUwS7JRqYzIMBwM0Rv2EeUZLNdBu9ESljnradpskNHKdY2gv9ShRNxgS3+hwE0FwAnzWdi2JG4oAFxdGwTmEpFXy89M/FqFzciJWF4ijxOVUJ6mAgAKAEpwiutnTluJGGkYSeCM2I8ShRS9Nx9fICqYOh/Br89gdt8B2M0WkqKU2j1n6M5ohOu76yh6IwT1AEGrqbxVSYoBEG52cO7KVRnmk8lIBn2zXodb86VnEOYmWZXcxwTYVmCuYtKqUCOTTFQJedIENJO2VmzHFPDO5xYAmX6WZSn+sbzepqoEBkjdZcgqoN1jQvzEo1UILboG17bE0oKAMPsPruG8JzUy5jnsY/o8E8LTXI6pMG5NC3XXRdO2YOkl8jyGlmWYJUGhAi5cu4rT17dwuztAyAhwkhpcE/sW5nH/kVUkWSzM9IXZefGN1NIhZkZDPLw1whPbGXxTR9+fWBeEBoonjiM7voiU++TyUcwWOsp/97vQfviHYI22Ea/dRvHYM6hW9iH7s6/DNZSHMWs0j+xHzwEeeQxmow39W68h/f0/QrWxi8z1IHIRg87iDE7ifaZDz0v4MUTVOvI0JDz+DAHitTXpyy1mDRRkxAIpUWqeNw5gCH7yezziNkHMCmaRo1EUSF3AdHVoLU+GfebCCvwf+wKa3/d5aBaZ48Arr53G9etXkCcJLPHRJRGlBrfZxLmxjYONCkskvJDVKwoUSwKc3mdu/vtDTn+fj9B+mWnpd1GnCXvtbuGh5mHf+b/fZ26++9PzXgQ3uQHZrkeSnkyirLzCH3/lqxi++DL8P/0G7O0bIi3QBPxRfixcMOSryNxVYnPJCSYnZvSC4syTyZSFgypRfj0zpoMl34RVS6TZG2XcZIEGJyW+o6bYWSYsFMrSU0MBoCY9NZg4SnP8rEA2jpFkiaSnsTApc5ZXBDdFPA9U9A3T4flMPFNAnIB/E19Q2c8nekIFbipQKqizKLQRjirEkWIqQKTjOfTKl01N/LoMDY16AM/zpLgajYfiA8VNMBe6DyeWBC9zYW76Am7aYl4fdTQJOhD5ikhI7jFJp5cnmZtNXwDZwXCEPFd+AnfATTFuBwwyBJtNAWgp/0xiFnjK7mAKbhbVWNiY9ToFjbp4SxLgFBYRJ+qUVoonUYFaneAmP0+BAcHAmFNcArKUyGQCblqWjnrDl6kiweJBjwmm/BnlSFpIKi/BTcjXNFLgJl9Q1xmiEcjz226FRoMsE4KbGaIh6yBLCvWMAK0OeHULfsBjlGPYT5GFNFp3YWgZYm0M27MkFZSvTIZrRHBTUvqUPM5wDDSbgfizRCOCnzw+lAEZgFHCdHQ0Wq4AL6N+hCzmtFsVubx+g6YnsvZYwNd48rziMSH+rM0204rJ3OS0moUeAW0yNivUGmRSmtjbHoEhrxUrPaOAS6C5ocDNQW+M8UhZKfDu8H0LXtsXmcy4O0bMLpThBGWBYMaA3aghGiSIx5SDMd20FCZfWjjCtnH9CE7RgJYk6DQdfOWx78NvPPkp3HYdVIMx9rsenljx0dmKhL25nRdwAgePLLbQapg4td7D9X4CN0+w6no4sUzPTQOndofYHIyxL9Ow0PRx/0EflwhurvehMzjGszE31xTm5s1bHaz3I3S1DHMzNRyfbSIJS1zbHaObpFJwPXsgEODjzbUuemEmQ437lhoCbl7a6mO7N0RTBx5anoNTb+DF3R0knQgHdRMH5mvQGy7ObnZxrZ/gsOvgg8stDKscJ/eG2BrnAm4+vVTHTj/Cn+70EVQaPrjURsMxcGt3jPOjCGh6eGZhBlU8xJlbeyg0BW6yCGMKfD+MBaw9MtvA250Bhut97J9tw97fQHcwQLzeQ2B7aB2cF3+1tatdsK46sDqL4UiBm4Gr4bCAm8UE3HTx+EoDm3yf94KboxRXd4fI0ccgaeBow8KGa+HprQt4+NwfQl8/j5KhJK4FvTIgWbxGhXbOsKAOZudtPHpgHg+2U+TeDQzWZ/DbJ3fxPQ8HePgBA3amIe7p0Dwd3qIFvTTRO1Oh9WgCQ8BNwGyaMBoaot4U3KxhcHUAZxkwAu0ecNNEwsGM48IJhgJuBkcdFPHgr4Cbdb+Bzt8AbnIgRObmYDREUK+jGKvUZkrRqzJCZamG+/rtAf75t1YRDkL8s8+52Lk9xFsXQ2iuiw8+VMPTh3IMmMhu1JB4Q3TI3AwNmHUXL+4/jC+1HsTFooVP1E2cy0YK3LxY4BnXx7HZpnhn9UchtsMRNtouOgcayO2hgJs6mzc2ZgabasXG5/pNXcFfC25KqvA94CZ9tYRR87eDm91iiDmjjmqwguiWj31hjLHvwNRMbFw+j7QwcPz+g1hdbP8VcDMVlo0yubHoVff/V3BTABz6WKs6l+389Rs3ME5iYbspLzoOUpX0tmJjSBYig480U8BNtqkSrFGkwncyKp6/XFLHKX9e7/Xw0ivfQtYZ4Bd/9mewgxSz/XVc/6/+J5xdnEXjUz+KLU3DuXOvYzkw8T0feArEjWHM4A/fzPD1K0Mc2trFP+5dxAvmDaSLNZRmE+lr34SX7Uhybum1UM7vg8GE+34P2WiIauWgMGSLuRWUGxdRXbgqw4PKN2HUXRjtGjDOURps4D0BbDpljJEGOEWJZpSi6TbIn4FVD1Aw1IuALz9znKBIWN8ophVT08nK1S1auxAkVeikkMUmoHEy4XTeWyHfhacnjLuJGmEKbt75/3tYnwzAKHMVjKLTY5QbZRQiG0UY7gzxqp3gn1cZzu11UJ+fk2RkhxLnNEc4HmIYjdCemxWQnsm/H3ZNfAEeHifPNU/Qzwqkv3QfDn3mMNC/KedR0xzZ44WJJxmXrDksJHEBi+oli9eOiSzTUBUZLIMMPnrD+Sq0iP5w0QhZRBZlAMt3AH0gYV5JbMH0msiMFOawgyuXdbx03sP1vlJdJIMEdnQLT3zoe+DWF5BXARJYykKC9VXFMK8QlkfFjQuHTGxNXOuAKoVWDQEmEts1ADUYmYHSIJCVwCykqpFrn+FflIPTloKAE1jnmUpJpRAnW1awolABMMp4gAAj2aFkipGMwZoNqDdLnHzjDfzm//r7OHf+Cp2DhVxAsIH3mKyLyt1B1ClLCw386Oc+gS/85BcQcd/JyPJm8Al9+Dkon0iHxRuTQ3jKx1VSOSXq3BdUijdJBwr0nIYiWTZVRSrwR6V087NM5eMkOKpgIb4G10GxGwoThJwOkShBdnvlC+O0H3VQlQl8z0OjMQPPriFlYrQ+gKm3YHNIz+cyFN2DB9ZmiE9moLLG+Ne/9a/w0p+/hc5AMfAJFOYEmCuGx1bITA0tnUM9Kn5y6VPml9v42EcexfPPPyuD+qgMkBL45bFMeOnHSNIYBoPBirEEyeTsj0oDo3GC2xvbuLm1jUEUSRDeocU5xe6smAmbII4TJHEiqh7WlwTQCkPZwEzZmJLiPgUuJfCHpH0FMPP48fEENwmS8n0LCCqMTUOuT0m1LnMk/HklElNCNeGJKIb3NF1C0ssnsxGR/YOMcJXSHgQNGQyQuRfztdJEQLySPpTsRZn7wNeQWlz52jJw0GGIDr2mp887HSrK9TgBwiYRdbyWVTgSb3f13rg2iupQ1iFeX5PrnZ7VUwTYUEMusyQkL8I1Jb8XtJlEaYK5akxIiN4yTLR5l4ooUBFlpiFFFn1fJ/VCTU9g8oFSShBktUQpxHNDpqv0DqYtpmpUjbBv4RBGKwuYzKywHIzzDLuahdvDEL0oElaiYxF4r2R4LmBnzcX88gHUPA9mFqORRDjcS3BkUEIj0cehJ3MBTkbjw20kyw2m+kgwXY3BPLcuI3/ho8i2b0K7so3k0ENIlubgvnMagddCXyvhFxWi3R58+nsefwQImiiuXET85lso+0NkDvchriskeZFAo/I4CNz7CWCzZ/V0xOzpOeAiuDnpyY1UySgSssN57llz8VZkUB7XAwkF01E6zF5LQHOHvGHB5mAjsJF6NqpDR9D43E9g9ns+o5jrAF5/7W1cu35JLAIUwE0ruvfBzXePdH13HvntzM2pWcbf4ev74Oa7P3HvRXCTG5PFaQvN9mmmnpX4wkeeR7p2A3NFAs9S0owim4CaEyNqlYenAM4pE5L1CmVNXJA407UpbWaRU2Y46tTw3GwTx1uaNLRkrnmWJ2w/Gq9ocQidaemGI0nQnBDJwhjmCCsWc7ZiCGaRpPORUcPpbVWISAPcTFioE4wkeMcERE5ume5IOvrEBGoiy5h663BKTI+jXOTjmm4jjiukMeUJLOcSmaDaWk2aHxZYHIRz8yB1nQVDmsQi1yD/QZyOKMWXBMJSimgCVwJuVhX6nUompDL940RxMrnmRsxi0/NdBE1fAFkyBslElF/8MpEgcvO0ahpqQX0CbkYiB1FFDCfBavNmKi8Zo0G9JsArWZsE1O6CmwQw1ZRcmJs1T44NJfFJQnkLWZdKTkYJOaXWlOMTFIjDBONBLFJ8yv1LMrboK2NrqDUMkQ0kETDuk/XB4xBCr2wBCclgbDRt2s9gOEwwpCyVYVAssDM1+aTfpV83BHzsd1NkEQtOB1UVI8JYwPBmoyWsHKZ7EryWZkV8+UsSNNFq12ViOh6NJKWRE/a84OelJ6uFdqsmhQUla1lCli49oVhUZQgaHgICiiOyMyOZwJNTzKKa0vP2rCvHpdeJkDKIYQJuOh5QCwDHM9DZC4W9WtAkW8/guLqwQaeydAZXsblmtSQhAzO+sDJHvTFSIvsVPWdS1GYMuK0AkTBvI+RswKVPpyzdQKFp8GrJBNyMsOk7+Mqjn8D/9YHP4pbnAd0+FhwTj63UMNjLMBjl2MwLmJ6FR+cbaAUmTm8McH2YwS0SHHRdnFhqI9Y1nNobYnsUYynTMV93cd8hF5dGwM0NgpspAsfC0lwD+1s+rt7u4sZgjKGWY1+7jvvmGgjDHGsEDOMCjqPj6QM1YXadvN5DL0rhORaOLNYlmOjq1gDb3RGamoZHVuakAH5xbxvRBNxcna9Ba7k4t9HFtW6KQ56LD+1vY1xmOLnbx8Yow6FGgGfJsOyG+JPtLmrQ8dzyDOquiVu7I5wfRtAaLj6w0AbiEc7c7NwFNw3gpoCbKfa3PByYD3Bub4DR7SFWZltwVhriaxTdHqDuuGgfmpXC/NKVDmZqGlYPzGEw0rC220Xd1nCY6ehlgTM3u2h6BDebd8DNpTvMzRTXumNAj7AzsnCkbmLDMvGh/mV8ZPNraPXPSvhMSWZNbgprJiHT2jaRIkKlxTgcGHhsEUCjh42r+/DlM9t47j4HDx/X4DLApkcfhhL+PgueEWDjrRGaj0YwCmPC3LwH3DQqtBp19K9Mwc0K8TZXFTI3eU8n0B0bbjDC4KICN8t4gDK2ULqKuYkwROA1hbkZTJibbAApV+bAaApu8r6t1euIx5TOOnDJDcrGJIsLqLC2neCLr+5Dv5fgP/lkCSMpcHsHGCYpDi8UeOo+B8PIQOA0MTA20d2u4IYcnjl4af8RfLF1AufLFp5vWHgnGeHcRob7LmTC3Dw230TN9RCmOTpphFtNB1uLLkLsYdExBchglyI+liKdUs24ghJVV3cPVqOAsXcBbu6mPcwYAfTRKvLbAVbDFAPPEubC1uXzyCsHDxDcXPjbwU3ut2Qk/H0xN5mW/lPvKebmhHXPlkoDrqxdxzAMUUh4I41uCG5oyCjVzlIBJCTIhAw3Kk6kf6WcNVX+c2mMfjKExnVSc7De7+ONt95C0uniB7//+7A9GOCpbgfxb3wVb584Cu+zn8F6kuL0yy8iyEZ47rHjeO7wMmrBKn7lX6/jTy5leCoN8U+cNXy4dhtx04XeWADeOYNo+wJ8ziwND7lfBxwLds69NUc6e0jqjGL+ALJb76A6f0XWXd2zUDo6MleHvtuDXjK0KBCm7qaeo9+qo+Z4WB5nmLMCpPQ7p1eiMNqUYJXWPwLksllk4ZaTJaWACqnt+D2RnZJ1pP7knFTfe+ELcjlBOSZlsyStf7s4/Q47alpZM7GWtUdJMIDAkIDKlJzn2Nsb4NVyhF+1MtxIU1h+HUG9DZePyTJhfpPRxcE12Z/jPMJzhoafKBw8xXpQKzBMc4x+/hAe+PxxJMNt2MLgc5GmKnmcoTo2w8wyDeOQAPYYliftONKUNQu9QKmsMJHmDCIsULN93L66ho0be2jNLuPQ8VVk5bYk9kZjc/CEUgAAIABJREFUE35zAbabIt2+jbMXbXz9zRIXr65haXkWO0kdc3aM73n2CditBRSmL8qknANZDpFzVrAjwORAvAkto10UVeYKJEChAkg0wxdAllY/pclat4RVEPwhvYmqFgJyativNLN0/CXLqxAvOdam/N84GymbAd2FaXCwS0CfoCEBGFpLVWjWbLz+2mv4tV/9HVy4cFVYzinTl4S1SeCBYKuSO7MGXJqv49Of+jh+7Md/DKbpCSuPRAASGYieq3R0xZYWooGkKYs+XkgDU8aBYpQqpt1UMi3EgmwqF9fQ7XSFzTg3N4t6vSHJ6hN8S0C53d1dXHjnMq5dvCH2DPS+tZ0a1tZvYKuzKcd0ZmYOq8sHsNxuIsFY1Dw+5cQamXJkY5byGchENMoEWVhiMNzG9cvXEPbILFPvk7JqYdnlBnItR8jdsvCAiu+pkPXItC20SAzwLOSphSgpUBix2HwwpEyYl9xyhBE5llo/T0skaQWWlynXLrI4J/sPbQlUbBHvV2UFocTqrHKV+1bGc0RQb8KGFaLmBNxTvHW17ilZ/l0Wp5yiyW9ZB8iGvQOD8993w8I49CDwSdYja3EqG4QFKWQXZV3GxxIIFCMAOmkwjEfFxoiFAJUI1H8x4MszDFGbcA3OuWbxciO4VXB0wzqXVlO0YeH9ot6lzKwkTJvfU+t8TcvEx9syDAm1FSCSoCLXPsHUqUDIYFT0z1TvUQKpLNVHMmxPvm8on8eKijACcVwPC94rUO/BNNEggEYwVmweJhJ/hmxx79BN+FQ00EZC1lTaMagcWQnE4nEShrIpn9Fmn8F9SC9RmGpPKlJKrm3SNOUaGUWhgMxUTTlcA2Oy9nm8+ZQM77EELOR66qJAK6/QKnRRGwzJ6OS1l6YolgJgsS0DnbSuw51rw/zG23A+8CyieBvW+TXkjX1IWg24Z06jHKQALU8SrjElQBu3MoBZsjeLJLCOnukR1+lJn0VvS/ncBCkLoJb+deCmYpVT4UdJOvfjxJDxFwwZKCvLipTgZlnJWlc0TCHUNEi08YFqMJRroGB/+sCDmPnJn0H7Q5+W651IwhuvncLa1UvIUqomyW433wc33z3M9V17pPbLr24rD+FJya02hO/g35P1bLquTb8u6sn7svR3efrei+BmycmY78mimk38a37q/icwurUri7wwHrhDs+uc/JqoRibb62R6K1IAHWGViOyLoAv9OCrKbcoYD3k1fKQZYNGOcJsyhhA4brXgGkMxsvcyTguBDd3CXp7BxxgrNhsS4GZhIDEC8S2rDKZqJ6gRc6Wsl6AaZelTcJMeRGTMWAREOclXJtsqXVDJ7mX7lo1Xh0MinJ4JM5Fmz3lOxqCawIEecpSLcHMnC4QFmphJs6BUqC6nmzIFldfnjkwqPYs2JdR36RnDFFIU6CSqSOMEU8kYlTOPpBIaukh2KamPM/qKUqo08QWbeBCJpyYquIEhzFHup0wOTSdeL3cl9wzwoITaFMYgd1OyF6Mwl4+gG9wKC1GO8L3Tu8UVa4JKXjdJCXzqUrQy3Y+HjoCl77siSWSYTDxOZZot6iJLzU6ZtBs0GTBhIg5LDPuZTIWhRSh5/KCLBLvRoO9NhVE/xrDHzZnXzsTri+BxYMsfAsCDXoos5nTORV6OURQhfM9FvU7mpoaRME0pN+DcU03x6TffbNXlnIdj5ckpjSx3fQ1y7FqtAHlWYtBPBMzmtUQOT6GlqDcd1Fsu4lGF0SCUKbqwVAluWiVm5105N/TVzDhtpCerrsP1CMwSWNcE3MxifmZeZTlsBwKgEwgZjWNEkZrYspi3PQMemaRFhqgfIy0IsNjQ0lg8NwluMtxoNMqEzasm0rqEirB3cGuUlNelwNjwfPzBI9+Pf/XMp3HNceF2B1jxLJxYDrDTS7E1SrBT5AhcB4/PNzEfWHj7dh9X+mSBxDjgunj4wBxyU8epnQFuDxLMFAaWGzYeXHVwfQBc3aZEL0XLtiRVfF/Lw/mNLq4PIwlTWZ0JcN9sA8Mow1X6WEYEEzQ8vVqToYMCNzN4joHDiw0EjoHrWwNs9UP4uobHludkgPDNvV3xlN2nmzg4F8BtOji73sPlfoqVmocPLbcR5SnO7g7Ew3O14eOxfXV0+gn+fLsLr9Tx9P42fNcQWfrFQSTsz+cW2ijjIc7e6CpZ+v42LEMxN3thguW2h5X5Oi7sDbC7PsSh2TZmFgPsDobY3RqiZbtYWWkjLFK8c20PszUdR1bm0BtruL7bQ2BVODrfRL8sceZ2D03HwWMH6Lk5xGZnjKW2h/mmj41BimudUBrSnSjF0YaJTd3Cp6sr+BntD/Cg8S2R9shKUmpwRL7E9amN3XEDOz16rW5jdSGGNuNgc/0x/OGpNTyzPxdZuk/P3IEJwytQ28egNg8bZzU0H02gc01dV7J0vUmGZ4aS4Ga9gd6VPtxlQ1LUBdzUHJg1srEz6A4tI8Z3wM0quhfczIRZVveb6BLktH2x8mBxS1CbbHXKCMncJLhJWfooJFjBBNISVTaUddcy67i5V+CLr7bQ7eb4Jz9QwIyH2OlVGIU5VhcNPPVgE51eAc9sIHK30d2tRJZueRZeXj6CL7UfwtmqiecbNs5HI5zdVODm046HY3NNBB4ZWSU6aYxbDRsbCzbG1a6Am/RDFB489w8BN9mcq6Tee8MUFCfhngReMj4oS/8OmZs7WR8N3Yc22g99vYmjYY6RY4qNy61rF5CXDh64bxWrCy34uiGem9xTKEsng0ZaWkrhtUoauXcLbg50TTw3i6yAbxsiS/+px9uTpvc/fFk6G1MVKMFWucIbb76FTq93J/CJCgB6rw36PfFaZMNFa5mqMpBmZF6RCZ8jFdCHpK0MlZmBRuCmWcNulOLCpctYv3ABw+4OLrxzEf/l/qN4Pp/HxY89i+gHP46L3S5e+eOvoVVF+I8+90P48HIDdi/Bv/zqLv749Q3cPxzgc8EAj8xkKOYWoR1cQXs8wM72ZVl76LUI21M1Rm8PVThCGcyr+2ZuBcnaGVQXrsCkl6FjICxT9HXhQ8EuYuRk/BUGtqoCO+261BILuwPMEDqwNGH1EdzUTUOCxhxNh2ubUvdkRY4o5zEgwKtYVwq2lEgqaZ5lKqqL06sCuKZ6sXv8NOV+kMJIDVjv1Iv32L3zeym9sbmf0uYFgKM0P8KKYo3y2mgPX0q7WKf/4MwC3GZbZJ1lTlsdNfCl/ybrrBw5PowKPxIDxwkOGASeLGQ/vYpDP/0QkrijvK01a5KqzERxiNSUrW+cUAo5hkWgzvKQ01uySGHpqbCpktJFmIQCFu+u72F9rYt6cwGHH1hGWqyLh21vr0R7cRWuGyLe28Tr5x18/bUc3Y0buP++JbyyZWCxqeGDD66iNn8/CoIVeoqKqeBVHUbB+rWLpApR6HOoKJ9k6IXD4acCvzRqZukhKcnYDF8jK1ITexEytw1LWS8UFf2/WXNAAgJZ59FHnEPeG5fXsH77Jkxf2ei0arR/YY3ooO61ENRqMnzmEC1j4N4rr+K3f/uPcfPWFkzbQ8kegKFSFm0NeqgsxU0jAbjRcvCRjzyJ5194QRj5YcShPwkCrKkr8R+M0kyx9Sglp52jbSGNE8RJNAFJCxRxgTKZACKmIbWdkAcSKr5UoM7tjXXc3tzA3Nyc7CEkA8jlKFJwBW6ub+8hTCroZAKyNxEfSzI5ybIkYCeRN+TOKs9GUne1GLYkz5NVOwEDeTkbHCiTaabsxXQ6GvJeEMm0Yv6VwiZlgjYfGICpAhydkKjBaTtXZ8LPVekq9Q2ZuATf6KsplzRBvxI5ER4mvosVFdmFfH+TFB15fdZ+vJ6n/rYqYIjXALMLPIMqNppzJQqEo6zeoJSXvszKm5lVKUFAS9LmJyM7Gc4pD0QhZ0ytzCwaQmnSC0pcEIkYEyBRQrnY77B/EorJxPfUMsBgJAEcK3FIRVtLRYJMyw/WrwyQoiLPqiqxafGgwydQFudK6m4bKClLJ0ia5zDFYsVAM+eodeJWTxCUNbt4UDIzgi0bfUw5zFBWMQo0V/8//cOjHbnKroHMQXm9iRKRvZ06NhrGJiXTEysNCQ9SthzTNZD7ju7ZQoRJKcdXi6acNwKiPIskg3C4INcYbVEkuEixFeXvrC8olUaFGuXeXOfonS1MZ9oS0CKNbEUbVsZzSiIGezgNtqn6Cd5fJGqQPMJ6lo8jgM8ryiOhhD6WtoGQF0lUIOba+eSDMJ55GGGYotzuovXjH8XuN7+F5Sc/CPzOlxFevAztycehzcwi+tqfQF/rwCoBz/QRmTlSz0A7MuDnFWI/Q+IwnYHDAAM6+zmeNy5zPCQ8zhXBTdawGoaeLlYsirlZqZBUgvsMI9Y1xDot4Tm4UUkfvGYZdCfevGWFyOf9Sm//FkIPKDb3hEVemjacg/dj4Rd/AfVPfFYqZ15Bb37rJG5cu4SSx4/nw3gf3HyXENd39WETWboqsqfF9t/l6/vMzXd//t6L4GZlaDB8TmE4ncpl0fi1f/TPcOmrf4F8ZygTl7sLuvLVVJ5jdxPfufyrKCAdIX02pGiohIFDJhw3+hO+j0e8OnayMX5rtIFupuMXFu7HEwFT1XQ4aYE1w8FvZyVevn0LP2w7+Eezi9ioUvx63MXrSQk9NbGYMzW2REwzdWnu1GarJAecVnKzl3IGpsgv7jag955ZJXGhmTobQw2eq1JeDfo4yUbOYpJy/BQeIgE3+bwsoOT5JzIH+SoDBVveh1GozZEsUz0n5V95xGhFKZv3FGhVqi8lp5hKJgjQeuKNVE1ARdLwJ941E2NwkZeUQzi2K5s1vZW4qfHvCsBVPjJMSjUMTsdlvAvWkwzcUT5LPC4s6+iDR9NuU6bLBB+SlD5GyoeM78OWtOYSuqUJWCpyIaa0Up5VGDKx7vs826U0CLWaSs+ltH8sMnjK5mKVZF9ZcGwLQY2+bZVIvsNBAa2kl0uO0laJmSLTZiIsPUAHGbLEEmZmng9F6kRw0vd9+axjgptklE3Aaxa3hkeQtXEH/KTkhp9c/o9RSa6LmbYv08LBIEfM3VS2UTJ9EtRbOuoMFBplGJLZmQqCK3KLmq9hZp5AZIG9HQKf7EdVMrHrG+K5SbPr3e2hvG95Xp0m2Ab8mi3JnKNRKE0cr1JOkSV0ih6gNCDvhcgySssc6EWKoG3CafjC3ByHBNMZSDY5p5REGRUcP4NdNlBlfXTdAH/0yAv435/5JC66HtxRiGO+haNtD2u9GNeGEQZ6ifmaiydaAZY8A2fWR7gyTKBVCfZ7Ho6vzErx9M7OAJeGMbxSw6G6h2cOuNjoA2d3hhgmCVqWiSOzdSy1fQkluszAnqLE0XYD980HAhRe2aaMsBTQhMxNNjRvrvXQFeamiWOLdTQsBW6uR4qt/dTSLGYsF2/tdbA7itEyTBxp+5ip2TizNcC5YYr5wMEH9rWQpymu7I4wiCvsb3o4tuhjMMjwjd2+TN8f29cA7YHWd8e4MsqgtXw8udBAGY9w9kZHisEHRZYOxTKdgJv75+u4tDvAje0Q97UbODTr49ZojCudMWYtB08sNDEqSrx1fRfzgYaj++fQHWm41umhblW4b7aJYQWcvt1By3Xx2P4GtsiE7Y2x1PImnpspruyEGOUlQgK4gY4tw8ens8v4ieTf4L78m/ClSHdQeAU6+RiWa8MfBRjf1jCIxnAXIsyulNiOx+hsP4xTt3p4bn+J4wdTeJWHvG8DVgZvH2DqTWyfS0WWTnvieF2/47kZ93ifTsHN4QTczBBvq1AsswakUQ7d0eEG0bczNyNLAoWEuUlw01Oem2Q7fTu4WQjziimfU3CTXstc4yjtypOBNBqW2catTon/5Zs69jrAP/6BCjUtxk6nwGCY4+CCgWcebGAQm9AyFwP9FoZjA15swXEsvLJ4BF+aeQhvo4UXWg7OjXo4u1XggSsVnrY9HJ1pwHMdhGSKJSFuNRxs7/MQ613M2bpIPWVNZmrtBESU5NpJAMZUsXCHMSNSyYks3bRkKPOdyNI75QgeGem9JZjrDRwOS6QGh3IW1tYuSkLx8fsP4eC+mTuy9HvBzannJo/duwU3q6RQnpvvZXCTx4xNtnjYpfi93/0dScnltUCZa5pn2Ot3cfbtU+h2dnHi+P04ceJBWJYrLA5HlCs28syC5QUwaW3jZCjCEK4/h41RjLfeOoVrp17D5vYFvHr2In7l+DE8ky3i4lOPQX/hY7g1HuOlP/s6ynSEH/r+T+JYOULtzJs4eX4bl7e38axm4xOFhkXPQXX8BML6DGrjMcaI4AQNFLoDzXGhJTHyWzdRDbuwZ2al7sjn9yO7QebmZRhUIZgawiJBTysQ0a6lGCHTLPi5jl5V4VbNQmFpWKB1SKnBY6ijwFwKNNGZelsCDc9Dsx2I9HOrNxJWY0qJsJJ/yP7JmoRsK9XYT5Qk94Kbf+nvDDaaAp/3flWzYAUUmCUZoBycVsKsoi0Jawt27fRiPtXbwZ/2B7hAK599i7CW9olPHSXGrCfScQJHs+FahoStfSTN8dE4w8GqQsuyYXg1pJ9fhv/zx+HEEcxK7cMEAIT5aVRwOdDXHIyGCTw7kaE5LUq4zxMA06pIPMkrPRC/QIe4XlghHDDo3IPf4jB8R9i9t2+MsG/1KEw/RzHcwcl3LPzZmzb2tgZoN0ysJQ3MzDj4wBMPo9ZYgiWNfR9p0kXMIXZIZlOMwjQx1NqS8st7muzWNE0F/BNWMQGokoxGHzEU6IeEQ6EIWTlCUqSIEh0Z6X5lLF97I/pIj9DZ2cO5k2eQpRSzkxhgSIAombzcUxqNOprBDDy3JvV6HO2KUqTXiySIiqAD1xhiQobrwS/7GKe8lsh0NUVGqlslbGGcTRhqDHchG0uRgFHRB1LEt2K0JL85LFegJbl9AluLNZCAbMpJ4q/8uqOKnjATJ5iSwOkSuimyZqVfJpDJK1fmzHzplARZFbjD9yGBmAqzRWm1UcuGyAU0m67uBOwreEEAN+lJMKVFdjSBE9tEg3WxkBMaqLQRwsqG7R9A3dqFXsUCtFm2i8A30KxriIeeyNCjwIbe2oeZvT20OyNRNmU6WcUqIIWgn81jLsAQEU1lc0KGrZvSE9CEb5lw2HfRi5NBfRxY8Byxn4p5j6uQWLHmIDhEUIz3dEnvwwp+kcn9LbYTHGoQlJvYsdCzmQfQ1aiYm+Q0iDep4roIMDgBm+gLS0ajHHv6o/KcGirITTzicwJVKuyHoCzJLKVrCrs0IXBfanANCyyX6clIn9GYkae0iCG7O6cnPkntptSu4sNIII/rFdck5juQdUlm5sTDkb2MuuimPdaERDKxNhhLgpDy6eRXgphkoCq2qWKhGqIQzGXoI6x2ASgnzHZhUhOQdaWPIAlELlWRpmuKFDQJZirsQnwjhVvLl2N/xbcn71HVGVxeTdY+E99OEetxT5uEtRZU6+hkdBMIZM+XS6YELeViCXLiWmrL89ELl+xPXjNuyT8VKofHd+LJHUYoVlZQHltVjOpOgfmHj2O7ewV48mPw33wVxskLqA4fQ75/Hsmrb8K52ZchFApLWMuWCQRyfDMM7QwRRZrMVMg5+KBFGIH9XAaO0hdXQJBpIksf2kBMtq18PgUE86KiZD/TNES6GlLQW5j7gwCXHKRIX10g8g2MiwgBg4qaPrwR90QywAF7/2HM/ce/CP/7PyfDPA4Y3nj1JNauX0SWxbDoSaxb7zM33z3M9V17pDA3pyp0NXmZ+EpMDHX/ff/9Prj57s/dexHc5MZH5ibXYk5FuEKfP/MK/uy//e+x8eZJlRjo6kL7Fl8VWZA4MVY0cpIAuY5yDs5NnjIY7ouEs2iKznkWuSb7LBuH4GN9lOBfjDewERv4pcYqPtEYINBNOImGtwoDv55mON3fxqdsA/90dhHrZYhfHe/hJAGf3EONmwGfVZiRqhwSaHNS1CjxBrdlMm3IvLw7tVMo7V1JISfdCcda3Ngmm7YYS0/kWYJvcr5fTPwYWYCJVEt9X3YqMdZmQufE90ySHwm6qgmevBel1YAjXi+TzWzqjjvZfKWR0HTUTFsxO0nBnxSUIsAQFie/X8BzmRhIsE0xQNWeytAKpeNgEbEwoJAjFyBTGnXNEk9Rhvdw0guNBZFiZNA7xqH/Fc9/phgUbGjIjHAzbmlK6m24k/RdPi5nkcTCiD5elGZTXl4KeEk5F+tusmII5pU6TfHHE4CQIRRkRRUy2U8Sbn6efAaV4M40c048VeplEhHQU0nlWTWWieQ0sILHgz5BbAA4qRUvUwITFpMEmSavi2E3WQM6DwqPacWkXxdaS8m4wrCU90B4Xl07KQJhxmoYpwXGwkBg5auCojxfR7PJcKkSo34iIViUnvP1XY/Sc173ZHUS+KRUnh47yoczCBwBchiEwhR28a0C/V4dBHM1FEWKwd4Qo5CFoyNyxdqcBStwEA5SjOn/SeYm/W9LA2mVCVPA9liQNVHmPcSo4eWHfgC/+dFP4zXfg9nr4ohv4cTcDG6OclzpjzFAhsXAxZOtOpY8E6fXh7g4SiXUab/v4aGVefGBe2erh3eGZCDoOEqm5AEXW33g1O4A3SRD0zFwZC7AYquGN7a6uDaOYGQlTjSbAm7uhSGubI+Id6FuGfjggQCmY+LVG110wlQChR5YqEvgz9XtPtZCyvI0PLd/DvMwcXZ3D+vjGIFt41irhgXPxJnNIU6PCzTrNp5dYtBDguu7I4ySCstNH4fnPYxGOb65O4BTAo8ukcUEbOyFuM6E+mYNT8zVJQjnzI09FLqNB/a3RNY79dxcbnlYnm/g8s4Ql/ZCPNCs40TLw7UwxJnBGPOWjQ/ONtGrgFevbWGxbuLY8iw6IXCt00fdLHH/bBOjSrsDbj6+UsfW7hDb3RCUpc83PWwMU1ztjBEbCQaJjyOBhXUT+Kx2Hv8Qf4AjeF3AXjI8vFKlItOHsWG1kQ1S7GzEGHVrQDKL3TDBN9ZOon3wCD7zaBNLc9vIwwLZyIEZ5PBW2Go0MTid3QNu3uO52c/AQVerHqB3ZQx32YQRpIi2CGzwGqyQkm3saHBqEUaXXNSO2hDmZkRZ+gTcDBW42RHmJq0fKAOeMDcn3mqufxfcZMIo1wgCqDmZm/Q4M2Zxay/Hr35jhG5Px8990oZvldjumhiODKzOFHjqSI5RXMGuWiJL70Ua3NgUadu3CG7OPoJTaOL5toeLgy5ObxV48LqGJ01XQl9qns+lTgKpbjZs3J4zMS52MWtzb1PsfPGGUyk1CvCZSPKm4OZdAOjbwU02F7F4Df/tnps7BZmbHrTRAWCjicNhhrEEgBi4efU8EoKbJ47g4L67gULc1zKyDGVLmWQHkwX1Lpmbd8BNyuTI3HTee8xNhjPI2q1xEpvjlb/4E/Q6m8gz7hc5LKbAaTZ6nT0BN2u+h5X9KyJNDmMOjWIBkmq1ALoboL+3AR1DOFWFmYVDuNEN8crLL8Po7ODTL3wEXUvDg+fP4/I3ruDUQw/C+fhHxb7j4utvoZFFeGx5FSuujfZbL8N7+wZaeoo6wyUprXUCBIcfQLlwAPrOLkZ5jKDRRkn7CZusrhLVqAs9CZWnOIGfhQOoti6jPHcJVW8kYAypWnngw67vQ5H3Re5rDmNEObDFWsEEVgPumyVS04LGeoGTzrxENhghH42EBcTwBNZ2/SSH7dqwPR+GTcoNOS+qxCF7TLwOS/qUTqEkVSdP/z1tOyjjVWWW8qmbKlSmqUOsvkyTHnSmWLqk/YH4bco6VwG9pMTYdnA1ivAX0RCnHAvjmTbMmocqi1FkajDjaC4qnSqdCj9amPheyi8ZFMPG3/FgfmYZs//ZE8B4CxZTxHUOJFXwiMhADRtFwVAP1m89WL4O3aJXIsHBCBoDX+jzaTSQ0Q+4iiRlOGZAm+3BbTLhdxe+4WL9dojWwhxKLYGvjfH26T6+9mKK9V1Par7NnT46oz7s9n6YZgmfPudGiIOHTDz97CoY+RjujLBDux87QJq50OIYRdRDHIdIK54/vjf6j48k9CbWOZi2oWeUwA5RIhLmaYlA5Puo+kgLHRG9JsnhykJUUVc+X6w3kIQFCqY5mjmLE2qMkMc5kAzg2Jnsi7QCIhDNgDWdoADJC4MR1no5ZmZMFM0DwqgToFqVjhK6SKIAPfTznMEtlsjYWQlzEMmB5urKAcwvzE/k5BVu3ryJkyffQLfbVSQFeq8TRJqa40s+jYmVlRXMzc6CwS4MKeEgnPYSKpiIqhoC2JnYUNk1Dsg1lHtb0EZ7mD/GECgHLSZl05tTp5WRC12rAeUGzwAK71ms1nZhNCoJLtGKUFRKOQ5hYelx7LzzNdDB89BhHYNqAabdxL5WhsDp0zEeWTJAN2rCaj6JxVoHgZsoBqRGr3mmuo9w5ivXcenCOlpPfRgHH/g49n3zLTh/+BLirR4SgsOlrxLiNcq1dRlCCGOU9TEBQwndpu6cNemERc37jd8j05HAouC6hQw22NNx56c1BQFq3r4krLDWj00m2SvgifZRU/YiQTzWlXwPVp5IP8C+R75v0r5MgXzsDyj5ppXZFCClFQhBS3FWmhBA2B8qCbsCHAVXpGUC9xyRhZtwdBMJw/a4RqWFKIAyR9l1qWuMGCY7v6k8nCoQdgxM0DZg0qpiElxTEFyb/KaCkOomeU0JDJ2AkjEDbyegrqgW1fvme1bgJnsUpQgQ0PceLrrKmFAWWh7PB23beH4E1Of/kRNsSC3Da5NSapUJwWwlklMm2nRh5XJtpb1UISAuwTzaNbBvzoS5SP6lAWaMUhVIAJTfoVqD7FeyqMmI1ir+pGJsUwPH3laUg3kOLythWBpSU0OMHEluQn/6SaRHFxAO9lA/cB9qYx2DV76B2n/6X6CsR0h+8/+AEUYwDi1j8OZpJBfX0aS1lj6DvIxhZyk8smm1CokNjF1NApJMKv4kKsIQ8H96/CwyNwWfkys6AAAgAElEQVTcrATcjIxKwE3aERDclEBczVDMTR5v5jOINQDBcl4vVBBM2J4NF30thZWkcs/XSO5xLWRk+h89hubP/Sxq3/cZIheiDHjz9VO4snYB4ywSf1FXe5+5+e5Rru/eIyey9HuYmxPA4w6T82/69/T7f+nr++Dmuz9570VwUyjuriOeLg4LhqLC7bPfwu3/5n+E9tY52EUqhQSNyidYnpJKyH6jplPCIKFMQozJC2GBytSkslBUBmKCXmSX6CXeKXr4NzvbuJZU+DFrBZ9eIvDhwo5LvBkV+PU4w6VkgB+2Lfzy7H6s5SN8cbiDc5kJM/dko081LltKsnAnfV5kFKoRVWM2SkZUG3pHbjFRTMmeIxsWN2iVisqNWmQX2sQxSrwdFBAqES5sOiZA4tST5s5rU3YpRtC60OmlPiM3kp4pE3kWNyvKCRUIp2wj5O2qA6k+BwtEAWUnhd2kkZCtVN4Lv08QcWKQLTLFu02GTE4nzE0v47LOd65cmNgoiYBGfoS7eoF84n9kaSZszRDGKYsekZJwoityFCZAUgrHDYSshckklAFCBPz4lRNTjemOSiqmMWVd1DUaDJfFVoYgKWAUjkz+KHsyOZ2XosmBqdNvsoRNRomEY5BNS/kKN2iO211lXm/EcNmc8HxRakP0QCbOSjpKlgtBYNIpbUve7ERWSqN5WlBpsNnoUP4i1xCN7OkDqJJDBeLkRNvh/7MYYMGei/coPUgJ/BN0dTymU+bIExY/BDYIGKv0YctRzBAGU2mVL2zZRIugOwV8j0biGqJxgjTMoHFKXeWoUa7eoldOjmiYIIp46dnwTQ1eA9A8S7wJ43AsE1GzIgvWQMaSmlNrn95CbRRFF2Xi4OTxF/BbH/8s/qLZQG04xIGajkOtJq4PS1zth+jlMRZ9B0/NtbEQWHh9c4Bz3TGKfIxVr4YnV5cE3Hx7cw8XhpmA1UcCF8+tWCINPslU8TTHjG3i2FwNC+0Ar253cH0Uw04qPNoguFnDTjjGO7tD9BNg1rTwkZU6TMfAN252sBvGImt/ZKGFlmPg/HYX1/uU6un46KElzGs6zmzu4OYoROCo9PJZz8DZjT5ODwsEDRfPLDfEH+/qzhC9uBDvz+MLAcJ+ipd3FLj5xHITrqNhYzfE2jCD2fTxFMHNiIFC9Ny0cWKlLczNqefmvjbBzbqwTi/thDjequOBGQdXxxFO9WP53B+aq6NfaXhpbRP7GjaOL81iLwQud3poGCUemGlirGk4dXsXLXpu7m9ia3eE7e4Y+ybg5uYwxfXOGJoZYWto4Vg9wA3DwE/4N/FLrZfwoHdWAJvStJCGJlyX3k459Dqg+RkGexHWTqW4eZ4yujZ2sCleqR/bX2FprosyNZGPa7DqgH+ArOw64jMpmo9E0HIN8frfAG5eDgXc1Osp4im4WZuAmy6+DdwUz00yN50pczMUcLPHZFQyN4vsrwU3R0MVKERbDQYIafShKyIZVNnGPNZ3YvzaSxsY9A38wx9pI47HuHxbQ5zW8dhBCx++f4woTFDTFtGttrGbVHBjHa6u4/WFI/jS3CM4qbXwQtvHhX5HwM2Hrut40nRw6B5ws18Q3LSwPmdhXO5gdsLcFOuRKbipxmmykk+bpGmVIKpFsST59kCh7wjczHtYMOoweiuIbrhYShKMmz5M3cbt82dR5qYECq0sfTtzM6H8UZpWpVjgmvn3DW4yLV2hVP/hy9KlcVTTRAlgeefcaVy9eh43164iCkdYXFrGgQNHsLO1iWtXL0toxiMPP4y5+UWs3byFa9dvSsDI8WNH4c4s4JUXv46NW2/j0eP34+HHP4yLGz187av/DlZ/D//gC5/CgYdOoPm1r+LqW7ew89hTaDz5KOLuCP23L2Lf9haObm8huzFAmdwWSahnZ9LUFZmJyqvDPHwU2qETqEURhlEHGiknlND6AeDXRGZZ5imMvR3VWC8fgrZ5GcXZiyi7Q2l+DdtA4TnQcgeVTSDUEBbdMC3RSRiYpGOxRX8xFhc16LYpLD1JPh6FKMZj8WWzXVMa/rSbSAKuzUAj+olzUCiNvUqgl+GiDE8ng92JN99de03lv0jP8zvCTbkn7tY40wsqVRFHAm6WgxGMTKXYEmDZi3NUto+hVuHLgz28aOnYm2nB9MlQTVHlCZKkgGcw3T2T732+sPEDhY4mUuSsQ9wA+g/NY98vPIocXeWZWxIo1iU0iQNYHosspd2HgSrrifc7wUEOKnnsKUs3CYDCR0rGaDFEEeWIBpWwexvzPsbjbZi5jZ2tGPMH5mETSNcH2NsZ4/JVYHtAcDBFMehgKwox1n0BKBiO4moxDh6u4cnnjsKsRiiHuxjSE27hIEq9DS3uQotuoioiVN4StGBFJKrZ4CaQ70ILDgHmHLQ0RJl0BDgzrBY0Yw5lRvueDehcrNwlwOE+2YOWbkgNUwZHUUYV4r1b0KwhrNklaN4BFKMQ2fbbsKwIWu0wdIadja8yqhq6biGNTFw5s4c/eQc49tCzaD/yKbTrizIWHqQFRinxNRv1wEWW8DwpIM6iCocAKAPpkKNRryOo+YjjSK6VTmcPb58+ja2tTaRZjow1HQdMZPRbtoB9jWYDjz36GPbv3y8e6GlWoh4Eis037MtQoNVqYNDvy/PVgxqWmjZ65/8I0c2v4plPHoFZa+L62QSvvbaL9T1CUDYsLcVDxww8//wKhvgg5ty3UfoE+D3oxRWEox2EyQfheI/h5uu/jrDM8MgTDER5FBrm0NA3oZc3kds5dIZZJfuR+8+hXl5FwPuSt4zYXsUYD3bx0u+t4crlLSx/749g/tjzWPrTl9H8yl9A24uQeiXSXMcgiwXMYXChRwuHhMekQGyqmpRqH0mfpgqJlkiKACiMSdoJMfeg0mhVZAiQScAxpo8hwTASJggSMZmdGQsit2c7oEJUxYVMwltUWCytUEi9FWYnv8+1QsA85a3Lx3O/IlDF+5dJ6lSNERwls5F9BKXWIsUna1rYoQrcLGUgZ0CnGkk8eCcM0aQQcDR1VMCPQ5swrg+0LpuQcPh6AmCyBVANkQCoIjOXkFvVr0nQz0Rir/49AYcLhjSqz650bJSgq9aRPQyjt+i1K8GvU/UfextpLe9airGnlUPEP2w9Jp6j7Af4m8/F3pD1JdfClOxxYVbyABGCVoMjgpsEosVWgAE67DsyugCbSAt6rVcoDXZjJCAXoqgj+aMy1WDBoK2JgLUqOUB5HwMOGZ2ToKnUAkIG/iYuqmOrSI82JFxMC9rQ5hpw/+0fIv/YD6OmpShfPy32ZHmrDmxuo+jTlzaHndQAWsqWKZyE4CnPo44xh215AVdnHaXCv9gPT91J2FsGuQan0jBw6M1JkJqM9UrswoghCCmG5GrmUTD0lP2opSN3xHlYgaFUElg6+k6JBp9PMj1KGK0aSsdAuXoAtZ/5GQTPf1bOGre/k6+dxrUblzBMQyEeSdr7+4FC7x7o+i49UjE3p7+UneDdX+/i3wtGgn/qXP0uvf3/719GBBACvCivEi70llGgtNvQDz6AyiTn8O/n13sR3KQUUWegj0zQCETF+IP/7lcw+3svob65KzR5bjrKwlqt/pLKfQcOUnw3sUwWWUQOo0jEE4jgFxlxI6NCyiLPzLHt5Di5G+PsCHgcbXxuwUTTrMPOcrwex/i1MMTFtIsftGz8cnsVN7Ix/sVwC1czC66sqhkiZDA1FdLD6eJ0qiY3AjfSCXNA+aNNNrmJl4ywHSXtUXQBAmiS0cDNSHmyKLnMlN8pgCCbkolvi8gSuDnRl01+XrQeMqvjwkvWjhydySao/joNLVDMTYGFp0CpMDKVZILvS+Q9MtFUgUOTeaNKkKT3GwFT8T+dvP6EQTqV6kx9OcWXRzZeAqq89lngq3RHim4IQpPFqGA9JcFRtkX8pHf95Xi+cy1F5ZTyR8KDJv5YOqUEMozVBZBksyShgAWPg0oQNBh8UDGJm8bsrkiYJIFey5RErnJhaqqBoPxGDNFFMk+fIz4nAVlu5/R6Un496tCRIUl2lVLLiYcqwU0mxUoCoC2Pk7EPiziC7iKlsajYQotxVyL553Hme1HXAg2yPbJCcnVVqyPDKSzft/LcNM1Yrh9Lr01QaUrF+Fyc1I9Flo7Sg2O1QSKLVbJZykTKQTZukRbQC8po6M8Xw7F0WI5EBdAJHplIeGzYLGJdHnsDeczikbJ6KjDoD6UjNxIUDhNZ6dnVQlnuIR/mOHP0o/i3P/gPcHJ5PxZph6CPoScpzvdTbGYaKNKfNw08EDio+cAbeyGuSmEUY1W38chsW5i15zoDXBnSGN3G4cDGM/sNbPZKnOqEGCUlFm0TD8zWMN+q4ZvbHVwaJWjEwJONBu6fq0kS9cm9AbZyYJ9p42MrdRiWgT+/tYftKMasbeGp+TYarom3dzq4vhvK5/rE/auYMXS8dXsd14ch2m4NJ+abqNc0nL3Vx6kBmx0fz+5vCXPzwk4XO1GClaaPxykX76X45nZPPDefXGnDc3VsEtwcpDDqHp5YpCx9iLM3O8gJbh5oizfVGv1BJ7L05YWGeIte2YpwrF3D0TkH10YRznZitBwLH1isiWz4xbVN8SM9vjSH3bDClW4Pdb3EiZkmQk3DW/eAm9t7I2x1FLjJ9HmCm5TCM6V+OyuxUrdw3XTxafsaftb5Mo7pr4qfMLQGSr1AghimweRWFSTBwrk3LnD2coyTZ2Ls5AGswMSPHvdx/5EYzN/MhpRpRghWc2R5E8PT9NwMoWX6XwNuAq16Hb3LERwyN+vJXXCTzM2whO6VcPz4DnPz/xXczKfgpq08NylLnzA3JS095j1DALeOjMwrgpv6PG5vD/HrL17DsG/g537yMG5ubOLlt0cwrf14/olZfPTYLpLRCHY2g7E1xm5awEnoS6njjXkFbr6hNfHCbA0Xux2c2i7w0JqOZ2wfh2fYFDMtPcLGsI8bdRO91SY0PxJw02AzQO+te8FNemCpvLiJVP1uzUBwk+s5C/Sp5+Z3Am52qiGWCh/ajSa2z2ZwuUfetx/1oIndt08DCcHNwzgwATcdYd4w5i5HKq9HiwoOov6O4KauI6CcMC9Rcww8f6yF9xq4OR100mP72rVruL72/7D3pk2aned52HX27d17n54VgwEIYgdBggRpriIlkaAgypDsSCqzvFQSK3SlKpUv/pBUPuQHpPwhcRzLFbJcVJzIipREJsVFBElsAxAbAQIYYAbTPT3T03u/69mX1HU/5/QMKNkREUVFVjBkV2N6+t3O8jz3fd3XsobdnR05V3ML8xjMz2FvZxtvX7qIXqeF1WPHpV7Z2d3HaDJFp9XCiZUlFE6AC6++gMnhRZw7fhwrJ+/Ea1cP8OQPfohuluE3f/MxpJ6GW84/DmyGiOZWYLkGzIMDlJcuw1q7CG8yRZhYyP0Z2mYb0ENU3IsLE4VuoVg5BvfUh+GnE4TFPpK9beBwBqfVgzG/iLzdERmhdn1LmnqsnEZx7QKKVy9AH4fCUiq1Ug2NKxOZPRU/cjaFo0xDlCjJ6kJf1Ql64cNwHDWkzpj6HSOPCIgW4lGrkdWzy+bVhum5MuyGaQnIcaTslPpHsTIbf/53Vs21N92NbkQxl+oHKOXJjUZFL3WEUYJqGsMgIGpQilhhKHWQjbQs8YejHfy5Z+Jwfh6258BMI+RZjNEsQeD34cm4OMUjhoNHEg3LaSLHxfV6iL4wwOKX74BmJiIvV4GC4qotVj2iKGFoIpVAEgNOVpcjICgDhXRaEekEQZlsrv6ezTLkkQbTDWC3DCTxGFYZYH83Rne5BYfDSS2W52Ltm9JaMqNVS4KIgWo8INkIWjgUGz6vvYR29xiQTZFNXkFSpdAHdwHOHMx4D+b0CmOBgfYK0F1FFkfIhmvid2l0boPhLqggj2gbWTGD7SzAMleQ5yNk2Zqqr9wTqKwBimQfVbQOQ7fhDj6AcFJiuPkGbGuEYPkYNP8E4sMJwo0X4fsJvGP3wLRamF57Gcl0B37Qp1EhXnjqGv74eeDuj3wW3Qd+HUv9AfRihlGUIClsBE4LgW8iiSLEzEFiYGXPR6kZyOJUAr0I+JM9TenpLJzCIpOW9hEZJfgpkjwVBY7reqLSCcOZ1HcMEDIMUzzLOQ9oB4EAQaPhvgz95uYG2Nvbxf7uDjr9HhZ6FkY//mPYm9/Cx75wDlZ7CU98bxfffnIXVyamgIFGPsL7VjT8Z7/3ALaTj2DeewOlfR9QrsIsnkWWPYsoPQfbvxcb5/97TDMP99yfIzQeAqoVYHwR450LMLoOnCpBYpxD0f4Y9MnzcLRDWLYhAZOtgIFEm/jGv7uEw+1DfPBzvwV3/oPwvv0ddL7zNNxDTVQRUxg4oM2AqSEwbLQIGMeKoRjZmvgmEsyyshIdmPBFUl5IUntua0h5L6OEmWvwCd4V6u+hwe1EgYBWQcJuCc0gyYC+mAo4ImjH/U0Yorz3SSvIWOPX3gCGLqxNAS/JlpWAIFV3U9HHwYkw9WqmJBcKskJJlmCfXTARvqQNAL0hCSiKKZeAWuxFaGHG36X6hyzDxObAgwpB+jdS7qz6MgKxCsQj4KfJQJySewYEiWWp+JJTvn3DXkORSFSKOokR9Ifk3qk4/8QF6bevmJuUpPOL4UmyZkiwQD3kaQgk9XDHkXiFUgBLATYFb1B9spib0U+Tqee1pQ0BQLI7lXxdDZAacgstFBwmttMjmR0PGSIFZC0suX6z7k9zWfccrldCYTckAJ3oKvFjhgKTKc1ehrQdCRwTL2JdrqkZA3QzS4ZjmUv1miHBYgT97OQ6bMzDZ80WxRhqBhLTgFsUiPUCU22C+XwgGQskGDm8B9mrwMCI57PI4Tg2DvNYsXoF9VXsVfqutgu61eoY26XYRByBmwSqyTLWTfEi5YCDzGQ+hv7SmasY96IqpD+47WDc0uCN2W8oNu6MHBitRHDLLXD//pfReuTvoGQyelnhpfM/xvr6JYRci01NrDDeAzf/ejCv/y+fpZalN4y1//ffF/X0vUChd3nGfiHBTXp9eJxTcZsxRVb+xGe+BO+tK3BoqG8UqAw1wedoihuBGDjTxkgCZ5gSSANnSzYXBrLQx4b+nQS6hFliuxJ+EiOWOL9R7OHxgwgrmobPLfqYo+F2XuF8FOOr00NczA/xBcPD7y2cwVo+w++PN/F2YaCNlsg0kjITIFbBcOo9qa/aqEcYjbXfzFGiu/KObCpsJcFQM7vGJ0U8wWWDuyFd53TPSgjcHmmwagCwrtwl3YWgodqsuIEq2Xpd1x+Fe9UqkpqheYNyqmBiARg1gNM1m5NMBvmofU+KYjZHyrCF3mIeNO4CAkYrdI/AHV84pyeLUSJ0XGXYzAk4CxHpzJW8nSAi257CrFP25ODVbNxms605GvSxZ0ugdCX18IQTNYLc8qX8VZmwKYeoZmuwUCIgyxfipFmOiyC+dSonz4W8LCeYprBcpUIRCb6Kh2fZIcbqjQUAQXaROPE51fFqbDf4ERrPUb9OlucWz6JanpbHpcxh1cck5kYqPkRKzkhwk5IPMlhNGlunufrIwuRVgL4Yvcvvs9SkkTrvGwUEC6gsHq/0jSTwZMMxVOiTRXNskZIw/EOxY/msDEngeyJIy8JWyXOVLJVeSRbvIZqaOwSYNdiZDTu3FWitR/CKDKu5g7PdeRgdDZt5jHxcYeeW+/Cnv/Kb+NbK+7GytYFDPRf53XhnH3GZozAtOIaFDgsvE9hNS0wp7dTpbWhgwObWqjDMMkxiypYstE0HCx1dZI8jyt6KEnMESckgCkys5SlGWYl+qmPFchEEJg6R4VqWIyx09CoNt/fIIDIkqGeSppij3LwdwDN1rIUh1sIpbN3Ew3Mr8HQNr433cT0JMWd6uL3dg+fpeGV/TySLi+0O7uwPJPRjfTzE9TTEYsvFB/p9DKMCr2zvwq503LWyiJZji9/l+mgGM3Bx70oXRZrg4tp1CQ+79eQxWJaJ67sHAnQsdls4tbiElw53sb4zxB3dBZxaGuDtcIwLu/tYsF186NgSZmmEJ966iGP9Hm5fPY6DaYiNvV0EuoYz83PSILy8vgHP93DrqRWM98fytUB/s0EH12YTvHV9F1ZmYZxOcWvLw5rr4rPVOh4r/h1uK56WBqXS51AaJdIygl2asMc2KvoMeTGwqGFP0/D8GzN862kXntbC737CwwPvD2GXObJhBcMp4KxwDe9g+EaOuTt16JmN6fVMJHhmT0My4pTCRLBg4uACm3ULdkvDaDeVgZEdGEgoA3J12F6B8aUScyc6yNIQWcLr10eh50ijCQK/heEkRttlKJhiRruOJ1kpZOG0WrQOGKPVChDniTQ8ldlGwrAKSvjsAPvDFN96eg2vrJX47d+4DwfRIV5ZmzESEx+5xcfDZ6dI4imKqo8MIxzGgB/a8EwHzy2fwj9fuA0/0hgo1MYr0wO8sePi3isFPmj5ONtrwbMNDOMIG7MxLvsaxqtdwCYbOQfj32SoIT6+aoClPOPUjsHmRLyQZT1m2rAyu2fAB32b2ZjPZLsoZO3lGqQZBnwOVvJQ2CPfCy2MsgmOkSOyM8DmBWIcE5inVrDSHWDr1VcETLn79lM4ubqoGDAEfsk4Q4WwyJQKgOsE93BJS2d/ycGbkhCK7QUBUTZ0klqsGDP8TskX7TviIkciDB16HOvoWQY+d0uA33yA15wCU59+6jw219eV5QeDItgcWJZ8NRYhDL6hlzG/Nz9j08v/5ndpgGu2vfK7rq1k3kWtJbLAOlxEhlpGM3zkslRJ+M/Ozh6iKJXBpR94Yk1xcDjCtWtbWFyal1Cr0WgkFiG0Xeh1uuj1WxhNQ4SzMRyzQOC6KEoLa5s7eO3Vn8BzLDzyW1/C9Us/wcNrG0irDt6ahOjtXcHJnSvw9/dQjceoohyZYUHzGChNgIwUNg6nVCNMZpi+eIt492VZiPRwBCvM4Fkuqk4b6XwHWrcD7IVwaBhsOkg215Be2YQRsyZTLEfZ/wwDBQNPMo4sTeyz0U5zdEwDnTZ9Knkhs8kmgGRyloc8oZ0K6x4NpkOJb4XkYAjTdmA4tqR0CxBaq15koC1KHKZay659pOJRF/6Nk3iDJdX8rE5XvvEwOGSAFhUSejnSUkZkx2r4OpGkZLKVKvzRcBvfcw3sLvSFuWkS9MrJ+9RhuB1Y0UwSqn/NcPBorGGV4Rjcj30Pk19dwvI/vA2GHcPUXVGAkEWeV7GEDlmmZDRLyJBRJdAMC6VGcJPye0px6c8mkRxgXIqlh4gnEfLUhOtTgaAhTibMVcb21hj9uXnYeoxCT2A4hoQR0TOPbDVJP/ddVPQUT4coJpvK+scj8LiIJBqhmL2Boorg9O6FbrVQJkOUs2tAHsIIVmH1TmM22wMm16AXBDdvgemuoMqmSMOrKLIRbPcYTPukgJtFekX2c8M5gdLoI4/3oSXr0PQUrcWPYncnwWj7ClruCJ35HgpzHuPDKcKtq+h0YgQrd8BxBhhuvIhotId2Zw5GbuJHT2zg3/7IxJmHPonj934ei3M96FWK8SxCnOloeS0EgQv6nEcR1yig1W3J8Jf7B9d/DoOCIJDzPhmPYNsmFmSgqokNUJQqEJ3e6hwyzWYz5JTXMkSzqjCdhcKA8z1ffAfJ1uTQbDDXxcH+LvYE3Oxivhdg9+VvItj7U3zmV07C7Z7C97+3jeffiDClFzoHBOMxOl6Of/yPH8T25C4sdPcRGx9FUp6BUzwLM/kWkrwLvf8hbDz9zzCJ2njwwQqR9gAynEQeXsJk5ycw3QH0KoJunEDa/xSqyfPo23swDO5pJlodE1FyFd/9xhvYuTrFI7/zj3Blz4fxgx/g+PMX0TngVJ5QvY3rBKmYdM0sAEqKM5VaHpoaIt77mg6PYfVUWXHIzv2H4KVNAFNhAFaikqkNejCCzE0gJVuSvVENAlKdwzpU1cRqfyN4ybqY7QKBSa4XtK9iKc+fEyAThuNN7YAEWtX+laIu495Day0BIsnQ01Ballgo0E+UpplkgLKKFhBQ6K38fXqt6jAYokPlvamAR9bLXJNoR5rqZCJS0qzASFXDE0hUwU5iHcOerLbcaqT2EpJWszJ5vAgYNp2XIqeoxHP+TJLQ64El9zyRmjdEllpyx2PIl3FFZVch4+CWn0FCQtU6L4FDchwJbqr9TmTpJE6Id+dRM6j6VfGgVengPDYZw3a4ZwgrVyi1Aupyt7MNBhFVshfnZD9mKmCMCfP8/KxJBODkOiO2pGTeswfnE1KFxtCiXGoTh005AWM3R3fC88He0BAvbjJoCcwK2xQpXM0Tb3Zej25eSQI6z/mEzM1avTgj1YlDV9Y9EtakSCtBrsEtdUxtWiKoXpE9FutD7o18j/ysZIySzcv6nb1s6inZv55WcOjd2QsQLfsSJOSHvMaAGckpuYbOuVth/d7vwP/i7yiRPpmbP3oeV9bWEKaxDPKocnkP3HwXhdff8EO0f8q09JtetLldbpQW76g9jm6nf9+/My39n7zH3HxXp/EXEdyUAtcny43cQxUq8+b9n0a0vSW0fab6EVij35KVK5AnZmiQQ6mejithgos5pzpkmjmS+My6oSTD0qLJdYU7zQ6O8/FVDMch5NTGk+MYvhbinp6PnkxlKryUxHg8mSE1CnzUCfARu4W1Isb/MT3E24kGuwzEUDsmJb6eoN0ANxXYxamZKrA5RaQzmex4qgYXOcER7Ci/L6bXNTAn+J5C6GqJu/KbMjK1yTb32dH3WjYu0kQBSxUo2oQuKYHADaBUawC9BrCr7XFVl9KQHFJpRJuQIUqXBVUUkI3NrC7yfm6SDLjhWVPzTwKcBRKjkCTACZs+Fib0Am3AyIajKVhlhVQk5gqA5makvpScoo4mqp+/FprJSnMkylfMVfm8dFitgcYjckZtE1A/ouFtHAG/teyFYCUlHQrOVOdKfqcpnsSrR+Gq/CPT1aS5Km8AACAASURBVLpRUvBnDSzWn4TvlMWE7GviGyaVizTpMrnlNqmXmMpWLWNFxf6sn4eFKJse8bYk6/Xmzu0vWRXEv7QWrqi3peQxMhWuUy/5+Xi5ykRYfq78h2pIW8CH1KmQ8Tasi0pOq+n9x/sz57Sem3LqQstNpGYMx5jh/UYLH0/beL/bw8FSiu9kOsxDA+2zd+C7v/xr+Hr7Vsy9+DSGrUAxUjYuij9babFAppFNfbzr64sgP5taMQsUSwBOyOmrSu82Sybi9MTkceGc3WcYFYCxVSExOeHX4OcGnEKlHoZGhYS/L3J/JltTFmhjWocMMAG6S4llVWKUZxjpbNxNHKMZgqZhX8sQVjn8ysA8HCmWNosZJmWKgeVh3vKlyaeMa1plCCxT0t4nuoEtyi6LCkteS4CbcZRgP8+hexaWOq4wmEbDqQwIup2OSGiiKESaJvA9B912BxvpFOPxDMt2D/1uH3tljJ1wiBb9v7pziNMUV3d3MOd1MegPMIkjAe0YBNDptthB4/AgRGYA/YV5ZLNIJKFtvwWr7WOviLEbTqFnphSP9yzMYTuwcH98DZ/Y+yZOjp6SYk581GihoNNvzoSd+KBXYmVNYQQhmLXhmG1c2AuQT218+K4xTq8mkqSbTQh0pXDmLWhFFwdrB+ifdWAWHqa7CfRWDqurIZ9woOLAWsxx8HaB3pwGz3MwHlI6aAg7LUlnsD1TQp0PriZYWOgjzRKkKQtyV9bcKJnA8wJMJjnaji/3HEEFhrsU9NFKydxk6NMUvh/IXmLnGQyrjVQ8xBJhu0xC4Ppuif/rmV18+iPvQ+WkuH4QIxmXOLdg4cFzJuLwEIXeR1om2Ekj+LMKLd3DMytn8D8s3IqXqj4+3evg9dk+Xt82cffVCh80Ori105KAq2maCCh+KSixt+qj0HLMW5VYqBz9keHRjcFPg+WYAm6ShaEaePpfsjJ3HB95ViARWVoma3JBcNQw0C4pHYtRmhV+EBo4jPexqFtYyM9BP1zGdGcfl6MEHc3AZONt8dm789YTOLk8kDAPvg4bDe5hlPQqQIas+Vr2xrfA5kmsUdTKJSAtgSPxG6TFiGpu2dAS5InEp5JJuybiXEfXAj5/xsdjD8xL48hd/pmnn8XV9avIUvrUGRI+9/MGbqr9k9BWhVdfe0OAzCzjZ2SInQHLyDCeJNjbH6E/TyAFmIwOEYdk1bvotDtwfFMAT35GgrJstHkut7a28Morrwjr4z/68t/FzuWLWNzYwpNXR3hxbQ33bK/jU+MdnGTKtmGhmMTiX2vQz1IuHwYTKuY9vyTJ13Xp0wM9KyUhmnJpsmtYi5SeDa0VADmDvBzkUYR8dx/FwVhYOCLDJ9OF708myCWKJEdluNgh+zePhfnuOgyK1FGZHN7x2jFljeY9SBBcp+ceU8M1DclkJNcJQQQJBWmATUlsbvYJxWA6AjTrWqphaN7MzGz2+6Ohcz0/5RVpVSrEhOtFXGbCXhK7GBiYlmT1aAhLHX862sPjZoXtQRdWy4PLTr8ga0hHYfswZ1MkeoHfgIMvhRWWEyVb1VsWZp9aweA/vRWmR581hg/aKHK+FsFNKjC4NtEbnODqDIbpiu8kGURVGUMvYti2gZw1LTw4RojpaIYkMeD7bTgewaqxDHB3tyeYHxyHodPjNRJ1AtO3Mw6p8wKIJzBdCznDpOIxismG7P9O+xQ0fwlhdAiEHB5MEfTulrU0ScdIw01o2QyOfxLO4Bxm4TYwvgYU+zDaZ2B6x1DmETI+NjmA4xyH7p0S7+IquSq+6oZ7HJo5J/+uJVdQ4BDt5Y9jazvGbI++kAfodAlYDDCdZQgPRmj5QziDs3DdeQyvvYhouI92d8B5J1548ir+8DkbCw98FLfd/atYmOtJ/TSeJoiSQkBLetemaYYoYgq6hlarJcMM7pdMlSbIHniBXFez2QQ6Aw7nB7AtHeNZiPEsliGvx3ukgqShk8XWPE/IfTpL4bo+PIdDiomA5INBB4fDPezubKHTCbA4CHD91cdh7f0RvvCF07Bbp/Cd727itbUSEeuaMkNGn289wWOP3QbNfRD91giR/RHEOAM3fx5e+C3EuYe892HsvPTPcXDg4qEHK6TaPYjNs7DtbejJm9AqXjszZHEbE+9TKKOfYNHdhWNmCkDy6Qd6gGe+9RbefP0QX/zy38PLFxPYzz2PW398HZ09oj+Z+MBuZCqBe457UU6gRxEcIh0Ia7soSnwpC+K6wpR0ppOHZingpgCWDE4it0DhhxQEIaVqqI5yUvJmVWfLmqJC2ikWEBBUBg5Se/A9qFwFkYoTB6sDc5qIMUfY4QqoIvAquQW1IlmChgiwWkoiXZE5ToDUZMciZaasY2LfxQEQq42EQFolvydAHd+NqcPOKGeGgGqsj3kIlLenSn8nmCfDuwYQreXjIhmXdVj5abLCF6sprnHcT2sgVjE02Q/okkNARqyAmxXBXlUXK9Y610SqOzi8UmsjrRTYD1dMOyfJh/ZRUivT5otqURUMK0npTAev6RvyXiWQUOkhGbTKx3ELJ7hZEK0km5YszdqLVgBTXf2eSksvBdzkM0g3wl9gCU+/TxlkUrmmrHXY8yjDNsYmKNk+GZJSBRQ5emRbG7owNnm9JaLI06AlqYRVCWgtn0uT80CVHFm8M5cdgQIaCUoLKK7xaHPYyn5Bg8/4jkITliWvs6aP5nvnGyCxmNd5TEC/sOFQWahlyNwCGYeqKRAwu6LnIlz1Ue4O4cYatKiQfAQG3HZvPwfnK38HwRe/DI/3DYDnX3wW62+vI8xSsXSh/d574OZf0sz+nP2olqXXZaywt25MA5Thzc/29yUjfQ/cfJcn+RcR3OTiRikS5TzcZLjAv/rgZ5BubcvUlHIPSsz1iqAFfQ5NpBWp8Vw9bbwSh/h2uIcL3IS1FgzuGuLLkmNqF+jrwCfMFj6su5ijXMfVEMDBVTZaRYglx5I0T3rIXC0TXKtKzNkujnsWrHiKraLAWqZhGFP6Z4skgvIdj1MdASYbVLCuu2uGJWXMsfgqsr9Wm4eQA2WER1/ImnF5BF/V4ORRk6QuAvU45TXFhzaThBtgZ12+i9ybQF1tLi3JguqrDpyvhd81+PlOwkO90CsfEk7tJF2Pm2jGIoZeJA5mlYVcs6AZI2R5JJurYieyGCFbNpOioWi1YDNhUCayysdG5PTNtLCWiInXjkKEj74fsUjlEyvASn1CJemqxSDq4NQopF4xf7Nm0dabPYucmwFhMjxvZrTKseWxqf1qbmbGioStBjWbxzQy/puZumraq5iVqplX1wL9VLlBVywo+FyFmhyyfZIJNIMIZOOk9w2nl7WfHq8pgoBkU9HXsvblbJYDxdB8J4jbHJ3mswoTtXn/PL5MqpcRuCo0TUmwVKmXctRrlnFkFDKV5u8ReKbkn14yyueIxSH/rlKBqyrGqqnhc/1TeJjgXJXi8jETf5B2EWzFOHP2NJ5+5FH8a+847GceR9UdiP1qfvl1ZOmBqlTri1n5nioGrjon6jjKe2gM6/keZUKuPFuFwVZPrjl0pxm7ooWRKcC0acXq5fBcRTVR6sTGk+FdhjRvEooklhGZhGQJG4tMGZH58DhwsMLX47SaYRzKy5cJmnwcp/ecjAtLgEWaADYs1HSkFifOyo/VSHgfUE6sI7MNmYALaMs3RzmUQf/SSppm/lzIeuLjRKY3GVLq2EiSo8minaxZPtaAwcpaU75XfBCLbS4yYvbAwtym3MpHXGTCiCq5RvIasChP1ZDwL44yXdc6x/CBc6ewjRyD4RbuvfpdrO4+JUMMFXATSigAZa16xdXXlhLViIboJCPce3IJxx84hbXLMxxf2cPcMs+Rg4MdDQfDBLTgdfQWisMh7EUNDhlJkxzwSpgeuxoC7zaqTo5oZKLdUowQJgRTNmZYFfIygmZXcFsmJsMSnW4g/nRlxsLUlvWqyELxL0wjwLR9dX61FLZDcC0ToNO2PcxmKVzbQ8FgM7KXrZawKchZsC0DUVLCdhfwJ99/HaeOr8DyKgzJLBrFOHW8j/vvmkM23IRpDDDOPexlY1jpCIHm4Efzt+NfDO7Ej/IuHu53sJlN8OZmhFPrGT5gdnG60xVLijiMMYpCXOkC107bKKwci2I4r4Zh6k99X/CqFwsONgSqUaFfLtdEATe5EtGo3mKYRoGMkkCmhYrvsvKlalU2jIqcnAQ/mOrYyw7haTaWcAdWo1uAwymevLaDbHML7t41WEvHcfK2s1hd7KNFIIzXJBnolBQmvJAcxGSai6c198KaGVh7jTWjKErOlNFHPaSivYWAm2ThMKFVQ0ezsM/GwQV+/ZYWfvveBbme+X7PP/0crm1cQ5ImSr5m2z/X4OZPBNwcS3NIcNO2aXWQI0wKjMcRgo6Ss2ZphDSi5NhWQKBVgoE4ZJdxleC5dBxXAM8XX3gBm5tX8eGHHhA7gJ2338Qff/9HGG/u4pezGR7Vc9zuGDDZ5KWJ7D8W73mxp1HhH2SxcOmlFJS2JwShDTI8uSdZlHzyPyqRlDLQpOLa1LKQxjGMMAWmsUqVNck6I8pQic8f11aCcpFmYa/kcDTDHMFNw4KR68jNXHlhy/KkUoblemXCsKuYtdmIku5awFE3/PWct/aTVfu7qonU1n9j2nuT9zellPwHGQqoGqKZJ4tFDNeUTIUlSkp1HfyhxI0MwAHGWondCvizyRBPWhDPTdun/2Am6eQRAQfTEzuPUM/xpcrGb0TAYpoJMON5NvKPrcD5yi1wghQmQ7sqBggR3Eygmzos8wa4qWMKXcBNTxRKVRFDJ3OTqoQa3LSNGNNRiGhWwfNa8Ds20mwsn3U8jNHrHkNVjgGmrAv9yhZwkxYXBDfJ5sxdB0U4RDHdEJZZA27G8QiI1gWU9Lp3yntLswkSMjfTCVz/JOy5c4jiXWB8FVV2AKNzGqa3iioPkc7WUaSHsJ1VGO5pYW5WyTUURQTDOwbTWUKVjVDFV5CXh+gsfxw7uymmewfw7X2xeNHtJcRphdnePjxnD2bvNBx3DsOrCtzs9OeENf7SU5v4386bmL//Ydx2969g0OsIgDOZpUiyCr7vH4GbcRz/FLiZiOSU4LzvMchHgZsEauYX5uC6FqbTGYaTqdx/Am4y6ieMhLlJcJPs7zAOhfVLNQDBTQ7KsjQRcHN4uIcdgpttH0tzbey/+TTSja/jC4+cgds5gcef2MELb8SYpbYMn7Mwhm7O8Ku/soq51V9Cx9tC6dyNVF+FFb8Ma/pDhPkcsu5DmLzxVWxu6fjwB0qk+r1I7bPodEYI9LeFCVeVUwwPbWwXH0M6eh19fQv9rg637YriIc8SvPCDNbz8wjV85rFHsTkMYJ5/CSvn19DaAbQWPeCBjVyBmws2AUG1ZvAeasBN1retnPkISl3EdHTWZyGZ+Ibq4xiWQ8Yemf03wE3eb4p0IKXHvwfcTKTMU0N4sW09AjdVUFADbnINYO3F0CzpM+ochsIgwFmTxoVBqaHkZ5HUqQI56yj2KWruI0onlTSuVFkmwU32BjUrU1Yu7js5h+WKSUqmqQovYm2n3isBNJXyroKCWL+yrrwZ3BQ2I2vTWoX4s4Kbak3jsEqltrNG4v/I3GRuxRG4SRC/BjdtMmkbcFOseZRVmmJuEtwk21NBkwrcVH1qA26yNGfy+A1wU7FGTZO+4ArcZM1BeFeBm2qq2YCbHJALCEpwU9ia7HEYGqXWczJ8JSm+LETmzWHTIS2PeHxpL0cANMvRsmwBB7luExtwC8BOVa7E1FEANc+ngOPMJ6APNO18aopMwOyyXIGbZG42f4TJKteBqk8iBtHmtkjY+bkzr1R+sZmGFhPUfQPDOQNumMJlGGxaYZrx0xlo3XEWwT96DL0v/gPYZLLqwHMvnsf6pXUwvJL7vs29+T3PzRsn4Of0v46YmzdBmEcT+2Zy/7N8f4+5+e7P9C8iuCkeLJwoi++jAhte/PQjyHZ2lMycAAsXcqGQcxFUErtgmiMoXOxYJn6QHuL52RAzkcNRkkVbxULAkHnTxAd8D3f4TPll8p0NnwWfZSMsU5Gh+rkp3p4sVFnceqUF28gRYYZpQalwID6IXA9pIi+GyYIk1EBTzYA8csoUKSDbZHmEbBQSICRG5Y3JfcObq5maNdjYCN0VQUH9bsnpmarTFWmhbnyb+v5mSUNN4FFMREXmUcW9SBVuPPAIDKufTCZ53BwrDxReWU4JPc9QpaXIfTYLHW+WJXZMA6mbwZtwokvwlOeEgE+BknJ9S8PSoIt7xKOG49ZcfGtk0FsXHPJRKBvgD2o5NWsQkV/UIQJ1FBNMAf7UUZF/q3saZQFQM2VLV66RnCwl8aarPUfr6a2kXja+PTXtsuG5ittBfWyZEC6y9Ub2JuC12vCOjnUtHVFHsjm4CoRomig1i1QgGAMGuEGnolTR5Fjwf7zuUgb/mClyo2BkEbj50stI2E2WJ4+9ObFTvWItt2mAzsb7p74GWfgpBvARLVd5h/IYSKGn4FjOjxWnUVFalHK/CcUSp2CZ7fLS4wSbFgICYKcFBrmGB+wOPjV3HINqF3To2Vsd4BvJKfgbWzhxqotnH/3b+Fr/FsTPPwOt1YM2LVCsXUQR7dc8U5XmKCxTAbmV7L75I+xnmRgrSFu5yopDrRQR/JtiScsHUA2w2BeoeZpghGTkMC2e8j+T0mNOVwEzMwQEZdHDxHc+kv5mvEZl4s81Rto/BZIqZjGBnVwm8wUHKBmZazQxVfYUvL/JcDBpk0Ek11JyYvoQCTjJYtqgf1Ku0jdruwHxe6I9QJGL5JHTesmpqifrkjDMdU/M9sVACsLAFjDVkomy+EKJ6T3ZdQQx6D2r2HOJGN4qSZIAwnWaWMGUW8p8LRNxy4Z+9iE8cOtZXDo8hLE/xCenz+CB5Blk+RROEcHUYpRWAN3wFBuLMyTdRJWlKCf7WOn7mLvzNnzvO2/jg/fYeN/dtBBI8NqbOn580cWVaYKgrWO+LMRricbvWkqkRYyzmHkg90Rm0evIhM/KldYMOcFUQyTMmk32aCFJtERaHYfnSDVYNv3LhP2fCfOVoDAtooqCUjNKh5VlB+9uBnqQvWBTqlakUijDpHVJzQggyF0UcBwPP3rjMnKzJay62eEhsjDByVNLuPP9izDDbbhGG/uRCy2M0GNCrW/j9f69+Fede/CN2MOdhoOxqWO8McVgc4y73S5WBz2xISjDDMUsxZVehTdWyRhLsajrAm4KPsPzVsu61RKuzmFKPoKw/VWTocYBip3Bc0JJWk7WFu8U3j8899wzxQUrQV7McH5mYI8yPdNGNVuCc30eg7jEHhuyt6/B2NxAPuji2F23Y+XYIlqWAfp7sYWgBJP7GEFWaWnIBmeDdBO4yXu3WTMpXeN9Jc3HEZCvJOtcI51CQ6fScZWP8DU8dksbX75nSQXClQmeefJZbG9uq3PJho2yrp8zWfrNzM2fvK7AzZxNk24JWG5qBF+AqE4FZ+AOW+o0psUGP48NzSwEPDk8HArgR2CTQC7Bzo2Nq/jxT36Ma7ub6GoB0guvYv2F17FSmviEZ+HDno5FT0fpMhyL17nyX+WaT2sG2fvlkPM+0VGluQzdUobXcb3J6R8pvgEwcgOGyXRlIhcmCgI5HAZnqoFmwFjF4JuYgToFMoPnxcCwAA6KDJ5WYY4yTq7YuYHE4oBCk3tKwkgo4xQWvQ7DYvCDiXzIdb4GG2UBbwZvNVbJACteLzd5iasQLVUjKaBTrdPN1qw2h+ZLMaf4awk9t4UhVQmAKM0m98aUslzgME9wuSzxZ5NDPO87GM4PhGFqZQkUTZx7hQ1dIxMwxaOajS+VJlZ4PJmya+jIH1pE8F/cDqdFGTQZgJSJK+4SfUwtkz9T6dpaNa7BTf8I3NTKUCTPBRRz09QSRJMY4YxekAHaPQdZMZEBRxQWcJ0+qiKUvZjMTRiOrAE8P2RrGraOzHFQUoJOcJP+emRuBstI4hGq2RqydAyv+37Ybgd5PkU8u4oqGcF2jsOauxVxvAt9ugXkh9BbJ4W5SSZ4QuYmwU2b4OYp5IUCN/kcukdP2BUgH6MKN5BXY7QXP4advQTD69siS+8PutDtZcyiHKPtbfQ6BwJuWnYfk+uvIDzcR6vXh2dYePmZ6/hfnzEwf99HhLnZp+QcBSaz7AjcJAiZpjkIbvLPEXMzIbhJ9reFVqsjQ9XJZCT3Id+D69qI4lisIrin8/7j3hHRIzZXrFDel1EcIU4TOLYLn0qN8QxpEqFPcHO4j53t62i3Oji2sIiDi+cxufA/4XO/cgxzSyfx5sUcTzy/jyjx4DttjMYjzM2HePjhNqz2ZzDw12WfLYwOrPgyMH4Lo/wM8sHDmFz4Gq5uavjoQxri6k4kxml0Wgfwtcsq4LSaYDJycTV+GOHea2hXm1ics9CZD2BxuJemePnZDTz/3Do+/eufQ1wdQ/Xki+g+fhH+NsFNxerbyB2RDDfgJmXdBOEivcKMaz6BXl5bIlEmSFn/u0kFjVIEMbVaAD+WKvTy5xCaeWJS75MSAbiq6VDS5Zq5SdCJv8s//DlrYZYCwtwkjkRv3FpdJWUfwU9Wg0IgV3UV1wkBJmtZukbVgM1+Q4Gb/DeqkY7ATZJq6vRx9ktmqogiBEFV4rpiE1opQS5+NkXYEPahgJuq3uQ+SEahsLc5R5d+6y+CmwS1uSbLv9Zp6tJK1EN2YW6S5c5+pmZuCve9Tptnnav2dgVuKuYm+x8O2unjyzVf2VPxKNArm76yR8xN8f5V66U4xxD4lNL5rwZuqvwFsjxVYBHfY0Zwk71TXbergKWaucnzLSx/1i7sE5WfKFVzzXmmbykr6XZYCLt6vaxwncxVvYJnGmhVwJx44NKaSxEWSEpyUkXoIbhJWboCN1VTR3CTz0nyCF+KbGO7AELrBrgpl2B9ffF48shElKXnzNggeaFA7pVIeCxToFtWcF0D+30dHlUXEXsHG7lto9B1mGdXEPzuo+h+8R/CLA255p976TlsXFxDFilwk1/vgZvvHuf6m3rkT4GbTWq6Kilkcanb5L/q35mW/p4s/d2dvl9IcJOTMN9Snohie5jgx//kMUQHW6hSE2WmCjRTJjCUY1RSYFiHEVqZBbPVwZZe4FIUYkh2gssGOAciBsB4GHTaONmy0ffYxGbQZhWq2Uw8xKYiETYlDY8TqEIvUNJXJLNQpjEKT8esZCKbJV5q3GzsnEmbBcK6ZhY2XY3JqEJbgXC1WqtO5NZUQAwnh7Tz4SSyBk0aNh7PeMMKrBGnI5CNb7PxxGwQziNiT/0fjZC7Jt8pP8qG3Fjzfyi/bf6obbe+K+vnECAn05EggRNwc80kfGZSAOtpjp8kEbYo3WkZ6I87sDIWQco2QFrskoV9ipN9E58wLbhStAgPTyUg1pMxaUZqs20FbvKYKTCXAKu8y1qSUlnijKMk/ZzACgArpUQ9HiS7rYeC/qt5rtLiebTqZpuPobm3EGaP2Kp1U/ROHij0nICbksQpcIkbo2JLyblh0SJsyLqhaoDB+vgdHV360dQoND1mDooc61mC9TLHvmEgM8hbm6IsE+RliQAmTthtnLHp6krpTYWSMiIjFFlEw1C5GXRtfqbA3BtAtjSIIrW/wVwl41Ksbmi4zqJK5CUK3JRrloVNrCaTtXnfkaEBCwMxeZfkpkiK0Xmzi/v9BbzPc5EW67CZpj2/gJe0s7A2t9Ga93D+lx7FHyy+D6OLr8HpBMgPJ8iuXEIyGwrQIUBcA24KE4fhJOrY8hykZobYpC9bfRHXBbN4OHHyLQUuzdKVLYJWkZnJY6EqFWFHSuCXSt/kI8wyFxBNyyirZLFH/746NZLT7NoTiZNiwpvqvShZD6fbJcM4CNILBZveswrYpCxGwreETcfvZAtmcg1q9FHj9U+v0TKW5t7QKKRigSsjHWX2Lgb0qUzkCUBkpa1M0QmO8LuAkhz0ZCr5k9ezaSFUrr3q3uCQQRKxlHl9I+cUr1Z+mXXxSSYxJT1CZDUxOrEI+76P4vagg/W9Q8xPQ3zZfgKPON+FzkaV+CNZRbYvhu16mkCjf5CmY5Jp2NyfYhwB45Vz+OafPIPP3t/Dh+/pI0ojPH+hxA8vtvHqWIfTt9ErZwjLUoAyNkdS5PL45oUU6lzf3TyCRTCzoj0DWSTyy9DtQvyWxGM4k0VRjrkE6jRJyvSGtVWQF8EVAkyGrphmXDcENxHgmeeUwwSBDMXDkh53TTABAQjdZfJmiS36A5oGslkCM9Mw33ZxrGugZ2bQkkKSRFeKHXzojhir/QBv9u7Gvxrch38bWli4HqLMbPhbCRZ0HXfNzWNpsQcjsMTDCWGJC36JP/cOsJ9NsQIXPllxdUK0BBCY/Hw8/2qIEmu53EP0CWwaGAkjEyq9YhSzsCbMLoO4Wi7nlPSdjGBUMd4s20i1Al1Lw3TYwfpbPoxhjDnfxcDoYLi3L9fa7WcWMbfQRkaAmN6nEjZXIRHLDIZDEEyTN6PmJPUQT5bbenDWeIcKuKbmD9IsiiCB10IO+AWwyX/3NTx6S4Dfvm9BhgzkezzxwyexdW1L1nGC1GRe/byCm7yjXxVwkz58HCaQZUrri0SYaYngyUxLVY1wGiao2HTZjjA3echms6koVOghyvogjhMBrJOyxNrudWhb+5j75v+JzhuXxB5jybPRt3gfEDyL4diq3uB1oMBN5dPKWaO4uQoTJ4Fv2Ehk7SSjmSF/HPq40FITupsAhYPMoo8qw6YALVbMdw6GqeRL0hyp5iCjz7NlYS/JMWaytEnfZKsGOZigrNZSyrLZQPuOBZeBRdxf6YEnXq1UMigAnF+y34pfmhrIybySg556uHdjL69ro7pZl2vxxoysnnvd/APit6ZKTtYKeK4tMsFyGiKlp6UGjMsMm0mBPxsd4LxnYX++Byvw4RQMughpkgHT8RE7OcrpDF8w/xBQWQAAIABJREFUHHzJa+GMZqKI6OuYYHpXC/P/5V1w5wjmEsh0ZLBFqyIC9CZ9y2nDxM9fjKBbVC/VsnQmCBfvBDctZEijHLNZIUB40GVA2gTQcuQZFR8ONKYEI5ewDjI3CW6aAm5OwHzD1LKgZSEKBgUxfCM4BbN9DHE6RjG6hCQZotW/G5bTRZFPkYRXUaZD2O4qrMFZRPEejOkOkBHcPFEzN2OkEcHNA1jWDXAT6TV5f4a3AtNZQZUS3LyKHBO0Fh7Gzl6K/Y0NtP0p5hfmAXMJh8MI+9c2sLIcwh6cgmkNEO5cwOxwD36ng8B28Or5bfwvT2kY3PdhvO+ez6PfDgTJaMBN+mISzCTY0oCbBCW5V8dJLOxv+p22210BdAhusm7t9dvwfRdJEmMymQqpgv69ZDZT3s7na8BNPg+/BNz0PAE3kzh8B7jZ6bSwsjjAzutPInr7a/ilzy5j+fhZbG2b+O4Pr2JvF+i05uD4Bu6+V8Ox1QmG0aex1H4buXZNLCOCKkI1DrGX3Y6s/zAOX/8qNq6W+FsPmwiz25EapzDoDhEY66g0WxizkwMLu/rHoSeX0dWuoUVlhMNhBQNfKrz68ibOP30Zn/z8w4jyRdg/uojeE+twrlfQ25zZptiQup4WKWRu0hNWgXwK3KTirUCQczxOWyB6Eyq2Xkxwk4GDrCzJ6Cdzs2Z90m9RBvwNuFlVoBMt728CTtx3ZfDQgJtkG/KxZIAzbJK+kpQpS7isIkcosU4l1mM3K8Ry6eXqTkfUYxoKGyIrF3CTw3pLMTdFjlzL0rlP3QA31VBfBuj8fAal9iVFbDXRRj1/MxDnOt2EF3GvFF/7o4wIlWYuAad1iBBl4w0JQanGaoZ9DQQK07Kk3yYT4EXTc2R5pizclCydVTz/n5FAIv7oXAvUuio+mzxHrHMkvFQBkVTjKEstVU9wLxb5/s8IbhKkE3Az58CTR5N2GLUHlsj5b5Kl1xYmdCVmryZrfX2OCBbzfdNOqTUrEGUJ3i4NXJOBVoGWaaAPHUu+qwBVfvaqFN9uAtYNc/Md4CZT2gluSs+pzNNamQqzit4BbqowIVoXMLeBJIIwyYW56RIoNghuVkio2Mo1tLNCWQotu9AOJzBnBWw3gNFpi+WBvtiB//d+HZ3f+E/kGs00Hc+9cB4bb10R+xfT5lBPew/cfHcQ19/oo7R/+tzOkakfb5YjFXo9TP0P/b2uR1TzXoMPi+95br7rE/iLCG7KpuGTncMiz0FlzPDSf/c5zKZrQMrgmhpsYlPDMBWCA1xEZDFWnh80YE4dWxhIgU2JeYLqMENhttCdX0SHPzRCzMoI47jEbBrK4piL9FT58VHSR2o+N5KcOb8ZJdbs6nV5PUm0NnL4WSL/lghLSrELbiCGNYOMLK6KMgYmqlO+xSadLCd+FyocUKrinwbr7yi9G7C03vEoKQ79WvBcv54iq930KO4UqZI8ixRWmkg1XeT0UL4EBKkT549uvLoPaLyr2MCWFSIy9BwyNnJosxw2AztSXTzETNtF7M7gdSLYWoKCYCiPo5nDLBNUlYvMX5bgGJnICpB7Y0JJMKOZapINyG6OEz7BpGoJu6iH65hUleKuGhyhNVB2Jp+nVqVz807JpM1l4+bUUhVXSgbH31WqPHV+lay5AYAayocqYFgtyP8alssR2KaKK2nOa0ncEbjcAJz1RcDXjIxQ0hXZsHIj3x8lWNuf4GKcYSsIEPe7MPUZEE5hTmIsZAZuc3q4PZjHgN6SBFPEj4cFUI3IKrSgwTSPgAMWOE2IgrxtYTo3QLnyeGWjzLtFwj7E1keBv6pAVB56mZ6A2YV1col8I+NL2KY1W7gsLSRGC5XdRRcWgnyGQt+HV3WR2iauektIkzFGfR8/+ODn8I1bH8I4HgKuDpoY2pMRECshIMO1bmbEKmSkfqH6OhbCbd3ksjMX4I8MYVowyEWiwBthzdbm8yJxb2wgpPpMUU2n0KZjuPQ3MwxMWNgy4cPzoTmmFK5SkgvTgMVkQuq3eKeWlVirK3l4LSWThMuaIZuT/ZYXUiDbhgPdcARkqKpUgfCGI16DeZGgomRThjgKwJcAMAFwKEXMUOWJvF8C/wQkGLBR0IuQZu7CTFTJoWS7UWJPprRDRlBaSSAWz6nca5x40/vKMWER4uOx431BBh2PflHCKTUEpYHKcrF3/wcQnDmOuSzH/ijDsWSKr7T+HI8F30ZWxEi1RVSRiavhGFq7i5zycd4uNtfKEqPDKQ53pxicOYM/+9PH8aETJj54KyWLBl5dL/HUuoeXDy1UlgOztYOkZAhNJc2RxmuTIDOl4ULeNYV9RQYUdHIyAnIP5JyXZSSTeKNyEdkE6yuReNlkYBU5jJRrUBNYVmFmenLN08OQUv6G9y3cDzLrmRxKDgDtSpDALmOY1OXlZJpbSKmRdk0c6IuI2VSZlsipPfp6ZjGqooVZ6sAzpviYt4cvftzCasvD094p/P7SHfj+oQm8cBnGoWJzPDA4hgdWV7FwrIMqoOQ+RbIX4600xfdmO4ijqOaI14VUzWATg0bKouq7n+eXYCcBWAZlsGkhA06sowuyA1iUK6sX6d7o32XbIqWDESEwUsy8VSwNgNM9E+FOgAvPFYiu7QEtHbrTwbnTp+FZOnoBU4VzHDJUoygFbCdQzAaS16+w88xSbAMkpKdWMzBVmM0cf8ZGzRT2ONkdBKkYr04gXg00aNzP80gfunnfxhfOtfBrd3WlmeUk8Kknnsb25hbKjHswX+8XC9yklx8Hq/QEZAAi08ZNW43941mEKtPheh50k41fKTJ0grcEN8ky43WapqmAMp2gj8CYYfl//Gco//xxlN0e7LkBNCaYExSdHsK0dGGgKYkzNwNaa9DTlusb90beZwWSnq9+llMSXq+hWYDc6SDrh2hTcrfSgdHxUB2MEF/eBCYxLN+HQbZdu4047yCpYmFdb4UEcAv0HQvdwFZSQw4oTHXeaOvB64AySS3PEE8nmI1H4BoazK8K41A8N3l9CKtX1SdNOIUwP2VKeUNNobbdG7XQURhjM8ish6aK3Vk/tiwk6JDXI0mOVRwj2RsiG01RGSZigiiaje9MxvizMsKVng+tT0lygYTveRSi25mD7lSw4hyPBC387VYHpwsd4WiGeDZDcquL5f/qARjLHHKRSW6rNYwGDZSxGp54bhK0RjkUL2glS2fXHwNlCMekp60NmjCJz3nC2pUBazq8FtUL9OqkjNRDEvNcEzrKhRVLdikVPwrcHEkAZ2bZIndPJ+soyTxsMeTmBLJ0iuTgLcTxIboL98GwOkjTCdJoA1U6hOOvwl24HUm6j2q4hSLehdE6Ccs/LhL6NLqCIt2DaR4T5mZZTlGl10BnccNdhmkT3JygmFGWPkaw8BBGUw2jretwjAN0+30Y9ipG4xQ7Vy5jZWUKq38KljWPcOdNTA52EXQ76LgeXn12G1//YYX+PQ/hjnu/gH6b1iMFJlGGJKVkn+BmW+4ZgpsEzxpQkn7W/CKI3251pVacTul7XaLX76Ddbgm4OTw8EBk6mZu0jYmSWJigfB7LtAXYjNNIgkoDzxOmZxQS3GxjNDzA9vYmWkGAY4vzOHj7PKK1r+OTn17Gyomz2Du08CfffBVXrszQDXqw7RTvuw24/wPL2Et+Gcfa6/Dcyyj1VPqOclrhIDqNqPshDF/7Gi5cCvHZTwSIqzuQmycx6A3Rsq5CY1hcMsTW1RhR9zPo2BvomteEqU/ChmIbl3j1xU0898w6Hv70Xaiwihb9Np+8Cv2qGArKWk/mZlZm4v9sE9yswaiGucm7z2eKuvgl6uKfTJAxoaBCanpeokzKvgFuCmuPg2FlGik1PxmfSoHCPkERCSj7pq+mDM5uAje5T9A2icFEDeNS6mGdsngFbqpSmYxABW6K9UXtuSnMTSGXNMxN5Q8p/JZG1SKe71rN3FTgJt+TkG4oS88IbqrXYY8l7UWtSJPBuIRwks3JtU6FGSmrMAXkiYKk1kwJ4UKWrpqNzt+UgbRiOVrc81nn1eCmMDdrpRKf06DvPF+z7jvENpIHQ8BN5X1NQJOVJtdcDkK5bhDYZE0kdmciu1aem38VcFNJ19VgmPWUDBp5rCn1J7jZgKuiNqktoSgPrweuuU7mP68xFdfaMDcJggszluFfswJxluJiZWJDfERz+KaOATQs+x5dlGDRwo7XD+vIvwq4Kb+vPDcb5qby3KwVeTW4STYqz0oc/0VwM2efUOhwwxgeWchn+si39+HRc9N2kFN5EaXwlvoI/v5jaP/uV2Rfog/qc+efxsalK8oOxaHylPPBAG63i9dmNk51Kiw7GnzLg+06cFwLjqXsWpoh7l9nIOK7Bpj+f/bAvxbmZnPMeKm9x9x891fQLyK4KTe6T1EudwoCMCX+60c/jWub14VdpZFhVVPiDO4oZSY+Y6lvIWT6Y5nDjRK4cSWS9ZEdIeyU8CyyL0sERYlBHMEtQmSWi5m2gCnZOsTjNAuuQaN9GoiTPcoFjEAFZ+o6Yobm2DQWpi8dVUQqUY6gYWHSDlv9qdn1dYldg2AE2MgQ4PObOSozQ2VlKMVpuxCWhmxsZJE1AOlNIGPz3GSs+pSr1sCm8qVu5NxqhxUAzKl9qBqiWyPIakA5TYdj0OWmbgcI/jVel1LzK4mvZaYCrOgW0QM2IUzapqcMAZJcZKxD14OvdeCUZCMosEo2bW7megzdz2BFkSQKNhs8WWUFGxeL0zSVssugEQHm2FjVQTIyeRSWkpLS0odFpazX7LNShRrx9STgCAYcex8gsErZIqd0wsBTZtpy8VD6Uin/pCOmLf+dYLk8iwrhSZ0ZSmGh1sfoptT55mdqgnrjHj0K5Wlk4jJJJcvPkNTVgtdwZsJNPHRiH8HUhBFVGHdKpAGjzIn+kiUTokwZKJOiYtBCy5emV5rTo3OmXvhmQJ0FnxQoBHU4KReJcj3Zrm0IxIOyZvBIyi0LwVrGo+dKPlLFZONRrlf7h9Iz1KKcVB0zHh/LK1DYOsLcRBHTFy5C4WYw0zmxcUhtB2ZYICwDvLl6L9bOPAiXKQDhUKa43ZYFjayfSrG/xBeJjN66iGQR2PSgUdrGNOkI0ylN6dNGdiMHCgoQ5OMoKDsUOq36krAkFtTi+0NmmAYtHEG7fgXpzq40C7Eb4LJuYr/dhTm/DDfoiEn+DiVTlEwWFRyiKpT/aqWwjUUeTDmUmJsrJi9PM2FJXvOcXDOsRl23lIKSbVvrrHTFEFUUIgKyQlNQnnApjZsoz9KgzUJke/vIDw6gx6EUr1mvDcwPGPcqAJUcHFb2lFfJpJzehfRlEwMkWLqNKiOTh557Su6tzcYCsvMeyKS5rlOOhWDKEtOAcfY0UqIcfK95CwvVIf6B/T38lvWEAACmdhKXtg7xb77xbayNNVTuGZRGl/GRWB2UeOC4hxU9wT1nl/G/f/MlnDth4cF7j8Oydbx1PcXLGxUuD2P4lBSLV5VK3WQVLkxsXtQCXJQin47dFJXmIEp1jKclohllZxU6roaWacMsAlhaqBiJXD9snqsCqbA7yHrNxLPUojUJ7wcCcpTRkiTW4H38vTSDEfiIyGArKNPP5N4heE1Df7JIe56OVqghqzKETAbVC1hlCCMvsZ+2kfsDDLwRfuehOTxwV4VqXOB8tYJ/s3QO3z20YDz1BpJxjiKNcF/3Ftx38iSWj7VgBJqk9x7uR3grjPHU3o54V5nhgUg9pfCumfaNr3PjnqzpbeGlio1E7cdKpgzZIPIha8YGCLCz3TMpebZRxQTqx7DKCHn7NPSHTmKw2kc16mN4vQVvMkMxixCGQyA9RCvTkZ9YVSn1b23AH44EyOQaQD9ho1LXXFRJdFEt+1XrkYTC1MxpArGVTf9HZcuh9HTKN5RDKMri6EVr6ToeOD6P//iTd+DLnziN3FbMzfNPP4vt9U3kBCsIiLo/556bPy1L5+cguBnnyHIdtmvJvcFJUxRyoKHDdRtws8BkMhFgk+AJ116mNXNfMF0fcFuwrSHu+/1/CfvxZ5B35lH1+oBroEomwP6OgA0RhxvdDvRBB2bgqWPMISA9PslS0T0Maalpt4F4Bo+5XY6L+OwdiG89K559/g+ehznfhumZyLd3EV68CgwJqBkwmExPmW6lIaE/JExszmIZOMw5NgLfrMM1LCSao/ZiDmayVFiTlHdXcaoGeUwot0qYtImwTTnHYj8ja4RiVhGA4H0p19SRQkbNw47Ch/gY2oU0gKYUR0qZoHw61d6e5S1lBaJR9shQLka4Kyk/U5UnRoVpDnxvPMQP9BLX+22YgxYsShTDGYqkQCcYIEtCJEmCT+o6Hq0snM41JAQYsxzGMQvd/+YD8G7XhJUp4KbUSgrc5PFnlSmfpTgUb1YJFBKpQQKtIHhGANNFzoC7KkGeFojDUupK+g5zDE1w0zZ9hNN6UEzFAElfDHsU5mYusnTNZtCGDRQz5JMNkSgLuNk7gaIIkR6+hWi6h878fXCCRWTZBOH4ErJwB7Z3DMHy+5BnI5TDLSThDszOadjBqgCxAm7G+zDtYzCcUxJMpOWbwtzU3WVYzqqkqhfTdcT5Pvz5D6LSWsgnI+TJFZiWDbd1FnnhYHv9Etqt6zA6J+B6KxhvXsD0cBeduR7ano+fnN/G176XonfXh3Dn/V9Er8WwpgLTKBNmdANuckhAcJPgcQNuMrwpSSIFbra7sn4yLCgvUgSBhyBgQGCO2WQi9xuZm6bjII5SJGkGn9e75SBJydyMYFsO2kEgzM0onKLf72A02sfWFsHNNo4vL2G88Qxmb38Vn/rUMnr9OVRVgNfe2kNZOhj0uhhPD2AXM8wttrGvfQ5z1ltAdkEGlBzUpWGBYXEbvNOfx+StP8CLr+zjc59wMUlvwSiZg1FdgjF9DS7ach7DsQP9+CMwsldhhD9BmU4RxtStFOgtUXmygid/uIaH/9btGB0GaL+6h8WX9qFtxqj8XK5DBgodgZtCJFGManpuRsIArIEiqiSkBlIBNUxLJzCpfCKoqlG+m/zDOko8u1X6XVOeKAFKHSjE+7gJFOJjRJZuaHAonKBnMxPZRZauAEfWscTzPG49UtPeJEuva0kZ6nJbdHS4GQOF8iPPzQbcZD9CEFGCdf4D4KaQKBR5vA7tvAFu8vOJ/yhno8K6rD3ja89N5cClFEH0mBTFVS1LV40j1ykV/MbehjJy8esUxj19KGsWqZBfKOtXQaTKhoOknJqVz3VN1jxKzLnvKK9lseWRtHQO72uPfypgRJVEMJb17P+DLL1Wvsj2rlfCBubaTGBTPDdZ14vMXpFI+B4lUEh4I/w3gpsEVvlKf1GWzhWtHZXIigIXKh1rDG8rUuFG9KFhyfPgWhocUxOpvVcoNu1fxtxUgUKKudnI0gluUiXSyNIbqoiU5QyEEmZxKQM6I7PhyHsuUHi051LKNo/rgKkhOzePbGsXrUj1epMsl5yC3q0n4f/ur6H1u18RFzDWbi89ex4blzdE6cC0dHqhvgdu3uihf17/6wZzs2ZeNgzMd/t9UWTpl35eP+/P/L6EM6epIAfK7OgPYRkFSrsP/dT7UFHu/DM/61/+gF9IcJMlnutJgisni1mp4e/e/TCubmyiMCMUHLXoLJ25YaTCVuJCExoGCsMgpwcmgbQkqZskegsZSgJuAWeOLeH2Tgt9o8DBNMSl7Ui8oWgSbOWGUPZjLRZKP88PZy0WU87J4uRmIMAYX92SKQwlB4IZiYT0BgjWyMGbM0Opds54NWGVKQltKQCNAuWUkwvP/A02pVLx1X5rCsaSBkhPpjW4qZhZ8uemor0BhBRz+oYsQIFwajLIHzM84x2wXKOHqAFagQIFcCWLtk4JtOjjpSFxK4Q2/UxL9BMH/pDXs6XYrVJskBdFjUeOjm/gkF5epdpMWKQItiMvQC/PkqQ7wVKkcRfgtplMKmCzaeiZXM9NiO0OWbuUkjHdkps2PbN4JGd2tzbHVlBlnb9eg4Dq7jKluqgDa2rlGgG3BtjkcaUPj5ClJPlQTWKFvCtSSgXwNchmA4oqVQh9EOtrgb9XMuRFh1f7yMZWjqlXIGyXiJwCiZ5iaeaJ4TSBb5PtC5kCTK1lAINhITVNmDotrdVsVp3KvwhuiqREfO/U+2SojXj/HFFUGXqbo6Tk0dDFSJ1gogTOEGzihJjNVm0hoPyEyAKsx8Kc+oq0p4QtjMkSEt/EBE6H7y9DOfPhGrEUbB3K6bQcW34P11s9BHqKbhjDrngPU1ZsQM8dAXyVu0Ati7kJRBVvXXWryOc2dL53BdbJ9xqz1hjOgLgOGuK9y8LOkvdGll3OQtwyifvBK1P4YLiDhlBYYpSjcIlQ7KIUPOYa6GjhsYFk0jf9LOmjQ39JgpgECy3llcq71it1eASYNCAmM4YgEnzFRJQBBMFpFedF9izTpQvdEP8eAlDCYpDrmKzlHEgiVEkkjXalWcgCF57fhUt2ZlbJ4wg4Ey82WNSZ9Met5FoxNN5vipnJItLiYCHTsWX76lqocT2ec/Fuqg3wWWxHRYIRAXfNkCCEjnMd94ZP4Z7oJXgGi8sBNtHBky+/jrc3R0g1H7nuinRtrmPg/ccDLNmxBM9shg6W+wXmbAtVkooM05DQ2Rj2BIgJplq1S6SAc8pLVJp6vk9Tw6wyYTt9TCcF3nhjDdc2duHaOk4d7+L0sWOwqjai7LowOsWr1yiRcb2lYEl3kJa52AKQTUZvZLK2s8xAlpkoCoKCNgwjQJIV2Lz0JtZGGaxOB8vHV9Hv9kQin05DXLx0GZjuYvFYCdcLkOU2Wq0+ukFbQlZypIjLLQzmxzi3bGC+m8Ie97FmvQ9fX70N/yJrIbl4gKrqQNsGzhUm7pkb4EzPx8BRnrw7cYILcYQnN9cw5boWLCi2r7Aralluk6BSozQ6wjpAgvuBCY1rxpQDkhxWEMjZZsHNhFMZZhBwZwgM90Qnhk8Lh+5ZtN/vouokmG4HSC4H0DYPAVdJ+vXpENQeV2eOCyjqvbGB3sEIlpYhdXjtsdgvxOZB7BDEQ5LWJLUXqOxd6l6ldJ5NED0eBYAlQElwtJYtcj2amCUmjod7br8F//kXPoDf+fhpka1reo7v//BJqQconaYPIW0wfl5l6TenpR95bgq4mSNJSmFvOgzRYcwtGcpRiqowBNw0HSDNMkzGY2Fy0ouSgwl6bhKE4VCHYTK9eA8nvvov4b50EfricejLA+gdWzyFq/EQ1eaOrAtoeUDgQHfUORWfXZ4zWmnoKbwZwzEcHEb7MPcTVLeewOjzn0U0fxz+H/0hvO88CydwFTCZZ4jSlLlfSAmUsnlUkWISsMgd51rCMCEDc6YJj59PmZhBI1gnG6uyECEAz2uBa69DtrmmYURQkAM1CWir1Tq1T7YMKhtEoWZtHhU1Ui416bxK/aEk6/U+IXv2DRsZvoNMs6XhZ2gKnUbJKvUsR4LLxmmKgzzFVp7gyfEYb3bbmM4PUHn0GY1RZjEclwFBDso4lbXmwxrwSAKcTSlDVANZa0HH0n/7Edi3ZtAsB2VhCdBGFcBPg5vI92X4IMzNnwI3CwYRaT60aoYkTJEmury+3yYTdCbKAssIEEc1o4rPLzY1HHYQOGKgED09K6Q2B/5TlExB51rhn4DVZhBRhHx4CePRFtz2+9HqHEOlxYhnayjiHRj2MryF25CmQ1SjLWTJHoz2KWF08tymDAoiuGkdg+6cRFlOoOXXkRcTaPYyLPc49CJEEa4jSrfh9u6H6faAZIY0vCS1mxucE+Dv+uW3EQTXYHZPwPOPY3z1TUyGBDe7Ctx8dhv/83didN//IO558FH02y1BuqYhwU36kbpotwn0VSInv5m5SbuAOGaCuoFutydMM/4OAWqynRkoRNJrRvl6kshwwXJdJDGfO4XnB7BsR9ifSRopeXsQYPp/s/emQZqd13nYc/fl23qZnqVnwwx2EDBEEgRBkBQJ7hSpjaREMZEUpyxXVInsKpXLTpVSdqXi/NIvV8WOs1my5FiJlchKmZIikaZkiQsIAiRIgdgIzj490/vyLXdfUs857+3uAUHBRkkOWIVmNTHT093f/e7yvuc851kmCZLZ5ADcvLmCXn8ey8eOY+u7X4C99n/jI4/dhmSaYHN1D3mpag3W/nQmKXdoXuTBOfefw5l9HU7xnOzWZV5IwFHVuxvLb/lZNGu/h6//+To+/J4Q4/Q27OULcOqXYCXPIGQgXjmGVS8Cx38cXn0BYXkBvp2jqBuk6VRYoqV7Cv/uC5fxyMM8njmE31zF8W/voDduUYeVhJfewtx8BXCTw6owp7WMOre7EqbSoqTvIZ97wxgXcNOopcjcLE1aujA3WZMLhZyqCwU4WfORmXnYc5OMR4bAsAouHesQuKk/y/914GanEBPF0SuAm0xLl0Ahem5yoK6XQNiHYiUmfpHfn7lJcJOKGIVutebm22NrwXk4B7AEN9mXqgWLNj1iZfQawE0eXkW5OeXp3w/cZJCfKA5NDUVLG8lpKEUxwb6J6z0HUh24SX9OsQAz1lVcl8VC4N8L3OwsfTQt/XCgEJ8nVrviFCVA7q3gJvt7em6CAZg8ZtM0U7nB8841aZTr/Pk6XNysacVSCJA5aiwsBvQMJ1Dbqk8y+7NSwU2mpR+Wpb8auJmSdCS3kNqdSdCe3J8Ncqall9Q8sYbStPSKRXpNqwhuqQ6SO+eB7TF6e/wJG0nZICFIf+4Ujn76x3H0Z39JQF/6jX/rG0/iyuVrSNNcSBIEnd8AN/+SQK+/wl/zVwBu5m94br7GC/aDCm66kYfapWg6lBCa//kXH0W1eV02mzLIJIHbKkO4ZY6AkquasiFXJKAEji2vUSIIp3JM8WsDBDmp8RVuP38M55f66AWU1uVYuVlht6qQxgXcKdVxHjKfick0yFbfKvr3SS1O+jnBAgk0IpuLhTwBTpXTdZ5ih5O1WahJ04P3AAAgAElEQVSrTJhebLnI00USxpQjHlvlwK4pCdZCvyZr7wCv1N9p/GS4STHQJeWKqq6bKvkwr01ZjbAbRMatgQ7S2AqgaSj3BnTTgCEDRJqCnz9g1M6GMscXzESaReCFJQhZHmxERJZtipFwFiItMmFcijcdG1j5nlo8uvK+i8pPNRHXNBssOFhUGItEeTcaRKSTVUnNFrtE/XvXGItJdadWVhKmgsty7FoiFg6lkkbKZpKD1TezCwTi8YVSBJCZqW//QBIvRDqeNRY/Yo7egaBmCsmGS8A3DV0SnPEgxeBgOGGYkg69W1mQSHAr3VDNtSYbD4X4uCxk9GBl6qWF0nNQkBXGYsR24VU26ozyMzEbUlD28E3S3S9do2cm2RLO090b0iAqdN5ZOLDZ1OZRs+clPVemqhYyFqbCrDPp9oT52ZyyeKV/Gz9TX4im9JTkMKDxIrRBi7IM4dcThBnfi428x0LXwpTJ1sjQ2ylgOwsonAaZY4mfjVcT3DQhEZ1PjzmvIs2xE3jWFI7Iw+nrqsxIujxZtSf+qG7GNSEUporIjsms4afHVHNjqynPqtom8HzyObGLAHYZoKVVhEjECbDVIudrRL5HtjVvd0VR9VzR38eFX7RigSDG8pRe7RvZs5lnk7+HVuTUngCcHJ7wqClNr1smE7vKZmAwl0mYpkeaFKE1ASo2pwRRQ0k3F2Q24LOtQUGELwnuS8qmE8DLahkIkQ3ptwQ+WSiywNTpPs8LAwB8R7nOfJgEaDBrACfwtTtFUc7BageovRSBv41ek8FhoW68TVvfwrRaRFWFImP1mkKKS7EFcVKgHqNwT6IYDnHy2Ax+WWC2PUHRJhJUQLA2niwhr2fwOPGw2MyTEW88e2kKRx9YuxSWuAOGWpBdaYkBvc2goSARaxA0A7RtBs/rE8/ToCthM/hw7Fhk97Zdwm77YvvhuASGGBLBtZb7QwjHGqLIXaTFLnZaF3HsYhgx0V29mmrEuLCWA2mK8OSyECI3rlwC7aGPnzolQTFhM8bRXorSTcFfbXkZhnsxxt48vnb2GJ4dLeNE2SLJHWyuTLG7ZuHUkSWcPTrCIKS3cYX1IpWkzfHWNo4tLqCed1B56v2kzE1er46hL3Q2wSh5P9k232+IImuxsb4pvnDLJ0+KnEkBztKEtPly/ulT2gYF4myCIjqLndEqXG8TxZUQN78WoFnPgOU+pr0hbL8nwMWZpaPSxG1ubwk4xmZGXEptCOBWTlN4QQAvJhOtaxZ02CP7k2GGpGUBfgrYKWFAvjBpuLbMnAbbHhsI4KHblvG3HrsPP/3mYzIsIzPty1/+Kq5dX0FpLAYo2Xvdg5vbeyjJBrTJ0uSgqmYGGaZJAT8guKnXssoJQDsiP3dDsjocrK6uSpozZbFk1ZBFJox+ky5+fm8H4e/+Jvqbu8DoCKyIJmI52kkGZ5bB2d1ByUbKWNKIn69hO9KWg6F/ZTuB7/eQ1TbyuEawVaO+7xw2PvZhVO08bvu138Js5TuI+jEaMhFbC1lVY1rXSOW2JGvXRUYvUasQKej1pgZ9XRdFJcLQCSo/yE9U+wqL9yUBTLmnycDxEHJ9a/iYlZpQbGScBFCEUWSATbmfZEraeXObJWx/D9QAESFvyeNidkxZ57rBo9ZHLtcHCdXg/kPcXz3V66LF+niC3bbEU+UWns4zrAzm0C4siZUA8kQGbaw1isoWa6K6KPGQ2+JHLR8PtgpIT8sMWZzg/D94BIN7GdrWgZt8d6W+L8PclCMtNxXctDpZOpmbM/i+hw7cpI1NMs2QpZBAof4wRNVMhXXoOQO0tHSimTsH87K/O5J8TeYmwU2WSPTcrIoJrHxVw17CZdjxMTR1imZ8Edtb12EHd8DzF+B4NVx7Ax6m8OibyXDAdAPNzirqfFsChbx4WdaIMr2KMt+C450Q5mbD1PbyJupmBss7DjdYht2msNPrSOo1OL03wfYH4gVa5xdlyu3655EXAW5c+C4WFjbhL5xDr3cGk5XvYryzhv7CEEMDbv7651MBN3/o4U9gcdSXsnQ8y5FwcBDQT1PBzcPMTa4XVVUgJ/sbEFk660GCmBweeJ6DMCbA3aJMZ2LrQHDTjyj5p6WEgpt+0IGbmUjUCW7Opilm0/Gt4OZgHqeWT2D74heQXvg1fPCx8/AcH+PdBFlVwrUrCaQiM89JGLQSY7b4GQys76DnfBMcAzKtOp21SJo74Sx/GFj/fTz5zTV8/KNzaK37kFZLGEQ3ENsXUdIqhOe9WsKW+z6M3C0McQOONZUhXJWPke9sYnXcw5f+9Abe/MBxJOMhBs9u49iz2wh3S9mnm9r/HnCTfRGBR8rSE2M3QnCT9hKHwc0qcATclLWmbMygXZ89gnsVwSMjSxfrLKkvu/Rx7VcOg5usk0gGCmtlPLIeJTO088rswE3179begaQIATdVfGNSyxkoZCMg07OsJFCI6dcqb1cZOJ/MLu1cA4UOZOkC1lIZxK/z9U2fReCW76ALOuIxkB3Iobj0hH8p4CaZjJpsrgGatzI3xWZbQFANLBViiIDLDBRi58H3x5wKI0tnqrqAm3pNZWk8BG4SOKTA7hXT0oW5yb5a/cr5K1nj0sv/FuYmFVMm1JMqAk8ICgeBQqzBWRsQ8Oagh+xfUXtUJebYt7sOrtbA9aKQUNWe52FkO5j3fbGLolUN1ZURrd++H7jJel1IBgeBQoeZm7eAm4a5SXCTdXbH3ORxCbjJepUEApKhqlLYo5M75xEzIGhtJlYitLO7lCXYOLmAB37+P8H9f+Pv6XNgW3jqqSdw+co1ZByi0JGHKqs3ZOmvEeX6j/dj1q88ua4Yj2Fudn1T15F3f+9AlFf7O9PSfym4+B/vHfwVv9IbzE3jK7IPyCh4IrLPJBNjji5QiIwaAh6f/9UPoJ2uwy+5oKhckbR7gh5cGESOUCgNnkwfaf5DZSbWmYO24mSeXy5wbN7D4pwHJ2oxLlps7Too2VC0FfySk0fHAJgEJ5hOy4NjgWi8WEzxLNuYCbvh7a6uc0aCYUynDVFSgTsRIHHVND6OksKtDE4FKnWHJO1dx3wHVThBRQ3NUbYglRBiQG2AiQ4s208K5cZHp+t9CFT9qoS/YGTpMi2VKZ8B8Pa11QpgKVanxQFBJE6qNHFbJQvyaZiXdSSZd8ZTTaJXjCelTtE4oWUWjDQZXdCK4HzKcutaDbIZ5G02DElhEjXPvw8vs9HmFoo4AqxcGBX63njvaKCKpB22jqRhw+Y0vmOtKnNI/6d6NH3PLP5NGnh3BDq6M6mGZuTYivGAgsNkPgnFVNx7xDC7AxrMxT/wAuiYIjxOj60cC0UWCQS3HQHH9qsJnpjQANAy1iWAw9taAWQJguCZZHCMujPur1L7CefmvtSMWXNNO/NzUwgJOs/rKa7n5lDFg036agOWKz1SQnFY6AmjT6+byJjplefTI46SJgL9PCYGI2haMpvVhhQrpr6WbN36aOhZW+VwGkrAcmXmufQA1GhJozYURFtuUzHiU9sB47Ku2La8NQYgUb5MYRW/l96TnjSRZDuQTd2h/uqLSg2SmA6JzEfoXw0ZRrUkH6oZuxZl+24Qcl/rM8n7WoKvOiXCvn8pCzZHimEenBS4fD8mPEzAJAMa6/OrhaiJvdIES/EDZdGvDGoylASZZaUo77MDsSxk8rPKYhazBXlPBxYYBOnpZUdgXgtUPX6B++U0apwfQVb6L+n7NYFR3bol0/4Glt8g58CldsVn1JX7XkTvmqZJpnttIcsDtG4MNjF0aOUhBU2NXj2BU+xglvuI547hrjv7wGyM7dU9JJQsxR7KNoJbDFC3e8IikixvAeJlkqHDCSFbsenL4bRkKxlww9z+vAMqq0Lj2mDQeq8DyCX0SlAzCcqSJNOACaK8Q/ieC2H9sxlx6h6qJpLm37MqMOggswMBtn16elYEMMj8HWGXADjPai/EeGcXyfam2JgMRrFcMqepMd8fohRfaF2jhjuUydtYO94icWvMFzkaP8S1jQA78XGcuOsenD5+FDGHVmWOcZnBHm/Bv3kFSBPUnq6hHKjJysxhhGFaiHeoPOp8hgicUd0dwqoiVIWLsqgQRDVcL9fQBErfBO1xYLmecTQo4RX05ethurAjlhjeKlmbEQIyfPoFtr0eWjtAZKc4ObcIBy72kpkyI7im8HKRySD9CAXpTAAVgaLcfAUqSb2n3QLvz4T7ibFAUUsNfTa497IBLHnVxWKsxfGjC/jh97wV733/W2X9YcjA43/2FVy7dlOT2SVdG68/cNOsY7ybn33uBWzt7KIgc8OmbQrBzRYFZcVZJVJXXkuC1wK2sK6hpYfriH/s9vYuLD9CEIbiQ0YmGVPWyUb3IgfL0y0c/b3fRV98HAM0k200lB7bngDepfiUxSi394Dta8DQwWTpNOD1EHMdCPqo8x1MR/M6FIoW4c2ImmUY334O7Y6LU//s/8Cs2UQU0ze8gp82mDouJoM+KtuDlVWoQgdeWSFzbORJhc08xSAMMR8FFFzLutHZach6Kvs7m2MdDHHg4vBrDeS8pG0GJ6XvrUYKcX3hvkkZNpnCkstjAhu1vjFgujwvus9bEiqnw0lhhzX0EdctUhya2VDz/bC+Y3dO6abP/YTvqUWd1Pju5ip+w0nxpb0d1L0hhktHEbDjzxP5/dxXc+4DZHyVNs6HNj7tR3i/7cNtSxSTClttgqP/7dvQf5DCIx+WMMa5pxdqieTGujazjiJYSBkqBzMNB24cchF8JoO7h4o1kTMVcHM2aeEHMQZzEepmCsum916MunLlfFftFA3T6+0AlqzpKYpsLNJvKjfsGQPO1lBaDazwJKL+MbjNBMX6Jl58LsW3XswwzjIJLFocxlgaOjh5pofT950Cmgz59kXk5Tbc3jl48Uk0lKVnK2jyDdjWCEF8uwRQteUNtM0UjrsozE/m0DfFFbTlFpzwHjjhUVTZLur8ijLMgjPYnQVY/e4FLCxuYmHpFPz4LHbXXsR0ax29uXn04gjPf2MFv/FHFubf9AjufetHsTg6IkqRSZJiSjahHwu4SY9rsjK5ysRxX5iZwtwsClnfKV/ns8nvob+m62mAl0t2WTpDVpIlTtsqiF3ItGjgBbEECJEVl6SJrIV8rSTJMJtNMDfqYzbewc0b1xHGPSyfOom9K09j/Pw/xWM/vIDF5WW1J7B8lUALv7qEnbciWV1zPoal/g6G3iVYbSbAZ5nnmOYLSJwfwvTqZ/HMUyv4yE+ehh/fi6Q+g0GUYeTfALMgrbpAkU5wrXwYS8MKI29b7JokCbydoZ7uYLw9xpXLa7i5UeDqpQj3ThrcdX0KZzWHEwsvDldmlqwh836LgDJpsYBvxft75knCmKhHgraRJHOXg3z6ZRIwNMFyHMQK+Cf+ihCmJOsqPjYcugjP325BrYuoTCQY0xJ2ZiHqOAVOCWZxYEvrpI4gQeKF7Gsmdd2XAEkNpZS6ylTE6tVvPD6pLBAyiAkJlXKjG/Iq01v8/ekTzGZTrDKMtRGPl4MqPvqWK8orEjfI7CNhIHNrlDxeDr9FiWKKMHMcrAu79UrAYPaRJiBXGIud76aYZWqyN9dHDnbIyBRZuvSLRuUmx0rQUqXfrPtYv5ObIf2blMH0x+amyjRv1glKfhFZugSkKglGKnBhm9PWiYzIRhR1/DfOIpk0z36wlLA6BS1FEk/A1PQqNcFNqvEkXbxjbmq/xnkUzdA4tGP/kLOnUENUWY/5/RySi5gJDfqFBu3tNBV2a4aEsqzTcE2fTFGpi+kjyh7cgi9AboOcUnFl9kjoFOvvoGWvoP7+nWVAVKgsPfGVeSuMY3GZ4u8mcYFAbQu39uA39G6tJC1dFGelmAEhiFykyz0Ue2PM7Wl/ljgWns9m2FhawKM/+7O472/+XRVeosUTTz+BK5euypDEcyz4bzA39/vZ1/MfXpW5ud9PHQY/Xw6GHvr7G4FCr/1y/yAyN8lQ9yLfYHtMzKzx7V/9GMrZuhgkk3VFX8WmVdq5MIW4NeZMqlV/JUrcWo+bX0PtgkqAyAN1Syz0HfQHHpqIzKMa04QMCkUEGEygJssawiLeerI/KkNAwQDdMDswqwPyO2Dk+10tcZIz3nwqCzchJAf7noISZFfw2TAUfYHf6JvC0lyk8lz8mWYqSTDqfyjyLuP91x2AulPvS7G7QJ6O9SiMBZHt6mGRdanff+DfKVgkTf3ZlBHTkw1d/S6FOdGBgz79FhW0PnwelOJPEIcy5gNP0lc+RwxoccWD1CWrza6R93PYvQZh5sLasVBFDtJjDXp7FrDHiayPxnPVK1PMqTUIypQpRveukI6cfzYyhvHaemwETEfUwYVC0Tz4mm75/HUmkZ3eMATHhD2qhRAl54ZDq/CiIri3vEVlh3aFle72AtSwGGr580AekX3Hc8xiiin1rGt0I5aOltNPCeA4AC61FjOemOY+0mAeRX/02prJuXyfhl4JqGsYsepBZGAw43cqchXxJ6TnJifYxreSAD2bRXrb+mTVCddFm7R9b1PeU0z+1jR2Mt7sJhDmnksbCb9BFrXC6BSwXti3vJaCKJrzr9Jt3meURQm7juZGNcsYZeOoB2HnJ8DnVH3Z1LTAjNJNGBTZp8I2ludaciX3099pF6E4tbIa9UdpcG8wUQGSuntAz6eCbqYI3Q91MsfTrQwmuVNraS1mO+OJ7uJ0IJUa3/P/JDZevlc8SI1nlDxTDB8SsI5plDSW12PpbBcEPCfLvHvvwn414KhhFcsZphUKrS3214YDxrk8q1xTPV+l3CyIyWyFK96VhfjSUXxqo6xSFGkrLFHafpCBy/XZk+TUFBESeR5db4Dzp/uwsykmW1MkLM7DAIUVscNR71wZ+Oj9zmJ+PyhHnhm95xgaRLaYsJeNTxNl5yyGW6+Cm5ewiwZJrN6wbtHIwKukpxFD4KpamnuvdsTKoHQVHG+rAHVDg+ISgZ3pvgKCRGxWCvgtpfRUBsSoPYZVtLIO3VzbxPbWWBrjmPLFtkTkO5gfzssaxDNsNx4GCQOqWkz6Kaw2QVwWAipcnCxgZe4oFu64C6ePn8DAd+Wcz8oCwfYNjG6+hGJ3Q0LbzO6zz1yTRGUuC9yv5BJrmBSvtwCKDT0NQ2EK0ofPdgsFXqSD4X1uCxuC0jl6i9GXNrAclFEiIDFmPXgV/eQszMISO00Ir3Uw1+xhRL9XKxAWFH9WXp3MN4fp8uoZyH2Z3miuayFsKtTJTDxcnShGzRAyi4GBtkoU9z8IXBPgVokcgQYON0ZHFvBD73sYP/wTj0mYAPf6J770OK5cXUHBYyd7kZI0YX8ytM2XTzK2CE7wv93XyGDln/nfv0xDfgHYOHDhvUuQVlK8dVPhGWJa+ub2DoqqAoOVCG6yGWQoSZFX8INInm2+9yxPZB0kkMUGjqPW2SQRywmyxBieQK9RsklqP0TQj3Au2cPSv/kscPQYpqNF5JMtWNkUXtgD3FBCpeogFu/GwZ8/BbsusHXvm5EfO4aoLFA7PbHgcBoPUbGHwl2E1U7gja9IwJi7VmH4G7+NOpzKsZehDS/hINZHPhrAIvOULDi7gJc3KN0ASVJhJ08xH0cYxbRa0pRiUlQ5wBWFiamDxJpYF0WtIWwysjxYlN7vzkSBQ3YV2Xe03who3EJLELO2iuexOd/d+qcz3IPBE/tnrr+0aeH9LuAmz6UsrvR4JfmU9jYEARRod3MLZdng6WoX/4sLfJUBal6E+YVF+PSfTsn+roQhxWY3sj3UlY1TgY2fah18oCSgk8JKXOw6LRb/4dsQvpUv58meyMFW03Cg38L1euKLKUOMbEfWrNbuo6UFiQQKTeB5gVha0IaJDLw85b1BX7xIwM2q5fEw9T0QtRJn8vI1j4znEHYdgQhFWa4LG8uqe2irPWQJ/TAbBINTCAYnkE4TvPD0Fr77XQdff/EqZjt76MW+7j15iqPHXfy1h0/iHW+7DX3vKpJ0FU50XsDNus6RZzfQFhsykAp7d6iMtroJVBN47hzs4LiAZVV5CXa+DS+8B3a0jCojw/iyMMD86BwmxRA3X7qA+YVNLM4vwe3dhh2mpW+tIh4uoNeP8NIzN/Cb/6+H4T1vxx1v/gCOjI4hRIFxlmCatwj8ngCOZZWoBB2BWDl4viVemfTO5FqgSeiOrGtkbvJrHbhZZimyqoHv2gg5TGOqetHC8WMBWEnjnyWJ1NCD4VDkpgQ3R4MY6WQPN1euIYhDnDpzEnvXnsfaU/8DfvjROZx705sQ+JTRM+BUKAtib9XkFWazMVbq9+PYaCZhQBwf8pnJiwR7SYTUfjMmV34PL3zjMt79I0dhBbchbW/HXK/BgndTQmzcNsd07yquF+/BkZGFgb8qlgMM7XMJwCVjJOs7CMIhPv/HF/HFL+7i0bCHh6cVnOsTBH1P1uvLU95VFUaBhv54hRIAMs/GzGMwai1WI1HTIC4bYQGT0CA1AYNWhZShazf9+8Ud3ICb3Z6kLMkWEfMNBEzk8JkAKI2OCP6ZwWZTqqWJAfi4LggD1LDS1R/b1I+m4uoUdVqHaT3MZG9Zt/cj+7oVyNTLohayVaGlxZYoBhuPQWxch/Q1nNZH7mQylKNSho4vudeioOqvIJtdwxuFVGD4DLLS8Xh5HLLG68CyAxZlSklAjrUn9xT2fAbcLA24eQtz04CbkhsmexCHhzrgEVsxroWsF2z13/RohWdAZ7I2RcJuVGisn4WNSabjIXCTpIGqIKirpJ+c3sSGjcmqnBU1PbIJwnKdpmqEw/99cNNQSQQEl+BfWgYpuFnXvJ5KJCAgSWYnnwYOLRlUJf2R3SIVQgOtu0hi0LqVcnR6czJQiINP/n4q7siepTiSjNNMR0YIG1uGFaz5WUv6FRDnrYKboUrxeQ2ot9JhayPqFlpC+7UHl0Nr1o1xi4KWXhVkANyPA+SLPtLxBHP0qvZcTAIbL6UzTEYjPPwzn8Gdv/B3pebiXvXkt76Gq5euCamKjgUEhd9gbr4yKvB6+qoyNw+Im+q7ZNpt/fp/2N8ZKPRL/huem6/lIv9ggpsW3ChQ/xIBJwp897//FKrJGlLmQFD+SSkEpYIGmRPAigAlFwsWIZSeykZK8MSknrclQqfGYj9A3I8knGBWU5aSCuuIstKWieBknnEnqLlgG5m24nbmru64+1qM681OSv9h0NPU2od6N25Qxo7SNKsHEunDUJiwCpTMIqxAkwMuIgkVtPI/uQIBQtrRTf+AwaB8RM7B9it+Q4ZT2YYCNfx0LBbLB+9BX1hTb+Xr/Bt9B5k6nNbwchoriwObNOhsYMWTxhyL/Op9ZuShP8uLHoQXvRz8M5gvgsZH5o7h1vRPtZAtZmgXMkSpBW+tghVX2DobYe6GBfumjbztoQxiMWQOxJyaTuOGNSX1yK1STnl3wmijQeKWsBz0EpkLZZib+8+aaOM7tifDpSK0FU3m2cSb6S53+K4x60DN7tfJ39n4KuAn0nn5koY3KeNWL3blcByuXyPwKfJ7YQRSfq2XjPeP5DAY1qsUDkY23xVPCk6rdJ9VOItJtSswzxO/n/4y5s6SIxCwWjtMDcEhOMmJKgEhPgca4sDDFVYVQ4vINuEkVPpH4ZYZoF3T1pkKT4CTYB3DTWSWRSkSTeYD4lpdNiGhRvXH1HdmDAT4BujBKOiVSV3uQASC+iyaheVorAnEn0DvX30e9+1Q99m4QgjdB/rMs2CGDDIq3oelWSB2193crd1Qo/OCNGtP99zpPaCv3X3Is7DPjlZfpgN2qAL/UnibZGIdLig7UgYskjEmTxucmlJ+5X3y0iozyVxTc83kHus+9pXmChobUwrTULOJpxTyMLhkWFD0WrICkf+QPUFAggBzZvsoCO7Zsa691hh1YQnThXp1W6lPsuzYeYmQTFKfz5eP5SM+wiZHPkkwJQjCJGcylcgkqlS+zA8Be6U4V5Z8xzTnebBbMgH5NcOCpkSIJbXkSVUYJZV4iU1iDw0ZbbMKSHPUni2JlA4b1iYiGU0q5yyqkdGyQHw+XTRWCY+s4oogOfmdBDcpd1LZd9F6Eq5A6LMKIlxe28Xlm2o50I8ieHWC+cjG0kKMOHSR87SX9NwKpUFKHcriG8RskrIUL9ZzuBAtord8CredOIbFHv1SbexVFcLdNSyufgfWeB25SBQ0dE1WClk/FLTRlYNDIYKdyhBR3yy1JejcPAhm88gFHNY+S55fsUEg66Fhy09GcC4S4xwEWnitXWShj50yQM8CFsoN+PTDdnwJzZKGTHwzVXJM9jQ/OKioSKHwK/g1fUcZ7uYii2Nh9REcp4ctw2bkqTHsTXkUDBtFng14mD96BO/4wFvx4U+8T64RWfuPf/kJXFlZQUYJrk3J8+s1LV3XDgU3twXc5D1EgJB3GcHNsqB0NoJDGTKZm3ki14QgrA7PCiSzBPAJyLAuqkCwhb21G8XoeS2CZ57Fid//PKKH34ydB+9HZpewkhksKxRwsskSjGsLYdzgxJ/8KcLtMTYefBizU8cRjLeEnTWbm8PcOIOzt4JkdBzBbBfR7jU4bgD7Rg73X/8+mrhA6DnIei7crIWdM3DHh8NAJ7Koi0Tkj40TYqussV3lGPoBemT5c/hFNpBDphr3lgquNKf0OZfoHt1H5Hm2kbseejNgIy+xWpfYYT3A5jxvYKUlCofxdRow1AVBmMnUwVrCfUIGZ2Z4ZlKNJWBPyfnybz6xQ7fGnAfc4Qc4YbsIOGCqgZtljq+NKnwOLl5wyeohQB6Kv3dbZqjrEpPpDPFohIjAbQncHXr4VA68c5KK/JrKoWnoYvEfvAXhIw5aejE3/GR4UaZJwy6fOa1pBdz0uLb10FC9RAB0H9wcoCLQgbG8Vjoj2TRAbxiibKaom1zATfpu0n6Ez6nNwR3r21rX56bcgefkQBmgsWZI8hto6hxx/zRs/wxeemYN//YPL2BjGuDabCTdiz0AACAASURBVA32xEPsBtge72Lj5jYWFno4e36IDz12Cu96B+uim7BCMjdPoWpyFMmKgJs2egh6DAZq0FSraOsxPHcExz+B0uL9chlWvgU/vBt2rOBmkV4SoCTon0feHsH1F17CaG4Do948vMEdmGxfxHTrBuLBAP1hD5dfWMc//wMX4fk3C7h5dO6EATdnoO2wgpt9GcYR3EQbIKZXpmchL+mVWQqoKWFBrivgpoR1deCm3aLKU2Tly8FNwPZj9Bl+2oGblLeP5pCmmaSuzw0iJNMxVg24efbsaexdfQ5XvviP8I63zePet7xFfD0rBr3RNoblA0Om0gKTyTauV+/H8fkZRsFVuHYm92ya5diazqEK3oV89XN44emX8MgHRmi9s9hNT6PnZTgaXEfNYUm2i2S6hrH/KQyCErFzCS32ZD/xSUG1Kqy/tIGttQbPvZTic3+8inePBnisdhCvThANXLEbujJl3fcycLNl2I+NCVFy+nDaFmLub/QnlIRwMhhJUuiCShXcpBpI0sIFlNQBsgQKGXCTMZ/7zE0DbnJkW9OKRrzBS7GJ4WCAQ4XD4KYEhRLc3A8BfXl90w386Tmpdhhdn9PV4bq96tdfCdwkY5wszQ7cZH9Z+vQMruESpKPFR6jZkFbqwGeauhBWDLhpFFainJMsvVvBTVHHmQAesaERqyj1qOY++ergpr7WAbhpejkDbnLPPgxucvDA3ykgqCiVDsBNMjcDw9y8BdwU4JoqLmVYElgkwMihkICW9AVlXDuHlZ3qqdMNkUHJ98OAVfHr5xqoSjYJGCK4KXb6SvKhdJyXk6xZhqWyZGgcF6WEK+kgyhGbOO4lGs4k4CaHh+xPOZgWapP64XOoyBPPvoXgZpS3git8D7hJ0hSHtBKOxJxX14CbZG7Sqoqe7Q2cosSQ/kXHB5js7GAuI4XUw9i3sEartsVF3POpT2L5539ZpOy8I7/+9BO4fOEq8pxDFFu8St8ANw9al9frn14B3NQCT1uV//D/iizdf0OW/lou+A8iuEmGmstpqOwyBBkrfOHv/zSK3XVlxZEqblP2wAVVQwoEYBAlpybSibcGN0sGETMlUsCAEj23xpEoQC+MULsuEsrC0gwFvSGJ8vjqpSi5dY2COlxhO4bKy5mbChR2TLrvvUKHt1blWOlXJOHTbHLdfxVio0SBFY6J5RZZq2HaiYzdMAsl4EibVDJcOja0sF7UgBIWGU5K7Tv46P4sicTK5DuYanZBPtoyKxmC4UkK9DJMQhII5ZSQVaASDKlNCIIdBnW6Fz302hYpueZ83XJIh5iSkeUitSbKIuUIlCm8DHYmQJfmCN0cu0sBwrGNdo/TzkCAFuG1krDEzbh1ULYUONx6hg3H8QC+ctSLSnrp7wNuiuTcbPrC3hR6B0FHBfD00DtW6AFGquxIgTW1UKoCYWgqrqZUWTZd+8ckoIP6uvL9qJekFiVkcqicXoON9gmgAlB0QTtdQaS+qAKymddiMSmfMik2AJ50dyrdMSdAaS0GNOW3SVi2qOBVftPJRzsPNBY2GuzA54+FDsOFjGyWRSd9mQSUUh8d3i8sdOWWlBfuHEBZvPF5ZbF9SEBkGMUiI1evApWSC+in4CbBPpHp8vmvDcPSJKUbzq25v3VKrufQeDGZ50/J2HxtA7DtF7yG/9oNLW6xbVDWpCqhjNTXnMuO+bw/+OiuuZkGfy+42T3h6o9kzqgq6Y08Rm5DhrnowyfPHe9vTdhszXlg4/DyNUiZCR0bWYplXithxpnwKPMjen15HnndPQnlEQIBJeiVjdTykNmxJPVSRtT6tKLwpGF0PbJK2VRzzWUCAMOayXJIEVg+FnsM1KrFNzatSwlCapgYTLFqzjm9AVYlZVWBMgIcekhEenktOkE/p/dc/3nvEzhncV1jWDWYeBos5xYWYoKslgYO0Bus9hwEtY3BXiXDmIzsCpk2KTOVhXZrFwLkyjpsGk0Cg2J1QLYLB2R2hdaJsTqtcH1corRDhGQMljOM/BbDHv2TGFBAIIaAKoFT8u/4ZDo8e6jSHVwJF7CzeBsWTp/GXctLWIwDjMsGq2kNe3cD/avfRr11HTMyTcmWpYSUl49ghVnw+UyzMacxmQK04nEvwWAcQHAd4WCl4ECqdfYbJF5nWqQQYOAZYAooefUEs8kbTFtPQAC79VA4AaZ2BL9NMN9uyrCrdSgA4/CCa4uuTd3QRtcQD1ncIAtn6JUZbk9DjKoRvuMx0KpCRKZnpWuEsEQIVLOprynHpkSTjQP9QV0cWz6KD//I2/Azn/kgzQhFZv2VLz2OazdXUNaZNFOe83oNFDoAN7e2t5FTsk+WmEev3VrBzbLZBzf5fDJ1mYMiBTdbWJWR0wZDATdFapqlAuwPggDx6mV87Z//Jh56/jLOfvT9SD74XpQDl6aDMjwgoxC7e5hFMaLpJo5+/k8ERNl4+7tRzC9isLYiwOJsboRoPEW5u4LkrnsxvL6K0c5N6v1Rrkxh/+lTKOMWAQfAzKOiDD0lp8qBS9Cfqg56olGlCh+X6gIbTJ1mCJIAk/oMR5ReWxVsgvgtMHR99BmKZvYEmVfRAy+r4BQhPm/n+HKW4CotElyXOAqqJBfZYbo/wO32XrOGCeudYCn3FlrKmLmXIqGdKEYlm+xFsxoBKrzJdfATw2N4KBiKfHHsAVeyFM+FNZ5yXFzu+cgbS4Yowq4l87MqkCQp4tGcPBN1XuKRfoxPZw7eStYpGODiYhw5GP3X96P3rhAtg/d4ErkmErhk0AatHxixx0U839XAD4KbwtxkqsZYrn9LH2TWfO0YbW2hyCjl9xHFHop6IuZHjh3AtWNhzte858gGpX+pUXI0ZQ7X4fNVAALQbqNpM4ThMpL0OD77f30LX/yzqyicHmZuAq/uC7M7Z5r5JMOR+RH8sMW5c8DPfOYURvNTuL2zcMKTqNrD4GaMIL5DVCB1swrUe3AdBTfpr1cVV2Dlm/DCO+HEJ1Hl2yizK3K8Xu82lNYSrj33IsLoBobhPLzRPUj3riPdXRHv1+FcH9de2hZw0zlzP+5864dwYuGkMO4n6dQwN/sKbtYpMg7iWh9RxCAgCwXBzfwA3CTzm+AmfTep4oooS3d4nDnSopb7OBL/dDI3CW5G6EUKblKWzrtiMJyTn59MxsLczKYT3Fi5Ct93cfr0CYxXnsfKl/4xHnnrEu588AH4IWHDqXh8079Y6AtFgb29HazUH8LyQo5hcBmuxfvEFnBzezZEHXwIze6f4dmnnsU73j8Px78DV9ePos23cKJ/HY4XYLK1gaaawF76OfjWDF5zAbY1lXLKjxvECxHWn9vC5z/7DVjRMr7wxCYejmN8oA4wdzNDOFD7kKuzl4Gb3E+aFrlnY8L7lM8+E9MJbtKLncw9CfuxBeTUQT7tElSHLsNb2qQcBjd5bzpKgSC4yXugJiOTFiaHwE3uAezvZHD/cnCTShPxNT/cYXRtxwEjU0o16pj3gUztvqTW3w8b09RwCbHUB8eEbxLcbEQZIh8kYoTsjUj8IAnXRhVb5NkAM/oI6zhaVibpC3QozXpUQhzlmquSSr3euwBY9rPqF/Xq4CbPv+a1CQFCwE2Vm7OXUuYmwUf1tuTAlmoHUWh1snRpLdRrtGNuek0D32nFn5fXoOI9XymhhcxNkewLe9OAmwRqOVQlu5RD2X07L53KClOVDly3gJsEqTVQiK/NukWCp6QcbpW5yfqenvQkVxDcJDDKITGHtgJuHoCrBDfZrxa0bzHMzZz2WSCzmMenEy5lbrYHzM1AmZvqgqzqAYK7rG84RLJLG17JurVGFZHF66CW56DGYK4H59Qcpru76E+0pprZDPwEorPLOPGTP4bRT/9XMnjmtfzGU0/g4oXLYi1Dewwywt8AN78XP3m9fUXAzb/Mg2Ja+hvMzdd2Rn8QwU3xX+rRA41YRyOL79/7hY9i5+YqYnroCOW8QW4zAVg3Ukl9plxKUos5cSPwwfKTO4yCKpZTYeA1OOJaGLBRtB1khY1kxtqkFAdm+paoDFw3GgV8TKq5AfX2r4RhTWm9rPLcv/hDm7gOEFXwS1kHBkc0TBxyOgyDzYCb9ObjRs5PWZsrTRslQCEeVfubsplEilWj+it2H/um+oZ5Ju+RG9QhcNGgawfgpiQXlioNIeuO51nYmsoOYpXCJiLlxi6m+AzAUQDr0CvLIQgMeui1OvD0ACDWCS5LGZqQuwjRm/Rhz0LsuhZ24wReNcO8SyNzqtIbee8sqOjRKRKYxsGoilC3kt+tm7ShOymmqExOvueyjA2YtH+G9sG/7tgZSKOycQO8WYWkhoornHRMrnr7yUZ86H13QFHH7K08ZSBqOaWFjbnuKqZW3yH5V5PQKN9hZP1dalI3Xb0Fi1V01nwyqEEhU35JwHTBMbumrgu34mt1TC/jRyp4qH6N94ZHCYdqVcynTtl1ssznSUF1ZQUaTzQ5F2YCTC9NOed6frix8x70CWCULTwBXPT1jMui3n77XrMs+Hi/d+Cmnj8OGlT+2fm16dflusoz2wHtne+r3nvdKaJ0mn5IyqqkZ6BeO7V4NMEt5trsv8Y+JH7oCWeAEtln5hmQayi/R0fVKjM3xamZ6u37XPIcGwm4MLAFADbm7J1nqAGyBXqnJItgkHTmFiwZKlBOZOwA6BPHhrfz2xS0SZ+67jnTO4/gZangJqWNZELptylgxp9h6nFuC+NRJEByvlxMagdj5ukwzrWyRQ7c0KuPk3aPv3MqYUCMC/EaD33XQWDvCJMipsSHgAABaPGv9CSEjaCfTzaRyPDJAjTgJo+N4HXHSJeQp+7xUVBXfFDpSUjJFpkjvoX1oYO0KHFqCrzJ6mMQRbiMDM9XKWZxhH7ZYLhH0KRG5gIFp+ZwRObKcJO8yoVVJaFV4vFXoxCmiSNrTYACAUPh6LPlR5g4PjICrByoVfw3wq7qnGY5MRyuixWbMBbt9KP14Tc5WuxgOncU4Zm7cPtdt+OBM0uY94DVSYYrswbZ1hbK557CeOUS1ts+crLFyE7kOSvUeqVbt9mQu4ilvSgEiGX4lTLA6CHItYuNRimBVq7IB/mcsKUmwMn9NqTfIeWALSThc1ZaaEsbPoPM2BwNY1jlJuawK56EjUOeJ4Fsrv9sqighN0MoYZsPsDugun0L57Mpfio5grPFEv5PJ8GTMb2tKefSIYfuXcoUF2msz+R6V/Z9ssZvO3UEn/7Uu/GLf+PjsBv6r3p4/ItfwY0bV0VqSu9Qx4teZ7L0g72XzxeZm1vbWwpuOo5493HtOwxuEiBUWTr5iApucnjU5glSgi3RCC5lyUyjJkhj+1ioW3hf+hP8y3/8j/BxJ8JdH30v2o9+FNUggDueSVhhXaawrq6gZrDUt76F3hNfQ3XHMtbf+RiacA6j1RVIlJUXCiBRZ2Pkt9+F3spVLNy4Cocs0ZVduM9cRh6xNiMwRxVHiaTIxf/SJxuzrBGUZOz6SAsbzzQpttsKA44O6CcrswkXYaMedX7Tot8C85aLIYEkBssRADU1mDUrsNEE+O/Sm/j8dA9bhfrMyd5mwi+YQq7rWodN6Bqme70Z8nb/foubkBnSimKBz4mLuabGA02Ln507gff0FiQoZDWysZrkmJYNvjQf4aXQQtY68r7rphL/RdpBMCWbzX/B5zyd4UNxD5/OPNw/zmDbFVI4GEc2Bn/nPgzfE8MKQgnBuwXcFM9N9YJGtnvA3Gx9ueb7zE0YcLMZC/O5yGkHESEkuMl0bLeWvzMIJuO6We3CbQvYFn9/hJY+9MUMDq05nAxIxkA+FiaT6xzD5ZUe/umvPYGXLtfw/BCumyIn47jIcMxtcdsoxqgXYJbXmDsZ4P0fG+HEyRJe7wzs8DjqtkAuzM112IgRhHegrCnlXkdbbwu46QYnaSuOMr8Mm6nq8e1womXU5Taq9Jr4Y3vxGdTOUZGlN7iAvr8AK7oTye4NNMka+nM9DEZ9XL+4g1//fRfW6Tfhvrd/FMuLp+G1GfZmE8xyIAw6cHMmRAYObQhuugRsKgZzcahsiQSdaymBSX6yjpWvcVZXEtxkCJ+NiP7TrSV+/bYXoxfRAqADNy30ByNhfo4nuxj1Y+SzqYCbPN+nTh7BbO057D7963jn207i5B23wwkygAF84iKjdYhVFdjd3cGN6mM4uVRh4F5SBnBrI8sm2E0cVOHHgNkTePbJb+Ft7xzCDe/EldVl5MkmjvevwI/6mDFgrB4DRz+J0JnBLgkcF5rQ3MswPBojvZrij37vG3B7Q/zRkxt4wA3x/iTCwvUKNokFlotrCT03a4wCWkJYsn6zhqXnpoKbGigTNy1i05OxX2BNXhlvb1Yvov6pWGMpULgPbvJnWEkyK5H7uQE3O1m6eowb5qaoKRQVFXBTAFCVpbO+4B5JP+NbP4w0e19Vxme+Cybtvncfguz4B6IIk7KdpI4O3BRZegOPtjdcWzjMjRsZOjq8J3wHdc8WcLOZtgbc1KPp+rSOeCA1uqn7JDdCalL1S1fug9aQCm6qfc/3Mjd1rWPvqrL0A3BTMFmxetHfdRjclGR6Q9zh75T8g8PgZs16gOAmA9BoOWQJg/F7wE3psDWsUmTpBDcJbtNzU1QkKnlnTyEgaGPATUeZmwVrObHn0vqWnucEKLvwyw7clPAo6bw6cFOVPmJJY16fwwGVpTOY9bAsneQLG2HNmldi4IUYxfuYsvSZr56bAm6yNzTnmmxUsT8oLUY9CHOTFh8ENylL5z3JgcdgGAMLIayihLU+ETY4bbds30V8+zLmPvXjiD/5i7K+syJ7+skncPHiFfHxJbj5hiz9ZY/r6/Svt4CbpqfbP9TX8vc3mJuv/Ur/IIKbh5mb3FDSssUj73wIly6viiw6JH4RemhDBw19Ntk8Ur4gxtPaAnN6RGxPFsuGKZa2dFMDp8BCk6PfFkLNZxp7VbNxYxNKfyT1RxHgz3zKBMekctwa3qJVsxbbBz5x3/dqCRj2vdJ1JYQpwNnZNapUggwlUu/ZzLP50w2G54TBFxJgwYbAJAwe9P7qK6NOJC//OIw6sgn+fuCm/pweh6cbpEk3F8YUxaGczlG6LJ6EtVgFEPAQUMJ4gB4GTgm+HP77LaCLAT2L2oZvMYimgutE2rQzcTvPwdCiJsrwyFaM3abFVafCLHJlxFdwUu8w1IayhAhD02yrxFE3dgMdqo8hJ4RMqjYy4o7BKPJs0y3JT7BSkNKiY/YROiCQUxn2JlkhEq1uwCkT0nIYbBYwk4CbSTk2QJJMEM2LKRaq4KgpmbQY4vGIl5CCjARICCwrcNn5Qyrjqvsgg1H8zUxRKaxL+f6DpFlu3mI2Lgw4vde1COlShcjmUt8b8b00oTly/Wx6nJrpsnyHgvG8X4U9LWeXBZVJURbfHxZPHJg28CtKl1pJgOc9JWxO4xkk3osyUFbQhIAwC3opdSjX3qc9mmZWK0Z5cOSJEYaqAf05VTYosPCfO6N23rtkBfC+5dc7lqAA9gqcKhasXraawXR46m8M1819oiEtevYl+EmKRJ3E876TECBT2Op506MStrkBavX9KzCqVgXmo2PaEmqzAvVjE1mNCTqiLyavtaPgm0h9D6YK+/655lClUG4qNkmUZWl4R8eV1SJbybNRzYRuF8QxObWuGhtpC2QEs8iiNAFUhTNAWfOIydotSWIQKTMZxpQxn8RYvEJ9m2AYr6UGqhDkyOjFaAGRkYcxII3ejTwIHU4Zf1hhOHRhbMq6lQKUCZ2+So2CWYPJwgBbJNFMJ3i07uEn3aM4Ubp4arqNf+sWuOzT6y/DqCJsSTmdjUQaFzZstshvi1yLYgYSuPJcc9TiSENB6RAlwAQvAtpfhDEyej8RuBUfZHoo5phSj0ZPN4Tw2xpeVqKta5Q+fQJ9+GUKxFMgPore0WXcddc5PHhmEUcCYCdvcLMJMdnaxeY3nsDG1cu41kaYFi0CSmVdX5soYbJw8MfUThvLNKQnEEv2o1xE0kVc9fOi/LOkrx+T1A1gxpz4tlSPYvrbgeuug6qpkJF1aUUoyBgt1asqHvoY1LuYKyfI3AipE6qlgqylZHBT9K4NJtcKu4qxE7eYxHt4MKvxS7MTuDMZ4Z80N/C5/hRBFCK2yfBQ2axaq7ApUrCKqcPif13kOH1iDp/81GP4z/76jym7HR6+8uWv4drKVRR1Cle8Pv3XFbjJ57FTMii4+Ty2traMBFb9QbkUMFBIZOnhIc/NLJH9xQ8DGRjWyQR5WcEOB3A9piSqlQ7cAPNJBvuzv4M/+Fe/hQ9GI9z9wXcie9+HYM31EaSV1Ax5PoZ18RL8YB7uv/sSgs0bcN58N7YfeAjToAc32YSXJvB2Mmy/6Sxaeim3c3B3r2J08QLi1XW0G5uwL2yg6Htwe2ziClh5gSInUOICx44gO7EIf1rCvnQNSdbgm00i+9UiXAowxPaHI0uvsrDnZYhaBzGAXtOiR78+3sO0lGGzW1XwMh/PlC1+aXwF364zWEQbxeJF/Wa5L3lkGBtO/+Fapxscy7prdtRu0CvqH4IBFOpISEkL32txpgXucGx8dH4J7wwGMjS5HDR4aToR38vnTy/jeY++bzZ2xhMk2UzATQKUrs3BQouCEt1sgp/0Ynyq8HFnRq9LgE6P48hC/5ffhPn3RrD80MjSuQ9lsn9poJAyN638Vll6x9z0/QitATdtTJBNM6SJhSimRDtCnu8KmOr7fZQlhzXUc07gManeHaAmuEn6VbIJ1y9QBaWksJfJhq6r5TE8++wQ/+JfX8bF9SmqdgeMo5rOGBJX4qGTAzxy5wkBFK5vpbj7Hbfj7rflCP1tOMEpePEJCUjKkuuo83U46MEP70BBVATraKstBTfD0wIGl5Slp5twotvlZwluFjOCmw383mlY0XFMbq5ilnwbkTuHErdhd+Mq3GoH80tz6A0iXL+4i3/2exas0/fj/kc/juXFU/CaDtxsFdwcMlAoQZqoLD2KYgNulihLVTiFoXrzEtgke5PAjICbDCYpcyQENzkIknA9G5Oc5zRCbMBN2rPwvusNRsI63xvvYtiLUKZT3Lh+Fa7n4bYzJ5FuPIfJt38N73zbEpbOnIJFYNMmr18BPCkD6xzb2xu4Wf04Th1tMPC+CwczUQ4V2RTT1EYWfBxIvobnn/xz/LWHAvjR7dia3o2ynGLovgDXjxC7Nqp8HdvuY5jrVbCzSyjp6Ws7CHs1BvMeJld28OUvXuJ4A597ahsPeDE+kg2weI3gdy1D7OupLSz/od+AsnGfnvANkJIgzrWOaz5ZrU2DHoFKPgsW2dq0fTBDf7IFpZY0xkMkShjmZqcI45wzIsguaiEOQtVzk+xR1vZSOTm12JqIX23H3OwChQg6stJwtK7Tj27Aa/oZsTvpPDc7P/qu4NIRuHj4skbisEeuh/peEpClPPrl4GYb8zmrYRPcDBw0MQPGWIsQfDMki45/sM9q0RVLgqQktMh4yZspfAdust9jXUxwk29J+y5lIu6npXeBQrSK6sBN8STVkEq1qGrhOa7UnHQEpxLkMLipSekHzE27UVl2Fyj0Sp6bctwG3BRZOusN7lnGc1OUgdJfaIaE9K703JT3o4FChXLNhVrfhXfyPhFg8RBzk2D5K4GbgUtTKwVXbwE3LfqqK0EiU1MUhJSlixeAATcPeW5OA/VilsG5nGuCpmQQW6g5iUlbATeZWFSGCuzznISWhcVeDKfvo+X6sjmV2rbwXclKCG8/geFnPoHBp/5LsWjiqfj6V7+KS5evIK8reAxE5Gu9kZZ+0Pe8Tv9k/cpTG4Z3bUamnWZWFSPajBo2zyv9fX+6Yb7/Debma7/SP4jgJhtkJ2ZjyPuE4JmN++58BN+9sQ1ufsK9D3yOZGGL5ImeLxWaJIdbtehJYjbvNabtkZrPsAugjVoMgxKjeoa4ycWXpfZC5HbPyIQVxNA9UaeLAtyRCSY0E9mKDnAHA8jprSyztb/wQvHHX87tPCzl1t/O6REBBz5CpOurtIA1Kj0MRcYHBmsz3ZZyMIa66CbeAXSdX8ytQKKZCBrpRQe2dH6AiqEYiaABBDtGpSTfMnBCAKkuAEY3Gm4adMBzaZzvqu9Z19gdMCV1E5eJ2cHZO0zi1K+KBM9D5aWS0uzZAbJgjIm3gYFl4xH7GN5F4KQ+gnzs4MqkwotVhWtthnE7QxNUco2D0INdRUqak2togLt9JqdhL4YbsCW+9VDokhxHx/Gjat+wP6Qh8tDWIRp66NUsEniNShOIwqmyglPC9jOS8i4co205mSfAabC4Dhs0gS+mylE2rADlOq1V/02dqBKwpj8O340AckYOonJrNR9XGwdN/xZjhkOSe3lXIiOntw2dA3VS2nGOhUUlrGdxhpTHTNh8xhNJGkLxaeQx6bPBwBQB0SXEyCSdy7PD98GvE5zls1OJx2ZDsgpBKYJGri2T/Zw2FHUtxtyanKu3g8mW0dAgcTqkNIrgmGE4yrOq10evBeX/vIeUzczClN/LEYHwAU0WGBnNDDMRME3AGWUcix2AGZZXxqeUABs9cdRmoBsEdOwiBZwPUnm1sOuCWxj6wqAlgkvd8yaSdeOnJNYUncekvC8mG3eVrWnVjfWBemlqYSS2HPvv+QBYJyOPUi45d0pXNve2WR1Msc9G7QAQ1YAmXdrM809JEIFMeWY9NLlaAfQX5nH01DL6/R7yZCbWDxvjGms3xpht7Mr1qhkU5CtwM0KFc1mCuhqDLRG9+ThMoZF9YHsom0wCYgJhjxKY1tfhDcDzrv6i+gyH8IXt1YWSiKeT28AJLAxLG9Fug0tLfew6Feb3Enw8WsKHmfi8O8bjW2v40nyMJyihsycYWQx06aGhx2FZw88LYZY2lofptMYYJQahg17kyyAhlxAqSrnIeq0xyyvEXgkvjITRym40ILhMSXeeYS8vgKiHI/TVyxIM2OJTIthWWJ9lmPau0QAAIABJREFUIsl2hjWqdgHB2dtw7r7zeNOpRRyNGBlhYxMB9ta3sPvMN7G3sYrN3RzjvZk0baF4floY9AfCytyZjJFVheyXAnOzYWHwU0VLFVek5g7l59lM2JUqgVMWBZmv/Bl+yO+Gg5Tp8L0BevMn0AYxxkkh++fQr3AuqnGsyXF9Z4a1aS7XiusdGYeUiitbWZegwczC1Gmx3a9xvnHxiWwePxQu4IvRLv4M62gCB71wIMAegYQwjNDr9cW/lZ/0v+v1emiyHIuLfbz/R9+Nj3zyA7IXk336xONP4OpVpjQnkspOptrrKVDo5eDms889i02Cm3ku50zDS1xhjdGbTDwcxXOzRprOhDEcMlSRiolkjILhDEFfpKZcTwXc9AKMshTNH/wrfOV//x38cDiP2z/4dmQf/BE0CyO4BesGB2W+jej6JaRLS4j/xe8juHAT7UcewdZ734Vxvw87TxAXFea/eRGTc2cwpSxwfgnB9CaiS9cQXb0Od+0Kis0dVG2IYT+A3WRoZ2PYewVKxBi/62HMPvFR2OsJ5n/1H0qS9HNtjpET4hhcBIa9Q89NWp1kXgnfdmSdcURayJLOh0tJJ9PF8xJBFuKbBfDLu5fxbEnmoavpulahe67xnN0vKUy/sI8d7P/DoZrNjN64NPK1I5CNDURWi/MEN48P8PDRo3ioCrE0qbGFCt/I9rDp2XhptIAbcz3s5CW2JgScMwQysGzg2/RNBKZWi7ic4T91eviJOsIpHqdnIasbjIMG/t++F0fe24MdkrlJz00TKERw04vFakB20cOemyZQyBLPTVp5MFCIVjxTjHcmmE1q9PvzmF8cIM23BVxkSE1du2gZsEmbEWHZc1DTwMkK+Oka7KBA5vXRpgWq4iocfwto5vDit4/hX/72Jv74m99B43D8PwKmKe45buP9b17G+eOLuHJlC1fXpvixv/ko7nrHDLtrF+H5ZxGPzgpvPZtdR52twbb6CILzyCu6CW8KuOm4BtwkUJNeRZOuw4vvgBsfR11uoZityEDX75+E0zuOem8X48k34VlDlO057KxfhVPsYGFpHvEwxrULO/hf/00r4OYDj/4oji2eFHBzPBtjljcCbg4F3MzUH7rxZb1hWBr9UhXchDyT/OQzKqnqhs3J4CgyPGdMNrYtBEzW5HDMgJuRhJ9yHUtlKNobDlBXLXb3tjHgupwlAm7aToDbztyBbON5bH/zf8SjD8VYvuMsHIeDQa7EHAj7vFiwqwTr6zdwo/4xnD3eYOC/IAFSHOzURYYkdbFrfQBW+jSe+eqf460PDxD1zmB1707sjffgVd9APLRx9kSMptzAtfwxLPRbOOWLqLIx0IaIezHmFoaYrKzjT7+4gqys8Ydf3cNb4j4+nHgYXk5QRqzVGlxPHVR2I+AmmZUB+4D2ANwUxZUBN/uUpXfgpgNRaEj9bzFoSGU6Ur/sg5tEDTUtvXRb0IHbZw37fcBN3pMcxonH9KuCm52qR5VLWnNpTeH5SrZ4Jc9N7b/UQ5L7pAQKUWlDNQsDVg1zU+oTqrcYEW9k6VSQ1JEjgUINcWSxUjHEAmPf0g23lXWgNaFdGg92UW6Z8k1UaVqTa9I5+0EONQ2LXWpgXfgkaUB88BWY00R1Aovq3S+ydIeydPpU8s96bg48N79Xlv5qgUL74KaRhUtaOkFLSt3pucn6u+P0GFk6axLa4EjwkHhuUoGkaekdc1PATZHZG1m6qP8Nc9PI0um5yfeyHyj0cnDz34e5WVv7nptTH3B5Xjk4Nz0hGaEE0iU/IKmFkGEFrYCbDMwq2W9YDZbmhgjneki2tsVfnPV3xhrLaeHffRrDn/sU5n78F/cJR08+/jguXr6Moibrn7Y6tDLqIRyN8NzMx9lhi+OBhdiLZMjJnjbwNAixq3P+MgMRDzXmb/zxLzgD1q88tX7g7236qlsoZB3I2f2SV/k709Lf8Nx8bffcDyK4Sb8wN4pEGsgWm/Ka++59Hy6v76L0G/G8sCnTSgt4ZIAsjCRFtEhS8cfokuc4sfEceh2SqVXD8nL03QpDApukI8ni6cIXTzP1L+SUUQFO4+XJTcEhY3CmF+BQUrqCh8rSIkbGEJzDH7fIvY15PQsEwRG64ISXXVYt2lngqrxR5IxinKzApqbFW4hZ5rhk0Kkvo3yYxGEFBDQQRcC9Q0wu9dnsfM7MpNhIIbr3rWxHBYN4tGQnUUIcsAkjcGQkorw6NG0m4OTUU2nWPEku1525k3/rodEX5dXv4QgBdqwJIgzRlBZ27E0sDWp8Mr4TPzI9iXZzFf/bwjr6GMHK+1jLG1zNxtho9pBFJWqf4Al9kcg+MeAmz0EnUevCY2SzJOCo0gkBuPRtmw/TEDmVhA4pRddF20RoqkC9zKQxEddBBQI7D8hD4KakBgvoyACsgyZrn9VjmMZynUxSO4sUesjInUU2E/36hGmpZtnqRaPsRAmcMq9BFhTlXPx+shw7puI+69DcB/y7L+mEWkzw/iIYyevN54FsL05VKScSkEyKCAKBKodlwafFGYF/Apjqh8lfeHDNxfhPjt8ma4NpvRoLKKAMJ5WSMlsXKBuyFvjaykJmkUxQlAAWBxuEZyzLVd9PAoYiP+dUnQCmPq88xwTH8tqR4BeRqvD5UC6melOKByE5oFqYkx2kTDEDpillVH1O60o8AMXsWxiOKuUVz0rKa2SE7qCh16EU2TwegjxqO0FGM38/fyqk6dIh+ZHIf8w9SfBbhiiceHeMZ/PAyj3C+1bAefpfkq1tni0T5MLrIGB0t26JSaomRKrzzwFTtLuzq1K9UQWAYbEr59OsH8a/lNN0rsN9v490N8F4kmLxtvN4y2PvxR0PPIiirLB67QXc2Jhg5eoarr14EVs7e6AZhBOFGI56WLYbBFdfxOKRHhKyD5mAzOAhwrQNoTdlDdZTTdiWa9SBm0ZmL2+fxTjT2CVQgQx7Y1jv1vADYL5wMNhqcGFxhPW+hbN7FX7SW8Q7+kNMqz18fbqF58IIzyQFUjIymxoBk5gbYGRZONkLEMUtbuztYn0nQepa6IdS0opHXW8wxOLCSHwOL69toA2PiPemLAmVhUEUY6HPJjLFxvoqHHpGBhpgYZcZbjt9GguDIW6uruLy5g6ODuZgOzVWpgGs48s4c89duPvsCRzrh8ibCutJimz1Bgab12CVBZ57/rLsY7EfYLKzJ43/fQ/cj7Kp8eLFCzhy4ihWNxNktYXR4iIsz8HN1RWk6VSA46XhEmKvj9CdSXou9w8Bjj1f/RjZxFGab7kovVqSoMOwh+0iw8T1MKttuNkWPnT/MSx7Ja5fvIG1tV1YZP/EPQRhLM9qXhQojUx9VNUYux4u5C7q7yS49+IMj5w5AveRITZGe2icHHVuoyodSQVno00p5/bWDobDEebmRgIwzLIGw+VTuPs9D+P8O98qbN229fDVx5/AyvXr0uhxPfIoqX89paWTdWo+hLn57Lexubkp54hrTBdeQuYmm8AuUIjPuYKblTDJOLDIkz1hfLZeHy5BULJus0x8T4ccHvzB7+DLv/W7eGjuKO7/sUcxefR9qBeGcLIaVtrATtdhXXsOcTDE4HOPI718E9aD51E/eA9qgl5Jps/C9QtInT5maQb/zDn4kYOd8+fEu2zxK1+F/+3LmFgW5uf6sIspmp0teNspZkWAzQ8+hr1f/DlgZYLb/87fwrhu8B0rx0krxjH6nIkHtgZXcQlliBA/uK8IB4kKFIIGlLGSgVzmmLUlLjl9/P2b1/BcmiOXWkP3awZXkUFesw01g0Iz47tVrSJIPmsBbTK0MVH2OwH9ke2hDxc9t8RyCZw8s4TTCwOcT1ucGzcYWB52rBqrVokv2BYu9D0kloO0bjDLpkCeiiyZx8N9cCdJccKu8NfbAB+ibyH3FEl5bzAJW7h/+x4ceawPh+AmgSy+/yaXZZrgJvlHMiw7zNykLJ3f04zlWWmaAWrHhdNOMB0nSKYtevEQo/k+smJXlCU+gdLKBX+Mcmbbr9B4AeomQIgcTnMTe9URXNh7C56/vIBsvIszozWcXRpja2MDv/nbT+HLT1zE204fx4O9Y5jMJlhctPHgfSek1n766Suoihif+C8exvx9LyHLNmFZp+DHJ4XBn02voSaA6gzgB+dQEJzGFtpmE64zhBucEXCA4GadrMMLzwuQ2dSbqNNVUaq48QnY8RKayTYm02/BqXrw+vdjvHkD+d4qBqMBhgtDrFzcxf/0/9T7zM2luRMIkGOSTP9icJPMq7qUdYcffCbJ1OTfkySRuoJfE3CzLpG8DNyc8sfcEFHgywApzzPZy3vDodQVu/TfiwJJl18RcNPG2dvOItu8gM2n/gkeeUuIM3ffLXUKwSpVgLGqTuAixcbGDWzgp3D+lINR9Dwchz1IgDLNsTu2sdG8G3bx53jqT76Bt799HoP5k9iY3YPJNEVQfRvDXg+LA3qybmCj+QhCewqkz6KtJ7AsDleAiL6bfoXP/uFlNI2HP3mywr2tjQ8lFY5t1qgGLh2fsJK9DNysWc9bSBxgz+EAW31yGZZHWbor4CaQskwytiO23Uj9SuamDDMpSzf2PC8HNztZOmsl9mSHmZsENyVcpwsU6nznxcJdAVSHLPFDllwKYhqXIANouofBTdPLSbCjlF2vDG6KVY/nCHPTJTVTKixPA4VYpwizz0IVsVdz0M5Y+qZw2Bdx3Trk9yuEBL6Ww9e04BpwU8o/sX5Sz00SCV4N3GRd2snSSY7RtHSurK8MbvocYB3y3GRiesfc5M8JCaK14XHI4DTGc/MgLb3z3FTFhfrqs2s9zNxknUnmpmSYSetjpOtdoNBhWbogoCaI0KYKxvQ5Vot+peq1xrXFt5wMeXoOa1+s4CYHy+yLyNwk455MYNkvbvHcVJWPLab7mtfhHwI3Z4EFh3uKqIS0WfIl18MR+6k6qQTcpFUDQX+p2wseV4v+qIfUbzBwPbQ7idosiboIcO49i/mf/2ksfOQXJMyNLltf//pTuHTlMooyE0k69483wM1Xxwf+//4O6795aqPl4rBP0DQN42v9+xvMzdd+SX8QwU2ulk4UobGZrjeTNNvzj35cGqojTovY52LvI5/VWNveBHwXC0tHRK43yzPkTFTzNGiFGzCLWJryO0iw4DaYY03ScGN1hVXVa1SmSRaXpBMT/hC6vQIJwpt7uZq8Y1SpLt2kbt56nQ7LrgXcIEOmQ8/0x0xy82ErSk1dF0alcTLkIsmkQH4SAONzFDmNgC6H5bL6zOmiLOAmN/99MbYy1LrwGCmkWCCYkB+VG2sojXrvmQPkhiQMWBYprRQqXQwMC3YBh+oGIVOzheWmgJYeQye70NcqOKF+2a0sMFkHvvIQOEUnoyj2sFHNcKQEPu2dwWfsM5hs7eF3skvYG1aIowG8NoCVNdhOxnixHeOFETAOPSy0fcwV4uKia5AhjAugJA2VObcGzBJAWQDJg2PZD96R9F/znuQ4CYqziKWHFMObuHsSsFHAQBk7vH4KOkvgBje5mtuygpUKOh4AUge+qAwJ0HAUEQtLkisZshYSBqPULXpk0Ipcg7YLynIkL5ENISWqYrDd+HAtb/+11IPM+F527E1zHSlLlQkv/1mSBOnrR18+NbY3JENhOOR5iqpU9kLouzJxVLYyT4x6xAp3y8SUq2CFvpSlAqi2h5ZefWzM+C9FgiYbo8km4uNnUypGgI9BLEpgRSMAqb6OSJHqBmVZSLPBe52ABhtlaVnrGpOyRFq3CDwXseuJlJf3r1S25vancKlo2FCU5vc0Ih1keiYLRLJQy7xBnlA+agB7sX5QYFPqTj4P9MerCLYa9idBWx4LBxIV5abK8AgoQewGJuaHhcXdSdKbAnadwhcQlUxAGZfoPWluYDK6OBgRAPX/Y+9NYyw7zzOx5+zn3H2pW3tXd1fvzSabTVIUqZUSLW+SZY9sjYyZkWecSQxkDP8K8iNw8mOQGUyABMggmQCexHaA2JmMbXmRZEm2ZUuiRJEUV3Fpbt3s7uqq6trvevY1eN5zq0l6GVvMjCIBLKLQqGLdqnPP8n3v+7zPQoiPhSOZswpDYsrCuRy0lD5SIjWXAv3w4ZqCnEUGM/GlmCbzm/eRBFbJ/TH1YCKg4jD1N4aVptC9WK5B88hR9O64AGd+SXw3w0mEfkC2SooBGYajIYZJJOfseKOCxThA23WxuNLByzeHeG2vL4CFrdmwU0N8xQp66bK4l8FNOYnnYst7RIBi+X4OI68iUHy5PkytJDMm1QkAAd1IR2MvQ78TIbdMzLk5HtDq+GBvBgs1A9f9Ib4x7OP5vRFWTnRQ7dSxMRpgfXsPK50ePnDXOWS5h68+/gQUNHHHhfPQ8hhXr7wuTMxzd5zD6RPH8cbVK/jmM5ehz51AbFuSoqmkCWqmil7Lhqml8McTXDx/UYCkl59+BJUswsk7z8nzsn3tOhLDxJ0XLmD7xhoeuTqCO3sc7dUzWJqfRbdqS9HtxR4q4x2sRPvQIg9rG9vozcyh1+5gsLePwUEfR44dRVRk2NjbwYnTp6AMNuENh9DsCgpDgRcPML/YxGJvDkbaQH87xiv7Y+xxAEgvLEJkuiHSwSROQDKSQT83srzIwrQMTGoODppz2I2qwKiPGf8mWskQqVKh86iEmzRabTiVKiZBiOHIhU8QimtEsgOrokG3enAOUiyMBriwoOHYggmn4UDr9jAMfIxGIwEQOu22MKg2N2+h3W5jZmYG4zHBmwlaSws4/fAHsfzAfYhkFQCe+tZj2FxbLx9rg36pP7jgJkcHly9fFnAzjAhkKdPQJBVJQnCzgG1XYBiWDGJuMzdteo8qiLwS3Mx1+gQ64l8pQIpioBVMYH7p3+PRP/oi7rFquOP0MuxLDwG9ulhAFJMA2FqHcmMXSQzo3h7USSp7dkAJtQwdNaS6BScfIs8MaE4BJTFQrCxi86d/ClGrjaWv/gXM556Hn+5Dne2hmCRQ3QhOnEELU3h3HcPg4/cj3Rhg6d/9CfbFJTHCUVTQkSFjJDZBps6gMjbNivgw8tnmMcjAS9ajUj5ZBhhaeDrI8M8P1vDdJBT1jXCLWHLwl+lMjqdFDBn10zA5rrhMvrYdAcwpM9452JPAEzKrZBBVktQl8KyjGWioJvTQw6ncwMlOG4uOhSVVw4JuiHUC9+J+4OL/NkysdeoIVR1BkQvgF7lDUBbJQCs+Ve4kwKmqjl9SKvhwZoi1ixw1w844mP+Vk5j5kSY024EioV08JgLeJbhJKwnCvXnwFln6XwtuGlCyIbI4F89NWvhUKgaSbAJN6mMbcaQgJqubQTKCHVRkP7X0FEHo4Mn19+DLV8/h8k6CydjHjJlipRpBHW7j+kvPYXDjq/jocRc/cWwOilpDROsmM0dh6JgMqWzXcPqBWaw8NEBsHsCwjkjaOlmIgXuzBDfVmoCbXBM0heDmnsjSDfuoDGyTYA25vwvNOg69Poc8OUDi7whYplfmoFZnBNz0/OeRBSbq3ffAG2xjvHMTdrWC7mwXW2sT/Ns/TFEs34HzD34cveY8KloKN/DghtlfYW4WmVHK0gXcjBFFcakOsO23gZuHgKdFOxEGBhHcJOCpsvbQhLmpGA4ci3tyhjiKZFBYqTdkHxsMDlBjHxOH2NxYk/t/5fgRxHvr6H/31/DgfTqWT65KzSV2HoRushQqE5gLH9tbt7CV/iyWZ+lR+AKydIAk1hG4EUaBg3zmk5hvbeClx1/GydMUlQOj7BxFbCjcJ6GlgfimM4EevU/DITjqXUEaj0VFRJl+kVu46+5FfOlra1BSB3/6rQh3KCo+HgEzeymCKkGu4h2Dmz59VVn7sMbmYJFVNsHNQ89N3pdkYL+FuUmZL62LqEL568DNjOoP1kdvATdFfi32TQyseTu4ediH/IfBzRKmlOH2tF7mNSw9N0leKRmUlKQT4GTOA8FN6TEZX2XEwiQ3qGE3gMRmH6cD9CoNXeiiZnkT3JSZy98KbnIQRHAzfxu4SSCSNbtU29O68nsFNy0un3+JuTl1O5e6VurVnGQKgpuHgUJ/FdyUtVvUYLy2b8rS6fEtgUIkZzA4qrTUlJ7CzNnDkHhUhjiGDD0jKMySlrX3W8BN9t0CbrJeZi9E4FHS0kuroENwUzw36f3OvUU8N//D4CbVYzQlI7hJT09fL3AIbrKHeiu4yX7obeCmTfC6tAVgHcrejvyF1AQc+p+nTFJXxZKBe1H1zCpa//DTaH/0sxK0yZkWwc03bt5AGHpidUHP5nfBzXeOc32/Xqn86tO7h6Q2QRYOQc2S7vO9f/0uc/OdX7ofRnCTBa5eofymBFeSLMP7PvIxrG/ckikHpzM01ieba+J6GIwm0AwbnVa7LDByStemLDx2+eKtliKNXayoGTpKilTT4ep1GHmCbrqHyGC+ItlhU1RFJMZspMrkXBYttwG7tzIhD6XpAnwQlCpDg7iSl8HPZQDQbe+/qURVAKfbXlBTxfttEI7NPX04yg2QTR9lhgR5ycgjW83W4ymQWLLWSh/JUhp/mOItG+jhrTMlcR1+p5TZEsgpZdnl4LL0uhNGhbzfMpgpi8rmg68RnzdOBOlXyq/FuzBDlZoswoDif3YITJSMPzkj4sNSAiy5RhYdE4vp3UMGlY7AjOE6ARxufMMK9poExcb4ca+Bz1ZPod518IVbr+FPlHWcMJp4YFzH2KlB8woo7gSXK3080nGxrs3hvN+Co+2KZ2BIhiKvqzBgEyg0hFdNjDb2kDXqGFd1WJaJdlbAplyXhavMx20kZGdyesmbiWAmGXmaipBT6ZyBDwrS0EORMnnUhGMwlCMR+QcBgFS3he1IyfU4zlCEETQzEwmpwbARpUBEi0YGEqjNkqlIs3cyK9TSV4jVE2eHgZZiGE1QySzohQXNNGCYnGB7MAmCRyqCRIXPyjY0oRgmzIoKxyBxhF6kOaI0Q2rZ0DKmPpcSaxZghNKS2IcehbDpa2layKoO1Izp0jEUI4RfKHBdB2mkwlZ9NPQcKtnScrZKWQVBWY1Tat6rDKfgeQtDkXE5loVMrWKAXNh7VPEoiSmSJT8NoWYhHNWAIufMhWPFMAsLKdknGhllhjCXjSREQ49QazYwUUy4vi/p3mnCSS+TbFMM0lDAjm42QT0aInFmEBtdaTB1NUYsbDQNTj7G2V4D8+0uXt3ex94kKL2NjFJ+nMUqct1CHtM03ESaR7CsEkIMJfgjh5MVuHDExvHVLp5cH+D1A/oWOtAJVioTVPUQFUpKowZ81cbADGWKrycGmOXQ1AzMtQuozi5eOzBxUCyimgxRVSIk9NhUKMCSpBbkTIZWHGGEppKwS9C2RGzpMaWSFpBWZD0gUEv2qRj3s1gVuT9pkgUsjtIFUGB4RQm+C+Z6aG+gKZjUVFhKgkrqw/EmuHB0Faunz2No2PjuQR/rXoQ87KCjpsgdSu91tGtzgGljEu6jHu3ivo6Oj58qsDvO8O3nt/DqlgePc3DLlCJUQGeyKLNEgF1DN+S8l4iVAoWgAX0yaU3CRFIyNqwcNpkTuYMotOBGtCsgnThGI88QDsbY2xxgTu/ibLWF2XgCO3GRHeviBSXA2btPoNc08MbaBtb7ATrdHo4utDAZHeDKjW1UzVnceW4ZVXUfb9wcwA+qWO7UMVPzse1O8MKujmdvAW7mIVRcqJMEDYJKJ2Zx77KNIhgg06s42p1F5O7BDiOYuoXMtjFIIwxHA3RME73uPF7YdfGMNwe3PYvZo3NY6LXkHGRJisV0hIWdV1FLR+jv3MLa3gCVVhfH5mbRID+2iBA6Fby8NcBokuKuVQctsw13pKPW83H6wRSJ6uDPf7fAy7vAWpTgynaBEW8bSYnNZPhFewB/4st5ViitzcnwUlGdbWH+2BHMzC5gPAmxd7CPvVubiN0J8oTAqCkMFfpX0W5M9xNQhTaxTUStqqQvK8MxqhMDK7mNC3UND61WcGGWcq0Q0UwLWOrB6NTFMzvYH8g+0jiyADVUEO15UBj6UXPEX7u1soxT99xbxoIpwKOPfgubm+vIklxk8WTh/OAwN8tBSTnOLIeBzz//EgbDgQxmpK7hus/nbhpIBsuGysEFg5KjEBmTk+0ykR5RBN91oVYqEvDCJjBmWoWmoekeoPFnn8PzX/oWVnUD52sOzPs+gGKphWJygGJvgIIWAttDAbiMNMT1roXIcFDVqmgPfNi7O4i1suuy8xyJVSB1E2RL84h/7EGoVMf8+TPAK9cxthJYDVPscDTXQ+FxrTGhOg5SXoc0gzHK8C11X1iny6qFKhlNOROp+ZyWt1+EWIaT9L6wMlXYLJlDVr+OggHeRSkXfCzS8d/21/BS4snQmlsK5eS0KrF0R5inx1eXMTffhWFwsKSgUmlgbn4enU4TUexjHHvQYwVjN8KTz76Aq1evoYhitKoOzi8dwejadVSLGPNZhtPNOo7ZFZzUajjOIUyRSnMepwr+TTTClVYFca+HSNUw7B9gMtyFXhpCIDV1CV+6y6njP8vbeK8wVGNZdyU5Os6R/bNFLHyiB4W2ShL2Uw5qFC2BZtSg6S1EaYjCvwWDnm06WYC0w6EHpFsOu9Q6YBJBGQmbKAkt6JZDJwwgH0nITZI5KGIOFTnk9mEYBOJ43hT40Wl88cUH8cXXDPQnlJCn8Mggpj8w2fRBjOBgCHN4DQ81XsaPz6wz+xeF7qBaY12eYGcvxJ6n4OFfOIfFc7vIgzFypQW7viTJ7YG7i9jbFtDXqi2JrQKKMbRkiMJoIXHmJand9HehRH2gNgOtuipDxcy9DjMPYVWWkDmzSJN9ZHvPI3TbqC/ci7G3juHeVThmBd1OD1vbe/jf/iBCdORu3HP3T2K5dxyOFmPojTAOEwkPajQasm/6PhdABY5NcJMDzkhYwrwBLZMAgyrMzTCghZAqclDbZP2fCbiZpzEqGv0aDfgMW1NN2KblNSXtAAAgAElEQVQhkutQmJu5sNlZ7w4O9lFxaD+QYHP9hgDwx1aPIxit49bj/wY/+WEDndYq9nY89IcM/ilrPvopal6I/SBCevxT6KoBDIK72a7g/qHPAM8Oumc+jVbzNRSDTbS7BoajCKNiBYqewkmfg84Cg+qBIkRs/gwcp4aK9iI0ZSis7yD0EAwS9ObaeOzPtuAnBr74XQ3n4OCTfoz5PQ++SQgow24IeEWGGkOxlAJmzB5BQWAo8CVJrmQa2sLcpNUEbU+41stOIz0QlWQca8uP8y6iGmmKCajTwB6Ch1SlmQT1qBYiu1chY6/8e6zPSkOlKRApR/emcxLrHf5K2lyIA9B05CvDb5FmSxpNSVoxDu2qpl1R6ctUHiuDD0WNwzDaEmSUoTXZntxrqNQLWOvnIq8v3cqmxJKp/ZGErkqJQ8UTwdgS3FNN5kXoSGiLliSw4hwm7SMU1rilukh8MqeDdPp1c+gvnSj7rqnvOfdCDork7fBYJYuh3JOpgmIILZUUBL1zURSVdgH8GdaK/Jf/ie0Z3y9/VlLQS1ZuKcmmNJ8e2CWBgMO4TDIuSv97aemE3ViGCrFXYn8uCezTtHT+DD9FKUk/86k/OWXpDJBizV6Cm6UFQKwpMLh2yhCqEE9mXhpmaogcn8CuQguf0lOUhBr6nfOeEUEK/07OcDf6ecpui0jICAWsogybotWCEFK4zyTl/ehxfRTQuAyQ5J1ERjZBYL5vem5amVaGK3GP1FXEaYEiiVHTVJiOQccLaGJjpCAmEG5qcFaPofOZz6D6k5+FRhq0ouOJp57GzZtryINAAHSFqpN3ZenvHOj6Pr2yZG5O83oP2WR/49e3c30PJb6HOb9vfj2nxPhl843v0+H/p/8zIjglECb+G/QRov9FhtxsQz16FoXOucZ/nI8fSnCTC5Qj/LSyOSgK/NJ/+c/QHwwRpQk8zxd5F5sBEn02NrawtbWLmZmeeIqk9LXKMmFFynRMN+HrnI6GOKKF6CieFH2+WpMpX61wkVomErIimbrLjUCSt7lhkBnFVDRuPm+6Lcj1mbIwS4luKbc69DScIqGHu2ZJipqGAQlIeptQNZWNT7+W3JjDiI+pPwxxQ2FuSqhICRxW1WnKswCgU+aVsDpZ4NOcmWePMtZDmW0JVt6WM0/PqyQQli5sJZPzkPkpPomlp5okzU8ZfyXjrAyu4Oehl2ElL4+LjL9SJltqQIQrOc3NIdhLVmqmMiE7lSbFTCmzMxDT/8kJ0EgsYNfCWiVEq57hF63j+KR5FC8UB/j13dfxZHgTH++exf0DA5eLAClMrMQmJsUQX6vu4LrSxhGCS3aIhJO+TIMmElgWDJlMCskKyUYBIq2BSU1BxQZaaQI9ipAYioAvIjkRZiuBm/IyijxcNaXY4oTdygNJT+b7jnJbmIkapcNkaVLCTkYa/a8KBZPcRBEwZTmFYtvQVAcKASyNDAxOZ5swVV9cTAUVp79fmqNIEgFHK6aKdoO+ehoGUQGfsiD6PzF8ieBArEM1G+JV5lGdblN1mkBjp8jJKzNOcg2BJLobknbLc8LqIEt8OHqEo90qZuszuNkPse5zg44EeGIQSWI14CWWBFuYCFFL2SSwYbKEQST3AT0QCfqmOoKc8kIfM3aBC8dn0Gm2cGPLx0vb+3CRCVvGhIUwS5EotIkgM9MGA2QzNYaupmXIF8FWetMJABugrce4dLyDs2fP4vLmAE9+91XmCgOKKZJHDj/ILGG11Yz7aKo53ig6WE/b9HuHzcIfgQCIq60IP3rXMdSqXXzh2Q28vBWJsbmmp6hoGbomQRNV2DuUNl4fBggUE7mSIsk92FmIc9UaPvreU2i0THz+W5fxwoaPTHWExdeta1icsdBgg+s2sHYQYy2jS60B1U/QNVNcOt3A6ZUGrt3s46vXPNwo6pg1UlSUCD691uiNlSmwGJyiU5ZmiBdfranDtOj7qiPjWJzri0brgAwOGat0XEw5dddl/SRDl5Ulfe2qRclEKUv70mNY5DzTAppgYlJnKFgGPU1QhYYTiyehmG08fmUTf/LyFWxzmm4dwalOHVklEg+zpc4KrGoTA3cPhXsLl+YcfKDnYjCI0R8liNih8JbLYyn4bQI1Mv32YBkGZjpdKdLdyRie78k9RVYeAQ/H7sqEPCt8pImHJMiQhjbivILU1lDUcpxZXEE4GeHKc9cxuTVBT1Vw0jGxWm1hfn4eT7b7WDNcXKhZ6NH8Va/BUwsEmQuTgLPRwdr1fbj+Ls4dr8GpzgBJHVowAYo9RBULN9wK/uCxTZHKVbsaTIa2xDlOHu/goTtmMe5v44mXruDswjLOnF6BGUTwRiHSShMT3cTajevAcIK7Lz2AG26Cb+4A41YXs8fmMNtukB4vIS1z+QSLgyuYtyKkkYareyOotTqOzrZRD0aIRnvQ6k3sjCIMDiY4Od+GQuS96uPocRW11gz+6PEAv/7IHnbSmgxWwpRtIe+V0uagtC7h30thWgQtmASsi49drddCu9NC03HgDsZY39tFENMPkgA7vRHL5yCnrCpKJOiP4SUem/mZtvjnFv0R4okHMwuwaEf4xw+cw0eXupiMdxF3KuhcvAPNY0cQjSbYu0pmk4Lle84i6o/ka73qoNqaBTg4mmng1KVLsq6y2Xz8sUdxS8DNaZgWG5wfGFl6GfQnKhDKlQFcvvwadg/2xLvvMFhOtvyY66wqwKXIQ9hgMjyPQIBjlZYYSYrxYAjFseQ6SZg2G2tNQ9sfwP7S5/DMF76Oe5wGjs84CC9dgsMh3s2bKAZDGTioUYqcoFmlhl/vAi+FCU40uviRSMW5m1tIwhEUswZHKxCR+RcVyOwqvJUZWSNq13ahjzx4TNCtq4hMBU4cQhmzBlBQkHnJAYRaYCPJ8HIxwGpu4ahqSyiD+E0b0zRkMm4yNqEGArKfhdVPT9GplYh4hRL4S/BsZOO/7q/h5ZhNIOuQ0puXjX7VcrB65hQ++OH34Z57LsKpUNatgqE7tkOwmGUQqcgAsduwUPB//NZv4ytf+Qpi10NdN3Fypo1kcxeVioklR8cRFTir2rig17DMITpSxGRvZhZ+IxzjaTWDOz+LotGA73sYHewgnIzl2FB1kHkeHqzU8Q+VBu6zDTgMbExyJFUdrpei9tkl9D7ZE3BDarScMnMVihFA1Soo8jriIoSa7JaAidaAovD79LhlWJAK3ewICJFnLqJxiCjQYVQYmkNG/wF9QZCjJqxyPaaFRwDdSKHoOra8Lr752iV86cUeNsf04s1hJhnoXxfIyKMQNmjg5VACF6dxHXcbb6DiP4XQHcKxKphpmaCs1e5V8clfuQ+pehnF+ACF3oZVX4aq2gi8A6TBtjB16Z1J1qdSTKBHQ+RqCykl50oC3d1G5u0C9baAm9y4E38dSIbQzB7yyhHkWYBk4ykkiYPu6kX0R2sYbGygpnTQ63axvbuDX/u8j8n8Rdx/3ycw3zsOy4wwcseYeKmwNJtNhvxw/aJxCqbgpiE+nAQ3CeWYHAjbJZM98Dn8VWFaKmyWFyhk/cuSCI5KixgNPoffigGbsnSVthyR7L9vAzcpLcgTbN68Lv7bx1dPIpjs4uY3/zU+/pEAMzMrGI18uMFEAFICMwUHAWmBsa9j0vs4WtYALfVV6MVInpswSuFnPaS1n0KRvQjDv4alo20kMX2dz8CqVtGxbsjvEdlscQv96B7YlXm0qzdgGfTANmWgnZKCmwX4+hdvIEQFT9yaw/HQwoe39zG/NUBmc6ibYT8EJofgJkGshENTFSH9ZFnPE2HjPUEfW5GlQ4bbBJW4PnAJENXFNOhTvBVFDVb2ueL8xHWBgUKsRaaem1zrBQSVwHIqixjeV6bbCwAow6NygCQy4ZKBIoBcaWVZdpEyyBdw87YB5G1wk/13qXApGYJcj8gkFQWNSjIGQcppZOZbwE0jKG2N8qm3O1mU0m/KGyrJItI3kHmZcyA7/d2WjqJqItZyZFEEh76wIfnaHIxTunX43kq1ERWJAm6KkofWPQXypLSSIrhJL0oeK8NwyWjVSDzgHUuwkESMQ3BTspgymOJpXrJoxft+Cm7SNJjXLNRVyVEla5MEDLF9mdo/MSiLKei57GuqqPkk2PY2EKoIGPg25uYUfOZ74WCLEXAMjLoNbnJ4XUagy9+P2f8La7TMaagQcFQpRZ/6iFINp2gIxdiKjHeGKRawBNxkqBA9/Alu8r2zBy3BzaSgX6wm9waftRLaBSpJed0E3KRKUcBN1s2H4CYjPXLA59/gAI7gJtmZZI/yAieoMP+CnsZGGZrFfd0nB9/UUD99Cp1PfwbVn/qsKA14Bghurk3BTSHPCFnlXc/N/zio13+633KbufmmDL0kY3xPXx/66RbAnPouuPlOL9cPI7jJRdCokCJVbl5UBPz3/+JfwgsCkS4GYShyNs8PxO+Ln08++TQCLxDmT04PHTbv3FTIbmj34PTmcWN9Dc10gJ46hpb6wrYzDQdJQm+YQhq2IuaULSe/XaZPJDaK58ZbZenThfFNFTM3Qi6QnEqW0nBpHgkQSozyIX/yMGTlcMj3prfloVy85HNOg3fES5G0d7IOxS5aJlZkSdU1bi6cLpeNw2HGtqjkRVcx3aqnk9Hbx3AbNS+PqUwgPfwoN+NSJj1NdJbNi2BEuRlQW8P9l0zSmCAhp4BMOiXThJJsMb0ug1LKJu7NlGkWJiK4lvBEGobTv7NMLCdjEnoAXbFhuQ2s5yOcnNHxWWcZd0Y1PBnt4gmyC80MH82Pws8D/J57TRrDj2SzWNR1PDXn4aXCQn+wB8Nh811Oa9Ws9EQtp8VlfI5C0NCoo2gZKMIR6kGMmllB5FSxT+kgsV2DbLfDRMGpNyPvyMRHz8xw90oLPSfHJFXw0maEtQkQq4akKrM4YtuX5BFM1ZYQkhnLxGKngZBJmp6L5ZUWJkGOtZu70MwWbBYtlM6JfprTT8qVXRzrOrj7yBzmLB1rgY/nt/u4NY7Ee44FCNmxPs89E4aTFEeX5mEywGhyUIa/NJt45uXXUWEMNFOodUfkLEgyGFmK2YaFC6d6OLFQB6IC335hAy/vpggVwob0obGQSvK5j2PHaji20MRofR2dbhP9cY61jTFGUYLMMUqAIWURkqPd1HDX8R4uLNeRBTGee3UPL24OUdhVMY1XyerVMizOtjBbZcNEWXGBcazh5joL+VTCQhgnU6gaDCvHka6Ku5ZbaDWauHxziNfX+ghzS4odo0jQsjV0OkyOtdEuRlAiH8/2DWwVXbmnbS2CqcSoGwqOzqg40TDEN/FKv8CWp9GtTMB3nZYISoK5hRqWmwYOtnex5poYGx2kosQfoV64OKobwhDis7+14+HAz6RQCdMIYRBipu7gjpUOCi/GzdEQ+5qJIjKhuynqJtBsazANFcFEFZnuOE7RqHhozzgS6pGTjcr1buxje8/D2E0RUUbK601rhvoMYFQRpAkCyvULE6EXYjJyJTmdjFPOGXiP8AngxFoAYK4ypS8G8oSJubkYltsGG75UxuZB5An7oW5V0HKaJOHi6k4fVw7GiKyKeKItmyrsno7eXBfzzVmoiond0QCBO8TJhRlMNl7F/v4EmlUToEdGNwTGaWVhV+X4jHQkbMV6pSoNDhPHxRdYU8RmhCuPajeFycBGPYlGyOMUhlqBZjWF0eUXHjpOXVJms4GHPIiwmKf4gGbjfc0ZOCfbeO64i/Uwxkoe44hqwdBsDBjOgAyzx06iuXgGb2zeQuz7ODrXgK0q8Hf2MNnbg1a10Fo9ipt9D7/5hRdRqfRw8d5VaJ6LK6+/jnpDxSc/eglO1cJ3XriKY+0ZNEy+/gBpoqJ25Bi03gz29ragjoZYnF/Gs9fW8cgbQ/jtGcwcmUerXkeRaojiFN1sjGXvBparQOvIWQROA3rFgeFPMH7tMoKNDdSrdQFCU8/FymoPlfMGXh+6ePG7wH6/gdfdIZ4cWPDiLvRgAw1LR9WpSkEfx4n4oyZs3GgJwfUmSqDnmgx3GG/NhsZRNUQcJrKG54CQa3+cyhCMUnuCHAz9KZIMfsxwAA16rY4aZ0NRhEkRwc196JmPu6o23lt1cKRjonWkjs7ZOVTaVSR9F+E2PTwtFHM9ZG4Gb3MokWpwKrCbNk7ceQTvffj9KBhwpRh4/InHsLl+U+wZaOVASfMPErjJPYDPF1UD3M1feOllDEZDscEQQaFE7+ZIAzHug9VsSK1TpCkSqk/oCcYUZlpyRGSSBYiLTAA8smoiDt9MC7VgjPTLn8NT//6P8YFqG3MnmujfeRZzOy56b6zL81A0qmINAoL09QX88xkN3xkFOFOt4lNhjvdu9mGoGTSnIiGLXhFDY1JubsAnMwhAjfuZksN1PdTqDiJLg+6OkY9j5GSY1m1BKia+jxeNBF4W4t6ggiOcVtFSg2qNMntLgJtYqUioRFBQEkx5OtFODSabRCoMqCzwQ7xetPDL/Rt4KQ7Ra7RRrVUxClyM+31UbRP33nMeD33ko3jve9+PSqUubG8GMFDeyHWEnskc9bCwISvs1/7P38Dnf//3kU5cdKoOZisOzCiBO4xwxNJxVtVx0azgrG2iS8CVvtB6FQNfx2+MNvBa1YC/OI+i0ZQaJ/Y8uf/bzaYMPaMsxF1eiE9NMtylq3RMKp1sbA0+wy7/yRF0fmYGKYmXUQwNNlTFQK7Ss5zgbA1JHsNID6ZlGO8LgpusaccCqql6W2SZBVwEIx++B1jVOpptA0m4h1wlk7NNei/tG5EVCXQzgJ+18fiN+/Dbz53Cy9v7qCcKEkraC1ocEFgomfzcd8NURRArqIZ9dMIt1Ne+ADN8FfNzFawudNBr6Dh7zyze88kT8LzXUIw3oBhNGNVlvllE3gHyaAeGacCsrMjgQymoZd8FtBbU+lEoHI4M11CEQ+jNWSj2vKhrKGcv4jE0swutvipAiXfzKbCsnzl5ASN3G/2NPdTULuZ7HezubON//wMP3tw9uO++j6PTOQLTTjHyCG5GcGwHzWZLrGI4nCmZm44MDjhoI5s6yzj4s2A5fLZiRAHrXk1Ch+g5yH0rYpp1msCmhwdZiwySUQw4tiVWEQxGo9e2Xa1K3zE8OEDFtgT82Lh5XZ6DEyfPIHQHuP6N/xE/9qEhFpfOEV6RoD36ojIdmnZPFL1GQ2Az/xianQlmam/A4bOSaohjF56n4yD7EHz3Gey+9gxOnVtAuz0LF+egGQ107VvIiwQVow4vvIyd4AwMawk19TpMdQKoHGZFqGg+imAfX/zcqyisNq65JzDXL3D39U3M3TpAoVGFpJfgJjJUbRW8IxlWxvW5BDfL/ofLtZUXfwXcJDlDegey9sQrcxocQ+DzMAyVGwtl5uwlDsFNqsIOwc1pX8MegjSP0q2n9DeXHnEKbor4ZMog5M8QdBaN2l8BN2UeXsrjp7/jkHtZMjdLr3PWIIfgZsncVFGYugTPmGH2dnDzUHl3KE+dvjeq3UiSkbgFHiDBTUeXsBkyN504hx2x1yvr5tKDs2SjluBmKr0VSTYkPvzdwE3ebiUYyB2GICjPFckH1jRN/u8EbrLrJJOS9aYwNznYJzmFawWt3cpwTS5zDFwU5uZfAjeFYVq2lEIUYc9yCG5yLh9TFUeUO1cR83q/I3Azh0lLgr8Ebkbsj4u3g5smj4P3hdgllOAmPzwqtqaWZRwC8xagbZ2hKTIYKQLe2+yzUIKbZHSKe1gOx2AdBVCMUKUCLcowiUMhy9TPnUbn534etU/+gpBbeLa+89QzuLF2A2kQlCom2l+9C26+U5jr+/Y6YW5OHQWnj/shwvLO/p19l7n5ji/eDye4WQhzU6ZmXEDzAv/yX/0PGHuegD5kGNLviOmjlKcfPbaKl19+BTtbOxj1+5gM+0g5RWVirGbg+MljOHnXBTzxzAvwt9fRzfqYNzycO9KUguD1zQRXd/egVcjkVFEw2VEvGaOcfskUbJoVVMq33wpYlhsWwSICj2z6ZKkUD8MyBfCQuVjOfw99UqaXdOrx8nbz60NrzKl3H/37hPVI03qmiOtokFkq5uNkZ5JhWW7gciwyPeTiTIn6FMR8S6rebSjz0I9SfqTkcZXee6Vhv7A2BZwtQ0pKhmcpWecGJ94vU7l+7S1+m5Q3iP8N65lp8jYbARu5TGHLJG0eKwNrpmbahJXyGIFpwkra2EtHeKBbwc/pHbQmCV5I9qFkFZzvNHA6mcOz+gi/PngJyFL8BOZwvtrC1eMGvu7mePr6dTRNCwVlH5zy8qzzuk5Dc5QiRhx6uHD8COrzHaxfvYFGDJxcOYYBgG+/+hoyo4qUBXBeOtGUwTMF1DSCnXm4uNLET73vLKrZBLuDEH/23Bae24oQGATb7TIFlQVqHkoDE0Qu3nP6CM4v9nCws4NRMMYHPnIBzz+/hkefuQ7FcWAkGvKUfpN2aYeQBWg6CR68eAzvPb0M05vgxVt9fPvKJm4OApFws5ggYzIxCFZlaNsWPnjxTpiTA6j7u1iYX8K2U8Pnvv0d1GFIcAizaymhY8PL63Z6eR6X7lhBw4gw3NvDs1d3sTbR4StlMI9JZgn9FwsP77nQw4nlNoZ7u2jNtLC5PcIbbwwkVCKv1GDZOnQyerQC7W4Nx+Y7aGguvPEQW4MCey5Z2TWR4tPziue2alpYpEqVquaKga2dGGs3KeG3UYiXmQmN3pp2jroVoUlZaxTCy9kMthCwQqIPqJYjccfwowi95Q7uPNaEt30TmyMDgdISI3EVHnItBWWgIgMahTDSDE6rMvVCpSeche3tPdy6eROLx5dw36l5RLeuISkqCPQ2EjaWWgCNIuskxiTgvVFBzazKVJj+SsMwweU3bqHfn+Duk4s42qJkJUDEe8PXYHh85yYGcYFhmKFdqWDRPICKEdorR9E5fkKsM65v7OClazt47SDHjaGO/f4ExDUCsqZNE2a9JT6LtH7V2JyZbVx59Q3s7w0ZEQON3qtkoIt8KBcPNl/CraaG9Szu41iY7o5hwaYMnGFIqoIgDqGSuWpaUFP6kMYIswwxvUnJANWqWNAUzJ6ew/zReTQMG1mQYbc/wmgSYHZhAd957rsYHgxQrdWkMUyTQIZHDKWwnFrp65R64uXKMDg2FASpKgQ6VRUHo6GsQfRaJNCdI0USh+Lr2WrPCbPPSzNMIh/D/W0ogwGqagKrqmPOMPGwaePTK3U07jaxTobpRgWaHkKxuHIqkoCb21XMnr2Ezsk7ENL3jLcH9U3uHoZXvovBbh+VpXNYvOsOXL9+Bb/5R8+j3ljAhz98Edq4j6e+8wQ0I8Xf/8RHcfTECl6/sYU5s4KDtavYvbkBza5h/sJFtE4cRRCMYUyGEqzwzadfwF+8tIugNYv2kQU0mg0Bw5IoQSceYsVbx7JZYP7iPTDonWnqCHdu4dYzT8PfvIV6rSr+v72ujfmTHVyzdfzedyJ8/WsB8sBDczHGTr6EYVQDoi3UlRQ13Rb2Cgdm9Lg1Wi2Rbk0mE4Q+k4TJ5KBFYSKwnE3AhkPEeh16vYaAafGBD70o0Kk4qBqGpAS7UYRGqweXLNWQzLpSFsgk1EjNhR1ljUPMRwlWug66SxXoPUc0ZKYbQiMDLVdwYFgwiiq0CffesnmaXajgYz95ET/3D35U7gnugY8+9jg2N9ekOSS4SZnoDxq4WXamZVP56GPfQULJP32rqQLh7pDESNwImmbBabfKZpbAXhLLz6nWdPAXMT2czNtQWGKOYcpANtVN2KGL4qufx+Xf+jzuteuYOd/B6MwJzF/vo7u5g9xhWrcJdRxBiV0UrSX86+UqnvICLCvAxycpHtzxabGKlGnKfMJSWrAUMHJdwj94XIqpShiXO/HQqTWAagXa8ADROEJc0VA0DTolwBu6WGuZyNIU530LXVp7UHbI38KahaeEw1rNFAmrhJnlQEgQ1dDhqAoqSYikCKEEwMtaHf/V4Dq2qg66za4AR37GfWoLjYqBixdXsbp6Hnecfw8sqyGSzkq9Ip9lIUYrE10GUrmt4g/+8HP4xpe+DMX10azYssZValWkm/twRiFOmhWccKo4Zhs4phaYodWC6eAbXoA/3l/HpNuAc/wo9GZLak8yzlkzcWBEVmCjbqO1dgv33xrjmJIjM8ieUlExqEsoMPuL86g93ITiGMJc4jBXpKvqBLpR5W6INI+hRfsyNCYQyBDDLAlppAhDN6HoTWGOq6qLeOJjMs5gVmpodx1k0VBC9Tgs1bJYng8VARQjx7XBaXz+hYfwlRt1jONt1HwDOY1YC1dUKYQ9WLdwb2Zgh58biD0fxXgfy1t/jvedfQn3vSdHh3YRuY0TdyyhPkdW+A7y8U0oNm0kloDCQeT3UcQ70A0DVvW4gJtFXgKeqt6EVlmR/SBz1wHaBlTnYdbnEMRDpMEeNLJOzQ606hLSNIK7+QLi2EJv9S5M/G3sb27DMRpYmm9hd7uP/+X/GiKaey/ec//DmOktQ7cUjD0XEz8UH81DcJMAJEvP0nOT9TEDhSKkaemDa9mUoPJ5IwBCNj9VDTx27p0c2qei1uHiFgq4SVWBJSnVQRghSVM4VXrjGhj1D1CxLBRZLOAm1QqrJ04gDoa4/o1/hY990MPK0fvh2AR2jTInQNqLDHE6AfrbuDH5CFo9oObcYhUENaNtyY4MEQ7SD0DJr+C1x76N1bMdzMw72I+OIImamLUOYNoTzHRrmHivY8u9F5q+ADN5GXo+gqJVoVsFmk0VZjzA537nMnKtiuev2FgaqXhgFGNp6InCKlMs7EeAS9dWSxFwk8zNEtws1wXW10SKmKReYVo61SL0iSc7U5oG1qmcmZa+k1xfiGexzhDSJPsksv2VEtw0pl6T9LsU5ua05dLYhZCpIM/2m+AmWy1hbt4GN0v12GHdU/rjEz89ZG4CqjVVtb2NfjKV0E/BTW5kBDcl0Ib9DkEsgpvkv4QMnaQvKF5cS18AACAASURBVG+HNwXwhwQRquQEfGXYD2to/g5JU9OFuZ2yZ0toIVDAJnA+ZVpSNfj/CdykRRH/Lvd5Mmin4Kb4g2YluKn9XZmbksBOT8gS3GSQZCw9IfuUMhDqbwU3p/L1Q3CTLEteXwK2LN0pS2cWKjcH2ndQlm5+z8zNHGZWQNOnACuZmwLfvwXcRMncvA1uHjI3mXw1BTfLXAYyQqfgJnVWlMNT9uUDNm3OhLlZBmbx2yTtO7SBInptAzUSCuIc4zBAZAK186fR/dRn0Ph7v0gzUAE3n3z6WVy/cR1RGMAgmP8uuPmOMa7v5wuFuXn4Bw8Zm3/j17edKsqfuG0NOH0Bv35Xlv7OL98PJ7hZMjcJYsrUpyjw3/zqf4eDwbD0XdF1MaMfT8YyKV1aXsHBwUAmpd54hP7uDqKQXnzivoKV1VlcvP8SLr+2hleeegZzWR/3LwIP3zOPVquLbzw7wCMv30BcacPQbahpILJY2U8lAZ3MwjIZ7817tJwZHn7IbFcAxKnrpvzvMnG9nFty05zOGIUZWab5vcmUnIbZyMZfJtBxkhmz0KLHHpmb1HVphiyGDYOBNqW0lKBNyZAsN7TSc5NTuzKQpMQuy4Caw9CcQxY1i7ZSrj6FNylVlGMrg2JkiqyVVhHCxCxNa4QZQSYHmzC+RSuvlsDuNADlTVCVuFPJArWz5LZ3jhQ73PRYPHDiS3AlLjCqGIhyE/3cw481m/iU0hZPzWfDbXT9Bi7NtLFktvGa6uFP8w1JdH0gruKoauDacRO/tT3Cc9d2MFvQgCpFpiXchwXkZggVz2mRBECR4NMfPgenUcXl517HbLWJc2dP47WdLXz1yWcAiwy9GmzKwdiMSio9GZ8RujUVD1w4ivecO4JovI/+boDHXtrF1X6ElIATPXXIGNVYEHnQMkWanPdePIETLRPjW1vQLQ33P3AOX//qy3j89X3kFQMVOZ8EzhxhtVp5iLmmjjvOLWKuW0XiTrCxFeL65gSjIIdi04/OFJN/enWyFa4YFlYXO3BUDy0lw0yjgxtegqfXNtHivS3FpSkAFQHxuqGj02ygXrURT/aRJxN4uYKJVpH73lQzGGSw5gbyMIeSeGhVLJw+dQwsd/f6O5hMWDi2UTDwwsxhpSyKCyT0UMyBOBwKsGY7LWnkVQHlI1RqTYxDFS+/eguZFuHM2Tksd1rw9w+oaYJuVpBywEHCKaeiWYbEcxEyYCOPUWv30DTJyMihGhrqtoE3buzj0RfWoFRNfPjBU2jkExhKhe9EfAozJWJVihgJhhMD4UCDzWFBT4elR+Ldo5sOXlsf4cuPX8VEtfHhS+dwqZWiRuPzjMn1lCpxwpwiyAIEAUlUdVRtHXYWwVEM+JmFp67s4NuvXEOl5uDnLp3AkW4Gnx07jXkiHVGqYRzlCAoF9W4Fq50R6t0UzZW7cZB08cKLt/DIE1fx1HUPm0UTnlGF541hWZQVsWTl808WQyHhGYtz86hbNbzw7ItIQwIVFKfzrphmiUkhWaBPDzexoSi9pEoWngFbN4QVJhKsLBNPVbL4uAbQ7oBhKLmhwG7XUHFMtH0PC5U6WicXUOnWhc2AMMV45GNnbwi3UHBle18Aixqn3e4QRRTAMg04tRoM2xEfWBaAQmQjC48Nv26IEXsYxeiPRxIuRK9XVYzdc7EkqVKiffwkegsrcCkPU1Ssu9sIr6/D37uBNHMl8Ob0XAU/fdHAx86YqB4Ayk0HUVtBWCvXx4geb5Um2ucvoXf2DmhagkkQQFFsGP42Bq8+gYOdEWqr78fRS/fg+mvP4jf/8DlUW0186MHzKPZ38fxTz6Di6PjZH38ICytzWN+8hWahYrhxBQebWyjMKnpn7kTz+HGxVlAnQ6hxjmdeuoKvvDqGJ+DmPBrtmqz7me+hl4xwItnFEbVAe2EOCj1wtRzpZAB38yZS34NVd6DVY8wu2dhMbfzeEzq+9Bwkbb1bidCt1uAVJnwOCKlocIeleb3pIGWSq2bAabQkfXTsuqKIoJohS+mrFcPWVXLeMBkM0erOYGZlBZuDfUyCCeqmgYVaQ+RY+8M+BlGA8xcuYbLjYn9tGx7ZGLoBnUwHBodkkTR4VsxQsAS6A3gVHZVOA6v1BqwgxMbeLnb5s2EBO1ah0z9MMXHyWBc//7P34B//o4em+4+Kbz32ONYJbuYRDGHLmz844CbbF+mqy9qBH3/8pT+VLsh0TAksY8NLb7/UZQCXPWVu0n+ZTS7BQEpGGBSji/LAnUxEBUDvRYKLFCB6hQ47cNH4iy/i+v/zZZywbKysdhAdP47q9hjmZIy8Zsj+Y4xTFEqMtNbAo8sNvJGnqEQx7hzFOD2ixU+OsFbWNGZBblTJXGK/VioeqB4pxIuwatWgVh3Y+zvIBrEMBHIrkz0r9VKMBQRP0Y7KJvX27yI7WBKS+bvJ2OTaY8DPVdxSMpEjrkDFyZRBHT5uFg6+6Pv43bQPfX4eCtcEMudsG5aWo2mrWD1DafJRnDhxL5rNBQHtCaRWG3U0W+1S8h3HiMjAqVl47JGv4xt//GVMtvbgmCZu7u/A6rYwqwAHa1uwcw2LzRbO2w7en+m4kBm4qiv4F+M13Jx40OoOFlaPo9WbRaVeg1Gx4YY+DnZ3YNArt9uBu9WHuTGEk0ZIjUKY9k3bxt0LM/jAT5hw7m1AsU30eh0kUQZvMkZv3oAhhs4VhIkLJekLa4wsTYKbSeQDuVuG02lNqaN0uEjJ0h+n0J06ur0mEm+I3QMOPhvoVC2oRgxdGaIf9fDtm/fji5dP4fookb2QCgJkHpCGsh6kuS6MNQ50BbwrNFFLxd4I9+jr+KeffAUPvf815P4QntdBrXsckZvDiMfI/C0Ujg2jtiiDPoKbebwDTTdg1xkoVCBL95HTi1evA9qs2O6oyQH88Qhx1sLckVVE+RBxsF3a25gdGE4HRe5jfOsVREEVCyfuwcTdwN76hlih9Bbq2NkJ8Dt/1oC68hAWFufRbHVhWg48P4HnRwJaEtzkPsZBDOtkvpbDkCwjc5PeiQR8NJgEvJjIHJYSZrEWZilcFIiEYZDCZDiWqtE1FoSOuXfS1oWhX2S2MWBNBpxTcJM+nRs3r8maunryGJJwgBtf/5/wIx8MsHz8bjh2FalqY5h2EKQdMFZMzzdgj5/E2uij6HVrsO0EqrFQhoSGT2ESbWKQfxzd5gSXv/kNLJ/UUe8m2BwtIvRmsFQZod0eoNFIMfFvYcd9GLoxCzt7EXo2kvtMMTNU2zpqaorf/9zLIg1+7JEBViYmPsTBJZNbpIbVcBApcIsMFfsQ3CT7smRuBmQ451znuXYAVYJMVJxNwU2hRrA3IWjF+lOcqigzJqOwDH4VT8upRyPBTUqsS7sKcqdLeTVbD2Eb8hcIcDgFN6XfKdOryzBFAlxvgpvyHVHBsYbkHyv7L9UqQz9L+kI5CJH/psFEXP/49wsOcymFJrhJ0oupCbipxVn5N7nKy9+b5hgc/i45xvK4+PPyen7H0Dg9LdfFJIWdq1PV1jTc8a3gJn8nFUyHzE2ubuzJaD1VKJIBwPPId3Rblq6V2Q+HQ0yGBpbMTV6XXNizlHvL6Oxvk6W/Bdzk25L8B6rL2B/+HcFNysl5jUsm7VSSnuWSzUAbEwE33yZLpyT9LbJ0kmXIcn2LLJ2kGFGe8FoTGOT7egu4WXpulrJ0os/0fk2m4CZD3kpGb3nF/zrmZjJVKPIqEdwkUYqydJv1DP2hrQIhgViyRRWgKmzbTGTptIXi9u2y37WA+qkT6Pz0p9H61D8FkxsZZfTU08/h2o1rCKKSuWlr7zI33znK9f17pfKrz+yVq0zpdnFbmvpOv2Za+i8b73puvpNL+EMJbjJVUwKFmA5OpkOB/4Kem8NJyXzkp8p9IRGG4MzsLAb9IcaDgTRvDDbhtImAFoFCu6JhZfUYJpMQlx9/BKftCT503MK9qxXEiYI/fWofX33lFoL6osgqtYSASDzFJs3Sw/JQKv5WMP4tnpviTyl+WqWkWI6RgOSULShSY2EQHoKkJQj6NnDztqyBm08ZIkJ2h0wHRdZBKVJpXk2JbmmPOTW05P/nSRGGIoNopgbWh8xJEV+UP19OE0uWJ1Pj6UvDIkakclNJOhFBSr7lOdbC0ouT1UGeip+YaRuwKpYUcYQ7D/bLKeahHL6ckhL0miY/0wuVQCidQwsWKWVqOMOF+F0rBpxQg9soMNYyuHmAD2pN/FTYAiYu/iLehB/U8KHeMcyEAfpqDG/RxGyvgRPDAnXPx6unCvz2aA9722M0ip4UyKrO0VoJbur0siWIksWoNCx84oE5ZJGL/uYOFjtzaM708PzNdVzZ3Ieh1pAmBky6WrNZpacYW8oiRbdh4cj8DCxdEelxGGboT9jEkCVTeo2mhQ7V4DUYo0p/V82BWTcwa+bo6SpazQYajokrz/dxk5KtWh1tulEaOUImK9JTjEFN4kWWI1YLhJTixgYqoE+phYRARMWCpivQgwgVOLi11ce2ewu9012cWl2EE8UY0/uOABaZsgKcs6hnMjf96jIJIRqMQwTeBHU7R7NTlTAPhwE6lLeTwavUsRfq+NIjTyGMKvjETzyMprIB5APxD2UDxkILaoQqmT+pgWECuFGKiHJXTUez5qBm0P9zDCCAYbUwTrv4i2c28OzmLprtJu4/sogznRQtfYwi15EwSVRNpKBVMvpE6ZikCUI9QaNuoZky1ImApS5sjPX9An/29CZeunod58/M4eH3nkKnaotkHQxl4BTeoPeqj8DXkAwVWGQxtJwy1IE+o7aGHU/Hnz43wKOX13H/uVP4+fedgB2OUcQhCvEh1RDrGtw8QeplsGwTlZYGPfDgRGRYt3B1lODRtR0chMBnzqzgRGMCV91GXq0iKRrw3AzxZASrUmDmriM4fqwO29FxY9vFVx/bxNe+vYPn12IMjC70mQUpjPIsLn25yErnWpQlwsCt2DZ6rRnkYYab65uwnDoSMfk/DEQrJ9IEiunsymeVYAGBFMex0ajV5J6L/aD0Yw3GaHV6MK0qhhMPQZhIEWo0HMysUAJXQ2e4h4ZVhVs14KZJaXNAYCRMsLO9hxv7+1DqHcy0Wkj9AG5/KE1CvVYvmVV6ad1QVCvic0Zg1bboRasKC2owHsMLA9QbTWHUs7ELPV63GI1GB6unzmBubhGTSQDTrGLspAj6Q+zdeAXexg3E/gRJK8byiRS/1Gvgg/ocstka8lrpZ0uTuSgG0lYTMxfuQu/YKsbjHaZTQTObUPxdDF5/Gv09D5UjD2LljruxdeMl/NrnvoPOXAPnjs/CX1/H9toaVhZn8bH33QWL69ekL0BHPhnCPxhKKJbVWYbVYYhGhjwIJQDr2q0BvrwDuI0ZdJdm0Go50FgQT8bowsOxfIxFNiI52RJM8KSXbyw+wAR8CZBk5gRutIk/vuHg2Ve62DvQ4Nsx1EYNM5UlNLMxLCPHQZpjNNhDo1HD/PKKMDquXrmGYOSJT6pVqyFguIFliyw6iUJUTAL+CvzhBEePHEVrYR5XtjcRJj5magxN6qFGq4zNDYzSCHddvBfJKMWNl65ge1x6/9nk+dC7iuAXwXWfUl+2DClcJ8TJc8v40UsX0bMMXFm7iQ0/xZNPXAYYVKPosOod3H3pJH7hZ+7Cxz90QvzWkBt49Inv4MYGQewYpmbI5w8Mc5P7hTCS2PCX4Obv/8EXEIQBWu0WnIolABwTpLOAzFMDRpWsPY5i6aWYIObgkvI8zYJt2BgOBkhSH+HkAHOdDlSzjgksCfvq/vkf4pXf+QKO2BVc7LSgnjhZxoHTXsLgvlXI/sFnX5h8FUfC9sSb3CULl5svPaLrsqYxHM7gACdLBEymZxxrMIY8CIWKtiYVA/G1a5jsJfBChrK4JYAujSQ9sBPkTIJXyxA+mYmSBcpGkc41eYxRmom//CjLcS3xoBcJHjYcfMKoQtEi/G6q43/dvol+q4pmrYowDoQ1XGF4ZLeNpqWjPZvg1Im78J77HsZR+tUrOnb29jCeuFhYWoLt1JAEE3iRL+f++utX8Hu/87t45smn0XSqcH1P1rVL99yBvYNduJ6HnmPjQauGH/UtnPJUPKXm+JW9VzFKU2iGgiPLi5ibm5OBEil7YeDB39nBcacOx1Sx5uW4vL4P15vAUEtZb7Pbxj/4wP34hdMjFGdt+FmGIyvzONjbw3Cwgwc/eEpCqJiY7lGmjdG05msgzyzkDC1UGQxkIcurgEFGfojEC+AS3Ky10Z5pI9jfx9U3KE2v4fhSD47D6KYUL2zfia9cvYintnJEbgg7MZHpKRLaDSUEjziAKAfqBNgpBQjTQgZMvO/O1TV85v1X8fDFr6GmX0aYtWHVzqEIAqjxBFG6LXY3dmUBiuog9ofIwj0JvXIaxxCLl+wACVmDRgUaGakEN3MXB9sD9EcWTp8/B+isp26KwqLidGHac4jCBLtrVxFFBhZXLyL09zHeHQiIWOtZ2D1QcXX4ITgnHsJweEMAG9tsw/cyjMeugJv1aYJ5SAsNhv4IuEnP6lQsUejlyxLXIDoHSsw54CkkNNKiFJnAPv34Wf9mHEgwEMaW5GaD1geqLuAnBxY8Lv5NpqWTuclrt7F2XewXTpw+iSQYYu1r/zM++v4AC6ur0PUQXuTglnseu8F5qTUX7ZfQDr+Em+5PYGmmjmqlDbV6jwzLs/G/gx+8iGH+aSzORXjua3+ChWMGmh0LB+EZhEELC84WWi0fSUz26jp87cdgObOoFpdhFSOkqYkwnaDSVtCq1vBHf/iSeBa+9lSO3m6BuxIVnZyBipxD5+gnKtwih2MBHK2YCaXGKkLuDyrPS+nlLMxNgkxk//M88vmX3kQym2TYQaCPHwTlcrLgxD82Kz3mFfo+l+Cm9CqH4KYwO8l5Y/NTekWXPVXZoghjcwpuCpNaPCIZHPNWWbo4A5R9EoE9swQf3wZuTnMRRHVHD1CxWy/T0cUPmcfLup49TFJmHRyCm2/rzyVkYQp2cu0U0DUXMI6BfVyX5bUENxmORrKHMDcpS58mtpfoG3KGtNF7WfYS1oAEgv9mcJPMVsr33wQ3CSKXYCrPK8FNnf6ufwdwU1LQ/5IsneCmJMEfgpZTv03eKgQCD2Xp9Knk/ifXdzpgl0RzXp/vAdx0+H65d+m06uK2RhLIVGp+CG5mpSydzE3x3HwLuMl+mOAm6Uomg8MIboq13N8MbqYEN6eVCsFH7m3KIXOTx2LRo1Mh3gmjyNFina0ViPVMnl/aaPlkYhtAfWkJnU/8LNo/+59PwU0Tzz79HN64fg1e/C64+U5wrf+/XvMWWfrhIdw2/pt+43v7+l1w851fyh9KcFM8Nxk2UXqGJHmBv/f3P42JS9N1szQ9L9N7YBqWSBg9z0Xge5LwtjQ3i1mGGtA3kwmJSQ7DrIAthelex/lKH8f0IXqVAjuBiS8+N8TXX76BpFmCm0rkQlUiYYiKkIIWdFOWZIlGTjc12djKYogNp56XyZikmdEfs5B/yxCgEpgszcLf/Dg08jw0wiwl7eIjL8mVKWytQM3WUbEMYWgmcQSfHlEwoBsEQQXhkMKiDPQhmEHxhoKKpJuLnbcUzkxgL0FNHg43OBVaTA9PgpqxgF2UPuqUpDNYhbJkk0zKsUhv2OikZB6R8deooNFuCAORcpw31lkwZdM0QprYK0iTQj65MymajtBmajkz6ZnyzdNUQKHXEDeo2IAe20hqHhI7hZnrmNlVcP6WASVM8EfaNh6fKPhM804E4x3swsP5hTbOOjWs+Aaqlor1MyFu1cgA9RE1G5IGSPmkFDj0weRZ4aala/DJ6lRdLFRNLJsmWqoOP0yx4ydIrapM8gmmcErH14mRvwQM0LYgx8gLcTBJEOQmZuoRWvUmbIvnnR6BLAobIl828jF6lobXtyI8cuUG6o6NB86dweJMC9H+LrK9DNliTQKjGv4OEiPFpFJORS1aE7opxlEKV1GFoda2EyxWbTiKiYD4DBmYCmAFKZy8ghdeWcf/y96bxlh6nteB59u3u9+6t/bqqt4XskVKpCiRIrUvdpRYFpzYiRfYjj22Z4IBBpifM5hfCSbATDAIPPF4kDiBMsZY41iKbNlyZFmWKHEXN3Wzu8neq7qqura7329fBuf5qqnFViwzhuEAbKJQ3cWquvfb3vd5znOW/3R7B9apYzhzbBGdKT1mfdRndIAM4CiBmrCpINM2R6qGYEzNKDZEcuKpoYC3qm7CZNMbT5FHOXSjgnHVw+++cAXfeDlDq9nFQ8eBR5ZrmHMcYTYXVQVJEcCekKXbkmAjPwslDZ1IXIVMLZNBamMU2Rh6aqHwjuPZzQJffP46dtb38OhyB59+dBkzHlnaDuLCQRjTJ5NeNyqVIRgVQGAEmG2aqAUFfD9C4VUETPFTC1duHeCbT70Cz9HwE3/vPZipmUimBzDFcJ2sNQr1YmGqpaMQdacBo96C7lZkkqxUDOSWi427CV67sY8Ty108fGoOSZAg8YeIB5so/AHiQsWEjIUpfXpT2C0VSjSF6dN7t4rArmJI8D9TMTMt4BRjoDZE4dFrzkIQZdDSMRaXKjjxvneiP0xw+aVr+PdfG+LrVyPsTgNpjG23hWrdhaJzfWEAaoZwCtiGB9dmUiuLeRa/Jna3exjzGXVtkbmxmJbmLS/Z2JLWSbEOWVNkZTIkoOKhVq0iiWMMen1kcQQt8wU4rLsN9PcH4mfMhcSuuqi1a+Jl12Scl+FgMw6xubuPNEhgqnzG6XObwW5W0V5YkKAFsmj6g6kwJRl44DZcQIuAPES3cDAZjaArh56QioaJH6A/HAsI2+l2MNe1JSB4b28fw1EG1Z5BtbMEp9aU30nRp61G4mc1zGNEd24j3riG0XgX0zTCmq7j48dn8cSjbbQbnNdESPwMU0o3PWB2YR6dGsHBHehc6ynfzkLkwz1QEZrZyzAqLQkM+uyTr6PSWUBM8HJ7EzN1D+9+x0mcOVLFJL8Lk4pYFuGFBYVeWgF9ky0JmlI0Q/aCSLGxMwGeDDX4Tl3AmnbVkaI/GDNQZArsb8McJpjkFkY0qKclAMOeyGIpCHIY2D/YxH7/Nu5aC7DMeXiFhigdIjEirM0fwZxpw3QKXD04wMFuH93uLE6fPycS4We/8TS2r96C3eii2p4Rz0zNtqX5T6IAiprDc0zUXQ8ztQa29vYxSGNUax7m200szbRF2ruzt4O9UR/LK6uwVRdXX7uKrVu3kecWYM4gN1V0lz2sHuniW0+9hHjK9V9BVstx/sEj+PQH3oVzqzNI1AIHgYF/8c//H2xc7UNTKrAXunj8Yw/gl3/i3Ti/zHAa7p82vv7Us9jY3EQaJxKEJbKuv2WBQtxqyTbmn89//g+wvb2NmZmWfCiGhojAYViyxnSuocLG4/MaIyazkY2iasG1q+gT3IwHmBxsodtowvRa8M06nNBH7c8+j69/5jM45tTwPrsG9+QpKCsdURswuIwD1YBwMplGkwCunyAT9hP3NYakcx/WYKYuQsdE5lji6c01jYAMm0J6bNNHzKQ/mFlBVnOEefIUwb/xFLd2NjCejAR0KyIy43MZagnjk7JS+nMLiFRCEopZoMcNQgBdiP/m/baFf1Sp48fdOmL4+Lehiv9zsImw2hTrEPqV5UWKYMrfr2K+20HVzTA3t4RPf/onceLkaXheBb3egbB6u7NdNFtNjEe+DCHnWl1h6f3O7/9HfO6P/gAV3cC8W0Fvewu//I/fB6/uYhrE2Lu6jdmDDA/nNTi9EFezDJ8f9/BCHiEqMiwsdsVnmfewpRmo2TYqYYwHm12o431c9jM8tbmHYRZL+Fus6ZjtdvCjp87iU7N72GiOhNUzPzuD4WCILA3x6OOny1pNsZEhlPAdUb1pNcbfIBc7j5Eod2j4lusE5nKkfoTJJCEbANVqBdFogt29GEGio+YqqNljjPVTePLOA/jqjSq2/al4BVZjDynuYpRayDNT1lkOHISPRyAmJUOeKpfSqogDxPMzfXz6oTfwyLkrsg951ZPQFFpAjRAoB3DUGlyrC0UzkUasG8YCalBuTpZ8kfjC5nRsMic9xAF9qfsIxhnCsILltRWkeYAw3oKmT2A5DAFcwM0bMe7uHEC1PLS6R5CQORYosCmPr6iYTjXsxOcReAuwlL7UfKZagR8VGAUM4jMkLZ3ni7J0+k+T/WvQroE+zmmGOC4H2LqRIQh9YW6K1YVVAkEEVAhuEhTRswCmZSKndVFOya4qwYdBmIqqwKZPsG1jOOzDE1l6mZZOUOrIsZNIox42/ux/w4ffG2P+2ElYeohJ6GF9/C5shA/I8PW49yzmkv8XN4NPY76tokLPavvdyPMhislnEcdbOEh/FAuzIzz3x1/BwkodM7M1jIpzCEMPVbwBTZlgcJAiwQbMuY/Arc7CSl6Fke4hjck09VFvmmjWW/jiF1+Ckye4/KKL2qaC+9MCHSY+0y8yydFPNWFu2maBKgpYaWnDFejMKyjBzYKBQjmDKw8DhRRI8rbQKoTkQWanAiMtWXMccmQCbnJmUqpF8kKDzbpZeqtSps4OhqxbJS1JEblZgpti8yXtzOHn7wI3GbZZBgqVZmBvem6+ydxUZQ36jucm3+RhoBCXRmGK5mVYD69vmeoqid0CbnKtppT8+2y//rwNWEnyoAKCjHVJ7yZzk+AmySBJViZ48zhSvgSBvJLpeEgwFcXSdwKFSubmDwI3GZBLyfl3g5sS6qSTrELQuQQ3jR8C3GQvrRYluEkvZLaJtF3gQKS0SOP7LMHjMlAIMDUGnRIMzJEwLI52F/dk6YfMzXuydGFu3pOli3ZeOQwU+l7mJsFNelDTZ5izte8HNyUtPS8khErTDwHWQ3CTsvSy4v0OuGmKXcF3BQp9nyyd+/A95qaAwLRMoWWSMDdJyoFkA0wJ7BO4zjLUCT7zWMxM9lKGmoauIeCmbcaqHQAAIABJREFUNzeH1sc/hfZP/LLI0vPCxCvfehk3b97AJAmlN7eZKfC25+ZbB7r+hn5S+Z9e3CveTEm/F7DyX/D5bXDzrV+5/xrBTQJKhstiXxH/L24OP/J3fxz7LAQ5DSRAo2lSyBqmLZ5bQTBFOJ3AMXUsdmcw02rA4SaSpwgUA6buopoFOFEd4KS2Cc/fBLHLu0UbX3k9xjPf/rakitqHixSbfjYHBhl/4tNSMpBLAJHSiDIVnJ/5dU7VzMIQViP/P6c4ZJtRmix4p5gY57D0cmJUThy/s4OV0vHy99PHib6QzKCu2TpmGhXUazT7V0RWMx0FyMYaHKapGgQwyehhsAIlnSzYyqRjz52WnlYEMmSzL9+vACFkIlICHTLpkUVFBEPLYIvPF5BGBGz4Gh4SJZDpIVM/eR6IK9MHlQUJN2MJ/LAEAix3ZDIEhXjKXbVk2hKyzdUF6HkAtQhRUFZLA3Wd4RS8xhWkeRWKNoJWZyFcx7UXhxi90BNA98nZEf54a4if9e6HWq3it7NraEcTfHJk4hPuKrqrbWwsbKOxVMOiH+JunbAyTd8y2fDIopRioiDgo+Pyxh188aUtPPrQA3js7FE0lQTB/i5CfwLN4uZEn78EKuXYLNwOPX8kBD5TMI0L7Adk7pnoOkN0alXokh48Ltk6RkP8Cc1siK4JHIQ1/OvnbmFjmOHYwjwW2y5m1QAnPAf6cgqMcpgTILYUxFWexxzqmECkhogsAPqQxSkaDRM1o5z0liwZntccShzA0TwEvonffvkOnt0ewA5CvNMFPvrIEtYenMPefh+OUoWespgkw5hJj2x8TYwSG6PxGB0vxUzFQhKRWGfIdc/CECYL/FaBq2mKz/z+Bq5sBnjk/Ax+4v41HHNsBMUYSotdagazV8CJqghTAjJT+HEofpBes0x0zrQMWj6CPZjCqKzgljaDb93oY+/mFo7XVTx2dh7VmoZeEMNwayiCBKrvS4NHv7UJby43wWxVg+XbSLQ69IUVWM2uMGtHB3dx4842gmSM86dXYaUphnduCbNaUz0oiiXBHoNwjHBCqZ+DmSNnsHruIURmBaHrotpuoGqaIj1zjBRxwNiZBsLeLg6ufAOjm68gjgLEbEaHJRvZrtD7NoFRGCgSMpVVmC6fw4F4v07CNpLhKtS4gFHbRmUlxOzSLCq1ZdweJvjDLz6Pp57bw3NjFwd2t0y2TkK4uoq5RhPNShV2hb5HPvwghmnbcD2CUcBkEmM8SjAeTkX6bOoK2q26+IlN/RAJZYG8jxkcQWCfDB0Cr6oCr+pJY8xBUL/XRxzS79RDt9MVxsDB7i6icAqT/puuDdumDFhFw/QQpwn6WYJhj2lagMXAGjY0oY9qqwa31SQaC5u+iwRrKfcrDGRM26Ts2dHRbukCqrIT5rCKk/bJNMBwMhGvNjYdR+fqaNQNDEd9BImFVGtD9dpwavWS1VDo4g0bZSomlHdqIdL96xhcvYrRHR+hVqARrOOjJ9t4/0OrWKtVUM/IiqSFwj5sJUbNqEI1HYyVBKpnAQ4DjoCM4TsxTeUZMlfgG5sjPLvHQY6GjltDw62gQbBXjZGYkdiHhKGJINaQ0Cc6pYciwWRV7Ae8uo0B/brsFnqqgWnKhkQVqT+Zq7nqYuT7eOXZF7B5cQuBEkGxbJBNwGaT8izFrMGwWhJ6keUBnCTBwlwH8ysN8WtjQMpD978Li4suVFXHG9du4/YWE4hNLB2Zg1uxsL65jn5/LOzVzbs9KLDgVRrilzgZD8WzuDlTx2ytieleH7v7B4gNHZ2ZFpoVF+1mFfMdMqTGeOONK4jjHA8+9Ah6wzFuvHoD44MUheXCbAHn37uET3zyg/iNf/EZbL8+gJOZUJsO3vPEefyDjz+M+RbFBmTGzeAz/+aP8NSTF9EbRnA6LXzgww/gF//+e/HQ6RaUIkGhmvjTbz6F3a1dqBH3WLJw1L9d4Cand4eem/zb7372c9je3ETFc9HptGV9ySxTwKk0yaG5TmnrkmdIw4BPKBSTrTyFnAZ830eRT3DhhW+g4TpYOHIKxtwanDRF/RtfxNd/8//GA3YDD1g2nIUl6GeWoFB2uz+WZzFhcMFwJInn9BeMXXo30jsvgxKXLChHTcSnO/BMGFGCXIJmktJPTtWRJBz2Uf7nIDMV7Ooa/nT1DH5vOMLzr76E6c5u6Ymex8KKysWjsPRkKwsejkyprCmtd4TioCjoKirebXv4qF3B46aDI6aKoR7jtubgn+5v4JlpBNW0UPNMsV8ZTnyMIypIDCwvHJGk85/+mZ/C/efPwbFs9HsHODjYxexcG2kaYjKMYboeWtUWXLeCrz7/ND7/pS+gCCY41Z2Vtemf/Moaas0WVGcJzzx1CzdfvYu2UUXNNmCTcZYqeEWvSsKxVTVh2Lr4BRNr5wplqwVacQbVK9DzIySaK6/FepCBGS4Jr6mNI7MB1g/GyDJKmdnrqhJu0521oGoWpgGl6BmCeIR6ewYnz7wLrdY8tjZu4tKFb2LUHyAtbPhJJHZFCllMmcpw3jL1O02xuvYOpIqBV174Gs4cN1DM/Ahe3F/EpZ2R+NgyzE8LDUz9HqYpGfkl603CMA8ptlQIkNWv5Tp0WlsUBowox4lqHx96OMaHHj8CW69jMp3wwKBYBPmIvbLYYjBWAjXlPsOT44mnJ4M5jelFGOktMGdHfCqDkdi0ZKkLr2bLsC2I6HlHEMFFf+Di5Qs9DKMCMB0M/Qx7vQGSaR/cyURuHAQI9BpCA2gqkdQLtUoVq2fPo720JnUxmZv8XoKbZGGRoc5hCMFNqgYIbloW09Jz8R+OoxymacmeR5A/IyuTPotMSs/80q/T9GRQShKFoZkyZPPDw5BTy8JoOIBHUkCWYuvObQFlV44eR570cOer/xQfeMTH/No5eEaOaeLixvQc1sN3iHXPmvUylpJ/hZvxT6PRyVE1etCKJSFQIH4O/TDCsPgUlpd8PPn5P8L8EQedRRtjnIM/9eAkl6ApAwRjG7o9RVZ/HyrNFmrqS9DjDeSJIcCTbVmoNJrYuNXD9GATX/hCAv22iUdyYIXeq7SnSSDg5oiy9O8DN8ncnPJqEbw+BDflXidz87vT0gXc5NoB+RBnClrV6JRWk7GYlnYoHFOyj5FRD0G0Q3CTLN+UzENVgKVyObnH3CyZoRIGc5g5QD9b/u/Sc5NfL8NZ78nS2XsR3OQfgqf3DMYEMuWadcjcpC8mb1SD75mAnUavY3HEFx/yeyq4N2Xph2DnmxZdQoam16PYjkr4IcFRAcD4cHBgBIKb7JVo/VFK7r8DbpYhc7zfRIOj8nn/8+Amj4N2EpKW/heAm6leMjdFvv1XADfJX3zTc/MQ3GSQLBnyPxjcJBhdvAluircqQV3BiRU5F3wff73g5j1Z+veCm6SacB/+QeAm7yA3KUk//mHAlNiwUF3C+5ihqgSGD8FN5xDcTE2yNAn+cw1P4QoIDgQkb/D7NSpoVMDVUV9eROujP4bOp39ZpOt5buKCgJs3MU1CqPQdfxvcfOsg19/gT74Jbr7J2zxMTP6r/vsev/NtcPOtX73/GsHNMi2dzE0u8gTvcnzwoz+KmxubiJJMigTXq6DV7hz65hSYTsdoVCvI4xDL87OY68yAExqaloeWLpO4WSXCmraP0+ouavk+UiuHr1cQ+oZIZjo1FfnUh+G44hfICZot03kuXKWf5D2Akw18CRgeemeqZAQSWCxp95Sv6JQ35qmwOmmwzdWd20/5h+Of0rqBrCqhRYmUQ5FpKGWunCP6YQifsi8WBzQq1i0xcY6UAI7jyM9NxiH8aYyUOy+Bg4yJj4WkXTabTTlHfjARoIPAGxfyyWQsH/NLHSiGDj8jCEzeoYn9UYr1nREORilUneEvNL0nyyRHwgAOTlA1hryUaa6c+dvmHkyLaads1Es5OCU+Bm1Cxd8kwUo2QdukrFtFq8EESwMVi5INFUnsYhpXUY/vYujl2E1n8c0/GcJ/IcJKs4rBqQw3ggQ/qR/FS+t38K/6b6CmRviVueP46OopTGYirDtX0bzvGJwbPcQWp8T02FSRMfFRpy9QJrIEVfHQDzL8y/9wAZHlYP74HCwrQleL8O6FDhZdS4Ce1LKg5mEZrCT+qTl0SkLBCX2GfgQM4gINb4pGvSmNTJ76AgpDq4iUtKJM4IRTeE4Dn9vQ8Pnn7mD95l3UrRyPrnr4+Sfuh70wgNFT4Y9rCCiVsjMJX/ISVRrEHtkqTBJPfCieKgU3fR3VzESUAprL5MUAWaLA0zr4040Ev/vMNfibO/g7xxr4sccW0JrL4fdiZKlXAiUafdY4KtAR5hWEeQ0H+zuYrcfoeEyXMJC6y4grdWm0xUupRh+lMZ5/fgf7Ewf3nVzEal2Dm6XI1QxjfYRpvAfjgNJsC6mqY5pHGAQx7MYcFk89AG/pFNR2C9lkB/n1K3DtBsxz70RSbaG3cRXj7cuY9Rrw6ksYqzHcio5wawt7l15BcHAXlLoEUQLTTVCnF+i0icqRBzHz4COwu4vIxwmi3ggTNUVq+oj7mzhpVXDr+W9gNLgDkEmhOkgpt2N4gT+E1exAO3IaS/c9KqC0ajnSTIvHlmkBqo+iMKFjAer+DoYXv4Tg9vPIshBjGIiGKma8NnQ1hGIwjEEp/SOzlKGkiOuqWDIEqYLiIEcHNk6eW0LrRBUH4w08+cx1/NunTHzl+hiRrDs2HA5tshRxlMHRgG5Fh2ozsEmB79NCoAxL4/mh7QbXjum0wHAIYc86DQP1bg2aoaJZayKeZLh97Q7iCb0YXWiGBsUyEMu1o80EPQtLlhmL+6pmI6I8OS/DTfh7uGRx0MBzZ5kmCqMiYEfPHyLpT6GkBsxaHXGRY2/7jgx0ZptzaHRqSJVEZLhMFZiMA0wnYzTqFiqOhkatBn86lUESGT0Ee4IghqKbsBwHGxsbcEwLcbKP6bSPkCxIo4tKZwntua6wyfMkhZUFSHMPVl6VQjM2IpHMkemb+jGsKMCRoAfX7ONEo4ZTtXm0Gw7UZoLCyDDYCpCMbSgVC4Ooh7shMPALAWtsLRXG7DTWcLUwsTvNEU9iNHhNWOj3e9AHB1BsHYbTRZQ0kWkhoAYo6OVaVdBcrGJ2uYGKZwjAlCs1VEaaBPDEWorMoHehisKtI1QVXHntdYRbtCVJ5NwoZJPTGsNRYTLszKxIA7F79zYWlly8/xMfwuziPHp3dlD0adfSxG6yK/euGvawtR0iDFJ4ropKzURzvoVzDz+EMNPwb/6v38ata5tQCxOKDNmA5mwT7dkZbF6/if7tLbRabei1ijBYOEj0KiZOn1rDwkwTzz75DZEn/9TP/wK0agVPP/ktXL+wgSJU0GiaeN8nzuO9H38Cv/sfvoorz7wBa5Igm6lh/swqTs+34Pd2MSTDLjQQTjKs393EJBmhqrg4M9vBpz95P37p5z8GLukkWjz1zDPYWd+AHuZQdRWF9bcH3CRDiaED3AcIipBV+lu/+VuYjMYytGrWq1hgKE2zhngSII5SGJWKsKFpiRBzkEM2NjWgBYeQFobDIVTFR2/zOiqGBqcxj7Q2J01i58UnceXXfwsP6i46GkOLdJin56HP1KFMIyDmvVWDmxxA2+ljlGiwUlWYyelMFem7ziM6soTaV59EdjdA5rrQAx+aTVloWiYDM1yGzCUlgZmSHexjAwm+et+78MUowUvPP4fhzZuikKhkBox2DRMmUfuhvL74+AoWcRgmyAR2VUWg5ZjLgZ+pdfGTbgsrBW1pYow8Dcf9CP+u4eDX93Ywdj1UTXpCRvAZ4jbmGuRhZWUN7Zk6PvaxD+C++84hjQrsbPeQhBkcx8RwsA/bKLA1HqFab6HbmsH6nXU89+w3EI73cP+5Y1g/2MD+JgfKuXgB02ZldDDBzmAPU4d+ljqagYKmaoknY6JniLMERlYGvIzyBHbDgxoHyHILVhgi4HpBj9VCg5ExLC3CGF1YvLYdrtk1Ab4s3S0DlvIeLLuCenUeuZpgNB7i9Nlz+MCH/x66nWVcePV5fPVPfg/bmxsIIgUDfwJ/3Iee0Q+cbADa7jANOUW9uSCBTfHkLs4/8BEUncdxbWRjMBmjaehQIx13Dg6QF3MA9pBlU1En6YxwT3UkDLShN7SSMsYNWu4g1xNEHNJEOWarGT72uIuf+amPY+RXMJhuyBCb/s6UEuVk8tGHHaaoeRIOllUdju4hHw5x4fk/wSsv/RmiYIw0L/fWKCT4RdsYUxi+Ke1fJIBFkz3K8DQMJykmVMwMNpHkCbxqFy1vFhXE2GPIULAPc0RedxMPPHgej3zwCcyvHZOh/ndk6QQ3U9iOJXVxGPiIOCg0PViWLmnpUh+PQ8RkhZuUuHN/ZTiLIuCmQkYqARvNkq/RQ7riVISDTI9S3aDvuol+b198XRlQurl+Cyl8rJ48AiXJcecr/zve//A+5o6eQJW+lWkNVyfncCc+Bc80sahvYTX6Z7gc/0PYsxba5iswue+mJB8E2E8X0Et+HEvLW/jyZ38bc0tNdOeWkdgPydByxnoert5DxWvi4GCMm/sPod5xsdD8FlxlB0pOD2cO7i3s7d4V+Xe7YeJ//mc3MLkIfMw0cQ70SSa7UEMv0zCmT69ZoAIy2Hi9dPgaMCUJgPRLDcLc/EHgJp9+suuMjCB6KUmnhzfZeymHOgxT+z5wU2op2nt9F7iZ2fegyO+Am7xXvkeW/l3g5j3PTWnBDpmb98DNkrn53eCmIr1iSWLIkYjorgQ3JeyNbFOjVMYR3JRAHXoTH3pulnZ8BFQP8wcOwU0eN783pocpSTek+dFbmGv/Ibip0tKHZJTDkKU328JD5iaVdn8O3OT5YX/6A8BNekJK8M2hLP2vBG6y7hOJf5mWzrNNz83onucm+6JDo7jvZW5+L7gp7vCiDizBTTJCKSE3tZK5STVKFpMZ+1/C3Pzhwc3vkaUrCty/gLlJZcB3wE1V2KLqd8vSzRyRqSGS/j2FLXYFQOzS2sJEoWmY0urNUtGgLP3DnyzBTRoxZQZe+9YrEig0TSIBN+kR+zZz863jXH9TPyngZqmpKDeKMmTkrf97Vo3x377tufmWrt+dOMG6n4tp8XFPQ01yYsgMS8qwDiWHVnASdRgH/pZe5S380HeNyoTsJ+bKGXIWw6omTIZCgmw4cVPw0BMfxsbWDibDEVIGpXRmMd9dkinXwbBX+ioWhZj5nlpdE18qKSo5uWcqnW2gbWiYy30s5hO0tDFsgzJ3GoZ7woKinxNN9+kxRCajmEtnlMaTlHRoVi3G0PRtZII2KfKUtdCXKkGuROITlqYq/DBDkKqIVAMR/XjoPULmAn8f5YXc7ER6wSMkQzU/pPIrksJImfWRhRmRpO/d3cbtjbsYjiMBPmBYsqjSu0ukV80mev0hbq1vYHfnAHHMYA4LRaCj0W1h6dgR2DVHEuiZJE1Pvv39fczOzmH1xLJMDEXabLKQiOV37e5NMRiqCFMDQyMtzWryAEUesIKW5q0cn1L2baAaNhGFkbBPeD/JJJXFQBwjC2Pq9mFpt2EpBmq6BYeBAHWmWFqoGQVWPAOnGhbm6ntYvX8Zb2zr+OLvr+PgZoIHFxbwcLuF5Ygelwf48twElw6GaPV1/EjtCO7v1LFT2cWtmQEap+aRj0PoA85DE6h6Do16VlUvJR/0ZdGYlNnE7z99A3/w6nVsMJnTyPHepQZ+7qFjOE55tZZgxIZBCh1aUfNWKwsfOguMUhPDtIAa9dDwLFSqNnw48GMDJqU5iGAXQ7mWLIxsq4JLeY6vXbyBy5e3YLtVvPf0Kt53ogV7LkZt8wAx5jF2a4i1CE40Rj1MkccFAq1AL42QKA5qs21Ua1VYCs1AVcQM/EnGSHe3kNVbsBdPYF9bxO2DCGo0wpI2QnWyiarnIXbnAIdNdAbNrUJNJ4i33xBZ3kGqoTeYYEXAJhMstGpnPwz9vvcjq1TgxBN4aYCtS99EEu7DXnsYpl4TX1PD0pEFAfavXEB//TIyNYadqjBieqf6GEUhrM4qFh/5BGbPPYbCtpGNdjC9elmMmerHjsOqujh4/SXsXf02GifuhzZ/BmoWoGEXGFy9iN03nkXWGyL1dfQCsmsLLNcc5ATz5k6g9fDj8BZWkPopIj+F3vRguzp2bl5F11aw8cJTyHZuiXSZFgkBZb7BVJpUu9aCWptB88hJGM05VDqL0OwahmPK6XO4dQ8JE2hzG+jtoXfhaSTrr0KPAoxjC+MwQa1N1h2BhISGEaWlBpNN4ZWeab0UVvM65p8IMH/6FNykjWsvb+Opl+/gW/seXoyO4OKtXfixAlczUASRMMaZZqsqibDkGjNd2A7XnEx8J8VInZUawfYolqTqwdYIkzSC1yILUcPq8gpmmi34k0AC2chgkPAuz8P80gIKLcVBfw+j0Qi2WUG7uSBSc1Wd4sWXXhE56dHjJ9BoUSKYYnt3F5tbmzB1E45WFasAhv5wTbuXcs6mgF5ySRKj1e2i0axg4g/FFzkKC5hGBZ5XheNQSlygW7PRH+6VgQQMTaMMiU27biFSPLxxfQc1x8Pxk7NodSrYursPP1AknVszySiLoOkmdC2FqtK+g002vVr5fCiIVbJoSw8sM6MHW5kcL4wyrmNsNgjETyNsXluHmVeQH0yg9gJhbOm2gcQGxggF6NdtG6k+i8T3YachnJz2Apk0JiLTI22lSn4UOQAR6p0ajp8+ik6rgeHuLmwwTGRJmFotfhcBj4x2H4mwRAqriYPIxItXrmFzfwfF7kR8OtmkURHA923YFiqVmqRm9w966FQizM+1oegOkkyHZ9cljG57ex0f/sBj6LZruHTlNr79yquYxiMce8dxPPTeh8TP1NFcPPmVp3HhpUsiJeamaDo2LM+Vfco2CFOUQE2RZAh9XwL9GFKgeRa6i/OweE6SFIvzC2KNsrO+iYPtXQnZIOBlV8v9h4zcMIyRponYfpi8JrkCLSYjSoFKQJABUrRQEYYLcGS+iX/wdx7Gr/3Ch4QtV6gxnnvqW7h5e0PqBsMslRLl80C2VQkuWJYl74t/p2+lZdjCgDENUz4LG4ZNm8iz2TiWKoy39OfQ803YQbSIkRASgpt8XwX++//uV0We2m7MoFZpYWl5BfOrizLMCvwIjubIPkVJLZmbET2CHQOWWqZxjxlmwyab75u2BmSSpRx86Khub+P1f/6/4FwwxmpqlJL/ox2ocx3oQYacTDdHg5dr0McT8XQ2MhvYnyBtNxF+5Akkx9fQ/KPfw8Hlm5hxK2Ldkhi01FEhmXxpKdnM8qkwl+yDIQ5yE3/00Hl8Lovx8gsvYLBxDaqnYd6qY271CG5t3kHFrWF00MeoNyg9f0WscujfrZeedLbr4P56E5+2WvhkbGI2nGDHDjBqtvEv1R5uqg5spSaBRpGeIC0iTLleWTaaXgv1eg1rR9dwdG1VmGij4VgsNhYXFnBkdQW26+GNa9fla/Ra5CDlwoVv48rly1hYmMedzTt45aVLYsuiGzoqlYqcW7Lw3IqNgDL7IMHJ40sYD/viR8tnu0LAtdqQ98UBkTCEUsZ3afJsiwcpvTKpVJAhuI3ITzCzuITm7Bwsz5GvM3xFpeyeHF3HQbVVhcMBXJaJV2icBOIf3Nu9C3/iw3RcLBxZhZKYSJMIIW04eEpZBMv+E2M8jVFYNjpnfxrTooPRlEE6ZIHlshdEBJw5hBVQKZQhcJFyKEcf+wipVLwKDMMTy5yEPpX0r08TpNEGUFzEubkEH/rUp3D23OOwChsjJZAhdoV1UZ4hEg86ghmarOusC8nM/9pXv4x//+9+E+s3XsdM04ZrmwgmvgCIHJazfGSNT6YfPbKFScWBSpQhps8hgfF6Repe27RksMU1kYzzil3BdDTFO95xHo9+8GNodBYRBD6ajaaAVVEYijKB94nrOHJcVJawPeWzxTWDaifaF3CflfVFVdBtN3FkdVXkwa9feU2GDXwfXN/4teXlI1iYX0K/18Pe7h5sU8eAAah89yqwvrGOIB7i2PFVWImJq3/863jX6l2864mzMCsqgqiKrdEpbIUnJY27Y7+OSvQ1bEY/gnonwmr9T1HVdqHQpmfqYfvuGrbTj+Ls2Wv4w9/511iea8OrNRBp98NzCnS8Z5GnU5kE9fdC9PKHUWt24eSvoYg2kWQGkkSBmkSYPbWIP/tPt5CHKb50MUcxruAjCfDeOIRLRCswMM6AEcOSLB2OksEhMKkyUpK+mqXHINmXXgFUkhw6GcW0TiB7nMnpQUIqZylxVjMkcSjKLvq0EpWnLyxJEsIsNqmUyqDYuXjFE0BW8ghmFsMqGhiqJXOWyjmxAZak8TKXgKQTUdyx3ifrlCxlEjo4XJEE9lJ8zus6NjNR6jGFnveG9GASmkprRIZdMSCGqGaZnUBiiGYYIu9mzWEZuoT9kPEsvsS0TqLVAesPImNpwhhLkWzzfaRFhpCEG8cSBYVCZsKEdmD0b2eAKENiy/ubSKKULMRPsjL9nMfBQQbvWbp9SdK8+JKJrl9AVrLiXYMEE1qBFBL+I32m9J8lUMvjMdVcLEY4yBSGPUN7+D1MRD/MwpVzR0Ba1WAx6JHHkKWI0tJuRDycWT5x+KWyZqQN21TCPR2VxAIFk+YcspqNYjhCMR7AsDI4KlcEW3pcv4igTk0596lanv9Sq0OZe/lhFYpU1DzWiGI8rrfswQkZ6Kr0W7ZkOxA0LS1vCCBTDp8QU6CXPBn0VNIVvDdKbLm0LVDgHXqnTsQLuszKINuUtF9a3rDhpw+5HuVwaYzA36US+DaEdBRloQQsMu/DRwyzQk9qBz1OjDQF3cUl1D7ycbR/8p9I/ZjlKV5+5VWs39pAPh2X7GLbgl3xYNtzuDINsWSrmK0wR6AcwnCdsy32rd+x3/n++uVNgP0tFTBv/9APcwbelqX/JWdJHsPD6aZS6PJAUxKcm02oNEVokKRBAAAgAElEQVRn8MkPc6Z/iO/ZjQtsTlhsKFj1FNTY2Em2TUkT54Nbenv8db3iX/6mZGom065SxVxG3XC1TqWpV7j4OXYpt2VBnQInHng3Nm/ekQKGCatcMCpODYPJUD7oWcZCslOr4/TaUVTpHcYiVMkxpb+j68DWDPjr69i/fBFOOoFL0M62obeXxQfj5YtX5bU58af3pDTYTB1nocLgG0n0I8hZFrJ0GmExxoZIlOuUHtJPhjKX0VS8s3TDgCfJwPRIU1CQjcciSzxJSv8SKY7fDBMqgV5u5rYJLMy3Mbs4B+gWdvpjbO0PEI4j1KeFsDEZ7DMz00S704ZXrWDq+7h7dw/TYAI4Y9n3KBFzPQfzC/Oouh4mA8pxA3Rm2rBcBR6Zakyxow+XBoynITbu9HB7o4/+OEVukQ1Ko2Rd/EdKiUfpCi59ChsyUFrEIpOMEIlYLWXhlK/z62z0BpAJ76zjoqbRDWWCQAmlkWNQRF3P0DQSnDvTgtrs4PpVH3tbfRyrmPjxShuPjRXcVrex+84WulEH5i0FC9YMCj3EreIG4lMqnNNNuTKKryFPQ/CdlRmIlMoToOVxmDD1Ci5v5PiTC1dxazqF6xp498oMPnKsixZC8REacgIvTBMW+mXqO4uHLAYGqYkRDc6jfTQdC3atAn3hJLTmKvIkRzLcRdzfQHftPiQjhgEUmLCf7E8Rpw6qR06h2Z6BOe1BbeeYvPYGKkz5nJ9BmAwwuXEJ8Y2bKKIUUxTYi8jGW8LpJz6FWocgHmeL9JiJMV5/DYNLL2Hu3P0wZtdgtM5IWrdKyW3vJu58+2nMdRbgrpyH6jWQx2PoloVkvI29157C9rXLGKUKwjjBiqei4hYixfXW3gvr3IegdZdQJTt3Msb1p7+APNlC49xj0MyWeOA6FQ+FP8Het7+F/o2LUN1MUgUzP0Q/GWOSRHDnTmHl0U+jc+Z96AVjFNE2/FuvIw0V1NfOolGrwn/jFexffQX28iqy1grUeCpMk8mt2xiuv4Zwsgs/jRFQ5ueq6Oo6ol6ObP4c2o98BLWVEwgZHuHvw2k34NkOhpt34OY+Nl95HtHWdejFVJqYItUlTIIsULcxA6+9hPricSjVLmqzK6i0ugjiCFEykfCbgqAZBxP7u9i7+BwmN15BEQwRZBr8uEClacIy6JUYSwgLm6Ug0RD7CuwkxtyMi+7aLJxTLexO9vGl5+/iD16MsDGuotqagWva6O8EmIYFjIaHg+EAo4MRksAXhq1TsdBwarBtReSHUcg0WROVCkEcTSbq40GIcJShszSP3eEBRpMRWrU6kiCE70+hm6YU0snEx/ziEtxqTXzWkpRsFnrzEThxhZWdFz4GgxE0XYcj9h+W2FAwVXs4HktjYUpolg4/CoVNT6sLz/NgKBoGvR6mkwnqnTYqFRuLS7NSaE4nMfxpIkAYLTUYkNPydGhGIcxyS7OksYhCX2wdxpGOja0RGjUX7//gu7B2bAmTqY/JhJJZFrgcTJCNzfc8LZ9RthKHIQP0p2RxXxI2VARkjpisJjkeiunmJRU6A7D8UYqb1+5gc+MAZqjCpu9aQo9BG6jYiExK6DgEMqFYXslO11IJDQmDCMNRCOg2pmEMp+rJQJHBmdWWi+Mnl7HQaSIc9OHpTO9tCStV97gFU14aSrhZ4PsYjoCNnRjXt/fFG5Fsk/39A0wnU/GB0yndZyiAYYkli/ilRruIggkMwxUWEvdM7iT7BzuoVSycPnsKhlbFnY1NhHmIk+dP4uz9p+W+MRUTF168gJeffxnhmMwjpqhXUKnXoRlMVKYcU4PfGyMNKKMuLRHqM0wzdrDX7yH0A9S9Coo4LYdbeSnr4l7BzYVbJhsYARApyWNAh6oLu5vgDgMXeN9wL6WEjdeL4TNqFuHYXBM//WPvwa/87GPyvbxnnnnuZdxc30BapLAkAEcXYOoesEn2hMWGQcBNfi7BTvHnknPI5lh7E9wsm2J+/OX1y/d/h5RR99J6D/dFPmesDbhxZGmEn/uZn8Kof4Bjq8fRasyi0Whh7fgaKnOzEujmmJ5Y7eRJUlpgKBk01iFUhORUWhDc1OV42ERykEhgxWGQWTbBG7/xf2D5yi082FxCve4is8iUzJHHMRD4MDMdwzCElXPgZyDJbdztTTD2VNTecRyN2XnsvvAqDg4OhFFD9h5l8fQg5uuzseawYKiXNkD21EesuLh4/xk85fu48Nxz2Lv1Om8UtL0Kjp06Advj8LKOzfU7uH71JoYjWkCUIZEG09FLZxQ0GnUcbbfwiF3FI5GC2SjAxE7xhm7gN2idwPotK0FehTJBShvJsqtUBKSiJ938/DzmZrvip8iaQ4DNI0fQ6c7AqdRFAihM9DhG4AeYTqcS/kIQ68KFC7h85aqwxcVLuNUs14wiw9LSorDK+Ox1Zpq4eeOGFKSL813MdWfl3opYt/LaMRmeKeSH1jxC4rpnCST1NT3gCziuA4f+uqwxpUuX2F8M+wNsbG1i7PtYO3UfPv53fxSjyQDPPPUkdtZvg10Bn5EgjtGc6ZR1TUpbH/qHA2FGT7wIWmzDDzexsPhuNB/8OfhqE2WQjoI0TuFPaTN0CAgR7MliYeuTPcX/z+kthzLCtDJdCfHQcx05A+CyCG7sY8HaxIz+KrKqhpVjH8CDj78fc4tzAixw6i9hd4cZlwT/ZEFKM9heDVt37+KLX/hdfPELn5VwnZpnIwyn0rzL45Md1msiSyboUgKQTFxnSBdDjnhPeh7VP54MK9KEe0qC5aUj6LZncPz4caydPIdqsyODixr3uoygGkM/FbiuizgMZSjI4+R+JlJ105C9ibU5v1b+OxIwi9et4nliDcX7hmsN622GfcVpAbdSh+e4JaCGUk3G2p8A7frmBrLEx5lja+Lf+Ozn/lfct7iNJz7xANwKgdQCo2ge43BOQl88s4f+5nPoKR9DZ95FCy+KumwSWhgMgL1+FXn3UTz+Hh1/+Nkvip8sPfgz8xh0qnqiy+IRqnD6RQ/uxn1iaWRGz0GNr0HwNzKwpyZW7juKP/nDW3IDfe3VGPG+gccjDY9EGWz6ROY5/FzBmMMUBjfSe1OyRgvxHIx5tJT22jxqpsnn8EQBUg7maXNR8DpJkCXtr3TpP9kvlExH9kCRhMNpWhN6FAITMhpL1mZacMhCr0KaBNGGJpJHpswPIPBYStL5wf6D55vWR8Jm1Mh8L8FNgtV8PQkVZS9naJI7QHCSHdi94QvnFOJNzmMjtZD7F5m7TEwnQMieiv6V3C9odcAhHP/OwSf7qDf9QHmSWJvxeUhE5UfQrKAlCJ99Ar7TUO7fiCQjsukPA4rugZsS0EovScrDGbak2gLSMQSNknkyW/lHgnoUDuDpZ8w9l49bJgBniZJSAVkyTHksJhLYtCbj/iIScobGUfVTppKD/rNiL1ACpmUKA5nU9P3OkXBvUQmElmQWm0G8Mp4JRU0Q6THw0BPwPv5hWMfWkFy9ifGXv4L0lZdgTQKxq3EkyK5AlPEZK2tm6aMPwU2+Hlme9CSlGpL1QMQPLhEEYwsyYQkKAxb/wUArki14rFTAsZZIaHWgCHjMYzTo+foDwM2x5AbzfYgrvRCnbF0i/kStpEYpKEunionBUrGqIyhyxFmMik41Hb9GJouJ3DYxtWlLZaA5Pwvj0Scw97P/Y9mDKjpefvlV3FjfQjxlegYJODpUx4JpdHArznHEMzHjqaLgLMFNU2qYt8HNv3p99tf5EyVzU+CA7zA2f+h/3/u57/rcVd5mbr7VC7QXAzdGOfwoQ5tTE5MefVyIyj/cgMpF/R6V8q2+0g/7c+UiRrlDWfwcGk5zw+DmE8ZoWjo6dUuKGknZyxUcP/8I1m9vSWBFrdNEfaYthVCv30OcR1hYnEN/fwdrS4s4c/QoKqaJLIrltZiUZlRqkpzZ297BxWdfwHB7G4hDOFUTnZVZKIqLZ164KIDl6vE1zC/OymLCAngwnuBgOi43UFLyZb8oN4wyDbUEOnPFkmIzC0IEoyGyJBDw0au6wv6RyaEsnqVfJcOSxLfy0BT7XoMlFHXuUqkPHQlqtSqa7S5Mu4ogLjD2AzlmBnWQHUWmCBkq9UZLWFfTKVNFA+RGLjLSJA1k8ueaJjzdEhkE43JNVcXySh3NOqWggTBDGHq8szPE5mZPpF80TFdUsh1tKIWJNNaQkcZPeTcBH24kRYZeNShZnFpplC0eTpTtE/g9bPjSPGJ8NpqGia7LaV+IaZZhmJoYBwayaY5qFqHp7KOoashjS4zLZ5HhPZmBv28vwO4oOFgIsZjMox51sT4Y4Xq6gXzWx/wpB8aMirxhC2MljWi+XU5NJZ29rKPkatEz0E8q2JoEmJA9YqqYsYA2fd+SELlpwVct+d4S3CwLp3vgZj8xMKJ/UNxDw9FhN1vovPODqB59p9wz4/1N9DZvYO38+zEdJkjzKXTFR7G3D0N3UTnzIIpqB0lvAK2e48bzz6Pe6KC22EGR7mN05XkML35bJExjFNj2fZjtJTz8iV+F1zmK6XAqZt+mPsXua9/EwYVncOqx90FpLUOvrCLXHKAI4e9fx/qlb2FpYRXewhkkmoV4OoDnmsgnd7H32rPYvf4G/IyzhRRzdgHH4nlLYK88BOP0B6HPHkPNsFGLArz+tf8P494lzJx/DJrbkVR4gwOCaIr+ay9hsn5JJNGOakkq6140hE8J2exxrDz8SSycexyDyEeW3sXB6xfF+6lz4kFUKi6C6xcwvn0VZnseWWUWWuKjogLjrXX071xGMt6RJoO/z3I01HnvTVWYK/eh867HUV86Cj8KMAoGcBp11B0Hwzub0MIBti6+gHTnNrR8AlUl24Mssok0SrV2F/XuIrzOEjKrBq81i2qjhSCcYjDYlfR02/OEZRrs7mB46zLSg9tI4ylGsYI4VlGvVWBrEYpkBFNPBUhUjQZMt476fIbaiT7yqIKLT9bxB09u4U/vTHE1ryH02qiYGdrhXaQhTd9pS6BjWhSYxhniIISuZmi1KpivNaDqqVynex5hZIXleYw4ThEFLEQ9tBbm8Nq1y7K+1gigsXiiNYSuIIgiIDGQkHEuZVUhoWAevTuzAtNxcJgomqNarQqYQkCTrCauV+Kxe9gckHVH/EbAKHp4qgrqtRos3cDBzq6wQevtNhqNCu67/4ysn2GQoN8f4eBgHznZachwYmWW5SOGwxHmu/PwTEsYUgejPu4OQuz1YqwszOLEiWXMzrdgU/ptKzBMTuXJSOIewfWVAG0ZyMY3mXN4RGZSzgK3XLdHERsRDq543g5BuJSDEEojC2xv7mKT4DuJJqMI2ZSScEuuv5jfU45K30k1xv3nj2Pt9BGoloZLV67jqSdfRjRhIW7D0V1J2SUDqtK2cfzkIlYW2rCKFFWHdhn0aHURe6WtR0623nSIUX+Mne0prt0aoj+J0ey2MDPfwO2NDWxu7oq/Hu9f8TDOC9QaNZw4cRxx6mM46CPyA0R+hGBKUJxMDMpU62h1WjByWySYSZEJa8yu2LI/cPB5cHdXGE8ZmVlkaVU8tGe7AqbeWb8jfnkctBCg0Nj06hbcRlUYB+OITLAEJsHDQ59qKgy4Nkjk3mHwHpsWggUEOAkgcN8QxYaAVlyn5UIiYcgT9xCGd+QFjs938Y9+/H34tV/8QJnCW+R4+cp1XHrjBsbhBJpKUP5e4U+Q05ABxj2Ak8Eh0jyQGcmmjeDmYWN3j7EpHmmUMvKG/s/8kVbyLxgEl4EV5dCvbipYYCicsH2436f4pV/8WVx9/RKW5smknoNreziysoSjZ85Ksj1VNALusmFLImEusZER5lqeYzKZyPsmAMPjJSjDD8sxZNDTf+MCsLEr/qjqnU00LlzF7H4fFZWS9ByF6yJsenDDCJOdAV4YhrjcrsI73sV9HHofTPCctQy06tAqNQHcGCxIkDlhGjJZPpqKPtlZuitWDeNRgHXHxYVrN3H5qW9gf/2qAOquoePsmVO47/7TmFvs4u7eDp555iW8cXW9fPbiQthfHCDyHHVbTTS7DbhagWoYoppm2BtPMY6Aq7HPUqUMJaSksSjQsBx0ZmfRjwIE/kAa2NOnTmCm3SoVKIaBdquNRr0uQ10ykYOgZOft7+3Luex0OpJ4TsuL27fXcWtjHf3hUJ5tAl9hVEZRrKysCDDPtazb7mJ3Zwe2pWNhtiuAmdy/At6XIYCKwlqhHISL37n0QGUdJPeIMJMIvLNOikSKS+ULWZS7ZMVv3EKaxjh79t34pV/9VWzubOLz//H3sHn7JlwiUgSaghgWB4q0vYgY3lYCLiRJRHEIhA3Eyi4efujXkCw+jHFhiq8k1wuCl1wDKPOVZ0zC32Lx7swYfkbfUKaVKJGouxgsyPdGhUahkV9XwExSHFW38OGF2+gu6diKa6gurmL5xLtQnV9B5trC5CNYU+IFHFbQRZNVMsFo4Ma1y/j6n30J67deR61il6x92xabDS3jsKIMzKTiJ4wD+EEg/vuUinPPLtVJmpAaCGxzTaEv7eLColxXsm+hmJIAz2ecoaMEKwhM8pgFdGTgJH2xtUOQWViA5T7EYSB/ToKHBISmf2gmwzuuAQwO4r3Ce4qA6YTDhpSDrtICq2Qmpuh2uzJU2dvfkwCfdpsBeAk2Ln4Zc5UhFo4uw9AzpMEU08BGnDjQC/o250gmB0grD6BWIbtsU8CqEPweFXFmQZtbwOlVF3duDiTIreKoUN0uNLUKLZ0gpf83vU7zEJE1D8NIYIavQcvuclogA9JgrMuA7ZnntmEpCS7dCsS+6FxR4KywHhmAozDiCgFDAmkvkGXwKNGXq6shI5sQqZwnniPCQW6uIfUTTG0D6rlVNN55DkluijLO4VAcOtKEwVmpAHNFRpsgDhxd+FtXkaxvwRpPoHLQE9KSiSQFMn/rgMp6hEFsFGiQScfrU8jXCBIT73Pp+UoVGVmlfO7SkhXJ4SfrAwLdNm2CBLD7rsChQwCQewj9Y5OajVACGXlNKZ9OoWY5LFUVoFf6PdpV8e8CuHK4wj6PHyUoSPVaRIMHrqcEBw99NwVAlWFgyWbXqPQhwFfSNEvLZsHsyhA2yXVQeO1TYW/K4OnQT5QCFKor2M/TbohLJv3QCWhSqcS1k+xTgr18LZPMU5UMcw4hS3CTg2DOROmBSt9I8ZZlCKdCwwnuTezlymExVznJwyChh+xOsWzg78/g5AqCZhWbH/8kts4fhdVawlq7gfrty0h+53NwvnFRBhlRNobS1BDwGYq4Hh6ShGSL5UANMIsS3GQlQXY8wc2Y15NWHuSJk115yNxkH2z/tYGbXKfJcC3vF94/WpTKPUNLp9zUxDooYH2JBC57SAnKI7DO96Ui4wCrqsFmzfqBj2H2H/4PJfah6Lh05Zbsm73R4DDHw+A8GLbRxq6i4ETdQtdhX6rANg2xZTKsUnlyLzjxbebmD4s5/fV9319Jln5Prv6f+0zPzbdl6W/tAu2mwNVhjn6QoKLHUgSlii2TJ25MLGoEhD6cAL21V/nhf0okSWxmhEYuNatMnSWUh9KCMMayp2GtXYKbApTlGk684724s7UHUzWg2wQOVEkZo1ccd5E0jSTcYG15EZ16TeRupI6QPcLpn0rGg+MgzgpsbWzj1uVr2NvYgmUomF/qApqFl799CZVmBcfOHEW9WZGiajScYDKJENLQXMJ5DkF7MWUp09Jl85RzKFsA4okvicOu7cjkRVgrZBTwu9jQ3WN5sOAt+/CS/SiSBDbt9Nyj27aPPPIljdGxPfHkYMEmkygtlg2a005KIjhJJiPRsrjMls0jGz5uEBHBpCSGwok6TdG5WamG+KjMLTdQa1jgdkU/034vws7uFOMJKfXcCEU0D113pLFmUArTXcUn9BDAJCjq08id15Ubo0QUlqC5nC8OAnUNMVvtgEnoAdZmChyb0+C6CqaZhjCtIYtM2CxhlB0Ujoapr2G4N0XAJm0Q46zaQothB60IFbUJW29iZ7qPoj7Bg+ebeGDBgRKNMHZ40DZyGuYUBAMKYU7yfpOQI8YZqAmF/cgkkIfvj5PJFHkUCvNUNWwkvHDS7KaH54GydCCjFDTWMSLxNxugZimozC6icvYxaLPHkacxirAPv7+LpQc/huGkEH8hL+sjev1VxOMJvBP3Q20vo2CwiNLH4Mbr0JonYDCFNdpEfPV5TC6/CjUpMMly7ASUdi/jgU/8YzizxzCmZJpFlTLBwaWnsffaczj+nsegtlZhV5dJuUCWTTDdu4mD9SuYn1+B1pgXyWcWT0VelA13sX/lJezduCZyL17PjqvAtnlfpbDW3gP7zAeF2ewoOmp5hlvP/zH6e5cwc/qdyI3SZ4oNN/wx+q+/ivHWZdgVHabiIprE6IUThJSqdRYxf/bdmFk5jYDx0+kY4Z3bMEF/tlmZ3EfbN1H0BjAqc4itNsCUdDJSRj34ww3k4RBRlGKUxXAqDupkAIQZtHobTncepusijRVEiQqFE09dRTKdoMh9JL0d6NMhdIWyW8oH6VHJgIUEjUYNbrUiTKCE02fLhcXflTPcYATdZPANG3pN5MHJqA8EA5l0T9IK4pBSV1eamSAZIipCqo0w9B1Jo51YEUI3gqJXsH1Vxwuv9rARZEiqFmzXBi0z7WSCsZ/I8Zm2hVjREYiFBVn9BWaqFlZmqsgKypNZ3JVFu2YwUIVMxwSTCdkmdeiejWu3bwijcWm2gxOrK2g2KogSH9MgxHBQ4KVXLiED2eT0UnVRb3oige/tMh08Fpn3TLstAOfd3R1Mp7Tq4G1FFpwjbAQ2JsIwYCGsldJe2h+wIJyOxsIoJMNof39XErZd15HGk/vNzs5dZHmMasXF+TMn4Ee+JEKbmi1rt65xoh/h8vUNTCIN7VpHpH5elTKdGLYXotbMwR6Wa2eelnYgrOrlCefQiEydPBXvW2FisSBPXSk1CNaS5cWCn4FhbA34MR5NEZL5opkYDHxsb+xgejCBSb892ym91oocj57p4BM/+gQWVmdlD7uzdYCnn/w2vvX0FYSDHC79MIV9p2F+dRYLiy1UHRWeqaDhucIgNxwbsV76uRVJhCwJEUwibG4McfHSNnojHmMF1ZqC4XiA0YBsM+47DIJwhGHG/YfJvUmuSnMXB1ME0xGiYHoISGlod7vSqPE/Bl8waIYStHvrM5sSpqhy4MOlm1YEtBuwXTKWVWGUZRGDxSIBAyR1m8uFgKe8Tmz+qO7XBNwsnUFN5Gz0D1ksZRIu110yacqBF0E/CTUjhkGJO5k0OgEHAmsM6SCzJseR2TZ+7EfejZ/7qcfELoOztYs37uDl115Hn8FHigFFKwt/AS0ZmHeYnk52FcFNHjOT6skuLsFNStIP5ehseAXcJDj1l9jzSPruoY3Om/m65b+pyOBxzbkKzjbprV2G5vAYf/W/+QW8+vKLqHo1zM4sol1vY6HTwdqJk2gfW0VA28RDpie9aVkfWWQDinL4O+Amn703mZuUypk6LNeCkebok9lr6bAvX8Hyt1/H3O4uXCuH3rREaqjpBqI7e3jm2jpeWlxG/MHHMHekg7k7b0C7fgPbxx+FsTiP0HLZ4cLICVawiWQtUBro8K8MrpuqCXb37uLuZIo3Xr2AK09/HftbN0oZo6HixNoRPPG+9+DUfaewN+rjS1/+Ol547hUBKCh/ZrNK0NTIgbXFRZiejb3pUCTfNdPG1u6+1G1kJslQ8rDsshQFNddDrT2DQRhisLctjS5fa36OYDyfpzIBm0EQ/PfWzo4wSHltGRZD1ivtGNrttjBiWTsRJCdgxduVoTNk9RM0Yco2nyuCnTPN2VKeSF9R1xbQigxdgqcEB8I4hqXZwl7LctZDXIxKSK/kUTNoiV+qwXM0FCmHfDk0w5Pnd3tnCzub6/j/2XvTIMvO8zzsOfs5d7+3u29v08tMzwAzwAwG+8INJAHuokVSEiUnSqzIkUuWlB9OKqn8iFOVcv4kP1Kpiu1y2Uk5VbE2ayuJWkipZIkUCYDAYAdmMJil9+7p9e5nX1LP+90GIYc2YUhUylVoVtcQM73ce875vu99n/dZmtUKpuptPPToI9jrHOLKy1fQOTqCQ1A7CIV5a3o2NMoeM0pjGZDHodcARkHmUhOoN3Hh4V/EyGoKKMVniL+LICcBTgE3WW9LyEoiRU0hLL9EwE0t95FSYs+aVi/D4rRHy1S9FPhohLfw6ek7+PwDNRz0QryxO4A5sYjpey/BmT+FUHeQxSK0xyBhuj2BFj7XZHFqCPw+Dva20DneFzYuwSGCK/SYTyMdtXITM9O0cCgJs51yeZHoCkBjydkcMvWQYDZVUbQsIDOZUex8ynjGE8gN+bo1We8cdIW0GEhSuK6D6dlZVLwS0iiSgTRrZv5JyTmZvfwgkGCzFuf6po0G/fTGgwy59/LBvZQqrBg6JbrcyyiJDUOUSyXx9yQRgb+7oAQ705D5e3D1GJlB6n4BjexQmR1xhaRIdAuuZmGYGXDMFBO03pB0aQ7YyQDW4Vsp6m6BOFXM9Rp9h8tVGE5FAn2gc79m3ZJgZDaFyWaEBxLwJ/t2QjYscwECMAus4dBP3xUP4FIyQikh+K6k3D7l+zmBePpPEkTSYCoUTs4IKhHLrivkD1F5iUe9jqxchrk8h/LpBSRBDtuN4TkToMg5ivryXlknVMsVCchkb2rG+8gOjqB1A8lASANfgE8yPaUfTEJZowSieZ6QdCDp3GTvjl+vSbYkyRWi2KL6gcCmeg7EyCdNhX1KmTDPQVUBELClFFlXgzo+V3UGnSo2oeN4qFXrAlwe7e0hZUibMDbZ+xkC9hHU5/snIy8dDcBWpGybqEYhKswpIKmF5yX7KgKHSQaP/SmZk0L04SBAEDABJE/ATaUV5NcpBqaEt0swm7JJI5DK3kTCkAie5pmwj0XkznOEQ0Ha51C1xD00SeBIn0bbNYZlFWLdI9aiBMT5vhcAACAASURBVEwJLNLrm2cxz00JoTUlBZzPIBmLlKfLW+eaJAhL+zerEM/YUaWKl1cu4c7yFNpL92CZz8DxBtLf/2M4z1xFjXkGvWN5tmlFEKS5Ai3H8RPCRtUBZwxuksXJaxLxU85adQ0IblL1QfYmVZoug4r+GpibiShIlD0BLx5BfifTBNzkfUltXYBWBhZxcENQ1aM/KUlMXFt8L1UPKAHmXBPNL34FjR/7xfFdNHDj9g5evHoDd3pHYqGk67Zwhwn8Hxs6LjQcTHtUdJCUZKHEoab1gSz9vSNNP5yv1P4h09Lfxbw88bg4KQv/Q//7A+bm+79RB3GBtX4hEoUJBpUQM+NWLgWjkoucMAbf/29579+pwM2xl4gcBkqCJs0FO+0wQsMx0aq5irkp6dw6ztz7KLa3D8XTUsz2bR3NRhW1WkWCUGzHxIcefxiTjZqE+TChkB88APj7TMpLqBngAQwTt966ibdfuSbsstbkFOjOQo+oueV5TM42keQRjo+6Sv7IArJQBY5yyRwngErnoiQNLGQLnbIEA6PeQKQXM9MzUhyR+cTJs6Srj4FNuf6StC58FZnKUiIohQHoe1hBiXJNArwF2UecmHFjpbRUNCWIo1CmwQmN3otcptOOq6Q9PPA8i2zLXBhoJ5Pkk0TiSrkqhZdVIn4XwnJ1jIIE+/sh+j322wSQCb5StqPSwmnEzuvPwlE8btgEM5mdjEbxJlUxiAx44J/CmGIAD4sF20aaqTTjLO7g/ALw1BPTOH+2LJ4lTAAtcoKxBTQ7Enbj0LewS2P/nUMcr3VxsDHA9nEPJXq0GUoqrGkBzs9Z+JHL8/jIchN27ouPSx65SFMCQPRtUt6bLEDy3JLmvWB0kjCgWLRm0FiomkxDzqXwJ0jNg50G5zTWF+MAFoe8D4mG48hEP6EHywBVB6jNLME5+wS0idPQixhG3EPQO8TU5U8gET+1Crz8GJ2r38XRxhaM5gLs9mnUmw2k8S6y3VXErXuQlzwYo3Ukt1+Af+NNSVPtBiGOogD1xbM4/8m/LaE8vrAs6FkXYrT2OvbevIJT9z2MUvsu6E5dnko99xF1tnG08TYm27MAk5BtE3Eygkc/pO4RDt5+HfsEN/0AVOtO1TklpCdsBHP+ftiLD0jaKYMLakzOXr+KztEaarPLjDaRYkpSD6MR/L01hN1tkW2YWQmpn2MQBhIwQCZlaWpWim8+E5S+mUNfmABD+ugkAUy/D0cYERWEfMYjprTLnB1aPhTw0I/p85ShXK+jZnvImRDLxps+sHzWyIym/IkgiUGz7wKZqfMWwsmVcIb7B+V7URjI/WejIwU6vThpKcBtR6OHFIGsRBWcwrh2ZBKTSoNIKTaBHRdhQC8iF36Wo58O0El97A8K7HdLOPJNdOhTW5TQnGkJk25vpysyNt2lRJo+wbYw0inbJBtk8fQijg4GOLhDhoLMM1BxMyzUbVRrDtrtKWys35H1tbA4g8mpJo6Pu1hfu4NCK2OUxtjvHAnje6pZx8rCPGbaTfCSUna0uxvg9//gz2CWmuKnRgZfreagVS9LY00Ai6X00fGRrB+y7cSLLC9wdNwb+/oSCNCR0K/WJkuObDkD1XJJFWIEyqcmRYb4wne/K+zy6Zk2FhbmYVkGBsO+vFc2Nu1WAz5Zsv0B/EGIiXoN5+9alj3p28+/iDh30D/M0T3qQTcL1JsFpuf4CVSqiiHOZi9l/KrsfWOGARkJ+difSu4pma1V2StTNvNaNrbVYGtDr04yGTmQ8WB4ZfSDBOsbe9hdu4N0kMCxStAtSnpzPPnYGTzw4N2wnQIBJfRBjt2tAV598RaO9wlaUGmawSxZaLTrqLdKmGyUcGp6AjWPQWxk0howbVfY/FkSyVAk9BNsrndw7dquyNx5zwo9QZJRDk65JBkrhSQst5pNKakieljyNVNCrvFrRgIkqKZcR6VckwGEK+Ah/YfJEGGTNJ5rksNrcF+LlPeYeEgrqxSeS2JlEMQo0kzWOhkTPF0JKnOwxouoIM2xFYkwYcZ/PwYOlYSQrBodNtkHpiXPAadv4ldIUFJYOCo5VkIW+L16gvmZOj73iQfw5S/cD70gOBDj5au38NaNVQz9PgwOPE0XJuXp9EkmkCugBD036cHJv7PVJ6+5MDvZsL3bb3OsxHgvQ14ZbI5rnhM3H5FGKnCTASEzZZ6T6nnkk/D3f/5n8cbrrxLTRqM2icXZBcxPTaM9NY2F+++B0agKA4/nj89BJb3TTAcpAyhOwM2xLJ2NJgG6mECbxXAaF15qY9vvoYkM07dvY3ZjA87RLjQ7hT3dRD7KYe4c49Xrq/hTy0L8mc+j9sBDMOjnuP4m8v4+nMkzKLdnkLgV2Wcp/SNTlxC2ZvK8T+AytFAvYWhk2DvaRWfQx+abb+DGc9/G3taaAp9MDaemW/ixL30JH/3Ek7ixtYFf/c3fwXefu6Ik2FSDiOZZDbTnGFTl2ugHIWzbFS/w9f1d9EZ98IQ2CvracQFzkKPLEIrrczD0YTCAKYpx/+VLmGw15LnjdSFIJXVakWPnzi4q1ZoM0LkO+FywbuGz0WwyUT1lCqSAmLx/fQKgZJHRNiFNhRFIsIDWFWRh8SbSuqherQgIItZCeY69gyMYGb126asmLTg0SRXm/sI6j97ArIdKaE9UpcYlg0m3a4gLHds7G7h1/RoqjgfXsbF4dhnzp5fFtmh3ewcHO3dwvHeIkT8Sf1ZbM8A6rlKfULVL6qPk0kZkAmg+AG3mMToSyH4hrk8xa0ayNvleVIALax1JAqaqJvWBNISWMKCthyjswdQ9lN1pYcCxphOfuzgA/E20hq/j49M+zrWbuL4zxO5whNqpNux2G3sBCRWFhGCOQiqNyJ0XuGCs7FFMTt4v2gUQSLZLDMxzYTplTM/O48zSAqolF2noM8lEajIyxj3HlZ6F4AoBQ14PAjmsT5kg7we+AEhk2vE9qmFWPGaykRnOnof2A1QBcM+nB7CSSPMZ4XNAibvMJcbMLYZR8udwzzhRIsn6fic8JhMmLhmGNqWypo00DOVn8nwk61kpCHToDOKkqkvLkRu0mdDhqR8lTFN+EBzRIwOHgyPFGHXpoc0pEAcCPHd1DNMQBkfHDJI3KIuFPBcMNuV15ZrR9TL0NIJveRLqZMbcxwm/8+kMkeYJKlTC2G1Mlwq0rLKQRtj/cA0wOJOBdwFT7AlesdZnzU+Cg0iDFYmBuz8VZ3kUIaRqjHfacWBVq3BqdVhuWRinutmFpZckcConY1iHMHbpi0vGKX+aa8fwux2koxh2TnicxxqfW56rVFWQ4ct0dfrGKnbjyTBT9mCCsTKEInNeydcFLxx7KxMEJZPbshz4aYRwDJwT9lQe+7wvGgrap7AXnZnBPZfvx4WLl7CwsCgDvNs33sbzz3wHu1ubSA01CBefVjL54hCjbk/Ue2QFN6pVVJIR6jyPeP/FOkMNh/n7KuQz86/MTDExBXPU3xkU8lpR+k25OwdO3P9FDSH+krqyZeFrJ8jHUEZdRSQp9RzXrSZDDX6Skcm/91i3CyjNpHolbyd4nnNgOb6nvH48k+kzSi9R8NkiuM8gSl1H8k42HJPpyRDRxTezH/Sw3RtgvfAwmKxj5dJF1BwT0dYqwrV15N0OJi0Nlzc7mCbZJdYxKhJh8ku7rjDX/w9zU4GbyhOUZ5MwucfgJj03eZO9vy5wk+oSXuNIAer03izTKZTbBOsiU0NokknKoXkKl/0317ojoSZiHRATbLEKeKem0fixH0flx39x7Omt4eqbt/DG27dx6PcUSYve2vQmdyZwp9BwruZgskSw04DnWPAIto89wz9gbr53vOmv+yv/siz9+8jMT0DO9/rnB+Dm+79Fe2GGraECa5arBuokqCiLZFWfC3uCm9zfXKDQGBNUG7B4booVtEIixXOTVCYbGWVpUgwBpy88Ig29RB85Jqo1D42Sh5jsyu4xHn7sIZxbOc0aTxLSWYzw++OxVwkbqpzpbpSoOR72tw9w9cXXsb+7KxK9JKeXETC/tCQb0mA0EHk3m1QxOX+Hpank9Cefipqh9M7c5vjhD+nhWMLMDNMoCQgcS1iRZdpqcq0qonek7XI3xkwj0t+RRGg2aqjXydIg2yiRJlNMrXltOO+MWIjz7zLxqiMo6tiO+OXJa+aE16D6nGwunkuGpLbyNcgUzlANHkGrIOnCdHSMwgzHx7kk1hr0vjNlviuJipQpk2nF68v+T3pX3guNxuQsoljEC1So5BQshOX1qTRb8XpJWLRR2j7E2QUNP/6Fc/jIE7NI0UfI4oWgZU7fOjItPWgF2ZOUssYY7YTYvD3Ct9e2sXvdx6ATS/NfpPSJNPHIXBWXT9ewuFhBs+5gmvHeDH0q+AQwiInvhdJVFxnBagIP42UlABjvgclDmoyKVLwTSwwjKbg2xLhBvpoSkjzVcBgY6CUZqrqPupfBm1hE89LnUFm6X4q2qHsHnf0NTF96HBHZFLkDreiit38D/mEPpjkFq3kKE8tz0JMDdK++CkyuAJR09dcQrL2M4dotILNx3B+gE/QwdfYcVh77Ikqzp8V/Ko0IvaYojrfQWb2GxuJZlFunEWQszhlvlKDoH+Nw7TYqlQa0Ug2JbWAY92VqawQ+Bne20dnbRjrywVBQJht7Zo4wDWB4bZjlCZHNGlkkcmMywoKgD90uS2Gl5WoKLaB/xqR4FrYatNBF5msICOqbxEdL0B0OFgCNUmo9QYWNsGZiyFula1Kc27lqZGPK2AjQjBNYda5k+ltmFkI9l2KYJR2lN2QuihxozKggeCoDEGHZFhhoBuLcBshKyE2EbEZlkFAIMzItNIQpgUqIfUeUEvykBI4T2Ax+nCKIyMZx5N6TtcgGiQbx/B8nzhklvzAQGCMMtQCj2EEYtYDUgWv4KFccTE42JAhk505X1ijrxdxIhMFWMSxJDZ9bnMbdF8/j5effxOrVHYRhgczOUa5qePTsEu6+sCJSyytXXkW5WsXKyhKaE3UcHh7j1s1NkbVfvXlTpuvLy2eEXdColLC4MINaoyxypn63wB9+45sI6HWkmajU6bOZYWVpHh/70ONo1OriJXbt2hvw/SEuXrwHc3PzEgRDgOLrf/QnEgxjOxWRCIrnJedGjoXJZh1TzRYc04Q/GqI3DHDr9hpK5TKmpqfEf5O+qHEYoDE5iXqtgVGni0E4QhilCEYxzp5exMc/+ggaEyU8e+UF+JGOjZtd3HxrDXES4sxdTVx+uI2ZU9yXB8LAy1JN/Bu/B25Szku/LkZcsFClfQbZDfYY/FRQHAd8TC5XvS0ZIGyEKSuiXEpDrxegs99FeDwS8EkCBTQNS5MVlEv8Pq6HoYCiTKCNA4NuJ+LRxwYpM8lQY7KvjaWFaawszqLsGAK4OWUXFTJWUqbD+4giegGG2N0dYmeToShs1EJkpifgQBz7yLIQuq5YlrZhSQow93Q9Z1NqojByJAjFi5TgsfiPphzUkIHFZ43ALv2n6J+npLMEVXWDYAATihUbh+cHwWs2bfQEI+gpYTZkU/Kc4cPLhoivw1VSaZ5BwmYSdQNReTVglCA2kQOqYQOBCe4lHPbxIOGpSUYYG2dpRHl+CVlQg2blOHWqhc987D584el7YRa0VAjx3edfE//QJOa5akijSuCWLFabwOY4TEg8Nx1bEo0dW4UIkckp74Vgqs5zctyc8VDna/r3frwL2FSFlPqQZlM12XJOCAuWygGWBhF+/hd+Frduvi1nmQ4bc+05LM8volmrY+Hec5g7d1bk1QxwogySzaxnOWKFQDYUpdR8zXw/BJo42CRQReCEXoBaYqATdTB3YxWTb1xDs3MIa3gMzmPM5XlooY3wtZv4ncM72P3M07AvPoTuUR/r16/isLMLmBk8zcJUs43ZlbvgTc8IS4Znoa3TbobPTQQ7YQNbZqg2Do73JbV769o13H7uGRysrwoHqlq2UCvZ+PTTn8ZHP/4JvHb9On7vD/8Qb9+4qQbb4wGEpNyzGR2zbB3TwfTENKYXF7HeO8T2xm3MN6poka3NOmU4QsDrW6kIs3rUHaBWKcu1ERYlGTtkE0lTz/VPAKFARMac3BMDjWYLtXpDDWV1A7Oyr4XIDSVH5geZfQroZHBIguFgKLL0Xi+U55+KAIbgCOO/XEIQRgJwbmxtIxqS3cZnnGDX2PpCeKp81ulJzjpEx0SrhPZkHeVSHZpZkgF/p3eIzfU1GVpevnwvnnjyI1g4e1aeia31LWzeWkNn7xAvvviiyEk5ADi3NIfz5+fhVGpI9Qbmzi6i45fRx93Yy6gi4kBHkRkE4AhjZPShS1PlUxnT75fPaABkPRTxEFnQR+QztO0QtlHGRP0MjDKZfzzzWAeSldhDd+d5VLpv4P6lWUzWJ7G+tyugGNmJW70R7gQJCtsST1RhO7N44rsfq7fIvuJAolZtoFyrYWZ+CRNTbVQbDTSadQGPudf5tISincoYoOXr531l8rLcrzgW8JI1gASd0dNefKnpsaoGQpSzyzIdexESlBMwkwWthKxQvcM9gbWv2hOUP6FSmVFqLnsZgSXWi2kmtaLsIzI4oW1CJknvkjDOf6eiisBpkQkrnfdMTh3LRh4EKJJYMeoNJrILhCeAjTD2tATpIEU36GGUMHDHQmaRPJHBzigR5tnNZzpGrtGb14TNkFiRDBM2JiuX4FQJWjREbCng1qRvKXMDDAYAkhXtwU0jlKpTmCjr4FicQzGGGiVU1eWF7LmZQVYe+XPKkiqLlYelcqqk0odhT7SdCoARVWX0XTSQcF3aHDzZMrDWcARdoy0Q1wmZzwyTUTZbtj4BK+EgQUd3eAcJQzXdMmpWGRrvYzAUX+3CbgoDn/ug2Iq8swUrdi1l4uH4GJI+TXWXCoArOIwMZU0HkQM/jhAIKKmGJ7xvfF5Y95HBqCdDrNx7D770kz+Fxz/6UcyfWhA1y2jQw5/84R/gX//yv0IADn5ThP5A/JJTWoHRhzykz6YFz+X61mCblgowkmGg6hmprKOXbqkw4NCGQaGw6pyS85YEF+W1K58m+ziufJ43CkivuDZcUTnw/7sKCKPX6Ph55n0nK53nM4ExkecLSGoLIMl6hp7BBMYJfoq9BsFLMaPlMNAW1UNOVipVF2S/MjiJP4tnOvdaWUcqoGz3eA8bWxs42rqBm50BZhZmMcHhS28o7N/cynDO7+OLN48wSRZzriHk2h3nf5C9yfsmUvuiUCFAY+YmfZopojxhr74b3GTPSXCTDFySOP4qnpvC3BTPCa5jqlJ0ePQWpXLmBNy0dAQG65cUHm3fuCdZyjec9ho+z01TR41Dmp/4MVS/+gvSGxM8fvmFl7G6ugWfQw6rgMt6wbVhO9NYTwoslCy0SpooP3m2eRKSqBQnH4CbP6BE+yH+s/YPXzoo5FAYp5Ip36H3/98iSzdv/RBf8t/sj/6bDBTaimJsjcjwMnCa4CYPKREHEfzj+ybjiYDZCdTzN3AthMquMEGRbEvFC2g8eINIHVge3SYZdsBTSsc9D30EO9sHwmq0ykw6tKDHKihjYfEUHn3sUQEJVNiNSk9MCW4Warrl95k6mYksF5qFyI+xcWMVe3ubcKr8uzIKlNGcmsbAH6DX7wi7R02sVaq8sDTH013pazhlGxtbnxyeagpeoE7Pv1pdWASUW3I6zcKJDfe7E1mF4TKWtylfFCUXoQRTjN3zZGy/wkJEecjw0KI0kr5CzWZDGDCdThedTg9xEMv91B3K8EKZxpEFOlGnt2ZNDlgaynd7Ayly7ZRi7EjM4unx1h0ooEZnQ6vRpypCkVKmyQk/mRU6HEkzVM0xW1YCRJRwS3PNCbci5ypJOgv9sfQhC+iBREQnwNJUgi995gw+9rFFwB7BT0ZjawLlm5c4pshprCyW32mZNWhhDdvHEd5+28fG7X1srR9j/84IvUGAJByhqgW4cLqFldNTeHhaQ6vC5t+G5xISz6WgyhOGWbGxNkWOxEKCRaqk9fFwYtHEfSuKlbyBa0MaEjUMYII1gZTDQBNws26GaFVSmJVZTF7+ImpnHhZfJ3pu9vfWMX/PfdjeuQlnlCEmiKsNJRl3wpmFUWkhb9qwwh4OX3sdbmsWumchHewi2ruN8OgYeeqp5mp0iObcNObP3A+jwiTkWDEIeX0yH/A7KEoVGEYDw5zMLSY5x9BHI0SdAfTcQmF5yB0DYRERoYXFYiJNRXLHACFOEN2aA48TWAa1MDFyPGGW/YLyWcrUGDhBFhcBUpMDCrKvCHowLIQyqQJZyAKelgihHPieV1HAOqVNTopYH0pBQPljAEs8nfg00YKCafRsR8me1DIHoRCIGHqjI8oNREUkDXLoF8KWpG8vDcmjmN5qGpKIz2aK3CfbLUOX6ZaGI2wHPykwyiEph4qlkYp8TZjTKZMgCWJyQVLKoyOkOTqfR5GnKKsLMQ1jP8RilBiPy2eogsIoAeUYhRtCGTSW4QQG6vEQVs1CtVmSVO7tPaaGp1LUkmXOpne23cBDTzyM1nQZS6dm8W++8Rd45cotpGxcqvSQK+HLT30KF++7C7du38bm5h1MtaeFsUrQgYOPlABbAfzW134ftckpnD5zNwadPprVKpaW5mG6BvqjAbTUwtUb63j12m0UloWLl++F4wCNkosH7r2IsrAWGdpDdmWBs2fPiIcdX/O3vvkMfuVf/TqOjrrQTRWWwCk798JGvSKpss1KRYYOt27cxO7hEQynLPffK9EXmDLAEXqdDkr1JiYnpnF8Zx+Hva48W3GYCtv08sUzOLXYQj8YIkoN7O/08fa1TQT+EMtnW7j3/hk0J3X4YU8M8rnHxPQ3kfVJ0JqsWzJQ1ICCERkE9Tj25yXPaN6fGgoUjcZ+WvTW4tclMUaUeEtYAYcytEtJoNG/lx6IegFm0dHLOM58kaEaug3bKMFhIBOBPDI52AyYDCHKYDoaahUbVddAydbhlRxUmlWR4ZNhFMQBIg5F0gyDYQ5/oEDGNBsiMyqyRzGMIc9DYVkSQKE6gPJ0gmgOrRgIsJFJoJHBRNt9TdgftAJJQw55+CmcGvkeVZ8pr1TLYZItJZ5ko3mK2SjDHrLkFahJgJJNB4ts/vtf8p0WawDFbiJgxYAoXcAM9SEtKC//OMRFvJg5IBBbFZXUSpYbfyZZQQQ2yRAiC3xupoWnPnwvfuTT9wG5JejYs8++jK2NbeT0kzZNMLlJGJlktL0rKV3S0h2mpfP+KEBTNQlkjhLcPAkVGvtnv8dgRcFv322/+a5QCw4kLTGS48Lg9YjwS7/0X2JjY1WS0f1hjHqthXOnz6JZq2FyZgqXHnoQsB2wdwoJOBU6HMtBLszNTM6AE3CT6hDWFaqmMGHS3kCzUM4HcH75t+A8+xKmbR1VPidlG/Zdy0hiA2vPvY4/aFfh/MxP4/qNDbz659/EretvirSfJzYhuKZXxYVL9+OJz30WjVPz0rAqoioZb5QpWkj1kswFDg72cDgcYe3qVdx69ts42liF5dg4NVsTNiCfo7lTizg4PMLq+joGlPqOwQbeW+638kAZPJOBllPGwsw8qtOTOMwCrN14C2cX53BuZQ5WkqB/3JczNyWYlJNBn4p9AsGKfq8n0lUBAtj88+yWEEQyzBRQySbdcT2USmo9sdaamGwLQElm9OHhoTzrrGsoV6eMm7XoweEhDiiTz4Cp9pRIpbOMg15dgA7WOwQ4N7d3EY4olebwgUC+QtNYs/GMEQ9WYSYRJCLYxi9QXp0FJebUlUpJbuBnf/yL+MiTH8HVtQ1cefUNYWdzxWZRiufIhCdIWBR4/OJpfP7TF1CfnEc3X8big4/hhdcTrG6b6KV9ZGTLkT1K2a6ALokAcKz9OEinlNuMuVkOUKQ95NFIvH/94R0MhpswNQfTk+dgN5aRO5TO0lfa4hQQfnoLB2t/AT1LcN/iPIbijRlBzzSMkgx91uOsp8iYF3BTKZxYM8osMtMwNTGF8xcuiKd8ozUpgxJd475MmX2sGgUyBlkq5AX6/SF6/T78zhHSYCD3hzUb34ec+QSoeEynHO6oQT5T7zlsIouTwwACjrJ2ha1myGuUfUdsKRQI7tLfbgwEiUJJEBcSZAkuOFLLyDBF9hpXhre0kxFmOu93MJIimAoFri+CriLxHWuIqTChvzJVS3xOCRjKlqLlElDHbAT2Q5nJc6iKEQkOOgN3OAC2hcEHx4BuKSsal5JnjSA7HQAVA0EeP/ZP0RC5SRiKIYBM86ZnNUSSb+lt5NkImePBJMhy4oFJ6T8HT1mKqsvwKw0lR3lFS302Ingsolw5/8Tzm7YDUSwAEINVh1mGTpZgyL6LjEojhmXzOWewEGvPsjBzZ+YiNFo+iqiKPMyxsVlGn4M8bYh6pQpHr2DQGeG40xElg0HGNANWaDnCAdVJ/oFItAn65RJqQ3LFyX0WdZmEvHE4nYiS7rhPVZoC22WuRZWXJKorCTu/1hr0ML+8hPsefRSnzq6gOdVGe6aNiWYd+9tb+Bf/9J8KU5P1Y8CMB8rax4OWhCFeDKIhC9+pSS9GlRA9xTWCX76PpEgl+NIje5PAuZAsONQz5VyjokzYwzyn5PnUZX9TXCBl+cWBqwwV+W/0erc98dkUANgypcfhvZQUc8+Te6HFhdiU8O8IAvKTa0HUhVSoGSrATcJh5ZzjPsbfrzw35UwnuFyo3pjvnF/KtHL22WFwhNHun+Kbz68iMWqYbk5KrcKE8bpW4MGNTTx9bRO5p2Og0z6Iwyj+LFVmS1r6u8BNuTK6BoKO5MRLXsW7mJuUrwtzk+eOgJt8X7Rn+36BQnx/KtD43Wnp7w4U4g7BapAECdobCAidFLAjdT0yS0dkGRjRG7dIUDI0lHmNTK4yEs0z+GRm2wYqZ0+j9dWfQP3LPyevkW7OL73wIjZvbSAmiYQET9YuYnUyg9UowbxnYtLTxNKCNYyAmzLAopEo+wAAIABJREFU/QDc/BtAqP6dv+LfKUt/B+w8AT3f458fMDff/+3cD1NJSyeDY7mio2apQ48nqZAIRar3PQLC+/9N7+07ZfKnLBnf8VEi80s+OAn0KTM1UHiOsKKUQ4qOj3zqR8RPj2bxUg9qZMOlUlwS3LTppykSVTaElBxy82YSXI7+cQ9XX7uKo6OeTIk4feXHQAzkgdPnluG4DewdDMRr77jHpN+OFEg0gWYxIKlzJ4CdyB240b8bqGQBpvw0OalrNltSXPEA6/fGMqdxIa9AUpUky6mwAv5VpyTDIjmg+bMIrlL2q5g+JVcxfcgKJZBULpfglXgIZeh0j+GP/HHjSvN/E161jiKNpaDiwU3JDD2bWIizBuTrEw8bTp904KgXYDBieBAZo/RwG9CyGa5TRSwG6RmmJluo16qS6nt8fCgNqpKkloUFxGk5izVhLcj7YlFBULdAmNWRMAkz72OpHeFzTy3iQ08sQndjkcDQE45MVFMzMGT1iwQO5VJagohS98REU6vCduvwKT0bpNhc7+Klm0d4Y+0Q+2sHKPo+7DhGu6phca6O8yszuGtxBqeaJdQsgqVDkQSx+JLEPSm6FUAjmkHx5qE/E2UWZI+SdcSkxneDm8Chr6Ob5GjaMdpNJgdWUFp8FM70aYR+F1FnH8WgA3dyBoOjVbhRJsWpbyUwCgtVlFE4NvpmBM8PoR0G0hCRbYzCh5HTXN1BELsImUwbHMBpuKg6jXE4CosmAokpXDJJzBwRF1VkiGSC8l09jwVkscf+oZllIbM15ASoGRhBFmKmwU9yZCGDU9QBW9NZAJNNGQsTQwB5w5HUysIg0E2gJRUwlB6rBI2yXHkvpRonsHyWCV3SrDwR7z2J56TmisE0BnAnGKJzOEQo11FD32ezzoKlJEDlKCPQSODJRkhQlYwRFtAM0qAfGCV2qYXI5vSZX8fgSQ0xfRelvKBVAgSo0sq2eK6abKbJTqM4jIyScQIwGwCCs8pOl/YEDPQyJFkxYINFJgMNCuj1SZN+PQYMeqVyUs0CNEMSVZBiAijlyM0+ijiGEVK2z/2qQMWxUJlyoNs5OtuHCIYJcgY1ZBpmmk185GOP4OJDF3B4tIalmSm8+fotfP1Pn0eYGzi9soDZiSruXjiDRqssIWojAlYiHyawmaJSqWFxYRllE/iXv/JrsCpNTEzOi8yb+nrXcwX06tN3lAbs1RaeufIK3HoVP/XTX8Xdd51G2O8hGZJxQDPZkhRqZHTGEafLFly3jLev3cbv/c4fYH19C3lhwfDoMZejXq/g1OwMSo4lcqxBl3voCKnnCavRNJiyrGNpeR5T7aYMfO4wDTxVHsVHw77YHFAaznRXpF1MtF1ceuASytWWfO2wn0uQRK1hojHJgJhC2KRJooYS4ZCMJLJyKRHLENPHKWPiaY5IEkZzaBEtNehBx1Rg2h2QLU4QXX2aDBEzRyI9J7hO7136j7J2kR2AeBXPJ7uEOA1RaEx9ZwPP5tKGR5ZDRk1vBNdSUiNKi8WTlP5ecSgBT7QK8ZNQQtR4tmQENti4OfTSK0PLSrJ3EuaPyBoay9TEpZkDAl51BliMwwIYVMR9QBo4g8MgxUBiA+LYlOJa0FxTwCCCLSILFxm4JowNnkXCBiVIyLUgzBC15xEwYFH9zofYSnCPzxULbCx5E2mnDAZUEyTvWZicyrxFeVqqM5PNqeE46lqOgQYBPNlQj4EXaa7SFFP1Kp76yCV85W89IoA0McNnn38VGxubEkRhj98Th2sCbo6ZmwI8nICbtguXDCIBN1UCqUjuyFiR5lE1uO/QgP695cwJV+jdX8TrpZhD0jALo0hQfzm//pt/8AtYXbuFw71DdI4HaE1M4/yFe1AueaibNi5dvoyplWUkuimhXgQ76CEsYVNM6x4wUMhQAScET0SWrphfOteg4aDa3UHwT/45mm+vY2GyJRJlkkft+TY6aYI/e+Z17HzmaeyeP4ev/eZvYv3Fl7hBynsWNg/ljwKI6Pjwk5/Exz/7WUzNn0LE55NMWqpfGH5CFjwS7B3sYzCMsfnW23jr2W/jYPMWnDLBsCbiLMH+8ZG8TjLseDU4cBDZrUZQ0EF/MJLBFGsgK9cwVW9gfn4GbqsCHyluvfE26jUHi8szKBHczw2ExjgkJiTYozzZBQ8kO5A1H9l2wsynB7lilJOZrIhZatDKokql7WpoTUxhbm5OPG0Z6EPAKgoi9PsDAWC4n2xtb6tBANUFrouSa0l9xjPQcx0JtbG8Em6vbshexP2HDzVrt0atjIlWFSGDUbgfxQkcdu0E+jOG5ahhjGXRasXD0VEfo8DE5x+5gImpJq5cvYGrt9aksRcvW7LuxtJNEhcvn53Cz/ynH8elhz6ErdEMOuYs3lrzcP3GsaghaFlElJWDB/pWkm1H4JCDXg7hWcdp0QhIekAWoOC56o8wHGziuHsNRRqhNbGMRukCtFoVqQfYkQ4nTLGfrePw1negF4MxV1Bx5FSwCINm+JQoX2ZhSSq3cwHcuM9MtSZw74V7MTnVFmm51KVCz2QNBliOKZ9uxZPQQrdUheWUJBTvYGcTW2u3JKmcgCOHPbSZ4a8Su6YoxPzCIs7edbc8D1ffvIrbtzdQLjtSA5+woDQyKm21D3Bf4jPCoUelUlVWSmmCgCopejLajtz/ZmNCXjOBIg7J5c4IK1OdLQTSxOPe0DAKfRx1O9g73EfU7cOOEsCI4ZTKCCMyLX1ZI5JSL9nTOYpIDaToZVhrWTC0urDqMwZwCYvOFpstlA054xzdFVWBkC1kuKVAdWEtU3VDgM0hw5Qs3GlUmnW4FQsVngF5GbE2Qm5ZiFibRb5Y+2gZrS9CDAZHGA0H0PII3tgX2DY8+b1+7CNIaXkVw05Lsh5zg+QGle4tfSVBKJ7FSYqQe41tImQ/4mjIIwen5118+UddfPITGgb7EbaPNfzLfx5j69CGXrIwOdGGpdk42N9Fp3+EmdlZmGZlrA4QmpDqZYU2r9ipIj8fhwYpgsW45xyzN/k1XLs8W0XSzfOKzyXPG8nxIRlChYeysGxOTcIsVWBXKvDKZVRcDzXPhZHE2Lq9ijzqi2cl9+DaxDQm29MymOvs76N/SI/TWKwj9LKH+mQLZbeEwWEXW1ubGKYxpudmcWp6FqmQLJTnJgPmaNfC505sxkgSoYMtJf0KlVMg2zjDgc8f+11yaRksJO9I+nqSYlTNwGeeQz6GDabxQIYGbHNY6yirrnEAhDCtSaRJEYa+DI94Den3LPZE4xAtWj/okYkkoUUTe25FQugf+qh6CT7xVIiX/s0RVo9qyJgBwEyDkotTzSru3VzHk1e36RQmaHmQG4gLApIK3ORNFZ/LXDE3/21wU0KQeAqx1hHPTd67Ai69lvkzhLn5fcBNuYbcm38QuEkvTZZkHBBTowhYUQ6HtkV02KXdP9VJ3GPH4GaFQxKioGIxlyGxDKRVC8Zdi5j80pcx9cW/J1YEkabj5ZdfxvrNdUThSCxFSCaySrTcaGM1SrHoGZJ/UPJsuMLcpNf8B4FC7w1l+uF9lTA3T9To7zDdpIId+1+MfRffy39LyMUHzM33fbf2wwLbBKygYammof6OFne86Sve5Hut6t/36zj5RnUcKVr+CUmCx4z0FeOkcXodGSzsJUGVvjk6vvCVn8TE5LRM8pKCE7dUUjnZMJERQCCNTSYPBE6WePh7ho24N8JbV6/jlSuvKgNksbo0kLEZ9Gy0T81jemEZuulgd29fUlVH/gBdAncs6DVOY5mQRpYJ/ciUz4skYArrgyxAJVsnC4WHQqVaQbPRkGaAxSNN7NmIyOFJyck7aeJsRr+XKK6k6aqRYLM1Nd2SBFAp0pkmOfYqKyi9CXpy8HS7XfTIeioKNJtTaDAtVUAlIOZUidN6fwR/2EcwNkkvV2uoNVrS9GqUNrsWhnGMo36AQUBIWR2UZGtSio7cU15i1QrmZmZEKrS/v4leb1/CiKamJlCx5tHt9nF8dIzAD4VpIKEjINOTaZgqdZ0buKEPcHoRePJjp3DhwpSwALPIgKu5Ej7D8WyJ0nFKECxKjFOR3OhMH2BTrftwtAATNRutShvDQQVv3E5x5Xofb165hcHrq9iKKTcdoFxEWKhXcGlxGg+stHB+zka7TCkIi5kR4iJBTP9HkvBYIFFWZJUQaB4Cgrw0Jie4OS6iJFAoBY58Df2UybgJmlUWtAZGYIgIQbEh7MRHVQNGqQVLG8LiSWlqSFw1odSCnFitJLu7fgFrZEKzA6QmiwSmoLMxraE3shCPfJh5F/XJMnKzjIT/bqRwycgguMbnMfJlLTgpZWBMJOZ0UugRSupEho9tyNrJWIAmBHNsZJaHiIWy5JQog2ydEuwiRWISdCHg7InRO3Mwx46z4sfKa0cpr1YQJFchJUxiVsb3DLHIkCAStmWY5IgDsoV5uJfxxuYIr712B2lWRo/T3uMABVnDBBy0GJkTgFWKljN5VXlpMEWVvVKqRQI6azTOr5WBjAmxoUjGdTOCZnPqb6gAIBa7VQsNU0M1CqAPOyIXSjITMYt4TrntCqKC0nVWtsqPzchTmLxWBDo9NrwdTFeBRy4tYGGGv3OIYVAgSBsYDrp461oXm5smYo1N9QgeUpQzE6lh4KgCVEolTNRmkGQZ7hztIBmEcDITlaqD8w9dwOd/9Eso6xnefvMF5CZt7h1865sv43C/j8sP3IN771lBeDSQFFsWm4fHfWHJBNFAJr9333UBTzzyGOLBPn7za38kQQWO18Qbr13HzuqagCBuqwHXtXCazKh+gJ1OB2fuOYdPPv0kTs1PIw9D6HEBS3cREHg11Z5GZimHSq3GJDbX7+A3fu238fprbwIOE2gJDOVo8WdbBoJhH6NeR1jPS8tLsCcmpWFnGBmHKe12E62JusikNjd2sXZ7U/ZoFv40IXHtKkydAFcHtbqGC5fultTtG2+9jUZ1TiTkYTJCmAwQc9/IbcQECEgnYeNIdqWANPSoIlip5KeKfU//UgITBMsVU5hNgtrr+I+UVTPtkn/PIAK1N5M9yL+nR2eh52LxEWuOrDEB1gTkHifjcffUCFyHMINEnr9IpOB8XdRE5ur5o9w19CXEiT+bSfYc2ik2hAMtsmXvsa0MkcumUQGvtuFIGBzvR9l14DLpvuLBKGewKXcnK4csUlOtGQkZKnIBMBl3x4ZZPJ4oh6RNC0MG2NgyHZpd1Jg9xr8nCCLBBBLUwPOPoRmUXZJZqAAcYcSQOcrG3/NUH8mQh8KCaYwDV1SmtJyH/CYOZNhcCruWLFuy0PlJhh09RSlUJ5jDewILs1PT+PxTD+Mnv/yE3Fs2UX/x7eekOSRzU0nMyeIhG1OxqUSe7jD8SgW/0JP7BNA4+VPJ0nmGk62iWDECfv0AYPP7kTvlbB/bYkg4Ip85MQ/jZ4pf+sW/i1dfvYKN9R2eiFg+s4LJ2TnUK2VU0kKa24sf/zDcRksGEikBe8rNRemXCnOT/poEV/hcK1/JSFm+lE0UpoNyZwfDf/bPsPTGNhardehVE7ELeM06/FTDvyBI99Wfxm9/41t468rzCPr9cQ0mxgAC9JOFI0yhvMDTn3wa9z7wAPSSJyFSDCPMdN57i0kPOBh0ZOC8u7qBt157CUeH2+IT3jTb2DzYxcypSYwYrBEE8EzK6V0Mg1Q87gyL9YF07SrRuchRLjko1UvQS4qBtPvWLs7fu4KLD1yQ97x12MVe3xcZddk0mRkIm+netBYYA9RsRAV0p7LAMuXacY0SOOPXkb13eHwse2er2RIZNMOGvvvdF3B8fIzJqSmEfoRetyfAeMkr4ejoSNKd1XmXS7NLm4+52bY0s2QbTs/MYf/gCFvb+wiDVMA9gstnV2bwyCPnMTnB4LkA66ubODctRGNs3enhzas7ONjt4fTiDB5+9H786r/+Bl547Q6WF9vYOTzG0WAoe4iAVfkYtGDzLsNWHe0mASAL08tnMHvPx2C0LmMYN9AfmRhFrAUSoarz3CXAyVpBgB0Gr0BD6AfI4y7yrCdDGQaW5GGKkb+J496ryKMu7GobU84KTL2J2KYqSIdJhvmgg+4mPZF3xnJlImw5hVEikaWfoIAnDn37HBk2mmYJlUod05NTaE9MCnIzGPQwGHaxd7An3tF81tRHAbfkCXlh6fQK2tNz8AhwWg68ioXe8BBvXb2K7a0tAUI4wCcRYMghXZygXG/gvvsfwOOPPYYoCPAbv/7ruHlzXRijUkfSasM14VSYiK5YgEyk9solVKpVAbqHwwF6oxHsUhmLi4uSzE6Qh/YStNwhYC0WU0R8MsqMOdAheJ7Kn161hHqLYH+KnY0dbN1cxeHxlvhR6hoHTPQY1qHLZjhEpkdITQ9cuFRH5NoAJUrLk0DYajkZllwn9PMrM0jOQ8lmIFGOJGIomykWUxIww4EeYjTdCqbn5lEqt1D2GipNW49hcvhNT10OZOnjGWvCaDThwsjITNVRqtnoxwG2bt/E3totjI478GzWFmXotia1WBAFQGLJ/ebeHdK+gL60MFAhPJQWCOjfmYUo7CrykoPCypH4Oi6c1vAz/0mKr/zICLkfY+1OHf/of0pwfaeFoZ6i1mqiXq1hMOxgb38PrVYbFdsR0JkqAFoeyG9NEgFjOTwg45HSfALV7KM4YOO6FcaiMA7VPq8btOXi1qdUeQS6DYcDVk1A/iQIsbW5hXP33I0Hn3gcbrUmLO697W2MOh2UWW+TBGLSw5qDlgyVShkTk1PwylUZdNCzlL+r393GoT+EWS4jHQXw9ztSq1hkUmoannry41haPiOkFL5uBZaMXxvXKgeM7Os8+q3GQrzh0CbiUIDhZwTf6WspbNFEnm0l0R/L7AmOj/1tuc+JwYAAc7RCUYFj/G8JzeX6Sxj+5Ang7Ye+EGhY93CQoPxpVTiRlrEGYi+fIcwi9AsfxE3vXi7jH/yPZ3D9twK8sj6FHgwMjreRDoe4uDCHS6GPe9eP4bgGalmBIIHYAIlGbszc5Jq23w1uknXLnlAui0pLpyydXqP03BRwM8skGjLn3k9pPQel46+jdQgF/f82uFmiMqcoMOKRLbWhLon2xB8IbvJaET9xOPOnupRBoxptFyyxXuC54BoaqsK21dSwl8OjsgN9qoxiZRbOk5/E4lf+K/EOJsnkypUXsb22K8AwzxAZtNI+x53GmsjSDbRcenAqv3uP9cwHsvS/Mv70V/0B35Oln8jR/4p/fiBLf/+3ZC8qsDHMZQM4W9PlIDRoBs0mhpXHuP5+/7/hP/A736XnOhGtqfATNd2NyWKjTK7kSqEkMsFcxxMf/RS2dw9kw2ETahrKR5TFtWXSA4xg1gjsn2basxQHiKzSMHIxbVf+jwEchwybMo6PBwIOMnmSEzeRtrHJsW0BS+mxJM0eJ2k0INdk5oxypSRsUcrLGCxD+WkckR2UQnNzSSSnVxCbFjZaPbKYfEoOlfcPTZwloGFsWM7/f9IUSTknSZ+pfE2p5EpBmiQkySuJCA90Bj84VoZarY5KqYxyuYphr4+93TsI/VCYqQwn0lwLzXod9bInacnT7SlU6zUEcYz9w2MMBiNUdE9kxX6U4qjbR0J2nm6J34oIWYS1SsZRgBl6TDGPoohRKluYmG5ianYKtWYNq6uruPrmdbhOWZKjhyNu2gZarZa8142NdbhOA6cWJpFEfdx1roIHH6xheiJHEZiwsynloWiPJUOcVMrk8UTa/r2nJdf3BXhltcy637LK8OxJGNoERgMd3eMEzzx3Fa+/eRM3bm2j0yETskBdL7BYMXF5ZQL337WMe+9uo+rxt9J3KhBJFguGsVhTTU1TBYQI64hQe56L/ESmmTwoLcqNVSCHKKjkMByrqWRqqtaHXVjQ+KyxcKIMiQ0Gp4tVgoYFUj9ESlmKAANj1g/vRaoLW4PNLoseg4xAgrAEWwjCUHYnYTgq9Z0XhKCM+AdK/juBGCChd6ueINYj5ARfMjIOyMI88ZkibYyyUBUexSsfoUzermIZj4e6kgg59jUSljF/tiJdy9SZq4TDhVDAEMWOifMcw4hFcAzT9ODqZUSdENffuAXD9BDGGfYPfQz6lNymcGnC7dB4X8eITG4a5MvrYtHOFxfCMCk59zHfXsColyCJUjSbdVSbFbnGDG1gUNje8S6uPP8SoqEGqzwB3eEEmSxanVohgAbgwh5SSYtukqBKsSAZqIikkam6U9jZuoFL9xn4n//Rf47L9yxDi3h1HQFYDwYJ/rv//v/Ab//+TSR5XVg4rkmXLA05mUYVsucMVMlAMTzs7/Ux8mOVmGkwgTVHq0L7hAYYJE+wksOQvc1d2I6LxZUFOI6BjdVdpGaKiI0BpV25gXQUol2r4KmPPY5PP/VhdLr7eP31Gzg+5LUs4c23rmFr745KrrYYGNTEh+9ZwZ9deQl7ox6++BM/igcfvIB6yZRwD71QvrOuy72I7a9EBUiYTrXcwJ07R/jd3/kavvZ7XwO8umIRjpmuXDtpFKJk2zh95jTuvvtu3FzfFkCM4BOfTT4DIZkqaYYwjjDojUROL5rPJFIsZM/CzKlprFxYgVm28J1nn8Hh+kABc+INfSL51ZX3k6OYLGlKv2au1RPJtYzQFFhNxvGYySXgE4viE4YuG0wq+cayK0Y4870rn2VF5xO2giQSq1RWNrVcj2SpZzn/Xu3vBIPJNlQJuMoHloQbkTOaDjL64NH7yuXAgH5ugeyTOdcep/eUhFNSljN11EGZ781iAIYCDfk+GDbiCQtDR4X+0yUmTpHJSsDSEvCTPnvCVuO6lLRXspvZ/MXCbKLHJ8+/iE0PwUpp+pQUSw1GVNI0rxMZvLQ+kbAeYYmrYjw1PGRkksAVuw56zTFIJdMSxPSJCyn3Z8hGgixLxDONjRiHc/SwInDM10rAjjJQns1OuYRqq4ZSswar5MEqTEy4Hi5dmMeHHj03rgmAZ557ARsbG5JILJ6bYzbmO+DmWJr+DrgpnlVs2BVzU/nrKcbWSdCEuv/fj5X5g2uckzOcNYOwXkROyAvPByvHF774MVy//iYM3YMj4EAV1UYb5+9aghdFKAUFHvjUZ1BZOS3gN4MVLdcRfzOGn5EFLcFeAsIY0sSTnUYQn0wgNr3OfgcH/+f/jvk3tjDfKKNWMWB5Nor6JA6GOX65ZuD1mQX86W/8BnpH+9BlKMVnm+PlsRmmFCEE0cZsVmFllzA5URPG3OZeTzb7lmcJ4EjWfkDgjOMYh6C5DqdWw8H+Ac6eXZEaqnt8JCDayWqitran5ci6KZy8hIpTQW6MYFc0nFqcRLNu4o0Xd3CnN8STn/wo3JIpQFIc8dhU5xPXA59f+uyqhHTu2WQek4mrZMkE9Djc8Meei6zhUiZEh4F4JLYaNVTKJQE3945UQFq73RbWHmXHBDd53m9ubmHQ76thXRKhVvZw18oyTs3PSV3AM69UqaNUrsCzXQFNarWmkoDKOZjAdpUqZdDvYa7al3rt61//Jr7xx9/G7t6hBI7VGy3cvLmFLOVeSZB/rGhSxDPFBlUZoLJWnVyHZxAABMrtM5i89EXMPfZZjDicPLZl1sMhHRneZLzzkx6U3KvUcEKF+tCYNU47GA3WEPbuwA4DlPQhTq84mFpqYH/Uw/ZNIPcnpKYIkqFIgo3KBEbxFo5e/2No9DWlRQqVN5TfOgwuHCfGAyiXy/D9CDNzC1g5e07WIJmye3t72NraeserVoWgqC1eSNAyLFES/0q1jvsv349z5+4CqiUYngcrA25dvYZr116B6ZL0kCAOM1iFDc1ypL6ZbzVx38Vl7HWPsbY7xKn5RQx2dzHaPsBR9wi7cQ8j00TVLKMNA6XZKcSmjYlGC7t3NqRPunjXZczNcrCvYf/gDkaDPsIoEF9pEhgiGvbnQKlSQq3RgFcqSa3N2iKMWfeYmJyag+3V8PaNN/HKay/IXsmwEJdMVg4MklyGXNOn5/H4Y48LAPwnf/J1XLt2TTzCeUE41KCBhOvVYBAILZnwOeiin6wfYFYAkhL2/BTd1JAzeGpqSq431yKVZCRbUDnR7XSFVclkeJ5p7Gtou0CAn5ZX/B4ZChqUM5cRxgFWb9/CxvotjHpHKFsGmpWSbI49qm7SHAPfx72X7sPC4gL6vWPcunEdx/t3oHNYHnAAb8Fwq+J7z5rr3FkHP/q3JvGpp0mg2MVhfxH/6//2MlZ3Gsh1T8K1GuUGyqUmvIkJnL1wEYvNCczOTWDU7eC405M6mgqzm2++ij//sz/DkFnsrI/HfqkqZEip6k4YxDIsZ6U/HkqdMD6l/yJgWlDBZuLWzQ08/YXP4u/83Z/F0soSNjbX8Nx3vo1rr76GpueJbVqal5CaESLfR+pTSaOLh+zSQh1zs7RRa2B99U28cT3AMNQQjboIOoeSLt+eX8SNm3cwNdXEEw89JAAtPYCFLMPBZBjI/qE84jP4KX2BFTNd/Fxjfg1VXspmgPtkxL5IAFHlpUlFgRFncMo2BuFQQjrFokUGJEJlgcegXitB7ERoFRXocQ1ZOsLQjEUJZqc56CjglisYDn2pxxPXlnOcHqmZThYyayAXZ9se/rNfdPDYIwn+n3/s45ubZzF3/lFM0Ov02edwT7+HJ7s+akUJvXJHvj9IaFUg3Z4ou4izMvSI9jT8cDICqDliU0PMZ1L81AsEei7MTZe9FwdNUGxPDisTDrVIJGL/xAAgYeVqnMvBJsufFhQyoFWDSbHdGkv0Q5KMCKyyFhJZeg6bsnQ5KgmqGogsHewCOUgraTkYjh7qPAupbMtROBqsigd3cQHeZz+Lya/+kurjoePFKy/i5q118Q93bE1Ui5Zdhltv4OrIwlKtwIyjoWR5YnfhuKzBVd3ygefmD67Hflhf8ZeYm9IZv4up+X7+m+Dm3//Ac/N93S+Cm+tDHvbaf1zgJqVWLIC5yUPH/Y98Att7HWVozO2BAKcDEyQXAAAgAElEQVTIkSTWRmSrOgLUKh6a9QZCP5bio96oolqpy2Gnm6mwh0ajDLu7h+j3e0rOoDuoEbirVmV60un20Ol25SBUrEyCjWRGNnDvPRdFDrd7ZwdxoJpFNn7VWkU2Zj+IUfJqUtyyQObvODo4QMrGnUyMcVrdiQ+tSAy4oQsjVMnZWMAooFNJhzilJLOCTWClTP86Fl6qKJ+aaAtw0Dnu4PBIycCEWErpaclFtVKCw8aU2C3BhTBAp9cXWTdNvlVAAwG7FMe9kSRAE13hvCtOCcDQh60hrFqXzUE4RLNWlpTm+kQVqfi7xejv98QPaXZmXt6/T/YmuxGNvkMDjPwhrIpqZG0zwcMPz+KeezyUHF/52SX0KyFDiRJJZfytZBIEMtShdwL+JkEFJs13WPQSGCfr0mb6KU2tya4lKFVGb5Rhc7ePm6tHWFs7xuFuF/7xCAk9OoMAjzbKONWqSRrvbLuEVkWDZ0awiwiWyI+pMFTgBoEFkVhKQjQlrypxkyyCmhXI80GEhGb6BChF4MdHKyW4QbYSgxgIOLKnSAUE1+grWnYlobBgkaKVkVO+zTckgIf6JNFAQmYFcCbor8KbRLZCiY0EciggkZeLoU0MzqEFA5tPApKUu0uokkEfK/oKUXKvin++L5FXMRRKZsCq6BvzRJREVTzlxrFZZPCwMJJ7RMkWvWFV8JbYOIzTYRWwS78feh6SRckCxkTYS/Ctb/w59rb2FChVZDgeJPAjTewWKKknmCcXUM4OZQPB54JgDd8x85rJhqxXmlhfXcXc7BQ++7lP4MLdC8LmYnqy5ThI8xSvv/EWbry9Iww/Aj17O/vY3txB4ZowKp7YA4wCDgW4HkSngzxK4OjA1EQLeuZh/fpr+Om//RD+2//6Szi/PEGTNbmPmWmgnwL/yz/+Dfxfv/YiRlkVcClvU9YPBOPsIhDwuz01ActwsLa2I/LM6dk2dDPHnd0t5HGBSmtWGCaXLt4tTfe1N65jd2MHMzNtXLz/ovj0Xbt9Hbe2VimSB3QPWRhLYvBErYTlhUksn6rjwvmLuHrtlhRRe0cdvL26gcPeCKZXQaPexLm5Gl558y0sn7sLX/7Kj+LUbAs6QSlK8GJO6skOHcreRhZNGEQCMjOciRYbN67fwI0bt5kRqVDvwEe5VoVlm7LXzM1M4/TpJQwHI3zrmZelwT/R+zJhlQWkUJcIDGQpSk4FQa8n4BgZ1J5joDXZQH2qAT8NsXuwj34yKXvxu70fxduXewBZj4aORKTF9JeG3Ds2/iU2/7T2oAyJsilaDIzDX4RBPwYpGW4hYURFDl/cEyjHJ2iuGgt53SywpT/imfO9fUlexxgdFOblWDYWiRcrJX7jUAqCqhKco9azJDpTDszrwL2FSeEWgXALNddBu1kVr6Va1US1yiFWRewFRBpLgI7nYzRCkYQYhfRqJvBKH71IgAQ/jhFREkjZmSTGJkouLt5QKphAGI4EKnTlU6jbjgy0eK1kGxLJN4FI1fRRIs01JFJ6SnDjDFGkWDRstjKySsgU4wlCFjcbEzIOSw6qBJKqZVEA0FKlUtJlkCFXkw1DkkoC9lGng4PjDnqDAfx+jla5hS986nH83M9+Wc5i7nHPPf8itja2ZA0K85LyNPpWnTA3//8EN8lak7OCCeOUquX4ez//U1hjQFxOkIHX34VTaqHmWphr1BDvHeH8ow9j8eEHxJeXzCFKccWiRkL1COJ+Tz4rIYMM+7EIeFqSnNwaxhj+3/8Ec29tY2lmAo7L4VyKyK7g+n4Xf37PEn63M8LV73xb1hsKBh4pRQXvcZrH48GW2stV+EsBy9QwOdVCe2Yar91YRTrwlVxvTC4iY5+Ae5k+6EWOIcjqCzEx0ZA1RJn3CehLFUej0YRul7A8N4FL5xcwOzWPheUzOH3XabQXXAxGq/ij3/0LvPz6Fs6du4jf+q0/wP6dPh5+8FGcPbeCOBnBILudlic5h9sqeEMADfHZow0GJYkp4iDAMImRkJnM56vbx+HBkQC11WYDp1dWcGppCa3peeWZOE7AphKIAww2rgQ5PK+ERmtawEDCmaZI4NVAhPfLsB2R85NRx6EH9wg2uASN6I8dhD78YCBn2jAqRJLc73Rx9bXX8fILz+Fgb1MaaA7pRH4uqcnKwkHk3DJoV9uoVCQaUBaGNgMbc0wsXsbio19FZeURBHGC4IBrVUfMgD8OYEQuzxBCrttU/R3l6XmGkn+IPOrI/SeT0GODHt5Ev/s8pqabCKMSDoYtmOUzcGzFuqfvquNMoIketla/gU5vDWkykPUpDGjZIcf1mVagwmR410G11pRhPK/LwcGB+JyK56S8p5NshnGxNw42ESBKPIcLYWOfPXsWFx64hPrEBEzYAiK/+MqzuHr9ZRjUZwcx5pvTSC0H2/sdDA+GyoKpyFC1bXzhoSV8ZCrBecNHp+Pit98O8GurN+BzaJNpaE/PYqIyiclWE6Up+vBPoGJXBRDk6929s4293R34ZL2OgTDFtlMefqwLOfyp1KrC9pyZo5TaktApt1zDzGwbcRLgmWe/hc7RkSSdk3zCooDDzNb0tIDsc7OzAkY+853voOR5OLuyIkqtl156Bf3eCGU7h1U2YXNfzXM8eW4Zc1UX+51j7MOFc+ZB2Q95Xfna19bWsLm5iQEtF3j2EfTjuTbOEVDqKnU2kJSwtLSEUwuLmGi3Zb0Qam+3p2RYce2NV7C9viq++CVa3oAeuhnCNEO1XsfDDz+CDz3+mKyV73zrz/HcM8/CtKpyDm3ubcCwNXhOAxXXwWzbwCmCgFoAR7Nwe9vGHYbgetxjcpi5gVptAkvnL+K+hx6Hmzv48IcfFP/257/7ooDWMzMTGBzs4td/5VdxGITyXAuYSZBJ3p8aiJyEC5000+8mlowbDPmDwzIy5q6vbeGzn/s8/ouf+Ts4vbSI46MDvPLSi3JP2NOJ9Ylew4h7TOojCXrI0gAzMzae+mgJTz1JJVOIK9+J8du/m2DnuIJh0Ef3eB8oLFQqTXQ7PdQqLuou/WDHCgqONsbWL6whSM7he0iEcUobnO8FKXFtyB5BhYZhIMxiuEzfziFhSSzeKVUP6GNqKKITWdRk9kr/RJKGzOFipE4GO7ERjkx5XhlIK3XAOCzWdAxRGxHE72Yhensh/ECxQwnRzZ9axNNPnMe9D7eQJev4+h+t4ti+hI/9yJexOF3H3mtX0N7axBOv3YZ3/QjDxhBdl77mBkyKhH4QuGloktT+fsFN1hkOa5ITcJM1mVxrYg2qf2LVErPH+X7gpog/VeAkA4P8MfOjymAnj37+IfKxn7lZcZC4JobNBtxPPoW7fu5/gMU+DRpeefEV3L61iigJYNmsC0/AzTqujuwPwM33hXb98L9pDG6egJp/9T8/kKW//5v2Hye4CVieM/bf0Ig14OLDn8DO/gAFZbJS4NHTRZlkF/TqzHw4RibBHDxs+52+yOgm2jQyriqpm8ZUWAOdYx+Hh5R18xDk5m2JdISTVho5H3WOJZxHJl5ScGUoVywsLi6p8AeGtCS+TAtbE5x2NkUm2D0a4vb6Dgybsu+2/FwWsP3jQ/GyEZyG0gdJK1f0fpHrsRE6qefoE8K0Phq9mzqmp9siy2CTwSbO8wgOGihCXxKNyYIi05QmzpyOk81JJhBlhmJ3lmeI/AGSKFASdfq0WTYqtdo70gmGuAwGAXp9fwyQ8eRL4ZUtMdv3oxL6nWM4vBYJQwyITbD7zaHRw5ENc0zPIpq7UxTwrnR5YZxSzsXm2BPfs7vOe3jwYQ9TUwnyOIWR1uAYNZmw8eQ98WWTZlsa6xPJoCpOGCwjqZa8DkqUIkmVlNGS9cZAB/oZsukgY41ekVGsIQoY1JHA76vmH0e7EnzCJoVMqKpjo2IZKBWAV+QytbPK7tjfRvnXiRm+yN7U6yTLymJavVYgprG9ZYoXS0xTfJkwsgjhRJCeh0oqo1G+xG3RJv1CJRaKLyILyzFQQhamAjD57vIxIMLnMZfnSIBO2lOJ0b5iXBHMlPRjUaOr301mjkjaxAOP+GsuQR8atWMaAQ0VqEE5DP//SaiHOsItaP8ve28aJEl6noc9eVRm1tVVXdV390z3HD3HzrUzu9h7ASx2CSxxcQMkRQsSTYqyaTNk0aQo/XBYoR92+JYlW2ZQVMgkRdImYEKkBNIUBEA4F3sMdmfn2p17eqZ7+r7qzMqrMtPxvF/W7BAhM6hlEAFEbG9U9HZPd3VVHt/3vs/7HGyAB/TuLFBEEhJVO4IwDsVLibIWNcdSrFEWC1JcSqFgwBU5MQEdIOzGeP1br+Lewh3EoSs+UeLSFGdMO4IVhbw0ShLCyLcgYSWx8rThfZ/qmJmaFf+stZUFPPbYMbz0mY9idu+0sJwok6F8hwMSkfARrOU5SVK8+col/MnvfxXbuw3Y9VHkimSo0mOH59gSH0hKYipFTksdNHd89Jou/upPvYCPPn8GQ7aBoNuVYp7MT8228MUvvYwv/sErCAyHY2ak6Mn6YWo52NJsJ6hVynKsW40OSuUhzB85KFakV69ewcbKNiy7iE5jF0ePzePxR5/A6r1dXDx/Dd12F0MVgoc22t0mWr22gO0EuXnECJxqlNBHXZRsYP7IIQzXh2EVS9hsdLC83sBWi0nDQD6Xw0QOaHd6mJ7ag8mxUQkKo/2El/TR8Dx4lPL4urDDRN7Ee5cSMDIVya4PA/GxFFak2DkRRqUfsilg8MzMtDDxVldWsLrZyNgRLL4VSD5I4yQYIP6XZCfQ+02YFgrCN21T0sTp4VeskMVXzNiEKtxGpORkLBPcZHgHC3/Kv/uxSgHOZJhkCapGngxLspf6Sm7dJ7AZy0NATWWmKdcvwTlJEJXn572jhhqDAQsB+xIbUkkh4L3Df1eQu2CkAzBxYJjFQQZTPA0TRXp16Tq6bgde4EtgFNUCZJVK/oyewMlpmBodxvzcNGqVEtKwI3JtWhpwnac9ipKskUGa+bRljILBsEwGXARWmZhuOzD4N4gnk4kpDG1aUaj1gY2C4rHQp4vnJFUsVD6ElRqpxOGIbOlIGiTuRw405CnNZ9p1Pie+gwS5bNPC8JCGYp4bNRlrFsLYQBDpcL0Y7W6ALgMpAvp5uei6LlzXEz9dgsn0A+RrIWDFpO65qRp+/Meew8//3E/Ias9QpG+9/CrW19aRMESG/riU3f8ggZtcuCR9g3tUjP/q7/8tLC4uwNTIUi1KDbPTaMLbaWFyYgxo9zA1vQePfeyjcOrj8IIsmEJXjGD6aVOWRiBTgtAIMEV95ZuaM2RYOUFU/vP/HLVri5icHoOdN5D0fPEzu9ho42uH9+G3L13DzsJNxIEvvp4KVOL6oWR9DO+jfy/9vTgI9RmW0ScrvooD8wex0Wxgc+UebEMNYX2P67IKrhodKuHhk4dx5NFjco8pqzuyogfepmQDc83SUICNZ58+gH68gEppGqNTTyBfnEAYrqPTI7DWwk67g17XwG/+8y8gCi187KMfw+Gj+9Fqb6DPED3ZF4riGUd1C4czrHtY97HhJzjAtarHeyShcwv3fgal0b/QlNC1+tQ0pR+SHC3yVQmD6Av4pvYzeo9H4u07MbIHo/WRzO+WAz3ei/xZFULHtcI0FcDAfVTWAa4/HND3Q7i9lrweTzwllXzR9zws3LyNV19+BR0ZqCvpLHd0CXcW0ELtozLgk81frUQ0iWGtky+WcOjMR3H46c+ioQ/LtRI0QpiWDS925fqh+iPh0C6k9zprBPpuEtwka5v6Dlq+hAg6d9HdOY+geQNp5KpwSAmFnMHw+CMYqe0XtpqfdIHuNo7ZbTTS21iF8o5jfce6gb7Z9C5XNVokgXX0h++0Iyzf2xSp//1wsSyV/F0LM9Z86tpUAWiq1hBLgMxXd2bvDI4dP4nJqb3oc98u5PDGhddw/dI5aG4PFY1De6Dr0+KEnugxjIKFw0eO4uBIHjNJE1N9WuFoOLvcxZfXN+DRK1Tn/WXCyRXxgTOnMHdkRuyENle3cevmLSwvr8i1JoMcSnmlqH+X4T8AaWVHMQwlKXXymJ6Zwd7ZvWIP0nV7mJ3bi6HKEC5cPI+luwuIgp70GkWnhMrQiOxXyyvLUq93u125Fg4fOSzg4/Wr18SDl+Uj13ged3pH7h8fFe/rfjGP8vgEZsdmBAy9efMmViildl2lmuCBGRDUOYDPCBbZYZZrjnssgbtCsYiR8XFhY45PTsk1XSwUEIUerl+7gqvvXBY/0DyJBRrXeK4VI6jV6kLEKBXy4tl9++YCiuUxPP/C87hy4yy+e+4sQl+TED7WahxWGKmO/bUZbHQ8lKcqMPIRelR2+KmwXuePPYy5+RM4dugQtnZWUCGoyoDIMEC5aGPz3h389m/+loCbJDsIA5O9oah9lAJMXVRZ9cpjlwHqitWp/pnHg+eN/RSH+GS/PvPkU5gYG8Xa6jIuXriAxcW7WSJ9DCtI4VJlxYynvAIfx0csfOIjNl76eIAkbuDOpRD/4rd1XF2sYsNtYrezJepCAvO0IzDjnuoVJPiIe7KSlbPnE3UfK2Ta1zBcUMIu2VexMyDwrxQHVNjJ+9CYcE8/fXqOK1k8XcO9foBIj5AX/2BLBlHKGlCXPZd+mfRU9v0YjV0yQ8XMVF0WMsjRUCo6OHBoD5y8iY3VJWwtu+gEioSUp8podgJnjs7ADegNv4XV3R3MHTyKD586iUPDJeQSH+XUR+2VC7DOrcIaiuHmuMaSdK18PyNVTonUnLsFFXFkbnIRpww9FHUaSRPvMjf5nsgnsUSBpc6hMDe5MPdTRGRuZmQV1uPsUplxwBruPrg56KMycJNv/UHmZi6i56ZcIYjo8W7qwgblYSzqCQpWDJdhpxoVLhacagEd2o/YFnLPfghP/NL/IIxR9koXz13EnTt34YWuhGSRaKSYm++Dm+8d7frL/03tHzAt/YG/I/7Gf46vBz/3vZ/HtOB95uZ7PG8/tOBmgVJUNSdn8XrmiRewvLYjRamS7ooANjNZp2SDgSgJJsfrghV1OgQAdFTrozBzjgLY6Nah6djcbIsEls1ujtK+QkHSDikDI8jDZosJ0mReMlgkYUpoLkWlMiyAqM3ExT6lsTGq1QIKhZx4TLabviQyp3oebo9SPIYL5UVq6dPHs7GLHotmIaQpCrw06ALYKZmjqpUSSdwWBg9BSMeS9yvyePH/SKH59CijJNQULx7XZ1IiiwTKLxVwaoCs0hzyFotOU9hg3LTpB0KpDNFP8l91zUFjtytBBlKs6REKRR2T08MwcgZu3w1FTiVtCb108jaKJYJ+CTpeB83mrkxhyyUmh+pwuz1pDjRJpKPMUbGFHH0UYS/F8VN5PPPhEkZHNfQ9ylOKki6rCIv0fuFxUA9l/KyeQ4UucXNQPnrCOpQimGwsBY4pNgq9V/mzify+bGKZDFKkGhlyGCQsULlR0reSx5j+QBr0Pv1tNPHTSXRPTLs56ZZCSDZWFU5ACEv8vtgkZIm/9HqUhwCrhkqrpME8LAEkhQ3MZpBAIYE6YV8quYypR9AzKwZeA0L948opnzPDbwlaEocgBW4yYZCfOaSWdGeyNJWNgfLDHMjcVQMr4KjO+4azXIKbCrQVQ3IeUyZQZGFZUZqT60M8pVTVnoHJ6jM/CPIS5BPrgmxarhij6pjwlUaJCa8P+GywhBmpw292sbm6go7blKCb1k4Hm4ub6LR8aPYQrNKQMELZeFmKoo2UhYNBT0sTRacq/lGrq4vI5br42IuP46mnTwqDsMvk1JTDBzYfZBXRR4nMaLKfh3Dn1gb+9e9/Q9LITXsStl1EajB5ty9MUkrnWajlDKhkVjfEUHUEL730cczt2yvHgp5ePEeUYpZKDi5fvob/5//6I2GeJZoPMHSIrb3G56G/Vow0YCFjYG5uDlPTkyiU8gIOr6yu4NbNBYyOTAkQV6kWMTE5I2ylpbub8JhAS9sBnlwWeAxFkuORSXFsAtSpDDA0r4+JqRpOPXJMGo2FxTVsN8niA3wJy9LgcC3xQ/HB02kdkNleMIuJnPHUzCEJWUArFpQsqARQswA61cppzEWQY8DjytdtmzrKJTIMlUcv5XoCqvF+4P3BNTu7bwfyXwlxCALlGcXmmNJsMWbXYTkWCkNlxXg3PDVdFzYVQUw+yIgmiE02IVmMbDoj+JTsUoKp8sFU8S73C+81FXY2kKhlTg5Kki6PTA7JoYow5ZQvo3h00e6AAKhuIM/AL75v8RlT+L+sBZncWUBEyqVzlrBuKB3mYIpgVKvVwt07d9DutOGmNtKMPU2/Jq4Upt5HvZzH9Hgd+ZwBS/6Wmvjz/uG6Iuw+8XTkoEn56Q5SPUVSnIXjUCmgE+Ak2JYFZii2Cp0AFBgchbymQjVsI2gt3s+K2cXzy+eVdFrHllANp2DDoae1riNPSX+OPqVq0CJsMDYiTODte+j5EVrtAM1OiE4vgeuT9BzDD3h+6KdMawZ6LOZgO0w0N0RaljdNCWdyLGDvdA0ff+FJfObTH1GWITrwyquvix8ak2p5vTAJ+wcF3ORJUWFOYmQsa/H//L/811hZuYu4ryMKKN90sbm5Ld5rpXoNdcfBkGnhmY9/DKMHjzDqQpjkeQsC+lIWzb2b54D3MOsD7rE89wRM6F850vJR/IPfQuHtW6jNTsKpFIBGFz03wkUtxefrFfzL199CsLMlgyMBt8ni0YBy3sbEnjEB7xiqSMB7t9XC6vo6ur0e6iMjmN03KwEpC7euK1/cOIHbDSSAzEg0HJyexGd/8iV8+KPPiu0BryECstxjuDfI/aNr4sMZBT5OHDuEMFpHP8zByU9DNxkW1JLBap+e2czFTWws3d0Qb+mRUQ6qDQHEeTfwPuZNzlqN6hECQrLnZOnJHG4R0OmEvgq6YmgFh9NBXwZusWEJMNbn8WxsiKUPf1+FUNF7OQuEgi5/g0DM5MQEKkNDKqyFQxkylthIh5HyeqcPvOyfyhZCGHIKokQUebJ2R70OTJMhaGpIuLGxi6tXb6Pd6sKmTY5lgJNAAmjio207Upe2ui7WNzaFPc8kZhVAA5RH9uLUMz+B+Q+8hHu7ZGkGiL1Q3nKQsVYpXaUsmGstB7q6ONYpqWdkFGQ9DZor8HYvIuq+g9RroOgUsdum5yfdtovID+3HyPAcJvImalYT02YTD1ketvUAV1Ibm6kligIS9X2PbG4lgaefZrnsYKhSlDpzc31X6mjBmTLm+uD/FVNVhfMoHJfHbzAo5VrH4Usi52d2dh8OP3QCw+NT0AsO8mUb//aP/xUai3ehdTnwT8VLm5OEVIuQK1o4deZxnDh+CDcvvoGtO3cR9SK0ohjbZOdHZHRpCCwD+48excNHD6OQS3Hn7h3cuLEoIVNej2FfgyGuWvhVzZwNfAcgWcaG5M/yfiVJYHRsBBNT46hWa3KtEywkoeLq1cu4dv0y3G5L2Yl4JDj00e4yADXF6OgIqsPDODB/QIDqy5cvY2t9Q6y86G1Nn3fuyEXbxvyheew79hCsYh6Ne/fwzpUr4iVLEF0CPjMVpQL81MefsuLI2Ngi3ybwI17tOfGnPX7yDPbPz8OmTNam13WAOwu3cPXq2+i1NqQPYU0+OTEl9/zuTkOCtFhXUv3BXIMf/4nPoNVcxTe/8TK67Qg5k6FpkdRfdi6PkVwVWiGH0bkh9IIuvE4fcaChWqvj6KlHMHfwJCYmqmi0NlEQOwoDVt7BzNQYdpeX8E9/9dew2m4LG04UGpmfpNTTcuIyjJNgoLAhHwyFfRepEGuFPINV83IPTkxPYW7/nOxTPskkXg/X37mKG2+/A4sgoqajOjqC6T2TKA8VMDGm4ePP6fjE823E/Q3cu+Lgd35Hw9fPBrizuQuv3xOvXsr/C0aMfOqCUYO0rhKFCetneX0cmCign6Cpzh5F7g010JW5ZJb2zjqINYjDPYGVc0Z+EB41n9OAyNIZumNaedgC5DPElNZXBIIjcVFh/sK91W3EnQAGmb3qKpFwm9HJOkYPjKGexKjd28bVzR6uuh5Ck6B2AcMjVZRzOm4teDIMNSsFPHbmIF4o5XF6y8Mwhw1OAru5i0qbbItQVjGP0na28QxaE/KFkqXTI/M+uEk1IS2b+HrfC7gpvryElJUsnZJ6gpvswMUGIGagqXrQs5X3FNcDxVxNkAsT2GRu8m+zp6csnazaPv1lExTtBL5GlFbVvFbZRsc2sEx7naeewQf/3v8kalPuW+ffeAt3FhfRC7tCQrJM+31w8z1iXN/PX1PMzYGGYlBs/Blfy436wL9/79fvy9Lf++n7oQQ3mcpHz02Z1lKuFuHFT7yE5ZV1afDYrErSOJlcWUgVmzcWg6VyUT5z46UstVAegmHQ60yBF6yH19da6BFt0cSuRdIv7UJeGnEzl0PPY9oiN14mFXLhV7JwGtQTZCsWaEDOTZHJiooh0O168P1EpIN8fUuLSyJloocN2SyUZVM6zp/jZk8JFKXNLCrV9a6AKUmY1aj07GVhQ4o4SIBOPEJ0DTYlL0ZO+fpUq9CMHBrtNnZbbWn22dDyOUu2Id5HlIoS3OTr4MJKOQ2lpwTe+popAF9zl75BbGb7cBwNYxNl1OoONrc3sLRqIOkrs3RuggRJR0drMCxga2dTTJHrQ+NoN7twvZ74BSrvO+WPyqALTh8ts4bYz+H4KRtPPZvHyIiFvkeRANknbZgWwyr4tTKoVg8eH54rBbQo71NHmi8CmppsJLZIPBIGyGQsJIIx3J54zLiBKRNpxZpl4cX1JscwGUYUp5Rw5ITtyd9nQc2UzzRRDzYoKgU3G2EOzpe8Hp47BTjyeVlWZI5lWdpxxsOg32bmxSlJjDw+stFx6qkmsAOPWQW+EDBSCbxSXNwHCln0KHhJQlFEsp+97mxDjhMW4GQqZ/IwOU6DQlauNJFOcC6qirvMd06YawPfOU3SG2Pu7Jnh14NFsBUNgZYAACAASURBVMCWUsirBFdhbmbSOcFlM7kT/yqZ10yqJrOOJ4R+QI5uwu96cGkCz5Cd1V28c/4W7t7ahGEOw8mXxWIgZXiQEYtcl/dqjk2hYcMyy+g2few2l7D/kIWf+CtPYv7IuADFkvyoeZl83RBGYSryPF7bZbi+ju+8egN/9Pm3sHuvgHxpBpoZwnRoUpaKx6eTK0ioRrO1jRQ+nnrmMbz4ox9DoTQkQwsCXGRWOzZQzFvY3NjGr/3qb+L2zbvihScVEZmxuiPWBUxrp9cSJfdTU6MCklZrVfFuXV3dQGOri8mpOWmQvbCLXuCj1emJTDxhyqRci0pURSYKfe+U91x27sQj0UItX8KBg1MYGS2JDO3u4jq6Ls3RyYQn2C4XKjQGHhAoI3NR6OMMtSFNljmnKVLeMFx4FA1YQjSY8quSj5Xcy+/66roiw9bUxErAtnRlEWHnMh9EpqTz3srYRuLbyKJaXY9snmQdDBnqxeJdMUF5HES+nRDAJBMzlGtKmJnMw6AsWqxr+Vn5I3HIoKSQKpVXXJLVG1bemSKHf5d3rJgcarDA+03dZwlTL+77MJIVQcsG7gUDFg59D8lUkRRNFsjyIPCpJKsqwTVBQD9NsrlyljA8+S98zY1WByurq/Je2mlOJFDSSIrcjMzuCGX6jo4MwyErJ44FbOd+wuciGCjMXQ5PBDCi7t6WJYLBCpQi8w/xPXFtkeNLBscA7ZUzzCEHE9LJEOS5opcTwyhUijgLf1oqyJEbyOol8VixLGhlQnCS4AkHZRIY4QcIyO6MY7hxDI8BGOpQSNcigSj0cxQmuVpn+NpNy5TXQCDMymnCYGdgTJES87yFqZlRfPDJh/EjH/6AAkQAvPLa67i3xHAQNezguv6DAm4O3pdIdFOGDKT4b/+bX8Hdu7cQ+hxc0vrBQ7frIm54CO0cxitlFMI+Tj/9OA5/4HHYtQkZLPH8kxnIYS3fH689XrNUdhAAydGTNa+YcrXdHmpf+A1Y79zE8OE5OKPD6K9sobXewoVhB7/hOPjqt84CfkcYSRKYpWsYKhZwYM8ezM5Pi92LXFOmJTUCQxZdL8DQMNfkPNa31rGztSY2N+Kh61F2Homs8fSRw/jb/+nPYf7QHHoENahk4DXBeiC7vlm3iW84fBQKJfT7vgzZKJkmwytmOBwH2n0G1im2EAcFZGRSohsI6BcjCLOQq7An3+dwg3Wi2KcI+5KhXqkw1fggMMC1mwEeTrEM06EiJcRuoylp6O2VdZGuE7woDw1huF5DpVKF7eTluJeKJfSCRAKqKBkme00YzWQO6waqw1VhNdt5+rtTocDaTvlk83wxoI/sTUrpI6YV0zrFYuCIj8ZuC52WJ0Asa5180UAutsQPkWARXwMDeciWp/UPz8v25hZarXXxjrcq+3HosZcwc/Q57DZ5cwbCrOPP+z0mYIdIQh9JwDR0D2lM81K+FqbI9+F1d9Fr7wD9FkpOC4U8vRi76LUjbG0r6ybZeXIFDJfLOD6Sx1PjOcwX+xjVE9zeDvGljRDXAsCVmSwZq1ynCbRy/fFQr9WFpdZstCUcS6k6VA0hA/4HvA8HAByvH1owccil7m3WqgRNI2E/sm7cOzOHQw+dgF2qYHLvFLY3V3Hh7HewvbSolEoEeTgNoUd/Tsfcnnk89+EP4uKlN3HlKlURvOaUpQ8V7XoaY2T/FE6ceVTSxFcWbuP2zVviRy+tbFaKqVrogfCxgTWJQmnV5pb9/KDeZA1DX/DJqWnM7JmTWnPvvjlYBROX3rmAK9cuwWt1oXscANGjliExJBIURQ3xoeefk7r6K1/5Kt65dAVWwjuHQSwMfgSm52Zw8uRJDA8PY2XpHm5euYH19fX7APLgmCt1zbty9Ae/L/6m2XlR65iq4/mW6vUJHD1+AoeOHFWBSzn68Ueyrl1481sir85nQUkcmJFBzDWK/VKxXIZTr+JHPvICttcX8c2vfgeN7Y7YoQg71yBrPA8zSlEcLiJXIlCqwzHLSgHj6Ng3fxTHTj0tifezcxMShrSxvi32BMePzmPjzm3843/4j7DUaMKyVYEhvAEZ1kVCZuGbE6ajrryvHxyyDv5/4LnJweSRw6cxNjmB8ZkpjE5Nyj5JKxRbN9DZaeDe7TvYWV3G1179GjTdwt49s6iPVjFc1XBkNsGx/fQX76G7q+P1s8Arb25iYXkTXujBtDUUyw5GSiXUCxFCg+QQ5ZEpgX4yXKY3uOqfSKzgEInvSYBOMQqn0kSFwHEAKd+jrRlrAZMkD4bDafKa+5aGmbkZmF0P62tbEvRE4J3DHVFtcGDM6wkxlpeW0Gp2BPAniM66rDxUxPSRGeTrNo51Izy/meIruy7+TXsXvXyCqZkaStVhBF0XFy8uINVTsVh47AOH8YIW49E72xhuxQhsslAjVDQCx2pw4cWGgJu04AoMBu8ChThLK081OJKKSuYmlCydVlcZc5NbkTA3xYc4gcPwRsNA3zTgCXtXeW7yjuL7tCnTl7gC9oWixbsPbvI5RZ3E72oaLLESUuCmdR/cVLJ0zwR6YteToKRrtAFGqLGHzqmgMUdHz8mhUa3CevZDePzv/Hdi5cKP7559A3fvLcGLeqJOs/X3mZvvHeX6/v3mfebm/x8T8z/0++8zN9/7yfthBTdNem5KccvEswj/2c//TfHokQ1I2HcsIMj8UJN6I5fHzk4Lnt9Hs8WJZwKHfpMOZTKWSA11U7F8Nre6kgzIDY4yInq85YtFmJzWG7qYVLutTibZJYdPsQhZNpMhxcRh22ZStZJdsTii35lm2iJv7nU72Nlcx9TUBIrlokjG2PyxAeN/LO7prdPudgVEZVotmz0W4ypRFnC7yjiarFJKO/g3yZYha1SxW7Km1jTF57PjkjGmIecU1MLe76NAqQjBuZDT+hCB11NyddNEoVCWAItYz6FLSXqjJzgGmTecwE1MVtGPO1i4cxtuNCKeaGSyUuZRLORRr1VEbtRobWNubg9OHD6Fty9fwVpWTLHwEbm4lqJA75EoQrNN8M/EqTMaznwgxUjNRuyX0WdsuOFBo38UN2/BIZTfl8ghhMU5IGSQ8eDIax34HBGcG0wyZY8TryYWAZRZEjDIHllRw+qA/9kEEwjwUToowUEDr0sNIXkjElCSV7LujHFJ6RCDFDJugRS7om5hUfjgBF+KXMW6ZJJmLKbnrLGziBJJ2GQnwMI6Rkzjefp0qQwr5TWbMawUbzMbF2XhDxJ4IgU0GwNOsLkZK79MLeEIVAGgCgTOXhv/VRKI1UOAzUz2L749BDMGk2wW65T7EkiRY6ruF8Vwy5yLMkmGNAeU+WYhp+o64tRcSZfZ7DBJMUgCaTLI/mUjkYRAQJl6omG7FeDtK/dw+c3b6G2nyDllOCULKQ3NtVC8cEv0GmRXnfIe0wQQNK0Gnn6+hk//xFGMTmjCoEbMkp8gi6+YqZQsR5SJ06s3h9SysLLp4999cQlvfK2FKBqH6eSQL9HCgOnyBKpykgqdxB7GJ2z87N/4DI4ePiQsN0lgTCi376OvK/YMPX5/73f/Jd55+xZ6ripwkFrCvqI8VMCvlGxuF/m8hiNHD2FsfBwbmztYuLGIpGehWBoRz1s3bMPr+wLqiSuARfA7QsrRe8ppc05kRAqY5DmnFIqMuhLq1RL2z03AdXexcu8e3A5lUTloOpnWpqRjRg5Bf+VLJxVhlibOAppFu7CHbU2ANPGWS1M4ZIDTD5ISYDGpj9EL6DUrtvzKf04APuXTSC9ANkZMDOXaxvVI+UZx7U7Fh06CLXRKh1KETGqnSX1mkK+8kAmkKQawFilGlGCUGaA7CPlSLaZKrOXaR0mdBH1kEnGCogMWMVJ6Eg90JLye37UJkZAZncAsB1n0KTZl2CVJlhI8oxoKkcVT1iV/NRuyEcjiHiMyT6YSp3BjX5qFICbDPYRL/87UQBin6LqeSMG7TNwk2zEiFKteNxtssi/qlOMTZOwD1VIZ9WpFwpbI7kzpN8iGjQnjYgGRE/A3FlCF6gAOhHj/ZrbFwoYkM1YFA9Gg3nEYPsG9jMCBkvoLwzZWzE2eC/HvdHvw+Oj1JJDE64YSQOdyUEapPAd0AzZ6jiC5jjhfRGKrtHRaIRQJ0rBRozyfIyVJf6fVSioJv/eBSfpzcrhg5GARvM1pqI4M4bGHj+K5Zx7NEt11fPs7r2JtjZ6bTJtXQUs/SOAmQW/FjuRANMbf/ZX/BAu3b1D5q5iyfXqrhUAvRaMfoVYeQjnRcfiho3jk6acxNrsfIb1PqQBIUgE32ZSzgeX9RuabAjdz0JhgDQfVZg8Tn/tnsK7cxNDxQ7CnxxEtrGNrYQXfnSrj1w0b3/3Gq8iRQUgbDglpKWDvzDQOzeyFVTbF6kbYi4U8TMsRL2I/7MPM2TJAWFpfhe82lR91xiAWX2XPx1S1ik997HmYtgL1JG3aVSAmVS9UBXB9lhonDRFpHIQ6Isnb3VnD9taSWP4QFCRLPJQwO+7BfWGCEkgliEufdbKC6LNOGwORkFNKKCGNlOwTDO7K+sH9qsKgmMlJTM5OQyMVmEx0+hDu7uDurQVsrK7DAVnnJXU8NV0G4wQ5hypV8Qgdrg0j1hxZj8bGxlGpDstaRvYm18I901PCWtesnNR0bs+X8yxScgYGEghNmBDPB8HpDpKYPsa+SIzdVhue20WntYV8nusOvdVLYnPBARjrVoN2QqUhYXwx/b0ftLHbDNF39iE3fhpJfhpBLxUmWZR64n8YeikSmUaE0CjPJ9NUvEqVVzplz+HOFbS27qBgx5iezqFYUUOKhdsN7G7tgq2+KF5SoJrX8ORkCS/tr2Miz+MeY3Etxr9abONcM0AnpnScnoWK6c7rgFZJDKSjD2u307kfpvkguPkgg9PJKw98qpZKpQLyxTwKZO8z+JLp0F4PzXYXzd2meFVPjE/jwPxR5IfKmDuwD5cvvoG3L7wBr9OScCefvvVaIPYt9cIwPvLBD8INXXz3rbdx7+4aEoY1yqBNl/CsU4+dRqlYx73b97B48zaarYYK/5Ngo4G1Sjbovj94HqCZSp3DD2HPy7ffBQx5TAqFIubm9gnASUuJuYNz6CPChcsXcOvqFeieuk6EAc56R0sxXKvhhY++gImJSbz6ymv49tdfgRlxNG+gnQao75nC8UcewXCpgo27i7h9/Rq2d3fVHptNEu/L/h9gaw5ATtlB7xfZ2cvOvCq5r/O1EHwi6/Sh4ydx6MgRDA1XRInSTwJcvfSmyLVZrnCYQS9myt+5p/A80varOjOGv/ZTP42N5QX8wed+H3dvLkkPxWVEuT9aMsRjr8SALXozO3YeSRoCZoTh0SlMz5zA1MQYDh3ZJ/vIznYTxUoFe6YnsLm4gC98/vexKjJ+BZpzj+Z+RhY3hw8crii1EseQqhL4XmCdP8/jRlDxpU/9GGb3zQl7VYQztA4o5CW8p9NsiS1Sa2cXv/fF30GnGWJilB6lNeTyKfR+IP61fl+HFvnouBruLG5gbWVbGMCaFaMwZGOyNomqHQAWiTEKrBQLn+zaovKC6746f2qYXa1WsWfvXtRG6tn6B9Tqdew2G7h2/jzaXReRMgXOfOT76Ds6fubnfhqrl67hjTffgu+qbAeOz0XZxhw7AsFmAndpCUuNhgydLNbDZAZXizhwZA5VC3i0leBHmhb+YGcbn2tvozfkYG7/DMojdbitXbz+6nkZTo9PTuKRM8fwnNnHqXubGGpSbUjQMEGJIYQ5gpR9BDEHv2SRpvBpU6WnAm6KvizVkM/AzcCg8EuBm+ED4Ca7fO4ZFgfBAm6aAu4S3JRAVjItxX9IhQ59L3NTjgOH5zKIUpx4jnQIbnK74NUi4CZvS0r+DR09gpsyjQfKpo6hgg6OU0iy6VNib2uIbBPeyAjyL/wIjv7nf1/WBJbsr71+Fov3lhH0GfyZitfs+7L0945zfb9+MwM3FUo+kLD9RT6Pae8HCr3Xk/fDC26SiaLAFBZif/dX/gs0G1tqyis+giyuuRBxuk2JcgErq7vY2Gxhe3tXfIIKJTIsLQEZ+glBxFSKwiYLQm44BDdzKQoFU7xlcjZDjDSR/rS2doX5Zkt6rWr4Vaoo2ZlkI+nCNvJ7AcKgDytfQH18SphOy4t3RQq7d8+MbKob21sCVNRGRlCrVNFutUVu32i14AeheOmxUeDmyWJApRp2hTE1UqthuFKGJc22CirgFC7yGf6jvJ66ZGL2AgEj8sWybIAEMSmFJahLe0wK0PnaCGKRCcAHGWowbezutNBq8e+pBNs6pQVDDra2V7G5tYm+VpOCwDIo3WZARE6M89OE3jbARz7yQRw7eQbnz19EgwUnd2WyrsQKIBF/TnosXbnaQN4O8cSTOh57EuJLkwQlBJ4jTTWrHEMjGywD3YQ1peTSYqCdectwq1WsK7ITldxY4EopJpVHJwsTBoAIMEk+ZQbcESgVXpfgOn15Xnr9gOAmx4YESplaTkBGGAucCaponSwmSGTllDeIR6AkoXP2nCLkxqzR/CARiQ4BeF18BNVEkj6bBDd58YqilF9nDDVKgluULEpKc+a1leGjvJaVRUOKHJmrmXeQsNIy8FLgRgE3FRCpiqR3WW3C9MyYUrw+LAHJVJFHQEcAgkx+q9icg8h3lZ4sklv5zHstA0YF3FRAiMiECWqyMOhDvAH5IH7LoJh+5KHX50w4Fm8pI9ElGVy8UGMd7b6JpXUXb5+7i9uXVqEZNoq1Eow8p7h8ENTXYXNSTe++diog4shYiBdfmsbDTxRhF7oI6QEXMeVWMWXE20xSRsl8zBLArRixoWFjKY9zr7axupDA8+kNmKWoZInvXFsIMh0+NIaPv/iYTHBpucAGnQ1sx3PRDruKodLXcO3qbayvNiF2dv0ckKiQFtOB+BJSbWhZMaYmq5idmxbQ4ObNRSzf3UTCSkkvSNEWI4RZsKUx5PBGc8ikYhGliqYcGbVpH2nfl+RpXgO6QSklkxUZAm+h123L9enkHPH+JauAn1k0GkVOoikZpRzYFikUvRFzmi4JqEXKmgxNWEwEKSVhOkfmsQqV4QeBhJBNBwO2glgxqiLlRcsfIUDBBsGnhFQ88QjEKdYxQU6VOE6vXA2xqYBLevOpZjCze8gk3izsLZHpapImK5iKgCuKnS3DDypUFcaphg33N0zFTlDXN38pQ+Cl7eG6zmYhJwDLwOaioHUUUz5L0uZTDV4z13EB/kgwk0ZXgZt8HWQCCBsgC+HxjByCBGi6PWy12mh7kQSGkYVFEqUkF5u6MI2TUAHVfA08b5IWKg1NLPdKpVREvVJEySFbh+AlA62UNJ57RlFTwPT9lHPxYjRhkPVUsEW6bNlcFxXrU/i3LNJDMglDeJlawSNbmPsJg1h6THf1xVOXzGvFJgFyMddYEzF9G3h9WBzqOShQzuvYMKmAyJvClOI9Q+mkhDyxWdABx6SagL/HJV82cnk+nguR3bPJiHhPJQj6HioVG88+fgaffvF5NaDImfjWd+i5uSLgkARN0ULmB8lzU3zSFLjJ9vEX//ZP4/bCDdEGknlIWxsJXIo0NMIIZaeMar6EuT3TeOThk5jaN4O4UESuMCZNLa0MeMXS2oB7G8FNCaTiPstjWqii2vGw93d/Dbl3bsI5dgjOvr1IFjexce0uvr23jH8UaLj57dcVuMnhhpnD5MwEDszNom7l0fBaorwgY4rn0SkU5LgKS5p7pG5ghRLXThNGQsZsDpRvEEASH/JuCyPVMqKEwKNwgWDnizh+/BTGxibR5bXl0x+vCLPfxtHHi7h7x8TSYgfra4vY2V4V9qLY7TCoGfRdpsyP+4daY8UbVkAY7v2xsGZksMH9TRjQlDeqdaheH8HU9DTmxuawZ24PhseGsb6zicXlu1hZXsLdm7ewubKKsVoNExOjGBmpy77d7nSE7cn7hMeAoAETpPPFEQRhH4VSGZXhmlhOUO7ruR0MD5Vw+NBBaahZ0/mUhXNdFu/PFJH4jjO1nFJ7yth9sRGhhNzrNrGzuQav18Hu1pqsk1apgvHJaZHDk33XbLak/iGwylTrcmlIBTjlRhCXjmI9GcPSlg/4KQoaPb9d+NyPg1TCCglu8sH6g4MtZZVDW5sUsbsIv3kTjr6JSqGLFB30UxONNgOYOiIPTn0FEtR1HU/Uivjo/ipGx1L0og4auya+teXh1Q0fO0EsVi2FEgNZGCAYY6Q+gXbLx+bmjtSlD34MmJv8nlgw5fMYZnjV5BiGh2vIE2SXkDD1XGTput2urE9uu4ndjU3xUZ2dPYByfRR79h+QgKU333gVa3cXpLaTPTWhTU0oNj2PMbjr4H68/PpFXLpwRbxHuWHYeRsnTx7G/Pxh3Li+hBtXbqHbZq1OD2DuSaqWEJCJg1+FjGXybXoP83WSWa0Yx6x9eR3JgE6ULNmuxHNgGDjzyBkJ3ylVhjA3fwAtt4O3zr6GtYWb8hzcd8U3nMMGSs7n53HixHGpZb75lW9h+e4acqzJSyZOP/s0xib3YvnWEm5dvIxWYxuRprzuBx8PgpwDMPN7wU3p0weyimw/VYopqjwUuEa/8BOnTuHIsaPIlwg+xtKffPfsa7h3Z0HtSZTL0weXFgKWI7ZflZEh/M2f/QUUbAO//Rv/Jy6euyx7KFmWURwiik3Y5Qq2Nnawb/8MqtWyHOMo8aFbHHgX0Q9LKDsOKsMqVI/wbsL6hN7/bgcr91bQIVuXIL5IjpUMmPeUqj8Ue5P/xuPLj4G/5YAUIbYtXIN0HY89elIk+PQApvc573mmz9Mq4tr1GwJ0mYaD22tXYcDBRH0G1ZEKUjNGa7eF3c1duKGJfo8haKxDu/CaHEwk4Ly5VMtjbHgaRUJvwlInKUQB6JmuRIZBZPCKBZCpQkAffvhhPPXUU2IXwjWT1jccvF69ehXnXz8rtic+379hol4so+Tk4SLCz/zsX8Mrf/j/4rU3zknPyOdkX8t6j2FaPZIv9BC1jW0YrRbMzL+YJAer4GBmdAQ1v499PWA2MPCF5iY+12miWy3h4IF9GOLr6WzhO988J8YXE9NjeOThE3g+F+HYyhqcBu2LbDiU8VNpQ/IS+vJaSXaMHgQ3EwVuWokCN0l4IatzwNz884CbtGIi8YJ1lqfM1e/L0qVey5iZkgkhnpuKSBJQkcbeTn5GgZt2QHBT3cf03PRygJfZGJX0FEN5gpvsR00VfOoYSG0dyfgoSj/6CUz+zN+Rpo+hyGfPvoHFxXtSB0gZRXXQ+56b7xXm+r79nvYPzm89qDLPpGuq8fhelfpAjf5nfR5933PzPZ+8H0Zwkxx4JUtXKXBs5H/+F34GW9trahKeeSbS05EAl2LrFLGx0cHWVgeddlcaYLIdZQNjSjP9NW0IY6bbY+OtwCJ6HxHcJFPBcij7y2FrexeNrR0plrmJcRGERoGL+pgYG5Emg2yKne1NYUQWS0MYHpkU4GN1bQMT41MiD+l2O2g3CZQmknQrPlxcKlNNNiAyJdiik8lJv8zBhsYkPi6vbAKlGI3595X/mfJfDODYBSmyHaeAZrODrc1t8bYR302CdjnlW1ctF1EtFSX9kbKqTsfFLs3rKYHQbZFFUSpEMIyy+lq9Jon06+trMsH3IhM2QRBhMBKsipHTEwxX8njo8Bw+9OGnACePmzdvwzAtJW0T5Sq9GNk4u7i3vIyzbyyiUgnw4os1PPeRMiZGyN4jy8OQ4kaCogYJoRnwJnI2aX5VMI8Ed5CBIIxD5TvH64EFrHjrSWFC+XLW8AjYqXzzCOax2SbDiwWYkN4GrFAJR1FjNZ1SQnF7MVUPlbEcCWGSQ8cCl8Cn8oMiZqx8OSlpEMWwUu3KLinAKcGgOBaTbwJI4n0nPi6cIqrEc19P0AvIMM7YaVJYDnyCBrxNgpwsxFlgZ+ZIkoJ8v73LfDFV4S2SUGF/qkZTgF8BNshXVYCxAAMCiigT//ugkFymyg5gwEwdBDwpP9RM9pMov0UyDuW9JzQuh3jq0duM36cEmvLRgKAWTdKRk5TT2NdAomUvitHrW2i5FpbutHHhrTto7bRglgw4ZTYM9MzVhZVGb12+uThkE2tg33wRTz83gsqIKw0Mv5f0VSjQAEhjYnzSdxD3FQsq0VxQ+6XrQ/B6DL6JsHyni92NrkiQxYxe64ssMocSxmoF5K2e+MRREhf1A5WES/AuYslEhhzBUf5tidZBGtKkXTGQNVOloBLcnJys4tD8tDTtdxeXsbK6A99nMc7UegLpLPICYXMniXpOYS8bXKsMsXygN5JmMRgqgMbCn5NqskQJ8NChoU8rBgtVMmacnIAVtK4gqEb573AhByMNJeSILKCEHpu8FhhSocWwmVDKpkH4UKoJJqglYBdDzMJISUR5zqM+eh7lmWQ7AHTw4Geuaby2yNCSBpbsTgl+USCU/L+ppIZGXiWTEugUgEr8IRVAya/ZKBLYJrDJ6XxKKRMtK1QM1f0CNZIADoKNiuktLGtTV+xHgvjCRGbzmfnmZn6xZHqxYeS5JUiv09OUzRA9/CRRWD2nDCWk6yBYkcg6q3wQ87DzeVkjBSAVEJW2Drawp7ZbLWw2W+h4gdzfBIN4nYlcNqE3sgJmhMWiVjlZPOgHzeaDYGmp4KBcIHuWxLO+sB7JjuLfZoNZpfVIloAudirSJBHwHbARUnQCV2wgem6AdttFc9dFq+mi2wkRBgSKOJBh86eSmlOaQfFcUWpIFqbI3kzkDRu2SPUJ2uuwrQcCfQxb3puthxLwRymmeFsRLCeoSW9QFb0q6x6PI70OCa76foRuL0Cn54tfLP/dNGLsmazhR5//IH7yxz6hJP+GjpdffR0r9xYF3CTI9oMGbvJ6427BvYRS41/8xf8YN25cEfY1zzMHf5T2c4n3uDb3dQzX6hirlnHm4F7M7R+FPjIKp/aQXE/NRkOGnYWC8s1mmI8ARfTPpR9YsYaaMFLtYgAAIABJREFUH2Hvb/xvsN+5idyxI3Dm90Ff3sXG1Tv40rSN/77Vx/ar56BFPYQaUB8Zxv6Dsxir16F1fLQjX+oVMmsKBUdkp7TU4J7OR6rnsLjdRN9tg+i+Y9kI+sp2hEzKdnsXbqspSoIgDGT/2zM7g2eefUY8B1dWl+VeHq0No+St4O/9r4/gj/5oA3/8xTvY2VbM7TBKEKYBYj2CzYA5GXBzZVIhdQJOZMxrDk/6pmKJiv8mB31xinJxCIfmD+PhU6clWbs4PC4Ahdtr4+q1t3Hpwlu4dP4t3Ll1C1NjIzh6aD+cImszDhpiuJ6HQGTtZPNwnTUl9ZqJzazb2ISXyhUUSyUEgYfm7rb4WR6eP4DC8Ahsp6DC+DJ/XtmHOITSlDxWhBUCdiXw3DYau2toNtfQobzT7aDnesiXqyiXh8T/fWtzU2pNrj30+xyuVNXQCQYK5VnoI2ewqU9itenBDjU4mokeusIYgxcgDZQkXaN66H4wiYmEnuts4v0mkt5NwL+OxF1Br9MVD+6Z/eNyPpaXaKfUE9XONEyczjuYH7cxdaSMfBKivR3gUsvDd7ZDrPUSke5Sts96l6sZh26UDzM0TElt1Tr6IJOwQvbdnj0YHx/HUH0YdqkotarUxVngJodQHCRSsh15HSRhB71WAxurqxKGObH3AKxiBSdOHcfS4m1cfusVdLd2kDfKklLsBS422j3MHZnFB55+CnfubuHSWxfQ2d0WkJ7kg2effQKdVgvnXj8vslwCPwKSsVYW32jaffCaUOAY3yNZpfQjLDi2gLPCQbRt2T8bzab4drs9T1kE8GahgkF+JofTZ06LTcL49AzGp/dga30Fr33rK2g2G1lwD0HyWOwoSoUiTp8+jfmD87hw7iL+5MtflzC6o8cP4vSjj2BlZROXzl3C9tq6sh7K1F0Ehd+1ylDJ0N8LeCpAVhE+Bh9yjmSGl2UbxAxIVPvKUKWCk6dP4uCReSFZjE/uQRi4+PqXv4TW7hYsDiEp/Y5oicK9zMLQUAGnTj6Op558Al/+ypdw9tU3hOWZLyi7AdY6Hvro7NDGYAgjI8OZX3YCq2RIJkLoGdhYWEQYu8IStZyiBMxwLlqxlD1JWizLdSJ1RwZkDixoZA3JQoZs9kmS2qXAxMEQf/D+We9GfeVtzE2ZQx4BRY0coqCP7a2G7Ne0hSqN5cWveGpkVOyGeP80trZw453L6EU2fJdDgwS2SdUSa1cLRsFEZTSP+tAwqqaOlhegWCrLHisZDKxjWJvTu5uDTp4LWYtz+NQnP4mnn3pa/Iu3t7axd2ZGCCS0IkpJmCk4CKTZ0TFWrGKkUoWrRRipVfDl3/o9vH3zFlzmLohnTCSyazM1QTMnI+nhVMfDh1shKlT+iX90VofymuoEyLMM14H/u9vG53oddCoODszNoDo8gcBr4+Vvn5M9pjY+hpNnTuATVojTy6uwGikMrgs6UGfwU2yIYq/H4LaE/rEpPK7pWiqemzYHZImGwgPgZvCALL1Hax1Awg1ZwIqFzwPMTYKblKUzUOhdcJPMzaw+lP5SrUWDtHRqaIJMPffvAzcVc9OAZ2vC3OTgjc6xlTyl8DxLymYltVLotobczDjKn/o0hj/7S+Ixzuc/98ZbWFq4J57hwi2Q2vj9QKH3DHR9n37xe2TpAwZn5lcymAxlA6X7k6I/4+v3mZvv/cz9cIKbCUzHFv8RbpCU5/7UZz+Dtc01kZ+xaFRTUDW9V40s/Xx66LbCTPqkmj8uyvQWJNDGRYQNehgw8EQlbdsOJ5G2gAkEBywnL4bt29s7iCM2kWSUkC1HojqT6+jzMyOSvo3NVUlgHx+jREnHwq1ltNo+huqTKJbrKhE9ClApFVAbKmF3dxs3bl6RJmbgmcYAEgKulBzZIsWnlIkghicNIRsaFipMtmOTS1C1VMoj7+gCRNZHRlEqVbC93cDivRX0vACFfFEYWfmihYLtIIkCVIdKqDJspdPF2tq6JDByIhgnOTQabXgRm60+6jXlNcUQk+2dHQE3I7L8DAspJaYEh+IQ1bKDk0f347FHjqFeK6Pputjc2pX3zF1v4B9K2Qq9j27eWsC3v3sH9VqA/+izc3jhhSGM1kPE9IJK+og0Fr7kXilmhghhMnm6+jxw0xOoEBocICkhjQtAQiBcqB4CGhFQRZx5top/mKl8a1goCJ7JDU1018p7jPM6ei3yCYiwxjqMxEROt5DEbWU4w6k9ywCyL/h6mcyceWVyui6grwhLTTH9phxeNKEZg6XLSTzZVbx+KVmUcBIaW4vIVCQTeuyIH52aHSr/U8lKT9+dOPfZIImR0ICdRhapYqzIrFFAISVfljI1Y4KK5x2fe+BBmBnpiETnQUglS3gW1qlOn1V17JWpNu8nNaQanBMCWSQ+8EHmZj/WEVDeQjafhIYk8JJQ2KwxJbkMbEptRMKwNOT3AoKjnoF+z0Gnq2Ph7g7evnIdcdgBbAM53aaBEFIGSfE6MMgSDMWE+/jJWYxO8rV6iAJN3dssvMhyFOaXrwC3yEYYkqlG1jZlXwHCpAvNlhEC3LYBv8MUWTZnBFAo2SOzimnVZL50xL5AYGJhimegH4s+AX14bFUoGNOiYzIZyf5hMZNTsk7aS5TLBPT66HZawgLSNF6nZChZwnKVWQxUIBTfs8DfcrA5XWdD5EjTZFhkRMQCUHLqa2mOpLwadgrLLKJgD0nzRRDQYCVnGpncniB/AkZFBV3VMHMCLsE8lLr6XUS+h15gCsDk01MxC+zh8eC6K7JS0jMp8Y9jafAI7nEwRPblwCOKDV7JKUhRzu+xQSPIIB6JAqoTCOT55Pnjmhzd9xyWBpI+n5nHoGVGcozFb1LCx7gm0YfVknuK7HpJOZehg2rgCH6IV5/XkyES/z/0VCCRpH+HZItQlKV8jyUESELACvfZYIPGgowcekMqNmfGwM4GCFxDslVaIu44WSMoVC8UJVCOrG2C+kryrdivbJCYlqwzCE/od2y6lLezClbjg+toglI5h8oQg+vUoE0YHMp4S9gRLMp7IVlNlLh20JWUaVceHPS1KHvt9eAFSkLOYpyNGteInMlwiIK8Tg4RjKIJ0zHluA5AaCWt5TFXHr0EFwkWFPQEJTOBY6lGnSCGqTuyBuZtejyrxkyAXvHKC9HpdqVxbzVb0vCHARm8fRm9sAEmC5Q+m8VqFdXaMIarJczOTOLRU8fx8PGjKtle1/DyK69hdXVZFAzcc/jaf2CYm4M1goxz6Uj7+KVf+lncuPaOGsyKX7JSGxCr68MSoHl0ehYVK4fHDs7izJmDyE2OwwUDEXNyXgmQMVCI4LWk1sdcV9Ra1Et0jPgR9vzmr6J4dw350yeQ27cH6d0tbFxZwB8OJ/iH7QidsxcQRz0BtvYf2Iu9+6Yl6bzf6MKjfQhBSzuHcontWiqAP+/TcrkC3c7j+soWIreL2O2iWCqgMDQMko43d7exvbUOv+siz/vRYscGTE6P4PiJI8JG39q+h/GREian6mhefRv/4794Fr/3+XV8/nMraDRjlMp5sfFgwq0fRSix7tLJ2FNGVgltPegTKeGL9CJNEOsKfCJmFnJ4EEY4PH8Yn/zEJ7H/4CG0WMv1PDhJgE4QYm1rG5fPn8P1yxeFGX3qkZPieUabB5/Nts06QoPHJPggkp2Yw0wCmVPjE3KdEZ+iZD9fKMp77LZ3sXbvrgxPp2fJ/DuKcqWmmOHC7DKVFzSlsX0P7YiqGoZn5aQ2are30dhdxe7WulpfDQvd1i5WV1fRbDQlPIqew7xmuP/Nzc7K9yydXpwjiMuH0M1Pw4eFSq6MoUJNQjnc0EDabSPxe+gHngI4E7J9Cc7JyxPgqt/toLl+HW7jNjTuibynCzrOPHpY6PC3rq+jySF82scBDThtmhiyE8TDBo5OTcBr72KxvYNz7QSLgYZIZwiNIwneBOPpM09Paq7HauCa9TOZkoTBmQfn5zE5OSUBKzqDPRnsJ3uJ2v+4NtAjnV9zDe6HXfidbXjdBtx2A8srq0gMG7l8BQcOHkK5XMQ7V97EtStvw4qVpUqQ+Gj6ZC0nePThR1B1RnH36i0sLNyGU6nh4IkT2Ds3hde+/nU01reVTyNtWTiwoaUCh16ZQVChVMToWB179s5gfGJChk8c4vbIqI764sFKNRjX3a3tbWxsbmJ9bRM7m030aUlBsDslSDiEww8dE4BzZt8+jI7UcfXiOZw/f06sYFinEtxUP59i3759eOihh8Rf/4//zVegFwp4/rknxS/xzdfPY3V5XREoRDmlFDYynHuAjcl1Z7B/ytCPoXOZhQNBNH7Na56sZA4puNdwX4z8KKshOeyMMVwfxvFTxzF/+AjcMMXh+YO4ceUSzr7+MvxeV/oXgnTsvTggKJWrGB4ex6deehHN9hb+3de+joU7i/L3eF6psONquLPaQD/sy5CThAVaRdQnypiYGcFQuYpgx8P6+hKCnoucXYBZLKJQtGHEfWw3mvC4//Ke4x6XAbmDwTz308Cjf6+HhHYb4q+tiBBCmLgP7qoQUktX/t92qYBc3pG1QcL3esqqweJaTMuqgiFDlXq1huHaGOx8Ge3GGt5682voIw/HiBAGVImxh+LvODAKNobHSrARId/PoRH2MDI+IfUU6xPxETdUYBz7L1G5IEW5WsOnP/kpfOD0wzJYYd81u3dWchW4dtjsL7ioWaYMJTbvrSEJQhw+fQyby0v4wj/5dSy0GWoUKwurVFncsD8JmCMRtPGhwMDTjRiliN7sKYoSPJeiZ9LiQfl4RmmEL+x28KXAg181sGd6FLXhGfSDGK+dfROuqcEZGsPeE/P4uB3jqXubKG+H4hEdGwmGwp48T2wniBL6VJLF+afBTdqFUBZfiFjvULJOz00yqBk1CgRUIlGhlHlu5hh4G/N6NdHPGSKzJ7iZGBpII+LaQ5iY9YtkMUhrJ5FlyqNdWkAdvpBUUuQ4WJc8zQRmmMAJef7eBTddXdlUlTgsLFlI8lSemAi7IUL2s7kY9uw4yj/+GdT++i/LX+Hf4XDi3q0lxL4HXWIf3mduvneU6/v3m3+KufnnYWZKF55JWf99n0f1AL9g3P7+vYO/5L+kJKKc6hNoMWUDzRkxEmsY+uwRoZ6/Oz/7i72YH0Zwk82rmbfU1JQNXKLjk596Cavr29JYS4FBsFKJEpHLsWHTEfS7CH0a4ftIdcq9mT6nvEoywo1M9KShymQilEw7RcqPSrKBMKyE/pXblJJHfI6csIbMOLqfgDo2UhM6OcHNgwdm8eJHXxCPoK9945vY2HThxRYSw0LQDzE2Wsf0xASKVh4bKys4/+ZrqNF8nikSsNDuBOh0PSRkwZQUg85KCMQESOgPl/YxOTOJ4eGqSqu1heuHtNuUMIGZvXvEt+/GzTvSZJQrI5knZR+G7otsns19lR5G5ZJ4eXaaDWHQcBPlNHlnq4MWA3VyKWZGSyiZfF0xOl4Et72J2MihYJVBy0RO8gkETk/WcfLoHPZNDcNMQuTKFcXmEqmcvEIBjFncUlp14fLb+O53V1Gvanjpr9h4/sUI4+MGYr8AL9Dg97uwnCpymcxHrv8H/B8HrE1+3zaLisE7KJJF402wcOAHSUm5alIGz/Hg8wlAxnuQFEvRsongVkk0uBkOwnDI0mDyuDyN4lSJzCWTo6swEm6IKkCJzT+pZeSTZVw1JeMmSysWYVOWSK5AMjVBV/6fIjWXepfNmmJMCudK6jNaAPD9kk2nKG2KTaDCTii5V4C/us4lCVUYnfye8hxSjBf+HoElrjmcYxI8ZZo6Z5+i81WhspLEncE1MvxVdgVyLFWbKc/Fw88CIOJmzwCIkB6JnNZnsmTKWJMYXj9FL6SvYoLQT8V3Lulr6AcMkYgU6NRzELq2gPOeH8EP+mg2XGxs7qLd7glwampl6KmDFC7sQoxKhUWxIRKf0OfxpO8gQa2MWRmpJGje8wJai50F3wMTJ02ZPIuSX+EvUjzRW0v4CuL3qgwJCInr9GUVVm3mUSlhLvzdAZOabFqVLi3AhcjF6ZDOc0FgTgFjYtSSJcTyXnZsR5h8cWIoFpxtIu+YyJOVZytWHJmkBG748wQ2CLLJ0CZTQrAIFg4x8VACuFEEj3JJjyFnfASynvD7fpRgO+D1RCBXMRMVW08xdNU9xETuEmmc0FjZMSjINlCyTJQZrsHm1dAROvSjZFhZTgARyhApT5NDIsdBOOlqYCPXtUprVyxsXndkguso0KdRo58xYDum8oCUUBsCwQ4sBvJYXWFsB2y4PIaE0E8uge+mcDsRPDdE3/cF4CQIG9GWQI4LRO4llg26JiAefZjp60ZWu24RLL1/+SuQVQKylPxI2FcEEEVKrwI4KIfXUBXGIO1OAsp8+z680Een25H7f2x0HEcPz+PA/jnxjWNzqrFAFjljLI2b+JNqjngu5Y0IjuHD5Jov7C76khpIYh2deBddr4tOp4dOm48Q7ZaHRsNFs9GF6/pYdvNoeQkCgtNRTxjOwpaVgDM+cihVyxIKQ4CZ4USUsgk7ik1R1tzG7DE5xqE/GddyelrSb4pemGQNMik3n0M+n0PJyaFsGSjQQ0vkt0CzF6AlgCr9mHvYJnOp10VIZjvXgziUxOMCh3T5IsrFsjBduKfWahXUygWU+fq4D5K1Z0awiwampmdxYP648hcG8J3vvIL19RUJTuF6xuHBDwy4Sb9oAvES9EYwDvjlX/kbuHXjmvix8r7oU7EQEWQ30Njuom/kJKFZDwLsGx3HE08/gekjB9H1CKikIsXlcIn3v9i9CGBgqFRvy8BmexXVxQ2ceeU15Es1FI4fRW6oAP/6IpYuLuBPcgl+fWcDjfMX4SZ91Ap5HD20D9WJOjq8p9odWRPMcglz07MCbu902sIYTDwPBTuH4kgNd9cbWN/cBToeqlN1HDh8GFuNBi5fuAi30ZYgnkOTVRw5fAx9y4Lneig6BXRCJnyv4dQ+C3seruOrf/gq/vd/8ln86y9ex+/9wR3sNnwBxNM0j5gMIm8XacwgyEgCsXj/EZgQL+qElicK3OWMjsu72Mr0I3mOYw8dwokzp9Dux1jfbeJAFOAps4m1kUM4u+3iwqULSDttHD1wCM7MKHp+A95mUykgyFLKPHuFxUYwI6KkNUG5Wsb4yF6xB0m5DhfLErjn9rbRaa6jtd3DQ4cO4aH5h5AUisICtTxO+mJEuRzCyEUSd9Cgz6UfwvQjhAyWigg6xrA4EEz7WLizgK1NFRYkAOsgVJBKD8tEbXQYgd8TJi1tUvKOJeBzapRhFfegMvkwnOHDcPtFxH16sdPWxRZmHAcJSdCFFXdhRi3E7g5icwJu+w6aG9+Gji3M7N2Len0KB+emJCiu2fHRDEPYSYr9nQ4e3tzGZNPDVc9FYzZFtdRHY83FUivE26mBO/RJtBwMmxpqlWG8fekG0iCrQR6QSbOYcERuvQ+TU1NijUI1EkPfaEdBJJS2UOKByvubXrxOQUBD3akof2oyXndWEHpNbKytwsyXYRXqOHryUbQaW3jz9W9hc2tDBkMcGnEP5HrJzZuDQvoKE0iamZ7B6ZNncOMa07+vygBKpOWZQkcVT6oWImv20ccfx9yB/WIRwDVVVFmGJr7EVEJRtVUZqiKQ+tuXYc76xj3cW7ohYS1kz3MN4FBzZnYWU7OTGKoXMLVnBrXKJL7x1S/j7sJ1jFZLQpBgfcIAN4d+nfv2Y3R0DNev3xBv8EMHjuDNN85hSUKUlFJCrF0M7mUENtVwUVk4KOsrgsj1ehWVAq+dsrDBea+J/ZChcg7IGiYJohf6MhAkMUTZLfA4sq5KxAP00Q88jip7ojjG0WNH8PJ3vombN67D97qiOGMtJOxr08Tk5CRmZ2fxoz/6Ii6cfwtf/9rX0Ww2pU8QkJU+mjsNtBue8t4FJJBofLyO8YkRAfAoUTfp6emHaPa6sr/nLbKlNUn6DskaZZSUDPQ5WGMtQjWXShqnDdfS0vqAAH6/wRbmagYGK7sEpX4ql/M4MLcHjmNKTxj0I/EFpYWUYZGE05d6iPXK2OgYRmojMrhoNFr41te/gcBPkHMgde9oYQjzR09h+shDKAyVocU+bpz9t7j4ziaKFeDoQ4dlkMLjz+uSJ4/HhgMsgv0MB6vsPYyffOkncWLPCNZWbqGrF7H3wFEg2IaVG8P6xjJ8WoRUyqK0uXDtOhLTwE/9+GeweOkCfvf/+Me4xprUBUqhLyq0XsQ0dFWDlFo9PJJWcDqIUElDaDkdumUgtSiLB9zAgEYLpIKHlbiPVdbyeQtD9SGUiyW0tnfwzm0f7WoJSWSgZkaY9QPM7vgY6QWwDXY2fVgmlVRkoxpCiqD3LZVxlJ5LrZZSA0WiSQKbNZmlI7B1BGTC09OS1lsMdWSgz8DnS6dHaCoqObIrXdZqnMNzYJX5uBMMZYfG6NpiRHZvisBSijsqADj46/F7ZFeTUERFkchgEjhBHyYJHKaOnpUIKSWODRRNA8P5FP2qBa/XR76lIYk46ImQ2zeO0l//KZT/6t8SUJXX5bm3zuPu4j0hGOhGAtOmhd77zM2/GNr1l//b3wNuqsCXd0HL//CvR9/33HzPZ+2HE9yMBdyMY8qbdZFdPfOhZ7G2tawk5n16aGYUMrZvJmV9XK564i3HpVNxadTmJrhFls4qcmkmqGX+TMSj2FCXhyowTFueZ7fZEpYlp5dkpBBg5VQpJ8WCh1qliF63gaJj4sUfeQ5PPfkY2p0m3r76DvxIx4V37sANCRwl2De3R8BNLrArS8u4fOGykoPmchgfm0Sr42Pl3jp6UQRrqIAcwQxOyQzlm8minpvAgMVIlmCv1YZJA//pUZSrBbh+DztM3OxSAqIYbrKTwhX23cjoEGYmRyX4Z/8+pjTGuHHjJhr02SyOYWezg5Xttsg+D8yMYGp0FF0fWFjdwE5jBb2wiUMHjsImy0yjF1dZJO95K8XYkC0yt6mJvbIhC7OJxRGLQwIfjiMBTxcuXIRpjyFJdvHhFzQ890IOo7UiIq8Cjal5NmXpBoyEBYiqJO97P8r/q1tAWBqpK9Ca+l72DwMD7gH4OGDIEPYR6YVicxFYGHzQW0qxJBWjUcK+Myk3GaoscILUkQ1XBJ4CGCqZOyfDvO4Mg2CvkqEqxiqlbSkiAUg4xMiuU12BlUKFIJtOfoXACQE5TvtYKDE9kFNxTm0Hf4/SGTJaypIKz1AaJp1Kijvl3pKKroBI9UFPF4JTvMAVAzClvC9hIjyBK/ochsilKpmaoVAMbNBz9FgkyMGfI6OXDD36NJKJm7mMZFYBA4kgCwEybsOUcm1O+oGeq6PbsdFqOGjuGui2NXS7CTyvD9/ry8YfeAQdOWQgs06ln7IAZTHLKSgZB5TSU9buShMgseCwjQIMTkUDStCZoq78DpkQLXa4RCmZJWSqMBVBrfigjyG9Dtm0EhQnI07CbxR7VnhpLDoyVoZivKr3LFYGLIkFZFbBNIKpC6ZJUzPleyepvmZmn5BZHSjwmz+r2IxkqBAkdAQcslHMO9KY5hggUVTBNmSoCHDJ6yBjH/JeikIdXs9WTES3J0EfDJrg1xwesOimVDXqMIgs+5DKMbsu1IuUEDHkFavToozZZlCZjbxtCUuS3mYEWKulvGJzmEz7pi8rLR1UcqRKAxfDtvsDAS6oBO/kGBLY5P1DtMAii4s+vwqolfdv8f3To5ES2wIirSzgK30E/Z6r3p8biEcf5dNuN0S3o2w6NN4/POb0/NMTYWxS9ix+vMWKvH4e04JjweFaSn9Onl/eJ0kCL2ZJywaO50sFNgj7TSGNcuBaiWJ0EyT0Q1cATTItySLruZFYgGzu+GrgQFarHyAOGNrmgxOgUtHC5OQYnn3mJPbt2yvnWjw5xceT9zoZMAS2Ahl6hGEK34vR60TodDw02z002m20Om30fBfNNtDthnB5XLpMh6YkOZICX5mMchNLYJcYglIWRh3B20LRQaFUQrFYVteVeIGqazkle9Mnc57WBtQ2qOuc1yoZ0UXHRpmPgoVKxUKlaiNn0zE3EFCu2+tjreHh3raL1e0Othst9DptxL4LPQ5QIGBr5VDIlzFUJXBJFmYBwxULoyMO6sNkMRcFnIORExYq3063F6G500Jzp41O20Vjpymg5VNPPYmXXvq0sOz48fLLL2N5eVnuyYHP6A8OuKnCSZStjtpf/stf/hlcvngBPbcFjzJ8N4Db9dDs8BwAB44cxbEzD8PbaQhL5rHHH8Hxxx5GL/BFQdJ1O8qOox8LwM97nfta3+9jd3UbV2//f+y9Z5Ak6Xke+GRWZWWWN93VvqfNmB5vdmb9LnaxAAjvBS4AkoLI05FEkCExdCIjpDsG78eFQvfrdNTpdBQlUqcT72ikIwkSZkEAC6wZzMzueO972ruqLpdVmVmZWRfP+2XNLiiSEVxF4ICIHUTFNGa7XJrve9/nfcwFHPRCfGkwhbGRcfH7lVRsp43lbRf/IWHhtx8sonLpCkLdx67hMUxNjsKwDDgNW66D7NAgepaJzZUNSf0dnpyQIe/60qKwi41sBhVPR235NsxOF6nyiMinNxsVPHjwAEbHx+NHD+BTL34EkztmkBws4t6dBVy9cAO3H8wDbgXHZkzsfmoS/+dvfR8/9zNP4drtGr5zahEbGw0EtP3wGTpHX2XuDWpAIl55UVS12NTE6YutFB5cL44cPopMuiABH0wKHxkZxND4KOpdH4ura/iIXsPzRQ2njSH8wfl7uDu/gMnhEezdtU88DRv2uthFcD0lsEn2GgFVvidDhejvyD2K9dlYeTqy1qJfcUqA1bZNywB6Z3pIpUMUMnlUnA6qjQbQ9hA4Luqeoxj0tDtpUpqqSfAPQ9mqbkv2kHIqA4/J1PS5Y/RizECjaaNWt2UYr/Y0IJOzJHWbwGej0RRPdnry1qp1bFZbMFI5TE7vhWYkoacmEU/pF695AAAgAElEQVQNIWaVEOp5eIEJz6eKhZ7QARzbRjqw0WvdwtbKSUxOZfGlL/8iZubmYOiOhBs5VEDwHLgOtDcuQnv5FdjVLdxb2UQxaKE1oWOzFaLaDrHY7eI21ycjjbk9c1ITvvnGZbGBUrUW6y81UOYQq1wuYXZ2VsA17n9iEcIgtp4noXkEApJmSvZEi4ok2nCkU4gn80ilsyLzbdU2UN9mUMuyDO/iiQx2zh1A0jRw49pFXL9+DQmTNbTyfuaWyONJtiDBTQ5sds3uQjqZwSvfO/nQg1H2tL6/uWyfOvKlAp5//nkJ+CFAyPqWYTNq4E11FaXz9OXPimUIZdcE4juOh2ajhsrWKhYX5nHl0gXYTdqfKPuX2blZlEcHMDA0jF279kvq+0tf/TNkyXITRr+yQOLnJmN4dHxcXp9hSvN3F3D50hU06vWo1mXKekKGUc1mUwUPchWKMfG8iNnZnRgdHZZ9nKouYdRGieICOFuW7M/8Q4Bzm36TrZZkGWxuNaV/YP0gxzHsYWR0FC984AOyVjxy4hGsrC3j3Lk3UdnckIGD77lqf43IDuPj4/j851/ExtoaXnrpJVk7hLFLYDEIBECtcdMjeKirQSyHa9wvCN4SaMvGqLZpom7TfoEBfvQaN5EplRDLWEhbyk+eg3+xr+DvRISIRq2J1dV1kQ+zF+wzW/vs1r5sX0p6SquLOezePSsDHsfrwPEYEOvJfkV/fgJg/MP6qZgvYqAwgJSVRmVrC1/72jeVt76cQQ1WzMKRp57H+z/3Ig4dO4Z2ZR1/+tv/DN946fvIlyzs379XkuglWNFjba7LseEffq56GGL/k8/isx/5OCq3L+NbL/055h5/Lz71+Z9BrLOJWC+HenUV6+srEvbE9Wx7exsJw8R7n3sGZ155Gb/zW/8Kqzb9oHRoviNA8IiRxHNTGewdNWF6TezQs0Ig6BkEN2PCHpX6iAG2Xhx63EI82ZI+wmO9JDNwDfF6F62L97H8xpYKFOx4aJOVqasaSGcIHu8lBgmalOd3BWT06ENMLsDfAG5y2MTUc4KOJNnQu9KjD3sYIsUsDpLEGJwYqHwDL/6D4KbDQQVtBaSup+T9rwc3fV43ghuEjLUTOgSzFpJuCK1LekUI2+yJ5ybJHOlYDAV6+RdpyRIi0YxJ6CJ9b7N7dmDg7/4Ucj/5ZRkUc3D+5tnzeLCwJFkEMZ0KhXeZm281Lj+6P2m/cX5T5nNC4PjbY5n/BRY6pLv4xXeZm+/ojP9YgpuclKRUuI+wHHodHH/so1jZfCCBJOQDBVogAE5MywiwQUAmlSEbqAfHbSPGgA3dFLaPMOMi2QHBIG6gCvCiFIEJ5ZoUI/RvMRNpSTFnMjslGZIUGDeFyaT1fOhaF6bew1i5gINzO3Fo324U82nUWbiwCOiEePXkOaHXGwkN0zsmMD4yLJT/ysY2bt64i0plGWHoolAsot0OUKm04PoaYpR2JjSYMTVZZgPETZLSB/pW0p+JPmdlGqcPTWBm5xCmdg5j38G9WF7ZxNe//j3cuPkAlpmWSfX0+CgePX4Ys1ND2DFRRiaVQKWyhTNvnMWlqzcwODKBkd2H8O2XXsbZc1ekQP7wB57H6PAwLt28izevXsNWZRW9wMORAwcwMzUDy8pho9LCvQf0O+tg/+5xDORNlPNDwhRjYyB+W5qGfLGAdJrHpiHyCNOaxcXL38ZjT7l4/09kMTKUR6+bh65b8PUmAnQR75G1/DfzloOe85C9qABOBbKI2bswPDiZi4C9SAb1kL0rfuLq9ZkCqkBNlTgu4CafT+YiH7zamJZOUJH+m8Jq40ZE8SmvHwJ/BM76gNdbqZiK/xfBtHxeXE2PKVlgmjc9EglusuwR3h2BLCizfX56RSnk4kljdA+9mAuJM4zYevx9BWySYah4on2peByUkvD5CQFi5RonECgvKRoIwIpFUjkSDKlPIyOYQTyGpLlyMk8/MXk4Ptpthmfx3wC3AwVSuj7aDV/CfTptDW2b/02HF4RwCQx163C7LUnE9Z2UgJcEcuhHo4Bk1bzy//TDoJQBvqJSKrYq/xuPO70jBVGTCa9iUdJrl4ANWQpq0q42DwWMR6jjQ/ZunzRCab+r8V5WDF7xtBVQLmLyChimCmuCZ0wIpwQ6UtjKcSS7XP47P5d4ValiWkBOAVXVuVdMCMWqZemm5Maq0WDhpKTsvOYoWwykYaVvL8OGKAtXYC+PGY89vUsV81PY//xAIqtS70fgKpNSstU+y1Nk1WRBErgU2a/yIVaflbh89LcE+ijQj4+ERhAxYncKqBvFvxIojsBEpX7j+yppm2JbsilXfq5yrYoMO7IC8BwBZegbKmE6EsQUouPS/1dJJCkrJYDDa4CJ5FwH2dcjm5MkVTJd+T0IaHLYRF/K/nkRdqQ4MahUITVXUDYCLPT5vckcFpA6IKtY3XfCYo38/MhusbtkRHkipyQgz3+T35HIIjLmQphBHamEKUnQ6VQGmXRWPNIIKGZzKRSLWSTzHO6wgSaw34FPMN9xpWF02w5adgv1bYa4uGh1PLTaHlpOF21XNcOUmRP09f2keIXSaoQMoSTZk0w6Ny2k0wQyk8hbPZj04+Q5EA9KsmCUTUcoyeq+hHIpiwkOMsgCAwxTkwCQNBvCNNkDSWHbhp4Op+mjWaUnZwudTgutTh3tThPdjivDCQIJVAtw4EhJOhlAA8U8Ctks8rk48jmyglISCkJWMmXAlmEqtp3roeE5qJH91bBRqbVQrbVRrdqoVBqo1224HXpwtjE8PIgvvvgJ/MNf/hlhuHFgd4qG/IurEswkwQCx3o8cc5M1CUP9uFZ9+ctfwJnTpwTgIFtd1lcyqZ1Qzuf49C6MTk7A5LXWaqKUS6E0OoCWR0kymbwEYSzx4OZ9RpsE/kwZd6Ab6GpkJ6bw2O17aDkhNggWc+3q+Kg02/ijbIivLFfgLDyAb9uYm57ByI5h8TO3t5vC6KO9wWathkOHjoidwdETxwWUvnP9Ou7fvYNMoSB+ycfNChJuF99bbmGxE6Kj03e3hUErjU9/5EN46plnoCdNNH0XFy9exvryloQqas46nphLYf97duJf/u93kGF4oGlhodpEo+4iTpknJ7tGIBYjfsg1WpW9sn8/1DSra5jXMtmQ+UJZ1gmy5MiUHxsbxsyunag7XWxsV/F+fRXvmyzgD5Y7+OOzD4S1v2fvLhTyJTjVLdQba3C9HoaGh1EeLMugm76by8sraDQbwiYkCOL2AuSyJQkZIvjDBHAC07VGHY5vC0s61rPRcwMsbm2i3rZhxXi9h9iqV2R4zKbZ5JCQIBX3r2QCLXCo0UQ6kUCqlIfmdsXWJmmlxC6E3n7btYZ4oJJtt2tuN1qtBu7fnZc6ZXioLNdCvVoVSxHWBQxI4hpRa7bgdqmiySBhlhCLFxD2GAJD2wDKgGNouR20agvoNBfxyGPH8PP/4FdkDf3TP/q/ALcNI54UBRM9xbV2E6a9Da/TgrfaRHpxAbvfewyDz74XG5UmLp15BRtbayjt2IPkwBi+/rWvoNNksB+hBNYvSnHDgVGukMHefbtljeT6pAIQ1dBH+dVqQgogQEWA0JBgmrQE8CRTOanZOTji/uK5bQleop0UX59hUlNTM2g0Gjh16iRs1s4JXdiJ3I9lTacHeszA6MgoRkfHMX9/ATeu3Y5qiL77vZJ48/tzYPXI8eMYHRmRgBxefwTOCJjyHmUdw/WX34OyfHpxcs2OM9QvRhsF1lEtNGpbuH/vDi5dOC92FNyHKPGmP+3QyCiK5RHMTu/Ad/7iG1h+cB9mgkAi61pVJwh7shfHvn27MTO9C1/76jfEHzS6U6RulCBW1rbREJaDyd17duLgwX0YLpfhOQ62KpsC1PFXOPwSADiyYeDz6R9K0Jl1/daW8kxlnsD6+qbYVlEFxBqK33H/oYOY2TkrANPcvj24du0qrl6+iFajLte/+GmnCPa6kvT9qU9+EtNT0zh9+hROnnw9YsoqjQEl4/TwpU2ECFJ8fmceZ8JNtGGhrQ5BLfaGCvQVAgtrIlXUoFBQbNp0Ki1rpaoTKZMPsL1dE3CTFkkyNIjKxn6D3SdN9HuGcrkoQ0oOJ+n3SuY4GeSsSzkc5Xos9R90USKUCkVRiDQbTZx98xxWVtaUOozlWqihvGMnHnn/h/DsCx9E3kjgT/7NP8fL3zmJkZyGPTunkc9k2W3IQInWBHmqCqNwJLILH3vhOTz5yFHcv/gmTp0/j90f+DQOv//DWLh2Fl0bKBZTsD0HDceTYepgNoeilcS1S+fx9b/4BuZXFmWoIrZQPTJcuziQSeFnjwzh+N4cvGADVo8KSQZcKjUTaz5BDHVNlFo666mEUppQxk32pXhNrmtof38V1Vfr6CXjCLyOCJi8ONmOMRiagUzPkOEuyzuEHVFFOpoBT8I0/3rmJs+PZ2hwyWLmUFnX4dCHPQyRFNKC8txMd0MBIn0jjhb7o4i56dAWiO08r1mC+D0gKb/bg2uKtkiouiSH8GeC0TznFp/DvYfMaSdAzNfgUOaeisPWdbQ9H8m4hgHDh58jsQWIOTE0CNSHHopTkxj5uz+F4k/+UuRxCpx68yxuzy9In2TFAUtjffcuc/MdgVw/xCcpcPNt6KZiW72Fdv7g/3/bXhLJ06U/fZtM/V1w852fvR9bcDNJUIkLTQDHb2P/3i9iZWUZPZ3dDO0MCQRR7pATuSmnyqmcgXSWzDmmUKrFVhpSySBQPm0Cagp7j1PZUKa2NHHm5s7VkSnNjWZLQEDKAggOcBPrhmRfMeHZRsqM4/Hjj2Bu5w4MlfIwmZzG6XyLEpQQJ0+fQ5eywFiA0eESZnbsQEFSADdx7sIFtDs1DJULYgzNSejq6jbsThfFchmjkyNw7Q1srFdFtsuC+dDBg0gn+flcHDywCy+8970izfbCOvyggZX1JVy6dBNXr1He1ZLvND09g49/9FMoZCwszd9CbXMVtcomKtVtCT+Z3b0XO/fsw/fOvIk//9Ovinz9Ex//BE4cOyqT1FdPncbS+rqAtoVMCft2T4lhNMHftc06blIG77bwzJOH8dEPPYel5Yb4Q2036CnkC5jCyTGDBFgkEcy6em0N84tv4IlngOfel0W5bCHwLGhkR0qyI6WxCmTqFxYPf1YdjtwI4jkpgJR6qKIvSkOUnyNp8NslUA8h0z6wyXQ8SmYJCyqAVKb0EuITPV/CSgg+9k3wyfBkYjxTWzj/i0Cxt/kZSREjicziqKZeT0CWCPAi6EjvRgHuFDhKRphKC95WzAZKr0OGyxCMYDKnC8QdaDrZikoaTXmNKi4pS5cbQoUr8RFXHnmKCUm2Qg9dysIpA2dSr9dFzSZwQBZlD50OhHXpuvxZeY8RoHbtHrqdnoBqBDgpryGDkNg1E7LJ4NIocfaY6hmFKJHZGqcMjl5NbQS0iNcY0GMqqb587z7wqEzAWfjGe2wMKdVVLFj66knBKiBVxIzlvS/VLiXiSqqvwiZ4nGlI34VGxjCN33nIowa4L+OPkpeixHcF8GlkJhIIkrCaiAEo70lPSHpesaZT3rd8CNga/Y/sUvG1Eg6EGsQoCwAlb1GDGQYTkWnbN/IncKp+Fkm4GIIqAESuJmFAqvWKQCEZ3gzdkeLcUMb8AvBZCZHiilcwwTsBJgliMgAkSgaPpv1qM44CA3gwAtUIqKq+z1xVYIGwWclotFS4T5KAGkPVjISwpcSSVpIlffRc+gCGwjCgD5VHmSWZKmTiUspJlplDEJNBCpS/q+RyyrmZ8kpwmOc2brpKik7mcP/SoAyLXrlkgouUn80ULxbO5mkpwHOmI8aAGomz7CFG3wy5X+PwGWrS1dAhK9IjM4DHljzpjjSKvkcQWbFFKREV+Z40OToS4nWq2Hc8/orJkhQ5ZC6XlwZmMOcKQEiLAM2II9RpiB/Cdn00bUekiO32NlzHEQaq3WSqsoe27aBVp7TeE8mu76kEXo42SLjXLVp5JJFJppBOpMRPlYFBTK8WGwM578regPcCWbVsvOPkM9Cny2fgW1yCH1RgGBkltDyIiYw8lSLzPim+lrz3vJ6PltOSdbvRaqJVW0On1YLjAJ2OBodWJGR+U47J9zYTEp5RSFsoZSwMZi0UM0nks2mkM3lJtCWImpD378ELXNhuC027JQMSmwyvioPKlo2NRhPVZkOGXxwoitRYVAtxYSXJcUhnMTs1hY9/6D346Rc/CD2yyzh58vu4t7As59hkmBKZ5z8iaem8gXk/qvWbF56OX/qln8G5s2+i07alMaMfsedToq/CpXKlQQyUh5CiZUh9GzvHh/HcC89gYAcTsx2ZldA/W3lP8x5S3q8c5NA3tRsHiqvryPzun+G7l2/g/2lt4wZ8Knyh+T1s6SFIOQi7bSSdAAf370dxbEA+T9jpojw+ir17D2LXvr04cvQRWfPjloXV1WV89zvfwptnTsk+Npgy8YXUKuLtLn7nXhPXvTjarieN4pG9+/ETH3k/0tkkyjsmcP7qVVy4fB2bKzXxHhzKdPGew1lMHhnA//I79+FtNlEcKWHbYQiki0TItS2GMBbCd6k+4IBSWb/IdEUGEWr9VCF/LP068AJli0KbGTatUzsmMLd/P9oBsLS2gbFgA0/uGMTvv3kHV+c3sWN0XNLT7Y6N9nYFnlPD7I4Z8S/nWkVwk8CY1w1w6vRpNOoNGSRQcqwz6TeXRsIykGB3HiZQtTuo2jVYnBny89geltY30LBbsodwP2rbDQnbc8UWmx8cMHku47qwkQg+CXk8l0Y5mRU/QQILHADRm5ZsbfoWUpq7Y2pK/DgblS1ZywbLw8JirG5vS/CU73nYs2tShtmrjQpanbY0+PS307lnirUDwQoCGDFhybN+Jgpx6NHH8dO/+MvoasD/9Bu/JoWBhGMIgUCHZsYxtXMSjx05KsyjG5fP4HMf+RgOfvgzuDe/gDvf+wq6mwswimNY65p4+ZtfA8UtNJFSruXcQzQZAo2OlTEyOijKCw5gxP+ZNCiSD8QLmcMaWraQZUlFibocCFhlcnlJrU+m0+L3rMXjaDYa2NpcF79HLoTTM3tgJXO4cPEsbt++Lu9JmwgFZinptWUmsWNiWnzqT516A54jEpCHwVX9GengUBnHjx/DzOy0AjWDAM16Q6kN6FUtDHh+P1WraLRvyeaQzuZgip0H7T9SMrDzu2TgV3Hnzk1cOn9BAZOhhrGxcYxNTSJdLGHPrl3ouja+/RffhOeS4amsKDhkk+DPbB5Hjx7D4sIyLl++JoMg1TdHae6soVgnxmh1k8CRg/uwa+csBksFdD0H25UtYSQbabJileKEKg6CmaxNOIwjkMf7jcNEAoQEHavVmvjYbm5uoVrZFmYq69FcsYgnn3pKgLC5fXNSP167egUP5u9JncPQypA2kEZCaoWpHZM4ceKE+C+fPXtW/KF5j7EnolUDAW5acbBW7QWaKBtaLUdZfWiEnmhpw0FsFPTEoZcyFBKOK9mUUlvEYkhSMp3NIJ/Piq0DWaj0QG12OKBXAXr83kq6r/qH/lCa63iJAVdmAvV6XV6dgav0XOVawUWYuzftFfgnk84gz3Oe4BCWRAJgfn4Bi1s12NtbGA07mB0dwv5jx/Ho8Scwki/i6ut/LnYIYxkd4+WSMETNOJCiZRoVEAbrYxUwGCTiMAcyyKeS6Gw2cH2lhcuxEWwVxtCurCBw4gjjPTg9DQcfOYFnn34W46Uilu7cxL//d/8W1+/dob4RYachQxgy16k42Zc18fOPj+PJxwfRTazIUE61XKTpcKBLEgW3G6VeYvI79Lbsb0rkzXyJNNyVApxXW2i80oZr6bB7ncgnnIFwOpI9A8kYbdvUsF/sA+IhnCCmvPH/JnCToGZckwApKr34bJc1Ez2RRaFFL3QfZleFt3YNgo8ibBPyhDA3WVfTyZ4WH70ekl4EblpcnUio6AloyrBMWm6ZkSydOUG9blcS040gBs+IoW3F0Ir8ORn0WEAb3QyZ5zxvKYT5NDwrBmN4CMWPfhzFj/230MX6IYY3T5+T9ZKBpLxMxILpXXDznQNdP6Rn/iBzs49p/lf8PaS9y9x8p+fuxxbcZIqvSmmRBmn37o9jZX1VpkcqE4UbHBcjpikSd2grH7EME1g7IiMXcFNWNjbVyu9QACzRsEYecLoyh6dnUcJIQotxE2tiY3MDvt+VppIySgb6kEWTy2SkET904ABGhoeEPbS9XcXGRgV+SG+8DO7ceyAbUSwWYGK8jD07Z8RfbGFhEbfv35KQhHw+g/n5FawsV7Dd5JTSxUB5EHOH9yFwmzjz+mnEYkkErofDhw5iz54ZjAznMDZWxHB5ANubNVRr62i2trFZYeIyq2b6lHJKr2F4ZAjjE1NSNNQ2NtBptsRwn41jURL9BlDZruHk6TMifd+7by9eeN8H0LLbuHjxEja4+TeauHLlGsrj05gYyWHHaFk8VYLQRIfAqxZiZCiDmakh1DombNvGMgFofoYYfbM60pjRQ4ZyUXqL2p1FPP50Go8+wQLVQdelZIVJydwc2diyyO3LyCOQU8DKyJ1SAKNoCqK2X8V8FOBJhTQIizMKNVKMDyVn78vPH7I4KThg80mWmnhrqjAnApgCfAYECVQirTJYZB2ngFXxZhQQi8AKpckPDUClAHjIPZXfBXSmripCmbA/BQ4Tth0ZZSysDAHllfqOrAoTCFloKtk6yWzceFteANenzwudBzTxbeqSTekQhFRhIXabzTPTn/k3p94sDuNot6lSVB6X7Tb/u/Iyo+yPYVIEeCh1DSipZ0/uxhEylIDeNvyu8u+KESCDAH7LGIcNPnpkhsYCwXDJXKQ8n0aytHlgIcSHyPAFfFLHshcdS+mzIimJYlz27ZCUEb7yQmXpEUSyaHqzESTlPaZYagRxeP4onyYg1Acy5eWi8CayLXkCmDLbT/3kueKDE2OZxhO4o4EArzOZgdBgitJ3TwAxVfwqYCma+UcWCuo7sb9R/1394Xf0mTovX+qtIBxhghK8k8ZCsRQNIwrdETm1Am0ISvFhxAlisKikdJ2hVBKNpeSa0R+5wh/6C7+V7P3Qd5ZNF4tx8W9SPp5kHZB5+XZ8Xl43CvaSPjySx3tkXhIMpKE+jwcZNpTG8rqRazJKHRU2LNM1dcQtJY3ikEBYofy+fTBWWKNR6EzEniCoK8zWvr0pQUsWoryWaPkQ6sK4IFgpUUA6z5cvjP7QpTxNJaGT6UqGHFkutD9QYUjEPlXQgTr2NOpXQGtCpPlsQE1kM0xwpS+lOicqREjZS8i9SLaOa0gDxwReSsfbblskxJQiESxoct1teJIAziAGsk8o+aa/LYcRJk246GiRJmBoiH8y9xozZYq8Limp5OTJAVaKDIy3bCf4RcRDV5oMdR7jmq+CpYw0TCMrbCuGC/AcyNVN5o/4HtrCuuHDcT0ZZrBp5eckkMIhEdsVWook00lkS3nxGkwxxC7NsB96bSZEsk7pv8m0+0iiw8ab0t62baPZ6qHZ9ERaX2s10Wi3UWt1UKFnqO0K65Ogn7jaEjg1E8LyJ1jxcCjGnw1gYqiI5548gZ947nHEhU/RA8HN+aUVYY6ykWWq6Y8KuMl7SYGbBOPV3vGrv/rzuHn9hgTICDObMeNxDflcRpi3IQNLXIbKhQga2zg0M47PfPaTmD5+QhLMea55r5JxzMMt4KakzfsgE52hP/l7dxH/X/8IZy/fxkteC1dCBxXfFfBsOJXG/baG1cY6sgGw89AB6IWkLLT02Dx04hjGRiexe88cJqZnELOSuP/gAb773Zdx8eI5VLY2UK9tYyBl4PPaPRTjSfyr2zVc6tB6xEYxkcRzTz+N93zwWfQCB44Ww9UbtxBLpHHj6j0sLT7A9EgcLxwvoTyXwm/+30uwXDVc2u40JH3Y7BmI01aIli9aDJ2APqAEM9+aI/Lm7kWMcrEXYpAcNZEEeHm/t2yMMqH36GEJhVjdqkFzbEyVc3j9zFWR6M7tmhHVzHatgoZdR96KYWpqQgArgurim90jUJETZvadO3fQaLTk2o5xoJTmoIfsH46eLVSdLraaFeRjHiwjhmYrQK2hgtk4AjW5looShBhWBgxHk5RcDv2oHwkp1YxJwEh8pATDC7C6sIhGnQAn2YDKUoTrTyqVlvtkdXUTmufJAGB4YhyJVBLrlU1RHPmdLnbuHEcxl8Vmoym+y5rfhdbl8I/BIRxgkc2egG4YMnwhq9xxQ+w8dBxf/IUvA5aO//HX/zuYYQDKeIMWB3Ea9h08gC987kU89chjOHn+LC7fvYDjR45jcPowFhYXUL3wbXjz17Bq93CzqePW9cswejo8UOGgEuj5voNDJYyPD4kKhvuKYtbpApb5dkfC7TgsCjmolUFXQnx988kMOOOkNDldyCNfKiOdL8pAhQeY4U716gbsRg2lgTGUhydFovv906/Kek5ws58eTiC1VBzE2PC4KIsuXboqcv23lF1KDUNW5d69u7Fn9265VxuNmtTGlEhzrWOf0KO0u6uAPvpr83wZZFon0wJuZrM5ZHNFWKk8LJO1Lu1W6rh2+RJu3byJ7a0GrEQKI5PjGJ3egXJ5EHv37MF3vvUXWF5ckPpDgjddhl6ZmJqZxfjYJF566TtwHAYkCvr8cGApuqFYTAZyhw4ewNzuWeQyadiNOpr1bWGaUsVBtZjyl6SvqbLuUSQQAuusEV0Z/hHc5P8nKNzpOJLQvbG2jkqlhqatFFv79u/D2I4JZIs5DI8MY311Dbdv3kTbpg80QTKGICbkPmP9MTRUlrWM6fQ8J6xtxJ27y8BQXhe0pmmh63Ko3kOj3pa1lD7Mvq+SwFk/iyctmYARtMlakPt039aKoBw9rsnypVc0byUO0mJmGvV6QxQSfbWPVHWR7z/7BSow+LvcG3ltsh7IF7gukNWoaop4PJDvxWOTtCykkykZCOdzOVmRYZwAACAASURBVBQLRbFPWV5rINzewGf3DOA9+0dRHskhm81IGGKnvihlpkF5tWXKQJ/fQex2lGu41KEccvdIAkkwiFBDr67j5nKAP13t4ZKWRJo1AJJwYjSb0jE9Q2bvDGI9H1srS7h44Rxqdhst2n2QudlxEDBkrOtgTzaOv//oGJ56bhC93D0gbiNkL0YgmR7SUpBRdaYGyVSTBUFbMbKpeiML1s3DWxuF/2oXjZdbcFM6WkZXfMlZX5OJbYUaLLHR4XljDeODPt9hlyQJhgeTuUng9K/w3NR66BpMVCe4SRamDpdW6vTcJMmBzFj6HPfBzUScynsBN9mm0XOTgxWCmybDXMMeLC8QywDP0uFHfqv8m2npXbG8Ydyncrui4iTp9RRzk+nriRg63Kd6gBXvoRjrID5goM09uqshLGXRK6QRGyoj+ez7MPSJX0CC5AU9jnOnzinPza4jZBDed++Cm+8U5frhPe8vydJVE/8WcfNv//+HdO9dWfo7PH8/tuAmk8N51dBnIwywc9ezWFreVKwuboHiKUjgIw7d8ACjhUR8UNglKowluuLY7MsQSm2EylZNcq8l5ELCLmIGCoUSLIsp40mRAK2vrMiCTMBxfKiEYlJJY1gU3717T5qwQpEynzi2azWsra3LJkm5DIvi4TJDh2xMjJWxc1oZ9G9uVoTFksumsba6gtXVKpaXq9isNNF2XFhpCxPTE9g9NalCMzpdKfiGyiUBSQcHs0glWXh00W41waR1u81mkoE2cZgWvRlVWBVZUGyD2q22+ESKWbMXSBNEII1Mio31VbjtJvYenMMTTz4qrISzF69hs1JFIZNCY6uCN964gMzkNNIWMDlcRilXRK3uYXlpS/zfEibBQAfJQkGFx7Q5deUknuEW9ALsolBgguVO5LJsGrZx5NgA9uxnOnwFXb8aBXSwDSAjT03wFUippGgKjIwe4p2pWJMC60S/q/yc3gYwymspORubAiXDVSniiu2pQC/1EkrirFKYuXlLTqxiksZVoIMEB1GqIWBjnHkb4jOpjK2VFxJBHmFGkpVDT0n+TLCQieEdSos1YVZx4Ct5M/TklO8XQbQe5Ud8H0pmKdHi76r0PRUqFJPXFDCJHpUejbUJ5KiEcAUw8XO5D03U5TjyfmBRBHpb8nXJkOBrkv0SgbUE94RySAYJGXUxCJWMoS9RWjLvI2kohTWqjqdIfDlDjTOBlfelaECkEGJYCg3v4zon90z7VmFGvFYfFp4CLkegr4Bvfzm0SEmjmbbcI7suOqfKo1Old/fDjuTsC7pKAFVdL+IDKZS86HxHDBkVUCVPeOtai/xW2VCS9UA2nrCF+D48z2Jn8VboDr1l+WBhwu/WZ0AIaC3eswp0jemBFKaUC9N/kkxD8bDkc5kUKusSU2AVW7EvXSdTnPex+GAacaQMJQnn78j5iSRaylNKPQIybAm6cbDQ6cua+2xmJbEjuCdpqREzUnkWqsAj8SUVmTvXUQX0KpsGX6SxkuhNEKwXoqMOnxqLixWACrji+sKHvFYiOkZRMI+kRcqwQuVTyn0dkGXM61qFrfCeEJksNZ9RMAIL34eBXf30bh4fTsYZMhDTkdTSShpPpitDBQhcB2xMlCyeTagfUNKnfI/kfvHVz28neTOYk2C+Am3VvagansjnVwvh6LQcVd9FPZkNAGVMKihI0sF9+qUpMIbXKM+vGrLRf5SMPR53XUm8JC2T8m56oCaEMZs2TQkmiJvKp5f3LX3oeH+zqW41bWGTiWeazyKd/qgclJABY0avR1kkhwqqL5G1TJoKNoMhDH4Wkfgr9m9EKpPBojCm6YNCsIcZQ7Ke8TwxEdhTnrgOwxWUZy6ZmnxNDgI5AKPFBQcHXCcIYlHW2iYoznMvgCTZawQn43I8+L0FoOyHUxHkNeMYHx7EiSNH8Ojhw8LMJiP19ZMnsbBCcDOQz57og/UM3hLvWMr2TWHd8u/+v4nXrCQC8xpR13w/KbgfKPFOSi1hbfevB3JZ6AUmQyruwjH8+q//MhYXFuQYiU2BQ5sAfnfRyYnqo1ppCTivuzYemZnA5z73Gcy95wU0mk1hWhMAEmBGHCLU3sXGMdQDxP0YUt98CZnffxm1jRrue10sBi7Wew66VhxTpWF8434VZ2r3xAt14PA+dFMG8rkiHj3xBA4cO4Ku7Qi4s/PAPhTKQ2KfcPPmDVy5fgXXr13BnZu3UcyUcMK5BrQd/PGDJlrpQehGHIVUEkcP7Mfc/p1IxQ1cX1hCbbsuydVn37yAO3duYG46j/c9NYHxA4P45//HFeRphaLrqBEQb9WgUymjWZIez2FjN3RlSCGyfLGGUGtD6HPt531N5Q7vTw2Z4oAcD4LcOybHMLNzBrYXYKNaR88JEMS6uHXuOkaKSczsmpIQt+Z2De2gi51jIzAzvHfiSCUzWFvfxO3b95EwUnjssRMCaF26eAU1+slqMegMImP4m4CbJmqOj+3KKg6UYhhJGLi/RCuWAFkDyCbiiAcx2DUyNwMYKCCX0kTGT98+h4NFsnl43ot5pI7Oor5Vxf2FVWxV6yp8K826TkmpuTZzALO6sgG/4wujbHhiBJlCBtu1KjbWN+HZPqYmhlEuDWCz1RQrEKb9xshu6/tIMqSHA5VkUtQFPpOwYWL/8SfwsS98AaGh47f/t3+BuO+hurmFrZVNpPI5PPrUEzhx+BH4zS6qG5vIZg0cec8zsLU0bty8iYWTX0fj9jlsucB9O46VhUXQ8MaVYZkvWwVZb5R4Dw7mJRDMcWgjJdHtMnh1m7akZVPqqnE9zKQEvOu2XeTMpIRzxhI6jLSFfGkIueKQBIdy7ei6bdSra6hVNwE9iZGxadnvvn/qVQl9o98x7yE+2BOMj44jk8xi/v4DbG5WVdgi77Foraftx65dMyK1ptSYoZlkh3K9ZZ1GZj73KuW/TdSVbEnWH5HfOpO7TVMx/vNFpLJFkWUzgI/Dwc2NFdy6cQO3rt9Fo9ZCqTyAqT2zKBVL2L9vP5aWFnHh3Fl07JYw8xkklc/nsGfvfpGJv/LqadlHZPDGvSiqdbi/pjIpHDi4H3vn5lDIZoSlvbm+JsxIrrm8b7knELTjFsbjJ7Y6/MxUiFjK4oavxfNCpir3Vq71XZe2LfTh3MLGegXNloN0LoOnnn1G1noGI/GjLC4uYH11VR0n8a5+e+2n1jHuicpmgoNLxSYkEJ00TWFNt+2OAGi8p1gLJq0eOp6Pjc2aYhVHFkeR6EdkyqyXBXWI2Kz8mYNTVVOp+jXG/YVWYGL75Yh/LUkm0i2KhL0n9l4MEpTBNwctBIHpIx5XtS9Z5Mk4zzbBYU32MQ5JM9mMyNMJRN+8eRfbHQOW08T/8KH9+ORjw0jlOtBjDOtjHd4W6wtf66j8CBmCsI5W3rQSdCnKMnJ7XPTibD4MBGsp3LwXx5+s6Lho5JGnhFpPw9a6MpxPJmgHw+vMg+u2xfrCpe+9TVugDjzHhu+2oXe72Js18YsnJvDU82WgdAWBsS3nUZV43HN0IXsEni7WaYi7COn9L7Cf+qihV4K/Ni7gZu1bNXgm4MSVDVCHI2g9RNLvIc06XgY2mgQ6duKsxeIgXZyWA85fA27yOuzGGNKjwE2RpdOSiszNGAcKBCxDJTWnO7sRR5ulLMFNKHCTczCuR+TZGn1wk4zxVEyBm8xL4D1BAFUsl3qwJKBIqfKZlk5wsxMD3EQMDmJohwFMPcRA0kduqoAmhx7bNtxkAlo+BXNwCMlnXsDki78iaiCCsm+cOYsHD5bQ7nYkg8PS32VuvpO664f9HAE3/6ve9O3ELADld5mb7/hw/jiDm/3Fnb5aH/zo81hfr6km0OjBMPlgU2gikenCSHu4fyuBxQeOsPY0SmPDSA4acGkm2EKmDn/up/dyWqhJaqJppQTsSSSSaNkONldXxEB5YnoKczOTGM1TmkkJaBxnL1zAeqUiE9psviAFZ6vdksaZm/Dcrr0YGSqitr2OQi6J8ZFRZFIMzQhECqJpgQQWpVI5nH3zGq5cuYNG24PGNOJcEo89chAH9h+QTZ3FANOSLcqgCBTIRufDC10EfgzNhi+m8wQ0xE+UEJZIkVUDy/RysXEn24ghRwSFHFc834q5DI7tn8bxJx6RYviVV0/ijYs3ZRI+OpjH2oMHeLCwDm1wVOj0E8NlDA4M4f7COs6dvYKNjW0Y6SxC30UyS+lQHMVCQSazBFbEvJ0eKJkMjj9yFAf3DiNmtJAvBigOesjmmzCsBqC5Ujiw6afM9+1/+pJa9W99EEIFzCgZqZrgPvTpjJ7OvU5ZECj2r2KEEbhRnhfKAJ6bGYFBmlkzsY/MGErcVDIyG0cviEk4EFO3KetWsmyGPZEtyck2QdxAMcWinxmYQxYO//Y4de4GcCndFhCSsnBu5pTRsYBiWBVlvsrDU2ASYZ4qAEkF2ChJCP/E6PFJ6bkARARd3kqJj46ICleRB3E+gvcsJhgkFMnkNYIPSpImKdIiF2daoDpe4uHJQBsGelFOJoVnxJylHFkAC+XNSIlGPCRQR7YX/109l8wQsuIE9NNoN6CaCTb69Cbi51Z+m4pxQHNwEZ1Hsqp+cj09snjt+vTk6hKkVzIgJY2OGl4CC9FF8/B1+hdRP4ch8mF8WPwLjqOAUZFjc83oU0aj1FwWdyxedcqpo76h7y/JoYbIv/vAVORzKGAlwUJZp+IwOYHWyVhQICUL4L7nJo+fpGzG41LciG+TyE15wSqWpTruSorKAlJ5fFHSqtgEZNyqZE3lScVrksMFsivFC0wovyr5XYGPKnlWQDZ+fgF3fhDgEZBOCuvI206YBFEYTXQtiDRPJOSqm+qDkrxeFZtU6cv9Hot3Xu8K0BdQngFJXYKxCnCkPFfhgwTTFeCvTP7ZcDE9PY5MzBefOyanqqRztS7ywe/Bq9iMKWmYrHfCvKWvoS8gQodhJZSi2wSWXJF62jaTxtvy/xVzmUzmEF43KcXzW3J+NnuUStNHLSXsDD3TVT6jMTaApsiK5Lzz1FHCJU0J2abqE0lzJfW88r5lc8nXTDG1l8FOliHBdv1wI7F4iqweKJ/r0IuVjb8MvToCbjKYhkxAabp4Lvk6lK0xTMminN5AOpVELpeRxPZUWgVGCdAuvqgqcI9NuaQoh6ECXVxHQMu67aLadFCtO2g2umi2XHht+kVGx4uAk8j347KH8r3S6SSSZlKkosJENeMS7MSmUsmI+VB+VtyvuArR1oUgHwMJrAST1MmaVTYF3A8y6TwO7NuH40eOCgDCe5Zp6Ysry3Le2GjK4OBHRZYu4KayDeEglcf4n/7TL2NxkYAZByaI9gXaN3TEl6vZDtBqBszogu618ejMBH7qc5/DoQ9/DM2mCpwhqCssq2guw/tMris2xF0N+r/+LVgvnRHf2qbXQ9Xvosa01lQCQ/kB/O752zjprUmKunlgN7RMGpMT05g7eERqmfWFRQwPDOGx559DaWQEmXRa1vo783fx1a9+Bd9+6TsYGtkFd/EMtpZWMN/qYmRyFsViDulUHGODZZRKOeSzWVy8cw9B28Whwwdx5+4dLK+sYGKkhH07yyhOFfE7v3cGudBAaaCMesfH8uId+G4N2WwRgZ6C4zVkqCLsaw5JXXrPckgTJdpGQHJc66FUHhbvTgI/o0MD2L9/NwbLg3INL29WYPU0LFQ2sHbtHmZ3FDEyO4aO04NTqwurbu+uWWhmF9lcBq1mB1evXMP8/SUYRhKzMzM4cOAglpdWsbC1Cr/jyXtx3SeTMI4EWl6I5up9fGrvIHbqGl45v4R2y8d4zpC6sefpWGQ6s64jFyuJfH3LrqPWacOTe0AT1nU7n4L25G4sr29gfaOFFus/Wi4kmcjMa8ZDT4sJAMvAlWqlKQPlsfERDI+UYbeaWFpcEnBzZGAQg8UBVJ2a+KoaHDAQ2OxLbgkskEkfDS+YjnL00DF86DOfwfThQ7C7Pm5cvAK9G6DRqGNzaxP5Ug5DEyNotR3cu/FArCemp0Zx4MhBdI0UTr1xHme++aeozF+Co2lYrHqorVbAiE9y8cQfnOerVMTYGK8vBuS1VYhMZA/CtY1rZr5YwhCvwXxOJN0SsOl4WF1cFqYfyV9WykIylUW+WEY6V5T7n0wGhn1WKuto2R4GBkdRKhVw9foVrK3R6155KDOQjfL2ybEJsde5fv2m1GaiLIkGWZz1TE6OS4I1rycCm416TZiIXD/JoiQrloxhvi+Pp/Le5mCTIF5M9hP+zbUwlc0KwJkvDGJgcEjY6q3WNtaWl3Hx3EU8uL8og53RqXGMj01geGQEg4NlvP7aK4ps4XWghT7K5TImZ2Zx8+Zt3Lu3FClHlD1PX0/CdXjnrmkcOnRApNKsp2rbVbGO4lovwXYicee6rwYusrbIoFMNiMg+pF9yMqXChRrbNRmaquBQVW2yn6lsVbC4uIFWx8ETTz+BTD6PgaGyhC7RKmBhfl7ATfq39/dUKce4d0RDtf5wSPmrEyRMSC/BfW5rc1P2bv4bwemsqaPp+bh9dwlOm3Y3ysaImy+vcXgSBfMDZIe+0768b1T7aUYPk5OTKBZLcm7pJbq93ZDroz88kr1VQuyUtZ6oPyIlEAcuYn4WfRfutwJuWhbyhTzKg4OyN169ehPLtQBFrYd/9qmD+PRTWaQGqoinKBBX5AMOlQLdUe5VLI9JvCG8xnqaQKAoxeilzzIpRNjJwl8o4fb1FP5sPYHLqRIyAn5acMEBrmIk8nqQATWZi7TL2bYRygC8hrbTEjA36BDctPAPHp/Csx8YgVY6h26ijrhuCahJP1x+V599jwOk0jriSZVXEAiLM0CM56BTgL8yDvekh+q3qgIA0keTfU09FqCj95ChL2mX4YpKQp5M0DeTfsYcoNJf/a8GNxNMNadqKqbB06ng6QkY2RElpmJuEjCNhyEsP5SAxK6pmJtsLOT783rnQJWydK65QQjT86UG8VJxBHxdAvdkchLSJcszrglzM8bBWteH6YWSlk5ZesfQ0OHgJujBiIXImx5yO0twqGDZtOV3kLGQKA8i+54PYPyL/0jYpbTpOnP6DSw8WJKAKhK9rXdl6e8Y4/phPvEHwM0+Y/NtveZbks1o+Xk7nPFX/f67svR3fvp+fMFNLims9FmMBPjN3/0imvYWDJOTM4KQ9Dnhz0kYmS7S2QS+8gcdfPX/XYBtJ8UzLkBbgBAumgxwoeSJYAIbTFoXc+ovnmUml7uYyNF1NqsJ+ivZ4qc2NjGOmclRDKQVA4TJxZTZLa+tYLteEwanlUxJejiTatvNDor5EmLootPahpnQUcwXUMiWRPYuE+huE2HPxeTkFL79rdfxxukraNAgipO2hIbZ6QKefvppKUpYTNAAmw0On6vamRBO6EJHCq0GpYCUZjkqOCLU4XcTYOiopXOb8ySxLZDkbG5CPQQdD0YYw+H9+/GpT38Ae+ZmUVuZx3/6wz/G0lYHO/ftw9hwAVtry6jWXHi6hW67jUImg+GxUWw1W7h5bwHL6xXUO56Ac5woEtxkMcZPyEZcfPhclSa9f98+vPDUMcQSFTj+MtI5GyMTAYoDZCVxos7wABZYTGRXUKVi9731iMaI8nvKczKSmhOcoxxVcBwlUfFhKpZiJJdVcmFu1ASI2Mz3EDiGgJaUZ5JJQ/9y19HQbjOFFRIy4LRT4j/H35HkS4JGlAIK00xJuAlu9hlgHN73074JlBK7439TITPKU7HPMlXlIRvgyEMzGg/K92KhLN+d5Mk+K5XXrVipy8qp2AVKOiENryykvEIMBVoKK1MFJtEyQfmLqufw2ldSeiV34/FUATws0JX/aI/SfLZeLESkGVKS+n54D0GwFAtRmZATzFG+hepTCJdNfhAgkgAmWWwkOVDe3qXnZKB8J0MfVO3SboCNTj+tksdKQJcoAIzMVQHAxB5APpSSUAnDW4GqvZgG/6HXZgR895Hh6NNJUNnbQfHIxy5SJClP0ChhW7kJEewj41FJheIRoCZDB1PJxMmgIXAkgBuTx6P/T5ZUWqTNkbenfCR1F6tCO/Jb44rE7y6enZE8PiBLj6CWB9frimyQUjgBujwFMCm2hgIu+5J+YWVGzFFhRkgYUgTGigxcsSolWIjgszD23h7jFVl3yGFV/nByf3FiThBasGlKxSMLAWEZE+j34DK1nd6J/dA2FpTi/crfIXCpmAlyYUT+urruw0wQCGOgm6kATTL5kglJlqdnZCFBgLgPZqoGiOCO+BeKHyxZUPSKdMXzstFiYI8Hu01vWYbzeCJ9FfZhFCbEAQKvTQFx6d8pTD4daSMpHlpkjxAoVExQgmc8x0kFpPHyi8BdGQ9E0mwJ7mHwHJtcBoyKp2tcGJjCKiUILoxe2g3Qj4+JwGpIwSKcIH7HddHotFBv1dF2Oqi3VJgUgWAlS+6JjxUb0AybT4K+uYw0oZkMA40IMtKgXoUdyLFlsIWuvNtUWBhDYDgYc7Fda6FWb6LDUKNGTYKOmk4XDfqcuaGkJXMt5fXK9zUTKaToCZqykE2nkBG5nyWSXrJalFUEmZx0xVKRaQRVxDOOawRZtTwuBvfUFFJkJpNJKWu+WjkIoBJk3a42xdvw8Scfw8c+/pGH9gmvvvYalpmWzgaTxzOS5/Ne/P+bucn7kMC3nFMOdYIQ//hX/xvcvXtTklHZIXfdnkiBe6EDTw/R6XLIZclxD9oNPLZjDF/6yRdx4lOfRbPVVMBDdNtwLe4P+sSnkaw++jf/y99E/Ntn4TLspQvYQYBGrIt42kAmk8W/PnMVl3ttGIUk9LlZlMqjOHT4OLLjE3jt9ddw9/xFPHbsBN7/iU9gdGYHBkoDKBQL2KxV8JU/+xP8yR/9ZwyNTuHW3atYnV+Er/kYKw6gkLJQKmQlPDEzUEAmlcKd1XVs3L2PJ54+IcD92noN62s1NLa2ESZ13J6fR9qJo1gqo+n2sLa6hF7QRK6YQy+ehu3YCFnvyH4ZrU8y7OkP5NTaw3HG0+99HwI9JjJfepkPDxUFgNqqNbCysYm0ZeDarQdwV6qYmxlAYXII20wxb9QxOTKC8d0TSGWV3+Dt2/eEacowx3y+qMKH9sxhcKCMq1cvw7cd9OKWyKXlvo8lQNs++8F1/NzREUx3u/jq6SWRpu8eNLFjgKCrhvnFLRjJFMqxooR4bNgN1LqONOkFI4lSMotlM0Tz8WncXF7ExkJdWNrC8jfUHscahEEyBGO4jq1uVuG4LsbHRjE+NiLJ8fP37qPr+CjkshgcGBClkAwjqUQQbxn6CzJcjo28I6zYjqOhkMrjCy/+HXzq859FSwvR9AIkehza0E+bg94eEnoPnm+jWm+gU+Pgl9r9GHJMdM7l8Orr53H65Cuo1xbQdNu4c2cNYZMCWbK2FLufw46RoQGUB0tSR/i0JdI0NOpN2C1b6pDByQlMzs5gqDQAk0CbePBaMJJJ1JtNXL11A6vLCyIDN80kMpmC+I4SBOWx8nxXbBQIVKXTOQyWB7C2toobN69L7SWJ7G4gteoIGcr1Ju7euSd7qMyYo/Wc/sQHDuzD1PQOIS7UagwDo52AJn877bbYKskgnBIaTQ34xbdZPBd5dUaR21wTLAOZQg75wgjyxRGMjo2h4zbRrFVx+8YtXL9yQ3xTi0NF7Nq9G+lMDgcOHsLFC+dx6/pVtGpVZJIWdkyOI50v4PSZcwLGy+fu04m0ntQfO3aM4cSxgygWi0JwoGUUB3lkKLJuVcPiruxjXKu4HxBYJrImnt4JUw19YzpS2ZQMOqgwYUATQXQOAqWX0mOy566sVnD/wSKGxoaxa25OPDhHx0blOUuLi4o16LTRZuok94SormfNpNZKNayOUbXAfoo2G1kyez3M37+LjY1VpGiLYujI6XE0gxC376+iY7Pop0LEhJagPLoLLSJ6PBRyRZY3snzKQEj1Fsm0LkAx2ZuU9vMz8m81aFWDXRl+S03MOolMfPaPKmiGxT33NXrXck/uBzcS3GQvWMjnpGagxdf8WhVDWgz//QtT+ODRENbwGuKFOoLQoXuT3J/KMz98GPKoRvZ9YoMKn+Q/Sf3lDaI3P4q7V1P483Ud55MZZKkmIWFCaiwfoe5L9gPZsEGoo91w0Kk14TVtOD6zETx4dk8GlnvyBv7xe2fxwkdHEC+eQ88kbEeGCK8t9jeA5xjo2D1kcjrMFI+Tsl8QNjjreTsHb2McnSs6ts45aCUtdNhDWAYcK46QgWlGUu33JGrfvgdrZQ0au1Smk4f/JbiZoOIyCGCyX6OHt8H6nrUyewqGC4XQghBZnh8BN31Y3QjcTBgK3ORh0yAMS/6d0HQBOA2+LtWMfxW4ycPN34kzZhWIs6/s+rDcnpA5CFzaiR5sqnRCDqdCWLE2UjuLCGMGgoojPU2QNhAfG0bxhQ9h+MV/qCyUdAPnTp/F0v0leN2OkEKkvnzXc/OdA10/pGdqv3Fhsz9AUm/ZZ2K+w7/fZW6+8zP3YwlukhFGLxjZhDiN7OC1m19GJ1hW0hbx/yNaxQkdw0oc5EoW/vg/aviDf7eE7e0MdDOOIGYLYy0MYwi7ZKoYwpKhXJGkc4JkBERUenAclS0Wiz4Kg2WRFaQzaeTyOWTTSQqlHoJTyVQaTbuJreqWbMj0CMvlskhTyr1tY+nBAtp2DelUAoauIZ3MIJctIJ8vYGxsTCRX1eoixsYGcOnSDZw/dw+VKid4KWmGsikH73nuWew/MCfTNcp9bl6/ie0av48lG3SXGytTL5m+LSAWAT82oJxJpaGFcWQM+qZ4iFn0alGszxi4S3lIxy0cPXQYz334/SIzPP/qyzj7/bPIDY7j6GOPYmp6WEzSN6tMx3VQ26qg67gYmRhBIp9Cvevi7tIazl++hXrdQUJnAicTaxPCKlRgG5tUNtQBJifG8Nwjj8HMVJDOb2NowsPwuC++m2CirzClyMgjoKZMFxXrSU1MDuUR9QAAIABJREFURf4cgT6kjNHcnuxHSrLZKJIh6YpsUoFhtXYJDj0noyAcJnw7bV38JwlGEtR0G3HlWSkssq6AHmSVeZSKRQBN0E0oGRMn3FGYjPK/4kejLIWS7/RDT86oNH6Y5qp8Pgm8KR8ZGd2JaEIJovlQYCEBCyULFZBQgEsFcIrYMwri0ZS29GFKurAz+wFLcq8odoYCABV7QMlc+vJ8MikpiVXhTcofjsCdArto0SBMTinuWLv0OZGR2rwvY1daemE2siOQBEkCvpzy+sqvSUnyA2n++KCckA+VzaO+e0TFiZimtBLgMaWUWcm8+3/U51SsR+VLqszyVQCRkvDwODJoxo9kWn2Nlgr7ebscWnmGqthz9XqKg6aALpV8qcArgi4EKJMJMtB0WMKM44PyI/oPEkwxYPUBTVOx/AiUiWw9MuvvsxHJtBEJeRTCI8fJD9F2yAB2JGSGAwElw1SSfJFGs7gSGbNihfTltHwvgjm875iqmiLwKu9vyPUmHqIRw1Vdsjz+wqN52MT1wXSCoAIW6zq6miU2ALSyCLwQ3YCm7yE6ZNn0FMMszqpc5FpkLhM49KRh6jcQBHJMraE+r5GQz6SYmMrPkgw9HrcMg5AoHRb5sCENDJl8bC6Eie77Yr9BzzumZzeaHfFtbNldtDsBOnwQrPPrUbgRPe0InCtLEm4THGrofgDdIuvAhJVmYE1K2D9k1ZAxo+TKMaQ1+p2qY0pQWAB6kTJyuBTdMwwFE1Ddl3tJkscJYlPSR5m0NLcQ5pWSqiuPWt5X9BBjE8X1rNpqoNVyYdc9NGsuOrZah3oxH2HMRS/WlTRtenFlU0kUsmlks2lkMgzbIcBIIJaDOwKufF+Choq1TUCSa12Tx8n2ULObaLZtNFr0v2yjYXfQkqR2BuF1JL077DoIuIZKWBcBSza2SWHmZTL0xUzATGdhpjKRbFE1drxWxb5CJP8BEkEHRtiVQLxE3EKK4UgJynlDxMwACbMn4URsoGjt4TLgrN5BtWaLTct6ZRvVWhN+p4XJ4QF88tMfx9//hZ97eI++9tqrkmb9ENwkA/pHhLn5FrjJW0zi5PFrv/azuHXzOkKfw8Cu7D/83vRS5czGdnmtptDqdOG7No5NjuKnP/0ZPP3pvyNgs2JpqvVKOEmRD7EMprSEBC8m/v3vIPmds3BqFfj0Xw57sPUA3WwcsUIO/+L0ZdwJuzByFrTdM5ia2oUnn34vtKFB/N7v/x7OffPbmB2dwItf+hL2HDuK8uAQisUCVjZW8c1vvYTz3/8+0lYCq62WeEJ2/TZigS/yvt3TO/D4E48jNVxGUjOwWmvg7Pe+i5/4iWexZ/9u3H2wiq999RWcevWsNPO5HBDUeJ2R3WMIOBOPBTIQCFmnGWT/WsjlMxL0k8vlRB7OwDSuU2qt1mGGPbzw/g+iODQkAy4zrqG2vYkLly7g/uIiNivbMKwELrxxHRlfw9zsEJLFDGpkRQYO9s5OIzM1hFw2KWqJC+fP48L5y+KBPFQeFouZmelpTM3O4o2Tb6Jnd9GLJeBxr2XNFTfQ9gH7/lX87OEB7O3Y+M7FbfhBAgfGshgrErAOsLzSQMrKIhXEwMyaStdBlaEpXhfpmIVStohVMphOzOLC/G3cv7mGwPNgWhyWca/qwSUo5+uYGB8XMGptq4KO42FocAATY8MIfAf37twVi5pcPoHRsWG4wrTmvkwmO9mFcRmC0BPecW24TgfbTQ8H9x3CT33+czj2+DFstmoIae3i9mQoI/YpWlz8ej2vKX6oVi8pQ7Z6z0Hg2MJEP3/uGi5cvIhGZxstp4MbV+4jHhJ4D9AzNPQCHYOlLEZHSrKmESBkMc/1gpJgDoEZlrTz8AGkczm0Ktvo1JsSNth2PBjZDPYdOijr96XzbwrgxzrCTCQFxMvn80hYlmzt9MGvVqqiHimWiiJ9v3jxYhSW4wo4QnYkPfS3NrYkPZt7n0rPViqi6ZlJ7N27R9jotVpVGKxSovUYilYRaTYvQx4PUXCwFjBNJVNnURFZklCmLhYfVHEkLRQHx2Cmi5jcMSU2JJ2Oja31dVy9fAW3bt1CPJHAnr27JSRqbt8+8bq9eO4sVpaWUC4VMDs7LX3KqdNnH+4p/YEh2aNDw2Xs378HM1Nj8j0IylbJ2CS4TUYa93LHlfo+SXRTvHuVXzLX0z64KbVHGCBdyMi/FXMF+a5UPDSbDQF0ubdx0Ew10vUbN7BVa+HII0eRHyhhfGIc+VxepOtbW5viQSv+weIZTJslrn8EgmnJo2oPKhDSqYwMyKyEJTXAwvw93Lt7QwZD+VwayTAGN6bj/uI6Wk2SX+LQzSQ0MpwjpY1vb4rahrVMf4Qv66bYKCnfyHQmLnso6ysOZHlshLXK8MSIJZ82+960JmLyedQAlGoDhtsRTNVTGWH98lhRecNAVw5nWZuKRZERg+sHGOrF8QtzKTw+1US8vIT4AANE6UlJ/+UYdCEgsI/j+7N+457KviOqeWUg34ZPYoI3CjwYx+1LBv7zootTOpBl4I5Dix9SelhHtOH6HGAE8J0Qfou+u4HkL7QDB02xDouh5/Wwf9jCP/nwLnzw40MwM5ehmZ4KcaPdEI9hSMuHBNwOQxYJoCvSEHoc0PJrsI/Kou3vRk+fQ6Oahl3MoK2biLMPzqRgmCnETTWkMDjg+cP/hOCrL8NyGDzK4QsJST2RmnOTS1JJyXPCwUo3hJ0G6mUd3SyVVuz5NDiNAJkav7tSIZmBjxQBSwaGJWKw+Vq08xFZOgFSWuEocJMsT2FuUuWTjKMbU4xQLgGsb1lzs7dK8v3ZvlHq7/O9ledmy4SApwSUqXRKxh2YO7LoGSZ6FUfWLDcdgzU7juHnP4LyF36FZ1v8oS+8eR5L9xbhurby3HwX3HznINcP8Zl/e1n6X5KhPwRDow/9Lrj5zs/ejyO4SVSBC6AAJwLY+Pij738WrS49N6NpGb1KetxUffFXK4/qOPmtJP7wP6xiZcmkdTUQo9G1I16FbpteXQZSSU6jecFx0upLcEMumRVzbaakcxrLqXwyw6KaHp4m7GYTdr0mEltKxcmiFJ+aEEinsxgqD6E0kIcW81HdauHO1avQLCimZ9uHZWUxOFzG2EQZu+Z2oZApQEcNI6MBavUKXnnlJi6e20SzSRmjAaPXw/jEIJ574TGUR7Nouw3cfzCPSqUu07KOG2CjZUfFoZIIP/RRIxOMXkX0+tLbCDUbQTsDzRlFr8vmswFNt5HNWmI2nR4cxdbaBu7euIFup42d09PYu283BsoD4skTJ6ADH5vrDaytbiCbT6M4lIaZSWCrbuPMm7dw886q+FCptGkl62H/wU0wxkCe0EHaiuH9zxzF9M4sxqZ6SBdq0OJsAlz4bhxdNynJ6S5Zhj4ZamStKam341Dm3hVmERlaXksXeTg32o6tw7E1ELxksI5s7GEPza4jnl1Bj/6TTGuGyMIp5RdwnHLBjkpLlz8RkBppud9iMWpMoYzG4mrkG+la3iYbNgzxTxPAKPI8Ut5FytuQT0n4ZC8RZeT780GZsQjjI9lqiHiSAJYqklR6uyCUEbipBrfxXkIk1KHcF8qTVmwmySSh5UIEqBHc6Ie3yGcgYy9iOEmdzecojDTK3iHCR9CcEnrFTtXE45JFjJr0i3RXgGAlE1eypihlkEc0MnZnPy9yV4KUfBdJlOS/KRBSgn2YECufWTFMhU0tjEmVIK/1KInvswnVOsCJaKgzNTWaYquw9Yg1p3wceWyYuh6F60b+rTyWvB+IcBGMphxXV76Xct5UUFGC8hABKlWTQskiAbB8JiNsJPr/sWgl0JRi+qmZUMEMLGJZB0YAGJvQVruDZscWsLLdcsQbkdInSrCFNcFkaxnO8Bzq6Gn0u6IsnSCbKf65ZKIwQZSgEFkBBK2UZFxSflSCKpmvwpKk/JW1KCmFMQnl6NFrMZKdC/gl1NsY3IASIAJZykOTTQon/PRe47XHc2UhKQU/rwWyRwVglfuIAwT+Pos0yql0KST5mQyNKZFx8Ypk2jcb2EQ2BiuTRCqXFg8wFv7yXQhUs/Dn9L0doO15aDGUp9OAa9clGKTV8tBo9mA7kIaKn4MM67YTSHAPn+NJYqkCvqW54GchQ1I8HE35DGkrJU0lm6hkhmCBAqQTUQp9nyGtbt8QYZcWHxHDo8+T5rXFy5bnx0zACNQ5oZIgYTEQR4HKTJVnQBh9awOuT20yL6uo1bdQq2+jTjCTcvgOme28Dnif8vMwkT2FdDojQQO5fFr8vghCJHKGsCOLVhIFYUgaAthIgr2QbHuoOvS/7MBpN9Fu0aeshVbTQaPuot5kcFAIm6nkto16x0WTTFfex/TIZINJKTvl4Fm+fw7FdBFF+kcnLFiUjTON3CS7lT07r5V+mmrkayzWIGrYwOOZTQQiH2S6OxmdCTMFM5GRe6/daaLRrGJtfQtrK1vYXN/C9lZV2HK0AOH9YKYZOJdDLh3H7I5RfPCDH8QnP/nJyK5Aw+uvv46llWUVTkHQ/0fIc1MaWmrNIusT3uK/9mt/D7dv3hDQnfe+8mRlgp702eIP6bfpJ0m7Yg17J8bx2Q99CM9/6hMiA+5yGBRj4IZiHUnLLl64tEJIoWtUMfAfv4L4N74Ht9OA7XYFRCfSYyQTsIsm/uc3L2O560Ev5+HP7sDk5AwO7j8MvVDA9868gte++00Mx7L4R7/6TzB54KA05Fwzbt++gVdefRmB64oMdyvoYOP+A8Q5zDK453axf2IK73niCYQW7z1gY7uF86+fwsfe914MTY7gzvIKXnvtDM6/cQ5JhsFk0mhsNaGRgROliJOZwz/5VA6HDxxCeXYSg+UShoeHRZKqVApqYES7EhncdH0kqWewLHg8pgzw8rqo2k0srq/KUDZIWDj1nZMYG8xjdte4nBt6kWfTFvYd3Y/c0BjSZKW5NZx6/Xu4d+smcvkSSoPDaNdtTE+MY3puJ05fnkdteUsSx0N6cscdwDTQtAF76QF+8sgIngo6OHl2A6GvY2Ywi0IujUbQQ219GyWtBE93hKm65TnYgo9K18O266HLwUQ+D3NsGPe2N1Ddagqr0rJ4rDgY0mA79FIOsWNyB7xuiKW1NamLygMl7JoegxkPcU2Ss3sCyE1MDismvVh/MMWXMlfek2otlAEb/U47bTz+5FP4whf/Hh559Em43A98R+xNuH93mq6EdErYmITLBcIYVXuDGtJwEDT/4B6++Y1v4O7d+0jETDyYX4hUEMoKm+drfHQQIyMDsme6lOVHr0GywNjkJB59/DFhCtaqFbjNpswGOMTisM1n0rjn47lnnxGG+rlzp3H18iXZu7nOjIyMiJIrljDFj77CUFDPRYGgp2ng0qVLwmCkqoifZXp6WhRbi4sraPIkyqBAeZ5zD3n0sUcwPDwgx4g9AEFIqi7IttqukvnGPSGBgYFhTE5PYWh8VIBjptW7jo3tjU3xmyTzOqQcNmYhqSclQK4wPCBy+uHRHTI4a9t1zM/fxJVLl7G12cTY+DDKQ0MYHx+XAJv/j703gZHsvO/Efu9+dVf1fffcR88Mhxyew1OkSImiV7e0XsuGfO76zG4QGNgNHCxsJBvsBtggwHqTzcY2EqwtS6ZkyTooipcp3scMh3NxOFfPdE/f1dVd56t3VL0Kfv/v1chOFgnAtQUJ4Njt4bT7qHrve9/3///+v+Odd97B4o0FyQAYG2HNXsHly5eVooLACweZINHCwd59uzA3t1+GnZT7M/yHyeP9AEOe37wGVM3Qb5E7eVfXZH1wiCIsf01HJ1FdkY3tWi4szUIxPyDXrh14aPpNBN1A2auYLlrtNt4+cR4TU1MYnZjAyOiohDHR3ml1ZQVBvalCiihrlyGtAlZlKGXT2zMZJjO0VHxPNeSyGWG2Lly5BL9Vl4Eav46KjuXlNWxu+QgiA7FpQUunYWaKMN082uXrcBhkZCkvUqMbi28iK0zKgrsc7qOH0dGSKv8JlonSjH0hh+hqaJdCBCdFP0xK3zlQJ7hpSoidoinEsNyM8vEn9kgLFqp5SCbpxKomyLlIxyamU3l8edrEbTs70KfWoBeWxPIIQYROxkGPcm2TQGQWYduEYbfhZtlnstfl/qchMuqw2Lu2xxEvjeHUWwH+3YllvNEJ4FKx5TOQqIE8FdEE5XqxhFOSAUlfSkdjyFUaXgS82wqw0tVkKDo3mMFvHJ/Go8cMaNYN9Kw2dHpm03df4/DJlpBeRhxG7VDY1HztIXsc2lLRE1XPISgeRea+X0A3NYKY76WrrA4MASNbiNpNmJGFKA5x7S/+PcyvPws7UL7mMogmK1oEXz2kuir4h+CjE3XgD2vYvN1AMNdDSouxvamhdq6DmVM28nx2Rf0RI0Ufbq5fSTPnoJs1ooGAn6MvMxnkyc+1iB+QjOPYaJPNziOIuQj096QaTNOQ7vTgMuyPnsmSDku/TQ1NW8nS6UMqwWPpLvQs5eyG5NOSBNAatODsnMTUnY9h6Of+G9JGBcg98dZJ3JhfRNBR4CZDLT9kbn5wnOvH9Z3a77+72VO+JT+aOPyX/Juy9F83rv64Xv/f++9RZtM092ZfT1NnLu4uYrsEffYAeibnCn83f34awU36p1gpV1luaqRxx/jaK59HI1hXIIWwxlR6Gzf8bjdAccDA1fcz+Mqf3MDVSwTIXGiS0qwayG5I/puBFBNebRYwZEcFsvGnTaYoxnJwfuqzn8Gli5dx9txZkWWRMbCyti4S7H6KIGXgilmowjZYKLKY5AvuRGw26BXmC1uHfo5BwK8xceDgbtx733G0GltYXTmHHTtN3HF8FmuVdTzz3Ls4dWobQasEjoT4+mZmx3HLrQcwPjYovmIK1AHaYRcXVjewsb4M36/BdXWkUpTox+JFyml/Kgu4QzTc1vHi91fQWJtCt0XWZxsaDy5JcCbYpIoKAhOUB3ejQCSZU9MT2Ld/H2amp+HoFhr1EO+cOo96s4rp2WHMHdopbKF3T17A++9dg5npikS/TVmo1xJm0eTEMAYH07DNDtyUgcKUBTdNoM1HO9gWP53Ai+F7hnxEgYFOk0UGPStZgBHcZJAFyab0BaLHYBe9QEnQhbnZUb6ZZAVwipjk2sG2G9L499O9lV9OUt0oeiRgBwnCpwA4kXInIUOKHYnE5zR5GmVySrxRSbmVCTqLHiWLViBo4mup+JJScMrnIuow+q9VMU/5P3TtUuAjgYMmoAc/YodJ4AxBLyVdZyFLEEQVXur3K3mxYg4oWW3if5hAgyxWRYKfgJMEgDi95nWT60m/QZ+p9SpFVL1a9aqJSzNIXqT+qgK8+TcLucThXCGMfQqoXCMK4wn6MSVbR2wy1VqBtQpYVeEqSi2uGIr9ECNlH5AELbEjEMN5dZ0ZSkADb/XwJf6giaddX+LtdEK4XDCKVyfvlfeGVhZsFB2ROaclLIIMQRbJ2YyJQt5FoeCikEshk6IkmnYTBdhy/bnWyE4M5DrRsoJm+rVGC7WGSg9vN1to0fuW15JMgKSZjHuUAw+J5yAZdqksgUvKmxXIJkCqy3tIwEOtb4akSLauWAGwmTeF0QCCm5Q/CZCow6YMju9UmJkdmTa34IgFQKfLZoXANK8xf4ZKBo81A1UWrdy7+LuYhhr4wuAhU4ifY2iLlUiiuLeSbUZ2tan3kHIZuuHIHpFLkdFhCQhXyKdQKDAVlpJoVz7PZirquAg6HEzQx9FHq83wkDa8Rgtesym+kVuBAnr4NUweD9qU/NEqgl5saijhN1VSNDs5DlEMJowTjCObMEdZNGXt9E625fUQ1HTkNVCiz+eI1wAwupFirwrbUHl7qn1Vyb8oQTN7TZnYq8AfAtpkmjoqBZX+b5K8OpAEbSm2NxnitaqH8kYdGxsNSTomY4ZgEK8xGzzN0uBmHGQLKWRzBK9tFOyMgD3prIl8MYVCMY1MVjFYyZqkbDtnZwQ8JpDNppQMGzaSZF7WalyLbVTaNhpeiFajhlade2tTLE3og8ZGn6noQTOAZthIFYrIFUvCjmIznsmmUCrQKzEDi/JDrnlxhKHcTNlE8MxlcBgBDp7JHApImBalYMIYNQUcZZIzPQJzaRMpSUTVJIl4bWMNyyuLWF5Zw/paDdub9A3lPaDXqCVMXt7HYiGLYp5DBYLHBH5NjIyM4f7778ejjz6a+OFpeP3117G4uCjrRoDNnyDPzT64mbiEyHb1u7/7ZVx6/4KwNYWtxg9piHsiq2sEHYTNLrpRD3bawb7JcfzMgw/h0c9/WhggtOwgsty3bVK+mxzRATGTpM0Ixa8+j94zr8Bst+BXtxE2WxKCgJSJ1WELf3jyMlaCJvSRIXiTI5gge3P/HKz8ABYuXcbzP/wBdmSH8bkv/Cxm5g6KBJjM4CDwJTH98vsXBCQJHOD6+5egBWQtWQLUHtm5B4899BG0exEMq4dyrY1zb7yNR+8/jl0HdmNho4znnvshTrz+mjCA43QG1c0qeiQISWiesm8hUDU5NopHH3kE1kABW1tbso4JGBFE5TPK847nGYdFHJb4W3XF+IlCSSAfHRlFcXQY5XoVfqOFnuPgzRffwOzYMGZ2jMmzzwTokaESDhw9iPzIFFzNxnargmef/i4q66sYHhkHxY3XLl/DUL6AJz73Sbw3/x42Vyro+AS4QnSp/JFgGA31tTJyfhMDUYRynfY/FvJiwNtDXddQZwNPRQN99Ows6nEEn7563GeShpvcbl/j13RRINM9YYfyfODwhEzJlhdjYnxE1sT6Rl3qpNHBAezfPYt0ysCF8++hXvNl35reMSHXjfUqrw1DRlhniG0DASWx1zARhh5GRsfx+S/+PD75mS/IUJvgFeuL4cEhfOMvvol20MKevXtExitKFw7BhO1H0JN1koPri1fxg6e/j9PvnkWr2cbSwg2lVJG6S/WDs7PjGChmZajGM5XnKAFHN5vBvfffi/HJCWw1mGAdwNKZM28Kw3LuyFEMj4/j9NnzuHRxHrfechDotPDtb34T6+tryGXTwt6kikqZTmmob2+hvl0R8CyXy2F+fh6VSkWGZATkZmZmZO9cWKAXZxJ0KwPWGGPjwzh8eA7pjIt2sw6/6cEPlE8zwXPWwa6Twv4DBzF36LDsW16rjqAdipx8dHYaueFhXL58BaffeBsbC0vQSQljsFq3g9xgCcOjTHOfQiFXhO83sba+iAvnL+D8+cuyH+7Zswej46OYnZ3FhQsXcPXqFWGh5vNFXHrvithVKW9qFRjH1z05PYG5Q/swOjosknnK3BlG1P/DM5Q1CkFPDjeZjBkxZI9WJ2RTJsAeh8SsGxg6xeCmbCojg3nHdARw5LqtebRNaakgLptKiAxefOlVmHYKk9MzKA0MYmhkCOlMGgsL1+HXGslAXCWjK0shqhuUJYSqVMTrQTEeDQP5XBah7+HGtSvYXF2WM5y1WSptSahWZTuAT9KGhN9Z0JwMjPQgtMk52BffROCVJRxQVCxSK3J1EAJTKBbXI9npntfG+tomajV1rfrlrMyfEwqCsu5hPRonKjhIOJFDkJsuamlTwE3XMJDTLaQMU0CyZidEo9zGbC6H3//oXjx8Zwa9iTVo+TUYsQmDiJpjIdLy0Iwualsx6ts+UpkQw2PcFaj8MBGSvWGz5ougtQcBgpuvhfjDlxZwmuq3bBZt08SBFPDwxCwO5YaQtS1oWQt2JoWim0EhW4BdyGMhN4TrBHlTOeQLRZQ0H9Mbl5BeegNGuIxIVz6gsi9TaWamYBiOMNW7BAtluB4TjZZnnBYr3TbQtUbgzRzF9vQkIp41JLvYKQkma18+h813T6LtW/DGR5FeXcCtP7wCJ+qiqZNrqry4/7PgZqcDbyJG/biG3kEdRhihVomwdS6FwTc1DAhZogurq8GNdBnKdV0dTeIH9NKlZy/7cfa6vNwJuGlHHQG+NduCb6vQQwVuMrBIBV6luz2kAvrud+U8ZY0YcthEcJOAc8TBbg/FVAd6Rlk3IQD8uINoLIPM3C6M3f4ISl/8r2SBd3o6TrxNWTrrF0/J0j8MFPq7Abz+nn+K9vvvlpVvcMLI7IOcH/TfHzI3P/gd+2kEN4W5mSZzMwE/EOPJ1/4h6sGGajoTvzzxzRONa4RU2kazbuGP/v37OHuKEp68BKbEMYEO+oLQyL8nrBclbQ+kgaKZ/J6ZaSl8VpdXsGvHDqyurAoow0KOzeT84jIqAaeiytickgx2LGye6UciaXo0J3ZcjI/OiA8Qm0DxNWvRD47yyRZyWRcPPXQcBw9MYXpyDD6b0tpVIL0Mt1RDiJakpvZ6GdQaVfjtForFNNIEL9OUcxLs4JScCYyc5lFaT7aSCnMhWYQBMvTeZMOeyRbR8Yv4j//Labz7Q07KS0rORoBTyJ5kVXbgDDLVjwmltAfrIGo20fE8uOkUJmdmsGPnFOLYxnsXrso0vJC3MFi0ofGwDWLMTsxi6vAUVtcrmL+2hLX1LRiWg5GRERQLDFJqi0/P1rZi85GRwAKR14yvU9iAlPiQKaIx2KkfsKMKCyn/ZfSvvHBEB8HuW0anKqFbpXST9qJ8auKODcR0S0knEg9eo45iLNLwnT/PIpOB38+CJcE5xfe+rwOhNiGduMb9yGlD6t/EOVOCVUJPGla1LFkk879ZPilGndoMU1KEEhQQwKUfPMNpIxNYNV2uq3jik4XHvkhCQpS0XPxvxLyakuBEAs7ryNCYkH8n4CQDUUTySEBTpar300H7flL9ACGRPrPgFvBCHeQEjvhGOGCIRf6fpFckyORNr8YkaVihZ6ppEuauUtDJ4EYwT8EhCSKpa8afS3l13/eSxQYb/b4EXxWWBIh53fpS8gSI6jI8hV6zSRHMOyM1rWLpETx0bQ1pfqQp3y3IcEI+CizicsjmMkjlCrAyBVWycv+IIoQMaalto17dQrNeR6NeFTmYgJi1mjTYfS/Qm68pp94aAAAgAElEQVTVtKG7GZl8U8ZMwK+fzmzwRrJTJ3uVthjijZk8uxb9gchcUJ6qiptLyaC6hkzhDsUrKRKgUqA4NqYM3RLjcRemQYkUQUoypfnBBEl693kCUDLkIPAYPkPvQjLikuk416VB77YeItm7yODswOgArkYGhg2HjW+KMuQ0BgeKGCiRSchgGoKXaeSyKZGWd9qU7ygmBlkf9AGlR2SjSelzQ1irUUNDOwhF9txqExiO0KYHZsOXtG8y4bd1shM4gSKSzueaHlqusLHIknUtC/lsHiaBuRR/P++jkkWr5Hf13DkBpWCJ+b7IvQJ0GSrHPTJ57qJOW/l9Je60fO5k/RAYpWzaMJErZQWk4wcZn5Sm85q2PA/bW1vyUdlsYWNjE+UyGfcNCfahioC3mY1aIZ+HnSZLgqEM/Fk59TOFxWojS48/18BYehQ5hiSlDVouq/27q9K0W036b3YQrNdFUdCKQtT8Nqpck3UPtVob23XKy32s1+kx6ss67oaBagIzKWnqM/kMLNfBQHEUhfyAfI4fbKAFpIwjQJ4tenQJF1p8MmmQ2+vw8z8KyxA2jZsSr0++n1KpgNIAJcOuhL5UKpsCSF26dhXzCwtYXyujXN5E22/Ifkj7gUKe58I4Bouj8oxyrXHDCLtt9CKfQnXYBBsi0lpNDE9M4sEHH8QTTzxxsxB67bXXsLCwIOu3L0f/SZKly74tG55igvzuP/8y5i9fFka7ChuiFJRXhGEvOvyuhvJaTUB9m8DG2CieePBBfOJnP4uQHnl9Brw4Z5D1rLYXhis0yZRmGOFfvYruC68iYnBRuQy72RYZXpxzUM0b+O9eP4f52Ed2ehzGYBFzt9+C+z/zaTjjk3jhqWfx/pkzmHDzwkgrTIxiZGwEszNTKA0VMX/tKp759ncR0mcwY6G+vgmX6cZ6jFptG5PFQdx7513Ij5RgmD1cXd7ApZOn8TOPPIT9txzEarWKZ555AS89/zwyGQtWqYDllTJCDtB6FjSeNbzfvQ6GRoq4+967EEX0+KsJiEmpLz9kDYkHLkG5UJ0nDMVgzcBhj2aIkmZkZlLYm9sbm0jlizj58gnsmhrB1PSIDCPIdp6dncSR24/CKQzCMXKYvzGP537wXVDmkcnlcX1xFfMX5pFxXTzyiYeRzxtYX9+G36ZfbRtBHMG0+fx42K542Gzm0Nr2oNu+nAmiD9EjSe3V7ALy6TSyPYjNSX6wCIODNstAnmFl3RhWL0ZuoIAzFy/gytkrwjrkPm3YGlJpWtP0wJzIsdFxkRVvVhrwWgEGC0Xs3jkt4ObF9y+iWvNYSmHnnmlpyP2AIZtk/pJn1rsZCpNy08g4KTSbVczNHcL9Dz6KweEJNNsehkYHMX/lMqampnHq5BlMTk/JYJ4sWu6DHN6Rxc97QDYea8XrN+bx4g9fxLunTqO8voHNtbLUgZ3AF2UJAcjJsSGkXHqd08KkozwcWy3sPzSHhx/7qJwl5cqW1GxDA+PYMbsbt99+mwC9Bhm/hUF4YQ/XLl9CeXkB165exnPPPSOkBa4JWhekM1k5Q5q1mjBAefayBlhfX8f169fFb3NwcECYnlvbNSwu0u5KqWzUnKuLI4cPYmpqXGrsgGGhHAAGgZxX3PNZR9x9/G7s3rNL1v/iwhV4Xk2G61vbnoQ9pdNF/Nbv/FOMz0zi+8/+AC+98JzIZp2Mi64WY3hkEgMDYxgZGZf6s96oYOH6NZw7dwlbW9uYnp7AwMAA5g4dwsLiAubnr4Lp7bbl4r1z78trVQxHnv+xDGoPHTqAfft2y6Cd4UEcsPEs4JnUD6KT8CYONSPuxxmMjY4gn00J+5XDdF6TtfWKqAt4TXMpHcV8EY7lClBNQJz3kwx++iLTdoC5AsMjozh16gyuLyxhZHRMlG/DoyMoDpawurqCxqa6F4Jfclib/JFAOgKTrDtp20Jbk8TzkzUVQ5Q2N1axtrQoKhsO+NMZC+WNbVS2fPgckEhtKT8YtlPAPXtvh1FycOnUaWxVt4QxrSOSsz9yNGH60S6CmzQ9NwnYE/Tu/1GWWGw36LOpfFNF5SSkAeG6yu/ktRXFDwflSdo8hweDQwMYGxlGt+Vj/sIlLLViDGod/JvPzOFTj5SgT5XRzW3Ii87w/pG0w4eWWoowizgkkBjBcFgXsTdzRSvdidLicRm1KCffCd++Bwupg9hydNQ1B5mRHEZHpjE+OIQcvXLEZ1IB1zyLgiiAaTvily59jNRCMeBvIb76DiqvfQ+DbgdGJo02+2fTErJVR7cQ6fTecRGJD6dAxehoATaX13DjynXUFm/AWa4jFaQQ5h1oRoARPY2clYU1PAK/G2FjaQXldB7du29Hb3UBD3znBDJxE55FLaVSgfXBTZfMTYZuUj4edVCbclA93oO2J0RKZoQ+rr6UQvFNB8NUzugB7KiLVERhmI44ZaClKcskBub1wU12UpKW3qPcvQObrADbQtvWEfLGE9Al01TFJCDd0ZDpMNCI2RKqVwlNwBNwU0fIMD+9h6LdATJAxF6I4bO0a5rIIXNkD4aPPYzS539LYqJYr584cRLL84sII0+GgQSSP2RufnCc68f1nYq5qZzz1NBOfOM++L9H9AC/rn/I3PwgN/CnEdyM6Q2ZcsRrh8ATG4A/f/FzqAdlObRN0XJxD6K/XweG1kPcNZArZfD1P1vAqy/6qFby6PVsCe4RHzTLEkYQNyH6hqnwmggZx0LOcaVJomfP1MSEeM0RgGKxs762hssLi9gKuiKdoEx1oDQgQIVMcSMG5qhkPnob0SuKDClK8SjjZTHEQzMM2gJ+3HHsTtx2dD+qFQ9e3UK35yNVWsX43k0M7WhAt1uIPDL0mMyui6yIfjgC5IqxtWJv2WADqxKP+Zm+obgElxhMXuZh4SPrzuKvn6rhu08uoF6j1BcIWi30QoIIBGBY9OowUq74ziV0R+icytFzTxoOA7rlqpaXE8KoDrPnYSifwcE9B3BgzwGsdZo4c/YC1ta3EXVZJDJ1XIVr9ARs7UBrlQQsU+w8tS8o30Umg0dSKMQxwd0kJIWgo9wHBQKJNJlvwBUUV6aZZDFSKqkbHWhGCE2P0NMi9KIMtB6jbpR/jgBmCQgqsmR5LzkF3okeQn0kOb6KVc2Gmw2UhBr0QT5VEKjPqALB5n1I0qclQVmar34StWpk7TR9B5k6HYu3WD+0RzGAk18fWMLsIRNGfbChi1V6OwubTqyKSQktUanUcWJCrtiViiqvRIsJ+1GoPXTU7u/AiddkAqwlc2GRaBPEEXCzD3ByoikqUcUs7bNaWaDKB1+4rDWuK8X3JJOZzwKvn8x0ea27pshbVO47PW0UM5Tl4c3U86RwJLijmwz64jNIxqVqZPkMl1wdg2lDCnUyighy0eu2IFLaHNIMV8kQJOK7V4EeZMsQICKQRtsJNsr8YFo2gb9G2xfPQfFnFW8yyf9QgScylaashoEGKSkKhR1rWcI2oDE6G1O5dmT5JQFQAg73Uyp7bXTjqpJ7S9GkqnC1dtlMUKJtw9Yz6r/JziTjR2T+Sv4vNgBkjXqUM/uoeyGCji7BFpqZRqzZMg1mSrLWqosfcY8sTDbHlG+yZOQzIsnuQNbuyF7muEp2n8vkUMwVMZArokjgkMBVuh+A1ROwlftQKyCzsi1sHT4XrXYDfkjgksMbBnJ10Gp3JMjHo0dmO0JzuyU+RpLwTtP5iIudzAz1/ArIWzLFYJ5+oZKEnsnCzlCW7SDHwY5NfywOsRKjf95betAK+K4sECQ4KeZkgLed1gNquCBMf/G0VYFYnOgzqI2+XtyP2USRIZlyUzLw4DnAJGKGL9RqVWyWK6hUtgTAJMDND0ktT7nQBdB2RfZO5j7lo5mMiUzWENaiU0wCfQxXWK4D2QIGsnnkXFfYHdyTKHnkoIeMd7KI6L/ptQikxqhXaYHio1FroBn62A49bHpNbNcZvuGjE7BxsRBzfWbp52Yj42aQTfMe0jM6h2w2CyebEhl7OqXC9MhkYFgJGYOUq7GBEIYf06nJjpUEbgKaXZh2LKxVSjuZ9EtwOWvT01kTUGKrso3V1TUsLa1gZWUFlQpZox48Pu8GGZmOANF8VjlwED9ai95kPBe4t3LoxHWp/FiperBY6GsWLFr9U+41OIB77rkHj3700aSO1PDySy9haYlJwX3P7J8cz00Z0IhPIfd+rncd/+Jf/AouXnhPAf4CWqngBy9oynPbNRw0ttsoMHgwZWM0m8Hj99+Pz//Sz8meQakbfbP7acMSJCSsdu51sTTshbPXEDz/OozWNuoFYD1jIOrYGNloIzx9Cr/85klcQYzhgRJ2zUxj1/QEbrv/AUwcPob3Ly/g1RNvIRV0cOzYUUQapbINDAyVMDA6hKWFBbz87PPC1jGKGTQrW3AME5v1LWysrWFqcBgfffAjmNw1g1bYwLvvXcbG/CK++DOfwPjsOC4vLeOvX3wJb7/6GvIZ2gOlUfcD+HIumdC74igKw9aRG8pLKInTzUl9xRASgmES3EKmLtcLm1VKaw0d3VZbtgayE8N2gMHBQUzt3olWJ0Rtc4sLBOfePIudUyOYnCK4SVQI2LdnF26/7y7EVhYpO49zl8/i+We+h6zjoDgwhPcvzePSuYvYMTmFOx+4G1q8jRvLZbEk8lnTMUiCftXdFra9FFoDT+DwgVEc2x2gU15Ft9ZA2oll321redxYv4ERJ4eRsTzGZidRa3uoNupSv1Hiyb1nYHQUL7zyEt567h1EDC8if5TWFzZDXxgs18PIyKAM0tdWy/DbPkr5AnbtmEQ25+Da9WvYrrbR8gJM75qQJr7d8qTRNsXKwlK2IiG9/SThUHx2p6dpR3QUViqLlfU1KQ3picxBlGU4eOKT/wC33HabSEzFXiVUZxPrAg41yM6bX7yCp77/PZw/f0EGOryjBBY0Dr5avIc+MmkVCsO6kvse91nK2x97/OPYu38/1splYahPTUxhz74DmJiYROC1cen8afG/J1A9uXs3XDcrDLKL753HV/70/8Lq6pLUALKPcFDFkJhWE9uVTQHyuF4oPb82z4FIFzMz0zKcKW9WZEilQmTUgJdDx7vuul3S3Bls1gnbCNue7LkkKrTaHu677zj2H9yLza11lDdX6M2AOIyxWm8iMtOw0wXoHRM9Pk+33YpDh+cwf+U9PPv9bwnjtx20MTE+i0JhBMND4ygU8ggiD6sry7h88RouvH8JQ8NFATcPHDggA1aCs2RJEoi7cP5S4kmfKJIATE6N49ChfRgaKskzw96DyhwCtHLPo0iIGbzmBElnduzC1I69mBgdhmX00G41pM5h8jyZeosr6zhx4gQ2lq5Kz5N2aFFCv3ZNzhPWg0x7JhhJb83x8XEsL6/ixIl3xFaHIU9MTc+TGdn2UFlellpGwE2yNiX8k4NxFXrYHxpz6EOAUAUj6rBMWk81sLG6LJYx/LpM1sXmVhWVMusRDoCT8oAZB7aNzx0Zxl5/At8KQ7xXb6BT3Qb8Frp6B6WhNJ544h688dJlLN1YSfoUhWaqYB/W1Qm4SS279AgqXFH6FbHOV8MU2ettApwmBhhu5bjK03sgh9LoMPKWg6hSx9Wmh2lLx399xxAe2qvBLlahZ31ovQy0rgPfq8JAVkgbcScNQ0tD07nnNdALWc2yzzMQ8m/pSUxg6BDMuU8C++9HqHXhdxleGcOMIiEZtLsq7EqSvqkGkszC5PzveCp1nf+/jg56+XdYO3YbaEe+gPRkTvNa86wyWbNkMkop0GPAalt6z6X3T+O5b30H5958G2N+F4/N3oKjX/gimkUb3vIlTD75GjJrW9CPH0Xv1n0Iux42apv44ZULuLF0Db9SSSFNFqTJMCHFuA50lfCe7upwpTaJ4VC1MmEiuC8E9rfh2oawWt96Mob+nI2S6cLUQ7H/SoW0btKFuUnPadY7BDcJb4vrDcFNBmcJuBkJuEnmpmcx2igJPU1AVsLmBFkzXbnlMLtk/gKRqaFtAZ6mwe+wLwcGbMXcDKm2okUa8xtGU7AP7cTQXY9i4Au/nfi/GnhbPDcXEPgNATdpZfQhuPlBEK4f7/fcZG7+SJbeBzk/2N8fytI/+A38aQQ3aQhuplzZzvmHR9dXXvwcqu11Abjo78G/u5z1iKE30AltjE3n8OIzm/ju11ewtpSHYRQRdVsq2c800e3wUCB7L0axmMWB/Xuwc2YGra06Ll68KJs1mW4iXzQNmSLXGzU0vRZ0W7FxaDjOxp0FEw8GAokqIZGvlA288vcQZqAYV/MAYdI22X09TI2N4dajR4QR1e3VkB/0MTTpIz/sw0hRvhiKnJfJb5T8+TxoGPAhSboE2ExoXR2mB5lAK+9yU4J12l4XQZveeAqI63Q8dAIXi1ddvPt2WfyaTEeTItlrhEr+QeAUMYx0Cnaa1CFOKAkJUhBEPxEyyFikBrCJb8GHY3UwNlrEnl07MTY+LZLMN8+ckcaWHvGcZEm6L9NO+T0E9Tjp9VmY9KeFyqReQEb6uoAglo3YaKnLJn6V9AxUwBoLoL4s2rKUlxjZmXHXQpeNNAsP+eEqkdc0ydglk5PFlBKh3JQq9yW31NcJOMIDi/4qohpS4TrCCNNEdtL3+VKelSosRkDlm3JyNY0W/+2EpSgBSDfDf1S6Jn3CCOKSMdvtslGjITk9gTix1uXaSeq6sD0Vc1ESFJO0apFYC76j7m9fGi7/lreXyOYJ5rAo0BVYIKE76kFS+BAP+MTAXZzyEt/N/i6T1HJqHJ4YZPTZqvL7+/L05Nnk86lWUcJSjTuqEGADrjOVVUl32YyzWLWZuMxgmeSDLBfDzcJOZ5DO2CgUUiiWMigUyHTLChPaMm249OJjiruAqAR7yYpmCE9LklYJunltAoAN5c8Y0NeQHpeU095UsnMUIKnPcg0o/6PUmGbnTHt2XBV+Q+N47kAinSKbUgHMLLoEB+K+043g0HNKoyzWgJOELwggL4FCRNO66NpkSqswKWFbMNMriuX5ZZPIIQCbTwlToocTAXIW+1zB4o+lADCmSRJcIzDL75EyTWiLBEq4ViiTsuGaNnIpBwUGcuTSyOTTyOTSIokmw2XMJaSV+CMKyEJGEN8fWZhsWiN0hd1B0DKCx/2CALHHEB8/CfdhKnlynX1eazbMKlUzUY/L+uzm1HNNQJpG/byPbMwJqmbSZEamkCNgTeYlBzdkSeq2yOclfRYdmAihMRwuWbx9f1OyKXkzCFhSYimJ0VxjliEMWjZw6SzTxOn5yHAgXlNL9m0CI416Q9gtNbKHGpR3t6QppIybDaTcj8TDU8KOXMrd06rxcpS3MeX3DCUgo5XWBtkcQ1BcYbfqDFmTfYAsdcqjuCfS504xanm92iEBTcrLyRAmmBmJBUi1Foi8lCwxWo9Eegcdh3RM5SeasV3kMznk8gNwBeQH0mkGX6VhGW4y0ElY2LSqkK2Byey8QdRdka0ZwdJi8dR0kj0vncohncvK+8jmKfM3hT1crzdR3thCpVLF5vomtja3sV2to1alNDYUKTufU4LFHEToTh6mwxAhAjMEeQkiZ+A4HFiG6ILnIQ8vrluVAM+mWUA/+uZKsZ8SZtnY8DBuP3YMH3nwIWF5cz979ZVXBNzkPqACAX+CwE2eX9zT5JlX4Obv/d4/xoXzZ1Gv1tEUz26VWh/GARq1FryIAJeG3bv3qXRiDXjkzjvxpd/4JfHR5fMgPsIJpUiMVfreRT2eUxYyBGBeeQOZi5cQdRuo5DTxKS4sNTD/2jv4xYsXsNQDRgdK2LlnFmPDRezevR+33v2weG9/4/tPYePqPH71l38B27VNXH7/PMI4RNjryj0PthvCBEsVs1hdXhYfYbL8GAYzMzKGxz/6CPYfPohKs4JX3j6FaLuBLz7xOEamRnD64kU8//wPcfHcWWQI1sUxhqfGobuW+LfSFy1skwEew87lMb1zF+DbymuXHrhxLEBeH6jifkKQjQqfqNlSwWNs4COy8oYwu3c3uqaO8soq/E4XF94+h11TY5gU5ib90wwcOLAXdz94L3pMqXWyOPP+u3jume+hkEljbHwS6+WqeG7u37Ub7Z4Pb7uClZVNCXmkdzLBTQ7WzU4bZa+EYOpX8ZGj07hzTxle5SpMo4dCiQGGLfhBDguLV7E7N47JfTvQMTS89e4pVLZpK5RGvdaUZG+Cm4srK3j1qefgVetSC/Ag5rDdkuEP9xp6EsaolCsig2Yozsz0OPJ5FzdWllGv+6g2WpiYHkOaIDAHMvTPFOsatf/1CwHarNgGMDY2iZkd+zA8Nils2Mr2Bg7N7cfJE6eQy+TxhX/0c5jZuVPku6xbyBjkucpDikAp99sbq9fxvae/hzNnzwu4JX/o1+17IsEkWDo0RKsXQ9kMMNykHQgQ+rNf+jmRvK6VNzBUGMAgCQQGlVaO1BLPfPdpUQJ97FOfgJ3nnl7C2NAU6rUt/NU3v46nvvttUVZxr1fDR3oEhvC9ZsJu1CXEbf7qdfHM58/i3l6t1kRpINdEhrE68rkM7rzzmISOBgTvfE+S6Dms4z69e88e3Hf/fQiiFpZXFkQhwOGi7hRw5Mgx7No7BzuTk3DGc2fOYGtlFfumZ5B2DPzw1Wdw4u3XxbdzYmoHstlBDAyMikqsG0fYqmxieWlZPDbJhh8bHcP01LQMgUUhIMO3Gq5eWVBgnLBNlWroyJE57NmzQzIIOJhrN9uiNIs6BLn6wGZLsUHnDmJ2dhqB10JlY12AZ9rS8NngwCxXGsbOvftRGhrByZMn8Pqrr6EkHshpUciI2sbQZPBJixQyNGemZlDd2saZ02fg+YGw8ktDQ8iWilKbVFYX1UAisQD4m9ZrYg/DulLYmxwOsW7gfTSQ5u/rhCivraBZrwrzl0GA1SrPJA9tMjBlp1Uu7Rw633doGANLDbzIfILBnXDMEkyfoXm0F2vg1qkhXLpSxna1mnjwq7pW+eYr8oM8e1SEJfUx+xWp/TQgP1jC4WNHMDY1ibzpIpdJo1QsYXCwhEKJg8A8snkOUdMCCG8YLsY6EWZX3oZ74zV0W/PQzTZ6Gq0XbESxBzvOSL+oWwPQrCyiXii5AYbuiAWEqTsILAMpMt01G0F6BMH4LehO7EWrXYHXpcrFwzbrb750X0myA8ri+RyQvGEYaEVtUVBkXAddP4SjZTA9sRuZfAF+10O1viWkgDSZrj3V05Jg46QyYqUQdqmyiOUZe/k7f46vfe1rqF1fxKOj03j0oU8i/zu/gW0vhnn9LAp/9HWUriwDx29BePww7G6I7uV5vPD8izhRW8LPu6PIiGKEfY8mnpuBloCbcTJ4RQ9u2IE32UP4QBedvYQggdkdaZz/loHu93sYREpCfew4gkt7Ez69jibMTdpfcD0RsqUrDLshWzfAHcqNIrEV4ACMTEwBNyVMSEfIHosgK7M1YpoZ9GBJdkKMyAR8SwOder2uyj0Yssh41RGw/hdRZAfRUArWoZ0YuO8xFD//O7KXc2j79slTWLh6XYGbJtVnH4KbHxzl+vF9pzA31emZFHf/hX8PayF+Xb/y43sHf8+/6UPPTXWAJMMxOZQklJlUcM+XtEMWrQReuI4ILPzZi59Ftb0mgI8hUtlYQCxuOQSnNKSQL9q4drWD73zjBs6f6qETFkTuxqm/JO92Q/k+hjRQcjkxOYaBfAn1Sg0Li9cFtFIHGhssJgSr6TSZWYPFAfHo4SF8/dp1aejY8PIYVNIcyh/Z5GkIIjZgDnbs3IliKY3N7TWUy0xj7KGYtXHwwGHs2j2GwlAd2aEtGKmWFBV+W0fYtmEEOTFzj5isGjENkEnfPbS9GFFAsAgIu6EkFKqwHb5HTtCZBs7GnXLvELZOlgEHlkXUtnjNO0hlVfAMPY0ImlA2xOmebtsioRSPP/r5MThDV4mGDDmx9BiZlI58xsDgQAYDQwUYjoOtahPXFpexvlETb9G4Q/8VBv4oAYd4BfJ/acBNk20Bp+idRU+XhEFJcDKmt6EFw6aht9o9fvR/+16Z6sGk54wAlUxMp+S3awgLhul9iqRIoJKT4Ag62ZxMYZV/O0mCuGKB5tL0OlH4kGLfcVKsZIPCOJR/k/2lJrkCq8lU90fMRa4Hn2xL8bWkbCT5bwJhXQKXah/s+om/n3wvgRMCbjxIlXRZWIZ9EDJJ+elLpQQAFmm6LtJkpZJJdPQSKJT4V6qIeuUhyEJdAAsC7UkZKRdVUUUF7KCdAVlvQh1VU3SZWifqfxav/aRxgmc32ZrJ3i42cEmAiHAyJRgIIltK0YeJMm3Lhs0U0ZQlRWku46CQtVHIOeJ1maa/JRPIyXg2ybRVslyufaaGMzDB9yMBAX2/By+IFXMukYmJ/1eSdk+wU8oa01Ep1TR3J7AuQLViYsu1krAmgq2Jn6X8rYA1FXajErtJ3OyHMckb47WVLB8mzypGJV8rhwFiDN/3b+R1oXUEQzBMG5GEIymrBa4R+l6RjUu2Hn0m6aXGNURWFCfs/HkyA5CQIpUw3yUD2mCBSxCHr42MRgtZshuzZFoqIC9TosctQS5LmFV9hgQBBElqJ8gbWupnCqNceTg26eHoMyTAg0dQk3YaASXkgXzwPnCIwfRglQwKdBhclrAdCGKLPJ/+lJzyM0yIQGueHqf8nCNhTQS3JfhKgs/U4ED8a+nslHjZ8B6K3T+vq+ztHcV4FVBagkXlOSWjg1KwtJuSgCczQ2aSkrjxPvLncg3VG3UBZbxGE1sNoNX0hHXIsB/u3QQe+T76suYOTZnIyObPJsszqyTlBBbIPiTrbNi1kKHnZ5osfVOsQuSMiXvJtaLNRoQw8uFJ+AI9R0PU/Qi1ZoStGv3bQjTrvjBpGDJEsEZAbDJ8OZgwqQKgt6kJO2XCyRJwTAtgnWcjbzGRnexfsmjYBJGhasj64R4gIx0OF+gfxX2c/l6yt2tI0brBUQxTeqgyEZ0SfHe/NPsAACAASURBVNpfENQmcE2/tnKFSbdVkVlWtxpoNTz41BLrZNfQ65TydDJXeV2Uj6gMEpPEUdlTBLQnQ4evT7GWKTtloJNt8/kEbCoOTAal0XqDrJMYIYdDoY+RfE48Nz/x+OM319trr74qnpsEWSQog+FOP0Fp6RLqd9NOwsC//P1fx5WL74vfrPjyyhCBjMwOtspbqDR92LqLibFpWK4Fpxvh4TvuwK/+s98UdjwrHd5HbjNK7t6/pjxeFbOHQUT+9ia0M+dhvnMW+o0l6IEn9dKy38U/77Twwol3mAOGuVv2Y2KoiKP7j+CBhz+BzNQ0zs5fx+qVS8i6OjyyP7fKqHsNrG5toVFtomRnsLq+igix+GWrcBBaTXgYyBXw4PF7cd9HHsBGfRM/fONtoNHGx+4/jrHpUbx15iyee/YFbCwvwSUT29AxtXMShsMznPtKBN/jIEdDOjuAyZld4kNKWxDWfDzHAj+QZ4RrimCaACI8o/xImOX0tyO1iCyzmT27YGQ42L2GjtbD2TdOY8/MpITscEDNcMm5g/tx9wP3wi0MC4v7nffewTNPfxulTAZT07NoRz1hKc/t2YuT751CeWkb68sbMmxoRy34ZENySNYJsFCxkZv7bTxy9z7csXsL1ZXzQM/HwBCZbj3YqUlUqmW0N5tIZXMSuPL+JSU/TjkpCTgqFEoiq164cQNPffsH2N5kmrIKZ+TQb3CwiHyhIMOA7e1t1GseIj8WS5Sx0QHkC2lsbKzLYKTW9DA2MYRiOiVyflqccP2Ip7OEACmf4W7I2ohMxXuwc9demG4apaEBNFo1kYJfunwVB/YdxMc+8TMYGBqS4RrPsX6oIFmQ3PO43y+tLuLpZ57G6TNnYTIxmLU7971aFRtLaxgfLqI0VFCAqB/I/eRQ7OChw/jiP/o5rKyvwwsCTI/vwEBpECtrizh58k1cev8SbsyvyD3/9Bc+heIIWYKzuPPYvRgdHsQrLz2P//1//UMZyskQjXU5L1qXZ1ZL+UvSj7rp48aNZal9ubfzSFHDPA5l1XPF2nd6chyHDx9AxIA7BrR59Ib2ZN3wNHrssY9jbHwci0vXxZuUKoHs8Dj23nI3bp07IoOngKBtKi1ICgdoVy9fRpdf2/Xw9Se/gjUyTfMF5HL09R/E8Miw1AxkS1c2NsVjk/eYdgDFIkNvVA3H2mdtvYyVlXXpPUQVGffEZ/q2W49gYmJYzhy+Z6JwPN9bVHx4LTnzhoYUsDk+Piq+zNXNdQHOBOStNySFnUBQT7eEwTl35AiO3HIbTr/zDt54/RUZhHGY1x/us3zlmsrkcwLCkqG7cO06NsqbAlbT2zlbKAqYVt3gted15DBLqbGUFJ3zNvY51OJxPdKYhPUriSOGWNNwiFDd2pSPXJq9ioNavY31dYLOrNFVbcu1zLAbKijMlo8KXYfSQ7DzgxLkJEoO+t5ubcBrsu/igO1HQ3yFbbIuISisbL/kGOX+SvkLmYxaTwaA9zx4L/7gf/wfkGMYjE5fXBum60BnWCF9uaWWJCOxi8DoIcfh76kXEV5+A5q/IQoGSr5NKwfN6SLWXWFbwiqiZ+VB9/2QF0JLiaohmy6i47RQ2/axQcsaevFbGYS8Xt06AjOLGFVEsWJdWlQHJQou9pNUZJG5yb6ZA9Hm0hJOvvYathoB7v7IJ/Dgxx7HgNgN1dHqtGHqrgRJMQCP/rUchMzOzCaDdHla8Mx/+t/wn771VYRra/hUYRIP3/EI3F/7NXRGJ+FcOw3jD/8YmQtrMI/sQ++2GcDbRuvMBZy7soI3rQgfgY3ZqIcAMfzE25Rp6QTzUz0dLj3QaQEXdVEfjOHd0kV3hw7NdFEs9rD0mg7j9RAl8aLvwu0ZcLtMssf/G9zsAaH0RhocgpsakImU5L0PbhJYVeAmQVaOgxlQ1EMWJiTRgf6q7PNMIGBiOoAmHwKjh2GzAyOtoc26NuiBjKTeYArO4d0oPvhxZD//W/IOqUg9cfJdXLt6HVHYFDUVVVwfMjf/noG3v4MfL8zN/s/pQ5wf9N/8PnpufihL/2B35qeVuSngZtLQsmj9ykufRd1fF/CRQKjyN2RKMb1E6GRBaYANTc/h7debeP7pDVy/wqY1JYemkkeTtckmVPkeUrLn2i58z5cChgcICyRJDKSMLznESTCxeg6yNNLuxdiuVkQeRQkuC01OjAeHisgVHDkIri8so9mIMTQyKlLFdtiQ5pWAVoqyq+wgcvkMMoUIsUHJKsFRBuqY6NBwJFSBH2zMWWxFnMBJr6wJ4UYC9iTtXZd0WSawkv0nrBc2TOwsNQIBTSnGEFN+TfAwgiEfTGowhVEaekwUZ+NJzxKCPARlGHpCTz8yWSm1p7S7Q1sSpFOmNPSU7HLaVmt42K7Rc04XsNGELTIHVTMo80WyUQloulo2kZ6rfwtIYSpmJosHAePI+ukDjDwkRIKmwbCYbE1wio2cCtxiUalkzYp1xoaRxTaBYqPLdZH4cPKIElYlC41ExkPQJAm56cth+hhgX5MiEkDWNn1gM2lWxW9GJs1K1kFIjZ+Tr1M9g4JmRcaiQDGybRVp9W/Mq28yb7ig+Q0UkZFtpfwZlRJeMf7kQ1DNhIXZF+IIy1WFGUkgCo9PBiwJqKqATIL/BIZEWS7qcnIXGQxCcNeQYtCWYCJKumyYtiXshxwBD/oa9oEDm0AKnx8F5PA3MI0+YuI9JRgRU0JVQFHHD0UeLX6eiTeReI1aZJ6RWWfKM8YilQnkZB7x/subEKk9JeVKii9AAAN9CPyQ6Zh4tvLzct3lfSb7I9exJFpTds3fxUKVLE1KvhUbQBK+ubnIJVaWDvQeVcAjQWgWV5zyqsAdNnIE/Vlok0Hcd19NMGGhKpIB3aGFBP0t6X9KNpoMCgxoTDTm9xLIE+8zJoQS2OH7VsxGk8b9fN2mLVYLfF8EEeV9k+ErNgUMukkk2LymUnQrMF5YiYaBDgcSvC8EhyICwwE8BvT4isVKxmjLV+CXBEhJiFRiKkBbCMEaVWosi3nKe4yeCZ3WFDHBdTK7ZSWjm0pY7rJ3kJULARwFtEp88URqTGkZWdDibauYt8KwljWuwdWzwlQnQEgfY14X3isyJbje+dXVVhdhwGCcJgKmtAYtady6lGDFKnhJy+QEUE5xUJMAqQSHJRU4oByYvlpKDsm9WFJeUwzUSSObyYjFARmlsc3UeH4o5nRCN1fPtXizmTAJ2PW4/9BGQgHBnkemf1uChVqtAGGTzwXDNwjOkhHTQyx7L+0/WCondhbCvhUjArWBmBp0SZDleabDtVVz4xCUdBRblNeSK1HOQuGdU64LSci1BVjnM0DmZQqxZoq/o99qo9VoSuiQ1+Qwqi3PEtc6GcsEb+kfxjONoEPDC4TF6rVCsRPQxLcasFMGbD6/9LhNqT3Cdkz16MrQhsAq/Ue5zpRDrvLGJSDtQIeLXtdRq4BnEGWfIaXFDMSzYdhpsTZpB134zQqGSxl8/GMfx+c+8xm1LtHDqy//beYm946fFHCT91LY/n3pUs/A7//Bb+La1SuIfMXi5UMqCbGGAnrasQbHzEj6cqPdgOG38fDtt+NX/+nvCANMWnJ+ffL8qxAsBUzxPI9Z1zB1XOsiDhrQz15A6vV3YL53EWGric6BQzj7mY/jP/zJH6O2vikAvRb52Du9C8fufQDW+Aha9CqL2vAbZVy5cJrSEDBqpNJqo0F7iW1PZOjb9VpSH2gSmEWgaKg0gNnJaRyYO4Bq2MS7Fy7DCjp49PidyA/m8dJbb+GlH76CsEnpaw8lDrhKBRlScFjIEEGvHUsdkUmVMLtjt7BuyFYTADupRZRfINc6158jUnSLezeBOw5vgkiAsZ0H9iI2dSxdXxAG56lXTmL31DimZ8dEJUEW1MH9+3D8ofsxNLVLzr9zV87hr771F8g5Dnbv2YdGi7L2bewni9TVcebsWSxfXETYbqERNhDQ19xNyx56dT3E7mO/hFvn9uL4rWlsrlxBrbmthslME9eLaLXqaNYaaPue1J70QCR4K5L7gL7Dyr+dEuSz586LPYaog0z6AprI5tKSSs6zk2zWcrmF0FfJwGMjJQyPFLG9tY3NCr3bPYyMlVBIp2SvJ3NT2FHJEFNZAtFXm+dWgCee+CQeefRx5EoDqDZqePNtBnZdw749e/GRBx/B2OSknKE8i2ToT6sU+VBDT3puUhr+9A9+gFOnTwuri89ks1ZFc6uCTsvDGFO3cykhK7BOYJgca9bHHv8EPvb4E7h45Qo0y8LOHXtRLBZx/uxpfPXP/hTnz51HqTiIXXv2oFDKiwLhyJHb8dADD4u1wMrSNfzrf/XfY6O8pvZJUV+YMjBjmA5BQqqtqtt1bG8nLM2kXhDL8YTxJ5WWpgnoPT01Br/dkHtGYLDRYsCSjtkdO/D4E0+g2Wrh+sKieHuOjY1jz75DKA1PoNaoSRhRgRJegqgM4CkUUanV0W576IVtPPW9b+LVl1+QcyifKyGTK2JweFgY2zyn6BN748YSLl26it17d2F8Ylz2eBIqyptlsQChgkJYmyKT1eR3kmnLwVfbb4pHNO1u+DrZ29AnNJfP4dbbjmJ6ZlLeE4Fwro02pfZeKOnt6QwZhwWp51ZWV2WIceftd+CO227F09//Di6cOS31FIdZPHO5h0lKtetgYnRMLAg219exvLQijGmHXtOFkihwapvLArCK17sUyjd1QT9iA/cYNkQVhkqf5BoiuOmYBrxmXcBNMr8ZJlhvhFhd45BSWalIjUvlBv0hzQijWg61MIbPBs5l6CaVTFSHOQgaZdnfbuaBSPmoCnLVDySM2GSQz+tPywOypvkcOo6JA3P78G//538LK6cj3NhCVGsi4B6UhIRl6f9pmWj1FOkl5xZhNqtAexuazqDcHpp+B37IwMiOWAx1SPwwU2IPwYE0B7G0aEGniRvXlrDtNbFeNVA2RzA4OYJ9Iy4yWgSDBA4nJ6qIlB+jgRiMWUs5aYykC9A6MTbqW5JuP1QqwEilsXTqJJ7+1pO4vLqGI/c+ikc/+Xk8fsfdMMIWWr02Oj1HlDYcMDPUicxeYUYzMFeGz8DzX/0/8LVvPonGyioetbL4aHoMmUNHYYxPwfLWkX7tDVg1H/FQAUHWRqfZQLBZw8XYxKUBB8c6LUz6IYIe9Tn8ufSxVINZl8xN1o0a4JItblioFUI0s1QEuuhaIVoVA8UtE1kjAMcVbmzAZqo71UiODo9BzZzo6wwjVSGb7OsIRmc0DdlOjBRVOglzk4Fu/P+TiR1QOUUv2xjIa+xsdZiUuFMhYEB8N1uahjrrIqOHUZ2ydNwENzUi0wUH7txOFB55Apl/+NsyeOYg8q0T7+C6WGS0ZH9XXvoZuIUC3mvZmM33MOZoSFsp2Fz/HHhaanDcr3PErquvwOuTN/5mf/nBIKMPv+v/4wr8DeZm/6v6DM7/v3//55meHzI3P/h6++kEN5O0dDlu2CZ18eRrX0QjLEtTzGKRh494UHUIipFJ5AEx2Us21lezeO6pdbz+UhmtOkNlmBlCnrii5fNgZWHHpE1+8FAUEI+G6/SG7BH0UenGbFIIOIYeE9UJoiqpM7086T+ZL2YxMzOByelRWDZwY+kGrly+gbZno9sjOEiWC7+HhQg3NvolmiIxZU8r6d8CRvL9JOs/8XjsRT3olqPS3kSrzbaOBzhlxz05rFXqr5KIqJNaAWPyPmUCyfeqZLacWnbIgvMJTnFiCMRRCJ+FNen2ffkFgSDXgWY7AgYTtGDaL4tSYm8yv5baQ11LFvc0rqepi6070AUMUUEf3PRjjV6YXdgEPpicR/muMNA47eTfZCfE8p70nrrmsnFL6IryrFSkRgUr0ZeS15LYmUqmVsEoZPsJmCBBGArwZXPNr1UyKiZDqgkxLxOT2PtyJAVgJpJrgmtJuUQvmv61F2AyYfAlVZD8RbxChZqoYCL5WylC+7iIkob3VOJ5j2zT5Hf07Qx48Q0J81C/WYURKakxmzH5XgJKbGRF6hhDY9AHG9xeVyQZSlqf+LLKa1BST8vQFBPRYeGvvO1k7dsuUpSnpNLIuAyJofTWEWCTPnhk7vYl7cLoJGOD11FYxeo6tsMm/FDJeAmgUW4btn3EpF91lfemsGzldanrR09duTAEtnk4C2BKiR/XGieYlDBTpsHJvQrR0nWVpCuMWuVtkICQXAsqfZgXSyTVwtCW3yrPlQAiOtcVJbO2FAf8uQoQ5Y1S94NriXYKbCIkBIfvR5JF29J4sqgXpqFKSUpkvrz+fK6VnYMYa5JdToDJJdBmIcePHP0PVRI1n1VJCCUIx/tAwFdYsvJ0S4FHMCqI6M2lXgtB1shvC0vVJ+jDothjYjA96ch4Sj7aPqJeLMFTlE7Ker8puVMsXrKdKFEkeEZwlbJhSW5PQEEW5FaKYCXTdB3Yug1TswTgJJB4E2A3giRAi7eVSKuSUIojrbrxcq+4l1JyzgaFjAauPwai0eOX1yGlZ9GhhF2uK5M4I8S0FaB/p0e2bg/rdYJsbDQpg26J5FAlnSvZr0B96ZRcUzZDaQ6nXFvYldkUA3CY4O4izdeQAMsEAuWZIMhM8zwmFTO1vUswoCNrmcEhlE7S4oCyRvHd9EM06l00W/TJJDOG/qNqvQRRW04sDmPiiHtYAgCmFJvVSTtIiz8nWY5cA2ShcvDEc4jBAdxMGLpFew1aD/CjB5M+ZARkyU2WQQZZ8bqwN9O2K2yWNH+ewwGRshogYNTyY1RrPmoNH9vlinjQ1Ria1aohImDO55pp55ksUlyjHAow3IFsUEnnVkF8ZNXSr1Nj82mx0SMDV/k79wNelHWI2kPZePOPCo1TWj4BPTuJzxqHCpotzUY7aKLp1cSHjvuAK+nwlOLpUvyPjRXxxCeewOc++zk1IErAzeVlphzHUuD/5IGbPAvksJRz8V/+wW/g+tUr8v5FGUBGLfcKgyxaB12GNgRAve5hfasMtxPi48fvxS/+5m+KcoL9Ge1qZTjLnysgMusKlaLeoSKFSCkfQYYN+i0YC4vQT51DNL8Ac+8srF/7FZx4+WUELR9vvXkSZ0+dEp/g/QcPYXbuALr5AnpeHRbaOPX6S9Co6HBceNDhkQ24tImKV8Xa+joGR4bkVxOsIGu8mMuL/HJ8YgLp4QIuL64gbrTwxIP3ohW28MzLr0gIio0OUvQHzRlI2w4swxIQu97uoOHHCEIN+WwBtxw+jI5FO4R6wvTiWyYISosfDpYZ4OjIQC2tEfztCYBHz01KeQ8cPYJQi7F6Y1lCj06+9DamR4cwMzshCgGur317d+Ohxx7B1J45mD0dV5ev4C+//lWpZXbs2I0by2t4+fmXMDo0hHseOo6N2g2snJ1HwAFG0BQWUCad45gQi5sN7Nx1L0rZAnbPZoTpVPU8xIYm0vGoysFKQ8DstteU81NS3zmAansyoKV1DetUboMEn+hFqawx2Pxy3SglxdjYgLD3l1er4onJqmFidADTk8Oo1xpYX6+h3mxhdGwAmZQjICS9kXkm8E+/Keawgs+TH7Twmc98Hl/6hV/BxPQs5hfm8eLLL2BrexMPPfAADuw9KANjSUjnvsLhHYdjEoCiix2Mm05jc2MDzz7zLN49e1aGdaxLq5tl+PUazG6E8cFBaI6JdqRYm2EQwU3n8OnPfA733Hsf3rt8WYY6Q8MD4vd+4vU38Z2//JacIbfddQxjU+Pigcxw0MNH78Qddx3Hvj07pab+n/71v8Kpd0+oAZnrSg3BcyT0Ce61Bdwsb1SwudlMps8qqbs/ausDbayX7rrjmATsENzkMM0TZYMvtdHd99yF4/fdi/cuXES93kJpcBS33HIbdu3ag/LGOl595UVRp+yYmlBWA7kiJmb3YHJ2F1JuBlvrazh9+i189c/+BNuVCmw7jWyugOJACelCRgYWre2a+BifOnUOQ0OD2LlrVsBisnz5edqBsGXgWS7gpqbh4MF92LN7h1ghkG0qPUFsitclw0kJrM4dmhPvTxJE1jfWxL+d64uBPAePHMOO3XPI5gfEI5krbXNzHYvX5rG1vinXY+fsBJ55+ntYWbohIDvPbh6/7BXoyTg+PCwsu2qlItL6eqsN3UkhVxpENp9Ho6LATX4T1yTrR1ERJYNWrs04yRUQWxrWDLaDfDYjzH6GPFYrZaQdCAuz3upgdYWs1H5aJSsnbqkmYEfYaeawFnXQYi8gPvAKCO6xYAetoTic5SD9/6kyVZ8TVmkf/dT53I3ivvvuwpG5ffDqFfitGg4f2I+UEyOz1YJZa0s4I2UtbqcnienWQBbReEEUSlpqGDbtEAoZmPkMdMdGubyFjaUa0g770QJSuZQwXp20K6GaXr2O2Pfx5svfx4nX30aoZdBx9iKcvAv7Du7E/Tt0DKRCNLq0DUthrDSIdNhBNWxjM/RlzU0Pjoli4/rGMirNLZTyObipLMoXzuKZp57EhWvXMLH7Fhy552H85s//Iuw4QFv62x+p7XQhB8Vq4CtnN9mTFv76yT/GN/70L1Bdq+BRJ4VPlj0YtomOnRJlTqkZoWfJKFtY4hyONM0uLhRS2LQ03NJpI9ulKoFgsqp9/xa4yVo5ATepPPG0Dnz20F0bng60jC4yTD/XI6SQghtrEhJ0k7nJOqrLfljJ0imp53vg0D6r6cj1wU2ypm0dAm6yy+/paCckFv7MPIFq9idhBJ0DHUNDZAEtXQNdk/kLx4wOjKwOjySOADDI1HUBY/cUSo9/Cvmf/2dKldUz8PbJdzA/fx1h2JIQWdX3fAhufnCk68fznX+Lufl38Ss/ZG5+8Kv40wluAgY3d26uPYYm+Pg/n/1VNKNVaX7JIhHAKqYnpCVMorDDiSABQh++V8CFswHeeWsbG2sMJTEUIEM2Gb1xCEXIIUoDe1MOSnZgZD9xSmTpQIesoDAQuUQc2UCYl2lbTwtgOmRr6hgYKmJiagwjo8OyuS2tE9i8hno1hm0Oi0S87ZF5QBBAgSzCHhX5O3+lmHMpNhfBmIScx4NIZDJk+zE1MGEM9ST1QYXR8DVIAEyCovGQluJAADGVXi2+nxoZemR38N8cVsZoN7sIfQKiQCqbFsN5eq+woOyFPDiURwlDhigtNVxeV7LsFXOEP0sAEAICBNfQQdomS4+SEAc2N2qTH2zuddUM02vNYlq0amgkgEVYmcSfKDNnUnIkctdEICTXgIdhECrfl77XE6VAbNwDnw08AU5+HQ9eMqQIBij5LQ9LCbIhyCnhNWRwKm9DgoxihSAFbgKYJRNbFlVk2dF7igmmN5mdEmyUAJz9l9mf9CZ5O4pRnABrLKmks6dBI4FzshE1dCN1kAvPUm4bGaY92FoIKSISv00lPeTXMOVUhRgRBFFyamKDTK7kwdiDY+sCkhGoSmUI2tPbkFJwF5m0K35XBOsJLhFcszkdJuAnYUgieL8JXrJ5YfPVrKumgP9NGTi9lSjPYio2/c3YYBJEUZJ9VQjy2eK6TJkuMg7TWF1h+epk3ooXJZ89dYt5ryRoR4BxFoVJGFJiWUFmqQqLUmA+Gx/TcRU4yUlCAqb0d0cFfEfCniRoQuZA0KEUj6EJmhoi8FKT5SiyZTUkIajK184hQugT7GcyKlOn24pl0GWxFAtQLAxihkVZNLrvIW3y2tNPkGCxuu6cbpMZReCSUuxMksbNZ4lLQdiYlHYLAE92KiXq6vo2PP7NhPMILcrC+XqEedhB2KQ8P0Q7JJBJPzCCAT2E4nPJvYWWHZ4AJhpl+fLsKY9GrgORi5MZmTKEISdNIEFGglR8psloTZ5vjRshPZDkAVG+r2SDMGxNiMXSRiTMTRlG8Nooqbn83iSQjcAh16WyHlDSdTbpQihn8djtoO610fRC1FoMbWjBb3poN320GgwriuGHGtrcHwjWmwxbMySohlI8StJd0xG2q53h511kM6409VzzAnISUHRtYZgZkdq/hDkn9geRsO0p5SO7nh7L220mvHeFfUnmYqtFgNOH1w5E2ihS/RZZ88oHOebggduCBTgpDZmijVyeoVdcAynxlCMrkg23LoE6uiT/8pr1mFJOtnDXFHsNJmlyL6DSgHYaZDvaWgCKPF0GB/EZ53PsOiL14zTf0U246Mp51fSaAghtVRvY2KxjvdxAheF1Hv1pldqAMlkympmuy/AaO+MilcsgRT81MebnuZIM0+Tw4d5Or+BQ+VYnz434SnIQxrNCmN88ExQDmfsUfbsUKE/vu1CAO/qLsmmjzN60KNvkoC9A2OGe7svgij9P7U28Fl1MTo7i8Y99HJ/+B5+6WQi99vrrWFpckmdIsft/cpibct5ycCPPDsMcdPy3v/crIk3tB7QRkGCDH6Ej6fNBrMt6J2BSb9YwnHLxqUcfw8/+k38iB4psXVInKNsYJRFg0CDQkZ+lfE8tTgk4H3AsAdKMyjbi1TVEbhfa3jkUKPXL5/G1r/8lnvr+U9hcXcPkwDBuOXoU+d07MX/pPVRpo7OyBL/ZgOWmYGfziEMNjY0q1msVLC8vYXbnjJypLcrGhUTaQy+KMT09hdvvO4pm0MXK9QUc3LUT8wvX8OY7p1Gt1JCyaKdhIGV1xLaE9gRsJDuGi1DjQJiS0iymJsfQ6TKUrC37BK+lBG+1lZWEeNmKKoAeZtpNX2cy++m5uXv/XvFT3tqqIOh6uHzmIkZKRUzOTMJOZWDAwq7ZnXj8kz+DmQNzwvZZaazjL7/+NVQ3NjA9M4vl1XX8+Z9+VWTGjz3+MTgFDavvX0er1sR2q452EIg1Q4/BStUaHMpCGUapdZTKgOe9Ri/tCGHTVx7xDqWiypuaT1a/plGzazUc5fBevTNJR1NrngMNDtEMHdMTI8LOXlzdlIEL19jYyAB2zIxIcN7a2pYkpk+MjyCTc+W5IkDHM7svvxbmb7cn+wfP8y996cv48i//Y4xNTaO8VcFGZU3q5uGhYWFsT7T9gwAAIABJREFUqyAYDg85NFPgsvg+9zQ06X1qW9gql/Hsc8/h7PnzUh82traxvVmWvYxBMNOjozJUa0koHcPuehgcGsNnv/AFzB26BfOLi+jpDBtqYX15ESdeP4mz75zG4cOHcfDoIZS3NkVNMFAcwp79c9i1Zy927diBwWIWf/xH/wHf+963b+4/fP6oduDgna+FdcTS4jKuXl2T36uAzQS8ShQ5vPa8rvfcdYdYATD4y6ffJm1wog5yxSI+9vGPYXZmAidOnkI6P4jJqR3YMbtDAoGuzV/FU9/6Jpbn5zFQLAj4PXfb7Th2173Yf+gWYRTz0FhZXsCf/Md/h/PnT0ntkc0WkS+WkM5l5Gyk8mVzcwtnzpyX/XJgsChAIgORaGEiNbIi+0sty/P2jjuOYXJiFB2RpNPPGIiDGF7QwvpmGaOj47jn3rvFuqBSKcuZphuW3Nf9B47g7uMPwU7lVP3M62ByMMsQUeDq/BV848lv4LOf/jRuLFzBCy88jUp5TYaFJs8Ly4WVcZHLZUQ50GAQ33oZ1VpDgMRscUDOlrZXQXOrKcoseaZjNajh7J41acpKI7bYl8UwCY4lyoocrRWCUFjYyzeuCRBIpnC9GWJl9f9m7z2DLTuv68B1ws3x5dQJHZEaQKMRSWQCBIhEUCQAgiQgWaQoWcGSZbs8VZqZGmn8xyWNpqwpl8szsi3KY2kkBpFiAEiQBAOInBqNbnRAh/f65XxzPOdOrbXPbUCqkllCSTRZhUZddHjp3nu+8317r71CBVWBm3w3LKyI4BEB74GYi5K8eH0LIIzuKlbTrF3kWv4OcPNt0pvVwhzejW/bipFMAm69ifFdO3DfQz+HAxftw0s//D5ef/15+HNzuCzMYsfIGLLpjHoob3kNqaVV+YK2r7sS3ZtvQDYIUKpU0Oy2UU4lMLBvN3bt3a2BY3mtgizr4mRGa4CFBHtEDhAJli4vzuEP/+B38dax4xjashu5ocsQbLkBF160Czdc0EMyUcVifRW1UguXbNsvKwqrZaoKiBoeGdX9uVEtY62yrsT0Qi6HyvQpfOeJr+KNkycwvmMfrrrhNjz20U/AC7soBU31Pi4HaCL72GCffWGLqfI8o+MpvPTNP8eX/+wvsHR2Ce8LE7h/sYJ4nHV3IMZ8MpYFMmn4VKEEtDOpYrlVwtmU2cVd1k3CTaZFHuCe1HGApsIBepBJDhUfLpBg7cmewTNglUpE7vzrDvv+FuK9ABknI7ZnrEOvUJOlN/gHfjvHo8s3WmR0Un3iOCi6DtLdAEmG6yZ91BMcILLe53nroE7GKj+3BxS5Prk/NwL4Spp30I71UIkR3DQ11YjTQ7IQQ80P+YMUbhT6PQTbx1C45wGMPPpbGhqwznvhlVdw5swZhK06YiRw8Ox+D9x890DXT+grnd89tNrTNCSaepivxo//e//z/vbv7zE33/2V+9kEN0O46QTCXkzG8z1U8K/+8J9ivXqGFQeYsUN/x26nh04rjWbdCrSeSw8Veje5qFd8rK21Ua42kMpQYg3UKRPkREXBE9w/qcNy4adZVLDB58co5yZtXYJVS8fouPDbcfTcFhy/iXTBx8SWYUxMjStxmEEbs4tLODkzi+omdeM5eE4ezSobTqapE9wy6TBT6IzMRlk0/RIjSaVkhnbLUGZk7L8otCZidCqsJmpoeiT5COSKGCKRpKJf9PN+YyBTXzpvGhCCbfQoJHjFySVT5Oh9FlNB3Wu1xdZQER0BHZKI59OSE1rKMxmtbNwpebQGnZOnZNb8HVmEGRPJ0g8NwDM0qxem0WWQTqepA4kHGhmISgTnVK/TVcACwTKTIxuwyWvN8AXJ8igXpncKAR95/0Um5JI4ksEXFTjMCRUT9W2TcEMdI0BRad5ks0ay8cgHUCCxgG/br97+emOh9ZmZUWWp58NGxNI2jf75tkTdJM4GNkcJ5xGLiRC7yfHN/5HldjLWAXmZev8dMi49sagIilGmy2IrH0+LqSXwkt5DafOzjKViSBCoIAuP/oM0Y2cBEoEPPHz1PosF2JHHF4FLBqhQGkcvJMrE+DEyRhRkw3sqYkYpzVJr0gBKu84+HFoWeHGBNgRbyAa0IQGTDo0N6DDcyaXvrRWzjKoy8ikbf/OVDMKWDPU1NaUnpa6teaWKBcalxAKQwwh6SQr15PUwUIX3r4RJHQ4mgEY3RJmMoCYBwgbazYbYTNw8NI3nc4+YoCrclGpszEuC+wrZolca5SsJpnanBNAprIZ+h5IyJ5DVNWAadUrPj5IqAjx8lVzPStZt0j+0ZSBZlQCxsQDpM0epdKPTxSaZl2IldQVkyouz1kKrbZ67ZFZ3qgToO2JCw49CoyRfTiLOoBv5jZEJ7Sv92wBXY6qKJUq2RZysuyi0jGFJ3F/ZLfWpypISc7siK4P0EA5BuH75OR0NMlRwssj07FpTRk4WMBt9PaK1YeCXxcLxviSA2Ggw/KmiEJ/S5qbCSJZrZCDRH42BIPz8mDzxFEKj7xtDMe8iV8zJqD/FxN2EAaZpvi6CqT1H9wF92fi6jRXK69EPXLK02PpmXTL9WpWel/Qb5frooNYkA5N+kk1sEMisd1CtNvWgRxu9yIi/E8gkIyZGD0wCqFwHWgspga1Mcc2k7b1PpXiPmNWCWNcKbuJat8mIhiZBV5Jtenu5NPAnw93rCWSmHUiGnpZxArq8x8mQSYgxwcvF9VMtV/RYW1zEwsIy5pdXsbpZQY3gNzODWLcnUsgzpb1YULAUAWE2/CYhN79R7kMEAnwm2FNS7UPMfgIcfJCJrEEa9y0GKxD45lmkPZd7eMc8aKmOEB7D/ZfSAAdBK9C6J1DcJBLP/YEhXgS5e2SnNbW2CKJ49F0muzlGZghZmcCW8Ul88JbbcM+dd9sADw6eeeFFnJueFRvE7C5+egKFxFam3MFOejXWv/0vH8WJY8ciIJvyadpddFAN28iTmRnQu9uRXysB5J1jw3jgnntxzy/+ot7XPpOI10jnWsRg1/mjezay54hKxf7nc68kU7sWNpFodBHvuYgVs3jqxWfx+De+gZkTp5QGO1wcwO6LL8Lc4hwOHT0sYK1cqaBYKGJybBLscVeWVrBcIntsDvv27JQyQGdHjQNlAtgd5LIZ3HTLAezctRunp6extLKKkyfPYnV5XWoO37EzzUPLQl96PezZdxEuP3gVRiYm4dKjOAhx5OgRzJ47o1dDMJOvh/cvwU3+ztfPPZVe4GQB9q1gFB7BPTudleehFBthFc3NinzTx6a2IFMoaJ1PjU/h7vvvx57LGXThqin90pe/gKOvvoLdF1yAeDaDL3/la8j6KdxwzfsxM38W09MMpKlI6kyfQv5c1js6PxtN+ASEhDqxtuGjr6ZQnJeGHQk/AjYpF2/zPuU5Z6oEeVgzsINQKPcKDZSNma4BPBlkwwMoZDM4M7di/rc9JqgPYvv2MQ2HlpbXsLZaU3r1wFBWIXuNdlN7MdcJA80ImtA7Lhmn53qAX/rlX8NnfvlX9f4wQI7+zv2Edg4pGKJBf2nzWSVwy5ARDug4POzqe8/OTeOrj38Vr732KtxOFytnZ9BsVoEU2bkNTI2OCTSjUohqBO6HE1Pb8KlHH5PH6dziourpem0Tx46+juefeQ6Lc4u49qqrNeDlWiLAyGCj7du2KMBl65bt2LPrAnz1a1/CX/zFnyHupew8A2sJ7rE+MukYCgUPM2emcfTogvmj004kshDq63S4vWWzMVxx4DINIViDkmnYonLDAca2bMdDDz6EsF3H8RPHsXX3hWKetuoVNKtVnDk1jSe++SSWl5cxOTWl+nT//v24/4GPYO++fZKFj46NoVlv4M8+98f48pf+q3xN08kCcvlhZHM5nVd9O5m33jqF6XPMGTBQuq/eMTuXiFkYhMjlU7jmmquRz2dVz7G+J3mAAZ7VegVLaxu45tobceDKy1CpraBUWofvMPytiLEtk7j5pvdL3VUulbC4cAqNZg0DhQmMDG9BLp9FcSSHt07OYml+XX77j3/jL/Haa88IQMokBoBeHPFsDL2Yg2wxp8Hw5uo6qhtl2SklMln1Wc1uFagAA6MDcllKuARD04yuhp/0kYvnpZgIHYLlKd3HnAfzfK9tVHDijWM4e/qYaj2GTVKNsLhENQeZmZGtizAHDq5tn+zvwe8wgzL/Z/uM/+4vnt2Pffg2XF3IIzmzjrXBAoo3XUOqKr71xa9iYeE07gt93DOyD4OX70J3tKABsPPGcfivHUJsKI+NRz+F9Uc+g/xmiNaZF7H54tNYDEKMv//9uO7ag2g3u6pbSNhp96z3ARVcBOnkAe9g9twp/N7//j9jevotFEd2IJWaRDj1Phy89mrcfFEWATZQ66xhdmkde8f3Y3R4UGojhrGxf6NqiPVIpcrwGl/1VyweoHxuDs985wc4dm4aO67Yj/s+dD+u2r0fzXodK+ggVi8hbHIY6SKTYdBgTsNIrmvuSdz3Fk+/iud+9CSOvXYE2dkyLl1rYJDe2kxUTzYRDAwgv3UbclPb1OuVp2dRmltFvVGGU1rCLjoYxqmEpMDBR4uubLSBojWcBu09JMje7HbkB05GbwNAw3ORCT1ssI9k8Bj7ZvRAjk2SbT2VfTEHLabgwkWbbHhZlzigiwHT0kf9HlLdLmKtHpxsArV0F2G7C7cT115NcLNGglEvxKDXxTCXVo3KmYTuv0YsRCnuoKrW2kWq28PgUAZNj3kYLSQ7Dtykh87uSaQ+dD+2fvI3pPYKAh/PvvoKps+cgstAJw5iOJx9D9x890DXT+grnf/t0KqhEP1ff9PY4jzo+faH+9TwaEh5Hgy1vek95ua7v3I/i+Amm2k/zUQ+Dx6p6p0AN9x7O6bnZuCR3SK5Gr3UWD8m0e1S7MSmibbELLx8hF3S+tvwElWlDrLppd8aQyVCemGwsVeaM2WKCQEmDB+RtBQBYj4HTpxGZiX38/m9GMKQiSFfzCCTSwl8WV5Zw8zMLBYXy6g1M2ImhqGHdpsFLEEXgj/e+XOWvlgWFNMP1DAPUAlkIgYnDyQTzLwd8mIS5YgJSBlmwCReayZV/JxHJ6z9s9svZhMxpdGa7JuYkJI32fSzcag3VBTlsmkk2Mj6ZFcCcYIgnCgRyEjQU48FA4EHfq15GpK5KVCIcnf6WqoANp9EFcH0+ONDybBdtOr0+WRBzCAWAn9W/weRlygLeV5Hkz5RgkbQk96DbNKVp6siV4w6gsNi8ylhyCLwlGYT00SaDF/zSTRWkQYmUa0jUJnXILBAKBvtEVS0ZHWxUSMf17ZYtv1QjH4DEkmaKYcW+G7yHD5/ga1iBERMXYnFLVE1RtCccmD5h9rTFThEJhbltAkXSTL/yEgjgCZZs49sMokCw0zItsvw8w1Ak6+UNPGepVaS9UewslwSG5ey2n4KdKPWQLNmwCbZImx22/IVNBYrF4afIMssi1QmK7++fJLgkb2H8qokA0Jr2WT+ahx1fYwVK8sGSkZk7UBmMVkF9B1i+AjBkoQ9b4/vO8ESAhnmMclJKZsNYzoR6CbwZ00YAVnK9VpKaaTFBP0n2cRymuyLURkhKlrzYRhHsxOgTuBKoFRbDDm319Yk2vFC4S5ihvLhUbJvbMBs2tK1GRxDBlEmmUQxm8VgNq0E8iTvHV47tk9BiCrXdYdplA1sMm2bybR8vvQRarZQaXax0fHEMGNRyIR0BvMQxDC5c1vszBKl/JaGpXtMkn4+qPDmWor7cPJkH5JxxwAYJp/HkJTVgEmr6TWWTGZ1X/M+MTDZ4kbIZjAaZgeOx6bDzlzKZPkzjRFmAUH8PF+sCu6PZNL1EEv0kEi5SKbpd2WWEun0gNYfQTgG39D/mCxZgrcCD+s1LCyfk2djpVwTm4jMtFqjqSEU90ACkInBoliv6WRW4RpsuAmKk2nM10c2zSiZXgyuyaYFbvI+yaRpqcAmjf6cDKa3tchQCrKDKvS04z1QJyPWgiXqIddF1yTlNQbndMQAKdeaqFQbkpZr3fF9IuCoARJljllkM3nkC2Q4xlAcs9RYPtKUuxPU9X2zQiCLnNfbMdkwgW6xx0mCkHKfgzTzuKU8znUDJGI9pBIusukYcukY0mRgEyClTYSXQiekPL+B9XIZi8sroCR7fm4Bm+vrapZX6l00aKTvZRFPFpS8nBHg2kMmQ69kx94remjJI9WutUAxPV9jxkddtLmw0upCYXAEN7lHmQdXPEF7hfh5ywqCdGyk1tfXUdrcMLYdJYXJDDKJPGJOAt1mKJCYrPCQIQ0uw2DYK/UQ92lZYmFZCgikHQatKrhvJGLYMjGFm6+/ER+87S6zRHA8PPP8C5imn6L8Fzls+elibp4HN3V2ePgX//JRHD92NMK8yBAnO7ypYIIUgx/oj9eg1UQb3XYLl2zfikceegi3P/JIFHpF0NhkqP3AOA3mItsPG6LxLLKBWj99WIMh10Er7CAjg88AbiqOsyuL+PJX/xqHXnwZfjtAwvGQGxrA4MgQXnntZczMz6FQLGByfBKJWFJBSKXNMpY317G6uiIJLGuIaqWi853nOEHOUqmGVMbH3gv3aU8/OzODtfUSAnm22r7ZtwPpexc/+uij+PXf+DVcuv9S3TcbG+v4/Bc+j8e/89c6b8hEtiASA3n7gwEGM3HF6DzgGaRzg2xss6TRf6zzXLJvHAzm8pL5DlICnEjKJ/SGW27CtbfeBMdNIpFN4Xs/+j6++91vYaRYwIX7LsKZ2VntbxOZAXzzu9/E7Oys1vfa2hqWllb1mnl+kDHOnz8wUNR+RaYiLX/YGHNQzIEaby/ZCohJZENZ+mBSHitbDf57lxY/lGYGAhm5n0YGH3beOT2F6AwO5HDm7JL2Np5jY5Slbx1VSMry0io21muYmtyCwaEsqtWSvEm9eExriaA1nxPtEHTedjt45JFP4qGHH8P41FbZg9ASg8MjAYQB70qTqLIWotUJf2n/iuoqqhSOvHkYX/jKF/HiSy+gsVnG6rlZDcLDJK9RC8PFos4inskCdD0fU1u34Rc//RlMTm3D2ZlzYt2mcll9j699+Ssor63hmoMHJL3ne7y+sSYWGoNqcoUh7N19IQ5eeQWeff4H+G//75/KbkD7WdCwQEifDH4f+YKPjdU1HHljRix2WrbwOfClWGXIvc5BsZDEZZddqmtJ0JfXmmwzMs8uvuxKPPCRB7CyMKN1sHf/AfQcHzOn38KhV17Ca6+9jtXVDYyNDePue+7BxmZJ7/fBq68WE5iBUbt270MuncXjX/sr/Jf/9Efyb/W9FOIJejnmNLS2n93BmTPTOH12NqrxI3uivjmTLFysLxyfGMbBgwdVBxC44n0ij9pWC6VKGc1uiDs/dB8mp8Ywv3gGzUYN6eQAhoa34NKDB1AtLWN0YFzr8kdPfwdrGxvYd9Hl2LFzL1rdBgrFHPZfciW+991n0KyXMHvuOJ579rtYnl9ANj0oJpqf8pDMp5HOU1ofYm1pBeX1EuLxJNL5ggaKpdU17Ni6Axdfthf1Lj0cTY7LaO9utyEro9pGBxuVFVQZEkYJcK+DRMxS2en1W6qswmuGyOZTqDU6WF7mYN68rxW6yCtJVZQO2rfnS38D3CR/gcf0j2mrE56L/3D3ARxYq2FwoYNXMgk8t2sEs+k0SgtVjIYxPNbN4MJbrkC4cwA1WidVOogfm4b/0mGFz5TvuQurv/AYUgypPHMYwdHDcLbvRO7qg8gz14CWZ2gjlstrzZqrGH3A2O3QQ9vB2so8fv/f/h4OHX5JtWQmewHGDtyPm259P67e6aHeWJMCIJHJIx3Qtz2p4DHe45ubGwqhGhwYwPLKkqw8+GtjdQlZeFidW0Sp1cTeKw/giv1XwO32xNjf7BH0a8GNlBFU+VAtQjUb9yt5iDNMtU0v20WcOvEmZo6+id76CjpUkXFdeB6SIxMY3b4H4zt2y8PfLW2iVy7Dr65i5TvfgP+F7yHV3kQlnkDbS0ryLqu2kDYrDrKui4xr+4cCEz0PdddB3QHSgYcK99mI+cuBe5Jf06KPZoiAsvW4g47nouO6YMaP03VQavAcCTEWc5ALA6Rb/GYeyhn2NARmEwicCNzsMD+igyK6mGTNRmTUi6HN8L5YD3UPqFM52umhW69jeIj1lweHA7haB2EuhmD/dmQ+eD+2PfJrIgf0nBieffkVU3I029pnKcF7D9x89zjXT+orzzM3/y4m5t/330edNj77Xlr6u7p+P5PgJuXANFZRo01qfojte67H7NwGXDJCVCIbEEUA0cJWCOjRApjyRQInRFPacGMsTNgkpkXca3XoD9iKGgBLqybIQhYBZYyUUDr01uREx3fFwskWU8iMpCU15fdh0M/q6iqWlpZVeLMQcZ0cHExKgk6SI5l0oWdgF33U+HzEYGTxGgXURMI1k5dFQBnBvy6ZWUqtZiPTlzCZlEJimhCINU3aaUEy9DgjIYZggSUQx3wPmVhazQFZWwTPlF6cIGiWEpuHDC/HD8T4Y2FEmTqLWnm9iU1In8ouOpsN8zdkeFEU8GIAJdl1nOQTJPMF9pId2Pdj4kSfskR6MZKZ2ez0pc/9oBiCEfyelI/b9MtzKE9XnnV0nQ3QtIaXoTM+wlgXbpyMUddYRf7bcnFOE1l0u2JEmS9cvwk0CXQk21dmorEsBcryY2qKjM2k5Gp+LBYxlMigEBDkiCXmEvyRBIYePiaF7zeX9B8Uw08SUgJ69BczSXCaCeF80COP4Ewmi0KhqMloLpWXjMQKCTPk53vcpUy6Rpl0Cxu1EkrVitgjpVIF1QpDCRooVxkUYimZjXZdr8FYvcaoNQZo0tZCLAE3GYOnwB0y/xLwEwlNddV8EcygzBeOEgINRIwAETbY8qi14oYAqZodMrbCjvzKJF8N+ehogMAwrriTlNTGZOn8GQQ2yfZMqnHo0dvW6NRq8FiQNRmEE0mVKYfnlLvTIqPXmDy0OrAGy/wFlGovPyezrbDrRYCO8jsHqRQ9X3lP0yOOAFAGxYECCsWshhj0QSTLm42aEjs7tLugNLqmxFE+B/qjteiHxvTRRoBay5dMr8mHAq0i79F6A61GE+VWiJU2g8K6SlBVmE07gCM2jIETSnCnNUYk/SGITWCbKdZ6kImbiqNHcDFuHqkEYgmyEkRGSHa4DWy6AkYNaJefLEOtxPxhgqTxFXw0ogR5Rb+bBzFB3ghw52tPJQYEntKDMUWQOxNHOpdCPJMC4pTt9NCqBCiXq1hdXcPKyirWVtexsV5SU8fkVTY01UZVTLxkMod0poBUOoekgOMM8oUcsvkMckky5Qmge2KEsoH3KflnU5rjgCmN4fSwyeppk0FZG0Mp2m1UGzWFOJSrFTGSms2OeaW2zZu01iSASdC/KUbMXHkZlXoHlQofXXQaJs/k4EfXgQVvModUJo5sPqmQoWw2LyYYk9P5PlB67nmRfQTBB4LDPEcofSOIKYAeaMlrWC4B8qzkWIBqfzZN3Bt4L2Z8pq6nUCjkUCjmBarz/WIq/dr6BpaXV/HWmVmcm1/E/NICFleWJTcjCKSAg3RG4STpkQmk8nkN8sjUJRO0x3XBJj9sCtxvswGU1IuhRLSq4HmW1LBKQW5irZslCteEUpHJ1hL7jccU2y1KVLVsDGgSeGdhYn3JsJhTFEeQdhnSVxAKvePQwk8S9AT8eA9d2n+4DNIJxVYlDMyOxHPp/UvbhBjiaR/jI6O4/sr34dYb7jBWjuPiR889j7NnzmpPlIdrxFDma++fdWzkONSUl3B0/mnYQnZ5lLD+D2XI3/ckllT6bzM3ey5++7cfxdEjb2hQa0Cy2cVwSBfTMD+mAKc2A4eaTVx54V78wmOP4fr77hOw1/98DiL6Z5jteX0P4rfLQ62/6GEf5/lq+yrD42Qx47v4/Ne+gie/9U2E1SZyHMo6wNSWSXm5bmyuy56DZ7eY5gyXqlSxRnB9YQUHrrxU9yll6RziiKQYkOlWx3qlqXPEBk7GMON5Ipscta88Q8i24kAR+MiH78FnP/NPsGfnBWjWq7LyWN9cx7Gzc2Ltr66tYnVlRbUWvz/PBtVJEUuT8kbWHQSzCNr3/Vd57QnIM+Ajn0yjUirj7My0zshcKo1CNovLL78MH/34w9hoAqNDQ5heOoe/fvyr2FhewuWXXIL88CAWlhexcOQk3jh2RIxN/ty1tQ0szC+jUqmLVT0+PqILQCalRAYcXNKaQ9LyUMMA3hZindLrUMxBY0D1gxtZ58pyhgAgAkmhxY4UnstaxpF330UX79MQ4dy5DYGbHMQT4JqcGJMkeW15HYsLa9ixZSuKxXTE3GyJqdbsmH8w17/8uSnPdHoYLQyjODiOTK6gPcTze9ixfYuGIY1qG146LdYk/RhTtNtIJPQ7v573Hhl+h48exQ+eeQazc+eUmr04PaNa45IDl6oGWl5YENjW4MCboIkXw/jkFvyTT38ae/ZehHOzCwqeoRLitdcO4ctf/CLOnjqBG66/DsODA9i2fQu+//2ncObMaezYuQc33nw7rjxwFQYGCvKx/Is//2+yW2Ld12pVLIwtwT3OR7EY1yDk1VfewurapoaKBN9lDcUzkAGcvovBwawChWwwT/uXtgY36WwO191wC+6884M4d+Y4FhYWcPGBq7Fl6w7Mnj2NL37+/8P3vvcUtm3big/ccYcAeJ43PDv4PrE+Gxwcwa233IFtW7bhjUMv49/9n/8G62srYj4ySIwhoxxsK0Aw7GFubgEnT52WBZORFfqOw5GoPiIB7d23E5ddtt9SrcubEbjpottoYW1zE1t37MJd99wjW4SFhWl9fHJsO8bGt6PcbuLZp5/Eri07sDg9rwHMRrmCSw9cjVvvvAMDwzmsLK7gkouuwOjwJN468SaCbgVPffcbeOnFFxD30kjEGFoXIpFLyXaAPVOrVsfGKveQLpKZrGrMxsoqxiZGUMzGUWs1UK3RU7sNl9MvAAAgAElEQVSDRrsBp9eW2oLWQ41qCUGXyo2M6hoOGjksawVtbKzPo1dpIFtIIghdVKtkDpt/Mf2u5cHfMrKCbr0+wPm3uFb8Z1NQ/N2/yJL+6EWjuLDWxpZWAkd84LlMgGo+g9H4AAbX63hgtYtr77sT6YtGER/IIF7vIjhyCp2XXgPKm+hefglyH38I1c1prD7zDPymg+GPfALZO+/WeRcLCKJtopdmrZ0QWYDlLO0KWC+wS6nXN/H5P/8cfvj972A+SCA3sAsjF9+Kyw/swxVbPTH/CNQPjo7AqZdRq9BOilY6fNTRbVOpwzA/X3vfoUOHUIGDe++8B9dccaWIDAplp1KqRQWJgy5rQdXWbAqFGJvHM/0qqXLj57A25jCt25RfcJOfR9APIfJ+Hnlak3HQg0DMSRKHYvTjZk3arGDxK1/C5r//IuKby2jE2wrp4T7HLr4ZsL8MMejGUYjFUQtbcIKOepKW66JOZUvXQ0PTCau5svTT9yx8KMUwTidEjVlMBDcdD9QdsS7bqHfQDgMMJ1wMhcBIy0GYANYzkVWBE5fVS7MXokFLpE4XybCNCxgO1ugh4M+nhN03o4N66KDU7mCjUcPAQBqFXAqxToCw1kGvGId7YBdyt9+DbQ/+ChwyTd0Ennv1FZxigBrBTapoSJp4j7n5rjCun+QXOb97aOWdKvTziWR9Auff9/dRp4XPuqd+kq/hH/VnGbPLQC6yXTgpjTHVKz4Ad/uF6PmWBv0P8etnF9xMquBwWMwHLrZfeC3mFsoClmiuzhOA/ok68llH+zQjNvBKDaXSEj1028bwZHPPpMZklrKPuqj3BOtMqhyZtqvpi6v5pMee6RBD0GWsqkPSg+/QN48MRH7cNnqCVp6bRLPhodGpIV9IIldMo91toUEWkEJtXLTlvs0NlmyyDnq9tuQ+CoeJaD1SsJOPwOL4fPKtJSuToUQAIO47GMpYE0e5gWSYauosGIQptgQr08lAzQHBQTaNBKTIeOXr5p85HQwbxjJqUfLFJFI2XoFN5/lvLNDaLNSYyB4lStPQnyANDx+CKGTENlo5Fe5shgKCTzKvf4eRqHJImhHDsm+rac20QmXERCQ70JhCZD8ofIRArfzc2LhEIUVxC9TwmF/HoBOC20rYlouVgBodLgLgbE30f72zCe3EPIE0/URqhV/I8DkKMeL0rlWzn8Xmvx8aQ2AtktdJ8kvmHJlkmZSmk9lsUo9clnJQpgmnMFIsKuiEgKwfs/XL4oBStn6SdWmjhkqpjspmRcmepUoN5XpTtgecrqopaJh8lM+Ja4LMCAJelkBujTwL8YT8UqO0cClzTWpNFq+ylds9C2ZSKIv5rOr79tnDZJxFsmL56VH+zIaIbIi+zJlTYEoqWITRL5NTZy4rJjML8Oui3QvQqYfo1Awo74fc2I0bEbHY/NJBRyA95eIu2t3wfKAOGxGCJ07XhRtE/rn00A14D1nQT9/rMpnqIpPqoJgtYGRgWE2bmMn5DNL5pKT8ST+DeJgRGE/PRfp/kdlXFWBpnqJs2Fv1pkIYamRoRq+HxTol5S3KyhshWlVXX1NpmDcXgVc222KHa7Bhye82iDCZL0FDAttkYNIXVb6c8ibl9aTMnQCryaqZIs6mVnYASqgkC5BBZf00ed6dlOYaG7wbtKy5JzOb4HzkzdcHQgw8puTQV9I19y6um2wmLc8sAmVkRqaS0sJLYkZ21vp6CcsrZSysmI/j+kYd1WXzJq0z6EgBGa6aMwYnZejfmEihWBzQ848nuF65duy1kMGbSKR0T0xmuhgeGkZxYEDsHCXIy7+T8kFKxxtYLNN3tIVGpY5ahRLQlsBkFsF1ys3bZMnGUWeyMz+HgGa1iQp9Hvn5ddpwcFxDSRGBPEudTKbiyOUSGCimMFgw8JL+YAkWmgl6ZTJ4jSnn9PlrGyud/q20KtHgIPI6lmcUWecGbvFaEHSjdJc2J0w6z6Z9FPNJ/ZyBPKXrcRQyjvz5NjYqODdHIHMBZ86sYHm5hpW1BlaWS6h3GmKfcehBUJgMH4IAfI8JhspPNeEqqCWRIFDbRhg0xRzTEdklwOig5bHA58DNKKTcBzgYYgMiP176gMbT8lDjGcJhCD22yLTa3KxgbaWMTQJM1ZoAXa6bdJrMWZ6JPQ0jyKbjPSDgQMA6GdsuYkkffpxsTTnta6jmepSmx409zT2348HpcjgVVyIyGbLwmX6dx/uvvBG33/QhoGcBgT949jlMnz2NXpfgJpsoOwN/WsHNf/7bn8KbR47Ik1FSfvkq8ujvoEcQK3Q0/OO5Sn/VGw5cgU984hO46P3vlzSWYItsQPQ1/QGded9q/42AKrOC+Vu/WGK0Qzhkw/LzO1346SSePfwqvvjXX8apN97EWLYgiwXez/R94z1L3zaBiRwYkJW5WcHi6qq8U6+6+nJkUkld72qlqucnhrnjYnhkAvliUYoEWjZQFklPQiZg57l2kymEXQ4XKro3tkxOYHJsRAyWkEFhEaCeLg6a/Jxp4vQnbRNo4qCprvfQBnEOWu2mWaHEyUo2sNB8kG2tZNmUFgs4PT+LL3z96zh05KhSrEeKQ7jwgj148GMPwsmN6Hzr+Q5eef1lHD70KgrZNHbu3YXjx9/E8dcOY3ZmGqUSA46gIQ6Zmzy/uf4ZKikPanlsmwKBNR6BbFl/sLGPUQLeQYKDqF5Pwx++Pn69VCsK6OEggKF4HCzYGskVshgaGdQZR2uPeCqh4XovyMnXsN6oYGi4iB0XbBX7eX7mHJbm17BlYhwDw3l57NEXk8AmwVICm/y5vHaUvnLYurnRQKnUEjue7PRabQPbt06htLaJ9VX62gWR/Uji/NdbkJeLwaGChkDbd25FN6QSoSHFQ7VUEphy2RWX6doffv0QTpyeQ6VG+ILnWgxjY+P4+COfwsGrr8Xc/AKWVxgYE8fS0gK+973v4eSJE9hxwTbViJOTkzh85A2th/e973248YabMTm+VfXe0aOv4E/+8x+LDah7QQN6S85OJXxQGU1G9KFXzkjR0Ww10GRNG2qkYuoa38XIcB579+7W8yaIzqHkZqkkpug9D3wUt9x6C04cfk0g9r5LD2DLtu149unv43P/+b/g5MlTuGT/XlxyySV4/dAbSGczGBwc1vvFc3XfxZfg2utuFBN9ZWEW/8fv/y7Onjml/oRZAGl6RWfTkfWHq2t8/OQphQa+LYTsq1Tod201/YEr92Pvnj2yfKlUSjbY5jnfCVBttHHVtdfj1g/chunZM1jbWEGxUMD2LbswNrZF9c0zz3xLLNkzJ2cUUMXWgAFAu/ftwiWX7UWhMCzm5h13fCgKNazgqe88ge9+50lsrG3Cdc0mJTOQhSelhS/v/tWlVZw6NYP5pVX5rjt+EgeuvASTSTKCyYBLIPRiAvpjYRsdp43VRg0x+f+n0enFVOPJX9SPq8ZolBYRdEqyfKFiqtGkjakb1ZZNvR/NVoiACdjvGPL0e4BoHmf32Y/TpXMQ6GXRQx1pPmPWN4U0xsfyGEjFkNvcwEfWu7g5O4XESArOaFbvhbdSRXyjjGTaRyVGz10P3XIHsW4L/sV7kP7VX4J/3126571qiJXSnMKJPAU60jImgRxB8URCbFTOidYW53H6zEkslat489g0Tq60URjM4uDecYwOj2N5raSgzurqAkr1KuKppNjpNrg0iTuHqARsS6USdmzfhV07d+m+JdhNpRT7q2ya1mHMPmAvQKa4kUpkA6ULoZRY88y3nFw4Dt9r8j6iDIZ2Hd3qJjbWFlAqL6C2vozKJi0JmkjV6SnXQ7bTRfjmESSeOwOv10TTo/+0DTybBDipRGs2kHPi2ObzGoRoU3PuO+g4JgX3Alc+mmzv6JVf7PrI0ueTSiP2OF6IBnsK+qIThHT4o3tY6fZQQw85H5gIgJ1NAosOVtL0/OTnWkAfbdAaXQ9rej+6uDiexnjdeqhKvIdmnAGvLhqBgw16o3bryGRjGKH6qN1DWO+gO5yEd3AXBm+5C7se+qcaNgdOCi+9+irOnD2NsNlSWBaZBe+Bm/8QiNc/7vcQc9PgfkuANemn/f3d/E7Pzc86b/3jPuuf4Hd/D9w0c8n+MI1rROEuvR7a9aYS87x0yhojNWM97DxwHeYWV+ExuZWBGdwQJNsOtGGzuCWdn+wEGSDrcygRT6HbddBskUXWRSLN3tbAPDLBwqDPEDSvQ24yauwSLJRJwafgOhCzjEB0L6Q5Ncd+BqS5DhmCRHUYDmHMM3nUyTiYz4XsOU7JCbbSTU4CJPheKMlBmnLYBL1l2PA7Ypl6mYIaGQIQ8lbkQww7C06QD2bEViRwyUZTUgFJha1x4sZcaVmzLdN6sisJXCpVnDIuC3MhgKE0zYYFTnQ6LModybwIaBLc5OSUv1vRTvaBgZpioioFPkCPDX8kv5KXZJ9FIYZMxARUwq7J8RkwY3+mf7Zj0nffR5fm5L6PhO9LApzwKDTmOgijZHAyVzjNfQfQI/83QXfGNqUMP+DzsvfEpONv/zKfuB46TNJTArAlKfrEnmmmzufO662fS09SSsXJVEgiSXCMQSWZhApRAsuU00qyyXRv0igUvtRRAcxESgJztbWypOL0tSTTslqlOTwfbCCrKqQ7lNuzaVMLSiYtU4sTAEOlCCCwQCHzVuxLY6waeELgI2aAGAHIkICBve8EvRyxmhmmZGAgLyLXvSwB+P6w4Q6iwB2G00QSPyRCEMvvpxEL4I2aaAN1Ewzm1XsmOSmvUsCpayivyxIbXwJSjZo8L8nelZcmWTY9gkOUY7JwYgo31xclG/acKHchM0+ZW/TUI/vUCRTgQ5YlmW4EelIEkMl6y1OGS+/DJDIMj3Fi5qkasjnuoEqQrtVAo0MAJkCr3hMrgyw/k8mFYiATVKXcvM3PrVdRa7X0GqpsrBsWjNJtcejBp2t+glpP3APITpJ3LoO1GKDDdRNHmn60BOspNWawk7whae1A2ZyB+FkmVIvJdX5QrvVsoRIRw1j2EtxLyCyNm8RVHoeh1oLvhnDbDAqg3teYdT73M4UcGfCdSvkYGUhJwp5iKrXPVGpHDRSl4wQCK7Ua5lcXxIZc3yxjvVRDhUE6De4ftg+yWM4naV9hYCCbN10P+k322YPyLW4jzlCcOGXXHjKZOIqFDIr5AnKZrJiY+ZQl1ZNpWW+ReUlGZhOVRg1Vgsb0Dgt9sXbb9TZadduvqo2OwP+NKp9zAxvlsprSbquNkKAC90ICbJRHEUglQzI2gGQmjkwhruCfdC6mv0sCzmaAkiNJ9ukX6UX+uR0EPWNbqbCn4XFAKTzXJVkWXThkSfK1MqQt6Qs0zqYLGmxkyVKlvUkqpXuPbLeV1SWUNzcxM1vB/PwylpYXsLG5JkCJzTuZbpl0HvF4CqlCSo1yOp0+DyQqHIRAKgdxDIMKOmLyGrhnIB8bG4X78MxwvWh/5lqifJdWD03tCbZmI2aGk5EdDM8E+urx/aPPKAFdXh/6wXa7tFCgB5YZ6etEixjwSkp3eM5FsnU/hJsM4STZuJA91kHP72lw5/Ti8ALep9w9uG/xfiV7vAcv3oUf59nbxtDAEG6+9lbcc/sDcJ2U9oinn3keszNntW/w3CCz/6cN3JRljNjTPn7rtz+B428e1d4u/2MFBDlIuD0LLOn2UKo20aw2MZBK4o4brseDH38YWy/dL6kxB0MCNyMfaJsN/U3WpoXUmCOU+aFaEjH3D8bYMJ23VqlIjuwl4lhr1fCN73wL3/jKV+E2O5icmNCOQ49BbnC878gMrDLgi6FQzTZm5hb0fSm/JnjPeoISewakDQ0N4gMfuAWf+fTPC6TlL60tx4LDeA5Sil8nWFtvaD8kEL65sWm+hiH3ZErbCdCY9JQAKJmr/MV/k+UHJdYENl1XewQZxlSqcCgqEEOp8uZTqXup5cOhJNtzUWo0pNhIp7PIJjMYKw7jxutuwC0f+gg26xXtYZuba3jptZewsDSPLWMjSvx+6kffQ3l1Q0MenmNMOWboC+skDpQnxodVVyUFXJqygSx+XmvukXztxroNxCQyX24bMPJM1Iw7KlH4PmSTWdUErLt4rueLxnLXQJ/NPVOwV+sYH5vAhRfvFSi5uDSP5aUlWS+tLa1j+9QU8qNFseertZoSi1WfRvYAnUaLhiUKlStJAdJBMpnByOgQxoaLWFpaxPrSCpyAbCyyr8yrkK9J11bCAAfFgYTW2a23XKvzl+xWDrh4DhDgpeKhkC+gUq3i9MwKNsvMLWYV7GJ0dByPfOJT+MAdd2Jm5hzOzc5j7tw0atUSlpaXceTNozpTtm3bjuXlRcycm5GX6NVXX4ODB67BxMSUUrRffeUZPPH41zW0FauMjHV59lGm6yBf8ASoH35tWuAmU8Q7ulRvqxdYl46NFbF7906pLnSWdLpKns8PjeCBBx8Wc/O5H35Xe83g6BTiyRRefel5/OCpp9RjXHLJxbqup946iwMHrsDs/JzWAZmVV159NcYnp1DIFNBp1vHv/69/iyOHX5envLwpk7SYoV896yJfTOk3j59AtUpPWatg+4NS7bOuzU+vueoAtu/YauFHzYbutZCkCpIv4lncdOvtuOLg5XjzxBF9nHYF27dcgIHCENZXVvEH/+7f4EfPvKL7Z/9l+3HxRfuRjCVx8vgRLCxN4877fg53ffBu5LJFjI2Motko44UXnsZ3nvwm3jpx0my96F/CAXs2ZTmPnQCdRhvz8ws4NT2jcEfG3l1+xT7sHh1BhbJ0Kk3kH+0i4zAQk1eOAYwuwngGcFIYTKeQTyexurkhL+CVxbPooYFcjmncZDpSMcZQOtZwNmRtNkz5o3G+bB9Y776tNuoDnD+Oucn3O44YOml6IfWwbXAM28aGEPodrFVXMVJt4LO9Am5ODiKe6mEjrAncLLpZpBy+thABgb/1GuLdFDbQQefay5D/5c8ge/sdIgTU1qs4dfYYBqhCYihTvqiaOBbj0DAp8oUyABzzHPZ7DRx98Vm8cOQkGkGIHWPjGB2ZQug7SBeL8LusQhq6p6XQo2oxwRokq3tXajAFBDHcMG65D+JacBBuuRCyRZP5p5oBmnuj3arLC7eyuaZHubyBerWM6kYD9WoFG6VNLC5vorpRRYJofSqNZVoEVdbRoSVKKoWhbge5+UUkV8u4NF/AdsdBrgS0EwFa8lo29VaXvpq9Hs4GFXScHvYjj/EwBsdtoet20HCBqnoOVpcu2q6L2XZdYOcWx8U47yUC/xx80SqA/THTz8kIDUPMIMQ8PYWdEDsCB1e2Ysj4DtbT5Mk66HJfps1WANQCB2cRYBld7PdTuKgOJIMAjRjQSDpo+kCtA6wEARbRRCITx0giCY8BjtUmvIk8MlfuQeGqm3DFY7+lZ9xz4kpLP3v2DLgHy/P/PVn6TxCBe/c/ymTpkWmv5Qj1QU2zdPr7/v095ua7vxg/i8xNGuA7TEuXgx6DGEJcesPtmF1aRaxnHnIiQ7G6sjmnJasS3GTXEGVX9WW5nIpS4tNoVtDpNuDHCarRj7InDzzK7Ey6TDkhJZ4E35hqy7aLdVgXjk8fQfOtI9OR/y5vSjENCbiSZUjGjyVQkzlFD0tuXJQpsxBR00l2gWRaUbo1JXVRIIpSUM03PPKLsubR5PeRBFDSwh7a9HCihx8DR+QxZLJxAo/8N/r7NelXGvn38NDn8ybIKakh/07mGlk8fI/pc8IUesos5QtnKItAQ/b5EajM523sCLIsyZixJtbzWxZEcf7jZFqSqcWm0zwbE0xWpFQhTkmyBVToGjK0hBM2SieYFMjvdz7Fux/U8/aQhDlQ/HyTIfN12KSRDcLb4UXmUabDu2+9c96vy653LMbkYB74rvzy2PSRScbADcqCCQxk40kVyJYerIgp/Sz6LEo2RqC4zUKYUpC6wAnKmNmwksHQaDIFmEAnrxFBAIbpsEm1aaiuPVlqYrO5avoNJI1FAL6IxcYaJfjVFfRiic99g0SWh3ytlHVIGWIS8j6obEnGJtejd6qAWzbYfXk5GasGVWgdEfhnw9XR+uD9YRKRvi8s5fv8xe9HZJUAS4xyQAHtTNV+B+uSITl8j1hwi/XGJNmuil+X4RaRnyfcDlw/FBOMXorykySrLptSSAVl2Az2yRKkymTEyuFaYxPPhpGFHxtIAygDdJlQW2dyekfAQaNLdl8bdTErQwStnhibbN4pXaZnDsOrGC5DUJV2Ct2OyUFDeZBRih3KuoASH4JyHIAwlVxpzfK+5PrmPuAJgGYacDydAtJJC4vg/SDZtaBrS6lX+oQFUIj5xKuioYiBlnpEzBIWXWTGclASI2swCrjiHsMGjiE7DLaR9QDT2hMENGk/ET8vk6N8KAhM3kkmVqVcRaXSQLlUs79XuHbb6PZiAgF69JtMZiysiAnbcRfppGuekBxSKKWaIVbmFUvAPysP36x5Uspv1UKGKD3na6aUPujSdoB+WTULG2qHqDW6qDS6qEcJ8JQDkRHLxpyNMdmy9P6rVSiVJauUnk8M5SADlzJtsz3QzyWYS2ZsigzAFDIRuDiUInvWh8uBAc8AvblsrwL4UZBXO+iKkaCwbnnhcVDCzzMWLYdryShBlKAKfUEJjqaZ1J7l+uV7b4FXZHaR9UhQZGOjhNX1TSwvr6lxZyAJk14JhNBigcwdPmQVwbWepkw9zTwOpdCSEaORnho2ylU5xLL9nIU9ETPrhbgm48a4YMNItqzvCmRm80yQm0MQAUaUx3a6ApRKpU1UyrwWBpL1FRD0yiU8Jp9reV2TySWKlO55MegirYnS0yn9lp8wu8MQQayLjtdFV3t9DCEDieDBCxLwQ4bLsLV3tB/IDsRpIXArCN2aPjI5sg233/gB3P/BBxR8IXDz2ecxO01wk4xh8x3+aQM3ZTejN9nDb/zmw3jj9UPotIzJxxGWF08iwyA030ODTKf1CsJOgNFMBvff+QE8+MjHkRgcjmTYxtTS+6zMu6hWkC2AwWJmrxKx8SOwmeuET0KSxHZbAzauU51lcQ9HThzD448/gZNHj2FULDMXTd6TIYcNUfBZQFAxwCptElY39P3Ezoqkhn1m4tYtU7j//ruwdWoQ5c2SGmSCWxzeaf8nB4r3c72m60wwib56ZaYqRz7V9IkmMMF6gcNY+bdGbGgDDC2pm2URXxqHuP2GnWuz/zGd12xSBWxw8GqMt8mxUUyNj2mP0p6VSGDH1Fbcee/PYcue3fJKZl1R7TQwMz+DmWPHcPz1Q5ivrqO8to7NdTKXW1haWsP62oYG7xw8j40Py4rFD7sKjlNtQIedkIPHOPL5FNr0Gu524GaSaNIrlr60Me6NZPFzQJRTbXf69Gm0aqHsaibGx7Tvcmg7PDKk2nBxaRmn3jqF7WPjeOzRR3Hzbbfg2FvH8Sd/+jkcO3aM5aqS6ceGhjA0NYJam3VI084aDr5btI8JdQZzRyGAsEm/4TrPIKvXOHgj0BwwYIP57l7ESrUsG0txp32IBwGCHHjs2rEFU2NjAuHbQQeNblsM2pSX0ECSDMjp+RWUmRzPcLVOgOHhETzyyUfxsY89iDNnZnQe03aHQ+Gz02fwta9/DXPnZnDjje/DxMiIPCoHi0WksgVkC8MKFKKd1A+ffhLPPP1D+VnLs5vgGZPEKWvNpTA0lEStUsbrr51R0BrZrDzzbdarqk716Ph4Ebt2XiCfb9kpdToo1xoojowL3Lzj9tvxwo+ekp3Q4tomlldWsb6ygJmz0yiXGti1axdGR0eRy+V1vz733HNakweuPICrr7sGWy/YjmwqryC5P/5//givvPiCgrhkyhEzT3Y+ZwLiVEgdefO4mNJ9Kzd560bBo6z5+PfrrrsKE5NjGsjSL5qKINlFtFoYHt6Kjz30CAbHBnDqzHEF/xVyA6oDWUuszJ7DH/3HP8TiahkXX3YA199wLRJ+AmuLq+i1m0ilPFSDHh782MMYHBjH+OiYapO3Tr6Jb33z63jxxefEEPQIAroBkrT1YV3EIXGd98kKTp+bxXqpqnVx4f4LcPGF+zCyexuGM2mkEmkx1tKh3YupgTGMjOYR5FJIeAkUqnU46xs4fPwYPv/dx/HK4efhtAIMjhSQSmURUk+MuNiGjRYZ7lYbsIYRsCnlH1nQVA4Z8cPATZJmfnxfzXs0oFIw6OHinXvxgVtugJ918K1vP4HB1TIejY/g7l4G2QQDsptiCTIwUzOtpIvkYBrlrKOE9N7kGArXvw+Fm+5CYtsevUe05WqhCp9hta71R33vfp65Iq/Qsinax0nC6LUYGNjWGcLQTvZMoFUXlT4B7UVIsLFwMq4RnRsKEzMwX0Ok6jwa9U0RLDg8a1aqUuhUyiVUy2X9uUw7pgYDtUx2zlAw9jeUuvP+4V7WbUJKDi+TxZaL9mNwdBRvvfQ0OgkP9z3yWZw99BpmT80hncpgstdB7uRJZKcXcDBTQLHLwVMMrRT9K+ltSQomx2suah5wKF7FGlq4up3B3k4KBe6CToCyH6LKHp42QF2g5nt4xa+h4jnY2XGwp+OiwJ3Nd9HwQ9mSkBbAlHQqGN7ygeMJC5/dHXq4uR1D0fOwmbJ8BZ5VBDdJLq52Hbzp93DCbeNiJ4VrGyFG2G8zpC/OYKMeKl0Hi70eFskszcYwmMui12ijVK6huG0EUwcvRnz3FbjqU78JnwogJ44XXnwJZ6fPagAQk53ce56bP/5u/B//GX+DuflumJp/m+H5HnPz3V/Un0Vwk92Ol6a5sAO/Z+DmwdvvxtziOnN0tUGLOBnR5InDsfEXxzKaJrMBoM+ZL4mTsQgIGnCjZmEhtpikm0QrKamyTZ9em1yzLK552LI4o6zOJSsqkl2JRUY5uIJdCDKx2HaR8NNqsMQsdQycILNOkmD+HDZ36vg0Q4sYep4kKXxNIh3Q94TTHU32WcDzgCYYQH9LK955SNfDKKQnCuuRzE3Sprcwu/QAACAASURBVAhA4kHeJeBrwT1ic7D5lQw5OuDZIMSNrcqDkOBL/5nJtzMC35harGZfcn9uxDZZpqxIYCWBC7JtBKIxzZoNb1/a3ZcuEFBm+i0l/Dad7ieARgI9gbgeD/EowZyX15xGIylOlMAeNshi4VvJ91Yu/BH70gA6vpeJeNsODPo6Mr058ljryxb59xSvVcQqpQ+kEo3J2hMYSR8vNnhVMVboYaPAngZBS2OxNOgB2ekgYKCBJGgdSVMF0pJtKBlgxFGQNyifB9cTA6xMhi8gg8+Pz5XhU3ztXJZuBDAgUKopvSwl+Y4YuFoLkeeafPB4vSN5outx3RnQq8Cd6OcS5FKSvXxYeQ0NtFbaMQEnNrEsDlnMdNpotoBm05pcvk6lK8uagA2P+XAGLMbkp8b+gOA5ZZaUFdG3loxQa2pZbBFAJshFkJ/3FkEgApcENNNpSzUV+5LsP3qACrwj4M7139HUlXZKvAfIhpAvVuRzSTYPr1uD3q4M7WFjTlk5wU0lv9M6oa2mUgFXZCqTMaXXZmADvXG13ghySVYcyWrJJE5QVhvZQpAlK/AsrpRPA/jsWgosF8DM18t9g8mLySjvyHI6jU31djBGFH6q95DgZi8gK46McILvBK4NzI7RQ1egvI9MMoFsKiW2Id9LTui5lrse13BPjFQCmJRnc+0yqZoggn4no7bGSXzVmm0+54hhbSBYHIPpYd3fSmKPbA9i9EaMh0glIJCT9w/Bwwxl6AQPCazSK5ZevhYZrPRJhmKQLUs/TIIkXEtswhot+uc1JBGsNyid7KBWJ6umi3qjjSpZzky656CgZvsd5anaIsiC97g/00c2acnixaSk9plcRkxH7tFkMCjpW9fCQZIGI0yCdxIIwjhCmkuRFdfrIO60EXNVBgMuPWsjibmaDPo50bOYjFsHozljUDPdN5FKw4sl0A6YMF2XH1+pUsHK2pxYTKtr61hf39B7zvqde40SwR0X2WRBYLTWlvYIX4A5faDNb8VF2gvEYo+TiakBBUFyB45APVrcmF8lVQtkZMobS8A0zR5c9HTPM3jLBkJmoWWhYGr0QmMPEkhq1tkEWjgNfZelQOPZKN9G+zoW44Ydmadr3zKBez73GPr08ZPJiqfJaOCL5Kzn4bgJpYXySPZ7njxIqX6Q0X6P1zZAh7+jjsAhIBPHtrELcOfNH8CH77xXA0w2bz969nmcOzutfUZs9Z/WQKFoWvnP/tkjePWVl8FgN8qrGfLR6vQQp193KoZ6m+c7BwdpTOXzeOjD9+DBTz6CGlmzUVp6hEafZ8/z/RfDlol72n4Jelsgn+49Nff0SzULH7JEuJfSn462MxxK0Qvw9SNv4MWXXka7ysFZqCR3DQ3Z/YtN7qJUbmBuYVn3IL+/+fjagIa7GtmFExOj2LF9CuXSqpjTGgS322J3Eohvk5HPgDdaifRTd2n7o5pLB5bVKJFPcCdkHUQPRdZIfeZV/1yMyEWgSoFspLftZ1TLnQ9oZKAQlTdkk/WwfWQUu7ZOIlfMwknGlGA9OTqKye07cN1178PgwDD8ZALNsIu33jqB57//fcxNn0G118bK8rKC0mgfs7S0bqBsj8MbHyOjgwjCls714uAQsvkBpLNU4MSxsrKMkyeOY2J0GLfdchOGp8bw/AvP483DR3H5/stw2223aSBN72IO4b70V3+F1flV7N61C/fecycu2rtLwwSy77mPMTX8xImTuGTnDhy44gqMbpnE86++gv/0uT/F8ePHlby8ubqB8eFRJVO3A557bTvnI89Xl+d+u6szmQM/Jk+32+bxxHOe9z6zCvm9qLJgIrH8U4muqgZnVcZr08PExIBsMCbHh7BtYlJruE1Zp+dovXSr9AWNS2ZKdnKna0nkPLsHioO459778OlP/zLOzc4ZM1cgRojFpUX84AffxwvPPycFytTIqGqLgXweU9svwNDYFEaGxzAwmMd3vv01vPrySwipptDwngFUHETGkMskMDiYRKNew7Ejs5LFy3ZJPsB9JqrZKI2N5bFr1071CuYVz8C5Bopjk/jow5/A3Xd/CK8+97TeSzeeVE1x+uQxAauzc0u49NJLMTIyIiUJgwmfeuop/X7gwAHs3rcHwxMT2DKxTfven/7J/42XX3xOgKw2ZY/1MZUArJGoOgPeOHpM4CbPLtuz+/7iViZzC77hhusxPDIgBjXZ+AT4KE/nPjM5uRef+eVfRc/r4vT0SRQLA4j7aSzML2JxdgallXk8+9IziKcGcPDaG9BzO9hcXxVpj/UFhUh+Noe77rwH2UxRAWNUICwsnBO4+b3vf1s9UxxxMTfjadrN8G+eQHQO9c7OzmNmblFrYP+le3HjTTfh9ntuxejGOry1VTisXbw0UgODCPZdjGSsiyrtdTpdOOfm4ZaqOMuQsWe/hyd/+G0E5TZGxwZln9Kos++hvRRVZnWBgGTvkkVrfvp9T30DM40xHalj3hl6/He02A6TsanKCR3s27MXn/2lx3DVNRfj299+HKXjJ7FtbRNXdl2wymvDlD9tgpsEbQtFFLaOw9m/BRM7r0RsaACZ0THEC6Nw2QOQJ8gwXKogkhYkaeFiEW+Bs0ALU4j803voODEkZM8VDcV5NrSbcDyzWgiqAZrlFdRrZQWH0UaDHt0kWnBwYCGWHOpvok4f+UYdNYZmUVmlYDbWXnULZYOn3xXeGT0rvn/m/2uBhPyIBovZAey79v245c7bsXnoR/jK176Eh37lf8HW0RG8/tyzWJifRaa0hvybxzAyv4aDVKV0a/b6/R6qcU+hsS6Ty9nnxFycSrWxiSYOVGKYCsmh9eXnWfUDNBIOnE6IXrWDBsHNeAM138XWjoOdbQcD7K89oOrxeoQIo0A3tEOcibk4kgLqTgd7ez4+2I6hAAcbCTacPIO4B1H9B7S6Lo5k4njZb2NPL4Zb6iG2ECXt2feueD2UQxerroP1lIsmuQzZlIaY1VoTIzvGse3ARUju2I/rP/nrcJw2AoKbL7yAmbMzInpwbyNm8J4s/d3jXD+pr3wHuNn/kW8zN+1f/n5/Z1r6Z533PDffzQX8mQQ32cAzUIjNGA+oIMS1d92D+cUVMZ4oW2MtbL5pnHYRLLMQCrKXGJbAg1QJ6EIMLC1cOFjoaWItMCpksjrNza0AZ+NsKd5RAREFqfhODF5Ibxhbuu9M4RZ0FaWYi1UjwqOZxSt8J/JO0gRRcnE2GgQprTlUyRjJqq1ZJFZqjA9N2nRA95O+I/COfiIu03ztXjpv9hAxwUwS7sILLd1a7E99UhTToxRJY/KpSdHfjdFnvpYG6vSnfpScsOhikyDgLJLEK5GUEkSyDyJ5IkEN+/nvZE2a5xTBGiuOKW01D0FyEnjtDIyjJMKes0mq7UF2lAGA9jGq//n8uC46bZPa06eKYBflbfJLIjipwCNL9ZY8UF9nz0+SJbJO9fPswWaP77saQgJqUTKtQn2iEAhJ8CO2TB8kVtp0BMCKLRqxLAliGFOPIQ6W0i3mK4EJKfotzVXPgQwoPqLrKdZxFDAjpmX0fnJaSS8cNovG3ApN0suGuUNPwEBsCz7PvjebhFpR0IIxW8lei9izkVcpgVyF3hDsI3OPQBLXccSMlAQ3Aq55DQSqpegxSt89Y8jREJ7fXmnpNOQRwEnGZkueNbbeI6sSJdnbNeV96sbpuxqxsnss8swagWAYU5Yp56dEvMZwJYHLLfNhi2R9nPqK0caBQJR/qrtGvpMGDL/zupilgskmBUJHILeAZbHOyKqJwY9AfzGweQ3IOObzFBhN+Qsl4NFaVyAP/QPt0ffy4v2udSe2uQECkqOL+WxgL+XHYoOSCi62uoEWBsDyNZPpSHkQw3IYGGWWFxqSkAUsdjEtEfg8WexHdhRRYBDB8D4g3GMoE6VDdBeKOZLJE5hkcA8ZTZQU5gpFpOjHSTYAgQOuLT7OW19wc2pY8jb3Wg1AOPlmkAJ9r9piZVWr9Iytq8Cu1OtiyZKlRgN8JoDzP7u3CF5wZRqPT/JJ/knvk4+Ym9IQRsxwsmXFFqb830NCrHkfLsO76FkahcvIRkGDJgsyY9MbozE9hzoWBa+PE6xLx1xk6UPquchmclEAinWPvA5MmK1UygpKorekGNtiTxrwR0Yik3OVFi+rgxZajaruJQ4K+PlcjgQvzReZ55aPrBLXeS9Gey73ToKWBNpp/RGxprR38+tNpWb7M58/72O66Htm0cLkY95zBnTRHsNFO+B1sbCePrPP2PsEncy6xGh4bOJsb9RQTj9MSW/W0ER2I5TuM+5AELMY9rana48na5TeniET3mPGeGZjEXIAQ4UAZ1Gu7CI8rwY/VoXnteF6hDSi50xPWd7HLvmdLraNT+JDt9yGD991t4G2DvDMcy/g3PQMeq2uXr9kXT9FnptcnwKDhEC4+K1//kkcPvSaAoMEnHQDVOptdNY2scF7utPD0NiIgm62Fop4+IF78cDDH0WpbWenhrNsONloRtYgSgfn/hqFDp7/exSmITCLzT73EieAxyFDg6xCXncCXR0xOZdLGzh17hzefPU4NtZWFGCnMUw0ZKy3AqzTu7ZWjxI6Ij/V87YEIRK0nJCVECXTNSQYJME9mRYkEfOc4L+wGfllm9ehztjIesPKFPuPf2o5gdQxHCqzftKaj5p6gTzyJyfwaT/BghWt6TeFmL0GDl5b0VlQTKaxdWwCxdEhIBVXqvBAJovcQB67J7ZhbHILfSWwWa1i8dw5zE9Po1TdVMDRKpOAOz2srZaxsryhc4k/JxZ3MTSUR7NVw8jgMD752M9jYGgUy2sbyOcHNND74uf/EpddejHuuO1WVNq0pqniySe+hV07duLhBx/C4uIynn/5JbS6XXz+i1/E8vQ0towP4bab349LL9ojZr6C73luxpK6hlQyJMnsLhZw9PRpfPlr38CpszNi/9IrcyA/gLHRIdWn2o+UEM59yAbRQdPk/bVyDfVaW/co9zL5NHOo2pensv7UUERwtl05nW8WeDI6kpXXM/36itm8rlcjCGQDwDMH9SZ2bNuBdDGPUtVUA31wk96C1177Pvzr/+l3ZNWzvr6ugMb10hoWl1dQbzXx6muv4YXnX0SCVk1eHDe9/wZcetmlSDDQqOej3a7jiW9+GW8dP4ZELG3svUZJ9w3VQtlMAsWBuHz2jx+dw9pGTf0DB8JkzkUcaG2qo8MZ7Np1gdYQgVaeuzyvBie24p77fw4fvv9+nHrzdaxvrGJsarve/xNHD+PJbz2B02fOYufOnbJoYeBTocigo0OYmprC7t27kcnnMTy+BQcvv1pn13/9HMHN52VzoPXsdkWkIHOTAzvWKG8cOYZSuW7s5MhiSlV/BGzyz7feeiMGBwvo0AKJKiIOC+tV1UNjY7vx67/5L9AKKjgz8xby+UHkMoNi602fOYFnfvAkXn7tCLZu2YkrDlyN6bkTnAJgeGhMZ3u328LOPfswPDyKRqODqw5crUCkarWEp556QiAfz8Z4j9ZJnkIqpUqjDVcIVGsNTM8t4vjpadU2+/bsxO0fvBMPfuRODL/xOhKz03AGi6ik0ghzOfQGJuCVV7WnBY02avPzkmqXi0X8xXPP4q+f+DrKi2WMT+S0R2xusvY3z9R+WjqXL0FGa6f6TM0+oNm3Q7Pa48f+Yhis1r6LbVNb8au/9PP4+CP3YnFjAbPnzmD2jVcQK3XhMAgu6SFMcOCdRSo3jNzwBMbGJlHcNo7xiQu0XmlX5HGgSvkZ2ZZB0pjGcUbjkphBcgTxVCJ8tECiF+6GLGzY59TaFVJE5SFOS45Go6J080aHKfNVdCoMuyQhg2BmH7iM7LGiPqEPUOqQJWDOGF7RsXkuR2o9BtxQZSYGBfcdCxu1fiWyAKFvsONg+9RWedzHs1lctX8vrkUNP/zuU2juuQU3PfQxnD78LI4cfgk1Ki1eP4rY2SVsi6XQ8Rrw4jnVGkwCUk2h5EJokFvOsG5rY1dF5RB6DL3jzsQbNukrkTwocQDqYyYWIunEMRI4GAp7yDkeAjdEjV2MrOoo1yc5JMC5eAzHEi7KXhd7HA93tX1ku12sUoUmq4o2WuxVZTMXw7FiFs8nTMJ+W62DbWSHdwI0EKJO1jtcbMRi2MzGsOY00IkDdQ51QheDk0OY2rcDY5dej1t+/jeBHlUpcbz44kuYOTOtoRbBTQ6r3wM3f+zd+D/8E5zfe321p2COfiMbpVm927+/x9x899d0qd3FTNUmT9syjvxMWHzIcJoTcm4XqgftiP9H/9WflkW2HiYf0o4q349Ok4EYrlKLxYik42OnjV/5rd/E2tqapN7xhAc3btJxY7PEJINjIIkYfXp9LMBN0E36OaeYKrR6MWv6xPqyAJ2WZFf8OwFPYzqy8FFSJcFIypq6LLCtWTBJQ18CZmm5/Hc2sTw43v4eZlpt6bJ8nX1vyKigl9yVDaQx2yQDlC+nmeKbVyevFw8VA1cki4wAGUm+yXAjAKG0W/MmlP+URsAEGQkeRfIEgodRKjJZj/x+BHsNeIke/dGDGXdFDB6aWvOEM6kii2wVE/o4QUsma0cdhXy2bOJojwhYJaCmqTSfH8EQYxHy+fZTzQU0JFNRa0MfTCugCa4Ya9AaOaVSdykhJjutIf+p/vTRZOAtlFucfL/N4LA6xvwKDIg0XwEBqQLayCpkgxz5mkYAr9ej3Jp+hlRg83cCKsbMJDOPz9+Gmeb7RqYU106ra5Jusao4dW+3I0aEeFNq5GWDEMnBBQ6obVCutbFoI6YqwYGQACeBHvmC2kUgXms/i8yMJupNSoqbaDcIVEYFsyo8k9PTsqHvSdYnw1r+sd17vGfk90O2sh9DPOMizoTxGJO7TQ7O8BJLIbZHzneQIr6nqG22RKE8dgTMCdShKb8BY7JKoL+lmLEEUu3PlKe1uz09Gp1AXrG1pkmV2Xz0vTr5PShnZoFirCJj8On/EfhC1gNfA2XicUrbE3ZN2WAmuE/QHoHsu6QxWCmNFDgSXW9eLzZ3ug8JShPcpfYlckTrDxTkT9RzJA/XdSMIGrGYPBrk0/8w8sZ14yaF7oeCUcbI52CBM3wFLCTJPuJeYQzTSq0ury9O3kuUCdUYLlWz/YrvZ5f7D2l19AZOGhuY14zS/mTKJNliFtLn00eSgS7MZ3Ed5N2EmiPKtylRVbBRKi6Zph83C4aeZwMhEBjhXskmr2FsZXkvdphWznuN3nwMWeLvgViXtXrLAOlmC+Uapa0NJaIqTIqgK9c9ZfVkEsdjArbpMZWKp88neKcpGWU6ugZVCQHN2gPZ5BMIlGcGN1ay/giqAcwpdlwyuWIKnvPDEJ5YYj25bJCBlnJMcplI9fRIpT0D55M02yerEEj0kgpQqZSqqFYp1d/E2tqyQi7W1zfRanSw1nX1/QwINF89sY7pNZeIa23S59CsHGy7MXD9naNdsiC7CvLh3kNJMPch2mFo4EJGBIMUPPqKGbjFRqjvGaxml00gGc2B2TKwAeLHfaXPE3COCUgmc7ndMnZ/fxgnoDNiTBJPpQqBe7k8L/1ALH1JzrUXkQXO+4S2Ib4kYS4BSu1XUXgfFRV8za6HZpBBu5NUkJ7CUc4/N+6hBHB76PmrCL1NeFxrniUWd0M21GmEPSa46qDB1pER3H3bjfjYvXcKdOF++PLrR3Dm7Kz2AqbFck/m+tcQTIFUxn4ie1dJ6WSUMrRO769J5/lnnVH9gZeGXn/POigi0EgCHdUEvMcI7pnclWeYj3/1r38Bp06eEHOO9QwZ5LTAqKxvYLHaRBj4GB0bghM0sWdoFA9/9KO47b57UW0SjLcfInAzGrz2PU4lO49Yiv0ADfkonwc4bbjD/8jWI1hDT2oNWjUMbKFNKXWrhRPH3sLC3JyAGfk90saj0VCwXaVOz1meE/TIMxYl9zxbt1wX0cCRNYFYflSOmF2Khk6Rz7VNZB04Xa59Ay3p+dCvq6wctNCrbsRks8EE1QjGcOkz2LQuWVOJYGoDI5Pvvl3Fcq3TPqPF841nPVwUcgUUR4ZlGaLzznUxMTWBfCyFbKGAXtzX3luvlLVuN8qbODc9jQ6TbnseFubJxC5rD5Y1g+egOJhGrVHF9omt+P0/+ENkc3k8/8KLGBwaxiWXXIovfOEvlcxeKW1ieW0Nl1x8CZ5/7nkNZQ8euFLehD94+mmxsV8/fBiby4vIJB3s2DqGqYlhyYMV3RcCmUwOuVzBwh6dmAIEyRg/fOwUFlfW0W3XsbpRUajIBVNbVWdQXsoBC+94nljcmWjZwtdQ3qjJS9dWawQOC9y297E/PNfH1DPYwMhgokAJ7qzNwH2XZyYHaQxQSicVBnb5RRfjA7fdAi8Rww+f/j5OHD9m9XUnVK2xe/eF+J3f+V8xOTml96Eb1DE7P4P/n733DJLsvK4Ez8vM99Jn+fYO7ZtAOwANEg1LkDAEAZKgAQgSFJ0oUhrZiB1pVhsh7YxGE9qJ0EbsjkZ+tBK5okiKZigDkdSIJAhvG0ADaF9tqqvLV2Wlz3yZLzfOud/rBkYagcIO+QvFKDa6qjrr5TPfd++5x5w8fRaFwSGk0mm88PyLaDMENAxx7YED2LhpoxQ9zVpTwWLf+tZfobK8pLWTEtparaz6lSzSQpHBa77sEcZPTmJ+kSGRvPcIdryKKef1USwE2LVzh/ztuW+16NEaeRheuQ63vPM23P/h+zE3NYlTp09hw6Yt8gOdnbmAxx97GE88+aTOy2WXXSYWPPsV3tejo6NYuWolRleuxtoNm7Fx3QbZX33pz/8MLxx6Vnurhu+sHlUz0CuZudAejh47KfUF63uTVzstteupeX1uuuk6jAwPotdjfWQMPr5XXsCxsY3417/8v6HZqePMuVPI5QsYKA0hm8lhbnoCn/+T38GTT7+Enbv2YN/+qzExeRalUl62MjPTU1iqLGHjls3OVz6Lg9dcL6Caddjjjz+E73732/I8TXqUQ5P4wJofSKfI3Uyi3mxh4jxT388pMHHdjvV4162346M3X4/iSy+hX56DP1bS/kQ/b3/tZcCFc0gGvHweFqcWMbhhC9qb1uMvHv4eHvzqf8W5ySWMrMiI+duoMcySVjfW51m2aBKDJdrx8JqzN+ggpMe8hiC8n/kMQAzh1/2QvMmeilK+gBuuvQpvf/tbEQzkwRHQtm1bUQiKGhz1qBKhRU3A+quEdKGEoXQB5OmITMA9in72VBQ1a2h1m6rVOXBqhC00K/SuXESza/YVslaSfdAiarUl2V3R55K9qjzJ5dPfQY+e5H0f6bENWJfp4cT4aYWVmYzIan/eNzwfUiUl6fOeFvjMGoNKG+Ul8Pw4ZZ/H3tIS76x+oVpDXu78Od5aDLVk0G4PV+y7Cnv37Ea+UcbQy4dw80JNLO3HR7egdO89aFXnMH7qCKaPvoLOU4fQOjmDTCqNptdGxABDL4KvGB9j49Oag2sy12EmuBdoPeSCZlnXacjFtZ4/3O4iSPpoJRPIw0eOxjXEApwCjuSMRNeRaijvj/pYSEWY9nsIE8DadBqXd1PIUtXJc8HtlAFCWimBTiqFC6UMzqUTWNtNYm8jwhjt2xwWwGFjFcBCNoWloQxmu01U2YOxlmdYWymDTVvW4eqb3oWrP/oLjEXSIPyFF17C+LmzGn6zVrNwvADJoIDTvQAb8n2syABZBTu6oNHABuLxENcISVafxZ9xrfC69/WbP/CGzoD375znZrwtxqDmG/37m+DmG7oO+kczYRdnq5GSOIf9PjIEWshUInAnaIAWuvSwdIZ9b/xX/VD/UhLMiy6SVnAq5IR0fIKb7TYGsymsHLDwBRZQnB7+we/9DmqVssI3YnCN342lVzJq71oADsEtAy8tuZjSVDK92ORRcqeihvJtSnldwUAWGDdLGU+zSWNiONlsouUzUsexKMXmsybjIjNOlixMGDfJ7MXqWgrjS8Ch2HeagBljKJbGX/SqlBQ8IQCaTSSTZMWaJGipwp4KBW5ObOZSkitwE1IKqqTBdEeK4R5afWlXMg/RmBFIwFhyS0sVp1xQBasDMx3Wascdz7TJfIulEK47V+EbA66eJwPtVzMu5UPomshLrFAm8pn/JqdtvBN0bgkESnpMyRzBLDKlzNBdqdUt+29+jQ1Xq07ZHMHnUN5O/Awlg3RsJp3fARlyE4hjcxsnfdv74D0k3wJXwNt9pompY0WJI0uvFhdQpe+JKeIpQIdMMQIuBJIjhVdZaJJSBXmhJOXsySNLs1EF9hjbVIzS+N5y75sNW9jn+aAPlLF11MTx69xI2TyyOXMgtMkCrfknA7nNoJx2DWHYlvcqQUH5j8kJwXxM9ewJqDXQJO2T5UwpZNKCrbK+SXqLBTESKDUkiGvp2wYcsKiQfFBgM70rI3QVRsUAHhrak0HaRoMel2SK9IxVKykyQUxKxuVtSeN3Nvgda6w6VAd7GjQ0oh6abHi5QsmLMga5eUfa9Nj8XM1fUWBr2tkjJMgiTiMZJBBkCGLRy4YDELJjLdSL6wfB/fh/MeithlxDHzY8/Eky3tj00eSVEjznDchniWgZGzwV80mkBSxSkpuUMT7ZeAToKNEiQ1ghWmIVWaNPX1CyaSgVajBIZLkuALO8XEalWhFYL+9Px/rj+uKJvUymXwZpPws/oMevpZLzXieA6vuhWLUEnvm7sxkyqpiISysNslGTyKdLKlrZgPCYeS+xkCPLnD5plCi163U9cwQoeb0IQlsQA2VNBlRXmwQ06e/VRqPOZ5bAZ9ek/0o4DtHpG2PXBjKU9xNQpSWBBe3QpzPBFPtUViEGTI7nMcqvmM8SJeSSndEO3jG3jIJvTEUWr44FzbTQqJ9CgoU+5dyJCNlEV8FtyWyAZDaPYpqBUz5yAW0DeG+ZL1et3cXCchOLlToW5+qYm2Vi+ay8KCnrl89Uu6MikvLQKDuIbD6PfC6j60yP2FzGV5gVJ/ECEAlHrbpj2AAAIABJREFUyC7EnhUNM9TDvkodkOyZLcCrfXGdbyXBb64pQSYneav+Kfcrrpchn7k2qrWqWGCtDiWgXEtDDaC45mUyBG+SaNPftNXSHqX7280zbahl4Xb0oeY5TyYYMtBFItVy/qJZsYKdaljem2LrEtzsppAIk0j2DdQQO5NBTMk0Gk0fzQal8hyahPBTHfgBX5d0XGOEhslFUHimY2Kz5AVimXZ7lPgHCEP+Dg+bxlbgrlsP4t57bpNtA00bDp88hyMnz6LeomdVQiFwXJsMtGSjYN7FHP6ZLQmvCxmyBmyadYoLSHMAp3lA/zB10Kub4lg5EcsfI5SCBNYUfHe9CdGm8Mv/5pM4f+6c7mGFOTERu28D1Ll6B1HIa91HfWEKB7Zsw333PoA9198g6wiBig5pigHMS7WHS06/CHbYwDH2lbsUMmQ+yXHAnv69G0hqr+n35Y1s3qvLWosoT6SPdENyVw7neANSJm++lxrwqWl3HHXHEu/SIIhAPNmh3Ke1jjEB3J4D/W76HboUcTXyfE3te7y/yfruoJ9w4YiS5Zv1D4/VfDd7ejbISDafTVuHpYJ5lbcev0dzBoJHfCYkqU8wPdsC6Qia8hlZMTKGXM5CcAgGE9jqdC18kQne586eQ6GY11p4YXJBjHTt8bydfQ8Dw3k0mzWsHlmDX/yFX8TQ0BBOnDghr+J169fjyJEj2Lx1C5599jnZsaxfvx6zs3NYKpe1JhKEmZg4LzXEs88+i/nZadk1DJSyGKTdRpogMVUZrEn7yKVzYqo2eimk+gxe9NHup7UuZ6IaFipl9DI+xlZt0rpQrVUkfxXAwqGxFB6RZKrlaltMN/sw9dBr7nAXcvd6BT4H13Gvx6HZxg1rsHP7Ztx043U4ePCtuu//4itfwWNPPKH9hMfKHXVsxSp8+lOfxbvufLd8iSv1ZVRqFUxMTqLaaGLd+nVYXFpELu1janJCVeng4LDYjWS0HT92BI88/DD8FOsSBlwR3Kurn+A+w7Alrg2VSgXnJ6dQXm7rvpGNoRjB7hlmqGTKw949lwsMJUjYbpNl6mFgcAw33fx2fPazPy1f6kMvvIANG9YLjKrVqzg/cQ4P/+AHOH36NPbs2YOxlSv1HHHN4bFs2boFVx94GwYGR9BuNVCvLeGbX/8qTh4/quNVzcfaj2cwResZX8OBEyfG1b/o3uZAQj9jQU6xv+zb3npAMm1PIWLcq40ZTOLZ2jWX4Vd+5de0V4yfOalAzEKxKHVCZWkBX/r87+HoidNYuWYTrth9pST4hUIOvbCNI6+8iInJM9iwbQu2b96FHdt3YdP6y1AqDiDqtfH8c0/h+9/7e8wvzCm8tdeLLW4YypoRKYPkg/Pnp3D61ISe15W71+Ldt92BB3bvx+D8IkKfYXMe+qfOIlXpw9+9G1FtFh7zrJt9VGsJZHfsRmXDCnzzH/4W/+3zX8RLk2VkSoHqjF6HLswpcKCswMyEh2yhgPfddSNWrViBp556Fi++dBILlbZZD4ks0ZUtQPuHwDbJlpE7C0kK/T4GBrIYHRuQJcHg6Br829/4jzj41r1I0v6o05QfNUNxaX3QJCjd66HhLaMdeuh12uhxPa2UUV1eUrhbvdZArVITy1K2SokuwhQT4HuImqw50/CzaXjJLl4+/Bw61R7aURuh9lC+cw4aI3Ryw7j5/R/HvlKIb9DWYnEJfiZAwnn3sy1lD2R+uVwDk2Y1xSGEs+2y+4l1hNmcmMrO1gQxC51Pt+oakociT/ZoW/bux93vfS8OZD30//S/YPD5M+ivzGF63XY8s34V6oUclltV1I69DP/J55E4v4zIT5slES0Y2B9FDPy1XpR1qNRODPSltQktuVxAXLw2xfugwAQH7llPZMQbqX6UA8C+x0LGSD7ge2wlOuh4oUgihUyW0Yd0hBAzPOEUYGTOsp5s+EAt7aHrJzHQS2Gsk0SWawf7cZ5TEjb6XZTTEaoDGfQSPtJhH1mCs9y/fA/rtm7A9e+/B+vf/7MKmOKz/MrxCRw5c0pe8gpTNH8e9KMCFlIBNuU8rMx56s3Up9EaKp19E9x8vU3oR/z9S8zNmLH5//PPN8HNN37FZkJgvALUWxGKlBXTm0T+gqHS6igVZsAJJ9I/jg/xrFQsWRKwNm35Wxh7k+Dm2ryPrSM5V9ByLY7wW7/577G8tKjEQzZqUbOFBIGSbk8gCsMn6JPECT3ljpTrqpmLWZgCNllsO5tNsS3p58cNsm3MSxoJ62eMiank8ThshbLli4IpA4msOXTsHScRNEYeG1ayX7hxWFAMGwGTIxMEi5NsTTp/UZLMAp0NAyn37vX5PQM4+acBJCbPIjuDZ46MF8fqJIsgBjeVWmsNtvXT1mgQcCO46RSsbiNwwJdIpCYzJBikRjHB8AcnP9TxG8OU7Ck2kWI6+j4yiYxjVphk1M6LO08u+6ZPw/PQrh8BFEmNGRbCRqpO0/umzOZZjLP4FdsoZEHHe4CgmgG1yYyx7WJJL5sDeqPGbEJ+vcQE9pihQ/TAnQOTkltB2+3X5C0mAFuSP7v2VtnbRslC0+nZL8rpBXFRQi5mJRmVJhkj7sdrTT9LgjSUzOpkiThN03MmzRvw02kRdCfo4HwfO7x/PZPrSlbqGDmaIDpJvX4JJ/oGaopZKwBTWk+TuvR7SiEXnC3gIoFMJhA7jUAMg3nYkBaKQ2ru5HNZ8OV5yUB2pas7Fk7YBtqxNyVBSHklEpA0H0f+2Wz76IRJfZ0gJRsWsWoZ4CX2Zg+dVgOhPH3I1rTrqmtLdikDrMRacPJqgsQEWQLeY32kfKbR8k8CygX4iZJJex0TkqFDPNcWWpUUAzLgPUyMOdWXnEXWEQKaCJaZP5uEijaC1nlyNFDH1HT+pfTdJCvPMXYJLLNAp9cjpdg+AaE0J+JJPbOUT1NyzNAw/hxPJD3A6AHV5tSdRW25gvJyDYvLDSwst1Cu2hS+HtL/0rxFeTxiAuZyYgOSHcKAqzxfm1N3en4KTCULzTGPXaAKmzkDNS1Qh+ns/CRTlJI3VrccIPA6kBnA9PcaQ3rqHTQ5BGKxFoYCKwVO0tuUEhyyBerOq5OhH50OFuoEpvk8E8A26T/XKvO6JSPAQ6pIoDKt0AElhxNgpAw0ayxgrh39QsZY2vQaJROTtgZio1lSN2+PTp+NudlpmM8ugW8LFokZ7Rk+qy60KZ9JYTCbRClroH0inQH8tBgClG7TyL2xXMPSQhlT0ws4P7WAC3NLWK41cKHO92cADoEPS5nPIpsjszSrMKssmY5ibruQKDG7+clhgDHW6MNptiC2Hpoy1jHinV8uoXP6hVnQge2HGpKIIWEDDgXbOYZ4zIIjY5HrKJtYfvZZohOYVKCblfjGcOtqXxMYRYa/vLJ4jNz7bVCYouKBrF6uXUkGqLGba5v3r5fW8DNKMECoq2XHHB0yQK8Ir1tAgqnnfL7YLHU8JPsBmvW0/ND6/TYymQjFwQTyw130/Zo8/pqtBLpeC12PqcWUFPro9fMII0rayUTty94gaCewdWw17rrtRnzwnjtsHU94eOH4eRw+dhLlShU9DmYdCz8GNsVw4FBLfqYENX0FSHG/tbXCQFrbT+2c8e96c//sh3kPvvrD2IKXwM1V2SR2DvG86WgvytLPnj5tLFLtq84POZPG1Nwyms0IDdoYlOdw69uuxfvedy9Wb9mqEAfu8wqMc81ZLFOP9zQ17NzPnB3BxcA458HJn7Phivl3cm+JrVniIa0YiCmCg7Ennd2P7h046TjDpJoWYKX6gEAi6yRTVGjATKk7AecgMBY6hwJki9JChANkso1o0eDYmgI9aaXgPELpxcv9UWzfKKk9kv82Bne5f5IVx6/H3nkET5UOT7uWLv2WbZhmcnWg06ibPN33bTBAFlOQVoAP2b3y305YOGI6kxGQS6aj7DKiHsrlssDebKGEufklLC1UJE9XDBmBkiCBwZGSPP8GgwJuveWd2L5ju4ZwFUpGGw39N/dbnoOBoUEH0DLErqP3w498Lq/B919+5Ss4PX5W4YFcu7I5A75VnzCApE1+NNUJ9PsGvJChRmmkCiUUshnsG01jwKtgKeFhBmOYq4WSg3PQKImp5gsetbto1ZuoNOgVeOmOtsGME3S5uz0mKL/mvnd3uL7mERzgWmL8Twbbbd+8CTu2bcXgQEFhSASbnnn5ZTz/8iuyKSFQzJquWBzE9dfdhM9+9nMoFAcxs7Agpj0Hm2fPnsbszJTCzrbt2C4Px/nFRTX8rMinLkzi6NFXMHHurNW7BKYbNpjj+2RKM8FNDhKWlsqYnplHtcZ1jECH2TyZR6sx4kki2LFzMwYGLJmeIDcVJvnCEA4evAH/6md/DrlcAY8+8TiGh4bw8pHDAve4LywuLMhLj89WsVTC9h07MTU1pfvo4MGDuOqqA3otMvHm56fxdw/+FeZnZ9TzMJ2dz6XqfgJ02ZwCVl5++biTrhpwLMWGxDgkYNjA4sDV+xQoZEF9tEuxGpvfXb9hK37xF35Fx3T8+BEEHGAX8nrf5aVFPPKD7+Cll47oXOzZs1+/i/Uh9/Azp0/h1OkT2LVvL3Zu24XrD96IbJB3w/cQLx8+hO999zuYnZ9FMpXRUILgOddSyx7wNfycnJzCyeOn1Ves3bwCN777dnzw8v3Yms4hs2oYbYSoHj4OP0ohUSwgNdRFanISvTNlYNVWpA4exHQ+hf/24DfwrT//Al4Yn+OMRe+P9WOS9R5PhAbAKVy2ZQP+8//5b7Fx/QZ8+Ut/ic9/8b/i+OlJRPKw5pza1B529v75j4sWMNyPAQG/DP3jGrZqzRp84hOfwrX7r0C4vIz68hwq1QWUKzUsL9ZRm1tCrbqEuV4dlVpf4GXYoWVWAx0F8jAPwuzLeN637z+I/dcdwKq1KxF1QnRroYJ4SsPDqDcq+MIf/h6atYaY8eo5xI5l2GEXidIYfv5X/z28M4fw5S9+BQtLZaSCwILUzA9J2xYJGlpP+fxwb4yDBZWYCAwMDGjQwvunn2AdmZUyIgrbCFtmh5RI+2hRjkj7mW6EobE1uPv2O/CeXVuRIQDb6iAcTSPTzOKbLx7CMf77YhaDFyYx9txLGJipijVL5WQvKMAn61t2v+YJxfpU4CZHmRx2kfikZ5RDeGsmFfzjvKPlMe0svlQ3Okuu2DYnXqbMq5+/2YGzJH6kODi31+IabZZxxqKOrVnCJNCWCMdDugv4LteDChYeY9hvodXjwCSJsaFh7B0dxmr0EERtNFj/bVmHTffehRUf/Dndc+TNHz89h0NHj2FmqaxhbxB0ZU2U6A9gKZnG9nwSa3IJN4j3tb6zhn2Tufl6T+yP9vtvytJf5/xaMiSBRm7gKfQ8SnR6iIIhJDbuRJ9ysv9J12im1ceZCs27+1iZ7iNLKZDSTSNJXUkJN1+6/1m/8Z8/cBep4cBNrrnm38NiN5allzIpjJSyJnt2h3X/Ax/RBJ00c24InLD4lHyzCSJjk3/KX4oMJAduxsxMTrZc8IiBKZf6E5u9kwtioI42PzE4nB+igENOgUzGLY8xyVkJcvDTMUCcF5yk4fQrEX38ksxZzaQLLbL/TpmfXwyYXkzETiBS2IRGZxZOJG/MuPGiL0sfUWgFMb9sjQ+LVptNGkuT15RMIzI6rWAy+ZpLYJZcWkQMA04p5RVb1DwQSfWXJ6LCk/gzlnzOooeNkjW4Jq+ndUuzWZA3oCSolFlwQtkgG82knfKpq1kIDJMwaWrNpogf8TnVMbJPJUvQJYZLukrmm8J/XDBQJvb1tHNq0kiXPu1YqpR7WqEVBxs5SQqvZ8zYoaxV0nBr6MxSIFJRyc1Osk+B8BLoOjam86XSRmjeYxmVihJ/WJCUti8C37HJgI9Ol4wk5y+oe9ECcAgISlpCQElec+Zv5RYHhWzwkz6sPD16dRX+BBFsoszig6b5A8W8mopsjumrBHsD5AsZFIpZlPi9Ahl+ZD4a05jPEaXCvB6UD7HRYXJnp9kRQ6TZAZptC1hiE2oAjHlhklkokLPlodmhxNGCegiMsWGjdQD/m8BYP2ypoDTA3iSuF0F+xwallJSAZYYSeDIxHThGzzU/m0AqzeeOIUMZY5I6gEKkIXdf895OkaGjyTRrEQMpdU3ptUvzBAJA8hC01HmX4mPPknu+zd6Bvj+RjqPAY2KircJ1yJjMIiWmJOVXobwJe/0QDcrBJONsYn6hgvl5erXVUal3zBdpuYJui407C+sAUTIH+DmFEuULBEoZEpSRVJzsxlwmo3NBsJLhRqmgpWeZgBqZ22QOU7bCn+N5IwA3PDwcKz/VePO6kWlJBgXDMChzLXPIQABAoCsZtGR7kPXHwteTZcBcuar7krJUhmhR5mSsTVp3sAkDvIwlvCeSJvklg7GQTaPItHsBqryWRZdun5N03qTABvya7yMHLlx3KE0ycFP3uuSPWl3UsEa5vMD8JHom+U9QumThNvQG5e/OFXoGBOcZspRCms9/32TzlCJSqnn2AtNtFzA/s4iluQqWl8miIaufjRFZElnkB2kKn3Hgf15gJkEp3hdKF++S+WFWGQrfEAhkzA4edewTbN6qzo6AtgFMi3d7R8webHC/igPjVJQTkLTgMJMGh6g71mjc/PJ42GDzGeD3udbyGvO6KERBAJWx0rkXJcWuo3+WrXcE8czPmNfCmkJK0fmzPG+pFJ8aMgvJbspYKFGihX6S0uSuQEIkCoi6Q+h2S5IqJ3ndWk0kOz2kI9pz+OAsgfJ28PWCEF6+gShbQy2MUKmnBI4m+nmFOqmp6DfR67XETudQI5FoINFLYfXQOtx2ww14/113weNznEjiuSPHcWL8FFqdupilCc9AKoLlBDPjPYTMOWOmGLCpwYj7+yVJl+0TvCdjWe7/sIox6strvv1qcJN7M5UXYzljbmpw0k/gcz/9AZw8ftwFg6UQcF9OJNH2PJTnKmiJFRliNEjhA3e/Fze/83YkM3mFJPKYDUS85LdpvbwN6SQTdwAgwbFYHRCDorZCOt9rJ2OTcqBnrOp4j+TebD7cxnDRp7ufTOHCfappgD09Gxk61DWgwJ6NnlQzvPH4vLCRFAgpkYe9JsE9eT6mjDkUf5/DED7tbKo5KBO4j0DAPY+Lx8njbTbixN6mqTio7lAAkh2v6osGFR6uYfYSqFeNQcfj5rPLwQUVFky8JruZrNFCYdBYfASAe7TZsBqFHpV83UKpiFqlgYmzFzTkMW9gDl8IlCZQGioowIJeb7ffeiv27d+vc7dUXnLPshtmdtpo18pqwOP3r7CPOqXhXKdrkjPPLxOk4tCBoLOthOZra8OyfpRAukDPvghRy+yPmOo8MpDBR/dvwnu3ZnC63sbfnPdxZKauBHKqW2jlFPsah4062tWqWJuCEl7l46i6zA3u+bvNcsWOw+pJq6vie1BS17SHXJYWGxwCJlDI5TE6MixmNcE6JonPLi7j+KkzKJeXbR/sJ5DLF7Fu7Qbcd9/9uPnmW1CutcQ8ywVJNCtlHHr2aVSqyxhduQqjq9agUm9gfm4G1fICJifP4+iRV8QaJHDEMD6eSwZa8ZjJsie4ycHdwuIC5heW0WhyT4ntbDh8opChqzC8FaNDIN6zavUK1fu1akVqhGx+ALuv2ItPffozOHDgrXjo4R/ovZO5OTs3g1KxiIGBEp579lk89NBDmJ+fRyabw+DQEK655hrs3LkTQwrzCTA/P4vJ8+fwg0e+h1pl2Yb9jYZTOBgIlc8VNAx++eWTumdj+wztD64WjcFNMk03blqn9V3nwNlU0L5jbMU6/MznfgGjYytw9MhLGsLynh0fP4OpqWl0ei1842vfkCT4PXfdhXPnzun8lQZK2nemZmew/rJNGB0exYfv+4gUFu0GQ/4aOHr0MB575CHMzs0inclLNSSfVt5NUnL5UutcmJzB8WPjSCcSGFszjLfd+g589LbbsWP1WkQDeXSSffjVJlKJDDocGHbnET79DPrzDQS79yG1/0pMV6t46G+/jr/9my9j+uwSpuZq6vn4VGigyAEc195iDjfdchC/+as/r3vg+LGT+J0/+AIeffowQnrK6tyx1+SA+/U/eF74XBNsJ/t3cHgQwwwMy+UwwsT2jI/sYgOZFaOYnZvE9Pw08qOrcdnmnUBtCS88/xha3QBeaCSIPgEsqlLSFkRJFjnJKexZP/gTP4s7b7oRQ/m0hiI8//SUrs1XcPz4Ufz1g19HRybEfPYiAV4ciFDuHwyM4pd+6d/g+5//HTzy2FNSovBZV8ASwU+9Cev1WDe2Ex627dyByzZvRq1aE+OY+yQ9YycmJvTMFAv07F2BTNLD6eNH8MJzTxsxIOmhQ0s1equSTBT62LFzH95/97twzf5dGkp5rQbSrTYe/MF38dTZCe3L6+fnMfrU8yhdWECPUi0GvflFoMXIH67J5u2p/+B9xBqR33FKtmSP0nXbqwnaWrK5C+sV8cCG6mL/XySHmEe37e8WTsyawuuJz2/2FB5kl8T3pSGlY6pzxksrFw49+H7581LuKRuYHp59NBI9dH1aA3TRrkcYGSvhhm1rMBLRiqmBlp9FauN6FO+4EWPv+1lnjZbBy8fO4dj4aZSbTedjSsCZg5YhzMDD5lwKK7KUpVPt5CMbkJTyJrj5+k/sj/YnBG5eHP05dsw/+nt8DPH3/5m/k7n5Ge/kj/aof4yv/uMEN6c6HZyrkwnjYVPBx7CKG4rLXInuJiSX5rQ/hhNhIavOq9AdCHcagj9tY4z42cDMzQk9RhHeeuONODd5QX4c9AeR16Cj1cuE2Jkji0pvO5gBppxWxxLuS9o65zHKDdjYavHCmKCht/y7DMhTE8ivcc11npZibzlwhSAmNwyXqSBAyxLBzYfMfEwueRmZYtmmxQ5Ru+RtKYCTvz9tgQ40NWYTLbksz5Pc5YxR6DWMtUVZOn9Csi7nPyfGGY+L/ljGRDQjesd4czKEJBmlWTLAKGPNIpvNS+pDoFOhNWS2CoCoCrCsO5YQWQyUUZgfXVUAyHSZACdBTU7NLW3VQi9M+iduXorAkPn8iQnFP2MgLk0AwbfJoBs2mrtz1xK3lQDMVPR4pmYMBDK+5L0iD0R3F0fcdJw0kV5rcSK5CyuKfeTSkQX4mMyHQDqF0JYsKyYKyQ0MK5J0nrYDJpuXrYEkhcb+TSiFlowYY0np6wLLOQHP6nrybuBxcqM0WamlP/O/mXKs5ixs0IRBPqyR7nQDS9OpJIoO9MqWBpEtFFEqFTBYKqFUKKBUyKBUyGNwoCgAk484j0AMlEZd0gcyLSUDcRJ/NoCU9RCEpM9lp0MJfgJ9GtGEntIym1Ef9S6ZMiy+ydKknJKNX1d/N9sAJqTb+dddrqhwoU/m06PAEWPRmlTW2QTIczL+TEk+ncmQnUyQPdDzI1YFn0Vu+nwAef6UrOs+BPLa7zaSkQtFoe2C83oVmC9pIiRdDVRBUXJiDbSeXed3S0CEHn1Mai/lcxgu5iUzF3hIQDOREtukWmuhWm1KKjc/O6kGnInYcwuLWK425DvZEihM7zFSWviekshnCDKXxJzI5LLyREuTTZtJoaDgawPJKYlJeX2BdmQKFMmwLWSQGTZGZiFngGHaJ4vXgDCFabVbkh+2Wg3UmlWxjRTs06ancB/tkPczfZL6BkQ3ydykpJzy5pZSWavVBmoEENoN85oyZMI8ZQkQyceQCeVpMWrZwJV4PxaKKObpbRaoIGOjy6Yj1c5oIs8CUpN2Msi5XrlEYy7bNNWnTUYyFakR1rrZ7SHRa8NPhsgEEbx0Xtea3oq5TEpgfjEfKNCqoHNIlp6v57NSqWFubhHTF2Zx4cIczk/OY2JiFtPTC5ipN9HrmOyKQCgbUrIVmPZOOVu6kMOgV7Oi0iXQyyNQsxGTm7OpbEaWxuoWD2v8NYmzvUQyc3qQufXXfOq4tvPccPBgayECSs4sLEJeWtU6yuUKlsuUw1tqKdd8yqpji404XMJY8MZ0I1gvySml7LJuMZaugAgx2CnRMjaCeRfGzHMr6OX3puchgpfsAMmuScWjHLOwrZngMCxihIiPMMog7KTRbadI6BTYm+m3kUv0UfBTiIIQoc/XSMjvrEE2txciSkfo+QEiLwO0Mui3KKVsKEXUZ6BGoo18wE8yphOo9QIUSivwjrcexAfueK9Yob1eEk8/+wROnzmKPpoIkgXIcUs+m4FCpfineQMbMK37lYOymNHpJOpSGUiWzrXGVCVv9EOONG4gy9cSq17XIIXP/NT7cPzoURe6RN9mLtIe5nmNl1po0Ru238Pl6zfiIw88gAPX3WAKhr6xEM1T0mq3GJA0UJJScxscsYHkQhgDiGLpktGpIVOoQSXvPYGABMMdg9PYq55A31czUGPmJv+0gCpjfBoD0liZfI88dwpRJAMz6iGbD9x6ZOx4MUkdEMhbjfUTBxqScRKEciFafH1a0BB45T3MfZjSeK5vfO7iQDQLg3RAJpmtTk7J32XsqI7ZA7lh8nK5rDWdx87fwTVRzxUDMRoNATpBZsCaZveca/BH9lSvh5RCv7KYOH0W8/NMoTaQ2RgIBkBSEUFwjCtyLpvTa9FSRCqNdqi11dmlokul1EVmpA1XLdjO17Hze/SMs/7eFEhSHDkCln4rH0aqg1RL8vUM3B3IZXDP7tX4X942ggvLIb4+WcOR2WX5BzO9muyiZuSjlyro8FO9NhL5pLwCuSbE19+CIu1r6hc0EDFLoTiMUrJPt6+zxsoPcl/j3mCML9mnZNKa0/J1B0oDWFyo4OlnDuHEiVN6n/RmDtI5rFq9Btu37cAnP/lpbNyyCxdmZrA0Pyv26vOHnsNSeRGl0gCWKlWBO43aMsoLc+C1XVpcEKjH88X9j1J1ngsOCIvFoobjxtqckwc0Swhja1Oxxvqxh2Ihi7dczt//E/jOd/5OliRkGZu9CkHhNDZt3IIP3XtrB/1rAAAgAElEQVQfPvzhB3Do0CHMzc9hxcoVqtUYNseakSzfp596Sv9udmYOV+zZrf2SXx8slrB+zVqcPXsGJ0+exPhp+mlWHSHAwE3zvk/IE5Msz+PHT7k9x8Bt3nS8H2KmM6/Nrl3bsG3bZjE3W02upebxSPJKNjuIj3/sJ3HF7j04duwVDbE4gHjppVcweWEGqzauw8Pf/x6WZqexdeNGbNq4HqfPnsUrx45KBrv/qqux98r9qFdr2LFtJ1aOrcTy0hJmpi9g/OQxvPzyC5idnUEqScZzW8QHngcxpVO0gQCmp+dw9Oi4arrCyCBuu/02fOKB+7Ft62Z0+hEoGGduAuhbSa/HM8dRf/l5pAfyCLZtRXdwDBcmpvHED/4Bjz//GIaDEr7994+hUmsL6LXy37IJ1m9Yjc/9zE/gvbdci+XFJZSKg/i/f/eP8bW/+QcsVjkA5GmklMoC/l7vQyOMFJDJmpJiYHAUW7duw9DwMOYWp9Hq1PCWKw7gww98FN//27/BUy8+jxvueDfuvul2HP7Wg/ji1/4cYWEFektL8IIEuhyEk3mpoEOzlmLN0k+m8HP/629iXSaDw489gpmlebzlqr3YuGYdHvzKN1GuVjGyqoTcytXqA71eD6vGRrF2wzoksxkkghwuW7kSf/pbv44njpxAi69JBnA+j5HREd1PrMFZg65asRLj56exe+8+7Nu3X8/K3Nyc1nWuP+Onx3HFFVdgpFjAKFnmnRZ+8P1/wDe+8VUxg1mL0wqN/u++xzWSA+1hvGPXRjxw+Rokps6gNl/D8PZbMHfzu/DQM9/D9LEXUZiYROGFl1GYWkTgdRF4PXQZRBV2BRhqgKLABmnNnTuqUxy6e573lTIaWLe/il0e2791/L7ActVhTrHHPebiIFAKIRLLXMin6iTnqE9ZOMFNgZ4+YUxHjDBWt9Ej6I9vhm20QmCd1Aoi2enMh0A4lsD+vevQRgfP1Cro5Ydx9a7d2Py2t2Ls2vvQDztAKo0nn3sR42dPaR/OJLLI0AefgLc/inO9CBsKSYzkIM/8gCQB1t3y1X/Tc/P1ntkf5fcduGmSv/imci60b+jvK94EN9/w9Zrv9DBZN9PsjcUESpQSCUIjK81S2yRz/TF5bsaiLxEVXhVjRIkh7xFS2tmAUd4pKR4SAjf37L0KZycmBRyJmaLpDrsRshesyJcvJZmIWgAtndikjJZIbKyEmMln7EzKkmg6LvAvTrJ2rEY22izkqOGmc1a8mMavcQljMV9NstGsQXQeVM6/zxgcQuLQFQPUwoLkdSf2n03k1RxTSkxeV4qecBECL9RiTNk+AxxSRtVEiz5pF9O4nRREzBuTZ/PPEhtnTkLJistmEGQymhayXWYDJHlZ1LPwjKoBlcvVGirVKioK06iLBVGtmQRSjAgyt4hUOBYBvYI4CU4P0meH7LHY59KAK0nFJYUOZOD/ahNk8zg09lPcVNIrT95cBAvjJFiXBitwkOeSjaHABKtOYgm/QBgn3wsZ9PKqTlWbonztnOcapWi+sQCNSWhhOPSlIpuRLBVuigTxmHBLxlqbITdtSu+sNiLxlOAmWYUsNsWeoOyZRTObM+KEfW7gXXjNioB2yUoda4ZFBa+hmoB0Gispo+UkOJ/VBLpYMsBydHhQhvE0eaeHnHzhyEqMeDzG+qjWKwKZ2QDSA4qNFYeXZORRxhZ2KSFMSMZDSbhkL5Qbs0klwElJedtYm51GG712qJCJGkEzFvht+sK5hG4+l2IeGWDJJkgJuDLDNx82MkQtCT2hIjmgvEXgpgEPapDk52ksD05IOaAQ/MJmmc+HiphYBkvzcE+yVwP3+XU+S2yuY9kmPWR7CAmKyzuBYGkkT598oidbjnyib2E+uSwyWfN9ZLopwUZ5ijownvjXcjXEYqWM6fkZzC3MY4GN1FIN5aWqWDz0K+N5s/AmTsXpY0pWHRNaKfm3gJliMa8pOr2T6GMqcLXHiM+uWIiUs/MeoLSNIHWRgGaOSfQ5lHh8+Zwkk21dp7Ym+gSsmUJeb9ETz/w5ee0pE5KHHUOd5BvMZM0uKrUualXKLVtYcGma1WpNwDXBA8k6iQf0XUBO1qTR8malfycB3izByzxyBb63PAYLZLmYD6jM5sVwJkOMoJZeDAl6zVJCLvaPJdPKR5UG8gTjGJTAYIhuWwoGelnxPHJKn/FCDBeAsYE0sgkfA4MlFEolBR95vofI6+u9UxY4PTuL88d7mJ6aV4DB1MwCFss1hQnwOCjXZ6NbGhiRN1s6zWCOJHIFH5msAdw2tOghFfZf1cy70JmYse+8MZl0avevuB1q4vgp1qVLf7eBjMmdjRFPr2He2xwc8R7oS3Zs1848CW3WawgbWa38eiaT17URUCLJrknI4uA27iNBmmEUpjoQ6OUYzQI5CS7xZySXt10rZutdAjPIxmPIBqXtPSBoynOqx2CfqICwl0UnzKMbZlBrUx0Rmpdmn00KvU35+h2kgw6ymQjdoIEOd5quLz9JgqK9iNLwAKlsH8lsE9kk97amknz7DFaiR22QUyBUr5VAs+phqUz58Gq86+br8ZF77pZXGheARx99EmfPnoTXp+cmA5wcY5PBYfRZlg+vgZv8u08LhPQ/bg5i1UAMFP6whdbFXER3PmMLAa7prAU4FHEGq9IV/ORn3itwk6uXahPKA0P6CyfQXqyjl+jC67TwzoPX4YMf/Ri2vmW3JIjN3qVAIUtGdyC0A6IIbEoJQialCzvke+c+F1/bGBDl+maem9xvrQ4yH8wYjOD3TbZ+cU9VpoT5MfI9d0PXAPJnBOSbrywHabxJOXClGRmHnPw6j4O3s7wuxSR23s3JQIxLU7rYqJ1gYvy7OdTqewZSxgzB+HsWzmEszHqj6oKuEgKhCEjFz4f81VotAUu8D/hhTHaTxnOYQADq8OHDWJqtXOxXyDbja1EtwvWOB764tIzxM+d1jDwPYkLpnLhwQLcnab6mWsPAEAXfaQ2wWoEfZO/x6wSbNZziXkBA01lRyD6IgKL2U028DYehhQT9GNNsvAlgkc0fgB4uAe85rsHpNHYN9PAzl2cwmChgpt1DrcvwoJ6Y+7PVJsZrfSwX16A/OIhsjhZEtgeZRN8AcbPj4LNjAwF2DGb9Qw9es0Dgh56tgGoI+sWZboh7BoFy9hX0kTTiQFrngwnPDz/+OJ577pDuwUqlrmHalq3bxaTdu2cf7vnQfbhs23aMnz2HE+PjaHVMwkvm4dnxk/JkLmWzaNcbAtboS8t7uNtpS/LNVHSyf9O5tBiIBNUWF5cwO7ckr28FMjt0meNtVvbDIwN4//vvwv/xH/8D/v7vv4U//sM/1kCY9y33Wg63V65egztuvxM//wu/hOXlKp47dAi5PAdkRczOTuPll16SB/KBa67Rus3B9ejomPoVAqGteh2ZREpenE88+QROnj6pdHM+B5UKmaz0JmbAld13tXoDZ85M6DkTu9aRxmUdIW6EPVOXbVqPy6/YpZlys1nXmyMg0pcneQnvvvMDuP2223Dy1DGF45VKTKj2ZYfDocqTjz2KifGTePHQc1g5OoI9e/ZidPUqS+BeWpbMetf2HRg/dUqvk8ukUV5cxLEjL+PFF57TsUdRQu+F7H8yunl+eR+wp5mZmcex42fQT/rIFLK47R034WMfvhdXX7kfqX6E+ZlZDSS7nRYudGaApTLqS3M6/7R/bDRDLFeqaNZqRuLIZvC1b3wXNdapXJ9kf5WUj+h1B6/Eb/zbX4bfa6JVb2BsZAzf/Ovv4P/5i6/jJR6D7K0IXtHjNPaZ/WdWffka9TAyZP70gwPD2LZjN9Zt2ozp8gLGVo3ggU/+LBoXjuKrX/gySuu24I673oX6mRP409/9Q6x621uRG87j8a9+m45I6DNR3Xm3p9zz0uyEyJRK+LXf+E+4bNWQgOaFckV11+joMJKZHIpDQzh/5BCefuFlXHfDzdi68TK89PwzeP6l57Fu205cue9K1M+exJ/89m/h0NQ0mh4trjrYuestuOvuuxVylfHT6HU6qjXHj3HvBEZGRsyKw9UWvDcXl5awMD+PVm3ZvPQ7LcwuzWFqZkprWYqqjE6EdDKNJkKs2bkbY6vGsL4+h3fMzqP07GH4+UH0bzyI0qc/ieemTuLZQ09j6dwEktOziOarSPQ7KPhdtLoptNt1DHc85Om7TzsgfrZDeEwSh6eAXSnzOh0kwq6ICtxD0wyHpB0TazMRRySFNVKNyxag/QYH5Xwd4gL8aCf6ChNys6mL9ZbVwDY4CFkL0crFMdWJh7O61UCIgx99cm8K0WHd102j7KVQy9awfesYTlZr+P0TFzA9NoCP338HPva+D6Ow9WZ0hLok8exTz+Lk2ROIeiGyiayp/BQ0ugLnOj1sLPoYyXrGDHa5AiQWvAlu/rAV2o/m5wzcvETVdPh6PKu8NLO0X//6fx/Dm8zNN3qpFpsRJivKHcXGUgIFRolJUxyhJ7NdJ1N+o7/gDf67WNx1kSgh5p2lpbNBS2UYKOT81noRrrnuOpyfmjUPSTe54dTakq4tiMcCd9g8WIBFguwMyQmNSWNN36tALjL5+D8lhtvAyJiOjoXm/NwItlDi8eoPggCxpFkFLZcspsgKIHUMEKUsx8Jm+xrhWpMzma+I/sbjcmwfky1a0J1PuUYiUkNHeSwBS4aFcNKdSA+L3ZANaDbvikkeZ0SpMdkeHbSblCu2UG/QsJqfdfmp1GhizcaJ0mLKZen5R8YlGwPeDxfDcSwBG+mCMerk80eZH6dIBKsyAl1YEAfJlmO4XvKLs+LLJGs8L91e04ApBxSYX6DJ5rUScNqu7cRsEggCiL0rENisBuSH0mkJRNE51Mnn+SMYZhJ+XkizF4zl5gQSzENV0k0n/2w7qb+B+wY0y6PV+bEqrISYG4M6yPYg24UAnxmnOA9WD62wqmOjwbb8WiULIsDT0ScZqDTDJwOQoBeLy5JYl5QyDaA0UEQul8PKgRHkCO64XVcsT0rkOh3UWg3JwKN2HfQlo2k8De873bYxSrtkpISSG7eYOMzPHpRs3Wz15OnWbkUW5NMKEbZq8nriv2kyqVJG2s7HM5a1Bp6kEmaRYACJPOtcWAmboUzAgrwnIJNfV0Ix7wv+HNnDZEj4aXgEwNzAwTwurRAxD7C+2IoEr9kyy0NP9F1jn7kkJqT6PoJ+YKa5Hv3DumI3J8nCTPE+A9hSyYnID+CTjZwroEhWKxl5NNOnhMfn2kJDc8rxCQ6TsVjF4uIi5hcWFPKwuNzEXCVEtV1HubmMaqsh5iHZKkx6TKfSCnpJ50tqVov5EgYLBcmjA0rpU139mUv4yIspQ79BmufTXyeFQiaP4cIQRopDKBZL8AuxJYQ1xe2QaeP2jLJhZwNUr9RNhswGnSE/ZK8TrCbzVsAm0GqlxCRleAITdOmnWau20KiTwUkWNO1POByyFGU+QQQmeUxkP3KNoU8ZgVV5ZQqcLQoIViiXk6SKPUiPV61ofHaMgRC/JitQPucsAvlQkVtE71ICzUnnrUmLTDOqbyFB6X22oM8ME24zWQzm0xjK81zx9VNiGi8sVnBhahbnL8xhanYBM7OLuDA1g9n5BbRbKTUslDYFmTyCXFEDFXpkDQ1kMFxMI50oOE9g+vQxCZeyWQMhCahz6U8TLNM2YMDERX9lx1pjwx+kWha2RQ9c59XIBosMV9lYcCEJCloXzH7CwBSC0wxpYtgA/94LWwL8i8WC1gCeVzbGlKfyviSYyTGkgfnGhDYLLWP/xwoD7nfmqRL/XMzO9Mx3i+9Dvrxanaywp1RYQzV+14D9lJ+XfC6MuO4k0Gjk0Aqz6Ho+QsnUE/K8TKZCBIkq0uBn25JOvRaiVA3JdBvdwEOXBXvXQxDRYB/IJrMocOg2GKI4VEWQoo8vUG/30ep56PRT6LQH0a6uQG0xi8pSF+1aEmtXrMN77jyI++97h1mpeH08+vjTmDh3Hr2wi0De1gR+THJu69Al5iaHKgoWIoNazAfbL8k6M+9LG3DFrKnXK2n+e8IPz6VWNOdrbZ6m5PDF4WQGblKWLksZgt5qohjAlEZlsYxuu4bBIIVPffxTePu770Z+YEhMOypJJGpxYFIMSMYAHvdVggmUjcfsTb6vGI00Dz/nOe3Az1iip0GbA8rtdbsXpdmqlaiScPYssaWIBd6ZHYX+jQuWM5DSAD+FDxHcIMDlAiriACD7GlmIth/H1jfmPWcKI96HBkzWnHWCeYXGQRccpnEv4gCP++Br/24SdfkThqEGtHyPBHt4DrmHqs5xYUZs5k+dOoVTJ88IwJSxhKsFOPDnfk6JMS1GYmDXdv64e7FmWvWNUQJt+OpSh91jZoN6FyRGNcbFaW6MWDnpPj272YQTs8xp7aItiVkcUZ7O0DiqXVjTDpIhms3CSwYopNLI+xk0yEhP1XBTqY411ToaZFfl8iiQydduYrZcwdFqhMrYNnQGBpDyKbvPwGNwCZnPsgGyAXD8LBmjywXDuTrViCuGEsqiKcUhBrdmWy+FxXpJ2dVw+MrrTLWOnwtw9MQJPPrY40pGJ8g2Mz+PVavWYGzFCgwMDGL7lq24+qprsOuKvciXBrBQXlYdFIUtNKr0ifyeAGkyx/ib5mlXRZVKlbVs3QaxvR4KAwXVWtz36LW5sFDVAMsshtxQXGVIH+vXr8WnP/1RvO9978bExDl8/vNfwPTUrAaYZA+z1iwVh7Btx1vwsY99HAevuwHHjh2T3ySf59mZaZw+Pa7zdvnll0tWfOzocWzatAlr1qzRGsNU96NHXlYNO3VhCo16Q76XVNRwSM16jvcqBzwcuC4slHF+clb1jsZZXKtd7xDTDvloj40OY+++3chnLaSF753WHMgQFsrimgPX4dOf+BTKyws4d+60qVOCLCq1GjKFDMqLS/jKl76Exx55FGMrxsRKJPu92qihWm/gmgPX4rq3HZSUfuP6dUgHPqqVZbxy+EW8dPgFDQqiHoNoaElhti1yFkxwWNLH7OwCTo6fk5pnuFDE/hv34aodO7FiaFA1XLfZQrtKP+8KwmobC/0OKK4Pm21ktJf76Ca66NFmy/MwNT6Hp586Jvsc7dwu5HLzpvX4xAMfwnvvuhVz0xdUewwPDGLi/Ax+/0++iL/+zvdFitFAwnlMvt5az3A8L6KqAFg5WsDmLRtw2bYdyA0MY75ax43vfAc+ePv78dUv/R6mglUI1x9APgW0jz2O88eP4yOf+DhO/NXv48sPPoqQa2qGtmIRUl0oCIn3fyOKsGHXTvzvv/JrWFX0MTs/h3K7hwR916mCyQ1ozz3x4qNotYEdO/dj5YpV+MH3voUnnnoS1996J6696hqcevhB/NHv/y7ON7kP++oLyIjeu2+vfM7LS2U0lqvyQOZQg8NZMtdZYw4ND2HL5s04ffqMWMlcy9O0TmL90idhoK/hMwd1haCAXiNEOhFgOdnFldfegmt2X4lo9hQ6h5/A7WtWwS8O4i8XzyO1aQ9Wj/AaTGC2vIzVK0YxVBxEn71gt4ZON4mIIGG3iajdQrfdQZcezfSgJRbQjWS/pfWUyjb2fry/OHxiGByfX64NJN2EIbKdCH6zq96GtQHNhHsdszrylLHRU2CwGZlJ9oBU34bs7PV4z7BnCaMWvH6IoUQawwgQkFvBrHP2Gx51IubX3ZFCw1mopD20gio2bBzBsXaI3zl2Hmf8CJ98z/X46Y9+Btm9d6GRbCOHNF564hBOnT+t/sKjBVw2gyRDKbOrcKrRwaa8j1GlpfsKE2JdLv/wN5mbr/vI/ih/4DXMzZix+Y/+jEHNi7J0B3L+E39/U5b+xi/XVDvCuSonIMDWUgIDvgEVbHIiNXPGSWRB92P7iNV8btodJ8gS4OCiRNwwxYQ4jwufh04U4Y73vg9T8/PosxHhhsfiS9ovbfcGkHCaTeaYii3pyAWMvZadYc5B8YdEkC5MiZuefAXlpeZATt2PEfoJK1zZDAmcu8gAtUJONonOD4SLnr2WsSS4mfGDMIBPvw4ylsho88ly44Sccliy3VIqPArFARXDluxqaaSSBTI/mq9J5l8nQqdJNmUTLTLI6NvTbKHaaKDabMgnb7FG0KqNUJtGG1HYldLb6yf1qXRLBQ24JG4yPBlWkg3EomGBxIAjhbuIlcoNwIITLFHaPFwk6evyXjJplOTJzufzUhsQwc+0bZMS6ElAmt5oDF8x4JnnLwBTQK0h43vW+2YhTTBGPXofObE76aNKlqVNyAmsqEHSOe+jT3aik9LFIQpsbtjU6Pi5aVP+TwsB98linInmTCMlq1GslpAMUv6OjpgBvS6ldqHM6wkoGPOQ/ofmMZhh85FOIZ/1lXQ6PETJbg7FwWGBNpSuZTNpNQM8gWTZyXOz20WlaynUZE12mwRTuwKwmlEXFTIpO2QSGLOVDaTkeXqPZL2QgdtGs9FBu0EgkyBmGw2lXRujj72ImarH7Nge+mLWGbtMDRQZlwEl/bxPIwHWYmISfOLmGjc+8kSlryGlwn1JVex+DeDzntBzxU9rJsTdk4zXWGcxwKlyXWxcC7rSven8zMSVNmNiN3zgOTepJ8+7H5CZ4CTtvGeDAINBFiNB3oALnuNkIIlOrRliqdZAudZEtdJEtUzgryYGxnKlIpsFC3cyFl2XbOpkBimmrmfpO0tJZ8q8MMlg1JCBzOh4DeojzfCmwKathRwDgQIUgjRKiRzSRcr2ssjkeR6Z7slkxgTQNRZMgymbDMOgz6Wm5eaFSisATuDJrmThR++wZitEk6B1O0Kj1VOKOUM8mnyP1Y7WAzJwyQyzADUXnOAACL9g0l1eZwZzxWFT+WzGPD8JCqeNjSNGu7wZ3dDB2n97PtWYm3xIHmbu+dSgyIizSHOfIYBCuwnJzzylyWcVmGSDmYFMC6XSIHL5ku4fsaBDsrKaWFosY2FhEeMzi/Jhm+Ofc8tYLnPd41pIpjzBqjSCoTYKWbJe0gI1mY7OIVmGMknfQzoR6vcbg99C48jQ0kBHrHmCMwl5ORtNJg5EM7+5V7O/E+g4X7HURT9gFqkEViXbSibQDhMCzxmeUVmmTQCHEQQYeX4MKNZvlB2UAWE9Mm67ZGfS+N4kv3oWtdYYEGeBQeajGEt6dYXlc2ZA3UXWHqXxfBYEGJl/qZvMGLjp2OZ87thocT3nY0qP4Hozi3qjiE6UBjI9eEET/USIIMu1uwOvV0YiXFSTwie8y9ChbIhUnoPTHDlqCl4azCUwmPWR5gofMmymhXyBthAErD3Umh7qjTxq1SHUywW0a1l0azl0avRtbGLduiLuuftGfOT+dwFJS8R97KlncW7iAsKWBU1xLTBAxtYBrlkE57mf8u8cCpLJGcvSBW7KpsSdM+dbHQMz/9JaSGwqtzfac+PsYmSzksKnPn03zoyPm5+l24fkE97yMF+pwKstYv+WzfjcL/wSdl9zkBHcjIkVYBDL0GMllEBYd40F+sgCxny+xQp2QKgFU3nmbessfCzA8RJYqvuFf2fz58BJzZ6c/F03gxvECvCXatCAYDGUQ0tyFsMvkTTPy2ZTjD6uwTyWOBCIsvmL/y5qv8bfk/utsTt575rUns8Fr50BpnwuXisv5H4fS6ONAWlqj3iAbcqLhh4wMhO5V7Y1GKQyw/Z3fn9xcQHnZ2YxeeGCVCxchzn04/MqOfP0jOTTPsF6EQNsOGCArwGb/FSKu8IkrT5RGKWp47UnkuUnzQstO5SAa81q4Cc1UFJwWY6DY+6zlLebrFsgIxmVbt+kBN7A51AqEQ6cCW7y2Br9LhIZYDOaWDX5MlrlDjLZIkp5HymvjUqriVNhGrV1+9AeGIJPOwuQGU6bBHrv2gCTTHald8u/2sLRWGfwHMcSerPSYBAO2cRcn9hcGHOdX9MzmM5oMBf7ohZLBQ0Sn3n6Wbx4+DDyxaK8nHneh4ZHsGr1agwXBzFUHFLi+MjYqAamYunWK5g4e0YBQ2TYt3tdLC0uSorNeq5aqWigr3sAHgqlnGxf6rUWZufLqFQJmdn9xeG4ANh+H/lMBvuv3INPffoB5LJWx37rW9/GyZNnZFPcCTkEbqNQGMDYyjW48soD+MxPfU735pGjr2D89Ckx3PjveP+vW7dOxAMOX0oDA7pPOGycm5vG3NyU9rRqpYaI3sPLtAxYkocl13x+BOm8hrLnz09ifnFZy7UZilxysnIQre6tXDbA/iv3YmSIKeZ83jhU95Cg73p6AJdt2o5PfvyTKBZzOH3mhF6kWBgQQFkuU1rdw/T0PE6dOYuFxTKOHjuGTreF4ZFBjI2O4f33fBhrV69CgxL6Rh1nxk+hXF7AhYkJnD1zRveiVCNkb0tRxGeAIagpeW4S3Dx9ZkIEkaFsBtfe+TbsXLtR6xbrHvYzUacvYLo13cVyVIU/wP6kq5CqHPsQWkTR89fzcPiFWZw5PWOWTuxhEx6Gx0q4/dYb8ZMP3Iei76PW7SIfKHYcuVwRf/V338V/+X+/jFNnz7u+hTZTr7/Kcx1nP8j7hM/p6rUrsGf/bqzfsgWLlTruu/8BDPYjPHLoOGbXXY0zg5cpMG+rV8e1AyncunUIf/Ib/woPPnMUIXspSo85QO1x6JdCpw9UAFxz6y341c/9FH7wN1/F44eex9orrsZ1N96MVcUiglRWKoinHvkmKgttDI5uwJZtO3DyxGHde++880PYtGINXvnOF/FHX/gCKrzHkynZF3ANpt9tkPLFZGVNTfA/kU/ofPJ+5f3JwQMJF+bzbYx5v8tBVNIYpww00zPjwZNJJRmMSTC2a9uufbjzjndipAA89Hd/Cy+bwQfu/TRmzx7HQ88fwvBAoMAsqpzWrVslwLnXqiDot5D2ChqCIGC/Z5C9bFJY3Th1AGsj/neDtiVujZc9lQBLFjC0xjJFC4nuZGp2CJCylmdNT0Vbq6N+mbYnYdiKU4XRabUoQxHw2fRH+tYAACAASURBVGt3RLDg9al1Gmh3WygghVI/hRxVUF5PrM9kv49sz0M6MgUGEfY+e8ZuG5lEE2tHBlBJ+XhioYLzQYR9By/Hhz/0UWy85RPopEKk+gEOPfIMzk1NoC7WvmEWyWwa+cJaHK+1sLEYiLmZyfqqW3J+Rl6pb4Kbr//M/ih/wvuNF+dj1r9jCdjCbBNua47+JX8XuIk3PTffyEW70OnjbK2vh35rycOQDZXVaJIB+Y+Zs2/kt/zw/+YS2GXb80VCZI/eNwZucicjuGkG/xb08tGPfwLzS2XXOLo0cQEdZKQ4xqUKSZOFG8PFZN7OkO81oMqrj1ilqjw9zDPrYmaASzOieXMyaU2p6n6Za1karaaAagAstVq/V4CfC+Fh8eo8wKzYs8aL4AGnMgEbM7eYW2yNMRTJuDPvvq7CLgh2MLCEbK5Wq46wviQJf7PBwtG8obp9i0Yy9puHHr0eCQJJ/plQ88GgoLSfQybII00gigsmg49oA0CKKOUa+mSh68KUwthE3oBkshKjiBsgR/VWAHfbBCUcvsEGKJZHyojehfUwfEUcV/f/CtzhubI0eF63yHk7sUkVqMtiyXlgCn8g2E0mpXwGGZjCDZqFlfkOSm7fjZBgxB2PTWyyS9fpNX+Xz6Y9ApIj8GfJbokbEwG4dj+x2TAgOoVcPpC3JT8zGR/F4lpLts4xVIWhOGSscfMng9RYw53IvNPCLsEzAk/WrNH/iJNUNrGLBGxZcHUiRI0euvRKjAA6cS53e6j16H9J03h+trWBK5mQUqs2Q30887+khMnJCzkVJTii6YaMYqwZSyg5mYmjHBJYUiytIJIM7skkJfvNwUdO3/Ph05OL/0bSf+f5LVSGDbUVJnp941tLZp5is+T0m3GghYAdNf+O/xI3z6kePNowKO08iVTPbCUILiYzKRmwB1kPQYb2B7Q6yMkHjY2dmNDyh43QpUy83kLYqKJZXZJh/2K9jrlaGzO1EAuNLhrNDqKWSQHV6Ahs4jWmt5rJWNO5AjJkZdJPzQfSmtj2LFmaVg9kqrqUdAJ0bDDyubSM5gs5MjhZUFKuLZ8Mk2bCXTdee8r9afXQJEgXImwwEI0hTAS0e2j1IkstJ2OzzaKsi7DaFwhLX0x5qHYIctMPln8asC+GA43Q+0xUNxat7AA4QOF6Q2C9UFTTTLsKgpxZgowEq8kE5ACGoJtvrKyLs0aBb3FQDdcDekqaSb0tnBIhOtA/DmAj4Otp/WOBxuPg75XXboaBTASYPGSTDbTrbdTKy6gsLWKJXqZLS5iar+DCHIOAWih3G3qPBGrJCJGPrYKMsshlC3r+svkOMkEPPidIPr2tKAHj+0qSg4AgovSZRvYECli4E8Dlp+0n8Q3BQve1H/Ei4fYZsqOCnCE9YmqZtF7+tfShpW8FBzIOUJKcV2Fidq3o4RvLmvkabAbFmqN9BW0WWEAzeEC+y2Qk8hjds+UAarHfdL6dxNxxyWKvWe2Lrt5iGruunQsE0WDBqJvaysIegWrul76GVAR66TDV7mbRohSdgT25EF6a8mmCGU14URPJqIlE1ECi34aXZGhQD14WSOVTyCZzai7zmR7SlPAT5SG7UM8cf5+PXieHtgBUH/VmHq1GHt1mICUFmRIJnhevh1VrR3DnO6/HB5iWLrsDD4889iTOn59Ar90yuX9gAyM2AAZu0gLDPcuUqbuvGbhpgUMagFxMjXdS/tcKNP5RYfM/Aj9jYDP2etQaK6CO92wS999/C86eHpesl0AbHxuGe9WXOphu1DCCNj50222495Ofwuj6zWLYa50Ve/iSVcHFRcuBj7qqzo4lrmFiJml8k9kSa3ubyaTpf+2ULJITW9vap66VwKKzhOHxEzDl65MFw/1LnuQpX3sk9zL+vIYfHJiJPc5gCAJblpau1F3uBb4NSGjJwj3bfAUzOi4ym1lLGRhLuTlZnKGGgHxtG+ZRDu4ClBQQZ++D+4BgfqktLFwiloXzvTKsR8+ok/EKdHSKGcnGGYqkYD16bHbEqq7XqWQhoMXAIgZ2MbwoRN9rWgCXaiBNjbRGkjUYgwK9kNxJyvTNQkDlJ/3aEqa8kYQ7RVZrSnYjVBVw/yCgyJowwyGd76PZNfsdDfg4nKIHOte/HoNELNwsTHHAa+qAbNIXuy9M0A84wpDXx67F59E6P6Ehdj6XRJAKUY/6ONEuYnHl1fICLPpMtrbgEV4Xrhpi1ybIxOPg1c47k5m5z5s1gtkWmCUHQ6Daus4Ex3lf2T5hQ+SY0cvryVBJ1qDcK86dm8Dzzz+v4U+hUML5C9Oq3UfHxjC2eh1KBF4pYSFYTHAjIuDcUuAi5ZndVgvLiwuoVavyZOexEigUuBl2rR4r5bT3lss1zM9XNBCkf7H2fRekyp1gZHgIe/e8BQcO7EEvastG5tix4zgzfl4WGRygL1WWkEnnMTK2CqtWrcW773oPbrnlFtXjx48f058EoMfHxxXIQrkvZfYcwNOb++yZs2i26ygUM1herGj/rNP6qVJFdXkRIVmbXRuYBbmCFAF8rVqDQy7RBay+dqQKG1TZPsUh+5VX7sbKFaM6V6ovOfDIpDFQGkM+N4z7PnQvrrxyDyYnz2G5vIShwRGdq8ce/jvMLlaw64orkcgUcGF6VgxUBr6Mjg5ixegYLtu0Q0oOHh+B2HNnz+DC+XOYPD+BxfkFHUObdShBVVerawjnJdWbENycmJgySW/Kx84rNmLd2CrZjVUrSxpiMpSyxxDSdh9DQyF27R/B0FASPkkLLaDepE8wp24JfP+ZOSwtVu0+85gInsC1N1yFz3zyQ7h613Y0yzW0gyzSZASGIfK5Ik6ePo8/+9LX8I2/etBUEHxW/vtt/p9oY9mbaeiS8NVHDA4XsfeqK7B77x7Vkbff9m5MvvQQZkpXwb/8enSyJSzXQ4xkMrhlZQ+rJh/Fv/vt/4DJpRZ6jqxBEk+ml0DgBeh4CdQyAe7+xAP4iQMH8cd/8Nt48vg4bnzXvbjnzvdjiFYirFeCBA5//2u4ML+IwtgG7Ni9F2F7WWFWGzbvRwlJPPX138dffOtbEISp4CFTaV7subuRBid9DpJS9MI2awnuhfJnto1G/SnXYDDsWO+dahgLd7S1tiebCe0nZIYPr8Z1N9+Md771ABYmZ/D1v/8Wrtj/Ntx61Q488u1vY2pxEf2+j2Iuj3VrR7FibBhRv45UsoNUt4gkfDH5FWvG3l97hYX/6K4XwZJhidxP3eBWNY0jDymM0PpwY+U6ko2mZI5J7EqemMAkWxFK99utiwpAKePcvyV5iEqhpkL0ugjYU7KCF9BKC5kuAsrkOwxQ5WcL3VYDOVpLeH20+xHqvS6q/Qgj61bh1nfdjX23/qTWHSpmX3jqRZw9cwrNsGMBobSjo51VcT2OVOvYVMxgKOuJaCSbOXmGvwlu/hOP6I/1Sw7cvARfGpj5L/97/O/elKW/8es3HYObkYGbRRLGZFLCJsGhEbE3+hv/NT/8v4xhb5dI5jpKNcmWlt7SouNnM9YgihPSx2d/5qewVFmW/yVdKbXixV6WThIWMySN2WA+mA65elV5YCE1ArGULsuXubSwiz8otqdJptUAUfIWOLBPNHTXKMgTLTKwSYWgJYNy4q2pvSbfJlmXAbLkWF1j7Ei+zq/bsappUqAIZ8tctEl2YuNB6aDJ8xnGwYk1C49ery4PRG5CkpZx4kRQlQWxe/24MZHvqL5nASpktHHKzq8JCBbzgMdgIK01CM7knsfNhpcbs2z1JBq/KEkylkcfodEqL76XV/tksXFXah+Pm+9HQzfK6ez9xTWGhmApGqJzakt/Ok5sY1TOGjTeKI1Ww017yWDtSjbOol+SfKVmdhDAfLnUvAqMsiQ9/jc3i5x8Dcn8o8+bMSi03jiWCiUdYnSRQaXu0ApMk81ZA0DmLT1MGcik0AT5IvD+5HuzBHHKxC18gWE+lDg1xbBtcZLIRHFujK3QgFmyJXgWiVKL7Mbmy0SzIcFqMW7svYoVLBmh0qoE4NB7zsKseK9aiJQAarLVGI4lH1tr9DyyNMk09JLIgOAP7w1eY72YpTp6WaWTG1Adh6rY9ZZEVs+nL3Z0n8mHlIoz9ZC+hVTlslESK9SOhdPjtPwlE0hnTGJHQJGyOjZGOi76mDKIhz6nbJoo4yXzgwzXnnmy8boIjNaNY/cdC1AWn2GUVICJ121J6gKC8F4fnb6HZj+BJqfO/Z4KX6VaU4pLuXGSwUFplIomYy+UBlAYGDJmaJCQDy7PtwVHGVs2ZsIJUOK51ntQnqJSnXldaErREqgZyruVgDSZlfTLrNZj38wQzQbE0OSnZM0s6PRcWdqlVFQdC9yKaEQliXzCGMN+RrYRvJ5BxoAEsUOVOM/7lCwqBvuYTJSkdiaXi2moIAsyyW39YcHP359MmJWJ8qMjevN2eVso0Me8jZm6SVaBh2yqr3OUTlPWTLZsCmEEA2lDhoy1UKs2bBDD86AgLfP8FfuQjHQCIwT520w6tpRiSu47TLXs0+Kgp3WN4EAsL5aUOA5K4+/lmSeYr3uRhhW8R2Q6IdBWzHlK3PW+uL4TVKCRQeyPSK/NBPoZAvamcIhD4Tg0MXYsBxEc6iTQdd1RksW40qMJwphlBN+D2Kpi+7vwHu1ZNhtzxCH7Dze0USPinjVZ+mlIZPuOPW82DKTXrPxmtc/ZNq6X1L50CWzmnmFpqR09My5jxbZ9B47yZ+iHyakHpdQUo0lyLAyCaaUpNVf9lAWuMUiN140hA1G3zZtSDDKmq9MigsnR+UIWpRxZzARsHUDStaA8MpZ7IfcAFiJpgSZckyWVVspuTwM4r+ej00qgXgswWFyDd95wI+695916o1GSsvSHceH8DKKOeU6SnUqQhkMxrucE1MkaiwOFLjLPL6alX1JFmCrBrXGxKekPX9E4vNEUDTG4ad69PLlcyH186L6b8Pyh53WvMQzMT2fMx3m5gXq3jS1jw/ilz30Oe6+/DlE2pyFVmqwZl4QugMmFu8Temxq68WHmtZTfGJ9r7plkDpLFSDa8gVCxBJ2vE/tOmyekpQbz5/jECNh0npvaP2MfSOf3GSe3x16YXGO4J8Zp7mqW0yaL1wBPoKSdTD0fzleTyhcOkQQVylfT7gG+D/4c16k40IZsesna5d9JubkBbPJyDBhGRj/aS+BnHJhFgJHMTILZtoVzwGDhS/Fr8at8v5KDS87vyUJCzb32N743Dps5dA+1Z8SqnLje5GvEjH/zHrVrofPL+kznjufdBp2R7IrISqUMMa1zrLAmgT82QGSyswBct8eppqRNjRLtLSCsn7DAllRkQzcxn9RYk6WewYXnvo+Jp5/E2kIGW1aVUPQjNLp9TGEAhctvRCc/KGsR+kFz/TDGpUuzl6cp91sO2NtWL2utMCsD/akFxQA3C6iyHs/UTWQMG0itfSiV0nnkQI9/0pP11OlxnDhxEgMDQ1IkMEiNe1VxZBQDI8MK0qMEmnuz2RBYXcwhUa1aRr22ZOuQBsQNBV7yOAiqFQslpHO+wIvFxSrKyy10e/EE1lnicD9IAGtWjWD79s0o5DMCBckUbdSbqJQrCPwMeok+liplqWMGBocxNroSO7bvwtvffgv27t2n8zA1c0G+52SCHT92TMAf5ez0o+R14frLPS6lwY6xFJv1utLYq0yOpzqIwWGJBHKlAfUV46fPKASQticKr3OKKIPXL90bPOe7dm7Dxg1rkGZoTcgBFFOtA+SKA0gGWdx43Q245z3vVbV0buK89mgOZ5978mF5au7ceYUGugyWiT2qydKcnp1BlEpix7ZtqC4vY3pqUqGO5yfOYfLcBJr0N3XKEoYjsY/g36VmSmdV505OTivYT/VzIoFCISPlC9ebOLSJLHav20UqncSunTnsPzCCgYEEus0uGlWCmwm0mgnUl3t46MlpgcbqQ7wk9uy7Avff91684/q3IeBgkZY9vOdolEi/b5EmfPzg0WfwB3/0Zzh56qz2Ow6bXRup5yweXMXrlRj4OkrbZLl+FIeKYm6+9ep9CJs1DI2swtzZSay94+PYc9UejAQpRKEFMHbmxvHIV/4THnz0+yikx8w+ilU85c/sLRM+mr0+8qNj+Ne//utY12jiP//B/4WpRgt33nM/brvhnUhxuNJuwkt7WJw+jYX5JcxV6sjQi3+shKGBErzIx6HHn8SpF57AS6fHEXIdcx7ol1SGzk9dyoGeRNk28OSPxkMJCy2jFzDvVwYH8vzalsjn3YLdFBAamGSdO1QvSGPN+g24ctflGCoW8eIrh1Vx7bt8Mxrzi/KOZR9H//jBQQag5oBEFwnaSkWs2/hMxKqSmPBkXu1xL88j4HOtDtkdN+9TgpqyGXNdZKyWjDsD69tYK3F9NxJNbB+kPc8Nuvgm46Auvb6U72RrMtDNyBoKRtP8z4o4fu3/Y+/Ng3Y/z/q+69n3dzm7NkuyFsubZGxtxgZjMIvBYIwXgldwoNAJSwoMnWlpOtNm8kcnYYZJaTqdgcBkGUgIDZBCoaVNjC3bkh1ssCRv2nWOzvLuz753Pt/vfT/vY+EUKigjz5zjeX2OznmX5/n97t99X9f3+i4c8dxXehPq8pJqAO+PnEso5ir1Ztz68lfGTXfcr9dPifbpT/2JGNDUifSlIiDVGtHcPB2PdJdx00YpTtcLGohVVccky5CrsvT/j5XZX++nF/77P9sRHrBiasqf5YX/91Xm5gu/QZfGMDfnAhmQpTeryyjhEaHEOEsJn2cn+cJ/2F/mK49PjjVQC88906gmg5Eatwxu4gnGpvNTP/vjsXe0b3AM4AAQMhVbFJmS8NEASNJsdtiKZaEikYKSz5mLYcm01yncFNOikekXUjkz9Zigm7UGm63cxNcL6ZvafQNPSFYmHNCWABMOIdaB/htm1kSABumagFIUepPJwI0mIKVobOC1gBAGIwAk8WeEgcK0pl512quaFibq+E2VaEQMbFEoSpaWNl+Bb6kRhq3kosgTOQOo/nM+DChG9M9raeMZ7OEABuA13Y+mEpm/+aW56EZ6LJCLAzUfOgIVkuwT0EKMSrwCh2YwTShQKX5tsk9BSTEG86xIwq51EFEskJoNS8E+XTSKNAbj6ZHCZ5BGLCbzWArc9EFHeA/XWWBfangrNWTF5aiT5NyoyYdp++R2XHOyHpvtVmx0OpIaC5iheWId0sAv8APC924m3yalSwuItBzPE3LexEi/j+eFGM9LMVni2YKcyYwTmB0Y+jPFhg0yACQBvFPyOBJjJ6eTGK2jM0n+zXJK8inWJA0zdyPJEgXOiUFIIWlZPPKGMkEDYtjQ+Pr+AnrCmlMDl7xkATNhSCH8K3NQs55YmwDYxWVMio2YF7CHSCxL3ffj9aSkeYYNsiCgIZ0K6IBxVV1E1IsVGeiX1DgWo16ByYUEDyZJJZowX1tNeVcWilVJ+GDnIaXHK/LgoB97+73YuXIQewfdOOoOPeXHgkEesSPJeFWEiumGV29bXouwZ1uwKRswEy2pp4ljOCIGZkz8nNP84wdZKsovczOBm0h0Nrc27XvWNANawRnYQehesiZg9gzFruwCwHI/tVYA62DZLLWWBrB7CHBiH5jiJTeJw25fya9HhAINJ9EdsB7GYs/QoArsSb2YgS2YkgbUCVSoI2Ws16PTbEe70bYHLr5mpHzXy1GqFhRSAquhgG9UqR6LZUV7RmVuqWbiYWvv1H/TRBGeJnYI6c0kQiL1mUdVgDB+bsWo4dEJSN3YjHajGBv1iHajoKT0aqMRy3JNIHJ3NI0rh9147uKVeOaZiwr7ubJ7GHtI8bpdT81jHpS3rE2eQYFRGjhYUgyTlv2vI7aZAWSuiyw6VsFF3u/nc0vptcWlQQie0saevT6w4WBBA66IXZLY+vLqRL6KlUHbSbM8M+w9DGJ4TrtHffmY0uzTuAKoUKw6pZupOgANACOgPEycJKMFYFWjxM+1tFXGDboHZvvzswD5fV8SZp8y86I4ST7M9soWCAi7U8x6qxPk7szQCNwVfIJUc5jgnDlz/EXNGM3PvgFOAEtN3CTJR0ZYrjQs12abQOVRsqUEXzpPAymxOln7Y3xop7GcI50ea63UyqXYYjjQIXAJRhvSXwA+LDvakrSxX3MdYGPX28Vob5CwjW8uvs1TsXEno04c7tVj72Ij2qXr4i1v/KZ43/d/zwrc/Ogn/u84/8xOzMdz+25X2QsdVpNZmjktPafMO8jMIWgZ4FtZoqwpDf4yZczzP+f5zE2tUywACPwp1OIDH/yOeOihT0e/z1lIUBM1zDIq82nUlhFvvO+e+Im/+5Nx+qaXBJAxN5QBUZbPZhDQljBmMObXvmJwJSsbfTmAGoBZCkhbT1zPCdgZpMp+o7O5ARZ+5XA1NXqJJZm9Ow3gJSA1AXM5lIg6Jvtd5tcpv+zE/LSvpr1283GSbYNyzcDfKxApgTnHXpuWPa9kk9RECrYrqP7SOZBVO0VYOZbIt9rsHgYbM7ip95eAW1iHgPLZoiBfY4chGQRgn+fhYS3JWmDNr3QdpMX/mM9TyJ7k9GmQA8Op4pAnWdxI3g0zVjDDSnaf9y82Oc4CLrRfp2sBpI8M1/T6o659hSEDzx97AsUvfsM7u734X3751+LLn3k47rz5urjzptPRLExjwCC+thkvfe29sXX9NTEvMRzm+UxgrFiQSdWAN2ClLM9M+Y2n/cPva6pBLWuolPy0Z6gLlMiO0ikNfDTUnq+8bg14M+Sex+7ebnzu4c9JnbS5eSJ6KC5QrZQIaaxIJru5sSXPOQYvTPx63Z4AawblALOAm5NBP8aDvoBFrit2Me1OR/soliAH+/0YDHhufE/MBjPzFkbrdddsxZkzpwREMwxjXxc7mdqIHqBRjxHszf0Dva+TJ07Hdde+JG686ea45+774vbb71C/QLgfPxPlwVNPA0Rdid7RQRwd7EsyPxqMNJjm/l/ZuaTNutc7EpBq0H/hIDT8EQ+6cf7CZYUfAQzZW94AZ26uddJJMrOMs2dOx8tuvyW2t1pSVXlogZdfLUr1Rtz0kpvi3e94V7zstpfF5Z29uLy3JyXH8HAvnnjySUnpec6/+KUvRqPVjBuuv0F7wZeffFyei696xSvjoQc/GV/8/KNx9uTp6B0dxeWLlxJrGcbbXEAuNSnnuj1WW9EfjOKZZy7ElSsHCmV1K5L8WlMHaHsHh1FunarH17/xhnjZ7a2olKbROxjG4AgCSTWGw3JcuHAUD3zivM5/GIUvf+XL4j3venu86Q33R6tcjll/KPsIJMSoH1QnYGXV3ogru0fxW//29+Of/fN/LWa8Ts3Mf1kDN7VCnIecIhLlKK01097aiju/7q54/T13xqi7G6NZRH3j2njdd/9Q3HfHTbFdWMRoVoidQT8+86kH4nf/xf8Us1EvlouqwH4NXbmPKHoYHi4Kcer0ufixH/vx6H7pc/Hbv//vYlQuxd33vz5uv/HWmB4NYtTrKohmWJjFZFiIztZmbJ7YjHPnTsWJjXY8+8QT8du/9b9Gl9oYViEkhXRAebhqUotI4FKlARo6cHU1pFI4r78uD8wWqQ/OeyX/yPdChZP9lEUOQJ1TqShPYHOjIw9xQncYTEg9kQgEItkwiNRrS8BzKnWkrhNBwX6oGhLKcs6WVNrbNezzgMUs5qy8yp9juz2dO7lFTWqjTK3zQJwB0ppaJ+2xOeyWn8WzSD+imjEPPJNNUz4TsPii//kKNceqB3avBH5RqjTi5OmzcfLstSI+cN0ffPAhWTqw13JNbK3TivrmZjzSr8aNG8s4VytEs0IYq4NIZVdyFdx8IeXZX9vXrJibmXn5V/39Krj5wu/N1yS4WcIEneKCxtIyl5/9L/9u7B3umh2xTCEPwrs8KRHTUI1j1pXlFHXLrgA++RxkBvJKTAFG9HUzMR8MBBocNHtTQT8CcBaxxBNQ8hiKExgIsDYNdkwnKQAE4BKQjoJWRS1sr2Q6qL3OQK1eaw4/QsJMIFJi0gnghIlFWqUCfGCW4TMKSCHU1uE3efKWAKlEQU3Fmzf+Kq/boyt9neVrBrTz4efLZWl//uWgJvu0eQo/88/Vz8fjJjF+YfyI+iojqVTw+33rOqQQALO05tGXl4ulkADDYhohPVTDliRlSxIWfd3FeE1TQwX0LJCvTWO8HIh9jFcqH5JupeIEUE+yw2Ld8lcktwK47GfFn5Xg3qzHViOiIRN9y+okH+X+igE600RODEvALCWlU/g7AdVANSmeoAkGDkbTZQwmyxgR8iL5HZ8DCwRPRLxskKUnCb2AT1hQgLtuIGH1uqGzrxkg80qOmrwPJR3mIGRt4IWZAHgHOzmdvFyxdDo3tmIEAyaIFeIiB+PszGxOcIqLfh3IZvAuFM6UDu8EGuk6p4JExVBiHbM0LGu2Ah45chMPMeQUgIM10pSRxfBvZfmtusBy0T6czqMvwHcoBgZNzNHRMI4Ox3G4P4yjo7GCdKaU+WKNOOGb5Qx4il+tQd6G5eoVmGP4kcFMNCgGixHWsq0aFimlHACtKg9I0spbrabkksi09T25ZmWkw9w3PLUSsKnfAaaRVI1jAAsrBfvwObC5FzC754voAohq0DGK8XCiphDmZm8wihG2CjO+L+vAz4DYtvzczO4W+zj5DFdLkmtiaUFAFfJ3MzftedcQSxPfxUUsxGDk2YR5DTCA125ElWeJMCB9jgOc5nrmWBdeX3OwmSnJjkuB0s1KORryibNXHNen08TXEKCTqTZMCibYc12Lg+4w9g/7cXF3FLt7yKf2Y/+wG92+fUR5Dij0ea+dKn5WpJZz7yzdVGps8ndlH6ojW6Uw1XtzcSzgJyVjisEYsP3TICdBt2a7GCBQUAjMYgGdZgH4l5+PDBbNSgWHI+kDb0EAFfYCmml8e5cxmZHkajmtPAhlg8LPsW2HJLvJt9Oe1gngFCsdz2anEruLJUICEwAAIABJREFUMuMe5re9hhNrU/a4DBoGZnDqPZg5byAn2ztEjKYADvZ+AgSQIkty20lMaHZTkFBWCsgXOulpNCgU85c9n7R6gAmD68iwAOjNajAOik8/+xnP6hzgdDEmvkX+u7VyMTaajWg0zKCdMfCZEELDOqlrr4QzwzqC6dtoLqO5uYxaexFRMpt3Pq1Ef78Rh1dqcXSlEycaL4m3fss3xQff+73aD0lx/+jH/0Ocf/qSmPsKFEzA5osF3NR5LZPjWZSKtfjRH/2+ePjhR+PwoB/PXdqPo95ANictQjYK1fjwD30o3vbed0fjxGbMJ7CzaUJtTyDmpUCxtN7UJEpGsQq98trIvsYJAMnSdcmvYaon79zsO51A0gzW8f1ziFZ+FvJQNH9/sdUTE4a/yyBfZoSyTwHUSLqXpMtSZMifM4fSuMnl/BT7R82mPWEzazSnvedU7gyAZmCNrwNUdA9sm5rMvs2IRWZTZnBTu0aSSrNOMuAJAIpnqxjLMA7T69T14j4iX5R1zFTedAxBs78igBhguRvmQvSHI90r/s5NcvLuZqgkcBNG0DFLT1JDGPOy02FQ54aaWlGD0ZxcL+armVOAR6wJhYDBPhLgSZgLgDO1zmY88In/GP/wF/5xXLrUjZtvwaPvumi3KjFCbt+fi9X8sle9NO665+XaWyd9A5W+Rj6/+CVLnWT3wzWWZRQgUvIzlfweNnC1rOAOlAn210RBYAAZ5YXZsRAHXM9zHwbDfjz97LNx/vxz0WgQWteWWmk4Hcrvjv0aYFO1EKqPak1MP64hw0yuxwh7FsLZBsOYTcd6XprtejRategPpgJ5+/1xTCfUk5aku9i1n8qJ7VqcPukgN+pW9j6Actib/B2/twj8q9XiCAl5txf1eituuOGmOHHydJw9ey5uvfX2uOXmW2OjvRGj6diheoVFDPr92N/ZiS99/pF4BhYm3uqxjN3dK9EfHMVyjuUBAZGW7HMDm+2O7AjOX7gYR4dDBwlJTZb365zwneyBRNvn2lbiVa94WVx37dnkT+mwHa5ZpdaIre3tuPe+18c3v/kt0dnYjGfP4y/bje3NVjz8yCPJL3YZFy4+p/r5+uuuk18oQaOH+/tad0889lg8+fgTIl6gsgDgtB0D0t65QHCFrEzwVWbYV5UlwPnzlzQURNjrXwZp8y+fSXibV+LcHSfjm775lXHbSzejXl7G0c5hHO31YjmvRanQjqef2I9/9W8+GcwgYdu+83vfFm/8+vui3ajFoNt1gGXKtWZ/ZQDK/ZaCpdqKxx9/Jn7pn/xyfPzjn9K1tb1LWhZJyZhtPPhbYGVG4dxPoNLW1nbc+bqvi/vvvit6h5ejvX0q7vrGb4hT17wxWiSELxexO17EE5cuxjN/8h+i+9iDcbpSiM88+qhqXZNJTG7RiizhEd6Ol91+R/SvXIinL12ISaUSna3taJbrPthn0+hPx9GbD6PUOBFv+Za3xMtvuSU26tWYDgbxyCOfi4987KMxKxZjRs0IYz+heQ7JO87UUJ/BWV7GesL9cgbMRJ5All6zp2+L8xlQLdm68HmoIhp19sA0KDA/xwF5S6uhsNuAMELv6qGXSSOe0KThHE8CQ5DEKlI47Ir1aLa7906TeGQXl/2YkyWDVS5ZvWPJdhqZrfZynZGpR84KPKsbbanhvchKNMgwxwPDNTe7DFhK+WjmqMk4qsS+woItnzF5j4MlWm92ZGdx+tz1qQ4vxIMPGdwUs10hyFfBzWME4sX7JzE3Da2nPeyv+Pvpwjh++Krn5gu641+L4CZNTrXJ5kNqrf2A/uuf/9k4PLycZHpsMjDYzLZR4cvGl6TRql8ExrhhtxI+yb6T3s8HmAtjmlEBlshwACWTT4dZd/hpzGSGTONFYUmhq0IF8NIDYLExp0tPvMUgS0w7N10JKCzBIGuqGSOcRMAAHwJgLDt08nfDXmq2P/eBINaiAViXZjba93+lA3ptSsXfcH0yq0ONdArqWX8c1bwo+S3pG5P8muJa31mG8hiF89qkddbvmqkpH8Yy6cnEoQQcSrlQl1Q/eUtayltz4mNKPVdiYZLAC0eDgTFO8nMd/rCumDLyQfMCkLCMQt0+MY1aQ6w1wCimhPbDbESrDeDTjEazJeYdYKaLLYcBZGnzZDAwA1Om08n/kAAXsZ1gbuJ7SrE2F7CJDBWmKQet/DKngJusA5qruVh7g/FMQJ08vBJrQ8EFFIDJc87goAsOAA2ksUzuMMaFlauiukIxb8BSE0+F9cDqhVHM35lVq8CpZN5uMFOW4YFP7AqkX02nKS99/BeXMGPM4MWX04CKZRZi8QYJ1xjDZ7/V/JUhEE1erQruWkStXIhqqRq1Uk3MN15TtQGD1D52+HuqloBtzHUdRwz6i9jHSxEWX/8odrrdOOj1YzxGrpWCAcYwksuxnJVjMStEAbCxZd9a7qlCuOr8Ga+ymv4OSWsVj0UNCRgMJAk9IWQKRaopFbxd57/xf2yqYaUZVcPIg7csKDxqRPIqDBWFdQ0V3IPPJSAm0jjud380tO8rYHVKxl6lYUtWP4/eGNmivVVZZ3y+gkD0SNHoA7jSINvuYOWNCUjPh/6uqtRv9hJePwAgTUZFrGZY03S/yc82MbQ1jNF+kbyIVttgSXYLsi+oMH22hL4Ss2gWZ9FiP6rieQxzpRJ1+ck2dI0lwdYawxxkJPk4vmkwUfcODuPSlf24dGk3rlzei8PDXhwe2ZOIPTU3i7W6Bw/NJr/jU5u82RLzLIfmZH8xtQMjQEn7GDqAxx8U5LLXIEm4XHfoWJLZcj29qa4VsUihxD635NTSBSsBDNQsxaSGzTUcwiSieTf46RCg7Ac1soxzdixHhlUu0btCFWarxlzDhQxw6qwCxDTgCRuXn++9gEPNRHkHaRH6R0rswO1amnSsy+byVGowBNx0FHAePtBAwXASywm2svYQW1UcA1qW3ZVlrYFVCTJfzhYAXqwF8IB1UEow4CsvxXpBnj9bTMR+AdisyJqAgVxBARDlEnuHuIkxQymCV56AoonAcJjb7dYymq1FVNv21WU4tLfbj/1Lk+jv1GN80I5p/2ScO3FzvP073xx/+wffaXCXtPRPPBDPPnPBUrDEsn2xMDcBgGUNk2TpxOT91E/9QDz25cej1xsr3OSw19cAojKdxc3tk/H3/rv/Nm669y4NWmOItUcxlsmqw0zC5C++Gt4eD3gzszI3rpkJ5ePbFYLYOACkSPgSiLXO4GQtrwOk6yAjn6eGTlJwD80kRU/NKGtFtiwpYZ1aasUszV+bZe08r+WS6gRqKQFyJcBCsxcdJGRWNa+cPVNntw+QYzCVoUutrkGD7ICSbN9WKR56KywD646avT3z82O7GgNdvE/2ZoaD+d+d9s6A0Gccr0cA33QiJhLnBO+dv5NKBM+6NDA56h85jCMBe9mqIP+d7geik+QhKqVFsrTge6l25MwvGkCkJtV+puttVla/j3UPQz0GwbAuYekaZEQFUat14jd+83fiV3/tn8f+3lAS1mtuuS5Onzsb0/4sdp68FBeffjLOXt+Jd3/g7XHnLTdHSXJvy+4pBQB8eX/yyUyydWpegcOyU7INh68BZ5mDAV0LokwZ6R4zGGQ9sJ96jXHtzYTjGgB8Xrx0JS5d2olOeyuqeBkDkGkwnCT+af0KkAZA4XoF33MYg94wpgOUMZNYLmbR2WrK15LB3s7uIHZ2RwrWs/VGrnwZFEmZHZ1WJVrN7Otqqxd8kbn+FC+ddju2tzej3erote/u72vIdfrsNXHm3Lk4ceJU1OrNIIzv5GZHljaoQQg52tm5ErsHezEYD7S3MyS/8txu7O1dUe3S7x0piIihN1YIYju2WjGeLeKpp85rqOba3s+WehWdXEbkqM0IuYGswTN9y00vieuvu1a+vgzpB4uJfLdJRt/Y2ortM2fim77lLWKbzsezePrpp6JYM9P6U5/6VOzu7kRbSqa2FQxi6I7j4nPPxmc/+5m47977BNg+89RTcXRwqHyE4aAvX1teF+uDZ4TniPqE83V35yAuXLikOsiOy9le6hjcNKBfiGqjGje88ly85uteGnfcfm2cObkV01FPnqSc++3mybh4fhC/8it/FC996Y3xjrd/Z7z21a+KMlYM42F6bsxALJJwXS+lYD6HleE/DtD2qU9/Nv7RL/zjeOr8lVQbeGmwr2XgynvBMir0dRzIiTXbOXEy7rrn7rj/7tfEsLsXr777vnjb298eX3psHH82KsdeBb1cMY4uPB2DL34y3nDbmeg/9Zn4rd/7P3QPfQbm5nMR5YLreIUjgVPXKrGoVqWWIMW7RS5CARXMMEYxjRtvf3Xcc+drFDTUJtV7NIxHvvT5+I8P/1ksa1WmG1HErzeRPTJrM1uS6dktFByQSc9EfVera7APC5M6RWFwpVJs1fEJzqoU97AK60VBqDBCWKoma8h6Q0Dm0jVZIsZwDdHmpFVrmx6BhMlSJ/lBc2ZaJeBAX3kZJ4BTPWYiwpjcZFqt7dRMamCQwoeDkZ8POBrAXK297MsjTNZkifw1+QzI1nTHzF6FBaT+wF9n8DUPmj2AcK2Z2KVKkysp0O3EqTNx6tx1KVa4mJibT6yYm1LhXWVuviCM62/yixK46QW4KirSgvyL/nvFB8+88OUyYG5eBTdf2C38mgQ3Ce1o1gS6sV0gxfml//F/iG7vSpTLS01YwKnKRTdsCu5Q8nsC3IxmyheDKTzAw2Ayid5wHEdIQElnREbOvzH57XZVaDnV0Qd0lmxpAjOn+OFgtJxFzC9SlFNIB8U3DDrAFSehu4Bf/Z7Cjdx0mD0lKWjyrrRRc2JZqtnm/QBOWk6Ze3STkhwMAbhpRaF9bDTZTQeEyZS87uMQkBzktQJE0zUSoCOkgIMdDxIzCadKxkz+IUoLJ0DATEOr1Cxx9zRsKTnkunxZEvGUlJpTvQtT308LaZDtAnZRvBPWYmbSvGL2RKVcEPhLSE+njRdiIzY6LcnKWxstJYm2Wp1ot9pi3lHo8X3McCqITefinNAlwCkS5QGYHEDEIdlDHg/oyuEMIytJ42GfTQC4BUpWYjyBLWHPRBLMkdnzvSdTCnYKU8AqGJ8GkzShzkV8ujdm4LAmXODkAoCCAmBWDY1Syr12BF6JwZZ9Qw1uElR03LwaiOO+ETigtSXJ7UysITe2qZDSonDT6caE58XeeslSSNJyhZlozdGST6OiAB0XEPb6IvgAgJAk13p06oto1whOqsmvDyAIK8LhYhwHI8J8DjT57x70otvrx/6B/a8Ou7PoDQCSDASPadBglJZLUce3D2ZgoxabzXa0Gs2oKZirHLVGWWAmYB/sjZTYYF9RGXNXol7ys4jMudVqRF3ScoOYSJ1hlSK1BsBmLWSrAFg3BPbkdYLEjjU/JuSHDzwg9eGUbUDOwTgBn/1BjFhv7CvIgxRCMZH/5xx7hTQhz1672VKgrL2jEvUy3jq8Nyfk6kPsUYDMvD5SnGQ+CrjnidWRJhH23k1MRBWybuGdV1/AR64YE7wVl0sVzUp4xzezEtGpLaJTW0a7Xomt5lbw2mACYdKJXRkemkf9fuwdHigk4cL583FpZy8u7BzEzsEwDrpjsWWmY/auUjSq9djsYPeA5B8fRoYRJLHDSHdKMCB0P/qrYLavAO7WjrxKGsCsAE7WeUoId8OMDKoqhiJ7j4pf1qysCPAs9lCDn2nGG4ngeOlNJJ3jg3R6UpvnBHMpeMVWJGJ612sC6nn28dSkeXXB7GLazxVhTA4fEwCricExa1P2Agmg9TPMy6TZgJlvpq6k4JKZj2O25Bwyu211yz3r8rOtZ997/HTBGeXGwNAtmirAUaVLKVgjz6+yB65YZAxs8PFdANjgBdaOcslJ54tlKcb4401IeR8AJ8Si6KRpX+MUeCQWNCFLhJPJsjcq5ZmuA76aeKbyvQxKA/pGtBhS4LkLjlqZx3A2i53dYVy80I3pYSHq85PRWJ6N6aQdp06ejXe87Zviwx98R3LgLsZHPvoxBXcspgam8Op7sYCbWnuARLIX4WaV46d/+gNx/tkLUS4DPEQc9nry6Zte2o83fd098TP/zX8V005dQ1L5H+PNlRiX66CjlCoJ6MxMlQzueTbqPSJLVx3eZgUGdgqcyT6HjsFC1pZkcRWUMj635QGZQEaDHPaOztI9Pi9L3fOgK38te5iHpUm+nYBNvo/fi6XlgDWcc2LNpUBA1qSAUoVIcO6OBfrwHPLffB2Nr9l8Po8A4vJrzexVvZb5TCwjwM3/lJw/K0zqWKOkfiXL3jMIyt8LKJUPqEGf/F6/ErREseFQijyU9MDEjbAAZtVwpEgbyJUKY8XM9eAF0IE9bT0h3n2Tz/4+e898Ho1OU6BmrnM5eyq1ZrQ62/FPf+1fxq//xr+K/v6BFDe24mVV1aMyd700iUFsX78Z3/6m18erXna7GFcavFdKMZuPot89ihFBOQS/FbmGXgf5PTOIzWuF+8TGpBDIJWATvuIjjZBYf6qv8dtEpqmEQ4Pl1KwMkz7zJ38ao+FcXrTNxkZUsFFJ0n+Hc8HUpMj0oI4BIeAmCdCkIEtijiz2RFssu8PukYDNXp86aKU1Sb6+woBUZ2hwlvzxIEdwjWcz9lFlkcgj8NyZrdje2HB4VaEYl3b35GnY2diKc9dcFydPn45irSLWJoPyJSSJMcz9ebSw6NjsaIh7/qln4vDKvupGwigPDvfEdEWWzjlBLVuq1mL3oBeXLu1prbDOdcysgJNksxKsk0K02jD/qjEZDWN7czvOnjkX7daGgjlHhUVUFgXVRK3NzahtdOK6m26ON33Dm+I1r7ozBt1ePP7Ul2N7e1v38ROf+Hg8/thjqqe5byTRA1xRPz355JNx6y23KMBpNCDUdCgWLaAyDGzuN31TbziQ+qJar6t2unRxNy5evCIXKYXTrIYzGeRcH1QWggyokydbcd31Z+Pc2VPRbGMjgtUAQ0HsSmoxKZyNt33Xd+jfB11CpPorBqKuFyKAIvY2BOIwMLAyD4Ys6gE+fud3/7f4J7/8G3FwsOeAv0QTWePBWOFEcJqYm2abbpw8FXfdc0/ce/drYjbsxtu+7/vjtbfeGn/w7z8Rj23fHKMTZ6PCUPyZx6LUOx8/+v3fF7/1T/9B/O4ffczD0VSjZ3CQordea6bwximm5lHk+sPko4ZikDJbxH7viGMkvufd74+X33xrnKhUY6NcjUuXn4s//Mj/FU88dz5KtXpsdDalnMp+zOpLNcRHTeE6mOd5g3BOfpasclwn0gPJ0zf1q3P1ZimANEnbBVquDYZk9pZsq0wkshpP4YH6GrEbkrDQtQp/JZZo8tmW+iXnTnwFzJHYyamGyipN9bki5RznAOi/1cbaqsSkHf/Svp5GG9xU+/Pns+iY6pPX5leeFe6PVe8kTMr9dgoLlBfxmuzxeTAN/1SpNmL71Ok4ceba5P4e8dBDnxJzk2cHPMH+0Vdl6S8M5fqb+6oXxtxcVe+rVei/WUZcZW6+8Jv3NQluAh42GmljYkMcxr/5zV+L4XAfoXLQaVsuvdS0sA+g0LMfH1Nt5BEUDIOe/wyTEHCTz+uPxzEisVryYzNdyipqTM/Pk/N1eRsy10a9rSm0JeQ0/WaPFkpszEzKCg4RyT4yiS0lD5DEvEAaT2lsx5AsMbe01xQ3g3+F1FjLGJ8Jcwo7kNdi2qzneHqlP6+nygtc017LVKu+So7LniZuhh18oHRpJOSaklEwAjQR+GF5KR98ThHQUwxVmzFnQ3tesrxbeUfJa8lJp57kqXhlEpce5MK8r+kgvoFKHpfEtSImmlh3lVrUNzoKpDjBpHl7IzY3Abcayc8OEI+xmOVtTMIHfdJN7cOoYkthHsw4HUgD61JS+DnsC4pumnng4WLsFwyszZVebQk56wnASqnH00kc9izDdBq3g6IoWnVciuzKpNOsDzcgNPzIZ53GqzUFIEjwELJppqWAVslfVSBPDQYeoR22D/B9T/YIKShE0hpXaS4QkmzfCh9DWC6c+BwDxgKSsywlp5jLa5DG2Z6LAOdMvkswsGASVQti04kRCWOQD+TPjaZYsEx1KSDlr4oX2bgXA4JxDgdKsNzd68pTcbd3GPuDg+hOejHpk2AeMSL9HdYjTRBAZbMetUZLbA3YBg1ASH6OwEx+No0WDSUDBQy851FEqskaUtAX6wg5OSmDTsze2tiIjVZHoBwsTa4/gAEsvH4fidpASeqzYU+AJbYDhDqN0vpXkI3kgA49AQDjNfOBbP6oP4ijXl9yLcBQBiaSLKq5cwqxXx97hJl+2DioERcL055/YiwmGbbS1kkPl39qCsLKsuO8DhQoBTPGDOmMWYtxINDAJEWkwLLCyMMLrRsncGsow7qrkyZdi1a1Hhu1UmzXSrHVLCnxHa8zELb5vCLQYPfgIC5f2YlLl3fi0o4/dnZ2xdK8fDiOPixUAqlgUDdbYlMTFgCQ2YGdWXdCqpjIGkoV5Q+MHynWEgIMG1PvkWvFaAb/9Dbw91NB6WurcLQU9iPGY/pC+U+a0qK9uoBMSTJ2r3WVE3NYSSN5sQFkcybAxAHUBGDEvL0a+E7CUOO7wZ6ikevHZDqMKSE6C9J4N1KKuaDkZGfiRg3cSAFtDA+Sn5jBT9+kr/g7vWRM62FQm0UNKDlPAV38/NkUeZcBWfsMJK8ptiKdLYUo1mpmneC/hwdmkO5spiV+lCUAZfwQEzggWWl/FL0eQAk+Wu2oVhsRcz74XlV5UfNcDGejmMz6sSiMY1GYKmBPBP7k28n64jgibArAvAD7TucPPqKEmFneC7ZTqc6iXoO5WYrJtCjmR5QZbBRiOCrH4CBielCMZbcR815TAWHX3HA63vXdb4kf/uB7zP6OQvzxAw/G+WefjgIsqyTpf7GAm2q0uP8wHTna5+X4W+99S3z5scei0z6hPY+U1MOD3diaFOPDH/pw3P8d3xyD8STKSJyR8+HBRxQ2zMO6g3cYmAhYSsMOlCNKMKeJTOnnfJ4Gs4lRkv/eZ7IBS/YlWRbAdlsuNVBh7wWUAaSSj6LYg8UUHmVAK9dGmY3I1+p5TN6UuSkEZOLfsi0NtYdrGLOjAcfFKEoyR8nWE5PRUnDATrOn889lz8yAKu+R/zbLymF9Xw3cZD/gtbBvZBAzP4e5kc3hTFWxuvxsZlZlrgd5pqklVozS1MxmokYGhfX6kt9hDg/yazRgnMFNQDSxnQA8ZTHjujEnrHuY6LT5LNWXhDMxRrG80H2vMgBmcFYUyISXN3t3q7MVv/rP/kX8+q//a4XiUEOq/lOdwINLvdWO4binfYLB5JnTpwS4VavFeMlLron77n1N3Hzz9THoH6kuAJ1ia8psTQ3LkxedfNBHrBuZ/a6aFf57Bbyn+ojhMoGKjIA5I6WAWkY88/SFePrZ5xQ6V1iiSmgY+FZ6soO1ZGUSANy2+KHGx2sT4HujU1dtAhDXH0/iueeO4rALs9z7pf+fNcxZwplkggLnAXUkn0FdymnKeZDxCgapp06049T2hliVzU47Dg6P9KxS4zWa7Th56mScPX1NnNg+FdVmI0pV6gZJkOJgdz8uX7gQ+5cvx6jXk0cxLPgxA6OpAWBqkEq5Gltb2/Khf+b8pRgOrZYCqAGMMYDiD94LnuJbWygfGDqjmAK4q8XJ7VOxsbEVBZjIMJuH3N9KFKsENZ2IarMVp0+fiTfee3+84f6vj/6kH4899pjOvu3trXj8icfikc8/Es8+dz6u7FyOYW8Qt177kji5fSIeffTR9DyivOnr3nFuj2D5jqjBB9o/qBdrjUb0B+N47rmd2Ns/ssorrQyDWqm5z/1S0ofLbkrAUVFHXbNRjuuu3Yrbbr0pXnHHXfGaV98fr77rpTFZjOMIwA/jfb5H8kjElgUwkBAl3feiB+acexqMzBbRaXVic2s7/uEv/nL873/wB3HpyuVkjZWUcAqacQ2FJ/2i6KEpz+DmqdPx2vvvj/vvfW1MB4fx9ne9N0YXH4/f+8gfxV3f+K64+daXxxc//WA8/sWH43Xf+Lp4y6vvjV/6hb8XH//CF1SPlMt49iJ2Z29lj1zIRonacESmROA/3UzPNYooe2GjJqu3W/HK218RJ5qtKEEMkcJsHJPlQiFUvC9USw3AYKkCDWwqWHbNJ1jDUIYUYlo7HMciA8gmi6hX8JgvxaiiVluXNz9F2UJAd0+ECQ9wc02i3oReOstrUoCdf77Tzd2reK/Nw9kMmOaBhhmaiUOTPVnXPJUzoSevJQBWD/Tcoz4fcMw/R+Br6o+P16FX4/pgjHvvECKrufLZ5hrOwzdpf7KaMvtSr2V9+DVAgmrE1slTsXXq3J8DN+1Pa7LLVXBzdXS8aP/wFczNr8bEXPkvrDynsvfUV//9KnPzhd/rr1lwU8xNleoyS//Zn/k7sXPlcoyH85iMltEfzaM7YlpoaQtFAtJhJroUQfIPKjAVdxorHnz4KsEGtBzcaYE0s7UGjR0FXz2BaMdNqZkGTIz7ZuLI19MT+JUniKY6SBf99/YfsYRam7gYRjS7VIdmAOCrg+cJklBSabNMkvcMAKrNWBMqF5HyabMgxem4KsQkCFuNPm1pYkYP08j+gMMqeYDK88rsC/uBmr3oQ8k80nX5vv5e5FeKymHIhE8em35GKWjnMY152Ngdn5cMqGT/EorNPDHk2p4611E4C34sW1ud2NgAkAIQ4bpbFowRNYUaBSx+hsiBkUCSMG3/ykXM+kfY0IhRORhaEk/oB00DgS0ATeVmWUwswM35vCBfVLyXur2RWJgktu+WDmI0HcV0NFHqruUQymD0ReYAq9D0+MD0BfFRDrjNGqoi80y2A/QoFFL8vcJ9UtHC+6rD+hCrK0k2BDqaiSugBvCqkH1HPVXUUhII7Qmq1qJYO3nqmIGVbMOQfPxga8kXLX1/FSdIYCzp5asqFZJYBLi3AAAgAElEQVT4KtFu1GOjRXJ8I5p1TOBrUWvAIqzEtFCP4ZRkzzQ06CEROord3V2lau7v78eV3jj2B5MY0WgMsXUwq2Iyo8CqRBMPy8pGVIutqFQa0Wg1or1Rjo2NZbTbhWjWkbYjh/X6ZvXPl5UgPVMgaDWi2sQHqBDbra042TmlNcMaajXbavx57iSJWwC2AjweqdFDTk5YgUN+2CMGMR4OY4G8judCyeswSJKPoNLrndBO8Mfh0Th6/WEcHPai14fpbQ80QChQi1IZ24Cafi6vHcYLoGyWkouVmeTkrIcK9ggKy6nIt1Kycnmn2dZCDXEy2xeInnaFYyDTzZfYubAVef4lVTPzG79HbAIcSGUWTZ17LOaq/SwJKzvTrES9ZRZ0tTSLwmQYg/4gruwP4vzOIJ7Z6cUXn7kQh/uHceXS5djfPYh+txczpOFLUtJZI80obJ7yHtqsRrtZlqdbu15Uenq1MI8Ka7viVFSeK5iFvC0E7TTYluKDBB6tGMW5eD4uNL2XMvzwXmWmcjITtZxbH4UUpmWWKy0gwwkGXl0GXkNSXacxG9mfDwBK7NgaLLNSstKwDnAycsrvHKBiQfouzMTk3VqyPzDybb1+edKaAaTzKvm5lcr4kFrCr79eAzbFpEz7a3Fp71iuD2FoU5inoAjoRMsArhHTMWBUDmVMdhZqFiyJ1z4hawmCehZRKeExBvAE1lGIQsVepRM1nwaMxNrEOmPEEKQSlXJTDMPJkLRdhhewLStiYU8Yfi3G3usL06g2vPdJHaDAJg9b+Bv8dGWnMt+IQqEVRfx/qwRlTKNcGUW1Moh6fRbNOgPMYpQaEaUavqLlONovx9OPDePy09OY9zeiMj+lbfj6Gzbjnd/11vjBH3g/HEI9Ax/52ENx/pkno0AjqwHSiy9QSBYFDPimpXj/B79dydDFYk37EY05/qTfevcb4yd+5qdj0axHYQrIHXB2dW43SlhCNLRuVzJmmNzyfLTVBef4SiaYvDTXQbgM6rGHsBfTRApQSd6QAoSh3aqeSeFsibH5fBYnDRgN8TpjU2qL5CvJ9+bM5/MAPuy9aIm22Jx4VybVA6CjWWlmgLKHAroyBOHp4DXio5gBUb73OluUn5Ol8/yc7JXGPpDfMzVdu93Wf+drKOZ0OlszAKvnMyka2DPzM5UZqfyb34vl/esMn8zSzOcz9cQ6wzXvY/k+5Uo+N8vyWlMtCMjmGid/L7PHuS9IP7FfcNOu1z2n7sWuYhnVMonrZdngiL1dLMU/+sVfjI/88SdjMHI6s4bs1AMCUotRZmC8KMprU/WFUHhAjplk3ffc88r4+Z//ubjw7JMxHPaiWWlHtVTTM49UXkEYgNMwFpGmCxhxrSm/1VS79PqwP0c613iPgJsMliZTg8VSS8FinUU88+zFuHxpN3q9vl4zZ6eGk0q097mW2ax4nwNMUn+1WrXodACxC7F/NIzd/V70h1yLvCsbFKQe4vWSTJw93lEYZH/TvA7YV2UTlAbL7VYtzp7eFFBeqtQk8eY8QQ2EZRV7+4lWK84mb072Ivm2JxD68PDQ4HjyySVsDmapvFdlRVCOVqttGTfD4YOeAGlefwZq1sFN/q3JQHKrqbMfayT5HRYLAkhPnjgln9Baa0MsS2p2CAsnTp+Jze1tBf1QQ1177fVxz+vfGK985Stj/2Av9vZ2zHIEzCescT4Te/fTDzwQDz/8sK4J4BSBTtSEeqZ4zkfDKM1hyx7ap197Si12dg8VJjgivEc2V17P+ZnIz8L676poKbUXeLY3447bb4p7vu6OeMXtN8e5k+dio3kqCo25JOzT5TQa7YZeJ7J+fNzLSzx/ZzETQGp/ajHEZe3jMDB+NVutWBSa8Su/8ivx27/z7/Q6c3yArMHwAEbpgedmUf+v/gBw8543fH184xvujcHBlbjznvvjyU98JAanTsa7v/v7Y3nlQvz7P/qDqJ65Jt7x3nfH0x/5aPzPv/ovY1AvR5GQ2lpDobjUpfRo2BWwN+r1VfC6LGgtU7NRIzKw73QY1teis7UVTZh+AlqxiVlqUA0YCrBZjlIMjgj566aaMNUkCVVWn5c9N4tci5K9LFN4kqXf+GEzVCjFuOBwsFVuw2qfNLnIYYbUJibJ5H2L5zrvU3zObDyMBR7kqddcH+6u33sPYLKEPA2Bk3KNGs0Bt7b0oX5Tj53VBStyiQc4+Wdk1YMHcjmoaL2GMtEnf691sHX9fci8Z+3soF7Pe4p7bjPUj7/G5CFqQ2wrNrdPxtapsytw85OffCieJKxLygTwCXvCXg0U+mq7wovn7wp/n7T0VOz/dfx+Oq56br7Q2/u1CG7SpFWSLN0T1Hm86U33x6WLFxTospypdQ/SyjRdV/BEYkfBjkvMpNz0sHE4DKMkGSYMJgoB5HMwRiYAiCu5RPKnS5sXVVoJ+XsRQITmGnYnzYDlXw4HsgQLJqg3x5TWa5uO1Pwmir1Ib9kL73iTdWKpQS5gC5pcWm3BVAJGYYLYa4cDZwgzR5L5BIDRGM34MGtDkvQUOuSNPXki5fCa/Frxh0sSbG3+NNekhBPsAJCjSRsT+aIOT6XcyjMUA3B8cvzndrktJlpnoxObG5uxsbmhQ5mC0KBxJYpl2BZ8X+S+iSkpfzsm/2ZRLoYDSUmm86lYpGKQSg5vTznATQopAj6HE3wPmcgyAWViixG+GS8HMPXwN6TwVngP03L8oSiVHYS0aFB0IY+nQccn1VNSKksm2bBeymLmcpgDwJmJCQOKySjAkbxSSRiWzyrsuBRalb4ehKFQLEc9Sb2THaIOxpVk3CWf3rfZIMfpzquCIMlDVlILi2v9+fyZNZ1CsAiKEauRsCQaEKWU0wB09DtFQqMGCOsiTqmNMyTi4+gedgVqwei6cjSKve5AydYkYdJ0iNmT/LAElBeqsSjAUsXbDEZi3RLrMrLyjliUTPINZJWiKJAI4G0S5cI4ygWS7ZGqMmXGqBx/1KbYTe2NTnS2OtHeaEStYbkJLDPk4k4qdzorYU+yDcAeAJbdDBbBVEzLMftFYpouGHrACJosojey15rYlwM+BmLyIauCSaGk6yQp1LOegDjmF8KptN8A0DVUcDUq1WjVYWAiYa4KOCPlsFI1A4rABRi8njjTSxajJJMlF5TMDhQklAYUArHlK5zwspSOzDNJXUsIBVYOrDmU14Bv3M86jFjk7Y2SUtOd9t6KWhUf37LWemHcj6NeNy7t7MbFy5fj4pWduLxzGJd3+5KX73eHcdg7cBI4AAs+pdW6JvqNaiPazbaeaah4VdZRDWCRRhNZNkDXXCb4as6L9ZXtwWo2AkOdPVT2G8WoLkerwpHm6HgvzvLrJZlI2qvFXdewgX3YN0N59wxFpjzvMHoIa2IwwvCL+8iAyNL1zsbGqvGm8eE+E/SEzE4gC2BBPXuvOuiL5+vY99b+pPIcTRIoS8sNmghsLiA3VfLNSpZudj77fR5aJeACjzL+B3ABawzwgBTg5VRAIk2VQ9h8ruh8WPNitFyKF8g55KEFnpYlou6BI+cwa4le8jBFdidi5VX07BwdkPrOOqvFcs6aqsRyge/cMibTZYznBQUKSQ6qcCOAWF8n2Q5RriO3k+KAgDY8wgDssdgoRLVOI7mMRpumaSpWSadVilYD4L+k4cWytIz+oBDPPjuJp54YxlGX5hawtRmF+SRuPHsy3vmdb48PvefD3q8LxfjYA5+KZ59+LGKSUrsZXr5I0tLF+sFDTknYAJyl+KEfelt88YtfVuhTtzeIUb8fN547E+//4IfiO777e2LEYIjgOvweq2arofTgTJf3IOEgNQP8kk3D+kvJ8KyJdSm5Am4SS5LzUGBkEUZ+Q+cFDFANDBpmu7GnAHbyOwF8nNWZdcnnHYcsADL5jDK78Di93IExBjFpmjMDNDefNLliixI2lMKA2Ad5bezbrKXMWvcAFrDCNV1uOPk69oZ1GbzYWEnynUETWcZMJnpvDh06BsWyrD43+lluDlhvnzWzKv0e3azyfZ3G7jWWwdF1UFcDp1LJA9Up/olJtZEa/XVwUyEZCWgQ25/aoJSvD/eWYQDBXuxzDiDiembJfmbwHRwc2D9PUltqq9AZBlj47MXn4qlnn40//MMH4tFHvyRASjZC8vJ1LcgMpYIFUYGIL0F5OlNIYf7et39XfOB9fyv2di/HdDqKJT6qia0Ji83+nFZOMIim/vBwOfnvSbUD2Mn6M6szM37lyTkcaHjNIJHhNef13t6R/Dd3d/fk4wiAYODAzFNDNetWH0UlCGNbA/ixf9SN3f2+hgdiZyU5utnqrpMIMaP2X4WUyHvTICiDS35R11kF4CvNH1vNutLbeR2Ahzx7rGWCDwWGNmpRRolSKsd8MJa1BN9Bnt2TsbytqRMmeHcP+xqqozAy0LYR2CLs7yNH3zc3nXsFPyOBr2JscsMSSFuv+jlgrTqw13eQgSXJ72dPn7bXfL0egyHes/gnNpw+32hK/s6QtVOrxw033BBnz5yKrY2O08EXgJrdOP/MM/HlJ56IZ/cPdK8ZtADU9mCgymtx4kAkGOezhZQxZm3WpXS58Bz3Eg9aEX9t65UArq/oZ5N/Nu/Zlk4MtcuxtbkZJ7fasdUux0azFBv1drSqG7Gx0Yjrrr0uzpw5LSCQM4EaGxCJ+pEAMQHd+/uqC1sbECk2xYaWmgwlCLU9Q51iKX7v9/8wfvM3/2184YuPa/hqOw2vMxRNCxV99oNB3n/3/ffGm7/x/ugdXI7mxnb0njgfd3zbd8V9d70qHvuTP47PPvyncfbmV8UrbntZPPrg78cXntiPcnsjLu/sCNinl9ve2oobbrhO173VZs+M2MTXlVAphUVWBcIbpCtJach7LE8Moo2XE2U80HtWGY6gElF/WIiZSpTjNZ/7ynzttV5Tr+AAUwfayJIMRjjAMHWQ7CDSnTJzZuVdaaDPAblaeSvZja0UFBCXvlSBZ6oHreoTsSZRo1F3eJCQ2ckp/ChZd/Hv1M06R3IIagrXUgCwFJdJsYaVCT1kAlqzLF6D5UwYYjEmqxb7c67U5mm/dXBXVqbloCMFfapuTaZq2ivswekMCX/fXL9KHSlbt2VUqvXYOnEqTpy+RmAw3+Ohhz4dTz31hIYD3v+vBgq9UIzrb/LrVuBmXjkqOjLYmRbkf/K/BT2sfX4s43Rc9dx8oTfwaxHc5HxbgZvq3Rbxve/4ntg7uGiZiiSrlaimpDQBDRQPNATyFkPS4Kmd5LwAckgZBSYYLBBYKOd/GkMbdefpjVXiljiKBcXn4p2nwwOgC4amZtM+iE10iUkxWWZLPu6fpc2TSkvkzmIsKpQ9CfRMtHb9YwrXkUxmCltmESPM7jkQJG1Kn4J/02IRQ0BVNdlOB/T74YDzQcN7UUHJJpuk55zc3nDtAZUNyl144vckKyFJ78UiK9vYv9NBatrW4bvZ2ZD3ZbtTi0anHLU2BW4xOqXNBAKaXQA4ehwo5MTQcd8pwg5gsRfqhCRpAMopB2sK6wHcVMovTT7yeKTBAJkp2Ge0iOFkKvnRiO8j4/1JzKdjJarDmBnPG5aRi2XHJbHvoMI0OJQX06hEXWuiQlJj2R6XAFYG4coCERpV/L1S2ngJoNDyTsBNSBAsk0UR4KgUFUD5xJ6yNyoZL0n+ncKhsrjIKyN7xiTgQ4vk2FtLPjTpXsoAPzU7KnhUgzl9UUzAFNJCswGTjrRQ5NowCfUKOJxhYRGIBfDbO4qjfi/2B8PY6Q5ivzeKbn8SfVLJDwcx6o2jR6MGxdWvdDUlFcuZFPRKJdpV2J/VqLdqSrssISMHUC3VNEUvkJBRmsayPNOUGg/EUrUZjVo7Oq12bHUaMvVvty1N10Ev6S7vF7kRvphDsT9683H0ZySL4msJ45ZUxYJsBpRoP6YxNIOE9TKYsm6WKrRJVUU+z8fhYB77QwAcr1EKIoVhsUpSoBaBKLUiII7TikkcVbMMcInvZwMmQCOqpXbUtE4A/lyQyveVwjCZ/bsrtcyK4lkRXoCbyLKRmfNzYdclVXVmvlR0LRzeo6ZGPo4AmuVoVCvRqlMEl6PVKEezwRrAf4vgH/ZCnvFJwBIBTNnf7cXOlYPY2TuKCwcHYmNeunIQu71pDKbFmCwdElYqwFaYR6c0jWarLc8w7rWCq2DYpoAjbBSaZNcn70XBfTTJSxJK+d3m7rLSgEm4YiIatLUZqNd3c2nAIEuVVpP9NCkXqwpvRvZwmO60HITdTAj8ykOMmQKgYHAA6Ah0I8CtAiMcEMbSotkcaS8NOCALazt5G6cinnNgVhjqLCkBaC/ZPHhtSOqrsjsQ4BEUpcmwNu/DaorYc1P4kRgEOf0oHRlIzzlXUqPH2cTFoElgnxsB9iymMSNAjZ6qzNAMcMASQLH4kdyLVX/Mvi/DctLgAKA7g5tmg85zWqrWV5YIl2I6nkf3kOAPBiPslzxLBiJYp5x302UxZvyuZ8osK9Yxz0ROHYU5RpjVcmJJG+BmrbGIemsRzXYhNrYi2m2Y3ONo1Zax1arJtmA6jOgejcWQvrKziIuXq7F7VI5JcRnT8izGy3FUJpO47cy18c63vic+9O7/XBI6HoQHPm5wkww/NUip2V+3k5FMlWY7pb2yb2k4lX7PQFdmZGQg64XUWhmsyk0Oex3nkJ7pRTk+8IFvj0cf+bzO9sOjXrTKlfiuN78pPvBf/KTsABZdN3xcW2wEMFdWwOHIQNkq1CexJDPIx/7A/sV5m5mTvI91sNPenMj+h3o27O9l+4vMXswsyJzyLYYcfiy61wb5DBLiceqQM0sNj5kv+fMYQGbAMX8/AY4CMc1+5Ov4/HWAcF2aaIsPN8lifK6xVCVJ11J2crhDKqxgodbifcIsM4vUVhj5euR7n18331fNPQxnU68F2mRGZl4Tsh6ZwYx3o+3r4cFUBkF5JvBxXvma5nT6xHbN1ww7JX75GlOvGCzmdfC1kqAzTE2SSD4vD18YIBpwLka/15edTqPe1B4NOAfgRojN9sntaGy04+HPfTkeefgLcfnyrpiGyF4JhmP4Nhr25LEnmTPDz1ZLTNftzY248Ybr4+yZM9onWWMwMDl/dO3xBGZAjcekgFwSgetRWJZiRmK6AGdk+ICPhKVw7x36ZPUxNaxVVt1+X6xNVBbDwSyuXN6NZy9cVHAP6eSHR91kmTSNfh8LCt8n9jk+qHkXs6KeK3yw8YrnPNWbSr+pRku0PDFIU1ina9yISh3g37Ye7OkwRrkHKE/yoEDrqFSJoyNk/hUxLQFWV/W9CzTdA4GknNN42EIQoL7g75HTy+6IM8s+06zxjY0TGr7v7h1Ftze2ikr/tzoo9WYEbgJM56NE6z0N99K/8zJOndqO6687K3Znc3NTYClsxlqxFq16S6qNWhvlRivqBQdtQiTAFkfEAt0vFE54pC4EGvb6Xd0v2TYRxAngPsFje6BQt+LQVglcu80TJ2J37yDOX7gSRz0AXKsrfN4e//J9pFZhT0bBU5b3d7FqcBNQiFqbgSmWJ81KI5rVTpSK02jX6nFqczMahEuSCN9oRLFWj0K9Hq2NzTi7tamhfXHlwUiPSJ1qz0kTOSa6vwBOX/jiE/F//tFH4qMPPBgXL15OAVTULwY3Ae+p1ABKX3fvPfFtb35DTPp70afunEe0O+eiuVzEYO9y7PW6MZiUY3wwi6eP/jTm3WJc2t/V4OPMqdPx6le8Iu6/9+541Stui2a9FJNxN5YMNKOlbq6K1RX7EbUID4dCc+piCTeZBpYg5MxislCKa1DhU0dAHgG0FhMxA255ICoSw3Egm+rUxHYUnpySxmEcu8ZKcvVU++sYQ2GSFHpSDkkyj32Tg888fKJ35Gzh4TTmyZ7m+jWH7mSbjHWLHiNCWt1ublYqJTFp096sGlH0YqtGVCumvkj2J+wxKfwuB+1lZU9eedT4Aq5Xvp/+mbriybJNa1PEFLNQ9RwnFEthkCpHHTrGOeke2nW/vm8iS3lIxjORZek+pwRuPvmEnjH2NNb+VebmC6m8/ma/5ipz8y+43mLUkQAtkK0c8wKMl3ksqttRvPGOWOLL8dd0z74mwU38uxr1FTsStt9P/MSPxAFp6aRAp+RaMXxUqSTmZTr8s1zO6tEkMTeHwslo2vCdQIj/Dg192jtXMsJcHbE5ObQFBoE3xdyE+4tcsNF4L0sYcfsgz800U0UKOcm4lahuFo7T2c1EZJooOTQvDdLTbKEgCLF2+BCbMifs8R4ATqtJAYm+kMRyU+7FctD0lYPR03p4OzoISKzFH6+Yk61LUapPtbHWmzUlIgNcMg0l9ZEwFknLWza4d/KePUe4FtRwHIYApkvkngKiLFUxcEQBa+YI/92n8OTvVUC5CKR/mk4sG4eVGwqvmMkXdTieKPRpiKwYr0Z+Dn6ZgFqAUYCoHGRJpWo7Oh96FAc5mQ/wW3JXhSZQTFXUdNbFxqRRI4zC/owUv7AX+AA8bJdh5hnoLMJ0VJox7CwKTYd1FJYbBpYBNZStOE+HrMFw1s+kvIiFkrvTetFrNQstAFAcIZGAb3th6nUUF4ENYr0OiIlnZ9GS5lpTTEe8EwEZ1WDp3FzGaDaSjyRsiEF/qoRefCIPD/vR6/ecBH3YlededzyN3ngWgxn30gVGDalcEcm9i/sc4FNR4A2AUfZNdVI7zaMAcdX3MAkJYUmBSKVK1JoGPwmVsdwGT00aT54Vy3wlT0xMD1lLiB0Ko3cagwHsjkkMkdHyrKiBnCZpOUwmklP9uf3JLHqjmdgKhN/g+0Rjla0YYFdPlr5LPCk0lg6mcZqzvDwlcQUwhAXQlFwfBibgtz2M+CDBN0llkqReIPhaOrflMzzzMK+S9kdekSQXV8TsW87tGYk8HBBwXmSfmAggxY+W5pDryyBnswkTtxCtejk2WrVoIysX48h7ymQecTBeKLTp8pW92Nvvxv7BUezt7cXe7k4cHh4o2bxPgZrCcAq8lyrMWHyF6/K/bVRK0ZLXKevKz76b0sRmSTOhejLZVxCZy1eHVAFIsBdqSJCkrul5shWTi1qPZgDk3CRqG80BKLnwTOCg9k4NQ+ZK63ZA2EgNFvtn3oNX/puSSieZk+SSXi/sq/7RmTmdz4LkcSswx88oxSvrW+OjVYCJJcGwksRwSCF2GjIp9ML7eS5wBYCK5I98kf3CQSmTCTJbQDnWB42Kz4dZAkdLpbmCd4p8HdeO+oCYIRjoI+S92DewfUx1jSH1YfnB/aPmtuzSV1UOwwotYX8BHGfNFeQnO2TfBcCcIRGdxwJ2PEMkBaYxWMMug1dRjMmCwJSZAAQ4LQr5Qoosa4WlWFsCOurVaJVL0arNY2NjEidPzuPECZKHa2KN8vXjyTR2dsexszuNfm8ZvV45el1COfAeXsSyPIllaRKIlG87e2O861vfHe/73v/M76dQiI9/7MG4cP5xDccAN/HLe7EwN1nIDNF4KAReLxfxA+9/e3z2s38Sk95QZ+Wdr3p1fOhHfijuvPdue0MPxlGnQRcQN5XHm9jGqnUSgw/VQSIHuFFMqg0Gk4lFwhrM4Vna03TWGTSDnUldQKgEe1yWnWcmJqsl1xD5Gc1MlCztzoxE7W3Zuy0xKjXMKBZXHpgZsFuBmPijKjCvnBLKYZ55EJAZkRqCAoQtlpLRy/8zBdJk0DAzRvn5AC2AI+zNPGWAt4R9sS+QAsxDwNBsnc0pqXNiEfH3eo8MDBLgCDDKo8Nen303YRiyvmtVs2fN3rSvKHukGauFFFLH/m3Wab6m2VbAaeuuSVfgpsLQkmfufC5WI2cLr1/+2ClIiXNR1gCLpYC30XgQ/V5PP8v2Ggagef2yQ2m3VU/wOfKaJq1cMtiGAcbZ1PLiia0NlJhcqRhwhu3L3owHdLEoeyDOaAPt7CKcu2a865nHI5+9MKWuz6YGjlC2wOzkF+ew2VQAMa7JuH8MuvkzX8ufef8AmzBTATcBqxlcHgB2Hh6ZNbgsS4Ehj/0eliP4uNq73sGf/BEGPcP6NIhJAT28J9nHcL6VADEMZLCOYDezr/u+5vAUkxbYT/Hb3N/vSv7faDSj3mjZC1VhnG7axMLVPm5lAOCuLKFQlwzx+B6JuYnPLT6eDJEO9nvR7Q6kSJI3qr5XpgDlZjCxbv20J+JFGjxn/8Iiz00jzp05FefObkoeXkmMb5RPSg2v1+U5yfByMaX2WmpQyz30kIbXTp1lUBpAi3syGPQ0PPZ7gnGNjQK11UTep7z/zc0TUShV49nzl2Jn90C+kiuGHK85ndUa0pYiGtSUDEyrXPu6atsZagPIHikHAbsfajP9r4AtzlJ+8ARbaniqM9uDcwKpeH/4UuJxCRHFQBv/jkdqM6o1DwKkJiosUnBnOY66/Xj0C4/FJz/12fj8l56Scm6GWiEF2nA/Gu1m3HjTTXHbLS+V9/b+IX6iixj2RjEAiMc6a8n5vIxxfxKjGESz3Iradjle+aqXx3133x133HZrnDmxLYZmCKB0fTiaupEhl4Bnju/Ls8jZLQ9eXjNnQmJVsMbkoyws0KCZgb9j+X9mIOZ9PA+k+N4CCPFShv1ZdW4Ae4Q+JylC3P+mmk3PqAODzFT3ua89LjMVBThayZL3ev179oBOsvIc92MLCIbh7lGz1+36gFtPQi6fV76b7INmWrOH59A8VajJdkfgavJyV7+fktqlSKQGTiAL11XQtX6IiUFZqi9gFEk8KgXqO66PSFUAnwwHfWZ+tV/5PbDeNrZPxvbzPDeffPIJy9KlULjqufnXBHn9//ptngdu/nkm5vOZmX/Rf19lbr7w+/W1D27SSE7ip37qR2Jv75LTF+V7WRFNP095NE1JAQdpzKNNXuwJhQ+lxjyxoCwRNDaqkJo8LEoHmdpuMXT8D3IVS+EsuezIcilPkYoKYIBFhsSXgnTl8wGwucDDDVq+cQWaYMut7bfm8kkJNalhpouW7j8AACAASURBVJExC4hNXMbPOfURcJbkyBzpqGmagU0FVgjIY8oOJb4iSa/Ay0Yz2o12bDQ70al35HVZbRrsk0ck6bWSYuV3qJNCr0GsAEnJ3fTSCE8IiBmTSA9zjmRog5kAt1kKr6YIFudsHn3k40luLu8tAVjr32cR8zGydBLbHTwA4Ja5g5ITUHjOEzMqmVazHrIJvwsZpB1mN+gjMS04RLOcjt8bBcIuKLQTeMkhAzOYlGSxbylskPSYaqvpLfKrNcCYA7m0aNmoP03PBUakyZ0YtQLPaEDtw7o+nHRD6ICURnUpwECehhRpktUlCXnNwKyt+1gjJJAuxFjknpDg3O939XHQ7cVhdxBH3ZE8RvGP7I8MFiP3h9tQkYcr6433TnFp3x8kuYTdNJBXl2tmaNYsHSFYwGQ1G/PTUMIsY80QItOps74IBWpYkl0DaCmbVU1TS2FGA8S6VwI5zMKxku1p1Cj6lYJKwSzwn0TrUAiU2L1i+bKeAD/NLOiPRgqVGgxotKYxGC9jOEXKZ6DIhYubgtVeAeusDEhLU2wWpIKTEoCp0J0q4QRtAUZ440myR5EJEyDLbgG80mRbcs0EathD0cUTzIFFUATyOihEU8gIHr3ONRf4QO1UxqeRZ7a8jHqtFO2mAWFeW71S1bX195jGkudoPInDbl8eY/h0HRwNYmf/KC7v7Mdzl5GP0Xz4tRTCjR5esUUsFao1gRxitiUfP7EkNHVHjp7Ha/49r+fVSSQzetZBmpxrmp0/F9CNQQA/y7JrF+ApeGflk+mGJeRrm4ZG2nPNCFsfjgBw22/N/p2SaWfZYJKcs5a8J8OER45u2wlXzHY11rOntZw2/7TvIhvPfp8K+U5SdBXwiSrjEJRkVr9wo6XaPxnHm51iyxGz4pADey/VDq85Byx1LBXYv9mf4Mki/bacvVAaR6kyimad0CL89JwAikkJz0W3N4vDw4jeoBLLQiUqjYhyDQnvZOWZyzOqM0P7jiX8ttvgns1iSQfN9SOIBJ+uyTJ6aYAwG9u3WOBP8khl52IoNwZA575g9wVzFwAFdpNuO+vdQzmGD7UoxlarGGdOFeLac+U4uU3zVIrDo1nsHkyiOyCcax79AT+L/awqD2XOkkqdfRkW9VSsoJecuia+/1vfEx9+z096iBjL+MTHHoxnnv6yAFrAcRrgFwu4aUY9A8hjD+T3vu9d8amHPh7d3cO44dR18c53fl98z/verdqE/Zs1tJKNAyRJug245QTz3EB9pUTc6guYV/kZzV7a62xUgZCyZHGoDc846//57E6+N4OvDHY+/2exl2ZgMb9uK0DMynETupRMFcl7fk00xG7S3UTnv8+szQyY5kYVgFLgYMWS9Aza8XotQ/RAJw9NbRXjqEZUCXgA8iwrJEmk+bLeFz+Pn69mOknVufZ6TQlwtGR6qO8voCuxjQDh2JkAPDPAnL8H34+9lF8wmKhtNPiC3QqzCRudNOTl8/Bk5HtkwBXwWjYfSY0BYAdo46Gl3yu1Eq9BNYz2JGTUE533XBfeAwE8mbFlRmU5NjpNgT+611IHOfROYANrQCn1DKCoL3hGYcTjo+h1YNDZ+1wOPMo+rezTvIYM3DpoElsLe5waEaR+NEAtwG9msERnaYW/8+fmWs1riLrSwyvt+QSU4c85ncTOzp4C4QATOQeUmC7wkyA1h6So7ue663/JXkB7dfbBsyJCzDMZ2HOmGKCQn22qPflvrhvrySB7OUbjaVxhcLh36L0HSwCUDdSduUcgJE/sXzPWAAD1QXAdND8AVyyy6g0Neg6PCHYbyQrEwyinta+opyumZiK06RpRN9r/HmKDhz6J+V0ux/Z2J2649pTrf+p8ra+CbHi4j4T/IbO3Oq0QjXpLA3MDMpyTlqcTFjSEnSnfWkKS5jFlqCjQE+bxRODzbD6OUrkWJ7ZPx/7BIM5fuCy/8hz84v0rBa6qL1sqMLJBXQsbF6UFwwAFKNkOy5JpA0kAxnyoVpL9E7UwVl0+263oS7V+oRidRjOx8BJDT+sNK5Savh9rqFhERQeQxb7gAJ7hZB7PPrcXTz5zKQ76gyD6SudoAt9ZM+wr2Ajw/PCc8BpE6Eie7HqOZQNSi3PXnI0bb7wp7rrthrj1lpvjhuuvV/gle6Gtr+ztr/XHdFrDq+OBlkE9D4Nl80OCu0Ins11Hzk3w0JRf7uFci62fHXlQ4+/1lYOyfF7kf1sRZVa98THLcn0AxvMmldKazybfI+/bGoakmi73y8fD7WNVAGB2fk28bsnQk0VR/nn8u9+flQw8m/kcyvukiDYp/C4z4fPX5PPJAbLj5Cfqa6TvtxremHnJY8Aew/3P4K/OsWQ5wt97Xfu5XZ2Ba//NymZf3Tjx/wJuXg0UWrUVL/Y/FP7+53bceehw+6v/fqowjh9efvnF/r7/0q/vKnMzA4a+ZGJQpUSbyWCkM7BKzK4oL7D9RvFjP/aDsbNzQZs28kBNt5InieS66aAwkJnp74bNM7hppmc2LbZRMlO26QJgEomrGYFes6mjVS3mAmBFic+vOpkfa9q5nKtpncF8mSZwE9/LlZExhV1KH08HjxP4fIjrfak4hA3jKRrvD2AIP6Wqiqh6VMp1HYjlGqABCdIyJPKDtsI/DeYwleTQJxVSUup0uOPRBPuMyWUUGy6KEpVfjLkkP9H7Ybo/sNQKNoQ/8IACXKHgsR/mGFA3sZZ0wKyuWw4sMutH5tMJ7OTPAjLxy9ThBgyUJKryXHGSqAtfH65cukkpeX6JaekCFaYhMiGulfxjSNemQUrgZsIa/T10GBdCPFtOsASMS1LAoboEhCsrJX5eHqlht8TBAVFaT6kIF8AjX04KChgCTklnioy8EDCJoqvNvRWcmEKAVIMzeXVoCYbb09nILFj8ZMUs5HcHiYiNC9tC68vyfGQq/NkJ9YDFAEBjh/EoVTvJrFM+kgBKWWxSkDiBGuYVcuoWDF0S0iVpb0pm1hQA3hQIqOLO0TCWSxIaoEmxbRnw8UTaD9uTdaygLBs3mDWpoAGKQIDxmQzVB0qmn8Zw5cFlxg1m9rw3apk5zybS84WZHXpOtX7GCQilqOT907hApPWkfhUwkhLKJYfXnmFGjVmJZmjCjmSd2bc3AeLaTyzdtEInDVXS+1IBxvpJz57sK4o08NwsP9dIHcvlepQLLRXwDBtqBCRJus+E3k2WmNAsKA0xCGVyoBZNp+wbAIMJBYhyLLj2k2HMxqMYDQg8GinsaDCwHHsxHYu1y9cgEyf0yCCuwVs8WEFklV4uKbOZOZq0J+ZptuTIu7OLUbMqNURKuOd86sYRRsS6jYfKwQQW0iRlaanGBWI9Jn9gSWwXMZrl7518K9Oad5CG955Bb5hCfpDKZvkP0liDzXyQQCt2phojGAS2bXDyeRpmCUTMDNRjsy8Z1Kcmoryw1HJVmCc2rq5BAlK5x34mElEieSvLo0khO76nGtBo31f7lsKDBrEs9KNaX0RDwBzvI7E7C7Oo1uZRa/Axi1p9Gf1pJbqDWQwGs+gP8Gws6ncomthATJeDqBSm8umCNckzLlaDrB3Yj47tNkgvJvxLQRYAn6WqLEG6g7HYziPt9TnalvO3qDNSNin4k/JeEkiFJBDgH8CeK1Gp2yQWWSOJtfRtnUbEiQ38d+sxHUXs7vbjqE8YHexeWLA+D9RcwKoeE25CgwvjaypZ4B03viTe99b3xYfe9XcS4bgYD338oXjqyS8JHADchDn+4gE3zd5yMy9OSLzr+94Wn3jgY1FcFOI7vuXb4gMf/EBcf9tNAtIy6CZwDIaxpM7ex9j7M2CZmzo+LwODBmTWZeNmSudmLzMuOeYAC/l7nfXcxyTry00vf48fp5nrlp3r56TPzbJxFqteZ2JVakCYnilAD/4MWKfnAPBWXsizJD81uMkvMQwT2JjBSrFwCkWxyHIza6m2B9C56dXXD7CPMNBnluQihv2BABcHGdYdgCNmP/K/JKVUsAtDM2qZiUI71sFNvQfOxgTE8rliiBIOkVhwGTjIQT/8PN8Xh9c5VNG1DK9dKhVeFwxPsWYdCJV/lgKX0hCWv1MoImeq2I808vPoDfr6HIbSrjlhXjqhmvfP98gAAmAoiwc1zjHDd2FP8oVB6lzHKMQoXcOV917yxlM9qntUlv8r+wa/srwfwJIhI6+B+tQp9hnMtTwd/NBrrKAhvewOEpBIzaXaSizkBJQntr7VR/5czimu6XA0jq4YckOFCcFglcSd83I8EkNS+33RoT4M1Q3g8eE6TmA7ZAN8RNUrIMc2yzID1hlo4f5i69Lvw+YFzGDdjgVwXt7Zi9EQ1hi1NUAZ74V6Mnn/JTUVr02y3bnrR1i1AFwQIlBYHPV4Pmzr4hOFYQfv+viszQoxlQlpVCdVgKhjZp757zOwVokz2504deakwFfeJ16b7KsCjWdzp8sjD0DWrN6DQJtkg5MUNbIoYRA9xo4C8sY0hr1eSh6fxXRi9QTna6ezLTuTS5f2Yv+gr9ol92J+lpNag76kQA2CHZTJJbpuSYGVWy8X2QlESCGa8nPk9KC+yHRa2Qkc2xnx17CT2Z/Uz+VQv5R+zT3gHprzeqzuUN2iYXRFfv6oXKZpYOkDOoXdCIA06Kp+IGxVIVJDIgBgEdNqV+Oaa87E9TdcF684c41USwBd3H8YpK0O3uW+N7zGWrWe6iv6lor2NgF8WS7NTJJykfo2AYYZKPSQ9RgszEAb6zmfFXk/y/t4BiB1HgDaJQZ9HqRlq5J1MFL9U2KIa1+mJ1rJu4+B2Lxfu2dzGrh6/RQatA5+6nMVg2AmqeXt67LxYzk9n5tBz8zkz99Lawx/9fQa83ma95rsI60aOnmAZj9OiBiyUkmWK1JwKfCOvds1bH797iWo5dhH2FOOzybXwb5GXBeFjZYqsflVwc0ntWddTUtflQQv+j8cg5v5pWaQ8wX+96mrgUIv+KZ/LTI3ac7w3LRZIhvvJH78x3849vcuurjF+0xSEksMfbB42qWAiZRQ7ubCxaUo54lBs77hjzns51mmlKTdmtbgs3Gc0qgCMTXm6zfDRSYb8jRmC4z6nSgO6KUp9Wqyk03cFwqbEEDJe1A4T0lTPsJI+B0vQiaueCZKFkuycb2pIgXARe+XtHRRQAFEMsAFqIFs0IE9AwoyNScAIk6yVFCEmJFs2gUl8VIEiimXQEcV4ivz50UM+i5q8wSaCTqgAx9mqEZwHbEkzchHnmmIwp/Mp4tlJpOWeBLKJMZkAqnlL0eaZX3TnmCAQSSP07QmuXMS+9PNGahNQKY5Y0i5nSJNEQ2Q6gPSzDhPwy3F0C/CWGK0JmFaiWSjuChHzNF2lqJQtbRYAS9KHLechtfHvVMgSgNZFw0hspqmw1fwAqoDJtnHNAhp0PVObEvAyeEwer1udLsHMRh048phP44ArIYGrWBbAiTjL4h3KNBibUHojItkmBoUR0oAhY0H27JB8QQL06xJF/oO0VITrDMaNoVl2DCv2nXAh6r9i5SW3pSHEdP8ikKgjosO1jrNEJNvWQ6IgTtxaiZ/BlgDdF2wDm23ABA7nfh5gEmIdyrFY288ia5SzWGywb4wc5P3zPcmoCD5AIj7x/UmMMWgqoEmCggHawDYV6OJtAxQOQGYXAfYJGUZ6CPBZu+wn5FYfDI1teduNuRVb5Um9gLkkq+VPHg0CMhp9J76u7Dma2B3eH3AJKNx4Jq25FFajWaLwCUARQ9tnJY6kyyVhm3QG8TB3lHs7hzFpZ2DuLh3FDtHA8vsZxHdOVZ8y6gWAcUK0cTrswJ7DnYp79+Apbw+q8VYyl82FZyqHmE6eB8ToJmYEGZEG2iVVUAKSDPD2EDlygEkWUjyLzwRurbJG85SJuuHPJAoyQ/NFhYMMQzA4l+HzNDDEweJ5YJUbM8sW8/pnuxVI+TnAD804r533t+VUy92Fgb4Kp7lOxIK1bL8kR7JTS1gvgc5trUA0CSoSH6o+tqI2nIqMDgDABqGpD0kM0wKBRjduSg3az6DvpJXyZGirOEPgVcoM5V+G/MoV8fR2RzH1qlStKvDqFcsz4cBwj2AKU2GwXg+jHlhEleOqrF3MI9+fxmjcSUmU1hMM4WDMHgZjHpRLS611mp1miL7T7NHAm4Kq9R9L65YWdwLRi00Ufa8m8WQgRXPqR4FB4SAkcLgJNBAAXe8zxoBWfbbUkBR8uJjzalBjYUY1ITkLKcz7o783pYzUrCHUYCZ3MRao6ozyY2m/eVGWJGMsDIxm+LM6Wa87pW3x7u/5d3xzm//kK0zisV48IEH4/yzj8dk5ubhxQhucr31AC6m8a1v/sb4s898Jl77mjvj/e97X7z+G74hBmMzBHl+qElyuvi6LyRDRK30VbiOgU0NU1ZNnBu+DIJmEI81yfdE+sbeh8+iAEueuaml0zpDE5MQAM9hNqg4qom1Nl6BzwI8YfEmOTOfw/elCRewpyEb4LzP9dxc5tCedXCWn8X7kEQ+MSlzCFH2SWUxUWMA4PFnGk5+Vm6uYTgKmExDGcAxJNi8Dv6eoQ7XlTMpsxszE5PXBuAJeNVqt1esfrPDzQj6c/J35N9JPs51zEAY7+sY9LTnp5pw1SJmtEpuP53Yvzil04uZzsYAGAyjTHVSScAR3tAaaq8xTQfp+1If6hRfEI6HV6WZqgTH5TVhBQ0DD5ibfg08m5lhxnV3jcYQYaQmHTA1g9pioKYU+kYdgNTVF9eGIaotD3x9NZhWvWWQjF3UgEqyj0lgqph3gI6qG83mzEAFu4bu/2IukAflBGvc7Fa/FwWpFYtiE3Kf2S+bTT7XHopiQGvoahBFwJM8zwF47LEsQgA+tckzkmvg9Wu2GRcFsC77w3J9GMQeoIQ5Ivkd4LEgCfmF5y7GlSt4mY6SZoFnIJ2XAkJtP5XBXD1XAsctH+4P52aATs1qZJitodzSafNZzm3WQtYpWFYw13nmZVtRL+Tz2GeasHrVdTfccK2APtY1dR0+m9pnV6Fk1DdcA+oiq5501sveyYNC6mqB+yUGFQbkAZFt9zNVHcGaRpL+1FMXJNtHlZZl+gaubWqjIaMYwew9DFST2U0a4HNer8C0rHpY1Z++DIQp8n51LidSh2r9BHCK0Zn8fFWOrMA4M/9YR/YTlm75+NKmFG679tiv04PCRJSQyaul2fw8DcgBw4pOF6ceYKBNBgGKK37nLJdNS6XhnoUwT/nU10QoqOPjj2c+66LRijIMbGoq1bTYDplp7se3GLMUapOfc7Przazml4cLCVxLzz3PVJaF5wGK96Vjdqd9MY9Zkfk84e/W98z8zGrwwNdInXQM/K0DixmkFFM72XTkgVlmS64UCbq2iWG+pgZY3yPWWaje/3xf8vdQDZb0Q8eg73HKufz1+d5ryem5N+W6ey17T4L4IXawJPPeKel1+RkaqCVrtmwBI1GQBvq+rlY0+dkCjP5q4OZTTz6p/V8kJvlgX01Lf8FA19/QF/6VmZtpSOJnbxlxujCOv32VufmCbt/XJri5jIqYm3nTnMfP/dxPxtHhbtrkLRWEKZVlgWreUuPuZFkOZ3wEbYKMl0hOA88sRUA8Nd14362zM41urMBNyR7KyRRc38fSRxvKm31EIUD3pgkoRWpq1zhwAZ84vPhAAgq7DRAJ2Wm71Yx2p6nfkQJX8TRsNsyeEAPQDwHAo4uukdgtox5MuLl8fDCFF6g0m8QYEFIA50KMHOXoIIXHU5GgonlBBtgjpFJM4jECF6sA4NPycUIjxM6U1IKprX1D5VUiqSeNlc9GA02wlJLMQkEcHPQGTPJhyuEGjwJ2o4M+8LmsKkXaQRgwIDHCtDRGCnAm/mLqOjXaZvBLgzdpWsjnZu+YXJxq35i6sLX6NCXxUfCmw1qyjaXN9A2GazaeApqy11k5FqWZmYlis7ggc1I60m2aD2T/tXQgAsa6gMHYmgkh6ZiAdrsDEqgHcXiAD2JXcmJkO30x70joHglkF+syyam5wEwJ+f6k2ALMbQFCioVXEZCBlQA1qUypkzE7E0d5SMGqS2A/ryn7ZfIuW/WtaDU70WpWo9WCtWkmI156LrTLSh0fjQby28I4niAfQAfWCGuQyTxrhd8Nhjv8CTbV+r+JfSgwdywGhGTkYyTkk+gLHCXPGYDLwJik2pIlAgTCqjRzhLUAY1t/lyesaRKOPxmNQ71ciLqKBU9XZVOge86a8dep4SWl2sliic1NCrOLX/uiJoYuQTuLgpLNZcKOLFxp2EuB7rT7gAZmT5lpDcAs6RLDiXopOlU3TexHlheO40BemPuxv38Ye/sHcfHipege9WP/oBdH+KQCNsFYLWASj1l+IwoCS0ux0QCMLke7Woo2YK7WnJnDMH4JIl8UpzFejGKuRknQv3xhY14Uu9VNTLZIOGYkm+VYikICLHK4mlmbXMfEJkl2sh5UuOnU2lnRLtyIzEZmowGG88GzkNlpWXKVQRceVnGDNWxhX5tK4krjXFral83PYZJKZlm6ZNelqMKMFLfYkkvYu9gmONvNLI5asbySHeakT7M2DdzB+WyXYNiatWtQyftNPjeyjYSl7akJFAM/dZvYEsQipqSdLwoxmwAqmBlURj7ensbJ08XYPoW/aS+qAISwZ5aJaV4ho7UYh/2pWD27vVLs7k3j8JB1a1b0TGmpI4cT4StY5pwBZPG+0GjV7a23DO01JMjL35iQNfwcAV+kjCjEFL9a7EUkVXXSubyfJwmYhUXN3s1eDTBTWyrhXM+K5KzsNRUNycYj242MJgAIhKwV3cABmi8BBiYpwAPWJiwo1gZsdKSyJZ9bE9iDi9g+0Y5zZ7fjjpfcHG+9760CN9mjp8tlfOKPPxkXn3sqydIBN19MsnTvx8kURxYy33D//dHdfS7e+74fiG9+y7dHtdlU2JdCb8plgQecr5YcHgf9ZNn0uiwus2xy2EmWl+czMTd8WQrNfZInZVJTrGTfabgo0CullufvKcmlPPUcnCVmYZJuM5Az+EcjjlrBwCqAEEAT5wyvhdcJIMReyvvMe6/2g8EwDeYsE+U1sSdzXuGZl6WFK2ArybwNTHnYys9stVqrBhdGmiTl8su01YWYwTDI0mvIRTRnAJ/LfgWbEkkivzJLdF0qnz+XEDWDBz4fxMpO8u//h703ibV9Tc/63v/qu92ccxtX2VVFMIrkKCgRQUFiEiKRSIgY4QCJsQ0GWxAUGkOUSIwyiQSDCGWSUWYkoygSAdKYwBDhBlMwijPCVbhu3eacs/fZzer76Pc877vWKqMocF3YdaWz7V37nt2s9W++//e93/M+zRkIPQQgJDOu11/XsFwLQE+eE2xbfB571Vi8nixeshHMMXAuCplIhqX+HpbvYR9XmQbNfOMmNuE0AH0GiguY4P6hvDgxbgtkXa/1uwXQ7qSCQHIMOAKg0k2lDl6A5/TjOmY25LKeoF7NBGpqLWoYmJZSIAFCy8PPtanBIIPel+zImmOLPUa96UASs9m5jgv8HuezU1iHX8MhgZw/JACuVSmgAMNhvg66I9U48i09cE3nYvcrk1uFXzYq895zrjVGuf5WfZlhvt7ttU6TFk5tjDyd9fvTTz6L16/fyMuc2lu+8WlN4rWRJnn6+3dg1dPw2sXzdBqzOcw3Pup/E5pRM9VwlkWx58aZalpKGogCNLqpP7quT2kMKvM0DVuwC7m+vorRcGwgu9WOPv7ag6FqK37T6giUCp53WCPFOc9GIWsWDSzmdEv/bSOgUCH+jrkdH1kaVbt9fPMbn0iZc/bZdAwLc73IC/jWy/LBShKaw74fbpqQElX2MLoysjU41++qy2SnlKGT2ZQtkoRBLW0cElSG2U+VZtWPauoMGPN6jg+t6woY1QCDe1kGWYXV7XL++NTCch2dmO+MTV5XqguSxTOkTnUrLGqF2KGOc4PD+1ka/LtoYAgelRknwyL8Q5kTUDJR49ccLJJHNuft05uBtOkFzvt7fqDp4MaSm83MJW7wFwhYc9CpYQsZKJmFsvG5CNNhrue4y4bC67zr4csGlUBF1YMp5cnfO6kDSvqec0itT5fszAJAWVsEHOe9Lim6yEw5p9W51M9qLi+GqdZNQNdkhtff1fxX66bmvUSD/TPbb3ANTQaG2MS+z57DalRDRoBlIgUE/pveU9iKyDjEJaB6lizTZO+/Azc/F3r1vfdHv25ws0DNd+Dmr//mfhHBTbzBWAy0ydJ8sou//Jf/Urx9eGPppcBIfMrS21EMS0tTmeApsGBdWtnhDrvlCUzQ3qCLYKkN3jE6mZBmr8gLlpoo/Q48YWMmFqIrrhPAqS6N0ja9oPEJWDSZDGMyHsTVeKSAnsl4LIP88c1EC8Swy2LpYBItvABGGzwI8SNzqukS3yEAAUBN2HGSddN9OgS1qJLPAVsVSmSPQQJXxMDEwgU4EY/C5T42q7060LDm1rtDrGGKcK3mUxUrxcYEMM1tqwefkootmzdYZBDH4TUGDtXFb4/MqlW36+xpJB8/gCg2nwraQLbMeTu5ltdRgAdJ8zAkk2l47jAmUy87cpI6k2BIxzV9ks6efhe+MFu2lmZtCYPwMi9wU6wyLUoU4N6AVIomwFand4zegA5sJyb4HUpGgvk7haEBN6cn2kNvv+vGaoFv0rOK3+fpczw/z+LxcS6j+PlsFY9PC6UlkjgMCE2qqqC0phtHFfLdGOq9ugIaAbqH2fUVC5SuP5vJAZvBlE7LY6gCJChKfY96cVBSJknXBENdTUYOiCL5OtOe8dOkaNvs1jHfLmO2nMeCYIslMiTA8Cbm64UTdpOli7wPloGtCGBrEEbiT9h3BD8R9gLzaj5fxwwfTNKs17y2Nxy79RoqmBMOlZRJwrpBEzEzGEsCIinckHuRIlgJ9fbGNEPRXW1vQl3IaTMJsMs9zXHqTRMelWdQHuBWIKCYJJ4TADbxuHWhB8iDv6KtCUhuAcvp4zPaIHfp3wAAIABJREFUPcawF04ph43Zglk91Pjo4h/Vb+uT54KN3XqNZ9U83j48x6efvYmPP3sQK5PU8vsHg9zzxSZWS8BVWAUdhQyUuT6WAfpMVjdAEswoM+fMdytIXnzUXaPkaED5ncAv+4/hsHrc8XOYDyUNTb8g5zAYuMwiE7afgcwzC/MSPBHQSIYE87PmY3sFsz/BT5J5C5bLYurNu2vJ8iYq2Y43OofDQnPXer9VWjiMVn6Xwh9AgWZRnxAvVZnMtzwvFKXM6TSeHAjRjVEmkUP4Bdy0Ty7vigXIFuYOAQryksxNl+gkVVgbXJ108T09b7IKSGcd4FmwRH/opo5Y0IQBOTRO+TE4ZB62sYllSuaZ45nfVtHvLmMy2cfoCrA8YjRsyR94OHAoF/P6fA6DsRfLXSuW6328fmIuWcdizqvQECKxeBuLzVT+l73uWONxNIIZVH6VzPNIzdexXOA3CKvEQJJYwzQiYDKIFt62HYiS0V3E7/G4xXZETE7kevinetwdurs4MF/nIoAtxEypx95IMqfud1w/GirYXhyi2ya4DjZmKw57Np4kw6/UiDvsOgpYoonGS5IDM75qxe2LgdLqPxx/KX7k9/zH8ZN/6D83u6mJ+Pov/pP46FswNy3hloVJNjyYF8Qq/E1KS2d8OHSlrdCnbusQv//3/h41JH7kD/2h+MF//Yc0zhl21CAw0VQTDL15Nujg2sZyUW+iTozNDPYzeGcGS/lpWqZ70GvWZlfSRxh6yJ3FsGPMAKoCQDpxnJppLOYfzQ2HAgFicT9h7gm8a2DX2buywLECBIvtWEwj5grALj75W2TbfE8y3+lUYZp4/hVrdT6fq/6RL14CiNUE4fgBCphzeP6KcWlrEdcket35TM8673X2ijzGaj4/rRW1EVfNIyl11iEkRe9hiWITkHOmGoMO9oBpToOwQMxiIEnKmMfg77H+ncFN29X4NfAEFhjUt+0Q94nX5W903ZK5SeXKNRLbltAUgd32IAY4ZX0UCN6xbQBAE+dDc09s7QSWJSXWOvqd6guun5QNKbtnytf95jWoQfB2zrAqM6uXut+XYIlCl44HrVPyHW+1bSezwnsRJZKDGBlXvB/ANw39uhYcN/dbgCLAmsY48wbzkse+ngmBQg6OgmEqkFrqC+xqdhmWNLfi6Qog02sWay71Xa9/pdoJpRTzzWz6FMv1Qs8eoDYN0wOqkwTyVVekRLWYyCyynb5rRQVjLmj6rmKxWMb9/dt49ep1fPb6bdw9TMVCt2cp4DvqAAdvslYQmjmd2stUAI3oXqUakZ2wAZKi4RWoJLukszUMTfYBXvmMA8ZMrtXUSS3YtCnxb7FvofmEDyohihvAG3t9EkbJ72MpQ31UCp8CjmpeUdNBz7zJD7AWuRfcf+4PcwZzFH7Mn376KlZLkz8ULnUBygoUUg4A8nXX0RQPpzlNv9vELhvMhnb9/JkoYYCY8UMAUZFaKkAwtypem7le+h2zQkvNxbMoK54MNOOa8tzIQoLvZ6iOXRLslTju+7p7TQH0M8NQgGV6Fy+WUz0HjB3WPKyyyptdwOz+EFcvJ6kGZA8CeYPqxlZLPHNXk+vYLR+l+JEFRErqmRN4Th1ytY8WTGzVJn7/suUgFIxz8R6M+igtfhJ4LAZ5WUyoaZHEhwIba82REkesZzciDHi7WXOS4ut9rPqr16r9X80T5SVNbcY9qLFVDY7LZh5him6AnJt7pbA8EQ0uQNRqMNnuIO9H+uUaI/Dr1WvUOWquTqWR9pg0StKL2efseQW1o2q2tLco0FXkHJQW8oL2PuMSiC2w0+MaRQVhveO4efF+vPjgS8pKYED9o3/09XjH3Pz141u/0a/Q/JX/+y6JvOeUq5P1ZqZe/Qv/OyI+iHfMzc97E7+I4OaxdZAsnU0siyIdvT/75/5UvHr1sbqmMKl2x05skFmm9935+pRfmEMcSLSuiUlMHW207a2jzhMLBqkl5QciZeU5tU0TZ7OLbmeTmyUSqr15ouC7ubnR54vb23jvxUsBlizeV9ckKcJgMNPAAOIy5pupCilYcBiMI+Hlk8KXwnC32UUjKQsMlgSSDgBxZn5RSLIBXfHvTH0zM3Wf4AAJ44Sy7GK28LXbLLYCGpCiAByYeUlFZL2iJf1l3O3/vlhHzJTUxJ/pwciD9UmR7fS+ftum6k6RroU1cQMVJTYQt69oT4VZyT2LQUeHuH/g/joQRgAERVIm1qlwoNDfmjErICqZowVYe6VjId7Y8SwlxpaVp5A1DZzlO9lFMjyKYX9oWwA8J696MZyYAXWroBT7V27YSKzX8Tibxf3DQ7y+f9Am5PFuE7Pp0qDmjFCflWTXqzUJoa3A/mq78aLYH7ajN2xFd9iODiDmEO+dGy2A494uhkpDB+ikcKX2RaYEq8sd6217F3t8LkkpFstiID/Wbpek+5dxfXUbH9yM42rM8VPcc3+wgWSTgXfU3ID5Yi4PsNV+G7PtOhbyUt3HjvTkzS4Oazz2WrHGP1YSI2+kYSZQtIs9vNrEdIm0HCn9SmmTT/O5ZFqHjQwyvQAMOtH02xpuBDWR/E3qt5iOyIah5pJcT4BRfxAjUkgHA3W08YslcdUMumSJKdjHPoLezGRQE/w8+XTV6lJhL1xDfsfgOwgU40pjHJYmrFGNJXyHiiUhG3nJCAeSusOW7Mb1qBdXCudirAyj14cd56YI7BdYI7A47t7ex6vXr+LTT97EZ58+xf3jc7x68xRvALkZv9Aru/1oMizoGjYPdgeEtCgJvRc3w05cD8zQ7PP8MRaQ4ZD2C6iOkX3aQrCZ0Ag5wPQUJUABMoBtAiUBH8XgPkYbWbecAMubsljYlnMr/ie9RUuCVUWdmxI9s6wbgEjLaWHjzmcwc1ditQCm8UqdhmsEOG/mMQAJoC+bIzZJbIjj+BiQSQn1gXHBvMAcgswcQKHH/YIxLpIH85ObQgJt2Qw1yKMYa7DL7J0KYA4gxxoAgCYgjfAQ+Twy7WXwkCeM72Af9LtuzrDpYdw5bA1Agrk8FQB77jtsVvGnYodvrgKB3KihiUHiN6ekNNcWiebLuJrs48VtV3MNzxXgPSASTLRODxawQffNoS2m5ps3q3h8Rh3AcXe8WQaEb5Cl77V5Hw9v5McJwxqJOuwkmi5d5O1tXp+N6cFWJ9hYwPDd72ULsZI3azc6pJQvYbPBIGQD1ovDAdAIdtlWTNT2oB1dnuVuE8vtSmxumhwAT0qBZp5O7+x+r4kx6e2AWq1wKMcW+SzedAMBmvPtPBabuaxS9ls2mgY/8SprdbjOa607v+3L/1r86H/4o/En/vCf97MbTfziP/il+OijX1F6vHzMLtjcv/ngJj5kzJcZWBKH+NN/8sfjB3/rV+J3/M7fGcPxta4bdUgBTQUKUqtUQEudhxu39p0s0JY1WmzLDQz09LjMmqaCatgoKsCG311bhk7NU95rxZaTz2WrFZPJxFLD9KMsNiCbdrHdNwTYzOPly5cn5UQF8NDgxD6nNpT8nhjFAEi5GWe9BhDiPW4mV243piWOjoHnvcu48/y0WMz1dcQ8q7mDdTTBzd1WoKvZRG29Lp8E2XEcbmc2bobv7MFZzZk6vwJp9SZt2E+saSu3iy5YRLYOWcVAahN7kdZ5cqwnNhTXd4/FigGsAlILWCjwVoFm+Rpi1+6oLw1YGKRp4unxWczrun/ewDcxm801ZxpUAiB1unx5dwpUTMYWrwuoCJBNo9DMqNDfw7pjPq4mjixhcizRcFQ9SODYdqN5mvm2Ao74Ge9HmjmH/OLli1P9WFJ7fqeuOXM9IC7338+pZeBqsOCrK0kmtb7BLMIRmcs435uba80r8shkzpo9Wx0zGGsuwObi8ZE67Fn16HvvvYyrq4nDkpj3UB8leEc9x4aCJrMBPZo6beRdXsMWC/0dlgYG3R36RNghphwQFOwli29oWlhl026x3MXdwzzu7u/j8YkacCn27Wy2UK04ncGep+7n+QKoohZn7UJRAMh7UL02GFLj+rngmQLIBWyWMkSS6IN8SwGeADZZ6/g36xL3t83vIe1WQ9O+xazF7JmYy6nZ2FsAzCD97/TxegUEcvhReQuKOJGNk9Vyrvf2HoX9g5luCipSuvkhvv3JXUxnNPP83Gl9LZqEmj1NXI0czMJ/A27yq55vTJ5gr8JxC3hPkKtoCX4uzBwcDQYXgTgOp6pnm6+8BrUY67aBPtd6qDEM0relZCB7AMICTU/uBfeWelzNos1GHv4ohfioYzr5hyfQqjk09gLKeZYEdEHiUO2AWsY1aLc/NjhMroAC0AB3Pdd3W924ur6K9eIpw7BSMq4mFPvMifZYaupoT1PJ3zT1Cgw0UHxS0uQGruaZmtcLAJXFWXp3WlljKw0DtJ6H+O9aIzz/nOskzs3rSLFo3bA229TzRwGMReCpf+u6JPBY7ErIOzxX1bBSfZoNvktw85L9yc/V1ElQ2uCkqMun/bwsFNJmpM4BILXAVL6HQuhMlHBtBHMTVjEvxX67zs1zekuNIC0bCW6aBHA+r1NzEqb++DpuX74DN31XvtgfBjcLxPwufH0nS//8A+KLCG4COHRGTP5OkUZa/pN/8sfi008/yo0p7A1YOal3ULIfMg2n47o4pgiwz5lcwNSBMiiGLM/Fpyg90ezOvhzFVBhPruLm+lrd4Nvbfnz4QVfFP9/Do8leh/U5iObYjtV0K+nLbDGL+XLmTnYGvwAcSeKtgs6J0HRSmThtpGx2ExtXwlIIoNBmlgR2NpmY4hMGwUYYxo1CZSjI5mLmAFwii5E0ZpcBOLBy2l0FNCBltITAhQZdVJF4Gst5zE61N4oSpJFhICXrdCWVlpRcgJIloQKbkIvzsvIYXJ9YXjCt5EGpZFanYorCv2Lyd1dUWZa5GROuBFDNvW4o9LyIpiAnB3/JH1zgnByIsg6QHFWgNOfcikmLxFFYAQBp9rVBRk7iNBYA3LvxLQVaJwa9YQy6dPHpmGIkvoqnxUxyqM9evzJo9zyPt4/Ihpfx8AyQuVHCsFLjV7CWSOoEYIHVyjlz/fBJhcHQjZvbVozGLHT4LuLFye/BOsOvyNfqcJiowy56HUxDUkIPMNjcCeb43vu+Qbz/4XW8996LuL29FhsCcLPfHwp8htW8XjjtFNkj43G5XurfMErw/wNEWJF0T8o94wgmJmMmi4KT8XarF+v9UbJ5xhisBFLJ52KpzgXsAqrgUSTfdxjRYsshz+e6ujhcwybGL5SFvtePMc8OAFKBlWIQIGWDmcl1I6iEsca9puChuOT+swFSDFSGjeE/aqYcydR8tareQJ9YN4yto1mFGnlHuAtsHAxoyieJ+aZ11MZrgLSXr4NBXE0mMR4PY0xXfgAwZMaIw7i5fst4mD/Eq9dv4+PP7uOTN4/x7TcP8dndLN68ncbjwzRWs+c4bueqAdmMUFSSwA6AqST2gTcJk+GLk0cbY19MNJ5Tji8N+PtNT4byzhrNFM9MvXfzwZYCkncruTqZ1xSdGbxl3yt7XIrdKNYizw730d5mzI1IstSEEBPPwSaMG9kLrJEabmI59ya+QBYY42JWDIYxmVxbftlm872M6Xwe8/lMYxGWpu5QAhNDfG2R8XZsmA8wxxl28bNVIj0yaQptb/wBWNkgyx9Um4e0E4AKqSR2BwXZa40QHJ8b/805aRIqgFPNgwyHUrK4AXd+wYU6DCezKap4ZWO82eMDuBeYibJgf1zL/7LdZRJFPs4cbgBi0D/GeLiP4RBAZh/jAcyNo5pbk+FLs1Z3S5170yYUpCsPTOSm88Usnp+QfLdl4UGzAmYw9gf7Yyuep+u4v5vGwxPPMReIZ4DNFAydgZ5Fe5+1oukclGw+kE9pO5bHY9ytN/H4vIhmeoz+CmsRb0lhAG8BHHcEwe3FqDkghYRBC6ODjS/i+U7EGIXCZCj5dSsOer5fvmTOP8TTE40fWK2EPHi8s7axySf5fTaHQQd7jRviuZ1Pgxm7uJo08e/+9n8j/vgP/4n4g7/3j2lT0e0N4+u/+I/jo4++EauNGz3fS56bjN+GwLAj/hC6mPHX//r/EO9/eCOggjlYvP+WN3O1oZO0O4HGYgNybpffr40jzx2/yyaqpO08TzM8J/eMteFpc0q9QONUa954fLKFKDCr2IG1AWaje/n3VX2SmgxgQh3EewEIyKezApBkJcJY3cXbt289h15dnRiXBcLRvGJdKFaN5Kj4xUmCeU5IZ71Ss/QC+CuWaoGKZse04+n5SWv35OpK4KbStPP4qBYKPOa1OM/LIB/Vi+1IL+mlQa9kL5k1SUNvZ6vf8gNOCTuARYVlaN4Ru9tgcc0XBRCc0s7T8kLHIgWEU+wLUNVXeoOSq1vaWizWjYJp9umVakmk5O34Ve73ujc1njgvsWQ1JxtkNqjAmj7TfyvgSEE2ZjmV76WBTMvTYWehELLVy7nxbTblRgCk7V2cYA7ITI2rezG03yPvJfAwjvoeYI2+Ly87Us9XatR67pZrpxljqtMdDKe6BK9IwKN+X6053p/zenp+jLvXb+Lm5krgO3URUOZutZI1AmxKgG/GNbWivFVh4dNwvQiYqrFcYAXXjvleaeDyggdMApw04M3v8301xUeEHhnswZ4Dn2LWYgG+eAln3cTPqt4HnN3u13E4AMKynrLmjwR++p57nyKhuiYNB3DKKopQuFy7DJLTYHMdVkEoruXYc8CU3ccSS6C5wWaFb7epHc3257xgfrPOOizU+wgCXZkTOBYaSYwX0tfxeKVuRJFy92hPTkl7MYzOWlysx347rq4GcTWyVUX501IvFMu9nhc6sAazvA4YzHKoo1h6x6MUcVL9aDz7GeDYBHyORvq0bZhJJdTRvADvez25kk+rrBKC+zbSa1F/8t/MQQrdI7wr5zrXBGbu2hLDdU55YhLERwOXfY7IIgpSM0lmu0b5tIlh50UqSNw8YgxuaITs1lq7xldjqYAUclXvl8zxAt4EwMOMTv/lkqXzVSCdlH0OBqrPAmX5GdfD95Exa1BU83jOh/wu80fNE5eogwCdJADxtdZpKbDEbvceW/XZBaNe4KWaPm5YXYLQAsYzG4FnvQLoLufYAiQv50aOuY7Hlgqe08Wil2T/7MNZTUGRGsqSrMt+mKn6PEYAsgtEFWsW2yr2xLJK4nxtGyKiVAKvZXV1yUgtUPdEnqKG7Y/egZufH8L6nvrL72RuZg/1xNT8//h3ncGZc+Pv8O93zM3Pf3+/iOAmG6wOSZeYOuPFsj/Ef/qjfzA+/uQjLTA0+0gkN8jBgAJU2qmwlMmkwEt/T1OTQL308SOkRnJfAAsDDDc3/bi6vo6XL9+P29tbgRpsQuTjhwQGMC8T5SynMWMCxg1hIPw3nT4KKQdkwJ5k08Z/Awrgz0T3GR/GdQJzZpltMULHeB2ZMiwG0oMJnUE+Lim5/S+RqNNBhpVDpyk2bPgzBVI+PJ1o2BjAFE1D8EHroFALPg94BxryEXNuoFToTmy1UQaIsm8fMh2YNva8tEl3q88lxPPQwR182nweyYRZVmxkfS/Ys5klKfcfeZGagdk0mKlbisPCoU2FwCfLsimKNl1CWvy3ZyA0/TvFqDjGsTN1kAXMMIBUFlQ+W+0Y9Qn16UZnTLgOm278TJFt9hVQJCaVjusQzzCVZouYPT/qk1AXOuyPT7O4f5rGdLGKt9OlPZYw+V/BOMPTlHHmJGoWPZuHm71kbx667aSOI9tBhkaXc6Lrh2QakFJMTBhYexgNACHb2HWGuockaY9g7U2G8fLGjODb6xuFSg06BARQvK5ju1/Ebgd7Ci9Mjs0yQFijhIMIzAREh/mzgbEBa45NTCtWgFU8IttjHJGerm1xsNmvY758jOniOR4X23he4q9keTlFOR6vB0m2KagMwtEJV+J3frajrQ0ZLDlS1DuE6EhWDwMS30i6xgluyWQfqT/SMe5RBkVBuZVMHGYSmyMzjA9HwJF81BFbp6xcDD74Zc7NsTSKMaTNL793DqpR+ArAQqdtlmy/E6NhV6DMaGhwFWB2SABRn2eHZPeF5Gh4Yr56dR+vX7+Nt2/exttXb+L13X3cP05jvt7FDEn2Dk9Czon5ox0o6whJGA3G9ikDpEJe3vPzQ/+haZMf3Y0WEu+NGTaSVMPigKWngIqeaYCMHzb9PIetTnQZU3q2KapX7jbIf8uJ9WJG6FmxpYQ2YHoDG2Eh3xYDVvfEPxLjQwFQe7HMlwu6+3xuxNqVBDnszQRgxXgXGwMizB5wfamwi9liepLtiBEv2ZiBbaVO8oa7eTS9djT9Dgiw2bQArGxYCNnRs/KBrTEkQbfdBAcKI4XGEg2Ffffseeni0qEWlcIrILakfnpNSwDZINqnluvZjXbfgIbtDpx4Lba7pPtmb+4VRrYXuAeDEnDz2NpFp0/T4hjr7SqmjxT+25iMd8H+fzKKAMgdD7oxGdMkOsSou4ndAQuIJqaLJmaLJqZ4bT4tFQI36o/iQABC7GR7gEwTcPvxcRF3d8uYPh5iOtvHhvPhPsKO77fk3cynN/I09OgVbmLQRIxNk42n3S4+Wa3iYbaN/qKJ6w0D0aAC6b1kndD42LBxoUcG43wAKAUAxXvBfD9Eu0sIyCFurwbxYjKQL+z8eRcPDzRCAOAO0R91oz8CzCEsZRvrJRt0N/DUbtjBKqJBxmb4GKNJPz748DYmo178wO0H8ft/938UP/EH/zPVBDzpv/Rz/zg+/vibatBoA/c9lJbOGG84Hh5eTUub+MVf+vvxyd23Bfww5+q5HaQSITeGYvanN2VtkgqAdCMgk86T0VLfY+Mmhhk+gTAoRwSHIC1u9D0aW5ZDm5XDhrDYhdQ3BXzxfYCgUqXYh8xyR7FGkYwn4HUC/DJ4oTatbP2wuOH54/1qo8rxFaAIuFVyUic345s41GcxerSWrVfx4vaFABc+isFq2bjrOTUFj4f47LPPVN8AqJEKXWm2MEgBNwsw4BqagQaYBiBh+SrsLR+jZfQABsW+rGswRhJ6wV4qYLJew8whM1zr+C4ZnE6cRoJtaWvdt9qgF5jDVxh/BVbSZPZm3veT1HTOmzpDm21S7peWSgMmF6DBNeNYPJedwVP+m+vC+wJmMD9wLLwfYCigH3UwY6gA7+nzs+ZAGlesX3Vf+TlsSnlsJhClIJ0MDGJ9KABa3twbpPIGWw0WwC7cqFnKazrZm1Ac+9hvqKkJYiLosNdPKfMuVgu8c8wA5D0AI2bTWazkqemxst0Q2MU4ZB3uqxPvYDhbAgj4IASQQLeWwfAC0WjCcb3lnci1YyZVQ8x1roEQ442AzUywii+FvdX2M8Y1wPdZAI+AOrLF2DdYmUVNTfgj6yE1HI1o1l3te06SYftPAw7JU1RoIDU+57yNI37IAnYc7rI7HmOxWcXTdKqGokFchzquCKucEWJp/3RsquYrM8hRrEgWn4xnKaZQjCmAxYFvBtlozo9Vf1Arv3nzEPPFNrYJwlKjlb+mPEvbIYuu29tJtA5LNTdNkKAOYT2317uAMRoc+F/KdsCvY1uw0PeYH5B/tzse8wVGWdFlayOPz25Mnx/1jEgFhM2AwGgS7w8x4nc63bi9fl9euxBCuKaydaDxQGMT4L/fj7dPd9qXiQVP4E96tuu6AhhC/OhMBIzyfgDO1OJI7ZQXIJZmJ+hzcb4C8VLV4tRzg4Oa71F7LbECAaSFrGCGIHteGpWqO/CCTKDOYKK9j2u98DxhFmetDwU2VoPEUm6HQdZzrKZCftRcoGO/CDS6BPHO87331pfgYzV1qkEgFUw2T8wuNYO3mnIcM2tGScyLzXl5nnU+9T7VsCmWfzV3NG5QNCWzsuZhVcHZCMNeR3uEfG7V0KB+THXEJbhJE4YnXn72UhK6UYbCin0wP/y1DNOak/WV+9Mfxq3S0r8sq5p3svTPj2f9Zv/lO1n6/88dECONjZH2l5YYdtv7OPReROu3/FAcO3gkfXc+vpDgJh4oI+Jn7OnIJPQHfvj3xevPPlax4lWPjQO0eAC85PjBwCJlO1Ofx6OhGCXD8SiuryYxGY1jiFRuBHtvrE1Af9SL9tAyEDp8yDNIoUQqQlHlhF+AoZ5lvASp4M9DNzR9aNQ14hMp4rGlpL3DkY0cnobFjgPANHsUIJO0WzEZ0meTVFSnT+9jt0DRy+/S0U0ZJGeqasreM+X7AiNLEz7fSONyyW+RBQHmSdrbV3eSP+s0B3mA9ZTq3IpjsQgAcAWW8LcuyAALBWIpdbeYCGVYnunSuvasHH59JXnbiM9pi3l/lE5+5J4iqYQpYXYV7KM9G9ymr2TfY0wzhRcCEgCHfTJhcfWTCdpGct2KuOo2cTPoxg2glPymSCKlyOhF03fSvVI/AYdXG8kop1OYUDN5V72eEuiziLkkQwTnOHkUnzp8A2HAblsDefE4VASDaQIPHJqA1+J4PIpem7Rqs/4GAothQJnBiKRfnWE6srtDtPYohkl2tlQXf8XJzY06txRXMMUAS2GZUpSxaec6bvGtYjwCVq69CdP4Ubo445JjNpAA0xYJvYJ88KGVvKiJ7aElJhZM6OnaDEx5Ys4WYuGt8H6UL+gqdurst+OQnkcacwISizfpdGcYSmKU5YIvY3rGzYVMdDC8in7PoKzSJDP4CPaZiiTJh/GDgq1HcdmN1k6muHE4UnjixSq0j5JMhRmyEZ4nhT0pvdDPFcXqUWMXxh/XG2NwCtp2jIcGmke9Xlz1sY1wwJfmjF5t/s3SgRH98PgUj4/TeP36Pu7vn+LhaRr3DwQBESwwFXAjdgMlC3OWLBookvHPA+geWGav1Hm8vAbR6fZTNpYJ3vjHwlIRc61xN1kyMoceOKTWwT/8G0YGGwhthOXvxDObzF7ALaV4l/etGxoUe7yAw4KwNrDEqzrPCj0AGk1WguSn06dYLdl0IvckBMgWEJWCDruRczMj1jJvhxNwTWAU6YglAAAgAElEQVQrANjvxYjewzbtHFGU67kX9sp8oHAAPry5KL9df60wMs67Fd2DU15tkZnex+YY2iMVwB+Kr8YM15CkXs/L/LdBzkMcFMBlvzLBlhS8+IER/EaDh41XeygbEJ4lSfpMgNV9UmNGwITHJPhVpZZbHo+kyWFsPFf4TF7fNPHiRSuuJxGTYSuuCfDq2+Nv9jyMJU0sGPm5QeWKSLJIii1AxDpiuYFBeYzlJmK2PMTz8zamT7vYrTn2fvSv9tEeHOLAc8CsK2auQXCGD/eC/2tz/jwZi12s5puY7/fxCAi82sdgaxk16fPHXSfWpJuz/gRy/oMaRTT9mKM3BwI32jHq9uJ6COulidaoHZtdJ1azg3yGYa+SZkeDy8BAJ440+bZO7D5iQcA9OzZiqS5Wz/Hidhhf+9r3iTHNBuXx7TpeDL4Uf/g/+CPxZ37iz0bDhvt4iF/8h78QH3/0UewlZSd473snUEjPKust67G6C7v4e3/vf4vXrz8yu6RFo6evtUHMuGTuASZZYkdD1N+vDWL5UBawVxtWfq7nFRAv5Zxs1ATCXzB5ilGjo6GgyTEtqxYavt1eLFc0ySz3Zl7k0Fk/YSeqnjiF9IQaZ9RGAE4lhXbjF7B+L0ln+cEZHDRLi9fVWqI5EwkyxwJw6t/XbIC35GKu17Yfo88H9ukcqfoRtjBzqgMJHx+f5PlaQK2YO8m2hMkKKFLsJ71O+iuWxNyb0YOeQfmHi6WlHOZTYjfHxfx9kh7mufK3vL5hLgY50umZfu8M4LnFZMm7Q3s0RxdrKsFQ/759hWVVsd+JWcmxlxc88ytAIOuLLVHMmLJ82uA210akfV9m+a/yzCjgRKGBZmnyNz4e2Pnn9HfJ5LFLQYKdnnaqJVJCTgO3guUUjvP8pDEkMgByW3mzYtGCtNzydIc6mi0Fk5i1Bik6wIySt5Pd6YF51POsayZJu1nH1OtmLsKEtKelrW3O4CNM94eHhwSBsDmwFz7gGNfw7EuYElLNTWb+630zYAQgTAntyZIr71TWZgPGrjsqYVxrTAI0jGPumYJGZZ9kVqtDMQ3KOYTUjUbDlvneAO1rs1ENuJ5foxjAUgixXua66++7CcG45/1p+j09LxxgOF/E82zmz+dpPDw8xsMjzfx5rBZuZqk+kBdhBUpCxuCwDzEYUpsBbg5iTyNuvpZ36HJBeBwkBS6eQV/GUa9Lc5761RZV3HuFNPaonwHlsZNwIJfnHzc5GSvjESCerwjPNzUxz6LHaS8m40l05L9tVrPAJ9moNAIY+aR2kjVLgtCyVBAD+qJJst1Gu9nq73l/jsvj6AKs0lXxcVHTyh8+w6wEtp3miMoVoGnIGGc8uanOsXBfxhPv6RmzjEOl2sO7gXxyPMb46ioD9mrPZzWh5eNWjnDNFnMC2viZaxLAdNkLtLtpEbTR6558fbPJAMBf+CXPvpLgxbR2Y4Of19jmeeX8eHb0HhdJ57Iz6MKUBPC1TRmAos4JJm42gHl29EiJAGFgUOtZhnaJ4Z9MbK690uaziczjUs0YXtMAcDYlUnGpoLacs3w8XmPK3kN5GnmR3NBwaB73g32ZwVzGajabUoFU91XS9azHpDJKP2CuF9daknyUavLeNFP0svnI91QX8x79YdxAnHr/S3Q9dSx4bn7zm99QDgEkCwUIv0tL9zz8PfzR/JVfvq8EgVw0nGh8+pB841/83++/89z83Lf7iwhuyjNxiJG4N/R0Dn/ix/6TuHvzqdKqxQqT1LgX3R6LJTLPkVIT8VAhOIVCiGKLTqNN6quAYzGHyeKOIMEP8v2Sf5UZcExqkoUoyZlOaxPrTd/dYCWsw7C0DBqwUiAaxe4OqUgjQAm2ptiXSh4nDIjX28aWLqcAU9hPptLbCxQ2Ho+Fk/q0niu0IUFE1bz2C8y8QJ17Sblsmm0JgBYjOpGwIUt/LsYlMu2IPsAE1xGpb8epbzJ9Tm8+JSPnwi5fHLHizinJUshkArl8TSGA7fBSs5yUXhfMSsmLKESE4gNW2mTcK2ZKR5VUnMbh0cSoWZrhhzS5h7ciGy8K1J7Yl3ggNvLg6oh92gXYUADGIVarfczn21gstzFdPklW/jyfxeN0Fk+zeTwvFjFbAGIaVN4oyZl77c23Q5MMHNmsm+JsqCJfqeh9NiwAV9gRUMzDWBtowRIDTN6NLODIGSjautFlQwS7k5CMAX6NCbIDrhHUQNGBbQASeqrJ0/hijO0EUOIRhSSwLAkoWOXVKjk5bEw6nwcB4wraSi9G/nYFsIuEGHCXtHIlVq+V1A5TqlIWy6fSXdgsnFWUM+QM0rYwspdPFx6rBsJh+0q6KxA9wxlUTHLubCocAsT4SrVwSvbsCyX2HbCRZK5NtA/4RrbAM52KifgM033GknSB9rMzoO5Gh0BnAKsspJGZs6Gh8z7o4dHE2IHVi2wSGRqbHtgDZqCxUYLNQJI9AQGAl3ePT/HZw2Pc3z/E3f00Vsj5da0pvNMXCiAT2fGgJw9O5h+NC4G9ZctAAJKlXE3L7GSFmenUgf6dFiqZTNpmsAHEt+nCPEhzYXWpXWC64VDLaPmJdmChCES2nFOd+ZMEHBAI6iObf5wPnCwpZrJYyen7uzWjGGCv5MICyjIsTEDfkaCJRd0Cs8i1y+H+UDyb+Q2r8sAmrWtwk5RtN1kAFWGiYKN5ZmFIPp8yesZXMU2bQ5rkVzMnN/WMD5iSjKWtvNnwXDWrggKb+bWOi2tFqquuD3Mk6wzAKaxNbWDYgDKy8F1i82Vf0zQidbNG4RlmLdKdJFiHz+gwV7NZw/+YAI1VbPcAtNsYjQ5xe9uKm5uOgr6YwbdLxhyBOt6Y9AmjkoOIN3ZsIlEsMN7evGnH3f0i3j5NY7lFCt/Xp/YPO5Khh9HpkxTFsQhO5NuajQEyxS4AQGPM92FzNrGeL2MzW2pDtGFEb/E75th2sW93YnXsxhrf3N1WjdfukDTmvvxPB92DGaryJOtEVwFzrVi2IqYApk+riL03Y4dALssnYxrZZtlKpNxVAVGeP2C5jycABgZeYApPnw7xwfVX40d/34/Gn/vJP6e5gTng53/h5+Kjj74V+7U3FYC2JfH+zffcNGBoOwye23X8nZ/9X+P56Y3HM4g4K2UC+GYHJ2ivjVx51Xs9MpCUkrjc+JVc+tcCdd6gE+yVbMv0By+GDr/PCKd2Yt6sNGIty7mR51iKNQPQVRYNrjG8kROjlPlfLEezj1ivYFxWLWGApmXAU4CZG0gKxqA3nWvdJQO1AFLWuOuxfTnN8IuTt2QBhzR3AJHv7u4E6jDn13tyvtR0nO+LFy9OKdglzeR4GCfFkOM6FBhnyeU5CVdsWwLO0ndXfwOglFLP8qYzCAL4M9Nxl4VAsVGRZRvsI6ncbKdi0RbjFkDEtdZRgHWBOsWU4vdKWtofAPYZVJUEf+mgF2T5PJcASkz0XAM+ihVcLC2Oh/eABMC9qQ25VUkG2Irtq7DOBDrPjDmzoeqecd/5G45HRICUbfMa1Exaw7BzUd1haS/XqOSs/FyMK+rUnsGXkszyPuXDaPaWazf+llrQjDWY5muBm5wz9eLtzY3A1QKBAZ5hp1LTAQKLNXi0p60BGd4nQ71kcwUY5aXYY6uAnAREs1KWEgU/6VNSc0lny78Vefc2moPHnUBNrh2gippvKUfmGqY3eD1nHNvl/VfzLsH7AoW5NnyUdNueprDqHU4zJ3GeRvZiGU/Pz/H2gTrnOe7v7FVL41/eyulZzrqg+w1TrdXVPkZN5UMTEDGw2aJEMejEj7ZpT0WTkHodcLxrRVgPVq/tBm5ub7RnUSChajCuvwNr2MeV5UUxw12Xu96RJ+ZgqP1gsaNpRmp/l0FkXFeB5fuNft/wGg1nPDGd6M4YE2AYazdCv4ONm7Y2CU+wNl0+g3WNa27R3JVgtse3LRy0z0nvLM4d/3jOiXsg8E5AKTWV7xvKJYYZ19wMS3w7Pd64f6UK26wMfgow1p6QegsyxFj1LPdXHt/J7qy5/GQFkOdOqJTA7JSRu4GCp7FDiTwnp4wnWY8F5NV8xjGxP6uwID0/uS/0/XHjm0ayyvVKvc85vQDP0/yfoUNmaXrdsxVCpr6zX095+6U9Sx3P5fHVunFeVyuQz43+k8XRhT9oMTB17dLaQXM650jdngBtMW+9N/IarfNMz9Viu+ucE9x88d4H8d73/YCCTNkcfv3rBW5uRGB5B27qEn7Pf4i5+d08ynfg5ue/ml9McDOiM0KCwuTKArqN/+6//W9iPrs7bZglU21hQG02kgMmzP7RoqEONROa2U5iQoppCQhJp9jMCAUmrG0oDWDkIs5FinxsMOEGJMLjRmCTN84K8tDr2jNzT1IwUNvBvkMmL/Iz/o6iAR/FfcQSQJRuJ8WMk/wkz2ShSYBRydGSbDiwQguZhoB4S9qcw6p0ijRhF+6QmnHJRtOpbwYSDYoKNM3ucQcgTUAeYd1dJy5ncE6hFckFzW5fhjK5F5qFeVI/dFiEnfA6CW6qA84Gjw0w6c2+RwCWTu80IwOWH/JcABm25IASLTyV9mbhiS2gT4pPrqOv+QrZbvqoAj7DYoRlBtsSkGar++nCV/c9mUxsJhVakgXZILvfLDYFap6YafIc7ERbPi4OT+ojMR4RGEVgD+xfG/53Rtc2+cajhW4f91rG4pbjq4vYdfq2CmRdeO9gOdeSuOwFrhM8BeAEkE7ha887MYYFlMMcxrOVc7X1AT/Tf1Psc+0osjIASAUE3WPYDozpBNR3a47vbJRNseUmgMNTzFBJpprSJ/EexL4AwLDrxoIKRG8Ci4FZrDolVortClBqHyKDm+Wdmtx00TmOsafYV/LnQcAm/U1ZJBhl14dSQvEclLUExwLAat9XybzVfbefK8+wGKxIsmC1ULzP57EG3AbMlPWDr6WN9h2Kw+acZ5/nFYk+Y2+/p9AjRIdureWhyOHwDYUFzXVBbi9AV2FV9QmgCUrLxoC5LEGNk51GLpN+rP2h6+FTrutlqBm2KhsrRnOZt4gXbYmWgBLAS0sVXcAVo8PPQm1KJaWTbNt/W8WenhfYijvYHs9ifzg51I0TBYDp+bHdhJg/alik2wQzrtjNWP0yJlwcA+TuwdiQkzGfcc9k7OACfduhGeLQMvEKCdA68N+8sy/OvtI/5b9lCSEAK8C4fX+b2KTsS80j+aTxO2ZelgwOcEzzLoCm/ErNVtRqoaRaA7c6L9YfjW/p9ZLhYkbGAaVFw9yCYHwTh9YuWm2883imeO7hSbJxIU15F10SwwWsw+jrxmZ1iNkUcJOEYholbBLsCe3QoE5sdk0sV7t4emzHdLaOxXoeu+M2OtlUkRcq+wnRJbi2QqXigIRKm0YYm3zyuk102By2e9EG0FwvY75e6Dqh5u8iq5QvLOU3Ca8MW7LZ2Qhuohk20bseKfhrwPra68ah143dETBnFU/4uAmAi9iv1rIsYDPZ6tCcgEHOpo3z8nhhXSPNl4M8Aqq2kf0x/zDmPI8TqLecH+JLL74SP/7DPxE/81M/E20AwzjGz//iz8VHv/qt2G0OZt18TwUKJbjJiqj+yyb+3t/92zGb3mscHgHOaZK08CElAMYb2PIHU0BSzsHFKrQM02xrg32e12qjLpZdJcRqrbSUssIWmLMKhGL8wsK0HNSb6QqGEssmU4xr029gxU8iTQEYgqXuKKCs1lrAINZ2QaXa3DooxEwgrzHevDK2kQ27USSJZDJFBcDC4uoDAjKntAVYFOuuwCExfZoQuIlsUzL4i+ALXkesqDHet5ZH1zUo2fyJiXlgDbAUucBNrjP3BMYbazmhf/X7AJuwbsTcFKPQH5wy4GaBBufXN3jK9wcDn1eBd8XoVCjXScbdCITjOGWhlBL/Aov52WRyc2LHsmgAVuI9CguLUBwmM+YzNXhSkulzMxjI7yuVvY8f+ZmVyjlXwEiBTayRJeXWvRQwbBUP91veqxfJ8QYFvUZwDpITJ8MLAMjzt0Gtqt/5t+9ZPtMJjrMeO+jM72uGK6xnPzPUxwUoMA+IGSr2/t42TKlO4m85ngKZfW+8zlKTF7GhakDTrl2jsS6axVYArq1vpA5AQYL6A8ZkgqwF3NeaqyVSYKGZcgoGVaCQx/BJ8psp2FqfVe8m+Fb3T41inlFbDlQAnFLeExD2cW31nNbxkqIOK5PjUtDRHAn8RtkF1Dywn9/CgJ4ts3GOmgCf0E1MH6kxsdyyPY6IIWn1kNC69mgoH2j+s56JUUtwELY/IgP0op9s5iISlITcW4gmgXSz6pzebksYkScywEaMufTr1z4qWZucP+Aoc6QaButFAufY2KAsGOvf9j8FiKXp4mZDgVN1zy5rJeYlvUcyeFEcYPXketRz2X7vUDeNJ+aknMs5PsafrAoSpDVw6eAmBwO5Iat0dnxk0/fWzGAzm5WDgN0WjMqN763B4QQAFTwF234o8I+daDEoa14qcJxzE2NdhJZqWHvPbCDVDEtdE3mHuvgWaJ73iXOoZxHg0sQF15tuFHiPbAAy719J78sOQozHrGu5Tqf7kPYQaahUiiM9f4RcZslcjQ6vi2cGJcdYz1J9n++56eJGGc+OQVLvfwp01b2TosD1nlVSNMK5zp1TiS4WPXVyBg6ZWXtel+v1qrbGI/zF+x/EB1/+qsBN7vk/+vo/jm9+81fE0n4Hbn5+fOs3+i/PzM1UapwG2ef8N56bP338p7/R5/Gv7P3eydK9cy8EXF4ymbK6WawkQyUtXUYlYs5s43/6H//7mE9fK0jnsG0b/NqTeghThgLDKc4wkZi4KqTHwE52ZiUHcPoZ4KQAM35/Q6GBlAHwiDAIFjCnmFcBhem3u5oUeeIrqjBQ90b/wwYTWYJhQcBFNs8s8PKzQTIvlpD9lhRkcmK9GdxE0srfeaFstBHW30vGmfIIvvIzQMPcdIghlcdx2sRr229/TwMrBglcrxlQ4o+azkgsBP+AnRjsowSiOBOAiJzktYlOoEmAphYkB3sARAgAVCiMgTCBr32SLZGLt2M4hClFwUIXjA00ABvXeBmrNQE+83iadmO+WMfT8yyep4uYzlcxw/cR1uGCQKVtHBf2lNnBpEoATixX0qbxAe22Y9wdCYCzbK6vgCQKLI6rJD/cEwMzhaAVhMw19sI/7iENAdjsieFwPRnH9dVI/w2LUZvGPoASIMI2jvgjMR4TOMPCwCA5He+dWJRrNkba7DP2MJC1BHXRWksGqpAf5OP7iA14ON5IBPoAas4Bcy1FZyNAeuxGQA6hHYy8JnbsmnO8iI16Sld0l1lAblPp9k49NPuSa2fWqmRmhGIozdySHK6rGJJi1hUjAbChuvdlWeDjOI0VKb4yyTD9YM3Y5HuWMqUZanQAC7HpkHVCI3mjZGWkRvbaMR4goSEJHnCRcwEc2cVu624+4+N5tYl7vDHfPsXdAzK1WTy/fY750yy2pJhuWzHbOaWa4BKdlxKy8Xuy5cCk346JvCi5FsifME3K8aHgF+GcllkDwuVz66LehaMaLoA7HSS8lraYFZtAWjGgDRt4I5+vo6aNZNu+zob5+m6WqAMOUITlgDc//jdBALZiKF9gjxGHMPCa8t7LxF/PHwU2+5kyyIJnJptV2xkoJKsaJzXX0MA4MUPTLoPjVND6UVOhgByAPjaPbViOlnCLfUsRKZTrGNuOC0rKRwGbez4hrsPkzWez7+64gE2seuXfyTzFrsFz1xYWJYyWbGpIni2g33Md83V7YzmZPvE2Qzps+FbdeZij2IGIeCGfYG9m2aBYYgjjqIltG99N5qBNbOE+Amx2j+lBzHCGtc8xet7Wce9qowxDAi/TldYdGBJmTpmpoPVpx+YV/2XkjpZiBwAq16rnuXe7JpRIfGfo+AqOa5pehEB4p/2yzgGmwRhuD0bRo1A/oB7A/2we280qBnhiYpPT2se428T1sRVX62MMkGW21rHrLCIGrWi/uI4tbJimE7umG4tDJ56X+3h8nMXzahZHNRd60dkBFnNOjRiePCuwnlcr1lZv2Llngw7POqxSwCvfQ/4GW5nd5qjQofl0Fd//3vfHH/uRn4y/9Kf/i+jIO/oYP/cL/yC+/a2UpYtl/70jS9d0lrJ07wh38X/9nb8ZD29faaYs5iZoshpoArTcbCg2W4GSAvpqzRV2bQZQgUZs8mCmFaNSG09YcfJiqyRdv26x5azsKDmhwU0x4+TJ6TmBZg9zgaXuDu5QowLvuvX6BIa5lECpYs9w1DInAFC1kiWkmuFyE+hNH6nV+C+acXvJCGVzLBWAvPTyeDL1lt+V92I2dVgHYeNdX1+fApSKyQNAVyDxJbgpNuoFE9CMH5ih9sqse6LnfLsVEMT59zNxnVuKx7pBSWTpBit1XilLN0PTCe2atvKecd9gbhZIfQm21v1iPqf+496bmWiwuzbufA9QcjiaJCDkOZL17Gn6pDmexHA+WJcux0v5jNZrKYF5sxYwVmOOAcdx8f6s91qTEviwJLs8PM9epnqdZIUVmGgJuf1dGdtmC5+BkGrqcr3r/LwGmTFZABJ/U0B+3Z8CvgSoHAzGcg/qdVjH8aTEW7XsHWRD1e+fgmY4rvIwBLySgiItCjzXO1X8Evy6BPwFTFVTAoAmfcRrrMGCoy4r5YS9v20TI9k+4KNqeRqn55AU6uIC5ivsqwBqq4qQ/ntc1fvXM11MZPYpgJioM7ifPNvMqwKwEpSFUNDv0Qp3CvtaRA9qy6wf0opgMU2LF9WYSRxQ8E+yBxMAVnOQJqvKOT/jrgyxwMJ7fHQCySw19pJeACzXh+M9N2yGqguqlWt7irZUcqph1ZyxbRk1bvnvsq5S5zMeACP5G8BB1nDPj2YDzvEoTva8JdGQVYpI4YawAVGzGU/MvC2NTADHVPNtHaaqOiHfU+nf6Q1sFn/Vy/ajlYok5eZYS1EfoDhkvDBueN703KOOoGEdoYZF68i+OENhO7a/osbAj93Se9LrsYPw69e8dDq+lEvbCsXM2QLgBeRKRl/N8DP4xzjzNe/kfibTwlMZdAniQwzQ++FjKYP88kg+H4+bEQZ5S8JewbNmomc4bDbJHBhl8FrzWgbSea7069YxFADK/eR96nfq76gDa13SXJ6g/XcAoNnoLxDIThBeN2vutHXcOUSpgNaaLwycovLpxcv3P4z3v/zVk+fm17/+T+Ib3/inARO39lXvZOn/yiC379oLN3/ll+8SNcjXTFDz9A7/kv9+x9z8/PfmC8ncRAY36kWjiZziZRN/7a/913H35iMtfocdHTP8Gt01FUiZvoLVZWUBR9IHY0QePQKU+DeLuD0vDS6tY7dZasEX4JQScxhzJUcRcCh6Y4EwlvCI7ZiAHwwzko2R0pqF1JXv34nJlYtNu4/cxht/+TimnBaWo7uVucFXh7jkkpZ4CuwQkyHi2NlYkCTjbxnC5Ucm5WkatQTCYDoABJJYJ82L2WeXw5OPHAUJjFhcgAQaCIQ4RE+m2RSggDUGV52sSBcdY+huXHcO2nTQjZUXjqTWZvIkGS0WeF2t7X3JhsQSIUDM55hOn/X9N899AcvIqFfrTWzkOeRjZRvPa43SmoACBfaeusXDdvRHpDi2o4OvYnuS4TRdyfB7bCR1j/ikGDCLyBIMe9qwuPOp88Cnq9uN6xekj1qmBpgpLzEx0pCBb+VN+bxF5g6L0pJvfR9AU8xgS/J2m5aKxxUFN0C8ErcbecYR6HPc7uOxtYvFFn9QGIT20DQrcyNwl44zoIeYwcoK9X3C+08AOHJtGbVTLHMuZs+V5Fbgs1IdYRgOVDRxjnTXATZrDIoFjOk/BZOkMeWBaLySwl8hUTQexCpOP5wE/GUNT4pl+uQ4qdthTk7YMIguOXmGyxBy1e8il4RV1MSgB7DJNe+rKCbRvguwA+oluRo2BGuB33io3j88xuPDU7x5C6i5iPvpLO6fp/G8XCmVGuP9zh4mGvK8cbRh2zaYg5Ni34/+kOcNeZBDfgYcj54pIXIae2JN0q3lGREDsa2wLpoDzBXaJAvMyrEkk/t2tBXIRbPC11FOEXqezcrW1j/l1mZGJzva0GZOOzQ/kPT62vJsCTDCdiDHCuNm+jQ7+fgVe5nrbc8o5GKwesZmFiaQyRhFzlfMFYFMPQAXwbYG+GR54RAFzSg0a9KQXintYiIY3Mx/mlHTRvQcsScggjuv8eLwgJqBdvhvErAin9ROtA9thX4Dbor5AFA2rIABg5cKbZF1B3YFyRY4bN10sgunQGACFvAAlOMDvnMasgaaPU/bg9Jfk3mBz6Tuqce2nv8ucxmsC+S42D1vdS4HwoSavUBcPYMwhxWWRiDcSv7LNOl2u3as14xZGNjI4fDnPIjNruvIxkIbN4c50bQ4EByHLIsx08Xzj7HJtcaLbhsPD4tYLgBHx9G6wle5H81xEO0GkMqJtdoo4Yfc9OLQ7cWqc4hNaxX7zSwO83nsSKSOQ3wYh/jSehcvo4mb6ESX8DECyTqbOLx/iNYHwzhe92Pbbse61YunbSfeziKen2GBbiK6u2iGbOK6cVyx6cTPDMaqG3WsUYSasbFk7uL56Xfwn4TdCDvGm3vbsDSx5VotLWH96oc/EH/sR/54/MU/9Zeijc3B8SDmpsDNHXMC9+d7C9xkXZcHtkW68b//7f9Fnpv8u0fQWHcgFYFZjE4pLpnmudrzJs+ATAbwhZlJxcwEsLkEE/mZ2pjFdNYcTG2zE9BVUuzT6yXtWrYWCTLy/gV4FtNPQMF+H6uF08QLwDL70ACpPDXxX5G/bwJSAsht0ZEXQ00WADXemnOuDWOBXcV6ZN1n48fmtFK8z9JnAzvUEPw+4OYJnMsgHcArWJsF+Ejmm+Dv5Wa/QI1KLTe4aVYVc6iSvGFQSZaeDCWUPgk+VuCPm1AHMQP5qMCM+puSe8Pc/LUgX40DrkeBrQVcuQl+lh3zegLzWva51P0Xq44AACAASURBVCY612UaxPyjfFAFIKWkv8ZMvRbXi/d6fHzQa5RHaIEEnHfJ06nrCizgq8fH/hRcVRJTrpfGc4acUKOURF1jiXPJdaMsFQo4qrHG2OT8Snp8CRKXVJuvBt4N+uLxbAsIj0WrgriWZo+eGaT2X7VqywwzgbUCmqyuMRjsoCsGrbyY9Vr2oBXojIw85btWINs+quSuBbBLZp8gjplq2YDO1xHzlSZEeowK3N3Yj798UnnvSxaa1EB7h+zYw7ZUGtXoLJY3YJU9WfWYnxQ2Zg0SbrqZ3+n6WRJ+JY9LNQiTza1jp97JxiVsNdW0NPJTjcM6ejiwvvk6c82pFbgY8kHf4gNJnQqr1qxA5kexn9OLV41S5v0E1sSeS/CWYy92N+dCzcOVrOdLzTKt1dgSoDqZx+RqcgKlK7BHjYQ18xSha2ORALzOpy+qSxurPQRcuUaq8LVqDhcj0YCzk8/t3V7ekt5zGgj3XAgmZsatAX+Bdcmsp5ZhfcTL3/OswUB7J/vZr8ZRt2XA197fNJHtGUr4k1Ls8UXdWxJe894lwFmAbIGVBRZegvick8Pf7MNbgL7XKVt51PMkP8scY7yPngQaR5lkjx2b1VvJilTT3yoCh47RdHMYqMaYPs2KLgZkMTxZM6lr/D5mLhdDtM5RgC2pk/lRa2VZvahZhvImJfI1p/HrxWgXeJmeqJrRk22q3ynAWM8U52qmKK/LOdXaVXOoVG3dvsDND7//a3EUuakJwM1vfuNXZF9UwZXvwM3Pj3P9Rv1l81d/+f54SRe+fLg+z/c/aNbx04d3zM3PcwO/iOAmycGAm8cjACeb1G38l//Vn4nXbz7WInA84A/i7xvctAzVHnFmbxb7EuYL7BgHy8DO3CSw6c1CA6OJxVHMnpRx27Qk2ZQGvpC7G5Q0s9JylgI4kadGDDoUSYRS9KPXHkRXPpcG0sRvAxlQR9EdK2W0SB5eQR0GlWCk2RfOUjCjg9IXpv4ToGCb32dTaACGTSwLXLG/AE/UAS+WndKsG4XEOKaHzj6dZTM0lUCuRdigkxmjTdxKSo4U10xMEqTx0TE704y/6x6MHCvvAZGRU+Ip9/w8j9mUwJ51fPaapFx8MKexWC3ERATEXCxhydq/dJHm+gBzWqDV2SYt0AxMSbcm7Rj3hzHpDWMMGKkitx2tXiuOHbbOnB0BRZa6YuLebhw+A8jJ9eX1J8OxfXyGgxiN/JXUZ86RglYd+G5bMhSlhQtgXLuIW2WoD9/bIiEFaMqxxcKdxZE2U7IlAIA/CNhcAXLCsNtG7FbHWM83Skl83hDUsHWo0YLiniJ65zwZxpp2g4Rw2Oeyg9xfAKY9uiwXPsjAWgmhYtEmqyk722ZuOCgKFpAZm04bNvOAa5Vp1PtuKA3GNDZ34ZPlq3EppDOZvgwWDWiH2ABsFtCE4JA0e3ktynORjckxBjBikZnDtB2QVm5Z03DkcCYKZDy6zNY+xGq7kZT2abqMu/vnePX6MV69mcabe8J/AMwJR2I8bR2qwuH0YSo2MWyHWGmTLkmU/RiQbolkCkbvAEavU9+LnKwNHLYApJGqcOa8kPh7UydwkytCA1ofyeoUMzM7ybAB27CWYfBw7hRQyucSCFYgp7xHU/5jFjH3289yebNpzklfTgBuAn4Aygg1gtWLyf8aSX36q6kxonvsv/NrVqHNmHZ4Fsb7FPf1nFF4wiBXgJOqbh+DQ8oyIZb5i0aBNiR5z1Vwch4G20UsEbiZm06xKD1HGH4sqw21zlXI45+FzxRehXyeGJawGEzzNPOehofoC/YlPsjSYhdHGKo6bFuDiAEJE0GFtLvsNEPEooAlepqrCS3oxBG2NJtdMR3rPii7QWn2EcjPkEa2Yt/bQEDXfMpYKy9mgd8pW9osYQb5Xi0WeOc68AGAkmA70syHzFnRitX+GLPNLuZLQsM2is3SWMUKYwDrnWRdG/xjkzKbbeLxaR3zOYB7L+KKNOBhtI/j6DRDPcNsGLa7tZaOOPZiGvtYdNZxwNd4s4z2fBW7zVaA/2+fH+J3PO7jgxVraMTdZhWvdstYv+xG/9+8jvjBF7HoHGM5X8bjvhNvlk08PO9iv245eA5t+8D2J1uFVJBCTFCMQf3YN3HACkOBOgd9HyBTADrHL08rQJOV1mjb36HcOMTXvvSV+PE/8BPx53/qL9jHMpmbH33rozh8D4Obeja0+dnE3/5b/3Pc332STbKRGK7b3DzzREwm4xPoArjtzWdLkmcYObUJq59dMjYLiDw939YLnzaHYuPsN9Hvm+HJumhggY1+soZpIyR7zLJHs3Sq1hGwI0nlQQwigXHJYjGA4xALs8DM4Ic1pXGQG/QCfAAOlsu5GI9iNYkB5+PhwyAlwVNaTs4baeqkZJrzWvw+6e7jyeTECixGD4AEzzLp4TX3CdzgPZK1aQWHPUQJoimm6qXkntdAkguI2D0lfBv8YWOqZmumvHtvn0BsMp0u2bO1GQeAEJs7GZ32ezQoWPJz2IgFwF1+v/ZPAKjUuwa3fQ78jAYr78N14GdVp9YG3ffTwEf58PFa/O0l4Frswwrzqd81+GJQmboG2XqBknz/BEpSZynAyPUuTDaNU5o16QdtINIsTa4j62/5Y9brcI0EgF/I6c3iZC72WHFatNdc7rvPh5+5tuGDY3t8fNRXjrksG0R8SDaqrwHqFjPYTrYPAL/9Mwu6wpLMMHRatdnNZoEVeHVmlFndZWAUVmFJyw2qmShhabxl1r6fgD72eD6zsB3cwnWzTLjOg9coMFwgC6Bs3yC6QBtdA6+BUpVp7Efs1gtdM54LGKEONcPewYE/qDh2x0WODc+91fgr4JS9yqBrVqTBYlsy8XNmAoFbLbzNUYN4nBY5pOYp76tCMnuRDPAKhYxCDYxlCkAfABKMv2S6KzxQDDuDSvYgr8An/6xYz7y+VH0AaWkvcAh7ynI/OA6On7WHYzdwjteo7yfjkWtX7HOx+HJ+3GwyQVtjjWZdRo4o8OYo65lW7JyAjsVGWkNJ/aaU9oHen30UrO4TmJZ1v1in2QgjUM/Py14NV7FxldLOaOCZgznveft0nfOZ5XXLd5drVqBl2RLxN8V0r2Msv95qiPA7vEaBhjWP1ftdsrF5JmUxIZsS3w9L7d2oqfcXs1o/T+/ZZGuyBpRFisY6NjdJAigwkdcwQ9Kv7yZ7EnzymdA+P8OHao2subeOo75f10X76Fzf9FxtvPZp/QQgTdax97xuUNb6VWuQ59lO9AbDePnB98WXADepb1vt+Dqy9G98Q00+h9XSuB7H4OYm/p95L37L9TG+1G9i1B1K+cjeW8SaHJc1J+pYLs636tbalbz7+t29As1f/eU7xpomq+/G13ey9M9/g76Y4OYhukMK+pQWxCH+6I/9kfjk1ccKUCHFWWAmCy+sATqdsF0oLJLJqcJQ3mtQ5F1IeiOezMqUSClxGC88pcsaHBK7SIEwBjxUpKQ8ysEl5fFl6bUAgWQGSv7HxIjI8juyc7Jwys4XG8Ja0EXGSp89XNw2Rzr/3oDLkyy7wmJ6CYTEk84+LkpPl9maP/XfbGzorvVHWlQ7zT7ax53CIticC1xVMQAL0mAWxYRSuoe9GCHjBsQUY6kbg+sXlpAkGAsITNGDZxZMAQFzb/fxPJ3F3cOTgi+ms1Us5nj2AAyuY7vaxGFDAuVaAJESkengt2COUpyyKHdjMLJkRL6OCTLyFYYoQBRF5hb2Yasdo6YTlGEda08NfCispYleay/gVX5ShL0AXo4NYvLJfZv0P9S95HoIINmtFQay3ZIy6QJ6gZR8tYr1aqOur8J88J9i3O3osG/jsCWpMJRKvmVzTw6HilM62WbEIbtHzrdYOtgHAI6QmtVyH+ulfR8P5cWZqeRisiFZTc9P7hNSfHWQK/RISY9cKzNNq7sqGblYEjk2c1GUV2bKFQ2cGYTSOFNRulOYjYqFVl+dRpiJp89kDnP/+OMNhfgpCZTu6yHa+ALKv8/AUB9Gj0J8MD7HW4/7QQgPx22PJjb7oEW2m4BZvRXA+/TwFHev7+Px7WO8vnsbn755G28ZYw8z2RVs1gSvUDyTtks6OWFUrcC3FtCyR8hYHzZoS4zfIaxfNiKnDZMZgZeNC3WMAV54/JTxVN6U7F0BqSl0djaP37hwKj88A5LFvKTAbGM2KSAHgIzAGMl1BVCf2SKyAhB7GI8lct7NTrX3r9knq81MY5BnagkItjXoynuKM36EpcsxOnhJ2HN6IDEXApTbHzglRmIGJPApZrnnO4BOnCR1TgiMM+RHrHHY6SlHO50zzzDsETEzYVU6AV6MyrDkVf8nhkuKzBId5+07OzNnuC8qiLOf4yLV82SHY+74PA1a7ux5hE8lAnH8N5ljtOGBMVLydDaN/uTdhygCFCAEG5VNZjfN4sMWJWye9inXkn0Ax2bHEcBNghPw3t13t2qiwCxfM14rHA5AfL2VLcViYe835Ou0XGiaXF2PtYHheLA9WT5ZZg/7U/L22MSgf4iXV514/2YQVwPmr4nGofxheR82yod2PM+2YioDiB7x5GuRkjyJphkK+N03m1gesWGg2deKTaxj3Ozig9jHDf51EC7nES8et/G1x2X8wGIdnV03HtabeNMsY/VhJ4Y/dB2tr13H86Adb5bHePW8ifvFMeb4RqanH0FxAtBoWnRbMWaOgZFKw4nf4V4sj7GawnTfyXJi0IcVx2aYjW4vrwcb2Y3/Dml99HQdv//9L8eP/fCPx1/4qZ/R+gacLc/Nb39bQXJej793mJs8eFJhgPBrat3Ez/6ffyOmT3euJxpYYMTPWXrnRFw/iMWCNMjnjSDPD79jQGvvxlVaovAzy2v3YilKlisvZ3unaUOW4ILBlgTCnF6YfslOfRY4JjDBm1DeU5tqfMphXym0B69OM5T40LySvw+YdQLZNmszjJKuWSCLAEbA6/1OyccGF+0NLCZPsoM0Z+yYAw0IUYt5432WfQE4sPmGtXlm+djDzsyjVlxN/B5ncNj+eGdf6UoJtzfk5UaRcwdMRlEiaxRk++mJSZMTj05aWdfXV+kP6DVUjO0LgKQ2/twPAnxYq0u6eAkKFBhTgDLXpDbOJZkUhNFq6XW+E9w0WMG1ZZzwXre3qBPKT8+2BAXkGcQyg5HX43qVfLuYlIyBYjbyvaobdN8FZDltXVYBfep1rpd9IKl5KuGc8+FZXyzmqnV4LYWRXNgRWEKNVLZYs2dwvoCWOgb+DmD0DCJm0vVFABH3jftH7VdgCsf89PSkNRXZvoFhJvazDJ/3Ytzz7BVDlWMHtAagK3CL1+L+K/iFtYt1KpuH/KxYpwWA6dlWXeNmn+2jitxwAcoh3+/y3J3HrP35DdhQp7hO6JysI2rMFtvYgI3ZcPxuMcIZm7arcfMEdc9wfKPih3Mh9X67XaouGWK7NOjbfohnU+uPgUatmd1sQKg24tqcvQvrujlciWYeiqd2xG7mwJyU6+tCpH1RBaHuZP9V4Urpey+QzOxzjp35n2NjHwToJEAq2Zb2kffzXYFcmq80J/p1uV7U8TQdDRYx5gxOF6hcc+fo6lrPPPeY7zHn1PNV477XIZgqaxexex3AOhgSGupg3P12bc/y9FvlK7W4niXGxXodtzeTGKYfr8YQ4bbUmKgeiu2p7rtrMMm3UYmIddiNQR/QPoO75BFb1mVnIJZz4FgLCC+QrEJVdbxSUJzHJK9T8nz+vhoQtfbU/H+5LlDH8n2Dz16H+DkNsHqGqO2YKyCLVCiYG0wwUHkGfX0ELHPvZP3ldafm7wI1i0l6CW4WE1NgVMrP+VrPpIF+o5R+ttww85pZYU9nAB27iHpm/cy5Nq7XrzVI9zvBY9uZjOMFzM0vw9w01vCd4KYB03fg5ufHuX6j/lLMTbMz3D0wmvz5//2Oufn5b90XEtykiBg4vY2Jbns8xO/+9/79+OjjTxSWArsNFp0SemEACYFg0hM1LM3wCLWI6OL5lf515VsJUOOJSKk/muAkR9aGzOxJQCEH9hhwaCHjTW8vChkx5c5bdRcf8udjk9UXIOV5E6CBzlR2M9nMpd+VJKa5MRQgIRUDnmosWBhTu1CXZ5xkj5k0jITzMNagoIOn7jz/OAUPHWLfNLEG4EJW3uyiH7sYtI8x7DjYB7AQye94ZLAL1uJkNFQxyDkDemihp+O97cR8No/Hx+d4fHpS2uLz01S+mLAyZ8tVvJq2YoEsdrnSV9kBwLDiHu0O0drv43aIlAa2HuAWifZjpR+yWaP7LV+eKxcnxVxV6nPKWLSYaOeIX+c2OgAGIsMiO6dIAbi8ieF4Eu+Nr1W8UsROricxGFIwAjpSIOEztY3HxVSSVW+g2KwgK4f5sBYQCZiAjYEKQsl0LCcHvGQR5R4JlNxaTroWe/MQC7wxuQ6LWSwxbl8vYzojkXKp4l4LtJh4Rk1IcAYMODFuxcTU3dX/AyghKWdRnsA67PfEcpNsRQAm8nJ3oAVEwXZVITEQ49XeOu66Z8C4wLnUUvs9TvLnxhaGdMCR4hIKBaOBn2eRgCwb5hyXYYsHHMU2wSmxjW5sY9A+xNWgiZtRXwDmOK0KKOYYe3xy/CrO0qN0vTvE02IVr+7exrc+eR0ff3oXb+4f44HPt48xfZ7GfLGPxQpmtqVFhGIowRl7hD6eqv2YjNsxHsP0HQlEopMtIIAxnYmmklalmTjPseRFsH0lddZTqedbcuAORXRb102PGAUwAOzOCdBN442WHt8s5vSrauz5uil7VQFodJZdINEsaSSxQQpHqiiye8bBQO/H8zMX89nWDcvVIja7jQBMsSEa2CRODyUMAu86Nh4Awozj+RIglA0rZwrjwFJBJTMLnDwzeHguzh3f3HTxYJUsXm0We2kpKMwWm5Zxa1PQscQWD9DDNnaHTWyPsCgBiM3GYuPr63chuxczvYlhY1aMElUFgpqZwMfJqoNnH3CzaQlQ3CS4iecuITvcj9UMkMdj3JYilvvLETg73CRy65pLQmrpqYrm9ABWod4aGBzC8DaTpUmAldR8s4gD7wdTNAPKYIeu8CnFkgJASWN6H9EbmcHa2onF2B+Y5Y7fJmzbHRPJAeuVXXTb27gZt+L9l4N4eTuM8ZDj3IvpuMQnlET1Hl59/djsm3icreOz++e4m85ie8jQjGYUx8M49sdebJtDbDvLWDbLmG3XMV8f4uV2E7/luI/vg3233cdg0cT7b1rx/rfXsd5O4/7qEOthLwa7Y7zsNHH1tXEsf2gSv3K9jo9nm+gsrqPzPIw3u1a8iV0sG7xGYcKwXm1jcD2Ml7e3cd13wMqKeXS+jMV0FYvZPjZTGG8hexBhcPLKhU0EgMacso/+MGI8caML65n1YhNffvHl+KN/4MfjZ376L0briJnrMX7+H/58fOvbH8VuTeCbgfFihRRbxyETDmOp7zGHFjBoIOW7w3yoTZZAv18Dbspz82f/Zjw+vNLYRkrPs9UbMDdZiugNUfkM+hjlmSqJbUcMRY51PLbcsgANNT1WK899E0BwXp/QDDPltGZcTbSxrg0X6xk1DGuuGqgEDHa62mSXDLnAyGKECaxhk5u+bCfvQhKgxbSpRDTWK4AXH5PByzNoyOa42IDcLwFfxWTKjWcBO8wvBdwaDLLHH3MEoOpyAcuLhqwl0zW/mFmGTY7DZ2rTXYw73rPAtWIAzWbTZDN6813ngzUOKeQj0oVTxq33ojZScI0lqbym/SkNFBVQWe9dYAJJ3sh/a002yAnj0vergDhei7FSrM7agBcwYADJQEAB4wUqcc1gxsJaNaPRm2eB18nsLxl/gZclQef9qZsKyOT7sDT5Pe5neUAa7NnIUoj7PxiiFLEdEedawF+NAY6f8yugohiHNQb4Pp96H/le469n0PFSPl6AEudcXq8AM2fw1SEv5VUr32c1B3xf+f7bt281zl+8eKEa1OxWA7Ocr9hW2TwwI4u53YCx7HqGHlM+NoPCAB8AdGUTIbAlPZmqESBmdFjyay9OExfse23Wp8KJWrkeZlgqAFeBbVxH1XZajzxf1NhyyAzniWWNmcWVOo/ijfOnBuBdVetuN9EZOLld4L/Cdtb6Sh1U17rbg6l9kNybuhgLGeYu+eJKbdGK1t4kAJ4Jh0nybJt5p4YHe4EdVgquQ5hz9F6ArAk4ci26XasnFhoLPA99MbzP1xvPTDciOO96HriwYnXK9qOb80/NLx5D3BOxL5O1XHOGdmliPptBfFmnzNf/fBhXsfTsJXsQmYVnDbsJ2TFlg5X9gZ+ncQz6w9NzCBNc4WWAj6rTOceh94i5Ny3muWr4/uA0D/TZiwqI89gBeEcxhke1ZekG5v18nMNKa43h2nJMk/FY17+aHfycsTsaTk5zrpVXtk2o61/XnNc2Y9ZgIc891wKrKLOmfZyw1GEnMh5rTq01hmacn1PXhLyeaz7PvzU31LVgD8S8awD0zLr3+2bglfbhBqPrma91XnV+4lEVjnZuDCSAnuCmA5bc8CviAwQQN2RLWZH+tzl+iqldz6XXvXYMx1dx+94H8eKDL1uhEnECN7kH7wKF/Mx9ET6++8zNd7L0z33fv5DgJkX0cKgFEDvJ5fYQ/9a/87vin/3qR/ZxdDWSi6g3KAYkpDcwE08LFeBDepPgN4W8GSYiMhIK0fRDwWeG7p0NmZ2yrp9JwmV5NODEueB3EqgWcXmjOFTFLJRceJQoCLCAtoqJ3VIRyfCEkDiJ2NpdL0xKZXOVY/o97JXUycpjsWW/PxW6gW8ewKeDIAA+UUV08e5UEEwTN912jHrduB6NYjwcxkhy5VH0BpPoIlnp9mLfdlKqCrgl8tZZTJ+e5MP0/PQU0/k8Prl/lP8l0nLJfmFkLilm2KhQeOHt1okmTS0bJM6wJpWUOBC4NWSDOcZTkS7uMLptpPswNPFVpLNoRKKhQBEwRBodkuCtupOSkgjga8XLq/fj6noY17fjuL4dxc31OK4n1zEZvohBbxLdph/bmJslit8SgOVq6cVcBZgZv9M9acVs6GBPci4UeC35v7HpFnDZciiHvFXoFB8Yj3hnIi3fxHy1jPkSmT0JlKt4ni1jMV+JqYruHKYftgfHwVUc5cuDxJZ77fDsIynPmLQfdvFy18QIr6iBN+NiGPK7YtXCHMGmwYs/BYw9QpGmmJ0qiRZMhATttclLP0hYrWovJbOwI7zcgDvjjxGP/53Gr5KiCXrZxKG9U6AU7CwBQpXKnAEto9YxJoyzwcDp8bAxue/9tkFMipw+NE4D+XTWASTwhnz75j7evLqLh4fH+PTVXXz86m28eZjFp/fTuH/iPoGgmRmNxUOLUJMR7M9ejAd9j/fmEP12E0NJzAFOk50JA7JN4W4PnqbXCXAROT/um+jsDfJpq6yCEkZsPvM8z4CeMIzTm7HT9kbdG3kzLuRJJPPzTH+V/NNJ6wV00nRppeybe6VnRH60FFMUT5ZzLZdPAs/F1NwQKEUR59T78m2C8UPBB3uZ5gnwOiFW68U85rOpNuELYYkZVqbwrJJYp0SMTYvknekbXHLy9PrUXApTou1zLwa5MDoO3Sp0y3IkkWKMNbEVI9QsxQMgLvNUi++tE5AtADUlQ3ohS8+5H9qkpCdZwB5mXgN0yUJ1n96kYpDAJOHcmecbwD8Y5NNYb8wO1fzdwEbjeWMDlp/Mr0czqQlZ4oHQ85iNFZ2LZNPuyGPzccDbmQYHrO30oHNo0pDDFoMU0JlQL3ngpgUJ57/qHaM5JVITUoSkva3n1XYkbQGz18N2fOW9UXz1vVFc9yM2KywWlnHsjGJ8/TJ2Dcm2BKptYzrbx2LRxHzXxGxzjCfsMY6HGBJmFIOI3TiaPZ67h2gPttHq72JzILzlGN+3nMVX1su4nc6j83YRh+eIzqKJzrIV+/4+9u934jjax/D9q2i9vI7n9j4eDsvY9tjBdOM4PcbhbhOfLtrxya6JKWvidS/e/4Gr+Opvu4nx+6NYPWzi+eNpTJ/wIQa89Hher5C0E+BHEFVEf+BwvePWcy02Ap1eE8MxoB9AHNccOdgxvvrB1+JHf/jH4i/89M9ozLEW/MIv/UL86rd+NTZL5JSpoEjJ2282uCl2VXpuMsaa1i7+7t/5W3F397HGF5RwmiaDEew5b8DZFJoBY5C22N+Myfv7e4OUE9K6Dc7X5rKAG/6GeUhsOwWpIHfzumGwwR52z8/TBJDcrGVOc2hHE7M5ydkAVJeJ0FlvJHhJU4pjM8PJwRGXn7ynbILEgDPzhmOsja28M1MaXH9fsvoCKkpmypy7WsMkw9jEG0uzxGgqemM+Qdp+AfYW6CEHlwSva2Nfm31+vxhV/D7vP51P1SyC6cm66+9vYj5bCLTh+1iZAM6IfUozdGn582RM08F1Hetp+WzXBr0AToE2i4WabvIkr2Zhgo4cR/le0nws4LdA6vIP5RpyTRgzYprnfG8A00wpwHBAuOFgrHMpFlcxkwCE+SgmV12bS+DXgE+G3yx9Hyx1pz5wGvp8QfPWLM1anzwGOIZHgRcAPxy7GZdmlxbTqsYar6kGMyE7gM/pDV7HKMlwsnF5LTXpFFi0U/MPwB5wfzh0oj0fzJmwRfmdSzCbY0CiDpiKlygNgzPAddH4U5gc6iLW+AI1zHRFFVTAOO/D5yWIWmOuQDU/B1b08DOYaqx3DvvbOUxUYwvQ/GAv/kx4rs2fEprFCNtrDbckv5ts2aV+rUAlJkmAwQJ6URjZP/rscSvgpuV5g9eUlY32MrArCRayt+gg5ersu/BQ1O9n4AvrXRdlFUzJmSXunIcJIWap8cm5z1bJ8qbBpD3XWerPvZhOn6Jpb8TEpj4pD88TOMz9gPHYJmjP84jnr9xTVS0HuJhzU9VhBWDXvKk5Jswm5D76ebcEveYr+baOrtSw5J4VqMk45G+qqQJ4t9taUcV5SUWFPFxWBX4mNytYxKg2q77yagAAIABJREFUMvyNxgXA5Gp1ZnGrCW214iVjGoJI+c4eCOvDhkJM903K2mHMN7FeMRe0oj9wjXrpSWmmrxn+uu55PjXutaekEaUQScv55W2ewW0FPPremjlcc6QbO2Y6q6mk8+/FeuXGNnsbrkHdbweVkZUwUDCamMVSOSSTN5s9vG5dL81tBCGmsqDWFT9LZqCrcWNqpcdFrgv1teY+QPlqZlyeTzVSOA+eHYBJg7/nvT/7ObOi+bB3uxoDmTBfzbxqJrG9grAAuPn+l75iD/amJXDzn30TWbrT0lmj3zE3PzfM9Rv2h9/B3CzG5q/nK4FC7zw3P9/9+2y9jY9m+Go18YM3nbhic31g0SEIwcyZtI/4fG/wL/lX9V7Fe1RisliNZmCSHgag08vii9/bHA7xb//O3xXf/uRTBS/IMDjZNufCOpNGU1qpRaLbiqZnf0J1g2FGQTdPpqOAIrzvAF7obCrOwmCKwlj4+44DP46wfyTjTam4gkX20bQPSrBtkFYxt6YfHbIBM6LYHJgZxmTYadnE3XWtWR4+h5Sq0Lk6sNHHeBg5BQVzSkxg8CFphRWakn3834ajQQwkX+zKyw1vl8mwH7dtFmUKnkE0HXwh8XRbx2wBEMcGehGz+5n+/TSdx+NsGc/zdUwXfG4E2M1JnqYAw+ibkIv1IVossISmdPvRoUjpMK42cXXdj6trfHscymKm3jgG3YnCUGaoVxMU1nlb8ysQ0AaUu2gOWxVFbPr6+GGOhiqOb25v4/bmRQwn43g5+ZICNqKzjcDTL1i017Gng7lCrou0uRHbEoYvEl5sCyhAADX5ShE5287txScAA0NowAzSJC0J5nfmx7ZCfRZI8BeLWMDIBAQG1KSTzQaDZESlN1dwk/1SBSAJAGcB9AZSCyILr0BJOuB4mFJUNjFq+k4zLtA8Cy8Wb8vJs2PedyeVpETDdTCneH+Dde1dJ1qAd0rmNauXEcxzZmd5/Ci7ljKz+HIvYYsKMloLjEc+rXvD36f/LAV5r0MQSMTVEBZpN66G3RgphX6g8QDrAFCeog5AmOu4mD/G09N93N0/xief3cdnrx8FYr59tFcmoUDTxTZWW1h3PBsw62D5AmR2xC4eEBQ1jOgMGjGLezCkGUs8w8WylHcVDQE3BU7eaZVErqCkYkU4gMl+UCqVbNKur6mmFNipHG0VjUCbSvCVBNvXvtXYt07prdq82PfXaY+AbySF4x2avo/IecUG3sVyAVOE1NR1LDar01xg/x2Y5HTtHfoEENFtdWUFAZC5XMxii+fbgUZIdpcVaJP+rJqvvLmwXM5FcYEMp1R2d4XOAIW6CA1Tj5nEFRd1sh5If1euu5jQ5WnpFHcVlpkCyi9s5YvsgvBscu95ks2APPRYj7IwrgJZLhgqUH3M2GLRyMHbcgMzB4mYnkssSXZiiMP60OaN4l2sWDeqDAaVxxOAC80gvLsAJM0+UJeeDcJmH/0d8wAMuAStuZeeqjM5uIntyoAc2LODhQy28m+eIqXPHldqYAjY11rCfYDNqxi36Lda8f5NPz64GcftmPUJf92V1pTOoBv7VhPL3TYe3h5iPifBng0+oSit2B/7sdx14u18G7tjOwbdWYxGnegToMJmAW+7nRN/9+tttGeb+PD4FC9Xu+i+2sb241UQCn/15XbcfP91HJtt7BmHo12sX/RjPerHBoX+dBMxO8Zx08R6eYjNbBebThPz90ex/uptjL5yG1+6Gcfo2I5Xd8u4u5vGbrlTbcH2EYnuYrqM45ZeQju2K77r9aOnTRgbg2Q74p3X7cT6sI8Z8lbWndUxfvDD3xp/4g//RPzMT/35aGUY1N//uX8Qn336aey3lrlKMcEzotRnN3pOzE1SZ7WZtgdgyb3/Oeam1vfPVw3VJtDSR0Bzd680btq7+Nn/42/E27efas5gjixWCJsgAT0EhFwAOsXGqs05wA2gDr+vADDJbvFog0XmBkmBifxMDasMctCaAOCTsmH+2z6F+WygRpDdQVsMIoFayUbxZh/pscNgVDE2rUzARh5q9unJfy+l3Fxbg1k8+9VEsg+fgVgffwEGvOclG8eb52Os1gu9b/m31VwNm5C/vZ7cOJE311V7VZI23BKrXf6G+OICYM5mBqDEbvOm1InLeG7yPmy4UwGRjFPmZ64t10XzZNa7gCsCcppKRXcwBs8b6ercP7GGYeBSKypsronn6VSvUIxSA6L2pBQ7Vs11fw+ZP2NJbD5AHUm/zY7i3AHUOFePaeSo5+qac0JVI0alGHZuVBUTFAD05ubmvB4ke88hP1vXkJOJzklMQKxR5HNpMEHriCwXHPrFPeiomWbPwfqgQc61f++99/V3jCWBw2JJrrXuSv6cQR0Gbc1sq/cymFrrKuvdOdTSfq32+mR9EbMZf8UMe1GdN6NOW8Tt7QutpYx1jhNgBUCNR+P66jZGo4kaWUpw3m9jPoct3YilKBYi3ntIhRNUE8iTIYFqxoj1xbrm9dYATAaaCsQkRMbPhUKCkpmNH64VZG7cKCBHlzCbden1z2D4f9l7s1jb0/PM613ztPc+Qw12uWyXhx4vuOcCcY+E0kpDJ8EkUYcIEjqdoTNcIO5AqFtIiBskFJBaERK4g1qkAzdcIKEWGZx2BqXbHcdOYqeqPFWdc/a05vVfA/o9z/uutapIYlcpqXBxtnW865y911r/4ft/3/s97zOwLgmsVtPTfjp6XX4V849joE7StYMtyjy8XGpd4tmvMB7VMQr+wbbGXD0HpZZEmzXHTDl7kusAk1jhXdxp75JhWwlSOdSMGsQNjmJxUp8LQErbDbEuJS03YF5Amy1peLH9SKumqrGi5kBKaqrZovcFrBQgjf81YLLfv5idyO51PHpeqVmcdC4wOX8XoFP3OZvagGwwbxX2l97Amlfb7ZgMPeaqyS0/SoF8ZvhqLuwy55nBzgl5rOw1r9AwoIHCvO6QTt9PzcOMJ9VnXieYa3lejg0TSb7LvzzVMe8Ge5OtaAm2+cL6r2zWmyTjMEyuXY0ndq167hQg6oadnt+twc/zvbyvtS3FuODslXgf5h9dY5GRMmk8VZZdJOop7+Y9uT8mZJxYuUp/Z27R/GA7NFsP2GaDM0G5xMEYYMWezs+a5yhfO8aSRBUCdZMznUzOqon5WTHnrWzzOOWYWBuoWaRASmsXXT/5HXucaU8mtxesctIGpNlGdzCKF1/+aDx++aOxZ12JQ/yL3/yNeP31N9T4pR6Q53x/EIPxS/F7qyY+edWLD/cjLiC6iCRi649aV4tNe97Yqwbbe4Rknv/6e7gCZ+Bmverkk+N/eW9/fw5uvoer/65f/eZ6F29Mke+24tMPunGlfaTi2QKbY2Yt8E57eHwAX8lESjjBG3pV0vb9a1Yr7Zp7Y3uV8CNkf//mv/Vvxze+9ZZAOqSQluna304JxMmw5N9sWG4ZI0CoujPVzVFCboFPLpIwbQQk6dKB0ns5GIOiFDaSFsgMoVCHyRCIQ37EKrS0wl5awJhmw0nxdTTA97kAnwi8YhGpE1Qx4K6VuomtrY53wITHRkRMPTN+tAFCVj4eq0MGsOliPaVtkllvJd04rJCNIytaxd1sHXdTgKRFzBawDecCle7ukVrCxFwqsIWQAy8wLrI4tBHXkIWPzaMStvG/BMQkVRx5ezcmg4nSfIcj2CKAEQbsDPIZZFjsW2JdsfhoA8JGo9uNCfL4wSBGfH9wEWMk8hcXYkvw33WfXVQdYjFHrr+N7YHjJdVyGesGduYqNsg9CeaQdNh+hQQcgdMdw6dgCgFYdPDts1Rys8HwHLkOgAnXw7L0u5TZyxtGrE9BF/KZdHEAqcmhU06x9jNU3V9kJyzMI/ls2Uy6NuMkaSNTBQjudA/RD+wM2Jx7IVNnnmt+ZKYgyz2fQe2F6bCpTCF2ZqeATnvNGp5yEmGGYWVOtSB7hn/6rx4O9koEV2/LOw/mL56Y3RgPuUf9GCP1w1oAgFGSeBtvUzgQdAJ4fjdbxrPbu3jy7Dqub+/i2fVdXGNpcD+LZ/q+iDXMWMJBAEPb3Ri09zHuWB4pmbnACdJgAYEpPsH6u3FQkZMOs8IhD5LNV6FFB7v2VuVTZcm9QWUVB5UOj0xdHrrMA/bYLRBQG4lkbwNr+nFO1qGSfSx7lqxTjhA2GAW0cKKjbSkozOabhTbPSMzZcDK28AlmbKqoo7gkyEnPuf1hvfl1119BBKt1LKbzo3yKpgnzGMxMpdsnk7TdS29L0YINXojZkBuWAhg9Ro+z8DsZWCraGN85bnJ+Ure/xjdzIk2bTAvNqLNk1duPlRG5aJZHKZDmPK0/bGIoHFl38Md1J53rdZKFGaQtz2OsJ1bNWuAuoBdG/2K3AiAhawcwwtJD52nJohXCLqoLtJL8PAA/SDtnE2J2ge5Z9MWaaW/W9dToHotBu8UmpGoXriuFNfOA53vaC/jhwlJoeI5gtrEOwJwddKLV9zWFF4MX7RUy4sEwXnx4iPFgH+N+KyZDws6c5Dlf7eJuToDWLu5u2ZzCCDZjRmFlrU5sW+1YNodoM2/2I4YDWN49AeoHvIDnq1jiF9dpx9WuEy8un8TVehPDVSeGq1ZMmJcedGMzPsRNq4lVpxWPNp3obdtxu97F9e0qllM8m+2ZO+rA0u7G5ad6sX/tcVxfvRxPm27cvX0Xy5uZUtT3rM9cg10nIG7AbtvymUjlaLAtkaHZp4+/i1kEo2cHAId5SlvWJnNYn8jbWt34Kx9+LT7zXd8TP/kf/Vi09zbp/7//+T+Pr3/9a2rAyK+WxqXUF2aLl4QWZhYNAlnFVJNAPtn+fLMFPS+qGSlPjj/rywz0P+mr5IhqcHYczMSmBVn6L//SP4n5/EZ+drRRGZlHUKZlwANApuqFJQF26/URZGLu8nmYqWV5oc/T4AISbj9rJXmuf+cZo6FXzEB+rpAONQ/YsDmkC+sDzzmuW9hs8jm2PqG2cSpxMVWKqcacWk0Jvpe8ujaNXKsCaUt1kOjNUS6qBkaCZiU79Oc4HIf7UwxEA4hT/TuAVEGOYhJpY2t2UoXzKFprRwiXwU2FAyU7lmODfYjkFmCsGJ3VNMemBuDBQKWDnfhZgc+8vt6rrgEMep5h6iTuAaCFgkN6vUCWzu9VqM05ww+2JV8K6Wl7HeTnJRnnGABCikUFQMxY4HcMMtvztOwMsA5iqZLcVP6SNHBJfzdgW5YNxSIvNhM/555OxEg1IMFcx5jk8zhfms61meYzCafj2otIIBDW4BLAJk2iYm15bJZaYaHjhZFcY4hj4NhoHPNZvBegfrGqOBauB9e1QNG6HvXaAinMmnPADGAL15NmgJnBfoIXCzcKYRpOJlcOltMDQANyGZvGLL0e/rPZJBAYPp+LHVhzjtl/GUgnRmQ2AbMWVE0uBYcls5As1B4FtEulhwAk1SKWyBcLjNq82HS6TgqsO/mAF0utnjNfDwP3/HexYwt80yqm+c51q85Xqfb2efRrM+9ADG0z8opN7JreijaDgbDmVkcmaTUT5aqUwWbsJar2qGeonus6LjMAT3L7Am5qri3gFnJBHR/2PJJgJ4tXcwdWAulTuj8g/zfeQO3OsdpSLIPuqCALfM1nR+uT5lrYhwbKaFLI2iMbPxVexLXfbQ7HcK6q/YtBzr3jqzxui+1bNgPV4OF3vBbV2pAgdtbt1bwBLC+5dc03p9rGr3EYnFn5xb6u+bM+t57H8+PlOnHtqpmg63KU7HvecynoUKETO/Fkn1H3rBjhNTdy/00kSaAUOyu/lQFghdy56bFB7bGzNyj3oJo7rM/MeXzxMzcZzAD1usdaa6sr7hMHa0A5Q4EZCWlRV0A718fX3M10jlfjDOY8lV0Gex2Beqk9/WyU81EB5xrPWh/dDND6tdtLJfnCy6/G45dedZhv+xCf/83fiD/+4zdU1/U6kFc83/cnH45/vVrFJy8H8aHe4Tm4+W2qsQ/6x61/SFp6gjXu7LijU6Dme/37c3Dz/d/Cb6338eZsr7TiT1+141Kps2z+6MvYnFjr/PtkLLzXI9NnKdHWAJonZsBDzaLRLGGOtSVLr64jm7l/57u+S2AJyXDerPJiQEVv3rW5P8rESfy1/FdFRHY3VbBKsngKqkBaiPwZe38CdzpKQbaXJ8wcPNyYxnr4n3HdMsXYURv2IxS4IpTLYJIYfNUfS3BTgRvy13R4ho41QRqOHZCP4rfLBnXcjn7Lct9Jn8RcmHF9haDgb8i7Dw5zHQ/ekfM5bC7Sj80qXMyXMVut48myiflsHbP5Nv0KSQNsYr3Fb8eptPv9xHJK3q3TkvE3oSxIX83Ua8djgnjZGI5G0Rv2ozsAIIKZye/T7cNH5HF6EFbaOsAF6ALFBgsPMkSno8KikWSKlHIFvgyVeM5GsIGinyCKYCM6rhTIJGTimbNt4n6+jdWmieUGth9hGQ6SUrI23T+69Xv7+XD/uI9sniWfT1NyNnurfSOQZEHi9JwCGDaGg4Nk4L0zsCTvJC2MlpKKYQKol/pcztOyF4PWWqwVyOBNtDY2vAbAS96BTqhVKjvXElYikiCktPyBHVi/r4o1508qgTQkl6cfcvFk1IkErHF4iEMHLzxkwRQqGeoAA1if704msvQeTODOIfqkeHOPuP+EVYjxMoiLEXJvgI2WABnYZrA85XsIcLGGDbOJ6f0ybu+n8ezmJm5ub+Pmfhq3U4OZ8+Uy7meET+18PEizKTBgeTCm8Lnt9+KyF/Gg19IGUgnmFJcCGylOKNYBi/qxOfTEoKAQUpfb1bOK/SrkPMH4mTx5aLrLLrDsDMTUf1daoQK03DThnvHMGhT2syvP3mOxqXJTIUjaC8EQFNidklqeM5hwq1Xcz22JwOaQjZkTYjXp5pixzM0FbNLK1WAouTsbIPtWOek0PYHzPNSYymYKbHPGPCAvzDEXdmbxes73s+j12F+1kT9+lw2HJfqa1wQem3lkcDP9ioH0vHhotRdIq2AvS9S5H6sdG1GzS4olK5Ak6wIVlK2TRL465bJLSHaBuvSwruWzWX6vrdjuCZNidmY2ZlycfJ3sn5UhEErQNNC5WNyzzRGDUh6oOU8DsJPOjR9iZ7vyvc5OPUmkqD8BONn8OhRgJf9UhoCBTVtLNGmjocIdxjbXEoBTrE2HuA06nbjo0ygYxOVkHZMxHXoaBp7vsPy4n+3jbnaI5aoV2HMJ+GoBQEV0+q3oDXvkVMUS/1nWOUA/sCfJ9yM6rFvrbUwPTazb+xg1rXi5tYuX29242rejC3DV3kQz8H3q3O1jMG/H6GYX7SWg9F6S9xWbqYt2XF6244XH/XjppYvYfqgVT0aD+Np6FN+638VmsZRX9brfjwUbYZi0+27sCM1RjOtB7APugVKO3X5RgjtNJdYtbSK3MFIzYEnp3SgpOvHJD78a3/fv/nvxEz/0Y2J/8oz9P7/yK/Hmm2/EYUtqrOdjz7kGN9Ug0TpjiZxZ0DAf0oZATESPO+6nfe/KwuE7rWqqpk1ri0oIlmqD0UYDk4G3jX/2S5+N2fxaaz9rEefL/MDG7PLy6lgvcAz8e0kfS4J7Crzwc1uArDbp8s5sCaTjizlUrM0zVteucSOipM2siaefZ/MnPfK5N1wXs+ixEfAcYnZVptKehTDU5ro22wW2eKN98n7j58fNLsyYBKp0zNnM85Lv4A/LkM9ZcD5mNqYAuQ4CQbJ+8vwUA00s8QzR0PqZc9F6dbw+BY5wNS2tBkge21M0mXNHb0Jk6VdXCfD6GNi8i8EF8K9AqFOwRLHQTsfl2orPLKCy5JYGmcz6qtRyJbwfaFq5Ecq/A8wCXj569PDYqOHa8H78nOuKl6evtwFALAhoLgBEAtyyplKjlPQW2W/ZIBQoUWAgaxS/7/RmnrGe2GaL+UKfP57Yl7PWD45huZhr3HFuAqkErJHkbGCZY6PZUBJWg1qWARewY6/ATK5OP74CZguYsbWBGas1nmqcCRRtNgKWT59lKTznbWC0pbBB30fqSuYf1usmJmOk7aO0e7JawKB61qVpz8BnrBakfxvIKNZ0Aa3Z/dRnFHjCGu4QE69F3vTkOqz/9HrFHzUV8rOOCfTZAABcLAZn+ZFyH8SuFihZTE5bCuh8E4zS6n3MHKiaiefPijLA3AKKtO6K3Vbp7Q4V08xWst8kVXAcnkNPSdUVKFbgpf1FT7VHjblqfNRYKvDz3fNKPSv4eR6BPR1Lgaw0/7wn3MqvNkHes9RrrjdjjPmwfCkNZvu61/Wpeh8LM9Ywe9eyNp2YpX4NoUaWXL8bZCycg/NkXFazogC1Aui4djVGDDoqvfDY6PX9cv6E9o9J6inp+vmz62vH3Odns36nQOP6LP5en1njQetK0gR0jMnC9BTqOdQH9k6FQ4HU9T71DBTAVz9XAKtk3m7ASUEHk5g9AHv6VGNyjdmXeZ2zIor9L3sA34sTCFnnWmxaec7yfGT9eS4r17ycYGbN/3xGzb/8d90jKR90D7xnPLJUuQ8EHgIci1HsZ6ieV4ce+Rh17Dyzo0k8fvEj8ejFV7P5f4jf/K3Px+uAm8v0v2Y/Leu2V+ILq3V84nIQL3cPcTEiN8HqCFuRnbzF6x4WQF7Npu+0enn+e+/9Cjxnbn6ba6atIsAcc+qhG/iJ9Tq72PcfRfu1vxGHLhnQfz5f31of4s2ppXCfumrFFaCHQhZgHLLpzQnrz+0Tv7PjdtfGC6XBCLMCtkhV6DwNLQNSBzgO8X3/4Wfi6fVNgjMAEpaTlxm1iohKLU42p+SqAp68CBnUtY+dIF1RG9jkIgeEvWmTb2EFiHglK/MGHyaGYE51sl3ogBOj3gUoYuO549rW+2rW9OSsSYgCqNONscJeepYk9+0DCpvDfyeFsBN7NiYs0kySB7SBGOjvlNw9Jy15he8lQMnG0nLCapRODoCCrMjpvXd7JNpsFgwESGzGxgsZfcdepKPuUMwvvEglI8e7sI/UeKC/I/+FqYdcsI0eucvYdWebfimdPnuFXlp2z+8P2Ezm+eGjNqS71o3JYewwJZi1YvKkzEWLmuVrc8JI6Nwp0Gd9TB6m6yrWpJKJnVguZhCJqsjKCaVQZxDW6jZWO78PwCcMTIG660ZePbDgYM3d4aMnANM+R2JoCTBz2rTBw0qUNctFGz2Bly4ktTEmiT7ZuCUXsA+cmTb8HmCxrlPKziXxA+wgsIf7QRZWdFMCXS3TejztAquCq+fCTRtAoLWz8AOeFXXH96to4VmYKbm1ade1F3jXjVH/EKNB2PO0145hN2IIIwMpTfrNIN1tRaMU6dVirXEGUHk73cTTm1Vc3yMrn8fd3cyBP7OZOvh1nyxPM6iqQBRYvuOBNhY9jY9kI8syohujfFYE8vd4xnj5NqVHBMd0YwNoAiNEkmEXgO6S+0+pygVspe2DgDTJQVOGnj5QNXcAjEgKrs+te8wcc3p+de3EgKzCDkAVuZ4bDBUIIdmf0s2RLzEGKeA8mxsYsET7VCyeAvf8b5a4aLYpkCS9QJk3zMI160rpm2rYeKyq095FPmdwE3CFzb8AU1oYMETEoNA2Itkb56BOBVmpfn0HuKnpLNltBW4CEh5lRICa2ryZ7V4gyGZv5osLsTP/z5Ta6Twsdj1uWOranABYwoocTqDHQOFY9r/dbPlcri0bPvy+6hwMbspqQJc/wxe02aO45tlzwAPXSrYRe0DUQ7TZOOs5tcQKsJjxxr5GmzeAHrGcHatFQrxT4u2BDBNHGaZt4tzyWtK8AFjDjgL/Z4G6jKVNjEbduByzPsA6gDXexGIZsVghRTPwIQ9SmhAUwaN+9EY9+ZvOlnMxOXuwBGEEdgw0txXidohVN2Lbieg3Bz3fF61OTDbb6OAXuFlIuj6Z7mN83YrRvBOdWVuJ5vP9Ohb9bRyuIiYvdOLhi4MYfmgU3RcH8a3YxddXrXi2GsRqw3nsotXbx4KQiF07unvAd4BdLV2Omm/3NPdiwSDmESqNTSc2axjznuthMRPO4PCvlNFu9vHaS6/GD3z398VP/PDfF7hJ3fJrv/65ePPNN2NPOA7PL/NaMTfx1E4rj5LlGjzzXOz5xd5zYlLlc+3NwUni+WdVMoYkqn4pwOC0AVTzC28HlQS7+KVf+l/i9vZtS2abfayWMO4iHj9+rOPmndhYVTq3AKQzP0mOtbwpLTO2hFIrQ7urn9Xmv74XkKDNpkKnLMcuhnTJxQUg0gSRHPrkpclaZ2moayCeadae2nSeM3cKFCgAk78XSFlAIMd1YmbZtqMYPufhQwVcAOp4s5+Kg2RYaY7dbSVHlCSz/PC2bkpWWnJt3rsC9OzJJpVPbvwFWqVkXZvs3Dh6rsbP2Knr1BRXDx7o3tUXm/QCjirwxB7vBoHZVAvUT0m4ARTXOQQLWm1jBUBtSiVnhYlMbZTe2JwD/w54yHnad9VAC3/kxTuf678nkwI3veFeLddxc3ut5wPg06DjCYTFq5LjsrWBSQACj/d7BdPxHaBVNgsCMg2WyQKBRsIAubZZw4BKi5WZmMWapp6vewBjlXsAyGoA4cS+grEKqIaNAHJ4BS3mus515JqUF2mBNYCSANk1pgQsJSiKbyfrIaxeAE6tp+lFeqdE8EbXwuBsWois1wKDeR/k+qdrbIBDdkaEyAHQK8wEv0yH9hRgUudqUMuAKl9HIEnPkJuyXC83eNKq6dhEheHm5ienVEAXDFiF7+SzasDVDOK6RgV8vBuoriZDAa11r0/j1M0FXicAS3VHAppigZZCLue5ZOCx1nOe/O4RFErw1ESmBHHz32pqrSb0OWuxgEFZwZQPfM7Neh5TCs9FwQLJ7Et/iugxWRNzbWlMovBx/cm58N/cQ8aLA4dqfLnRyv7Oa4GatClh514Pe4DzbpaUrFognuopg9UKEsomcc175cF4PkfWNT0fLwUIeu5Pi5UjU51xYosQ2wgBpiF5tt2VmvoCHE9NOTHlwiX9AAAgAElEQVRYUZ+kJYnnJDd6tJdOJq/U1Wd2RMdrWVg7AKSaIWUJ4UY759PrDo5rUTUlat4oILtqPj8DDjzkuT6yhxUtYZKCgiJTbsV5+h5QT3m2LSsTN6xpfJ0C0jym8fjNULHuUOuh612CxVYaG+yxtTfMZgQgaN2zui8F6muu3lP/eq30NXZtTm1X66ExhPod5jrb5ZHzUPeYc4O5+filj0iWrqKotTe4+VU8w9k7sibtZX8xmLwav7fZxMcvBvFSj6b30A1a2VOlxUF6iz8HN/+sCu0v5metf/h7zw7Vffnz+P5SbOKH9n/wF3O0fwnv+kGCm2+tI96YinMYn7iKeAASx3ZSXpAwjU4Mng/uUvhT7RGYoiImFIAmNp8keeLVkY6CjKH/+Ed/RIWaCU8GKbQ5OXbcrGksdT3zYrvFRMTkamBIU1SCm0AfvA+su04bEJEtdlvfzcgiriOZmEjIWEvqjxbEvcDNAV1RGV3T9sE/wwV8JRoC9FGEs3gp3KdHEiybMZgpHBYyQzN+KNZgJy6RE65gE5KwvYo5zEJ8MgEy54uYL7dxN2+reEVCxEKgDbo26ZyWmWetvo3JNSn222IMChSWnyisVqTvpI07OV3BGmxyWAwBmOUv2IHQ5Am4b08/1lX8R5D69XsjpWSOYXoiWx7DvMPjDBAw2UoZRNLd2FDe8hcYpDAn/d/8YeGB6aUO3xpwiMXP1o98x29Pi2GQvncQsLnekgzZUro0BugUttu1vUJZWJ2CDhPGYKdACkCkaMVGLpQl3TbL0dKZ8gQ0K0NAR9oaKHFbnmVnnbQEsbnnYmtKTs71OaXxDjEYFzBe5ZhHt5ljMED47/LAzWMS0Gpgk3uiznLHjD4WbG3qFF3tYpoD534P8cRRp5eiE9AORiRG44Tu4D8LOAKbCmCzJ59P+MAqErVJASRfyB9sOpvH/WwRT69n8fb1fbx9M4/ru0Xc3ZPIzX1ItqzuS8SAz+c9SRVFNgnIMB4KkFH3kbEhhiQFSo4PdaI5grz+ukTpf5khLccNuRoT+RwL1ALYNmPQQJUMnGypIK8g+yqZnZwMW64zYFaGLIEsi+mTUlkxb2UZwBimmDPgWRt8AXh7TPf3sV6wAYaZahmpPZ6Ym/zsUPCosFQyPGA749IBBArISE+o5AxoeBQI65ABb3J0r3N34NaMGT8GLhOL5/zFfDFr09J4Nq0qEZ0GmmPOc18WxWdecrUGSEKdoIZBxmTCJpOTQm8bDkEpP6wCNXkPS5poyhB+4WtQPmQ63gRsJaHq9O1xqeIz01UTIC32WKuD1JGpHBDXlgH4mwrcVFMC1h/MtUo9tdexmjAKADIrtp9p8wJBtYFjM0AhbBk/7yXSs3btsMQM2gqQFlhqdsoGWWBdeDE4bQVBK07PJ0oAmPZGoMzc0twKCEmPyE6uNGa4z2bAI4fCRoO5jFAphjJPFYAN72FwXcclywOD1YBjw3y/BqYBzLXdXutSDPtatwYr+8V18O1araO/2UZ/f4jJ4hAXT9bx4LoVl5tO7LeDmBFI0l/G8tEhOq904/KlUVw+vojFRTeedJt4q9nH/YZ07YHWy1F3H63OLpY76gxsRpj/W1rTFmv8Udux2sJA28ZqbTY9DRBChpwcblscs9AN1h8UmLCL7Xofn/rIp+KHvucH4u//MLJ0KplO/OrnPhff/MY3tZHgORMLHD875pgEN1nTBvKsolHHvOxxKA/bZMioWZXebiUJ//Z10JHHkfP5GRtKcpS8V8yIKnF28Uv/22fj+votNWxqndZcPXRAC/eQa7LETzETwDXv5MZUCcvbrUAZgJ7amPJh+HbxDCqoJplRbubmxkxsK89J/F6BLwU+1iYOsJ1nvVgwskVJdp4ACfmfsxlzs+LdTKW6bu9mMRYoq2ZgeqWxNkmqu9u9E1hJJs05YHMCbdkQJ/uu3YrLi8vjhpvPBgxFGs06U2w/gVHtjsDBCrIoIKbOX0CgmKCWshejyzY2tpgAdPMm2PMgdYRYQahokrlZ4BH1BkA+98LS6XodjDzCi+ZKXy8JpMZ/epUqYEQNZaeFF3uP4+DzeK86fm/2fb8MANgLszbWNNlu727FTnRwDqE+ZcVgNhnHyrXimp2aSRFzebLPJJE3sJiBI3gJZ5hLjY8CGKWKYY5p4w9qNnFdExifXOPB0EzqAjc5d0Is+cP4kCRfQToGc/is6Wyq96oQJIP2zJGoIMz8PGeiFXjmoDjLnH0dAWetnuCL8zKgx5xk8Fs+qhk4JUuJRH1Ypzk3MzVh2Rsc4XUGXAHKvR5r/O8NBNdnVyOSucGWKSnRzfFkppctSQBNi/1WzfECmQr4FwiOt3I+TwZgSgnnwy6wsl5Tx1LPYXkt1uus1Dg1bwWGKSHa1496TddRirZMsU/mrWw+EiDUsSajrY6L8y7GYc0b5+Pt+G/KFT01UGr8FwjoGsC2Mxp3xZDjXsi2JTvesqnxPTfw7fqLe111SM2hVdur2VL3pVK7WfuTSa5jSfC/jp31FyZpXcN3NJQS1OW5OHoZp63F+T0pgLCe3TouhW/uqHR83QvQ9r3wnqTug+rXY8jPuW9phoQmSFnHzXlqncpmvb7zv1T0CLfJvcX5OdEY6nX7R8/lGoPvBkFVQ3fddOPL4ad+nvi3JhsTZvraNkWfmetXKZtQAdV5IxXnfvJefsZyxREA6TmAkE72UVJfJQMaILzXt1c1f6jJz8FN3uvcJkBjDdKSwkgdECxgmf05zOZULknNRV5BrmsoaLioIuVszMZVndsfxIsvfyxeeuU11ZjUiL/5m5+P17/yejRrxg/7tiZ6AJnjj8QXm228djmIFzsh5ibgpgJlk5gie50kzdQ4qDFcz9G3r2Ge/8b7uQIncLPMa/PBqgfgvX5/KdbxQ/s/fD/H8v/L13yQ4ObbK8vSmeY/8aAdVwQzwLDTI0owTXIQPiBZuiWO3vzSu7QjoFEG/CoUKMQmVCbBZhyxkP3UT/9U3N7d2McyQQw2RtqEakPkjnNx+YWPtOlgscF1NygbMt5w5iaRUJs2UsRWL5lzsOcsGRH42k5z/VrcU85IEAIsHDEdATCRco+cNig5j4CdjsAeg7DmeRBcgxfkCh8gJEWrddzjxzebqujF+2l+fR/T9TbuFk3ck0rORhePPkJxKKi3MHUsf7XMAq8++2+54PSmZEiC9oBCsx09fAtFp/fkD+iBf+h2t9RiAdPG3phe8Lrp/YgXEfcD78OrcScuRt2YjDhfNlmT6A0m0esOo9dv0nvSm7l9BonQcYalAntys/QiJl8V2G6AmmwSADPxSREjb6kFHVbWToBFJ7b7TqwbwgUonnfRbRby2+O6wGbljw3+l7FeL2K7WcdyY48XSdPVufc+tEJmkHdzf9wRreARS1xcxBmQGI4v5YPJYnm0ExC4CZBZZuEAWQbb/e8OpXL6sze+PHFGx80wKMBN4FvLjGHCwS0HTtA+QSup+43pRwfGd4J05WFkYABWl43qx61+DDt4X3VjPOrGaNSJ0bAtTz6sBBij69ZOQV34Ba0WSOKauJ+t4vYeAPNZXN/dxJNv3MTts1ncLxij65gCuCuYCWabi1WH3fjc8dWD+amU9F5HHqoK9Rj3BazCeJUfbvrc+dpk8A7Pr3AgsyxhBRoYcOfdxRf2FTzTZtVJAg5cJ5SyQF4KWIOG8rLKkAf+XhIzOhWtHZs5wV/2zqQQUUfcG3AF0igIyscAKChAU6yhRl6aFL37TYaCJVNBz056HgkA0DNfmyf7t7HBKu8gM4lg9LkhYY9JgDdfC9iAnjlOGxdvGqtoPflaZRWZ45ljN9DpgtZMbU2p6Z10mvLPAoXOvC8tkXcHvADOmo91LQ6kBVuGrutbtNmU3SlsJzcT3lAkECsGl4FfFfbtvp5TMZe0USygutJh2VwRmJFzMu8rYDCZmzBVAbkPBFv4/hv8x08J2W5X40/MeDEw7fvEVZVVRePmEHMiYwG2tpgdZU0iqb03pG6OAap6MwsD1BIM1hlY8Uio8GjLRNFklBhstzrBjHd7KTPPud1YAgazQrhUx41WsrBhQOvf2PQk+IuFA6BFXym7m5iT3H7YiRU6xs8WVgTMp8UuhrPbGMwX0dts5XO7A4DYtmP4ZBmPnm7jwSpic+jGsh+xumrF8qVebD80iM6DUbQHg7jf7+PtzSq2AF7dvkC6XncfF4R8DXpKZN83JLezuWjFfLWOWzyf1xHLTTvWG9J2D7HbALQaEOB5KcYc8+Ue+4E1NiT26qOx89c++Vfj7/6d748f/cEfVVMCJvSv/PqvxzcJFCKlVJY0nnvN2HQoDOAF/oo03WRzcWRu5n9nUJo2CEdJ+neimfn/NoRVXyQjlefW3q9eTznP//2XfzGePXtLygP8YQn5k2okkPGOtbm6uaW+6cTDhw/FYuMLRQVfAFFcq0qdPm0mSZXH+8+S/GKc8ZoTSABImrJynmUd62kD7M00kHGFIxgQKMWJQRyD+wDn5Y1ZxXUxgs7BuGLIlD9oscqO7KFuW2Akf+ceUWPw39qk4SW7dKCMwh9Stsx8JRn2Ev/EXlwh58/X8PpiWZZntdZd1lOS4GezY+jSu/3imHcA0ADPaESfbxClIkHmzJjKFPXa7PMzz29mthmksPRcoTXZBC2AhTnv3EuVOs33yMcJ0DhbzAWccRwnUNT30o3sncbAaU533VtWJ+V3yTFir0PavBmw3RiPJ1kfWrrM68qL0udmGwKOhWtJojj3mvRqM+X8MzFJCfCBXTw2a03rM16HsGcJ0chz19jK2pu6QXNdhpaYmeimLcdRXq3n8l2OEZ9lrqkYoQn6ijG/dy1ZoDU/L1CPz7V9jVmQJ/DWzy5ApcZ4ApiWG3uOZ6zwBcuUOrjEWMzfkA9APuSJnRZBfu7NJq7npsCoqjv1O2d2LMLbEjhjPXHdXcxZ1rZtNj49rgrMEKtNTYECbP0U1pgt0LQAoboeNWYL+NX4ScCR97dk15ZZqjzqWYQ5nIQAs+bcZOXeF8jjhPeS76eHYjY/BBgq9Abih8EeM1/dfDHIV4oWE24KqCtwtkKwapy15RlscLMsyeq9NH6Ve2AJN2NWvvA1HnSfz3yBj1ZNfo6oQwQCp/9lJ2ub+mze0ffmzJc099AFMNXcW/Mvx3QO9NV8YR9W0WyyyWPA3PezvC9P6wrvx7NxnNeOKe+242GMWHbuZ7nGIt8LLC9A1KtANs2TuKHSMBnTvGYDCz73lvUeum8HB8qdz/cFuOp+p6VCrVEOVHWz288F4WQG/1iTNQbSckns2WTGyp5Cz6+fC2pmWbhpnTNLkt+pJhnXWAqfvZuFNNC4Zoxp6hOHzQGQ2m+2QGS+13vUc6s6MMNHHX7pRgZrwbEG3u50vQTwypqtakp+j+Az2yEhu3/x5dfiQ69+wjV5mLn5x195Iy0NutHuEcjWi8H4lfj9zVaemy90qK2w1iFfw57itY4+BzePj8oH+h8CN4tXXw/i+/07r3vxOXPzfd/Ap8smvn7PZibitQeduOxLoCleIuUsYIHB1u+kqH/fh3F6Yfq3SaKThVTNUgVuMvH0R+OcxC3l+Omf+QdxffM0QUKnyDFRVHeYychrzGnS1imxgbB2xj9Lxa++a1+KvJwNbVcbQrHk2ngk7YNwDiTDdHCG7YnYb8irhwQ/9LvRG0A5rwkHINPMB7HoYKHCTlytYjlfqMC8X67iW1OYl/ghmRE3X25isbTUHB9JCtLdYh3rQytWpMsKiMwQGkAXjNTbrXhxaEDTya8AWX2BmWV8zXUZdgfRJsX3QHc76fQ4Jx5YRPkZibb3YgrYxw/vv45Cgi4uxnF5if/QOLqHhzEedJyQDVjWt5SPMaONNgXodiGGAIseCacw0yrAh+KT85utLZnF70ZMLS4TC1gmLiuxlTRKdSxhagJe4Cu3jzn+oWJEbCOmU4GiKxKT5bu50SJIojvUKxlBkx6qgJcMlkrfMBm2ZyrlpIsfKMw8A8LuLprRyuZcbKseMjAnRRbAeQw5gdkngAPJRYXN5BjkuRKwurPJNMwwsREMqFpOzIhk8SacZB8Nz6Z8HkXOEghCoSboVdhdKwZI3WQj4MRwgpuG3bYSy2HMyruUxV9AogOLYNAqtbOBwYpJ/iauZ9O4QVZ+PY+3n0zjydNpPLmdx+1sHjfzWczWy1jfbmK/gJWGLQFS8oESUQHsJ4NOTJCXi9VrebzHkRl6AOnVYez3KGgLWDbIqYXfdmguQhnYyWQuP11v4DLtUMndtkKQLYAKZGRE9TsVmLSNA2xtSXD4A0jqFPZj4d+04tBkcqMKeTMBGY8C1fXsHmK9pFADyKQI3ZqZl6C3GJ1iPmdIEd3kZBQQaEURxCaP78wBKuASINOGI4tRFymMURd+SmIXuCbYVmnSYn2kEbrONr2Dq6lTwIquhUBEsxDN5vaGVcxVTYOMOwMmp0LazIDqAvPvlnCZEaxzTw9Lb0YI8tnFtoNZfgGWBuXcRKqwA8N2LvqLVX4KdmJjqc1yBRYcWZt+/fF+aaNF0WvPP/EjJRWEGWoJvni+zHUCYg00Wu7jAhoGPSBXrJeZmur7DrBJ2robRW4+dNr20rN3MiECeHsCaFKUW54lRiiWSmIfMyYNag5HvRhPBgpb4zmnqQOgLdZPSsjs+eyGwLpZZGgdm3GXTQqK6Q+08WFjr2OTjxTq4pYYoYwJNscAsQKhF7btaAjC45x5f8Ywadf7fTzYdeIji2VczZdx2Gxj0WrHfb8Xm1Y/Bot99GbI1HcxJB140ovd1TDmF4OYDjux6LoJoLmo1Y6rR9iK0BhjqB3E6Of+bNah9euwQ6rZEthJIBJWEuttR80o1AbM0YTQqemGBB2gdW8fyma1jdauGx3Wdm0g2/FXPvHJ+Mzf+t74kR/4Edn48Iz+yuc+F2987U2tsz1ZWyErNsBXTT5YcxW00lcKtuXcR+ZmAexlN6H5+dvL0r2tz02ot4i2J8hNGjfRdi29TL+N+D9++X+Nt97+mpotyPrYsJSXJesHXsVInSeE6I0nAl00pyb7xGzJDD5IawQ+WZYFe1hthCqYMcraUo3P8tylQWdJIIF+TXr3WoZZDVI8ffkZjDfLHk+gSbGq5W16xtqsZ73q/AIt+Cz+uxgxxawrcIVrxdjmdwpsLICG1wJ2AfJZFuj34ufUUdQTk4tRTMYG+bTJVqK3xzqNBa6XfQDbYm6KVf8uhl8BrQXAFpPvuGdJT1BqmgoAKpCD8+B12jwXc6cCN5ifzpJ4C6RlXaSpW6BHnVNtsqVcWa907KNMxrX9igEX+8c5jMjX0XO6Qcql3tserbZuIbSOcSk2Iunx6YVZ582zUpv6AlwK1OI7aeJ8t0zbm3uvyQaZeS3gpgCTBHmV/J7XRWyjZJPV+/P8V0BI1Z0FrvE67pmsYZJxWdf7aMnAHC5xhvc0AmEyYKvA/QK+ACJhUXGNKkCF42d8GExmngL8Yj71ezIfAUBr/KmBPzp5wCeTVAzq8Ugsc8ZmrZObjd/Pz6qDk86fB9YAATT5bGuNSeWDksqz2cP8XmBSPUcFnLkRUwxrwBqYcaWyOPl1F2hYtg8VlGUCgdnIgmIAGwmhS09Fgd4pO+f4xRJPwEm2NpXgneqL8tmUjzD2IhtbPxT4onU/JdyyHVMzyjXTiUHqf9d9TNCwXm/g3sFZ/I5q4JHZ7rrfspywSosvNXkEcp3uDXUwVUpZGnheItC0doun4Ne6DlVnqerMtHCvHzTXbB2g+XdrxnzJ0Ascq+ef4+FnBTzy/ufPWs15R/Zv7sM9Z5yzM+0lWs/2OXBZ4517zphGDVDPaTHvjyz9ZCna+PXUbDZoiWLCZAO+CPXRPuKMve9z9vxW46bG6Pl5uYZMG4daewh6037Va1GBmKw5h539mMXuPNrImeV5VFhp/va+4vSFzYvHpRVS2JT5HERIENMaJn8qJhO8N6DuZkYxSo/zRn5m1aeaE7H7SVspS+fZx/p51hrb7ppIk2umRD5as5hvBvH4pY8J3NxrA3GI3/qd34mv/NFXY7NmveoLa5CCZ/Th+FKzjU9fDeOl9i4mAJ5kEKBAyfrlOXPzHduXD/QvZ7J0I+uF4Je08PR3D5hv9/fnzM33f/+uCRSa8tAd4tXLiJGYm7AU2bCkALsAx/f/Me/hlUeXzdwdlKyy0tLX0SPYZOzERasgtvHTP/0P4umzt1Rk1eTrydSJ1alzT9lgeRSyQWVRyIkmJa5iMVWAAJszNqb4IgIUwbYcwPTpRn8IgNmLYWcSl/FIASzDLoWnEw1JxV2Q7AhTcLWMxRRT9VXcTw1c3s+WSijn7zNCftbbuN+5GFsvLZXGZ8z0eokPhO8MWk10kHkDVvJn2FdaNX9gwyHrhRlnk2EMlNN/LwE2LoakFLCLYADt7JuoIghfxxadLwzXx/HgaqSN0dXVOK4uJzG5wEQeMAD5sjdUKhTEcLJ/pZiXDZuMZTSklDebmK778rdcS/7ogBdASmRimwb58jY2dFwz+IfFjPpqm6ABwUAspqu5zaQJolksYLoZGCU4A2BBwUF4RallRkANjDt7gyGjZxMHUL3rF90xu5PpqegQn4E2llcDd5F7HYImSCpPEFOWBwYuej2kfpkOmdLWqgvkiSh5bEmjnVou9Xgy77SIa6NnybmtIODImJUCuzjVH7HFd1dsHsBNjOedrAyYyP2Wn2lvGOPBMMZDAjMYs50YD2Fo9rXJBxTbdw7R7GG6wkhZx910Gdc3s3jy7DaePLuJu/t5PL2Zxf0t6d2LmN7P5QO23iCYIJW8H61+Py57g5gIDPAzAfMTn8yBwMpMVrReLbv9gF4+/iMAqU4/UkaHC8gDMtmR8tbyDiW6gMuSWbmQaMGEqw52AvyWBFe32V17A8Hps6gLB7jpQlDwcBYZSjwHuASRgaW3Sx82gqnWW3nVAp4vsHpYb2K1JMXZnlIArwJ1AXMBkPEO5bmE8QyTTCBmesRm8JWkZRTj7X30sQ8+gnzlH5fAO/MX40qWZuX/ZBCSuY705sJbNO+V7UQBMnnt3dyxtFuF2w5ws+aVbMknRxBwkzW3itHagJ1P4rWRsITOUmv33lOmfdjGrrfJebRAEDd2VDQmI5fUGzOayv7BIDRfYkpIgm3D/pKtefNd8nIX2rCxOQbN9UmABmNk/hAuycyJ8aQLjrTEqGvtcA4Vj62259y01oURzxwDe9yq81b0uResO5K6UeTvYwNYwNyjXQ9PLyAEQQ3dGI2x42BM2IoDFicSqm57KIBBQADzcbJBarMIfF3yVm9S8baz3QcMRUIu8FWGvSv/K1hEPDvdgTbFBHjsJZXcRn+LCiNsn8L8xZXa7GIeTRza7XjQ6sWH1q0Yz1axXazi7rCPZ71uLNqD6Dbt6OIV2t3Go4tOdAadWKi55mvAPDQcteLx1SAeXxCAA9gfcX3Xiqd361jvdnExGcegPVBja72BJbeNaA2i1R/Fet+N6+lS8zg9jF7rEBOYtFIS2C95QfNruox9c4hR/yL6PBAA14ddfOyVj8R/8Le+N378h39c61ezj/it3/2X8aU/+LLUDLbBMOhWUtkCOctrE39A5OluUnkTpfGWTMEjC/7MV/FPLmr+9CawlCECnCNGfZ5HgivMIP7sZ38hnjz5hnw0x6MLWbkwp/D719fXslx59OiFo/RWz2duOPnv8hzUphbgp56vZPQXE6U2qbVRU20tG4T0CUwQoeTJ2rjT7u4QGIOP7EGsQYVmJZuL3+F+MvfCzK+avRgvBYjVPFLyyPMNddX4ntNbUloIbATISkaXgIGdwTg2vEi3zd46McdL6vvgwZU9c48NcsvSmf+oZ7jvxSBi5S0mKBvD82MpoK+aO7XhrXPhWPhM2ItVd3J+BcYUm6rmUux0LDF3zcPnwa4228dqB65lydbPgVF+5ve1p6VllgYSqtHD9XP4i2ZQyzMPB4Gb/GHcA2JSo8E6pM7FYoZzkJonk4UrWKTOo54dldLJlOV3DJaQLm/GlWS4ajS58SfVD2AF82dKefkZ948n5ShXTrmpGhiNrQ04D+5h3Sc+e7VaqG6stOc6Fo6vwF2NE7EIDWZxbbi/BhUthdWYND0yr99OIZYCbRL0lsx0Yw8/PO9llZBpzNSvmnv3qJbwoz+F2FgBZNALMLfAa6onNb6SaWbmYAUS+ppwzZw0DmM198ZicDqNnPsKuCmGntZRNz3VmAAY7FKXD8zsT1uHAsgKNK9GAsdxDvrV79Uz6LAUBzPV2GYN5H39vGcoV/rJc3307CT4KaBTDVgUQeOjp6FrEI9ZjlOMehoASHYToC+wtr57PBHKd2IPFwBaQFmdLwoGvkTu6HGd3LTh84o0QB1qhrn3uGb5Yv21jb7GrNmq1VjQ05QN1ZpTDJbhqW7QXcApYG/a1VDPi9Xd7enZsy2VrSHqmWVMTmczydJrnqzrbRahWc/2TD6tOD6uM2uRBG5p2B87a/laXl/Xz3WV2bD8+zngf2wscZ1QdJwtcMc5MYFB/Z17l+dTx84NdYPCjPUaS/XfBVoWOC+mIeuVyCz4htsbu75onAvclBXQKakdIkUBw64TzbpUUzjHa51fga36TP5H0rmsoSigHQJZa5Xna97bDFitQfl+dY4G/13vej5081ZzvHzskxixo7llT1HATTVn9get7Zaoy+dLc+CDx6/ESx/9ZGzFqGrF7/yr340/+MM/kmKu2x0qS4HtUH/4cnx1u4u/9mgYH4K5qSawG/PUMM+Zm39yVfZB/auZm8mo+fP4Lubm7rnn5vu5gV9bR3z5DlnYPl4cbpUI3hyIHkAGCkPCjIxs1ryfj3hPr5HsVLJCy0ltcM5+kKJgH81qHR++6MbHXxiqcGADCRPnZ372p+LZ9dtio1mtDkB5mp5FXU9vqdOGhQnevwcIgpSWRW0AYAlIgYR7MIrueCwgTzuPzvQAACAASURBVCARISeSFBqEaWmTFXFYrGIzn8X6/j6Ws1nMF4u4ns/j7el9PMObkMTXxTYWy43SkRfLQywbUmcPuvarjRfuNhs6CkRJ1zCshnU3iIsRvpUwTUYxunyg40GZPyStuouvk4N6kHDB/Nik1YPks+q2umNuGr+5JO29/ZSQuOH5qPceOqF8PBnZZH5yKekbDEDwhz3pkWv8kUgQXao7tWjuY93AxGnFYtOKdQPQuYntZhm7zTy2u00st1exWh9iAztzy6atYznugcnfgNO0vRYQtFtvJT2E5QOYNF2uYrZcxHJF8ntbcggBv5tNtOiQUgTCjENWKikDgCagj//IR5B00QCgHEa33Y/umI6dZb50CylOvUA4WKKYjQZFAdUc+MOCqNcoiRrvBLP+jn6FGThEIStGpqSyfS+DSll1GqZ9Sd0xVlFJ6IbdbhPITqCuvCAl8w6zRmFPJdCOR6bGBmA7m4EOVgB4uCKhlquhAD3YuYvFVN5V18+exc3tnXwyv/lkGm89XcQTAoDuNnF738izFflnmyTk9kFgpQBLFbEwafB4GSktfTJIcJWskpSVsHBjF4A0d4Nkt/wgef5k6J4bVhWsgK0EjiQYKR8aJyGTxqhuJNL2Fn/wtixgyp5RAKAA8bC7JF1MU36KBi6rGVJVFR6cFp3X3s+GXw/wzQ8EJi2XsZzNxaCe0ojI5gMAiwB0wK9kV0oyPuzHaDJUo4NALVAk6s4Dm4AZLGUSV/HX2oklVB6d9knleBKoTTmMC3ozT1XAck5tZFsG1I9jWtcbPCvDlVxKuqPf6th7MtliZnClN5CM2ll5La83Q8iiGeOnlq+eMzWL0WH/NrrZeWwq+g2AaIhzfcVC3UbTITHcRbSL8QRRJRey0X37YKmgDP+ThVQFI5s15qtonVKu2ZyURL3STgWWy4DAIUscgyTjePHK/4vPa0f0YZKmrUYytc0sNUNFthINm9/0c2T8Er6mTY+LdRXPyLkF2iP/3sVmt4kNKcw88zDj8EQcEPiCJBzpM68zQ35/WFue3kJ+DTDj5ZFxzHPD9IG0FxaolAuHiX3b9tixeEwbyGCuwDNuGL2xts0xnW/07CK9YsumpHDG2GEXI6LTt3sxNTlm/h0Gy6bfiRXHvWqitznEaL2LLuF0rUO83WnFPWho04khrMdxN9qjiHVsYn3YxcVgEK8ORvEiRfbFPiaPWtEdHGJ1u4sn39rE2zdNrKMd40f9uJy0YjffxL6hKXgRvQFjZR+LzSGup6t4dreI4WAcDx88iDa2Ac1aDTOAZppZBOBhLaAGVXS1RjRLQOF9fOzVj8cP/O3PxM/+pz+r+RMTjy9/5Y/jX33hCzGbzmPbHUbTGydw6fA+bzTLpoX5nvXc64c2/8m2O2fPiU2ONcGf9XWecPwuOaiZHdRZrfj0Q9u/MDUBEv6Tz/5C3Nw+EWgFEMD8yqMPO04MuIsrgVKAcjxLCqxZrXQfHzwizIaNmuWKZd1QgJxsMzLopDabtWETyCmKmNnTFTxkb1rPF/Im2+3U5NFaOQAEcm1Fk6H8Pt0AdvBFNSvE0sP3VTYsBgwKcONnBbbp2vCzvO6Ezwz6ToE9gqBsMuVtaMCFUW6g1Gwze5KbjXl1dekUbwGCnl8LIKAJVWxArieKjusMtBnmptlz0IlYUcftjatBKYNoSG4N4rlp40CZev+Se1aziHmdY2UdZtMuz2mOQQCMJf0E1/DeFWpzDg4D0gF80sg28JkgR7L8yjPcDDEHzPAFcINsndfA7OQzqvGNFznvy7V68OCRGwrJnOK4SYuXT+aQINNTUjc/K/YmqhDqoQLNDSICxK5PYTJHa4cTe99y65ME2eFDNKQcwlhAuNcPy4VZE6i9BVwlUFremQIxM7RSqddpO1SMuWJi0UiFzw+AWedqoNxNMysYrDyiibTbbzSX85g5MImwKtidsMp2qseOjDHsTlqW5gqI1jODfL32UXgK75IZepJpM5bwCWVRKO631mEVEwZ/rDAxqc5ADqCqE5uL9SeAXt7aHr/8KXZjNUKY+yyFt3a3xm4pRmqc7/ZcH88fmgulZHHHRGuMfLOLsZs+7wKN7XFpqS6kh/QizWAi/h0mq4Dm9KXV3J92F2IpS9FgsFchWlJZAbR6Ai5AX+cNwzuzC7D0IhS0gCkF7GSQoIKDUMxJAbbTtaX2t8WDFX8cfIG+tpZxjVSNBOY8WyawXrv5bgDb7wG7GvYmeyuxDQVyel6qL6tpHK7F65n7+MwC5+r8quaYzedpqWawzWPN73veqGI8sobUHFvrmXIL1n4WbSuQCp8z394KZRIhSP6utQak9/oZc1PXw5sXM33x8EYJMRgqCyFLUZFd1HA7syGo68m6ofVI+1Gn0QtQzH1Eu+v61Wxe9l5uIAjE1F7EbMg6V05KAGay2KVOZJOMnQr3TEyHXWypL+Szy1gy0QkbHo9xA56yrFDNnEn3xxoW6zTqOM+tJuT5OaTpTI1QIV/7Hc0PPDgZKz2t1wTUjoYTzVFqTODtOxjE5MFL8cIrr8WO9TsivvCl34sv/eFX4n6K/29X15ppYDh8OV4/7OJvPp7ER7r7uKR5jiSdxmyy+Z8zN//sEu0v8qfvBDeTSXEEOd/H31987rn5vu/X2xuDm9PFIR50trEB3CSEpeu0dBhVZj5+QLJ0u4ulTDI/U3I3p49TiH7kohOfetwXKwrLObZ2P/NzPxZ3988UktA/9GKH/5LAzdMfJU73YdPYexBmRG/QjnGvEw+GvbgY9ONyNIoLpSgi36GYIUFiLiaKvB9hcU2XcXc7jfvr+5hP53GzuItvra9jtdjH/O4Q8/t9zOZbhdYsmmWstutYHnYxhY242EasAWFG9q1sE+bSivGwE5NROy4H7igCMk4GgFYjsSGGCqFhA9yO7YTEam/QAGTts+jkaoFksKO25z5PdPmRqNuTiO9I8l58+FCbKIz36ThqQyK5Jd0tGJiraG9uo9kuY7FexAJ/T1J61yH593q7ima3jt2CjXjbMvGG4o/Ph5G4VWeKjdKst9OmHQISvs+SlRP6k6w4BfrM2rFcLGK2QI4/j4U8MpE3uQBSZYm8LuXkdLy4JgBYFH9OvdxpoeqRmtgFBIRJmN0tNkuDkUAzAjokH+caHtOavbGthNzuiGLeHjJAowLltJhRSNq7j424GFbqtAPAdaLDfWaj1Wpi1zlEn4RgMeG4Vwm2KnSSrThM2W7M21sxAMXClOSc54/N3iG6o57sDR4PJjHp41lZLF064vvo93b6jr9d+zCK9XoXFEN3s5nCfZ48m8bXv3kX3/jmTdzcwBqexXSxiLv5Im7nq1hsAA4oHPvRjb4W6IvuICaA/INOjMfdGI7ZbOHNiT8NsnIaAeNotRHCVzFrc3X8Jp1oSTL7NtrlAwjQhDOAMd6Ue4MRbaOrhO9OtBSS4+JK0m55dgI8EEriQkPd7wo+SFayijgAqrq+klln0QkoQYoyZUyC4DhA2ivTzDs1HabLmM1WsVw0sVkhMXbwQ23ej8AYHj09bB28yRU4VgxGQm+U6OmuP6BJFb7n348TtgBOiud9dNVkcQqk2AcAKQJwu9HHmFzBMY3mtj2FtMKrsCEArOJFDlkrEEXScI5HPnpZkIflzAQKeey5aLd3abLBdi70OG+YNAYH7PUqUGjQj/bA7EkH/Jyir/bMHUoK549lpe7Gn0zcBQgg5QfAa4rZ6k2mCmElblo+RrHZrNg0WPouS4otZaubUN3eIZodrOKNPqcYAT5nbwDrepAUj0eyNyYOnVPhK3m+GQ2DudN3G4po2C9K2LWnsaW8EYPhQyWh05jZd7YRXf7so9OP6I0AAXpqgjFnG21PuwTsGdRA4/PMnJd8HMAAT9CUuK/wCl5u9NkDJbkWG9Zjg4J9fDkS44+56Ot3m7i+XcR60URn3xVDUvFbO5pkFOgAr0M1z/a7dcQh/awEELWjWbGB38QSRjeKA+bo1T46m4hhtGPQPkR33Ir+JYztnnxD+8NDXFzh/ziWxB5m87OndzG9X8U99XhroIYZZ7fdrqLT3sejR+OYXCFp3sd8to3pPaF4hJZslHB7efFAzxJMWW3WNY+yTsCOacWusQUL57Zdz2O1mGlj9Nfx3PzeH4yf/E9+XPM07bIv/tGb8btf+GLc3txJWr/rjxO4rOaCQwOKyXmAJUnTUmPVvr8nKxGHS7HxPt+g/slF10n6eXrGHVjhjVvEq8N2/BsPejyCxEpJJfOLn/0f4+7p29Hu9KOPT2G7HbOZwfgXXnhB32mqwOzkGCyZ3akJWQAa5wITmOeV+oHNvoCaDPpYKbRldWToySYjAY7VdiOAC+WHAIz0b2NeLfuMjuTcblRU86OeLTUVkVimn6KaFWqmvNPOohjRAHs8/2zsyidOFyetFpabqZK4yyOS967z1nGSZi1bHSTPBsLw1Ob8eD/qG21A98wTAFEGQLUmAN6Rbr3d6nfnq6X++5wleQ5u8p5MENRh9rrL8JyUzrPmIYGnIWeA2WFs1EACws7YWgUSFUvqHBQpludytTCrM1l4/E6BchwnwZlD6rbLqyP4V8w6gZ/pP1mb/gLoZYO02RwZZMV0AiDAy52vB1cwXk8hO4yt5XKu9eFoR5ADu9hOACeoRQCKaiwWE3U6vReQYmaxG2Zln0BtxxrLvRX4V4hI+uMbgIBd5uOpv9PcruvBz+s8+O9jmFG7F1152rVV55ccXqoorBWYmxMwkFJHHqSb4HgnEwKU+gluoPJI0OXoM+nnpu6lrusaubWBMDW9s7Eh8FUAHdYQNCZsPcQXx8K9ooFTQVXbncOMBO6pIWofRf6I8JGKq2pCAPbps5ItyL9LUi0GrxPOiyl6zia2tNeyco65PrOun1i8rPOHrUgDrPFI8Xm+AZblTywfQcamn6uaC6pOOgKCyQbnGTS4dvoqtiU3AwBKa9sYSw4Dhed/uA/Ux27+Ar4ZhC9A3/MSzXdL/iFYlF+nagsaBvLMbcc6PUDrPlH7lBS5mjo8v3wVQ/T8HIstyGd4XBtsK4CzriOgFqQA7CDoZHkNaKWKbaVjwhKln3MGnyd+RP6hipENmywiXJvUc8DzVmOzzp2gLz6jiCydzFeQ+in3Oqg5aBIydorxaCXDSDkPvH8csLGxlF+AH/VEromMWWcI2NvSKscshVPpoHZr1j16fZsm014KG1RkAITYBwDGdmEDH5pYHdbaM/a2gNVdtsnRGo8NAhJGWKxdQMucU/Hhp+6jqdXCl5O9mpr7PPPeY9T4FjAa5Dhg38E4GauO5DkTqQhAt8gkNOzTAoHXsy9l7hyJDdzVbntfzGWB2h4nBb4iNT/K8qXQSuCbQMAMklOtwb3t9GMweRgvf/RT2kvuOq34/ddfj9/+wpfiradTzReoQjWOxh+KN1qH+BsPh/HR3jYe9lHlGdhsPQc33zG3/GX8pfWPSEs/Y25m/uVpo5hBQ8eNYwUP/SnfnzM33/9tvFmv440ZQE03PnbBgxvBnp0NdEU8aKn+gLBNKyv9PzHaWNKVsupAoQOSlZ4XhBZSS+nidvFf/Ff/edzPbzRC8ONis0+6LIUU/peS6IrCDcMRP0I2N5Po9i6jg1lvDwkAEj46XNtYzjaxmDUxnwJ6rAS43cznMZ0jn6PTvZbEnA7hfL2Ku81Cya3b1SG2rAmSu6IzIlXOwFy7O85gFUtYYd0BFg2HyJsj+p1ejHtXZmAi9ZEUxpNuedOYn2QvQiZf5mCuTZ+AGM5zaNbp5ZWLFgp7Ga2LbTd0UqxSMymUZu6SI7FBYqTEcDqaTmanu4n8drtfSnpBku1qjXcOBSW+dukHqQ4t8mun+0rZK3k5G1RLPWYNr2MDhV8R14//prjDc86fu8V7kM0WRYBR25TnkN7ubuWOhdIIjgsP5OSATbqfVTwjwbaFwIh7nvJ8eeLIL8xd+0quPGepVeHE9wZWKQ+C0Cb7rVrW4pRt/uxauNMaoJDnDdtrFnXAGBhR3UNsexMthNwvP0b2TOR9qCvp+l8AZMAkxa8UuT9jdNCRBcCE4qfXjQlsBQF+jCUWVzr9m7ifzePubirp+M2zRdzczOL65i6ePruT3BzZ+d09bGHuKfJSg/8AwYwD2MEAmVeEj7DRQKozmkSXDXKfMcp49PHwDJFk7jRbvAbrdpyDXQA/GdK0ha3FZsTsPL6DEblLbKmPrkVKrrXZS+BJmzJde7xtAaJhWNmv0946Bs06ed8FhOremm1Uvp4UmMjHNM5XO403mHbYJrBxgx1s8MrFkBh/OxuNqzDq+HhdSGdSKR61AHiSg2X3XJsfBzIV0FZm57XBLMDVcxuTGoANzNFkkZMCr+Gmqi3/4AvHWG+i34XlHLGFlSKWL7aGBClxHc1yUied4vTMN6sAjnZ4o2KOsDxItDngeS/mwm7jjn2BAQaUzRQqiws+WqnWSN+4rxnytIsmdgck1Pvo9Fzx6lxTYmcvTLNvuMa9lu1FlM2WmxaxFfL6cFq7tc3iLQWi0QAzwWwLmMmbZi52X4ET3iCY3nJk4uFfyXvIl5N5i+ZB9b7YrHq16zcuQpUqfoB5TJq3j5cxxCa12+rJXgEAl+h0Gma9EWtSWwAnt20gxjCYyDo6nW1MJr24uprEmCZSC48/bxxonuDfOlvYHmK+YP5lWMAexCPXXlcARQrapjDGG2/Qj/vpNO7v7+N20RYrnmuIXJsGC6zhA96Javpso9nTLLC0Uj5ujHelFQHCmLG8Ri4rT6pD7De7GBwiLmCh9vfRGh2iN+nG8IJ5wM+/2DSdrrw0b57NYjFnUzLiIGKPr+1uFe3WJibjbjx+4VGMLy60mbm9m8ft9SLWK1i5DvuB+cDAllwXyWNaidAMQ5pFw2HXsNvpqHHV5TnRzNuKT3/0k/GD//5nBG7ysK53h/idf/3F+PKX/0isq6Hm2LOAs9zweV00uCbWDwBNsjrfwd5MULOaXt9JtWWmvteo2hRrY4sahU06zw/jsD0IHpP/6Rf+u5jfPot+D5n+PlbNWhvQ8dj+iU7WJpHbShb7FpvRYV9twJgM0ZA8DlD/NA/Kky7H3PE50xgltGoX96RR8xkDQCj8tUkTNjPIkstujC9gv56k0HVedY7a/OrYOvbA2xkIKSaLN8onP0Aa1lz7Au9yQQiYhLDZK/Wdz68v3pc5DnCT6cBgs1k59nlsst6BDQm4bzCWJlWBmbAli4Ul9lV6Jer4z7SfNVcLMK21IO9ngRj45TLXPLy6kuSwrgUPK0ypYqcW0FRAHOfA2s2XFEIpn/brASfsaVwy+QIN+T6bTcUSKsD3fIwBbgJWTpI1VqCnGGVI6AE3JYUfpg+g74etMbZ6DgiDLK9Ig0vUMqdzM6vv3DuZJdzP4vmY4N4CiPH+xTgWcHImtV0sZ/YQHfl+GSjyGCvQkOtRfqBa32BUScZvxmGBT8Viq/te4CbharCZWcO4VxyTwR5bkdQ9ZyQh0S/QUqy6tORifjqX6Nc4rmeJeYv35VzwohflonwDM3RGNkWpxqh1SX7zS+peKzCQ9wvI3FNrZ5Mnw3EMKHaitTV7j3G7WMw1xqhtUR35um2kDKBJ7YRwN4XN8vR1VcMyvS/r/KsxWM8Y58AaVgAoDQEpKVJp4HMxi7SeHUt2T/dYz2eysj1vmR3rtdz1ff0pSwmOj/1RzQ01hpVmLjDRr8mi4nj/7OHfqJ4sEFXp2snkA2yTlUe0YnL54BgOdP781DOvMQXgnc9o1RbVlODz3Tzwc8W9LvC+2Jb1zDGXloVA+cWqzlTjyT67fTH+T6A4AB31FeA/tQbPO2tuffGsafyfgZ0G1n19Nf9K/bGXpQnvTd2g49ZexZ8liwExIU0aqPmJnAI1dawt07VSs2UwyEAt5iaz9GHh8u+A0lofSsUjpudW4cR4z1PDN9Q+2wPYqfe27JGpnzkXsWdD3t5WHjmzAkCdwFpq5HrGq6nBVZOPMAAnLGy86NWQ3ip8mC+aUgrhVNOAvAa1vQXOyk+fcUHTVkPDtkVHX1nmYBodR39QKyOorVWjqaHF3tcNCs6fz2AvyFzKvhUgt+ZLxkmNJT2HMF4H43j0wofj5Y+8psvNbPu7X/xifPH3vxr3s3V0ISP1bPM1HH0o/mDfxF+96seHOtu4GDigWP7FqEyT1Vv+pDUW65k5X9++kzrm+e+8tyvwnmXp3w78FHNz9zwt/b3dBv/2t9bL+Op8I6+qT18CbrTF1hA1XBtmFjOKmfSIeD8f8j5ek8oHF1UmWQkV2VGgIwkemV7v0KF1/PzP/zex2RB+Q8E8iIt+PyYCQZxOrbRhoQYs9mzstrFY7OJ+1sSymcf96j7ul/eSkwt8m61jNVvFbHqI+/tOLNfrmK2WsdysY50Soj2eXwpzaAmQIniIjdeAZOgBydAGhABjtTmQ5Am2KMAL/mmZ4AoLTTLPXrQPZmUCRhgw8MnbIpAgglaMlYrGOSF5nMRoMI7JaCSWJ4wF/IF6w6LMW4KgTmNKasW42jfR7O7E9Ng0BFMAMq4FaFIgsKjK3H5LQeRuIcDlrmEjDM0/wSqxw7yArgjf2LIg2zNquVjGaoGcfBX3c3ui8HlM6mysBXhly49uKhvn2qgorKNaIGdAFeiBGWTJIhPI5RAIGJpa4Nm8Ik3CQ0+/ZzAMQESp1+rsmRVQk31tPOu7Kzj7I9nEL90wBW7KbU9FW9MfG/gseYNIcIB1SJANvjZtJ02Kb5bsNxWxyL2HFPbdeJkQKgG67WgzlmAXK1W9rSArPX1IAFeruJtN4/r2Np7e3sWz26mYmXhkTqeruL25lZR6sdjEYkHhoifZxvACJjvRBbiEtdRra4ySbn857Iu9POJ5Adwc0wk0U4eCUJIOMTQVL1ZtWoeNpShZTKujRN+/IjsJfHpyM6Lk7EzArIIP5o1CadJHUdda4Vi+7pab2BpAW6yS6HPfhz0HRHCPezCtYfOY0XhiDiCdRAa1jeUC9rHZDdglbBvCfFx044WD3MwgOCwU+/1QdFti5g2yN5qwDM/YoXSyxcJ0sS/QRrLvk+9QFc7nQCf0rcMBH1iebadq+1lviaGs77JXaKLXxr9pK8ZXAyjBa/cdyIhq/HD9tZE4go283EwlfWYmtW82hEmYRcscxrNY7AdTGClc3SiwNJAGi0OrXNTbkJ97qXvH/KCSrIlDC5Y1nmaAhyffolRfH+1GfKwhPyptXo5SN8sBa+PK9w7vU76e2Iso8AhfQQrZTUSL++l7WMWcxmT6exY7ylIg+11WCJKff7OzKXT7nbFkQWyImwPA5taBZCn/EntPrFwzBMwEcwOr2z1Eh5C5ziHGQyRRhxhPDvH48SBeePEiJuO+PBbn+NzezmMfXB8YJhGz2SZubucxnyMdJXRoEm3mr0GlCcNQ47gAinkOOvH02W3c3NxGs2Et5NxtHaFovB1ySZgMvpbbYANj72GOYbOy96rtGBzKIDaCgomw28D7shVDxgzNv1ErBhfIn8yOsTwVdu8u1kskhKyrgGKD6A1Z29gM7WI8bsXV1Sh6w2Hc3a3jrbenMZ1Z6qj58MwHk3XJMmahuGL4A4ACbiJrNADtQL8+LgOEurU68dpHXovv/+7vjZ/+UZib9oD+9c9/Pv7oD7+q4Yxli0LN8rPMUgHYxIqF5l8/hr1BDDr2MVSThDlAmxc/A+cA/XdczqR8skB0sxaTJU1zCp4GagCYm//zz8f129+I/R5gmGYeNYRDjhx8ZlZzNRrKK81ju6s5ipHM75tBZAsVARZiPXvDVb61HlX+0vOXKcUFNDJvsXFW0A4bxEwJpzah5pEP2ll6uZ8DN3Z4jgogIeHVoEp5IbdjuZqpnhhmw+TIykvGqKSqYjjn3JDHKIlxbg45f4Brf65tLkrmaDDGvo+Am2IfAkLudgbvxCI040/XJw7asHOv352Uzr/pfTleyfFPlhpakgnRiRCjFrDp+CU5s8FEwEvAObFg8zNPwB2MvtGRvVrMLI6XiyZblgSUjUdgSQD7OhPIzySxnG8FI1VAzBEYSjCVjbaZrfZGtT2IpdbIafm6mFy44XRswDl4D4CD+a8A1zoXzquhLs+wnBpTfE55KBYgWsBX/X3T+DMLqD0HxswaxSfVQUjn78drbEVg9i3PMjV96kRTUZC2AmnlUUnfME3tVWlvTANwXis3G4f7calL3lvj0/fb8mHmf+aNEyvMvn8FhsnaKGXxx2spf1TPuwWOqVmhZm9KujMITjJeAV9ee/QeCgPLbMUMS1RtwrN/TInm/SyNqTVUc62Sz+1/amDQNQZfJ5bhKYxF55xWYOfASOngzlmO9im2/dWpAexAIo1YgOQMSKymwvk1rfFyBKxUV1j2y/EWA1ljmRCbBNcF0Aqkpk4+AeIQMbh3XqPNQj+yO5M9iTc1x/WOmqHk+QnOYsdVLMmaF7nHfBWYa8anr3XVdVXf1vsrwA1gOEOGiv3NxEUdrmuUPqSuLXNMZoo5V9HrgOXfqujPPDdZ59XMhUvDeWdNXjWf/U0NOcq2QYxmr72a50U48DnUvE6dAeDpJo6bCGLha5+a1hTp66p5VuF2VtDxXJT3MnttGudYYsCEhfkIutBvyUReY3pFaKJk4301+6B9KDQLZj/7NqWlOrjScwX1eVdMfRibx8YJNlzY1Mm2B/mJqJsi5vAF29NWYKd6D2DX6xahhdSS++h0BzqWuq+cr9jXsjDwv1PzqtmpZ9wkE9vcpDJKtlXUzVVHO8BOrFepHByGt6IBOBjHK6+8Fi+9/FEdJ+f5W7/92/HHX/1arNcA2+xnPea6Y4Obn7zqx4vdbYzBNiCfAID2n3tunq3Afyn/2fpHX3ymecrEifK1+RP+rr302c//lL+/FJv4u889N9/XzXx7s4vX54Ax7fjkRScm/Yg+GyI6f7pHZsuYO/kX/1X1oRbRs79wLHjb4LnJJr2H+amfwgAAIABJREFU+bfGwz4O2/v4x//9fx2z22/EpllI/tzs2rFpPPHQUQfk4Q+eeYAcTGrNqolmvo7Fpon7xSbma5KPM1GUjTyrBbr3ZGLReWInUmnW+OdBK5f/JhIpvKVip0AE0miPE36CQ0jztGtERs77pOxWIQLjC/lbTi4eSBZDGrl8E/WQnG3I99voddzZ0iKFqC2pnE4LdrduneChZQf2CVSyJmCGJv+DvDHtIUhHDNalZaYUFixIFFabDbJPe1ziubVaAQ4hz7fECf+SQxuAg423uIraIItwJ8DFRVJL4SunBDot6No4ezPpDb2l8VU4GJywNEQsS5h7bEr7w5iMhwoGkL1AhT/lXCLWD0WPRi0el2YViCWncAKoeC7UJakoPmUCQy5uW7Hj3qdfpAqVCqdJ70yBbp21mDcwpvpd5NK9aGF30O/FhE0NUu8unXSnJ3cFglBU+Y8LIicMLhfrmN3PYno/i/lsKWYwDOHFEm+ibdxvDrFY4Z25ieXC9wZJLYEbBp8ZvDMBPsgu7Cdp+wIAQFjL+JHC3i22g/wsCdDIwJZeO9l5/SbayNzFLKxnn8LBEnR17I9pnwY42dTKGyYLWkk5DR3llzKD/cxm955NhmXMLs40ZhinjRnbYidrE8Zm1X5L5a2o10puCLiF4KQdB0Kf1DQoQNYTCaMBvzy6tT0B5BRtjZib8+l9rFdLF4cZJAKYZ2md/SMrwMYnkgmfYv+e0r5PILB/S0A24NHZVxXAp0LYzDmNV0AyANP2Xpt7sTfZ7Ki441puohONNtFNqxdbQL4DcnXAbywpZt6QqvtcyEpJnMyshYVDoBeKo/2O+9kRCdkMbltIUNSXLyhjtdfHJiDnWsm9CaQy61Z/k88l4At/2GACk3HtKATt68Wco+48+5Oj7Ir767CgkyF7NmOOKcDIcQDzDCrbO5ngMeb2RqAvDQIAT56R2iTKtzU3bwVuck5cXzs6m7npp9+AjOX1PTVq1rut2KAEma3FdPGmlFfQMIGFo3GOXKh3iNG4FQ8e9uLx42FcPRiGVWibaAPwjWhy9QTQze42sV605D28QGYmRISfAXCuJI1Eavzw0ZWOcbOZe81qIuYLWFubWKyZn81G456OexNdI1gQGjuS/GfzaOuwt32HY2GcdQVq0+hizMH073N/RZ31fIcf8nZzsDXDEh/DtZp3wwlrbq4RWk/SN1UAPpu7g84TH2h7NNu7ymBlNxbrfUxhph5gIPAMwgipEADucXrEZkDAcraNhZpinue8KaSRhFca44LHoxsff+Xj8f3f/T3xc3/vJ830bkX86q9/Lr76la9qsHWQQqZsuiSeBfAY3BwoeZs/Ffpwznyo9eg7CEr/UwukAjY1PiV1FJ4Ov1ng5j/97P8QT771dc2WAMEEJiq1PdOr2MRxjQVuwkQRuJFz0cGBOAJ50lOtGHBcXwCbAu2YowQWZDKxwUKsRixHr018gQ9itdD4YVOXCedKAz7b5KuhkBQu5npAMP/cPoRH6azAskNMZ3dazwELq5GhvrOOqYKzHLzhtd+gSQFllhFb5lh2GuUpyPxdwJ6YZwlu1vGWHxnvKyAN9ttqdQzGKQl5NaL4vdvbW3klF0BZgOE5UKPXZQiH6gdtqs16FavmXUFFZraaDVVhUAVgc6zcT46vxqHudDKIi01bTK0adAU68Poas/W6OlY+w5trAxcAJnyxjq6WS4U/jkYTB7zk9WcudzPQQRzveK1ESQRj2WakQLsChc7PqX7ma1tEtVMgUgGFdc8LVECOWyBXvd/5udZ1KtYar1dDp1htCosz2M1cVPUdwAt1iIIM9VzY7gGVjLydy8YgbQHqmp4DtgW0ef4zYG5/xZIFGJTQep83ysxJbAeowwze+X1QKFBbO/W+Jw91swO1dosJzixJHe+6WA27dz2PkqinHY2PGcm9PxMQB1uZ8+sJkA7LmJsiqysluZelDyByqlXEsjfz0TXZmRfnUWnhfztWfHnMBW7Wc3g+zxQoXExtPZuoolSPVEM1A1sEenpeOLH4THBgLRBrj7CslNqf7znq+dFrVf9n7VbNK5WbpzRw7pdICTVe9Qx6nPDvArwUbnny3JRnbN4P/l1+ultL4ov9XGQTAaJVn+PVXh70x89Um9Lybj4DL3v2c9Q5AhRTCi//Tv+eJeL22y0bHcYI14y6BvsJrpNKmaOfaBKXqCsbW2lgicO8reBNhdcZkGPc8MUYXW+WqhukBuT5Yn+O37JUkwDDKEcOse+2Yg5pZt3EWLZdW9VXjG8AOWo7WfTsCQM8xGLXSA3T3QNuYj00UL0C2YYNsWyRUIwAWlbTic/Ba10BuQCq+D6zrg3l28pQUlCgRERWRclqDrBcex+eXTwyt9HuwrjM9fDIMsekHpY46ihnSnDuYmfS3ElfUK4z9nWMI/ZOlWgvUFjPt8evmmqsaTSwLq7ilVc+ES++9BHV+VgNff5f/Ea8+cbXollbot/p0DjvRW/84fjybhufeDCMl3p7BcdyjtWgfc7c/FNLsA/kB0dZejEy3/P3ZHXV657L0t//fXu6OsTXpgZ/PnlFeA3eFrCF3EFqIb1zdvP7/5D38sozWTrsPR+DAZI9jEI8K1owE8fenOI7tp3Hz/+3/2XcPXkzFsupwmfuFwCWbArxrmlisaG7YkBvvTGoR4Jxg6fjzr5ujWRvyAu7MRghuwsxVfAaZBIbjpGKA47Y32+AFFzFiYNJJDMWvAdYrMgegzL6111sD0sVHRRU7oA72fDyYiJZ09XDB/Hw8aW8ph49fBATvDSU4kMxk9JtTIrFprVcGuxPBtkb0pgpTlfalN8vDWay4WfB0mYXZl2mADOxr3ecsxk3bDhLLqz0U7E3G+zZVPxP54uYKdiHP2uFrSCnQXLcghnCcQL+MokL7DVlX0nibKKTPeIuomVOTPKAbmKb9ghDmhyTE1UMSM6TQTsUnzBvRmPdiwI3BcJk06M6xSxcCo8CtaGDh/xP4T5e1LhXANECpsrkPmvRKsxUWAtUgh3EmmqOosdi9q8pQNszedIpcIPO4LAf7VFfSfaT3jCGnV486OIRg+QcQJPPNdCpAp3xuN7E/WYTt7ezePbWdTx961r+dbe3c3lm3sxgv27iKeAmjLsNkn/kyMjx+w6aUsgVbALkuUiqkTc5/ErMVckYnUToYCDfH8un7Ud5UOo73UY2NhToFEtZAGaR46cxpcbnQKbRToXYCIBIRoRkzFXWC3CzL6pSswXaw1/aS2IvzBhpEc2H9U6sQhGXVWQaxC0pO7/bEDaybsTKkWcgRQ2h2ALMAbEt8YOxS0gHPmU0EiYK3fKmYT67j+vrZzG9u45GBucHbRiqGDkW+WKDIo3JZG82hsVNqE3HmcTKbAXmiVPSaBXBVWTznZeySecZ8Tjj8gJuOvjIiHo3Du2+njM6/Fvku9F34Bu2DHSe2yST3+em0QCeN1N8BswBinHCcdg0I60h1RTEkuvQFpAs0/U4xDCDuWAgwoTvwT7vADDZjJ3OMiE6YtfpjwFVHz9riZ9ZYV/51PD0OdwHv00Abb/frlmbQQAozYaEMSSAu9gWeIpSiCJX5llmPqHwLBZUE6MxYQNDMVCK5SKWouw8/EeFrjaZfISvj6YDIVa+D5ojYUY1TcyWgIgESHG8Hn9KnN+HUnXFWFUBTfryPh48aMeLLw3ilVcu4oWXL2I0oMC1RMohGe2YTddxfwv7F/ZkO+bNWhYebWTuOwCqtXyuLq8m8fDRZeC/Np0jW4R51orZdB93d5uYzpArOiiMuXPSt12FvN70HCHDxCMaEBWblH201azgTM0U8hp0kJR+NGYTwBzhBsNui3ddK+azXdzdrcwm7cA+w//KliWMp/KZYo4h7Aj/U4DmQXcbQ22MBrFa7GI+x/OzE80hYg07ot2KywdjqRdKni8pqih4POdmDE5vNrGaA5y7RWImmc7A7VYFd3TiE6++Fj/4t783fu7v/YRY4mwCf+3Xfi3efOMNDUI2BaCJR+AyQUCBmhlCoTC5ZMnxvTb/J2ZPzmtnsuX3VNYksKLNDc0IyaEB2HsCN//ZP/3HMb0hUGgYLUB4wuPU/IT91hy9QDWvCHxAtpi+lkoRz6AJXqu109YaAoOSBSkwJJnXqhlgfOUGXJYvCSbU5lwAS6ZyF0gm1kr+Xs1jR2aX+rB7Bf6pZZBMYU9E+Ywp/dbBNrC2qxkhViOhF+kJORxPjs3QArkAnvhvQEaBI3RJWJeRnUsaammgfDqzKXaqDd7JdCzSBK+lXuScSvpcLKwCVZ8+fRpXk4ujnLBALuaaBSDkDobyWI1NNeiS+QcIUZLNYl+eAzOyPgFYTml+AY9cE/woC1g+goy573HTeaOxCxuxGEa6hjDNYX1ynZJt+26AUzLUlFvKziTDiHhP2Jtck8nk4siQY64s+WuBTUf2Xz4E8tpuillV/plmOnLuYmQT4FJBbvm5/MzAhdlVDnN8p0rMliRmmNa1L2CtQO8C4Ou+SiqqMBuD5WI0d/3MCHgVm24bWzUNTqzubbNWU4H3KfbxsTmWz0Jdb77z/n4mHVojNVn6u/r5Qtad4Pa7bBkYvwW2G8Q04F5AfcnGj0B13n/WzArxYX6QPUsSB2pOAtyRnUS3p6AXwFBIHR7brIOnRoZfewIl5SKT6ybhlWbIGmh0QGH6WScRgfpO8wKbkWRoy9Mzm4cC1rcGm7imtR7XGKp7CECjz0g7Hfn2prS/AOIiJfBaVeEKATLr1cFBDhA7EiTSt/M4LvICwSj3epLM9fx+XpuxWeK8z/+trk2BszwbdYzMu2IGZqq3amX2EemVeWzgch+PFhYmN3CddSzap3ie1vzDfImCjkbHALa1A+gKoC9yRl0HajGzLd2AosbVHoyxr8wDxjt+pSaXqP7Pml5sd/xIsQXJ62YmuefYGqtm6MLeZ67AuoAVzfQnkSlkHWZwmn/jHJbI6/cOW2tBqllvpFDrYi/X7Ucsd9FeNxGM2+00Wvtl7ObTaB9Qml15j6dNTztaConzPMc9l7c5UnDAS4KysPWgAGL96Q8V1kvTuj8g4IlMAftlYim20frIHAzjlf1IWh+pts6mBNdEtaWtLbxWkuBu+wMakCY/nJoqXFLVNDme63k6Z4NqDNGWH17Eh2BuvvJxEXAgB3z+878Rb7z+emyWblTJCowG7OSV+FKzjU9cAm4elMtBM5T6hcbmc3DzvVRlf/6/K+ZmKRuPk04pHa1fSZla+hZ9m78Dbj5nbr6/G/VkuY83Z3ttkD991Y4hsroDG1Y2JEy4LsZTGPv+PuS9vCoVisojzqK4mrz4iG1WKy1gveEo5baH2DVN/Gc/82Px5Ftvyhx4uW5iSrK2JNB0k7ZKnxVrMRN0mcPkz9EijKMXvUMX606xSXpIhMd8BmARcvJ+sBj2hj15nVmq6/ANpKjip+1J/mVTz4JCpwjwhulSuefqknX6TO74qAFGDSQlv5pM4sHVJC4n4xiPejEkuAFwRoyNklbi8eHkQckbGjMvAcbMRPWiZZP+RhP2rBJ/2ZyTOisGpfN9BDKwcAfFBq8xcOT3oiPHpt4sov2CsJW1vEa5tiwaa7zo1GW0HBbT8Rbdbrjz8oJ0IIplubAC2zFuuQik/hPrKSWubOA4X8kpSDIXMGXWAIsQ15ifi6EJgMhkLumggR17YGanWAALC7fKLbE2WwDBsM0KNAc8kQlDdkOLuZngZkm/lBxLKrK6tenvps20j0mfzXn1dzECvCS4SIs1f7Ae6An8xgFyQoevwqB2ZnQ4hRk/15l985bbuLmbxZNnt/H0ehq306UAekKcYDwBCC339vfi7MTZJTyr0xU7lPHENeoDSLVhI8D6QKaSLFEVMmYuijUsibIXcBoXAtpSaqvfy2Af+V8K8OR8T+wR/b6ELg6NqGJZEngxYv3di/r5PbI/pPKsJYmDn2ZZjdmDALeH2KeqxOr/TMjG+3AD8NFIrlpjn+dBQD4thA4bBoqV9OMUyMvCPzGDhmMRMEWCJ76veP8totmwmUyvSPkdOo1S4zU9irgWTl/38yxGZakPbCp5OnfmB7GrT02hc3Cz/puRa7lfebrabxgFLkVaVoxxaPUVzNTC0/bQFXNT8lXuc3cX3fY6Ou2FJdIKmqkEdoAPQHTbRdhbE6YNuD9FdnFry3IgLAUSW93MRABOvsNgVTJ6CxH6Sp5IJ89Zr9U8XZ1MgcRTigeIQtohQrCLHThlFqeZ1UfLA3Wt01A/Q6e04RXDz8AlwVAAmbFno+oQNYA5WLmSbB1DHyy9quvMOB/CVtID7UCwkmSa6cB8Zh9dmkPzVaOiuIHdKgAYZoJZkBg4ihnQbeLyshUvvNSLF1/sxsNH7XjwoBWjCX6/ls7vtpjdt8VABNxkrsY2Q5tNZN2SSDpgS+zQwz4mF+MYjgaxWMzi+h5bFBiMh1jOW7FcsPllPttGt7+LyYQx3USP5xRQQIwA1gYkqmzQ2Yxif4HcykCr5y6rMgAlB0jOMaaEjZKWBZsN8uFD3M82MV/gm9WPYXcQzd7+YgLEpXJwsBONQMDNXh9pPxYKgOfdWK/wHmQswy3exbZFQEUnRmNAOKf8ipUMoxR5HKF0GxjVq1hOWbuTaZ8bP4GbNBokqvBm+lMfey1+6O985gzc7Mav/uqvxDe+/nUlxivUK309BWJmkFClu4rNyRpP4/LMs8qbm7pe1eQp/tV7KWrMNj/K+wRuMvKpP0jTjfi//s9fjPXsNjqdvhUQB6yC/FlsqhyyYZWGWUltAxwJdhqhMpOLuaSATbGx+paF839il0tmZ7/gAoV4uWsEM6T5b+4twAy/Yz9Ph6DwjLk5lnN9NQgFjLv2YdMpCXuBBwm2rhtk7g5JYXor1p1Yb/L3RMY9jMHIQUm1PyhAT89xSqrrDvAeBj4JDHEYTAEkjBXqIlsg+NqUWsyspNA6XAzLc/Cs2Kskgl9dXtqCqGUJNWsAG17k7HxdPbhS8FsuCLpzsJi4R9gLlHSSnxdYa3nzSXrLzwxMWI1Q7McCgQq0OKbTJ/uyAGKxsxo3+3jfi8lY10RKiSyRmDP5OdcV8NMWE96UF8jE+5OoLs/JI+iTG/e0ZVFj+uzz3VA53a86r2IqcYwb7r3YT5YEuzZw4E2xUVm7Ga+qL7JpyMB+t3S6rkmB7QVUFXDG361QsuqiwiMrHVyXgzUog6X4bzF+5UNucMjPAc1/N+I1R6T8Wc/Y3rJ5xizjpjz3DHzt5MHJPVbIjRomBZg4Eb78Df15vkH1/nwuMmauQalsNLcrMd3rnJoMZz+va2BgywC4lAYDB2+VAsf+4d5TAKZVcOMRsDvbiwtIy3j2+jnPE+uUFHQKpTsxOeuZeQeII4DHMnPmnRrnpzEAa47xXuoMNz6NDZ58XH3OgEpOo1dTVOPEKeeqaRWS43mtgH9d22zEF3NXDfwEZ2uMF7GhvssrM0kQGo/puy4pvOytGMOcU82JBjbrXqpu5t6GZcvHY1QdXgnsriD/X/beLdb2NU3resf5POdaa593VdeBqgYaRRM8RCFeSDAB4ulCQgM2oIIYWhQJXhAvjHfihRcmxJiY4J2JSoiHag7SnZZuqunqAlSorqKbrtM+77XWPIw5zkfze573HWPURlJVm9beHfaqzFp7rjnmGP/D9/++93ve50D96bGaoYpiolK7+d/UuNif65nLVUjgdCrktOvRmDA722R52xJQE2o8pw1ThV2aic/eVai2nrWeLF9cE9VaoSBKBVXZ23G/A7y3DMe1GM0JQhRNSlFgIw3NGQqTVrTGg2gQUPzsvbiermLX7sT65Rfi+OLrsVrsYv30aQS5GYv3o7+9j8Z8pkZro3cVXVRkzZ3yGDgKAvCYb5C5swfdLFbR6U+iP7mOJpZS7DGR8jc7MVtuo9Udx3D8KBotFE9HAarN3iB2UhkCHNKYoottdZBqkgwrZc/Os7re2Nfd7H7GXYaGqjGhyE7dBzHcAS2Zx1jXivEuP04zYxlPvI/hrk689Opn4tVPf96N3OY+fu7LPxvf/MY3Y7ve+vnvso/pRW/4enxtvY3PjHvxcvsYY3I0BHASOmvPzwKhi9lfwKrngA9Xv3x/1c4/uq9OWbqln6fgGC1kH/i+GJp+MlW4n8HQ8/cfy9I//GB6d32Mb8+Oktb+4KQZA3zDkLk23Z2zDMLSvf8//ujRM2HL4GY+i5qjKURgV0ESREYFvQGK/HYfv/Nf/u3x7Te/Jek5yc9rmImZeCYWn/iTDcnFWZhYOACjSG4b9JAQd6LfYt/ait7AgT+kLOp7pB+MPdTMMp7zOHX3GOYoCAXgBIAZYLDDamQeLbkSIT+juJo8kdG7vDEVctQRO5ONsDabhJQ0vJix6SUtfAnQiNRFUnFAzL02iwA76xWm48jOWLQs+ZaEBVk6Mk4xoMywka+K2FveHFN0r/YRK8JUSD7fUqjhLUjy8ErdRjYb+xUMToARsxUJspEekA2jwD86dTt108T5x/dEd4VNKGBbTyEv/SYSDsJ/HJJU8nM6ljDclFRHiFIybMrr0YmhTqhTBzK9ClhUT9f/FEbjsYpkFhADz0vF/aREV8CJQDliVZwoWeOrxvZlwSVRm/xYjiKlgt3CUuJ4ABMpfhRYJBP4pv4mCblk53QTCVXarG9iDXsYj9e7ddzeLuPufhHT+7m8M6fTh7iZ7+NusY67xTIeNttYATQkjMl1RCYxas+i19lrvBD0gx+n2IFhqXUbmZPNae0J2cT+oPw/asFuC1yUDBp5mmTo9ktSV9QIiAH2BHC1KTyx4AxoOFnbfSh+Vt3q8wObTvPVwc/n2GBhMRTz1ZpauJ9sCvKLsCJY1ysYRnRpl5LNEUA1J9RrsXJHVshQeh/iS9NxQ4LEaiS3FJE2lUfyyhyyif12KWCTe6LCUaxMJ2hb2uuEcsYCxbPA+PKMk5em7QzEJisArTYPKc+0Pt/G7VVQXIKbtcllnoOgKs9EIGuuQQqnj42DQM6kGwqQh617QJLebAvIpeDrtAgf2Ua3Q5fevp0AtZoPDk0FnK2WPMcGksTWPAB4mvltOWqmAMM0SX9Op/wAihmgFsdWmz8IZ7vYN5qx40thTQZG8FgVuMnFVoKrGR1bhdqQpA6gk35uXDvmzwRm5EIgfydu1Mm8NNrp7Skwkguyh/loVhDsYgFrNFEkqfOmQV5b+VDXhld+T8r1QqJHwV1BJU5KFct9ZQN/pjuM5zk3wGCBj2oi7WPb2Ed/2IrHT7rxyquDePnVnoDNwQDgksJ1F4POlRia89khpnfbmCaw2Rt0YzwZiPVw3LXkc0zxW4JDNV7aPc3vz57dxPt3jbh/2MrXcr/herGhpJHCXEO6bCeiQQJnytEEIsGUYcPE5pj5CMk18jFv0GEpyJkDFq5AWqRenVguD7GYbeTHCZN0e2zGAmk+rIp9IzoHJFeA0xkGJo89S8xhbAK0M33wzMCKYm3hmok5DSAlT6yIFl6+HXF50+/LifUCZAn80jq0kV0Dhb8aCQmE8XxoDWBsE5iwO8Sv+dSn4w//nh+J//hH/7iDtRqt+Kmf/ul4680EN5mvsugvWTpMLsAdAA2Dmw4W0uaFRlp6vZWM2w2b87P8PddCtZcQgM2zwBbIQJt8agVuHuOv/eT/HIv753peqbz4ma0FYIfAFrHHeIE6kjzv9tHpm2XKXFlseTakXAaxiLh2J4b9GcjS3Cam/kXzhUApbcKVhiiZdfl2GrQwm618F8tnr8pzN4xWbkIqtNCf7URlM4lgBTEnCMTJACQHHHrMcLmUbp6MF8t1zxJUgRa5SSyJpBqya3z2HGpRAUZqdLSOAqD4U2zcyzWeOcRBRLvv+HmBR/xt4LOffqkGoApIxFeT/x5PJmdFAx+WgUKAGoCbp1CWBC84Zo6L969Qq1onBDwJ7Ln0ZswGZB6PvD7Tsqs2r3ysJL5iuGMRgW9sbrwTmBAQvC5wc6C1z/fPsyW/DyjHtRIbNYG+2hiL3amgkfiOkJ8y9ynmIe/H71+CXLJE0UY/JaIKDjozzXSfsJtIELDATV5fbEbeT+zcTN02AGxbjDMrsFiU56e0mJicJdelGIYF2FHrApgxJ2lsJluNd6jautaRegZ5T1kI0BzdbtK/1wCDAKtkR0umngFGAh8AVqoxqvuJFN3hJzVOBPYL7LPCSOdHPa7xYu9A9gMQOwQ0a0xWEB97IANZUmaltYS8CisZXWuxWaL8KcBZ80Iy1gCPlvN5jjPnBhiss6+31mPZhfkY61m1NN+BNqpsBDqew7rMFL1gPAroZo5wPaa5QnYJJQk/A90G4M0sVO0r5ZEZMQ6ApBGTcyGs5mQeFgPf+7YQWaPWArNmz8dUAK1tbDw+6+ecT33PeY5G5yZMpYrXWOV39Qwx11+kuotNC8Pw6GYR68126zA0zs3BR/a2tq7EQBkkYz+maYmTCeZiIibYDbjJWGLvaW9hWxS4qeXxyvdWbFlppXcsgPQYsrtpNVwXl2VXMZ7dPPYcfJCMO4kJFwSSxXLuNHSY47GP7aIVncErMX75pWhsb6L1tb8Zn3k6jW3/UTz8ms/H/vM/GHebbdy+/Xbsn70drWffisn8aYx3sHyHcWzDIrflEeWfQx7dUBj1BsrhWM+X0exPJPFuKdAQtQq7vKZsfAajRzEaP44NzWuk5zTBJtfR6A/jAHNUiiGvzRRHgIyGpLDuoQnU1rOkmt6d4e+wZRB5JpnbasrhZ96xby6MdmoH1gH+SF6PxQzgphoUjXjx1c/E65/99dY8NY/xpZ/76/Gtb3xTKjatN20a0NjVvGZwc9SNlzvHmCBJhxlOYzabLx+Dm99zdfbL/kIzN+tPdYn+Ib4nUOhj5uaHu0/vrCK+/UC0QcTnJ80Yd49iBx2JTK+q+BQb8uE+4/v6rfPI8OY0gQ+tX+m5eSBYB0kOBsQKWTjEP/WhowwnAAAgAElEQVRb/tl48923xShpN/FkYjOCrw20dXzA2tFnwgeYwrsCSXivGcMRHVc2Z4CMyHz9M1htmug0w2V6Ll2Z9I2rc/K66o7XoNuJcX8Qk+EgJqOBvDMHQ4f89Hqj6HWu7LXVoDO/0AbXUiwbLuOLw6aNxQ3gZSUWJaxTut6AmAYowCgEViqh3CCfEosl+WbzeYg1LE2FCNFRN6gJWxCQgw01Be5stYjVEtN7CmIzCVlgxVTES4aaUUUJac74fMHmsrcai0HjCFDWlTeKtHXgYm3LQ8RQRZbdGQjQbLaRsfKyMvG2XFq+YkrBbkV7jNeTjdilsMRfrzZm5dcJeyLbIK5QzQQ1OOa/kesKlIRpmRJGr+G5mFMMwiT1sn5iNVhy4oIJwG6kjS7BDqTIklbLmGEscW4GNyXGQEKsEHc8AnaSja9hu86W8bBYxbPbp0ovf/58Gs+fP8Tt3VJgB8FVAHdKRaR4VcHpZHDS0knao1jT5/X6cdUDNKHjx+Yxpd/a9WcfIFkQkv2K9WLGhjbLGTLjUomQFljH9ozFH0fpuIA/LMi6BsghUtKi62H/Tm1y8nsCPQBY3eE8e3MWS0SsnZP3owtY+xwZ0C4WUYGkkk+LQXyUr+jDbBX3CkdayYN0tQCQstRMLGVJSjL1FKBWoUD2FVUgDiziA80ANmRsgGH+7aLL2BZrFZAn5UmS4FsSXr5FCo9JT9QUxib7GJDpKDte/UnEVgDxKWgmWZ0X7IMCN09zByAQ4RsMHoD0I+nlafAuDyHATXxdYWQhrDF4iQXEHimaCKQUrpvotuyVadYmLMeVOtsHQOINfq5YV9A84fnqmSmXTO7q7Gv8A242AF7Yn7sog4WsZGYgl/TchKQk70+KNaR03I/tml2oA3dU9NY1sAE7/0Nuz1xR4QiSBWpzmsFUMren83/R2YJ5DqtWYx2wthH7jQt8mgl4XmI3UEwizYfpp1dsDjGJJH/nt2j8kPJJ+JELENjtAoxWzH080wQ2HcRUVxgBG0k2BrtDdPr7eOX1R/HJTz4RwNnp4ne60txodg8wdSdm05UaGfM5n4ctRTvGV70YjFoxW95FzPtuTCXDFZYoAZ+L5THubjfx7NldPF/yTNBYaSpAp4MFRpcgsI6aaACJa8DslMxLBg+rRUEKpI7D0HIiN4FrMEI5Pu6tGGsbwip4JtsxWx4VdkSSuubKdlvheevlDpOyaK8Zjz0B2jD02EDjbQvrk+sKm9RMFhibyOlgH8KIakd/2CMHSQAn82Wrw/oC+wnp/CFW8nE+CkjFCoDaw+zxCq6yhyiqEroBR9irdAWOx/jcpz8V/84P/4g8N7UdbDTjp/7aF+ONN96UFyCSfQWzwWxPGZlsUD4AbgKYKC2d1wFupoRW85sYFd8DuFkheFqkCtmUpi6Be4dRMV/usfxpdNWA+6kf/3PxcPO+OPnI6fS07BzUoLCaDAQCrFyzfst7PKLbN5jCWq9QBIUAbfT+YtEwtg8J2OQGWKyRDBcRoJbvLdlophEzx1cgV21+GwDQ6ed49ik0+CiQkKboZhNX19eqnzw/+7rxDBXrs51p5YAiemZTQgwgqBClTifWyVwsINM+hmZmFfBYDE5AMWojWJtYJxRDzcQJbBHmmrcLOPKt8b3kmGBm1tgw4/MMYPA9YMGgP0qm4TlUwyoaHxdWFWJQVrc0gyz43QJRLoESAEIFwaR8nM93s9aAzgeZimKO5c85Ppp91GrFGDS71mASf2by1mNDjLUR18y1AO9jj2pLKmUlUiErCXIAbvL5V1dXpwRly2QrFANrE4Oy1MoCY+RF6GPg3LguhAAVECQGYse+dnx2hdukpXrKwB1EV6qeWntV0yU4zvuqZrnwBC3g1b7Ivn+q4UoerCbbUfeZOVyAE4AW9zkDS4rBiWJJDMwLP3H74Bms5E8xgws0pMYA4OTcaxxxvWuMibWKrHXjsYL9wTnQyYByXTOuJ17yupbpq8gzrFT11VLrMp6oltGmh5/US34GZTfCc4K8HyYvDYUETk9p3kkm4OZzXHXdeN7lrajf9b1cLwHdvK9QcJDCFg362b8bC6FLab6vVbFe61mCYMB1OPu1+tmxXQFMbjejzyC02ZtnX80zS5wxJPsZFkauc1lcZXCoA9q9rgsszPtSIS78+2zhYK3LmqGer9PfOZYun7tixqlJsFrFYOAAS+UZJDBrZqzZtWrAKADTPsf8O7W2wrFW63h4mEW/T4p5NnzYa25p7KHm8RLCHpFndjR64nGbzF3OQwzNBGE19ltdretmCFHTWGlBA5L6WFJ1qXfsYUnj2eGikIVMXOB9HmYPYniXeo5qC0CWY50v5p4jc1yzn4SdqhqxGTFfAvZvo9PtRWOP2qwXvetPxOjxC9HfzuPRe2/Fa9NlxOjFuH/xtZhdd+P5diGLj95iFp23vxGd974Zg/U8ev2raPcfSYknO6FOG9f5mK99bNiBHdbUnMc4tofRHg6i1aGGXGsNJSAXwtN48ji63VHsqEOpmwfjaAFujq6i2R+pDufyyQe6N4iDfN4d0omtDfOViADynHUAk+q2DA0VIJ4NtFMti1pJ/p9mK1fIFddcgHXW66ylT176VLz6qV8rE0Ae5i996WfjzW9+K/ZranCk+KTdG9z8+c0mPjMG3IyYDMpaB8D8Y1n6aQH8FfqPlKWX/Pwf/u+PZekf/k6+u4K5uY9uNOLzV80YdZE+tuLQSumZmEp/H8Htw3/gd/nNwkIEKaobYrRT0gcWW4I/MBWmm5L+YaAM/8Jv+81xP7sxq6Xdj3G3HYMe9HwnBBpEy+R0UpG1ySHlnAUBMzJkhDCn8AoDaEC+yvS2i2PTPmF0c+xxB1uvH4PeIAYkfg760R71Y9RFZj6OSX8cPRYcec14YaLwny8ftKneHZaxxUNux+Rr2d4Wf7QNcsiZ2X5IIjeEqphpyMzJZkfSzpxcMYjme0tM8ELDP9Q+cbMFEiVLb0kV5QvfRiXBw9ZkASX8gw41DA8YbmLuARg0o9MzQIjBswARgBf5WCJmx8YAZt8gOp1BNHoNSQFgzcFaNB0eyUg7WgfgTNgYsHps/C3ZmZLlLNWhkKRYwkNRGz9uuNM9cn8I2GGvpENbIyHZZiaiOTckg2qQkXBMjFmllnPM58T58pBsHV2QnRikWSQoeT0XiRd7AIvI4Jx6D5BiX6XsdPK2eJzusUFYxd1sHg/387i/XQrEfPfpfTybzuL9h0bcz1m852KMWaRoCaZDfzoxwhiaTWezEcMuwV54ksHwgVXVUip4ozVSip/k5HmdOEclRuNlx2IOYyRlqWIcIB/lJ2yuFfhyUKKgChmBBYDAyagFEKQ7zzhorsT8tLwHD1Uv8PKXTb9O0t0BDkreYwanGY3cgJO1RHaAzRYyk1IsxfQ73G9hUyJJ3MdyvYnZfB3T2TJm85UsEWTQrUGfYBkFymGjggpASUU3x6lU+WQtZBq6QmcAcgkSkt8Ol5/rAKsJMNBjT4TgFhtLNzOcSHkOC8IY3QxHj0mTGrU98oymU04AROeWSOFJunkuzv0LlpFuYZkz++o5aauxJG9RThdwEw9LurZ4Ioqlib/tXh3sgwJVSLwmYMUSbUuPABlIB6bwR66NNBqpMsUZTQrAEEBP23ZYLpWhXcytCdLqAUwGQTEhdU/tWCnQXInieHDiH0ny/G4dTXktiSPj99UYAQzd+0vp6pa5drpOIJYsnHErENFszrJLAEXdkGIrXw2kWryZWccC+Vve8GocSkufV1jHntKwZLUDmCGxB4gD4JOEinOhgbTeRa8z0jwIa5bnWlYcbKQ0HsyKfeWlbrz62qN44aWx5N67/Tz2+3UGdXA+LTHYZg/4EvN8Apr1tXHgoeO5Wm0WscSd52B5HXdqvtzGzf0mptNDzGaNWCz3MSMNeNCJ66tukOfTjjVuo9HlGPdHhUFtYbJpfeSqwSJnfYKNwrq1lUJg2O76WdUDYHsABe1tSSSH9XSIGU2ZFclyzNVYjOCTeZSpfXNziAY+uKyVanhhHwF7zIw4GfLvWYNYo2GqcAxsWCm401bguIzuoBmjq37sDpvYSsLVisVsG7OHDEjb0xwDeISBZ18vPLNZK/WQ7ptxBPzEq5TR3WrG5z/96fj9/8YPx3/07/77Dp9qNuOvffGvx7e/9UZubN34qLmdeYDNdCWmn5ibyXxQQILOyQ0dB4WV9cZ3L32qufNBBZhYyWrOoQTIphhzxWEfP/GX/8dY3D/TXMuD4eTtnE+TxSxQWtfMAKlABtlQWOLGRgxgij+9vqWDDnPyc7BYIKFlU0/4nQEMNRW5p8mkAtBnk8T5VkCFmE2yLPDzYiuTc4gGnweIQMOU93v86LGBBUBWTyyqNwBdHRw4cljLEUYSfozYECy1WR2PRgYwAUMSHIUdCUjDPZGfZjY6JdsEtJo+6D4PhrYe4eIJfNG6b3CT96xAoALABDolE7GCpS6ZhiUh5DVXbIQFShtgZW2AhUpzuMBNgSDlpac5hUa0fQ+5npwPn1PACHUb16OCVCxJdYOV68m9sm0AwIPZr/ycZ/P+/k5AMucLWFegZQHaT5F4No4xmYyTJZZ1dDIxAcj5F0D/YtwVe5Pzvb+/Fzgp9iXMPMabfPuYI6gzHYZksIX1w1Y01GmAPrxHNQ+K5cpYZT02c8l2MdQ+Bdb4uWF829rALF17Y5efZUmxDbpYGmzLBKskGIOMLTeg7emq+12SfdKi2SMwjlQXpexbx36M6cP9aZw5dNAgmYJ0MvDFwKXnAzWLk4ChtHb+5RTEdGZ3CexLSf8lIC3gIoPUyABgHa2fmzVrSbFA9lRx0YgSsJxAP8fp606z3IB5fzhQo03vnSxUM8d9PiZ/fCdjt2TyAl0EnNoCSUxMgdIwzdOTPBnVOidJ+90ALGZb3Q/VhFQmND4097j5V8E7jHPLyAFFbWtQNXZJyVWRnTxXlb6g553GKB7Vp9DRBOpp5jEvcHcYhxUMJaA9Waqd7ljsfK5hsfB0L3PS1jU/ESnOXooFaGvsNpuxWs81Z3Pci+Ui7THO4WPUDlL+FEOy2Ng0T1HnLRaaA6bTuxiNB36WlS9h5irXdDZ7iJub23jp5U9EfzBwk9YI7ikRXC1b7g/qLSnduro2/C5gMEqseo3VhQZNmdO5VmrkbjYxGLpBxHq7XHs8mfTC/NuLq8n4ZBfSylAlNUlTkSPPffn7myTUgMF7XMdGiqhePBq+Fp//gd8Q48GVCBx39/fx/ptfi9vlXTQgBjWa0X/3rei+8/eif1hFuzeOw7ErEF77l147jm0rAmA+sodZ3j/EAV/q/iQ6eHgeGROsRYCQG9UPqGHYS2uuYP2fXEfr6nE0R9fRGl6LDIQSDGn3+Mkr0Z08spUSnsEtlHPsf02OEegvCyH2td7HSr4PQ5Z9fz5zzC1nSxCz8GuOdLOyIbl5fzSMxy98Ml569bMiC3Cffu5LX4q3vvXt2C1hfTflT8q9705eia8sN/GpSTte6YY8N2lwKqE+mdkfMze/e432/9UrGn+atPS8ib8cf794/Ji5+WFv1nvrY3xrto/O0eDmsIssHT+5lADmZv7Dvv/3/XvJ3FRxq8LcYJco42y0Vk4pg4KNjxceHOjC/9Af/N2xWd1Fv0foTE9MO6R4TMh0pgBnZCIsZpClnzAo5SmKNIaCWHZymXAmTxbkrf2YUOSN+nF9PY7rawq+vpOxoaJoc0Kn7cEA4nKtTZvCfgAvJEtmk5webtmtpKOE8T5FPwWwOjwwL+H/ZeiGfUF9zGz8LQ0gR6IpAGtNCIXk6VsV2cvFLNbLudK1b6ZmM+yNnPppA5hS2A9fLckDT1LO9GRRoaDizQBMbSooVCkaKBrNgLK03D1jWH74FBpVULHfp+gmwGWgDt6g5QK8gCMlu6cAT5/UOEZ7nyEhFLbpbcnbw/pi8YX2b9N+B0+4wGWzRZdTHDJ9tY6EEcBWkLNmbu728oLrtjYCiRrtiRasYb8X49EgxkgrCdzBH0nFLwvnyn6TBIJwLZBs7PcCMp89PMTt9D7u33iIm2f38d7T5/H+87u4JXhpvY8loDVYzNEhVjCr2oQ3wNTgq42koh0junHdTrT7hHE4MR6pC59v9qH98bjeMKI8Duy/WoW7Cj2xFnZxkC2AmWuSFyYLToVtdpaPYWkggTJ8wRbqyEA7/ewIGiGtEN8dACMdB+xbA5JNpZG3Y9gAkPXGDVCchRp2hsEsI4DtziCara49NmUlALPrYGbmdCUgkxRp0tH1HIgRZpARAIznggYBxTj+ogKvMk1ThSvFsdIQAc0Yt2fvpQK2atMmVowYyRcWG+kP6ZHs4tbhNva8vezme5ym75HALqYns1HlgirLg+rKmKEWFGIHRyP7d/0eGp+HbmyPvVg1es4NEkRFp5bjZLzD7dpHo03YBfJrwG6eZZLdKZrBHmnI0G1nY/BwLqZ030nXxF8TyScsDuYLy22K2SDwW8w9zsMAYRtpNRvH9NKy5DllTBUoABucuQ0D+P1GHfINUm+SrGHJaeMK+4PNPemZsrFXkFeFjO32h1imWf6xbYBZnXVRSjNEjs3pHsAqfVy1ybS3kfwUZTXCcwtT0cwQABOzfSzwLVkfnsYlQRMLnlTa3ERLsidftVast/dxDBgPx1hvOrE99GPPZqSximN7GZ/5NKx8ilqzY9RsYdydUl6RfbG5OMRyCcsEpnRXQUg0rab39mITE7CJ3KwV9w/reH63iIfFVj5QLdYXPUe7aDePMei44dHj8zIYgCaW7iMNNwLFeGaxVsiwMppfkm4NxzHm3MSuRAXg9Wi9P2r9mK42Wk/wxZLyXyAyrMKIbgum+kAgKlYQ4iq0SEFdx2HViN2iF4PeOHpD2BR38ivtNTpKHheotdvHanuIwWQcg0k/Do1FdAbM2cfY7pvx8HCIm2fbWM4NtPR7B9krYK+xWTdisQBMYZPHvN+RJ6jWm7Ylx4DQn/vEp+MP/a5/M/7kj/5xNQLBPr/0Mz8Tb3zzG7HDmxSwEjWBNlxmzciHN+XCtUEpJo+BzYu1Mb2qinn3fdc0p2aYgRaNSc219p1ksP/kT3whZtP3ZWsjmww8ZGHjViIxG6yUT1oW5+cFgL885gSakRTcQXI/0GEynxIkx+8+e3qjz4eRZ6DP67gkr6uFUsFZ56+vr0+fJRbK0cAJzyuWOva1s1yOGkD1itYjAqpgIzscpqSqBSJyLlxr1i4DOF39LuwlgA+Oic09r9utDY7x39Nk3BUAWesY78Xmm+Pmd8tbkM+1NLUZ3UHfaedpM1Dzd7HLKqSoxsUlQ7JASM51PLqyh2iGl3B+/C7AqULqxiPNhwViqHFF0w5As2cvcQEjyTKrz6/r5Dmq1hc3bQUmo7K4uO/Mz8xV0/upwE0ft9UHxYzjeG9v7xSY+ejRo9N1vJTfAqrAZCS88lKSXMfAzwA4X375ZQdjyKfPNAfub0nA6/gVOnQhfS+GL/flkn3H8dZ15Xf5eYHVbn42Vctybev5rPW7jo3rLPbThV9p1UL1vDBnYiV0Yt2lDY9ZvhuNMxoAgDh8zzXg8/g5PqpcKzN9E1xNVhbnwniiIQAQ72t6ZvtyHDQRJBXPczXj2Iw4xgvnNhyPdO7y0s8xxXtx3XiNzh1v5rQx0LiUr6l9s+uYraix8kEAo5p1Nq4u24bLa8N/cw48g4ybYiIW07LY0ap9immZDUJ+b7XNZxsbqZQyw5iWHUKCYAYoDZq7ERBxoPmZ4K7ZzE5kr2fZwGLr5J2r+yPrMb/GXwA9DnaxH6lDyzQmt7tYrmnqbuPx5PoULCZv32RCc2/5b8A7LHBs46HCJDvWfoY4fu79buFx4b2O71+N5XpmjnvIKh6LAsMEiLmW5Xvm0u18ZWJI+jQyL7hxQROKfWQrpvcPGnfUnar987rB0C6m8LF1pfHKbmTAeGXx2Kyjhcz6eIzZ9D6eEyw3HMbk6lo1mO79fh/LxVR1A2qO+/k8YruPSW8QvXZXLPnpZhk3D/cxGU/02YS+yS9Syi83qJbzlby018uZGqUDqcdQYzRjrwaWLS1gbQz7ZEj0on3sxbG1jV1nG63243j5+ofiM5/+DdFszmJ/924cn07jve1DrMfsL9pxvJ3F8K03ovXm31ENPLh+LTq7TrRposcmluzxAGc7rdjTwF3vorvl+erHnkYNjUOeEZqnkHBgxPe7kqc3CRRe3sbhwNoyilZ3FFu87EePYvDKa7EfTGItm53H0W0NY7VeyOt9MIYNyrMY0SBJvUUdd36GqHe5zthIuMaA2cwjyH7NayWMcMbVYDRQc6WsG9hP4QX60sufjJde/4ztiRr7+PKXvxTf/Ma3Y7sCXGUPRiNwFP3r6/j5eTc+NTnEq71GjLrDBDfN3PwgsFnjt9a9Wmc+TA3z8e989yuQ4GbCminDuEgYyk3i9/7zj5mb3/2i/4Ne8asS3DzSYenGsdMzg+iwj//sP/mTsXx4rjAVbVRJHc3NuupG+dCxIPIFEGDvMMDDIQDmYBCTAX6YvRgCdk3GMSTkZzSIQR+JFkUIEkUW0AoqonOYZu3ISzebWKS8nE0erCg2kmJQbvE6ckd6y0bSxEQtstSEKnblq7m25FzfG4j1+2SAynoT8+lUSb7T+Sqm+A8CqK63ccDYWtIkNIicvxkbSMSLTXkyFT8eYylPE0t4xAjI7nwXgDiZLXTyxG4SAzLlz7xWcmBvAMfjkcBMJAtK5M5UaQOkGaSwpct+7mBaDp6bc/6bzjvdNdibSCUkYffvS87K1WIRbSB9tMejQCXZAlT6iBmavQOFE1R+WFHIKVryxhz3sQ1g492OydUwj9NJhQRy2P8za53Yxwa/rtUqpnfzuL25j2c39/H05i7ee34b7zx9Hjf307h7H08vWwhQeKRIRrJnH0M7BmMKtY4kFLAyB8hD5edqlpUK5euBCh0nfefvlleoHWjjcGRjgG8OIKDBTV3D/Lk2hQCc5YWkcWVWnFLIs7gUc02A+SH2ILa+bAKKxISVzQI0PwNDyJToBjuBGoDNAVAw/AAcNQ7kUwerE+lSsV87kiyvU7JDl56gkIeHhWXSgJryyDUILEZTAy9c+9FKZiF/XD9bSkWXPMsdcnXkk83iYhpmzRlgrwW9NkX8LQZrAl72grIpvS0oivSXjIwL6tUJ1Dx5aBp8LcBDc03K4Io5qIJWd45dVlGMuWewMzFk78b20I2NWNCA39wX2JebCAB7rIAUIA6Qs8/QFopO2BkXjADeW16VZo5orDC/7ACI8DHkb+4/zxIyUBfr8lyqOC5ZQDh8Yncw00mAQIZO+T0p7i03Xi8oHR0MxZhTY0aS/vRgTQAZ7ybuJ360MB8FuOemCMkwI5uNCkw13o/NAX8EWEpuxSZxpEYQPsS2I/C8wXjttfD1bcdmtTn5Stm3DfZETzJsxgXM9u1mcdqkOAjCZu0wlCRHkk0AwNNaUnee5/u7tQJ9todGtIYR4+u2PDa5X2egG5zSwVqeb2GjISXcxmLOmMVTEzYMIST7mD3w2aR5HmU5Ml9sYr6k809jAGuIrtYm2P4D/J/xfWaOAtMqeTwy5DYAKwAQAB4ez8x3CUIADsJ4xIqg2YrHk0F0YVcqzIxmmlndKM7na5/fbofvpRNDUUCMabQMYf9sYrdfyj9rPm/FzdN9LKcHpc9fTQAk2dh1tWYdaTJJms48ZRATH9JWdxGTq15cXz+CsxUPi4jn9zQ32HDaiqNx6MVxw4ZsEcM+jLhhzOfNuLudxZLE9YNBeIHnyvtiE7mPz3/is/FHfvgPxB/7Qz+a4X2Amz8bb5A2umdTBXPzowNumn2nbFmBxkgS/9aXCUD6e7HZzAWyd9o0Zc1SlHSSTSjpsMmWq0bKfmt5sf24t2rcAIybPeL5iaYVLEPuLWt0Mf0M/BgAXc5n0e311Yx0PWDWegEyc/28Fy+/9JIDJiR/dX0Bc4fnSSzE4fAEABQ4wZzN6ytwhc8r0Mbr2TlluyT29IX4/AplKTC65qECj2D+cF0A6QoE4Gdet7oxW8x1bJcswgIwSgrOWlKAdgF0BVKWFBm2XEniC2zjZ4v5wiw6hYy5maANJE3NZD4xtyAp1PVUuJHPjTXNfp725KzrVOw1hbDIasXMsMtzNxPQAG75GRaoxDmwzsLY4l6bzWngtN4DIIUgQz6X8KC6FvUaALZ33303XnrpJYFBdZ/4OZ8H2H13d2smrrw5DYJrtdP4MShV62OBnQX4VagG35ec3tfNadC8vgB0jflTWIx9W5H013tehjW5NjRTkPWwGhcFJhfwfb6vHisFams8U2MslwIfqYMBAllQC9BivCAb1lyviQg8x2OY18BQLjuCAheqweYgvUPc3Nzono4mYzeOP3AMrG3VJCiArsJ9VHmkj2YBo9yHc2CQ2bOWTVeTww0FPtPjzozHavTUuKjrIFsEeUqOdK3r3OTTKca+wTrWFoLmNO6T7FCA5bk2Aii1JL+Y0lWvWY6e6g0ArHxmak4wsJhWFDsgKkgDuf4nq5nas+YqlGzwcrge5UNd+5Q6HoHIBHtqb5ZzUbINeR81jTqd2C1W2aC13UPdazEkYfxCOIApnM+p2NnJ9qvQRAG8NPQVHmZAVaom7SUNUqsJ0+1fEBYga5iZvFoutKfS/NcdeaxRT6MogdGOPyZNgn5fn7GhjiMLYDzWe7pmW2t+R+W1WS9jtn6I3WoVrR2hkrtYAXpic0NTmIYBhI492QubmG/2cWwRZHOt1Ar2aFvUk+mDvN6udGyTq5FqIADW43YdQ9QkrAs7jh87nMfx8qufi1//+iej//W/E+Nf+Btx9967sbt+Pd7/Tf9SLF5/OTar92L7/O14dPs0Bm98IzqLbbSGjwSmYkPTgpU5wB7Jteah247tYhPHGdewHZ3JKPrsReRNuyMGQ8/jtt1QhkFjdYjOEZzy29MAACAASURBVJIL+z2K604sNgf513cfP4rW5Crak3EchlcRw7HsmIRCdVqIWWI+h+zSjfGY5uBEdTw1mtdC2zGIgKP/ZoxCkMI25uzZqlo5/ZI1NlAj9Mfx5MXX45VPfDYFXYf48t/4ufjmNyot3bXdx+DmaXvzkf2PXxbmZp0dg0+em7tf/Mie8Pd7YNpw0p1gs31sK/mrgxSx+zian/71cWz3Tvvn7/e9P/j6X5XgJgAm0gN84wRIHOPP/Jf/edw9fVvFo/ziWEC04bTvEl1c2GgECI2HFPHdGAyvYzx6UanlI2QcbDiUVEk3jgkSsHGnDaHMrpFfyPOPjQQ0fifJAWzN8XaRBxMpuPkawKOUKimRDhYanbAELfH5QBrIBlebTQAobQp3YmMClC7myHMX+hKIiYcKYRQChJCvgSbgDwZAgsTbYRqi0ecGh3texXGBgmJODAEjK0AhU2HFIMtCWIDDQe/rxbUrEACpIQzOkm9TDUjJKilHJmYKKcpwIVHwvzO9+NRRz6JdGREUaLwWwptk5fZU4ygEJOBtk6BOKoLcEZWPJzJuwLBOXOHl2YfG34zBEH86CrBOdAk4wo81sCnAl8yFrZiOhCFwH+eE/NyrcP/m8/u4vZvG3c007m8eYnaPf946ZnPuzVbSBHzynBpJAQIgh+TPwKX8w/i+RwBIJ4baPCK5hDVE2BQy8JZAWDEH01i9Nhh1jUraIJNrb0+0CfAkkGmRCRQLIgToKolcAufCO0+m6ZWMm4A/94yxmuxgGcTLBtK07ZLui/GYvjwABnjMMn7EHpBsHbZeW8CME+G3sQSUQmZGQSbGBew9h8Joc0/3na5kHxbrMCbDkd73CINheh93Nzcxm05jvl7Kk7RkWtw3GLblmWSgSYPmNNZrQ1cgvwp3fi7GY6W1+trnA3ViNJ4Dki7YmsXaTNaUJdrfGRh0uYmUvaRe4s63ZGAAy6Ro7+kEI8/tqgiDfX7Yr2UvAJCJxzngJsmJYqrTNGgfo93FRxGAk02ywxm8cYPpY4kgmxbNMVtsMey5ybxykKzfGylA4NPviuWbgWR6bgH9zHKTDUH6vbERYPMhwCySSSYvrQwJ4nlSsrrBasvl7OELI01ITm7sueoC4zceE06Hd1OHRx7rBYEsmstb9r48mdfDOmbMOrhI88URs3aOBa+nportyfVI/82/qZmCx6b8ie1zqXzLDH7Do4zz5fkGYGrBTsSTb4V/HXP6PtqDZlw9htkGU8UNBnv0evPF5oJnSBtZjdWc1yUvhr3cisVyG/PZQgxHwEzmfkKzlmvezxYh8jXrmjGCHYH8pthAmYd+alhIIHBs2Cu6a+k/fsgKx8oQHo5Hc8Zxa1an5OuwObje+OW1xBZdLAEwzXYaDlsxHHH9AcjxzeyI/Tt7WMSzZ0jpqEfaMRn1YjJhpsbLGdlkN9ZrJFT76PYP0YVZMGrHCy9MZO0xnz1o44+/6cPsGEuYaS3uAUwGNr7LGHSPMRmNY9AeBYntN3ezuL29lc8k4BubbcYFigeALzCFX/upH4w//Lt+JP7YH/6jYsIyTn72iz8T777zttg8Tiu2l+OvJHOzABaDuQx4QhmQxR7jp37yL8Szp29o3aAWkdRR48ZsufvpNK10HIbCcyIJqAKkzuyz/tA+hzQACpDQ2NxuT+FJZkEZINAzyGb9gC8bbE4/cwJCUtYJk46xzH0x8zITfQFyNtQoC33m5Gqiea4AQv6tfPX475Jf01g2S82+byemF0EOzKfyjbVcmPWYnxcrswCtAjLfeecdzU9Pnjw5sQAFvCSL/tnz55LnAn4WgHcJYEoOL3DBIS+Xx85/UxNIpqu5n+tqKwYz+sLhHQJLmJcBGgmxE2VQ4BI/V6BQz+CmXFHSk7BYhABQAIy81sfu+wJAydMLCxfvzGKP6b4daFq5wVfJyFXbXwKLBlTMCi1AjO/5LNiZXGPuS4Frl69966239PPHj5/ovJjzGIvUOdzXZ8+e+76L/Wn1QG30+fdqQHJuYrZdsF6rOVvHzOe4mrFdYDEBOWfuTY2RqmPV7EwmHmODeuRkCQBTD1n/zvcO4MfWIzuHeEjizTzve1dWB5efUfcIEJD9hawaTgnuSHpZr9O2h4kyPS99/XyulyA616fqcBp1vD8AM6+B3QfjWWoa1uIM6CmQUMChfJTTGiPl5ByPQEg1DmCZnoFirmcxKatGKgZkgc/8XCnXNKnF/jUowzExP9TrPSaZbsqCxwoV7We2KAvcLK17eGZjZu2UNavHjZPF6/oWQIxdE03cukanRrzAdI8Npd43CdsjTIam5DC6PTN/2YcJcNQ+yOPFVjJlUeH9FeCi5o5kRPOe9q/FexL1g3+X8+0lk7bAzBqr1cAo24iaJzR+EuSVMrBkyQTRlGxcYWq2h3EzwMfu+dggGc8Rexqk5GKKwpxfLuW3PZL1Bo1Y/Gtdl8gWomV/VZy4sdhhHYRoIcm4xvBBdQJ2OfvGUsG8e5qvi2VMaYTACB+NtH8Va3S/dlOl2Y3NvqkQy97gKiaTa9c1hOQQsqM5ATCWpu3zePrum9E87OLxeBRHVIod1o5OdPufiJd/4IfiB16YROv//Cvx+G9/MVrjJzH77D8Rs9/4W+P+sI/ZO1+NxvydGG9uY3D7Toz23Avs5yK2D3OHUXZonCJRP0bvehw91JML9tWN2FPTsjZxzQBAsViLZuycBBu9aMd2tpQF1oCUcQBl1A48q9127CGa0AzoX8exO4lWfxCt0Si619cRnV5stWfwc4xHKUGvXHPNnaj78OeU4pP6xKQmfnbJnpTthhRFXmPlg9vpx/WjV+LVT35WjWHqUsDNb33jW/I7/5i5WU/eR//vD4CblZruhU0m4Mkm+V6/F3PzY3DzQ935Xy3gpkAsQBO6iHTW+l1telk22ED/9//dfxPvv/n1aMLqRBKJZBC2XK8rNgIMTBiaFJosGizIh9jG9kBipQsKFj/LPlhsvOkWeAkbE1l5buyR1RqEdPI4dmDbsAE3m3AWF7r48thKfM7m/MirkeMdLNfbIKXYaGPLZhf20WK61AYQabmSe1n4lKPh5FPXqch0S14OWCEo0AxLyVHtiEfnT8V2eoexeGtzh0wfj5tTEDOsKjM8lKCdm0CAOaTlp39LrxcVzDnavHF2erwSbLM4l1F9et8JVAt7AdUmgZcnNOSiCb+kI0FCzWjLkbGZ4L4/S5JZ2HntBxVBBKzAVgL0USAUqXFQ9Du9eNLldYdokR4NIATbkN/HAxAQ5NCO4/Ze93U6m8Wz2zsxMp/f3cez22k8u7mL++l9vLOAqbSO9Xwde6LlAYfSGxGvKMn/xhRFLkRgZwKQK7yiRYABUndAdHyv8MHh2ltqLrm5kueRdCcDVeBjpsBnIvGJealOOaw4S7fcKfeGy948XHv75PpW5OY12ZsGPA18EkSln+Mne6TQpoULqJ9Jy4RQiV2Yx3IRisPbu5CV9tXcPaugsihmfNuAXmEBHCPnS3Eutq07w902Nge+X60ejFz76S5n85hNH2Ixn0mayJjSWEMGVbU1ITdi0pQky4NRw8i1R/6DoMeTF6M2HtqgnH5s/6kEiTm2RPySSVqvM7B++vkHZlqB0eXVlPCzIMwmjDsKNGBIAoJgKiJdYjPcj/2uHzsArgMBDQY3ATYHA6QxgFxmnMNQo/vLWEaW3qDlDkNOvpHeECE5X6973lQJSGYsgbEhZ+Oc82/9t1nTsNErTKgAbF0iXSZen2FbepbtFyTWpbwDXaCLiZLybyT/KtopLTW+lJMczSYMo5Tx53vxfmKwwiLktUjSGZHMwaRwY9QuNJjHtaF5teSIGrsKTyDAi/CiiGHz2qznbtONDdK7yWcKJPYpwQP0SVATpmAXk/0+mwA8imcZOMFc0hTAB9SyWuyUIs7A6gzaem/N92I/ehMiSSDrgIIyHFTTbTtFFGYhXX8CheSFvFzHfIEn3S7We2S1DopzgrQbJPLHSm9M7pFTPM+APGNNViViRB9iDNO+w/3gfpnlzv0U6Jr+T7MVDTGzLduMZUmeIzb4OBPQk16duDEoSAzQkSVl24jl7BAPd5tYzli/YBFwjZD/E/6x1hy5mJPOOolWj0lmHdfX7Xj1E5N49AJeo424u1vGzfNFbLZmdcor+BCx2QKAMRcCQB4VlMSzvZwv4/Z2qjAx5ptSBpCipUC8BdJY5plG/JO/7h+PP/r7/u34/b/7R8RG5WoBbr73ztuxIHgAcDN9NH+lwU2BZ4CbzIvkpCdz86f/6l+Kh+n70W4ZOEaWzj1hzgKEAoiQ51aCZOr7yT4YTzbkjO24unqkJqfW1Vxr2RzDuqQOAIQq4KLYcMVcKkl+ARMGY7hXBvG5B2O82AiKSLDPANxSzyUAEgy/TQI+vJ4NOSEoBk+c8Cy/wqbBSsA7e86xduIFTA2V7D+8/ZJFx3RbAEcBdBwDwA7sQpiDyK8vGYoF/Nzc3wk8AkC8bBqa0bSN58+fx/XkSuOLjeZZBmzgErUAG2EULAUaWmJq6TtecLBv5A8q+T/37hxWBJu23zUwWeAL51MMNo7j72fPmQk4nyOL9LUF1Ic5W+fAezAuAP25FtRpBUzS2GZcAEoDbBRjtpiAHIvBlmrQnNmL9f5cb3w7ub+AmwUAap1NViZ2AgCYBo5tBVL3imPhd4sBWYzN+n3LMs2c4/yZM3Xtq45NAKzA0gJHL4Elzod/F7iZsuFamlFBATCwNqHk8pitGsWetQBq+BIWgMrvcgw1vnn/Nc0RfNAHvr4FrroZnHLkVNCcAfIsMBJQLtDUgLjlIRxbAcoC8hQIZvufCgXy+DIYeFKZqG53s78aDTxD1F+MPTckzZzlq0DkAs6LkFDg66lUOnlNumgvq6OSYfNe9ki9sN9R7e8a0fOKwe36bDVRC1iX97kBvbq+xXY12L5S074aDfJTvFDOKA18xx7NdYhq6VQT6V6zHiuEzAoz+8MbaD7VOwnactgo/8w8d9iWLL/0N8QVg1I0mopZzHU430eDrZ4Le5p/y/+W+0ddwIqqMQ3giUVAArRu7m1U/xdLvZox9VzxzDCf4BMNkFukgB0BOz2H3mGZJkUeYGympTNXdLeHmM/mIhh0aIr0APZpbtM4py7cxr6xitVsHqv5ynVEqx2r4yEeMp+BgmU0uYrRaBLDEd6k1JV6crWv5H1W+MgcCKYjj4A1B5up53F7+34cdmvK9dhtNjEe2faoM3g1rl75nLyeG+9+PT4Vi3h7torFa5+N60/8UOyX85i9/81oLp/HYPV+tN//evRgKDUnynsYYFPUInwT4s9KigzYpmRe9EExeTa5LszN7OHR+x12SlLf8CygyOwOVE7jZyofS85mQ9XZiDbjAXATL97+OHadUWxbndh1h9G5fhTtyZXWNpF9BIIPooFCIm2swAGo62hKWk3D9eKZzgA6MbOz0QSzXEGVWFChMJrE9ZNXDW5Kzr53Wvo334jdumr/j2XpH9h2fSS/bfzpr+Gk/52b0O/pe6OdhYKe/oa5+Qc+Bjc/1M3+VQVupucmE0C7DxOGjhJV/ja+/MW/Eu+98Qux3y2EqrEvlmc/skrkjQIALUeQRxTAJKwyfGLSWFmyYnmUlK8hG22CF5wKyIYUAIgNFZM97+H3OcRWaY68n6UGSiZPE30Zga+dBqtFOrujBjwsybYxzSGOkotk2nUBlWKKOZHdnkuwA1IajM+GUqwd1OLZcR/b1SIDlByeAFDpAIWeWCx0uqvQ5FeqjhCjLRmN7qom06teIwDViJmYlWIZK8YlQUi/l6DTBHR5aLFgK9Gv01v8R4ClWJ3N2MYqeuk5gxk8/81mnAWRRZTirw8VjhUKwERhMrBUkRbb/5Sj2Mynki7P5g/xMJ/FbLaI+WIdi2UxjA4xx/dxtY75chnzxVIyfxYvgBU2yIALh+NKm4QWwQfiLwG4wixxN1leomOzHA0mGPRz0eTAB6WQt+1vBqgnCXQxigGDCDhRqIO9+yrR1LJAOvYVAiJN6mmBtOTmvIn1vVR2XwIuXHUDLwJINaZdhBpApQBjBAKSmW1LgQwTyinadNlDBv18UXxSmCmIKpOolTBYHPJk7jpwoRVdQArkMQOAno4ANxjQpG9KokPwYQLpnL/ALRZ8nhmxLjgu5Jvp25RjW9c2QdJTEZ2FvMLHsvt/BtIr8fwMrMNfq4JcxXihnTkmLzeQVdDWRuQ0cPOjdIVTUmYDvWTN5rOBFJkxteWZxOi8AXCMzQWSITbcFEoGMIH3ADdREfb6gEgwCHjWMPJPGXrL4Aj3jrmJgt8evQBsXTN2xQIvcNOAtr+qSVAs12RHpx5fcln5TprF5KfUAHoxUgSKwgY8cl6ZECoGQh2Xdjz5bHPtOTefB+Cb5xmHBckAAV9LNtmyL9ipyeMgg6bYm7zV5rjR9ROTRP6WYOZyORUzVpuZHeFmyHwA05X0Fc3OIQbDdozGffnZ0thiLM/ms1htV/Jf7eGfPIDJkYENG+ZWOvP4ZHItAXlZO8xSmC3nsdkZLHb6rA3kebZYCxyugcSaJhn3hfmejJ5GrLf7WKw2sVpjYcEnnotg5a5Qo8u7040MnSc689ygWdKY3O1kuDI+mfloqsjvVuPfwCQFvNYpPpdj5izUTzkqkAjrBxirHIsYaHijKoggYj5bxWq+0bNmvifsIFGJ1ZjD901+2M2W5lAaNZ/81OO4ftIW63qLQz8zZnMQ680u7h/u49jYRbfvAIcWG4UtG0TYRt3YbI6xoJG0Woi9+cIL3sQxB5nVwpLTFAt5/rCJ1YpmgO/Bb/5N/0z8B3/gj8Tv+K2/XezYfaMR//tf/Mtx8+yZPFyZjz5K4CabLtbLbmfoxs3xGF/9ys/Fs6ffju1maRa/5g2DDNwbMc60XprJxrURe3U2N6vy6jrGw7EtHtRgNPjGvM1YQI7O2s+GvFKTS37Ls40v6yUoIYAjG2RufGIPYrYQ8wPrH4wnhwY5YZnxBtCpIJNGQ5t+NnBVc7jhZr/R+jm1EuAkG2mOQ3JUlQ57NZMFCMrPOwGbiyqXsIzlYhEvvPCCPqNYl8WUkTR3uxEwWHN6/V3XFV/J6/HkxAzl3wvEAtjkPUZ42E18fJesM1ilABECHrvYMgDcVuhdMrl3eG6ewTdvhjOJOuX6xXorAK8Y9cxVHI+k4ySPpz8q6ze/M50Cbq4keecY69iwBgAcmd7fq0kOww1fUINJrk14Ldda/pIXrFoD2fZlLn9IAo0uFRIFxtT4sc2B5/1LBl/9nJ9wjS7/cF7F6uV+ldeqa8uztJ3rzxgpAFPXj7GQvuJZMBk0TDazmkEZiMWczfgx8AhYz/oCgOkQLZhsjJtq6NcxFnuviA7VUD4BcydrBhjnDl6xJ6xZsH7ODGBprG3scy4JfaprxEilgbZc6edcxJLRcxycO+fEc8V7GBx3rShQvI9awSB82p16jpeVgf0WBbbtaNAtVbfrOc6mMOPpkmVZAOVlzcP7V6O8wMq6/3ouxfA2M5z7VGB0PYPFBOezC2h1kBE1gy0O+GOZvEN8BDbLd9Jyc89FNMvdZNS+IX0wpezQns1NkWpqVL3G99pjqLngz9F8irKNtTDDvjQvsL9Ucj1MTp4DB8Z4ijYb3ACt62jmPtZ8WwL4c+pYGX8CN2n8qunpfZSuJyBq2i7o98p6gp/t92r4LObzOGQYJsfKcTNvajzpWjiESYA5z102Ro9zz8kbLgf7wrT2Yf12ICMrzzZ2q23c395JsdEajqIx6Md0uY7rybVCbIbXT0TC4f1p7ux3G+U5RGOnxvGzZ+/F/G6qRmm3S8WCOgsWsVVaaorh0dxj/JNx0I/x5OUYDZ7EqNuNFx8N4ytf/8Xov/yKGJrz+2cxW9xFf7+NF+b30X/7l0IrXnsYnaP3UnhsQg5SYwH5P+G12BYxZdBU53zZq7FH6LN3itgv17GkHkGJhMIx3aFc3xKCeJB1WGcwiANzBoOCsKHrF6LVHyuB/dgdRKtnX1n2J+xbjjw7IBDMLT1sFZraZzIeWi3XzxTcNYZYH70ue/5X8CLrW6MRk6sn8dIrPxAvvPoDGpPUVl/8mZ+ON7/9tupPVIGUwh/L0r9jCflIfiPmZqGUxdQ8LSrJ3Px+vv+Yufnh7/OvRnATWnmT7kl/IJknKcG/8PM/G2984yuxXNzbG3NzjP3G6WgAj3RW1jAm07+SiZsFUWxNfk6xpc4jxY9T6vRzWEjq6DnNF9YbTBe9n0BMAM19rJd7G8wvFk5sFKPT76kEYIh/B9gBySSD+KZwEwNcLFza1EpCySKdsrOTMXcVJSS39cy0zPR2F1508zqabJGms4c0I4JUeICmZBUAXGbS4xlizPhn16f+kz9kcvZ/ptw3qagFMMhnJrvtZmsmQ+vkg5nd/ExE593sJ2NPGYGEArBaMRywEeoKiMCLEtNqNu3auCebbNAaqBu/3dt/j2KVRO3pwzLu7+YxWyzj3Zu7eJgt4+4eU/x5TB9WMYcVK8AZBtg+tpJ4O7iIzxfbks+RhNGm3oQUweoDYO1lEvdRwQk7d9JBodLjURJBsSlJNTer0anjBJFYVtTFF0ZgbrGwuPf2KuKtCqwUqJnXxptKg7+SlQrUPN85AUdZ1OkzBUZYrlrA1DkMJlmeAjPZ6FAsumPNhomxKgB/C4Cwj8Xc0i+AYlg23misU5pnv1qgGKeP4p2E5xo+gLAqDRDTtcZHVYUB3XVYajAe2OSmBxHHR9EqUF1JiCrFPBR1DS2/VGyPmGf2hKvNrApEoTl43pyL0CpGT2tJ0p0Apy+HerEPqoj9jtdfBGNUcapC99iIllJ5ucw+Vs0WzBWS56n0YYTp2RcjETBZWnXuJyycocZHSxYJNGQA7Nl4UcgA/vodYNfuAdrFgHZDQaxA5rYtc4uBaYH7FK+2CEtHh2LwGoaGWehC3NdMxVYW5ox9jT0VxHmNEqSVrURKC73ZAcjwvbTewhuW2hQyVs1Qs2eo/VtLjmb2p+YCNmdsjGCy8yV5tsFNNT2UKL/JADjPS3Xs4paZMhydw0BeTA08HsXaPkZ/1I6rR8MYX9FcaMRyuTgB5wwBpN8E8QCuO9hhH+stz+oxsJ/Cm7fBea6PsVofBE4uJfMyM6Q2NW5yMc/nmiKFAechKFaoJUWzfJez8cW9azY9j1tGrt6VQGAFFKXdQd1HRd9V8q8kTcgUmUMN/hmUhrnDdUswW2wXWBvYQ3AMTQGbw25Tmw6k4sjZOW4aF2pWHNqxmu/i4X4Vm9U+RkM8+RirSGSRt7FJYzPB+GvHZsf128fLr7fjyYvDWC33Mb/vxXLOhtwb88N+FftYRK/LeDM7a4AlRyNiuTrE7e0+bp4RvHeM3mAbj64iXnzRgNF2RwgAQX0EQLGhBATFS5Tn3P7E/+I/91vij/9bfzR+yz/9z8uiBabsj/1vX4ib58+jTZNFzS83BT8KzM0N4Rp7QmquT+DmW2/83XjjjV+M1fJBzyObGj8LBgdZU4rVqI15SotRd8Do6w+GZkZmc4Wxx3zN83h1ZT/KAsnlQ7bdCtjiPUfIzcU2IUjOG7PyvmNWKbZXrU/VGF0uUL2kJyiAS0rdqTfYYJdsk+8FLqQSgPHO+zvZvRHDoT1vdewJwMCMRj0BSAN4pyC5CmMTc3wfd7fPdT8JvWFuKnZVeSPCbIT8A3BWwEexFjnuAmR66R1+Bhc993GMXEcSxwH4CjzkZwUMcg7FDEVuXF1iNvgoETiPCjuq969jWCxR6dBUaIsZWO/PNcBnT2BTAiMOX6JR5NYQ/w/4SP3D+8M8FQP8sI/xZKLXzmezmC8XJ+an+0q5ucazGwB0OtUzCvioTTfhfQovpM4BaEFVYFCOJrkxRFtvFBjmdfNsVVAgNa+zv+NWsnv9TiqaqtBk3mHd4Bz88+/07WQMM04ZgyeAVKGB5/WpgNJLkFg9fjXEPDfyp9iRUkAlmFVqowI4C4wUWxI2qALYsGKxN2LZI7DgFtAlUkMC1WbRjk4+onpWASqzSWxGIIFfft5K8uzxSDCfmay8xuXPGYg20O8mOL8Hk5vaSEFW3j1oruc5gsCg378AMAuUOwF1rCHFxEzArrxO6/zLEqB+RwBgjg2eyRNbNX+/fFdde3ojUfVZfT5gl+wU0l+efzdrF+uDTJzP+qNCfzQ2pLrw2Kv3Yry4rikfcRQsHnOXLO9i/J4+C/bsxqxdszxtx+GxlAQTqZpcs9TaUfe8xjb2YarR88tKKxo4Z9YncwTjrRjaHH8xY0/X9QJEthXa+mR74OeRPa/XL6uiaALR3OZcAWsJuBrGlucVpRBNYfyM+aLWUI0MgxRW95Zuayxni5jO57FvdWL05IkCU8Vu3GDB04vp7EH1F7YY6/Uybm6eKvn8yUuPYraYxmo+z0DPpYBNHknG6xYfy12I8ck8JtBzv41uexCPJi/G9eRJbLfLuLl/GqNH42gtNnF//34s9ssYRjeeLCOu5vOYPHksgHcwv1PA4RofcRrI24Nr1CGhr0c1StsocJDi71wzN3tp9bXcBNXjvtOVVL9NGKGse9pSQwoEZo25uoojtg7UK6ylE4LYruQxupPXt4Of5IOM9B8WaQakQnJhDFGLizksUgpBwFbR8CzznJoYwhrL6x0wx/0ZXz2OT/zA52Ly5BXN79hp/B8/9ZPxzlvvRvNIjWPLoY/BzdqZfXT/PjM3/wFMzFp3vEs/KQVPTM0P/vxj5uaHv9kfXXDTARO1AS6mIGnp2+XS3b3JlbonreYuvvqVn43/+29+MabTGwFfu3UjdmtLBPDAlFdmJhPau80FsrpAGWRBmEV5zahQV/gPaa9IaGD2ULDuJYtTV18y9XXsNrDSGvocihMlygIgCsQwBUfpw3gSynC4gCyDmCU11gKkgsTdaclU+O9MJue/8TmJJsU+DByMkZMxqBAlGJl02dsxZO3ArQAAIABJREFUwqsNIC399S6BGRUggEtp3XgCeux1faZxiiWVsuAT4mNWpkCR9PfUfVLqtIHNJhv0TK4+gZhK4zaIiUSDkB/YmZJhyu+uGePeVh6U8nGEYiSLR/zmuBdOzZ4+HHT9CaJ4eFjGdLqI2/t53NxM4+bWTM3nMDRXO0kXV0vAzGTHctESSCYwBDATGeQIYK7b0saflE2Fd7Dpx1dQoCY4DenMsOUoeABRDGYiK3ZCZd5j3R8YpLkJAdjQ++IR6fAT/tv+SSkH4/M6LlyrI13X6iwXRuruTra/CqDzTawmkS3azNITHAhAhIRev2vQqsGNT1N6WFtKT15t7O0KOM/4nnLtzNSkYFbRq3vgTY93iy7qKLgkU+3BruWm2YJBch881YgvziKXEe6ClQIwPXEtQvazIsN1s8yEQSaYK8+pZBCKGXeSG5n5JHm+wM2zLOoSoCv2gdYTheecGZ0CJkvGXyzOCtEq4O+i805B6vfJIlthY8iPt2YzUnyKxcM47othJisA/q19iCYAlBoRLnrw0BToyXPTIhU9ogfQDmtTIWhmdmre8t5PrK5qyNB0Ufde6fJHMeIMHhoINHhpuTl2FmcQ3GC4gHqYxfLXJG06A6zSh5MbcclcFVNCPrWWtetPMrq18U2LCxgCFPkwjkm1zrwIS8BS5qTkUDYUMCHwn2QuVajNWTrNHCBAWICpIJoTO7yhZLZDdBp0B5CbNaM/xOOpGe0ezEz773KOs8W9zt0BA1x/NyHURWec83wjPz81VVoCiheLrQJ/SL7kGAEcpAaozVCGe2ncsmHdE3ph8ITbUMFN3BsBoBnmxZjXvYGxKWVVNi9ggsryhPAmJPtm7VfwljxYYZem/cVOUmw2eDRquJ9m5JqxDXNzG5ujPRQx0+/jB0wAEcwH5HIU1Nt9zJaE3rGWsXliPoLtynkC2sIAPEYf2X+XtawVBzYIMBfkbdxScNX9DaATQHMnxmP8ArdxPMBCWUVDLNijWJR9Nj3bXTy/XcbNLZLElkLeRmOYIg55k6fYmoYLnmMAm1wTglp4T4NusML/1d/2O+NP/eifiE+/9hmpCAge+sIXvhC3NzfRUqPFc+6vJLjJI1JSUEkNATfHV+4vxTGeP/t2fOPrPx/zhzsHqvAcpH8rbDB5bCZYwd+WPiIL9Ma8WJZIpMsLsjbvgHu1maqGD80qQABAxcnk6sT2xD6FeQpJNOPXDVKasgZVyrdSUtgMWSm/Pvv3+RlFLi0gR9LRlPMWMJbgpjz05FFpmSdzVoEZi8U85gsnkQ+GDkUpT0Wd/24X07sbMSoBFwt0qDKFc8enFGYyr7lkXdW9AJDi3wmRPM1j+QbaeCo4JBQuaTuXs6ckP6fxx3uQPs81goGuz8nQD1ilNMABB2zvA+vK0lv+AL7SDOd3r9lc55pT7FaAUX6f+wv46c+3pUh57tlz08zE8inkfvv4baXEfHYKbUk2H0w6xsrD/fTEjAQg1domJroZz7BDi13LexSgeclU4zpw76k7L71RC8wtppysSHJtKTZdSdOLEeny89zAFUgLi+1wEEBqBl7ZqdgWp/w5lTSd0mnXQJYHcz+s0AIQ7Kv+1GlmaNVl0+7yvAQ8tbgWNF7OoTocY/lMag3Mxp6vA7YyQx2n11+HFbEm8NwrFKxlpqrW8VxD6xkGjKZpAPhZSfYarwL/XJqzZsouAfsT7pn5uPqcYnhe1vv13/VsyBJAQPwZrK1GscG/8oA8A3uymxGxoaT9O3uDSnbr2r7qrRojUlqkdN+SdgCdVMdlIJmYavIgRS0BcaFqj3r+DDJrfMDsJhk811mdqyxbDHjqS/OPmzO8l48pm7jpC+p/M3NOvwMpIfkcfnpdT24U+mP7BF5X7GU/I74O1EYOWAJENwGFca4xkYQQ7Dm496giAPEvr4M/zw0DMbXl/ekQMd7lsi5V6OoJYPNeC9CQJgrvwu9Y6txWI3MLyCnSgtmwrOOM/cX9U+2hWX+Zs5BzDx89Nut/uY3GFkIQvuDr6HV6MRiMPN/OprHaraI/GcZ2vzGAR/22XgRFJ7UMdQM2NXho9/qjaAbsezd9xPBvdaPbaMf8/k512Z69iGr3bbRpunavY9K8jnGnH49eey1idhPx7a9F6/Z5HDKbYr+BXd+OxqAjcBUZev9qKO9KKW2wa2rS5N9FzFZKcz/CLqceP+7U/CX9nO8J96VyhijFTlfQ6LAXzfEoehlKrAaJwotbqlORrgN+Hnp+hr2/T2JAqSdzjYZpqv1KPps0wlFhVAga9eDo6nH8ms/9huiMCG3CT3sbP/ETPx7vvvOe9IKq6ajtPk5LrynsI/v3B8DNQi9zdklpwVl+/t1/DnPzY1n6h7vfH2Vw01t2A34GN0M+lLsFgQ+t6Fw9UlEOSPL2t38x/pc//z/E+0/fPW2WtRAjDcyitIJZtMmArSaa+U6Jzkxaa0kLnSyM/yXsm+V6HfPV2psqgZsECJk1eID9lqbQApKQyyDVwPdGvigubLTplUs+HbRMfE25J7R6yZkBvcS+pFBgkwoziI2vWY71N0BVg5TcNhtUgnJgPtZnspFISenRncsyra5Nx5mBeVCKnzlXiWpWSk8SAw3i7DNXJmW9+Ti6E+ilGamtJEmwofJ4AQlPLMhuV2whrglsKDbHfJEC7InbLKQ27DQKQYz6YUnhR7rcyH9t+bBUcMHX37+N2WId03uYmQuzMhdrM6IAAwCYWPhg1gHK8Lc2/jAtATrwVWnHQAWEw5TMak3PUbGhDAYhHxaIll6s8r5h3BCikoB4bdhPGE9m06gwzsIJgFhgPEAA97dAzbQZALjpShLqIk6J85K322eG8SG5N2FISmG3VP07CJzp5wI4ZoaLYHKB6kRuq7N/IO+Yot+esnjWLZe7mAPeABYjh1nOVWQ1MBYUEFNyH88vAi1Lroj3qUAZs4Hr5yffUI2JZJ4meGkJN9cGjTTekWbpWU6fhYJAfj83xS40w9U+cHWtARfPACZ1JsE0J6H8qSt22jQa99Wn1e+p6DhtKl20GlM1UFUblMvOv54rSsXszqoApqEi4Bswyr5a+ObBzsOfUtJm/rlN8UqgSAKGALxtF39H7l2TItmyYfB95M1y3sBSA49FJVI7sIdmjVjhYknDht2qc31AgsxbKVmascQYsnzeY8KSbwHfslnwWRejlYLPG75iAJ43nCf2RzINGcu6HjSDynPXdymOzZ3OU+0jAbQu+NVAEvOlpSJZMmeYBnuYPm4kHfHWSo9YsXYBEwm4qUZKNnc8ssNBXgNY38yFzLcAlRsxOQE7h6NhHBqwC5L1mzJysfM9fRkMhLEpvy9Yjw52my1YByA79AR0Ajrz7MkPUyA2FgJ+RgG2ARRWW1J37cvpE69xy7NiSX8LcIfNYaeY82nzgfQbpugaZqyZn2wAuO98Lvez1z4qPb0ZpIL2ZanBNWaew39TvpqcK8xhGKRizRLmtZeXaLGm8e2C6UFz426xVlo9gBnXALY8jCU2n4NeT8ypXhO7COJoe9Ee9aLRQyrWiOntIe5u1nmejej1WzEcU9jTAFyYsb3hmJAvt2P/sI31jLX3GM3eMSaP2jGatD0PwCDdIqW0jQgszfUKUJknEzaVQ6pgnvY6w/h9//rvjf/0T/ypaB9tVcOz8mNf+DElEnOisslgnfwVZG7WZligk6Tjh+j3hulkcYj16ja++tW/GU/ffVteZYyZdqYQa8ZK+SbvwzzAz2FswtBygJhZ0xZW5DyWCwTP8qW/m0EH5hmDUfbpPAMA/Lz8Gcuv0cCGQYRLOXF5/FX1SU1ETVVsJzUqL+TcYu7RDJI0+MxgEQML1YG8EHexWMw0V8B6Kb/HAiv4mzUKDxWAzQJWirFZxwfrrz8anoC9M3PMwAYALYDdo+srb4QTWOP9aSzQ9OOcGfcGsTIhOsM8kK8CbABMMs8qqZn1TfMWTVhLqhXCKKm+O0zF3AK04zh6AFnj8Qk4VEMIgJn1eLEUaHg1IZ23LJUANA32WArs1Gv+jf9WsAzzC4FoyeYU6JLMSN6PIcLnAsDyVaxEmqmuG5HkdmOGN1+myduX9PxzA40OTuJaAHIXA/PEDkzfRzV6NN+dQwDrvQogLBCp7meNm/J9LQCL+swNrgyLyeAnvq/xyPytplgCR1YZGOwSo081H40+1wICIKnvLmwJxF7Uwmn2e40PAUiSf3ts29vRHoxmKztgjj/F3FSd3bDUnHVFzURYnelVyWsBm5l/5w+zU2OA45IfbjbTPAYIgln43/N3eJa573W+dZ5V+3BeBRJ6fG+1ppqtaxCv2IeXICXHe3r+drZsEItaqgBbYMha6TJs8cKD00zMxinsC//f8u6suZBalPfkWRTbPO0N3JwzeCxZNz6+zC3cP1k/ZeCgGLrcE0gEKAkIU/Kzq+uQ9Z3qIQXCeM/IsZ3mpmQ3OhzQe0bWNUvC3dyvWrCuj1n1DiCqmtfX2Ky8avCgXHEjhWYPjFqzzL2W+/2LTc95cEwitmjvaEDZz66PwfJ87wvUnBVj0MQcWzK0I9gHkpbesEe1wbeG6qTb974aU1iY253WxyONStikXI/tPhqbQyyOU93XQXcQvTYKEzPJmdOWeNUed9FvjVy1E4JJADINyeNRYavbA8rKYfQAE6mNBn3tRfbrXRzX1LSNGF1hlQG4OorRZKCvTv8qOo1etNbLGDLMbt+P3Rtfjc7drZybUJfIbp49YoMG0zxazH8TbFdG0caeDL/PxiFWi3lsnt9rT968mkSrm8rJVDqqEch7onQCW8B/k5r3+jraj66l2EN2RTOh3e/FvtGOJfPieBL96xej1Z+o5tO1p4ucbHHNG9oYtYPGM+ddwDj1Lcde1hDsVq6fvBQ/+Ot+YwR7BQG9h/grP/6X4713nkbjYDUhwO/H4GZVGR/dvxv/xdeeZ3/wZJPy/WCZmhQSktFA+Zi5+eFv9kcd3Ez+2wncJGRkfX8nZsrgpZfVlVFv7rCJ//rP/FfxS1//uhbAnbpFG0vLT55z9qKrxRz/DJiXy/UuZvgvrvGNOSihbDmHuQZotlYHT9JZgCX5QzpZHI8zgDmoMmw8LR++kLyWJyLFPcVWy0wFNiSwV9rQ5ClK0ltRwE+CP4Ar1FWAfyygClQgEZGOE5tXeadZamBZbaanHxzUwSZWhU1uxE+Mviz2mNU79RCJdeiOp9hyJyYgrFhLC7VPUr2W6eQXDEJJKvGnIdyny4aTv2FFWn4DM6LbgoFQ3l3J7kwfGBiZKgx3LXnSTWdLsTGf3czi5mYWt89mcXczj/nDMp6tnTS8wsMUdouoURRYlvk32fRrUe7GCBNpWIUYg8uvhu6XQVbYFGZvma3GpthGdwaOZFfAJjoBFtsXGNSUxFSd+K38XihQJZk5ppWB0qcpBM3u5OZQqJgdZ7ajNkFpNk2RKUl8pn8rrVC+ZDZ2pFj2Br1v+4E0py4vRBVUFKqA69wvjSMKd5giBJkA0tDtX6ob65TWZCOvSYvcC6x3gFAGknD8F5tkM0UzQTM3r7CxDodNDgv7KBp4TcaoyJ3cGEtUVQgzbvBJlZWgxLbJSDCQqXEPICpjpuxrM+5AztMgXv/O+yRbQeOcJgYwHx6P3oac3tej9twgObN0zixRexlWKmh9rqH/Kuj1jOhxoxlyTNkPjFYKYW/azfzw86TCiT2RPBthzkJApGvsoCu9nQDZvQrJVpfxR5F+SPsC+0pSCML8lJQpk8kB2GWXoS8A5100JFUCRLOfkBniPHNO0ea/j3gQq3niuYyQLPVoRIbxa5qMnWQfAaTIKyhlZgJveVoEwHucsgHRRuc01zqJnFAaySsVMGQzdo5fTQjYmUBvHQBOxt8hNimzFxMV5qYeRtwunXzmfCFvGmHiUfQxBzJ/jidDNS3wIt3u1rE9wIbdR6ffjvHVMK4ekfLpjaXAnWShNDJsSdcL7+AuyZ+WVmF3ATv84YF1ACk20k+AZzaCBo5lLk9Doi0DgVhvVtpMLFaAQAacdJ3VXMh6B1kTzKjYRkfPgi0yxMY72Quw2QBQtY8h8wuvg0k5BMTlouwJG9jgVCxwk5vI/DsYdKMPq1GbP19DrgeWEjbTt3cj1xhgF3B5vcaqw58hrzNtmjbyHL66GsX1GM+8Q+zXmS49RMY1iOl8G7d3rJWoHFbRbu/jekKqK5vEhhpU2kRqE+1woundJg73+5j0e/HC68MYXB9iuX4QM/9qMtYGZb3YyRpj9rCL5YLzhKnak8XKoQmTZhv9XiOuBy/F7/3Xfn/8iX/vP4zW0XMN4+rHvkD6+DPN9ZKlp0zQLHMktgbNFP7EtcqvAkDN7vVXsa8uWV0fpuIq5qbkakgdmc/JqANQaW3j//pbPxNvfPOXtKEaDEda6wt4JwCDOqYSlpGhA05V84l6AmBrOpvr0GA8cq0kZRdI46ASzfMAi22H8HEcrGO8n5OS/XydAdJzY4NGFR6evF6ssUyQ5jO8UccHlICpuWucTPgusKrYkA8P91pzCZTjGbIklQYBm82jg70OO9U7l9fcDb2mrCUeHqbxeHItVqVVArZq4M8JpKJpnOnHBkb9/AHWAxoCpDx58lhBk8wLWjUS/OJnyMa5DvKzFFDl8cBrAC4e5Cm6jUfXjywXTQBLcyXNGkARagSAR22CzeIRS6881zIJnveturRAPJ5XwAQ+j/t5apgqtM1rDA1fAE68rQXCArAmUAcTX+exmOf1JtzLLH3mFMu1z9LoGusFIgNWcm8VmLLd6nnhcwrIMkjrOW56f6d1D9ai1770Rs7np44T/9EKd6rPKbCXz5F9T8/hi/y7QCWV1Ja406hRcFzeh7rnBv3Sk5x5T0F7ri3cJ9VdERu4QO3+YOSU42zgCuiTimWl31GdJk9JeyTWPCB7HjFiseKhJnNQVv3hOsJ45dhhm4odL59IA6ucQzVy1XhKGbOUXrIbcc14e3erYx0NB3E1JrTpDF5yPXhffv4wn8tTl2MR0CbWrZUJfA4MZs5rOML+wexcryc+LupBzsksbVLXP2hLAzjHXsoAqRRbKdiw2sYqBd5XEu8EYis7QOt1u6PPIcBrPB5pDJQ02z7C5AI04/b2NtmveGgzH5wb7NwUrKUUksX8rfmHZS/9JMVoToBtsdD91v0RUzdttfCV3+/VfCvAuu6b9zmW9tOgpNmKxYMY1xU0lGAzzxFjunwwuWb1GRwTzwUsXdWzUj+w9+jqueA6iEWcIWZ4B3NuXBcB4OlLL3JI+p+rNt1jC+MGUEY1qtknJwc98zQCN8oMaPfHMbp6pNc9e/48Njv71hK8Nrv5u3H79E2NaXYzU7IJFosY9gdiVfaa7TgOPF5FrGRqzCCeh9lDzJez6A0HMWgMMamJ/X4d2/2aQ4kmTGIaL91+9EeTuBq/EK3BJA4dNx5bKvmP0esP4qUnT2KCZcmB827FodeIXTtiffcstr/wlWi+9a043L0f7d296uMdbFSelw2b3Yg17NvtKrooGEf96HQGUvCwDyQnY3Z3F/fvvC+W5vDFJ9HHGgOGppR1lqYf2ZsnkYKlT3L1q5fiMHoc9JwPO8g18+gwb11dxxF1JCnq1NFpk8VzgZR8s3WTh/mP5747GFPJa+2wcq4pRQQsctmxcW/bvXjyyuvxuV/3jymsFrCTcvHHf+LH47133xcTlfpdxJdL5ubVMV7rNWLUJWSwF90++1w3O0SQycZF/X05Z3+Y2uXj3/neroDBzQt0Upuuf4jvP2Zufm8X/v/tVR9ZcLP8CJLer40uABOBPTAyKLZefzU2dC8dFRR/9s/+t/GlL/+NmM5WluUhRacDD3gmdhUSXCeUw/RbI1uer7WQzUlq3qy1mTPN3FJA2JhiYqak4dRV/iB4UnSylIKWZ6Il1w70wROt2GjfSbtLEKJNsvZV9Lv2QxuStg3zKhk4MNV4UHYHJDLnEA9DNxREBjbZsHeOFCiW6Rr2AVwwm5DOnjwzD2aIJLEoi/tzWrJ9NV0sn5hueX4wMsR67HRi3O5Fb9COMQypPsBmQ/JH2ENi7gkYtQSMGpB7Io+6Lal765jeTeP57X18/ek2nt/dxc3zm7h/mMdsvom50oopwDn3drSUkKtcZbGyOn1kqO3oD5BFm4HZ7tHlsm8m15AiQl6ekiiaFSkjbsiJLNoKl/fOx6wSWK908bzJcyJ0JkIiT5MS1sUsndYTmzELsdrEKgFb4TvusIqdmpsbsQ/S/4pCnbpV3WgtSvh2utCCyYqchU1aC1Cl2HgCPGsR839TFKsAD5gbpMk2YjbfyldntniIxfohNtuF2H94uMm7Uj5nJE6boSvxobydADgAQFzYI6vZiqFBwqhZECp+MnyqNmQ1x9RiKpkH41bDjK6yx7rlhynbMjHt5NEkJqeK52xcKLSKY0aabh9EeYqaDGG2JCzGHOWnYrXSOnlpBimpShMQzecDTNmbCgYhG2rA4doEF9inZz8tJgrjhxmwXKw0bKj9bHGaTFOOPWWMFFm2h7DdhAFvq+/dB8GcHMb1PvoDLgIhLt4kOAymmg1mjgiYA8xUL8LcFMagQItd3Q+PZS2yeY30DHPBSfTt7KNL8joMuQ0BMK1oVoe4w7hzoQ7AJ38tgSMG4RxYwzG1mG5OFgeS5fNMK+DIx9yXxyLJkHuFBQFsilcLC4HpfAfrx3I/SeG4R9m4dLPAgMSo104/P3s6CUA33JpMeNiPgAkENlE4d5yC3nIiPACqmiwqZJkJt3HIcC5t1hptjD1jD+A6aoideX+3jYcpTH2edW6erRQU1iNfVIBNPKUqZdlMy4U2vjTJSL6nYWGmIo19+6OWJB/2bNoypBuDpJTOYRNAzfjf7vEGWwsUH4/wnbO1CYmrmxVJ4s2YA1DDMiEkCO+tQTcGXYrvfTTERGrE+hCxRHGwpVGHFK8jtYLGsDzF7Ekl1sqWQIW1LDseX7G5a8VhvdN8ET0Cmxib+HC14uFhH3cPePs9RLO7j8lVL657LTXX1MyQTBpQ7BB398uY3s7jsGvGi49H8eTJkGShWG5mCtMaT0Yq1mEfz6fLuL/fx/09CopVjHvdeHw1Fht42VhHu3WISbsdn33hh+J3/St/MH7PD/+eaOqaATyt4i/+2F+K+/sHsVDxVmUMfDfmZm0KymOyNgY1txW48WGrrWIOen0wk5px5OdpG7/4tb8d3/7GLygMUKE8mhcMhLGZghkICMEzAYgkuXoyzRjHAAyAHTRiR4CjGT5x9m/FWsfPm0IFk3mnWUgAsD+rGE2XjMtqoM0ezKgUo1ONQTdz628ebwAM3n/C2KlNf3rscu7T6b0+6+SlmfLLagzf3d2dAL265nqOc60BPAWcfDR+bKagltcz0565hE0mCedNjdUzg49jBSTjPTjXF198USx5M5/OYUL8nC8AV5iZsORrTeM5AETAr5Lfefz4scFNTbs5PxaTb4McNf15WfMzIInP4zh4fYHE5b9p1UVDwCZ2GbpWAL3pO8hx0NxmsuAYuV/InAFySqbupooZY2youY5suM8goBvN/OF3OB6zEP1vZvH5uvD7DvWhlrI3KD+re86cNr271e8AsBZYWe/D69RYlQ2Cwc363GKMch0Jd6KRh4Sfupm6hHmOWo33YH2G+Ufzrd9D3uumO+O+TyhcSvF9D6htsil/8cDSfGJsOOSqrwZpIXUcC+e5WuEFa9alAECBVW5IcI48g1zXmidKwVTAOP+uJPv1WtdcoTRqEPpPge80fuvaa66B8Vce6kdAx7mCZTj/SQKTIllYy6ZFlnNhDABcwso7HafYdm6uw8xlXuB8eCb03FPvoYSAYQiQt6EBBevf/oHaJ2hf4TqiWKmqYwvgVE3B4RxP/rnMSZJdq67272os8sxst2pK8JoCNy/ZuoDWXDc+0+/jdPWMHxC7jgbo/f2dAF/eQ7V3si7dnGEcE2ZGk8fgJrWuRoRYm/aqHQ7OY19120VwH8eLXBsShcBNwDCavDtBTwLWWRPlyQu7PJs8rlesqCpJvu6H6jn2RV2Ng81qbWsbXWOPB5iQNFE4dgUVbczs5J6h9vJ+xH6qAuU0blGzwFKFDYj1AWzaTeyO7Wj2xjEeX6vmvn3+nqTaBO1NXnghFs/firtnb8V+txTrcol/5noVrXY/dkdAtIFsutoKbSQHAlsaq4Sms/u4n81iMB5Fn4aUiDvejQZrrfyhCcnsxPjqSgBff/A4mp1JHBoAnIC+D1LyvfL4hehxDnvC2BpScERnG8vbd2P9S38vem+9G8f7m9gQEtyFkWkrG+6F1yYCGgETmzEYDaODsg0fbtYlGKTzeTx9+lQM5fHVJAajUWzx8c4sBIHwYqRCjlIErvc8jx7FnrmSJ6DpsEjOqatGBnsG5gRCpDxHWsXjcDKaf4x1lEIwV2F7KisA6XujqeNljlFN0m1HszuJx69+Oj77uc+dVGnUwX/1r/5UvPPu+xrzqCGVCdEZRv/6Or4y78ZnruMEbgK8YgvGflygae7LC7P45apfPmzd84/S7wncrBM+kcdO03U26r6P7188fpyW/mEH0K9GcHP7/EY+G51PvBZbQh8OOHzt48/9+f8p/te/8JfizTffi/32GLvNzonYc9KyV5KY0zVho62OKcw8wA5pTNrREABpdgiAJmAKswtpd2dwzwtuFfRa7BQIg3ckxR+Jid44qPxIiQY7VoGFsOwuXospuAzn+32xOJtUyDLiSjhS/n3seF3wqmBRwcDG3UnXxWNOAbZKnz4cfiWxy6bf/i+ZUCxABXmfwn8oaAtYshenihrJqhvyWAOkFCOzix+amUN89QEOu+0YtwBJC9wx+9QSVIoNF86tXSPup7Ax7+L95/fx/u00nt3O4vnNNJ7fT+Nhtor7ZU/pnnhlIo2Vx1yeXSWyfmIImzUZU4QOMan3kLrb85Hrq0VVnV1+zms5Rwos7oEBBUtsF7kaAAAgAElEQVSFWbgSTEjmmk3o7XNI6rQYsVngGeBMkLPSimV5kEnOKoANylRRV5sJy/Hsj+li2J6llrF07JmUMnYWXbPiUvYkqTqdPsvAvWixmJ03qBRRABfrJYnDbO7wht0qxERePdCAW4wps9bElFESYi/GSqsdCkgHGKAQviWUafqQhTyprTttF7xRM4iqTnf6rtYG+nJzp2fmxIpljCWYI2leytl5xBrJBqwUdLEOLVbHVsBlvBm6klIf2HR5MwvW5mdhL3wfVvPlc6fiUrLoCujiGbIMhU2SNt/p+4SfE28of6l6bnOTowJWcqKdi1pAoqPTFcG+bD3hDae8fEnDFpgH+zmlJQqssjm4bBQNlakj3WwdEtxEsmYWlJifcgcgxdPhIAq+yTRtzTGwQRRMsJesRuAE0iadn5NxXUTzOhh8GJPje4isGel7N3qtvv1cxVDZxmzOfHfRLBHr2UAMx87nSbKp+Yx5wrMLwKYC22BUI907LtNDlQKY64ykmCIc2wk3nuSLJs9azxUCbrG0SBsJJb+2YFPiZWXfWLrZsCJ3uMHLhaEZuxYSUzrYdMPxmrJVAMxY5gZJPzv+HDxwQZspVPEghRW4mG1iOVvGzfRBY+twzPMXKm8/VIA15uVeZ5J2D0K0xcaAeYpdCQxpy8wI4bHXoGT4Ch06M+MKOBKjkDnWaIWeM17nQdyM/pifAer3/h/23jTW1jw771p7Hs85d6ihu9zd7mrjxApgDCKREEEEJY6FZInBwUFgO5AIxIegIEAIJBDIH0CJrYiPCMQHhGQRbMcCJ5Ylkth4IO5utx11u3pyuaq6213TvffcM+x5RL/nWWvvfctl7L5dhhSu07p9b52zz97v+3//w1rPetbzSFyegpBYMpJbwbmTpMDJKOE5gfCgS/LfiY7Y4g0FvZjpcRYCJgtklTMsAMtW90K7HEx4Pr/bhYHVkVQG1GOOQdhtXTSjB4NYbRtxe7OM62tY4LAW0ExdyjG13W3EnWFf7H1pmTVbYhNeProSi6HXHSt5Wk8BMhYxuujH+LwXwxHtfY1YzXcxv9nE5ds3MZmsdZ7euzeOPhXM7Tz2nUZ0z0aWX5is4p948Z+OH/i+vxTf/d3f7UW9b8anP/WpePW3XtO4qwAEoF+seOk8m6lZzM1iclZScMp+OE0M3itwUyaHMrYzs4skfrOZx5uvfyXe/vrXYjnH6IcirM0qtBcoKZ8pAQPIEqspQena7wDbWHdn43Mz6BLwqyIaTDD/3AZDdTYJ1OjBSraTsN/X41SAjTTdul0xFgvkKbCvWp7Ze2Azsf/AaoO56YJmyXSYiXfQ8kxmZ+21BaIAPgDmESclUduFJ7X97XQ+UVy7d/GM2X2ixx/blC25YvdqWgTYq+s5mn1vtiLXy30zzU/Ze1wfLEK1lBPPwZDNeEgAYKMpwIjxBvx87tlnD4BezRG31s/cdp5M4YrRXdw7Oq9XLMn929He8SbX533Wrck8J90LhVmqXoAwaAvSxdSHueQW1wIpOWNhGAL08H4YIxXYbLatzzmDW2YTHfRVTzRv+DmAHnORWJXz/6iPCkN9E5h8Sjwlu1IK4BQQmwZWMi9q2ryo5l+BqryO8aJwCgDKdbiV2meP2JC31wLGKb7BZGVf5/3U4psdK3y+XhN8jtmONc+tR3hiSCPGX3ZmnGhkwsbFfE4gHnlBdmMxRgVoluas7reqodnlwbXDzgOo47qls5hmSrUWeaYLyS7NDeSzpntdnVkAOHxvPB7Go4cPBfreuXMRd87PdV+ALdUqzRgAqCjGTkBaZ1LDz4rvMwZX147n+B57Dmftag1A63VOYY51x/uzd/A94lXA5Yrp+EzmAp9TOY51djlj0Xz12uT6KI5bW9KAo/eTjuZiFREcHpqpKtYtevd67iY/6GxU55O7GlS4UgEVuZKpXsu4SUIo9VX5GSAhY0aRUS3wivGs+SgtzdVSuQzrh3yD9XMwFQLQyy4oYhnVqdXt4EKlZKF04S6SkL/Z2MufRQGgwHjFazjVL+dqKde6F8nBMmQAcBRJ+Jot55KuUNwvqTLrh9bYk4OuRUZRO5S7mhRHwyo1axn9RnJajIE6g5Hi0fVqLhmd5XwRX3vr7bj33AvRWE3j8YPXBTK2ZPBHjoZZzz4ePr6Wrvh95D5yXku2q90U4Ht1cxU386la/9v7drQb7RiNz+OZ556Pu/eelc5mrz+MwWgcLZlXDmPUP4+Li7vR7HditprEcnYT65vH0WCdzaYRtw8iZtfRQq6B2HI6ifnbb0fr4U3EZCKSUv/ueTQGPYHJDZlAWt+fFvfl7VRAbGfUi9aoF51hP9qjfqzlobGN6c1MOTMp8WbhYtP4/ELPGY31kkUi6gIjiMFFDO89r+JcrweFtXnw0yhvhfV+HXOMAXFHb3fj/OJuDEcXLkav2VvpGsCcE5IVknp7sVzZr8gJKPhLOmRwEfdfeDE++tGP6Z6YWG+8+WZ88pOfjqubW+uUSkudPNHg5m9MO/HiecSH+00Vg98N3Czph9P9+JuNX54WY/rD9HtPtqWnxtmBuPkU//0BuPn00+f9CG4u3347tpNpdD70oejcv6Pcc7daxSd/9VPxX//oX49f/vufUWt56a64zZrIox17GFjSbyOhg/ZvN2Y2MC1+KjUJInCgApxScamAsRIfmAkcRmLV0aLYKN0T61+pHSGDRSVRaJZJzNytLFS2KsBVy6Z7C6jvKJGGYSbbDgE3vn7rj1qd0Bp2bmE9sif8U8XvrbkmRbWmChQKGFm0R5oVZImeNP9BgrqxU7IMiNHDTbfdizttnELbMei1YjToxLCHViXaNkezk+6A66EFuh3bfTdW25BO6dXtdVxeX8bVzXV89Ws3cXl5HQ8ur+Px7Sxu5qu4nq1igj4LyTwH+YJKohRxot0lqejKIARzkB4MzX47RuvrGPSGElsnSB70BqrAw6KyBlHP5iWpoWlnZUbPDuEH4JEKncbCbFLRLkpTMgXr1dqcbAwnYLA2i8Hpdr9KzBzEJehc+mdlUiONSwdlpU3If/M7VdWOJuCZAU6D371opcss7Ymq/PbtPO3PMguM92SeE3QqyVgAOOEwSxLStjaoQDbyPFecGTcxPTCKIMieA2Y+jkePHsTN4ysF3NI9AlTJ5FoVQYnGO4l0QuYWmQNr54l2xjTtIYhLnaNKQItp42CPOM0gUSV5xXAwE8uAYbWSG3QDdPGr1C4vxhut4bvYVr8U7yiTnhPWsQBIt0wL62S8U8uOpELFgtTLPDUdqgChWMcGl8BBLTC+hu1bBQ8+1zhsUi7TOZPgRHq61j7ymJkVjLYTY9Klct2gYp8JWIGbPMOWE17peSZvW4CikpR0ByVhTXawPl1zFcaB6clmivVk/kJwL41cVZS7YszIzX69imgYmKuxllu9WLpmntr4CADQ68nEZOtNyuxrMpecR1+IlCm50tJN1vYS1iHthgThjdKJQ66AZUiSgx5cWwxMTYsVYAmMEpgP6FECMKMvylyHFd+N6CforPZBM1i9Ng1sSLduuI8WjDi5YjZiuSYZ28R0so7J7ULg5jlBeZkjZIEGYMWtxE7UBhiwkAzAhFzR5svnGKgGoGNubdckoQy7jbhqrXvOZpCb7GdII8S1NS8K/BBs206H5D1tdBGrBR/kIoNkDiDjMiwkKCpANGU+QmIM4wSwACY65x1zFW3N+YIWKu6HMhbt4rSzbXT9jPuwD7DJHAYo2cV4hJ6V2xmvppt4fINOH/ql7TgbnWm8AC5ozRoODUyIybbbBi1388VM+3WvO4zrq9uY3E5jPGrHvbtjJfTMaZI0wOu337iMx2/fSi6BFvXxGW2FnHOzaDVWcXbvTiwbnbh6NI/WrBX/2vf86/EX/vxfihc//vFkme/jJ378x3VvFBlov6Yw9PsBNwu4OGVu/kGAm8wdazqu4uLiPM8dukhu4utfeSUuH76leUOniUCtBMKYZ2JOJRvSbbjeB0m0AQQKsBUT1zoOeg3nA+7jPBd0Knlfb60lRdHUGQADHMkWgElx7VPzTsn8cnXoNjgyspB5MbNO+uWrVYwkYeD3pohc18lrTsG3AkUL/FSrNqwmmbKkidAJE5JNVY7Sy6XAzztorp9oFvKZACOAPRSxWQdobtbnV3Jn0MFFSYEJ1WJ74iTOZ/BFrCYALV+rvTdB3GLD3bt7V68t1mQxAAFIAQWLVclrDAJ5P3BB0u28KnCesGCrNdgdR5j1uBBXICR7Ok++mHrFMi7GmGKhNkCOgVo+x67qbis34GSGPoATZz7vAfDltevrq9dKK3K71e/zPgIKFePaWZ1jASCVz+H3y3yI1xWQWYBg3YvmTMoB8D3eH9DYbdXHDhv2RQHtTUyYbhK0sqTEKbhZQKmNnlZa+9Wq7QKa52IxltnzytyngCjO3ifGFNmEBOjEwMwvPovP4W8xppL1zPXU3C9QWOxUQLZcxxm46Awp4xvHrh2f5wk08zw2a2vDMlcBHc/PznUuA6hVLoLJJfek+DLXM/dQoRPPmaIDLflib6bhkTC61H0sAHo6mWlt+Dn3s+hYXUrWqi3jpAIsdzvOCRfkOUsMgAJAmz0OmLjZGuTXXMn4p67XRBADeYCDnFel+SvtyYMMU+pPJ7OYM0fjkKxIdZjk+HPv5Zout3AB8yaeeE9CWqYjaYkC7ktfWMYzqXtJzETnktasCsYGvCkw8OzJDQ/XKlICe+GRyV6FHK6HvYs9lPdmT4CRydhICqTl/YNuDAIISBvEi+ypNvHcKb4lluCLPJL5XXvafDpTS/98cROTxTxuF7OYL6Y6x5+5c66CyXLbjDvPfiSeuRjH2298LW5vHsuYkDOeOU4gt1zR6biP5m4ayxkFHlztKT6OoyF912Y0KQj1utHqUDwYxL17z8aHX/ho3Lv7TDQaXNdQJkQCX/E8WC1jPbuKy6s34q0Hvx2txTyG03nsJhjAXsfm+nEMF+voE9sAao/Q8+6bYEPxBYb7Yhq7lfcg2JSdQT+6g37Q0MdMl+6reuidU7FZdJBY6HZsKERcDIh/s4jtfBN9QPFeP+YQAQaDuHjmvnABNEOXG9a8pQgw3mti0Ds+i1ZKPTBWBwNMFZ+aMb64E6OLezYpSsd0OrBMf6Cb0qQHFSWI0yG19Lpx8cwL8exHvz3O79zJFMhmiHSdyN8BWaaWtVJPmZsvXkR8KNvSBW5mW/o7mZsfgJuHLfv/lX88wdx8Lz7x/gfMzacexvcjuLl58DA2Nzexu3cnxi98+KCLSNXlr/wn/1n8r3/zf5deEkm3FjeVp2a2+pY7Hq2NbJ6waVK7znsiCaXFqwEiqOzTJuOqqIN4BRAp3M+/wUdgOFZQJwZRt8A2B6Wy8pBRh3EaMxITtczDkP8GKDFrzW282uDFTjKwqUMSXzdhBoCo/KnDVHxA/57cbZ38HkxZ9nalpr3b9E4CUdrLadtsq5Vx0O/o32I9Qm9v0bpjxh3tkGjcSdpKwa/1u2brRdxO5vHg4SQeXsLIvI2Hj2/i8uoqHt9cx+1sEZPFXQUiHBZs2u7c9dhTyYR9eXdgsIvAyBo8VL/Q4uKwB4huxbl00gaq3Pe7PemWcohC+5dboZACg1SHFk9priY4nO25YmGlvl0Dlla2MLkVR2GhWbsJrElrM4HNAhbVdpl6pJXsuYXd4t4ygKHVjfvMtg4xODNxqCRHcwrgnYS8NB7TJMqAu8GQ1dI6fAfB82SfcLUFvqOzJ/3OTkNt+rTrM397Cmhpj4q4evxYrAKC5untbSxgTGzWmhJqxaLVAsMbtSEbwNTopQBc6YY5IH0SPORaCpzxtSdNsVibpe96YNoIhTyCmzX6O7fwVeXa5EivAulKagGVvqWLAFYQKs3RfIYkcrnapD+ITIMCIH5udpmdv1lVNjjyIj1uqej0mj1t4EosH8DVLawhM3INH4v4mfdvl3JqsXyGks8qoLiZ3sk/f6Q3hyaTTccI0mCsAOTBdOTKlkFQ5EAXYFBt4HxusoYZFlpTpA2rFioD6uxTfDZrhTUFZ5tiBVq6Oxn3sGOg/9sVWMvA7ppHbSeNOewKVe+t/8NeQBuVwGOxNr2OYfABnMGGAIBsd8Y2OqmcpME4ra1li75jpxmj9l2xhaWbKzd0g6W05QJKCZxbWo7jqGtWEhLFkI7YUs1PO3YzP2w8oAQ8NZIH3b3apvatdkwXq7i8mUrCZLdFy3IcfQTwxdZGloIWMMsoMM/BlTZrxpbHbg1M7y/yatVzIknRawTSpCFTGs6JqQs4LP2FBKhFRoHtBHMEgxjvg27rMwBze0uiR0JoEwRuESM0imva9ziX9gj6JwtfLEwnymo5XKQLPM9LGr8wmUjIzOxezM2ghVnaHbZiMOxFt9MMyiLoJgMwkgyzX1w+vooHtJWr7ZmiUlddCzwnaQwCmmLsJrYx5iEwknpiHmBUhl42TAi3ULJuAPhgXjUDdYLba1zVtzFGK7nfFRtDRgVdtET3YpLi7PrgZhGTR+t4dvBc/Ad/8T+Kf+Nf/TcPOnF8/k//b39LCbhWuMT8ATfdrlVjU10WpblZgCxr5Z3gZp373yzz4VgIO54RxBda6+wfu3W8+vIX4/WvvqZCnNj5JGTILSQ7DwYz7emAXgJN2h2x+2g3p9AH0F/JsJlnHRUW3O4ZAi61tlJXr+IZ2s0BPzDwQceywKYCuPj75vrm0JlSPbY1JiRtSMywBi7u2J3ca9D7XAF3vA/Fuzov66hVMWJncxpfm9lcKhkk09EttAuB6HIobxtwLzYc+wM/5z34frlrv7P4hgwR84NrhxEniZU0yqnXnjLOBPykaY/ObmR10mSElUycVCBgJZOKi2YzPSeYZAWM1ev089I6bLUE/hcoqnhR527DnUboO6JfPkAKwsw5n5gGKRn7YsfxswJUHBdaBojPq8S3Cq3+nIbGgriM3xXoklqbBWAamHEB1QAoBkvee/kdnYf7XeAKXc+v7qfA7HpG9dn8d4GeiqFhUcFUFYgqoZdDARDAqIBVnvH19c0BrC2gVR0FWSzmem9v0EPdJlhrl+7S3uSauRfOSdrb2QMMCgN4OcY+AKAyDnXrsYrF2b7P39yrGJNi4jk/KEZwgZwuPi/1muHADGDWK/dMjsDfFDlEpBC4bimAiqM4ZDgz6jlz5tSeRcxWr+U5ql1+ZTbmYGAgscxtWJeem5m/CJg2M7uAUHVAVMyaBcFi6AqAyzyDua/uFQHFdK2Vnqznk1jpFMukMeuOD7oTpFWezGJ+ZsDcwH0VcbhvrbHs+HLZO2V2gu6WkeIgzsha6zLKAWzjnFcBZZPFERcgiUfYQ7kW5otYbU0/T65Hz15ntwuRFIakTUpxCeavZGA4q2DbU9VGKzwBUMC+E1Opiu0rN6rzpNZJgdnSxO71vEcC6MFSl64s10PXS8pBJRiq4mKzHUtJQtkxHrY0c4vOK9Y6+8319ZsC+2arVTx6/Chmk8fRw4Cw24/5KuL5j3wixoNB3FzxsxvFOui1q2gkCaJGXNy9H+2+C+PECv3+OM4v7kd/cB7NVj+G4/PA2LaPsc5gpLiJdUQupmOM2F0HRDP2rU1sbh/Eg1dfitde/gfx4I2vxXi+iRd3gxiRc3TIM/rRXTWju3DL+by1j+2oF7erRVzd3sT44jzu9PfRWM9iPpmqrb8A5hVs37NRdIeD2GuMrDMOu77bw1CpEbtOS/qcOzrV2ufRaw1jDyhNvk2XDvNzQBt5T1VmirYwj/li7lSRUUSJlILqtHrBH+V7ihTBhlvKbZkneEHALCUfk4maJLW8RvGVwH0dwPj5j/0j8fzH/4iep9ZyoxE//dN/K5BmITfw/CEPJ4eAuXkeL826Ym4WuHmquflu4OZ7Fb88Ncj0h+gXv6m29Hcbpw/AzaefPe9HcHP74GHsbifRePZ+tO/RmkQJexf7ViP+2//uf4j/+cd+Ir7y9a/YrVeaGBysvARgyYmlkt5oR49WRyputP0C7Eh7KoNLCberWVCbjloK5GxtUwLYAyQKMtDpWLS/gpyD+UhG72AmiCk7eDYDy5J4RStN2UwxZvw98mIqPu6iPDpHb1OjraGWguyrLl6nWKYAfT27s+uoc6s5G2RfjEiYOLSWY9JghhT6atL3VGynZlv9aTWtlVnC1bSDTiaLuAS8fHwVV9fT+OqjTUxub1U5RDPz5nYqMw5MKqhSYYaiNnjcekmaOzbGQNcFYFV6Inx2F00TmIt2VAfctHFH09ppsFFkGGSNSSqbaL6ojaMSfVHgaKVJ4pxAaB+0JIZqRSUgF4DDk0Ds257LArZTM0cPIM0Y1A4nMDY1hGQglFqc6mtPE6ITwJvknqBJSZLGwAmGXWdhvfn7eZ4JEAC0srGS9Qf5Y4fs1Axb96PZQHvTwLsnssFrjUeHanknxiNaPftq9QQ4IQC6vZ3qmfH3erFUgKRkoIT/5aDt8RY7j7kvSkvpY1q/SU6ufGks0vSnKAAFbKbWk5gKaXhV11przySVcuX2XC+mbK2RYnAKPtL6s1GOWHKAUO4Gd7W24EXNf/d8V5C8lalWumsCxjXMWpODfJoqFDTKe7ld2UkiwSbPQAm2tChTH3INFmHQzewuX4s0FSUVgbxlM/pUew86q0c2ZCX9gvlpQ+9YSJxro/XZDE1WoF3R5zsSIDsRw+RRVbfkJgDHNQn9TGmX1zpinaRhmZxdCaAWtPAZOAa8h7FpnSKCtb4Aqehg7ACLOE2Hsg3rFGDbNQngAFxheu5UQALIpqVpMp3HDGZfc6i5rOQ1ExxM1Rpt9mXGOaK57WqMzawTBdGsWoENNju4ub51CxqJiZIYrx8nktYE3Uo7lZZ32tWdsAj8Q18YQ6bdNnotGFi7mMFmokWbtvgmyVlf5ib6/FszvBs6O9KoDPbGzq3wFOrRrTWoopKV9KLcKojuUq5ftEz1GoOaMqBLV1nNVbGBLE0BqAlTHmCTRLBYQegKXj/m2gF7AT+ZJzCunFAyTqzHESCYAKFUIk2ndN6HPUVYvFr0kRAwg5/rnc9XMZ0sDvN7cEYxBEO4jrQ7Ccz5jOVyE7fTeSyW6wTi2Z/5PO/nnHnsv+ulneJXm9BePhzCRicpnKuQOBwNbCIjEw9/7mLZiNsJLZG0taILiNkec3+lFjU+B7F81hJH2aObSTyeLGM7a8Q/+53/TPzlH/rL8S/8yT+Te1JT7aQ4pTNvig0nFk5KfZDY1p93tqUXgFGMqCpoFntTQP9Ju+43GnUdwU0zgN2avlW7sMayuY+3X/9afO21V5R4AnjX/jMcj7QGzDgkcTJTiq9TppdOb50rtOQb1IVdzN6hVkjNDWQwjgwzXk8Sx/0OspDL2VSFJX5XYMZqLaBOrM+Mh3gffl8AmVy1j8Vg9s/a412EsSNz6TYKPFNkkucAmugyxxkI3CxWXwGc1hSd6ly8c3Ghgk2x7Aza4KK+FIOQayyNyRqnYucBApBkMp73798/MK+0d2aSaSasWYf8KeamxkSyLkddvSosmoFmxqpBKxslUgTgGmo8mV98MWZcC79PN0W9Rhq3GWOYhbiMbr8Xo/H4AA5BUqqEWPezXKo1nXuGfStATIXyLLokQ9Jalo4rSsO0uj90ZqVpUhXxCjyuPYm/S1ez7tPADXIkxHxL7eHME4GGCeQJrG21UtNyoft3i7sBwwLDS4u6YqcCWtm/apxhggNsAQ5yJggYlLSLAXIBNZi6QXCIiHv37uharEttZ3nJPkj70OsEMJD3L6BP/UPNpth/zBViHwFoyg0cmfBefEBJ1TB2FIJYLxTWOE+qK6tkaBywZOiWBpZcv0A2tT831HUDw48v5S+H4naB8qnpl3pSZXZk7e08E7dIo9groEBNt2WzX5Sru3X6isUt87EslKvwSmtEygLV/llrqEBcn+0pEaT3N0ijuHXjPUQki7YLCBX/CcjONVbz6FTOqzolWGuMDYxe5Ceee+5DdUkudotsklJQ+lx3R5WRk7UoMZ5JY7vMFzodWL+A5qaZmJSQx4ics1cxHvR9vYe4FyNRS0UQfzGuKhcnyF/rif+2LitzlEKOY1vmRz0DyYFlQcXnNEQTugDNVGVeAV4zRo7lEF7zZ3G/SnmJT5dz5U5irKPHHDMxFnfNrqTYbq8fx2p2q9f91mtfiRc+/ol47tnnY6di1CQ2KxeL+Bytl2YrvuVjH43W+f3ojdyWPeiP4mx0oY45GLr9ziD1TzFE9PwCoGUAtdfpTOC/9zGJTSxuHsTbr3wuvvrKb8RichXnq2Z8aNaO9nwV28Y2xhRMohk9wNFOJ6bNiHm7EY+nk3j98lG0x8P46LAT/d0qlpBFkCIb9hW7Ie0A2K59hA6kTj+G5+cxvnOBsHRQolb8TtFgu4/pBsCV2GQU3cEwmtrb9wJ25aqeRjwFCHptbhR3quCXeZ8iP/JJ6bhbY1+6rWlYVUAlZxfXR1hNLEMHEpJrW2Qzxufx3EdejIvnv+WgT8v+8rM/+7PSrfbcq1iePHlkcHPaiY9fNH6H5madM8WMryJZFdy+2fjlG413/jC+vvEjX7rc66A3geXAhnva/8Yt/YfWv/n/m7GUkC2MBbU3ogsBMLWNXfduNL/1O2KPntd7dLfvR3AT5uZ+Mo3d3buxglJ+PnZG3GzEJ//BZ+O//x//p/j5X/rF2LXS3U9i0d6AXGUuDSg2G+j11hqqiijsBwGdUDKNZhwOZQcpBkpIFpy0cnAl46tac3MT9Gehk9mI1vaYHJXrrx9ktvCqPU8k+2SJHXmEioOUmES0lNTyWuaFdRgFUuJQCkOLf8NabZv1KL1JJU9uleegZBPd71wtVOVyjePtQkw+Wn/E7JvP4maGucQ+FmvMCPaxWO5jttjGZIbZD07zK+mUmH9m7pwRCsbb2p4CW/YGmrlWNDxh4QBgAm4aUG3Etos2kYEeOdFXIkYIAbOs2a1ZVZsAACAASURBVFGlr7A03Y/uydo81hc0XVVjla7V1U5bwTEttXyOwQAn+xaf93MobUgMVxJjMnJ1QNsMkKvZnUQyQcoCPAVeH7qpDWITdNlwBSMl3N5XMkUgwLZ+EmCaAyeCcGkoJigK84brGuD0K/1At36K4ZJJFoY4sJ7Ew9N8BixWCG5glbaU1VYAhFqJXWv0GMuIKA1aiiHJQ8kqv16f0g0HUFXP2PIG7zw0i2nDeFcwdrpdCSDItmwdAcmIdOB7bOnxonMiqWen9navDS3j1J50KwpBfeobCvzLNduxq7XYqNlSTU95vqs/UDQYEhWzJj0etPT6eUhfEw0d6TikFhru0guLd1KRBXxR4A/AqKoE4GZL4OaBYYd4ulpFDUyZDArYh4M6ySitR6vY7FZyeyxmM2DmYoPhkRmSqhSrOJJnqMivNmhSMrFnXZgtLtYp/eCAsNGOzs6tdawZdBWHA4oMtBJ1BHIqAWkhxm99KgBsJSuwtHeAFTg7W/xdiXMDIL7AVoYDNit6jjDzSAAN4vlZugWKojgyEzJTwVWUFnNpldLamq04bdoqYbbA9pwZqAGcEVvJOqQAmSockBxoruZ2TZs12pTMdzmW+/O7jL1cN9Hu2uhPuZCzZqQlu6QI4v1VLN/UzASw22A6tEOHWMrzAuR1r4CemC9lQiet4E2yf7UdeQ7y/mLpofmr4odb0cVYFec4TUsE4Lt1eTaTzL11I3PPx+l1MASossFRt2kzsTrfVIpKZp5AgmQdF5tc+mViPTPPrfOkl7RpO95GS/pQaHWSqLRjvthIPsQ6buiKpVmdkl8zlwDLN9Ja5fMoUHVVnLIciLXzlPypDZ5nA2MEwINWsBAwZnZWJzoyWtppb2evgLmKDvNmsY8pTNNdI7q7Tvz7P/TvxF/4c/9WfOtHvk37LezDT3/60/H6668rWTvVnaqA/93ATWuludNCxcsEoyo5+AMBN0m4V+uYzhfxzDP3zcxtYDYxjd/+ymvxta+8EpsVjHozie7evadEp9ql+R5rHcYdZ75aSDOxOjLrDcDVWBTwwO/VPQGGiA14wmot9pFxGMY/2YNNs1prXy92oTTwFguBCOOzOwftRZJzM9RhswAuWJduOBynZIYBDwEpAg1W+ltO753egZVW4AWmF2Jc0gY4HksH1m3djm24PxekyvwGRp5BCJ3XAI4yjFlozwAMBGA7BekMaCGtMdHnlz4ke7A6NVJzE0CpWspr3ljL23uGmFVZ4ARAEgCgWMtsHN6nrpXrLm1IgUhyZ3a8wD37fgA3kzHJFgITU6DiPnAwJnaDdXnnrlv169yt2EMOzRsYbdbm5Ot4PrsQWGByJfYKmU9YhNVmXeuF3/f85P0MqEseZ7UWaAbwWJ0qes9klRbj8ZQNWXOTNW+gdKX3K2f1MmtxEAbTzsXiutd+b3iI0WtOLBdzjTEyDAUc83qPtYsLxGCY8hD7wwauezbgalMcM1vnlkFKuQSDagblidcm06muhc86HV/uw7ELnTeWXCigUF0NGRi5CI40lNn49d4ylswYS+2wMOOTbSit/p7b+QskriI6AC/7N+9LvHhgJmf8olbfzL1L41TiJvIiqI4F4lYK4NYuBqhTRJnmSgJdFSMYAKrOFP1cR6TXNtey2ZqRfTq+jvc462h3t7anwFIKnXSXJEMZEHmxNMhPnMJ720jMRkHVZlNrZj6ZyBXcbGnL5ZRmpyQ0yFQ2Pl/5ffbS455maSjW3aBjNnFp4bOvaj2xrvcunhJb8VyL2FIGm8wd1ob2E3Q9eQ4Vs2ehvrRrBcav3EVnHU1rsytUTPYrdwmwat33dK6HFatuwtD4aB9dXEWnN4xGZyQjPwUZG/aQaXztjdfFULxz966Mc3ebtRiizgHRBl2IcXjn3t0YnL8Q/RESCAZReT0pQbfdimG3r66K2RpCT1c5HGQJJBQ4w6z0RFcQfTqtWE1u4/KNV+PBo99WrHu3O47uzSYaq33M1qvoxC4GsJ8BKNFLF6lIA6h7nu03MaA4w16430V3NIrR3Yvo9AeI8aTuZSu2s3WsF1t69tW2LpdW5UJDFe2Y21NYlU0KFWg6WyeWgrzi+w5xQN+GTdmhxdyRbAEFENhAmdeZxWldVMVASUBC+5WuKSYWZnZbir4rXCmZazvpXe8amDk24plnPhT3P/zRaA8obrro8LnPfS5efvllFb2kfyy2NbdB4bsMhY7g5rAzUOGLfUDSF+nh4A68KmxUB943V5w9zeE++Pe7j0Djr33p0QHbqaTntA2wQM7DrycI+rv99wfg5tNPtfcluPnwkZib64vzWA8Hce+OXeEIeG7my/ixv/GT8Td+8qfiweWlAS8xsZIq7zKaz0MArnRRJbgRuJlJDq1TSqgJLTLQMTCR7crO1f0FMNKk1dJcQAf0DqZ9gNO92YiW7IXzt6QB5JcLZCMBxhBiR4JJENASdZ5NXkBGCvlxeKCEQ5xAux8gIUweNjeCfdik/U43RtD9JcYuEzuZbFgvL//ANsLAAdMlQM3JPG5uJtLFfPjwMh7hWH59Gw+u52oxQUNzvqACSqLCgQC44FZt9DdhXwKoiWlDhUpC6xy8jGDptxHUe8iEQYqtdVL9AohNplMxMqUhihQzwCat59xM6iIKhynWJyApgaCq967iy4hDbQ8k1gAMMtxT0NAR0MQ1ksbbWbO+nGjyvNxckRRPD10mUfpbQZKZNCJkCtA2sKmQIRmdXDtADEG/9TFXMZnNJfAOkxJ9ws0KMM3thmprIFhI9oyYxe12nA2aMey39YwJWDnwJGUAML3kOdkNWa2uArtKToBgCddmg1VKFsXMdZuFPRsTGEujI5lpaV5ml7baLzwW0kASe6HG5+TQrPVVLCfbiD+xQTkxOH7rSXDUlf66HqPLdtsk6DBbzuCg4Fm1kQOobGO72sR6CXvBLEfmQGeAvAHs7ExGAJC4/2xx13PMigGAFgmqnqPaKQ1ey+CB2ccYqtpOkkwbns3GmgI4uUyCXlFq5M5MkYF5XKxPrQeBswTJKRavvnE7eq9hQu7WsdosA11K/N8FeGaiW+Amw8meINBKgKFZtUriBWLqasUsWdOWLPOjkJtkrzXS3kdhYTRqxdl5J0YjJCgAQ1PPtEWCYzatGIkC5ZcHN3m1p/coQBCA72O5XYoZQeu2BTidnG0wmdk21MpNMqH2Twy3e4BztGW5LYwWdq+LdYLvFD4oNtk4pdWzA6WYmew9gJYqKKRUxHavoNcGXK1Yy4V9reILf1MpF5sINjgBY5tqPQZAK80Vnrn0l0kukqnM/BPAmCZJ6zVzgv24FcNeASZOkrj+BfNuzV7w5DlTYL3PoSwiiGlrxo9ZOST0gBm0HzN92DdtKAWorI7ATBSZPjAicSWH/YrWJmPsQo0icq0dAan6HQPbAI5ybE8wS3qUAprsnsuzWW1p1NpFA6bDFoDCTCQcajlXd81mnA3M8ndQn2cc7JhkHpnp7eRMQG7TOmgUlNS+v6V9bhG7FftPM5qYKfXamvMU08RkRZYEsK3T1R54fT2P68tZLG+BpbuIssQf/egn4r/8K/9xfM+f+p7o9cbaI+gc+Jmf+RklwdKeFdvf7qnVrvW7gZv1/XpdARAFAhaQ994wN633SGKFadCduxc6D23mt40Hb74RL3/ppXj86E25rqpDRGxJgwVskAVasj/RAkyRtsABX6uBJzN/DNjWV8Ul/LfbLWFL2oDInQBHHWUXNpyscYbwmgO4kQCPC3fst+hCj91WqU3cZmECq9a0rDvB73YAYn0AuIBMcm4Han6P+62WWf++mVkwobhWmfxIkobrB2QoORWz7W3uYeO7AnDq3vl9s+Lcyur4zONaCSFAFmAV43h+5hZ76jPco4BJ6VQv1IZt1p+TXlhMAqkSXATM5fpsfOM9sQqfNY+KtXgKGMvwLos2GtvUoKzWdnWQSOvRbFCMpqRDimna2Vneqse3WHTFAOVaATjNUvS4FvDlltgiBBgQrvcoILP0H8V8EgPSrzdLxa290hVsML609rrIqDkpt3cDzPWsC8irwrP00fWsjyxFQMfTOUtRh+su0x6e3/17z+he633YbzHHK3CxgGqeSRVfeRZ8TrFn+RzPb4NSNTd4BryGLwDOkmzwz808ljREzt9ySK8W/No7AIkASrQ/y3H5ycIwz7Q8yuu9BkP0a73mbNTpa3Z7s7VpFW9jEJbzTtckKR2DoSpI5B5fiXeB3zVfXXg7MgNN2jDDv/YJA48GHfk65DdZvK+5XPGc984EqzF9Sra3JQAsv1WfybrkfijWELeXnqpgLsXRltvhPIChiPQXBRmzvh2Xe3VFrMRCN1OP+7Y0kuegnOA1hpht0tbPujco5J+bvWcJBrfDiwWdrevuinOhgvcBDKw5VvsgwKyMjhL8WszQZoVkUjrg7g7iHtgS+H3+LmMlADWbZzqu5pq1RgV+u9jEeHEtnJN0Z6CVjvFZE2fxBixG1nhHe2RjC6i+jDkFRYre0vdcx05xoYvUkhOgiL6yBEa/NZJhKTkEe/dyMY39dqXuF/4wA1b7frQBDjFxlBwBckRzmdyqA4i9hXxjuY7Z5Domi9todBsxGgyle9lpDWID6L8CCGV8EIDFoJMW9E10mfPtZmw7MpGQQTDdA3TjIG3T6fZjp06jjkw96XIkHremqr0qFqtN9ND7Hg3Uci5ijbqYWjrXlooP6T6BXW8iQuUZNZ/LPNP7vJ83Y0wBTriCCBjME4q2kFVWWou02zf4I18L9nHM0mCc9qLZGcSHXvhY3Hnm+TLGUFfC3/7bPyNyEc+b+EdzSD4YqWV650lDoSO4Scz0Abh5OLT+P/rHgbmp+PiEufm0//0BuPn0T/L9CW5exvZ2Ehsc1M7PpAmJi7fMQpqd+MyvfzZ+7Md/Mn7hl3/FuBSAjBzoXB0qDbYmwJqo4rQEwhTqZBtIuUGbKWmIsaAcAssCLQ3uwKXahsX2Kyh64vDn+xIV9s8dEPnL0E2K+tOyTau5wIHSgXQFrxg+5AIjgE3pZJK0wLABSKE1PttM2u0YivbL7+3NdiTYI2hc0Y6DqcQybheLmE7ncXU9ietb3B0XcXMzj6uraVxfTwTATeZuczGj0CCSvZGLQYnul3VF3BptMAnmpWIxtTbvBAAZ2DEoo8q0GLDJyONc69BOBeAIw6dt2n9S/3l+DmKyta7AAnQhYV0BYNP2mQAPY6b35ueAMfyBxZc0/67G5p3gpg8qMa34UwBU3rGB6GLJ5XMUAGpXcDuDu5sdNzyCHcZsuSaYYsxJiBZ2ycy2KQw+1Eq0sl6f2iA4nGnjkwkMWoxO5s564bFWgGlwzJV6WHV2YqdWqsRebou+RtWqBawZsJMeac6+SoTVHkhyXXN4n2ZBAv8yiC/UsW73hGlZyVoFvMdkxEzFAjiLDXT4eWlUFgZaJL8DSzZbm2CHCdx0VZfbxShJLb577n8T2+Um9ksKDWna0m4oOEI/VJgbQRytemJW1v0RPMhrzH+S/SjGoXQWDbzJ6kvBjxNYGMzz+U4aQQ2CI+EC6foOaN+jnRFGXekPJbBJFCZw0+DhHo3NzjaanaaCSwVcm2UsNnM528vdGzbFxsCp2apOqNDcNEs09xUxWp0gCcje7MXYhV0gDSLkNMTG60iwnuL2aNSI0RiDoY7cuMWyTHF7Mx8BEmlttsamE6l27Nuem+hncr0GdQ1AUzSRnux2IWBzvTRLkT0CCYx+nxYb75qTGYkbOnZm/SnxazlwtPMogbqDf7fdmYWhaQzoIEdMxgYGS7mWb2K2INnktSwLg57d5tyM9UZbrpbMH95Y2khonuJGXHqYSB+oNc9/SrMXrL5N8C6wFQAZNjtJK6AK4FRVy234oQq/9ocDwSRBKOtSSjsqE0AzkfgV2ptoNaOABDchmY/sZS2SsVZ0+zb3Yn/zXlwatSRAIaCW8YZJwJuC59itvUzMbAZivccU7t+g9UlnwCY6DVrMmMct8fGX7EfNRowBgbn3MmNLFjXsJc4G2Cd9mWdxXTuPcZ53G8DhfUumRrAy1E0Ak6bdVFI1Wy5iCPglyRHWWSums03c3CxiMWVtcy7gbt+If+8H/u34d7//B+KPvPhtak9jf/361387fvEXf8Fni4y7nKzafMGyM6Xv9k7NTf672J3vbOsqgPPJIsw3HnMVUGc2G9ITsPcsQQHLzd5o25hObuK3X3s53vj6q2IoFqCo8yrbmwF2APHKOZ1h5jptEuOEmTHhe5VoF/jD96SRmdqURwOok3b2NEg5Gt7YPFFFi2xxVnJfwKbkHXqxTaa32bqlswfr3EYiBgfdGi1wIw3dAI+KochZR/HHbstHjWranjm7Ss+RzYXrqefDExFzcI15iSVuTmMyil0qWKxgiGLWZNCAdXb6Or+HWx1JaNViKWDOLcy0vdImW9dbrwHcdA5jBpzYrJtNGmylXmPLTLuKE0/1Mgvg1JrN/a1m2SFGrFbWvH4DNbid+3q5p9N7qXOWawEENXOWgob1FQ08GjxjvhQLsNiHFcdqr02nep4VIB9/ClBXUUR4RhaxqmVY51E28xBzpbbmqSlN3avnBkCD5yfamtwXLLzS59T+JYa79RsxQ6JIBLhZoJvBIBcLdFYvzH599tlnTqQO9Km6f0tVHTU++Z5b7d3dUvNczEG6Z9LJvWIeQEfOQq4HXXm+VHBIhqxAEhX0/RoZPG03ao0tbWQ9hyqoN5txM7nVdcnIhGthTyMGyrOiCheVRfBMC6w3znwsblTOUXt/FdkMoBm0r4KE2V6OtYvRz/cKqK2xOY33BD4mS1l7b8Yj6tSqFn4dtV7ziotlLOT9quaWwPE0z/FeWxJdp+vTbufaF7JtX89dMS1nOV4K3gcoOpox7LhcztNIW8F+hFWuOf1ElV17Tjv1qtXUQDzCNZP/0L5Bx4Pc2X0vmOvUHlSt6Nw3c6T2uLaKlY7XqxVfaxVmqZ5rU8+r9mXJGqhV3vNXXYKcX3okWXR3AKT7gpzC/JXcGKMCcJfdKpwnOzoAAFCb3ej0z2K3X4plyT6WPJEDYYQCJ3OzDRgNcQW2bgtAFQLGSnGF6ColOcAzlKybSSwCTZEfKRLIjgZswHbLwlGMhYwgsD760e70Q/1Am61iaMBoYrAG58psLjmQwb2zaPfPTMxwBT33T3K7djRldARAamMzsx1NIADcVG2beICYiCIWcYGAcUv+uHjc1t8wmomXTA45nk/EaiKUdKz1SkzdaRHf+1wQySfnGfGp5BEa5KQ9SfdsN7A/7W4PsHn/mRfi/nMvRG841jbE+nvzzTfj//i7f8eSFimN5xgmO2FKc1Nt6REf7tktXYQsWvXTdK7ilw+Ym994jPbN/kbjR770qIqY2ZZukLMSgCPIWeDn//PfH4CbT/9I/qEFNw/9wAb/YD6y+2zRaXl4Kbf03b3z2J+NYzGdxr2LMyVKJDq3k2n87N/5e/G//PjflEOo9CblOE3rtpMYEh45lgMUZUVR57kS2jSLSCMdAXTJNJBWXlaplbgmLd1MOJ0Dp+RMJTAKStTiwgaOsDBaf3U4+b3RJLMuR2piwaOSFh6gJWw9aOc2/+njIK7Dkcqdtf3sbG2aPMy0prRUzAJcId69XsftbBaXVzfx+Pomrm6m8frVVA7Bjx9P4/ZmGdPZOhZL2uXMzqT9Ygf4osDArm0UnKX5llqZJMhnmCKwaTOmtHZyHSJaEYAQEGyjuUVsmrF1VY2KvsfyyOsjmBCbh0MB8yMBm6m7qXEFQDErE1BA+qhp/gSooqBMn52BR772AAzLaCeBWAGYfn879ToAsU6fA6s2pkMZmPsf/jnXoHYhtYWkPqsgcCdKOBHP50slEwCZ1xPYAWYmAXDSgmIXVJvRMBkA3ZzIpRu6mL2WWqA9l6Sl39hEW9HICbCpBMUVagI7JpHb7n0/x6mqhl6vJQWDydRUIOpWnWIci2ksRmvpoVkDsViOB+anxiwDYYE4tUxSm1RBto1x7Mx8NJZ4grmpwD5brFO0uxhvbjlPR/XUzjWjbqsWcLdLw3gDZIT5jEsiABx0ZRvf6Gdts4RaacKltp8EozV2gPFpaOOEDadgWHmwYle6B4mM4wq+AdzkGe9ityZ4o+BsMF9saQGACfJLk0eW8AIOYdkl3qTPELDaoSiT7Vu7TSy3aAstBGpJWZNfyATcFC+3PhpANwiu1msAMV0P1woTU8Kj2SoEMxG9u72NcxSowa6JGA7YY2hrdhs5Y8b4rhYkG+ksr4AQoN1rG4MjsUp3K4EzXodttW3DYhSzQGxEt2KyB8IupxUeqYztBt07GFKuThMkmoVtEErXr2SuGQslQ7Q7rnRtYmWniYdanGE6b9CYQsNuEQvaowVqMs/N+pbr6fLKe7OrLgJjxVBh70j8cY7AvEBPG7XxPAtM1uqhBWmT+4AYK7CMaO21LIL2LkD4llsMnSCaCSymabJW2PeKKeCW/Jzneo6ee9bdNegO25U/tKYDHNmBHbC5H82uzxdlEGEWPVIDAJcySRBDlX+nFqzarzCTgMlpN3UC88WyG6vlLlqxjlGvEeMhIHi6YXcBmaV4qzmlFn3AUrRvKVzJ0ZPzFQCdvdsFnrk+261jK7Hscq/Rtbp9Qntmsi3HZyMBvIvFMqaTbUynltNo7VrR3rVit9rHt7/4R+Ov/hc/HH/yu/5EDDEBaIY0qj7zmV+L1157VawfZ8Z2la2g3+DPUXPz0K2R33snuFlsnmrTfc/ATWkdA/qSqG9iMpvG/Xt30+nXSdrjR2/H17/6slk9xeRxtVJzSG2g0q/sS2+xdDitUWgGFIkx+n20X5v9BaPSzxP35NvbiZI1tbyjP5fFS9YDz4b3FcjH59DO3DJTj7lq5r6NZqo1GUDRMhAk5snoE9Bn4NvrwSx8H6dmDBEPmNG2PzBI6YAoCRSBAnJJR9OzLb1Nt0cc3eJ5DT9HN44Do3QhXeQ86uIxJgAfzFndE+xgmPkZy5npaO1iSUkI2HFhiWu12Zdd3dknqnVQIIVkhXxO8p6AgIyX2X6lwYsTL23EBnhn0+mBdSmH+iziqCiZ4GztG+VKb3Dc7bsGhrwv+W8zxArQKuCQeQQQyOuZM2blAbKyVq1JzGsK1C2W6CnblPdijG9vbrSOAB0LsHegkbEcYJckQ9L1XBJIHsPat/msU8mAAtOIUcRIjb1kJgBcOU+RKuA1Zg1vD+ADz2o6m+lsBuATm1xxCK8xc/DYVm69WJ5pPeMqgHDlk+lE9wPoaEDTLdoGog288b0C5IqNe4ipAJpmU60rihK0oHr/T2O7ZDwCbtICTMQE244zr4pgiiOQn8hnoecM+7zr1vICDlnLrFP2DsaJ/RzZArV+61GkTE4WIrzG5vp9wHjiE54P46R4MAkHNefNtkbywYaE+myePyDX2gzmYoOfmobV+SawNgvjLrIfWaFlcFVAqYsTjNNW7DPtb1x3snjZl7huQBxiGtYNYJtM1RL4UzdL7gf6tYzb2e+YdwLT0kRJz1PSXslABS5XdwqFRO8XvJY4UsClkjfOaK8vgE7OK/49OBsf2n9rL1S7+n6n9c8zHo+GJxIbR4M1S1WEnsV25ThO45YsUrNVTVxg/fQBXbP4S7xVZIoyqIL4sV1QwJUFujW22RfWS5mgbfeQeUYCNzER6qQRlp+9C+V0DonJvAVyREIIeba2vRNgoQMOE5/QsbSZxXZt8zblUZV/VqcW61VFLfKsboKcsGVhzu9jNednGEdy5q0VvxND7pKUgcwNBkqd0UDxiQB+cvf+MLbaMGwWaCW0nYxRZVBFB+ZwKJf3Bq3hSB1lnEIRVeAtawoAWjkJvhN0qBCDbzVedFBofee+xvopQFpmkpuN5HsMkBM3J8YAMxOQl3gOSQHlWci2zJwXoEk9vhsf/di3xfj8nlsJ2esmk/i1X/v1+M2Xv+x9vaTvFA8ncag7jN74Il6aN+PF83Z8GHJCd2hiVg+t9CdldSp+ea+Ks0+PMv3h+U0xN3P7SXDjSGsw2FH/nQnx7/Hfz+w/0Nx82unzDy+4mYzG3CipIokbRYL74DJ201ls745ji6D4ZqsAntYMJaOxj5dffTV+9u/+vfjVz/yq9ZUGQ21EHN5+K7d4SH2P5JuDUWYcGRwpx3RVD3jCgE4icUqQ3Squ9IzNXW7S+4BBr2qlnJAbsSWZI1lo8e9FdNELc04nAySSQvRLUFGFfcmGaxCxKfdyTHeGgAKAmyn2LhdrC7Io8fG17WOFPshqIVbg5GYVk+kiLq9mcXk7i8c3s7i8vo7H19dxMyO4WsVkwSa9j80cdhWHtjXlEMakXb/ZIYBeqd2Kzx8AsHVb0QfcpOUX/UzpCo4OLEkCfIGaaIzA8kym52bVOTHRMTijwJj2mWzlwoBawVs6w1t020DdwVAGQxIBmLC/DG5qE0+w0QGMpQiqncMmQelKjJ4n4KgExct8ya7ZPqCPgVyjTZukOHtikAKCqsKHs7la1QAl16rikbzLUGSxkQPxdGoTH5J0wBY7LZqZZwaeLWyUVAEcBQd+tZC67exgYJRIYCdwND+yK63PY5ZxJTGeiUeAHWDeGqLWZNTrsr3pmFAceJUHR2oBNEZMcmupaz1hODS6ApCUAFU0Wb+h52s5BrWmZKt+Xaecxw8szWxFz+dfiWa5cBfjgN91a+1OwIlBHrta88y1fpRc8sFc0i62DetEwtyUsUubAoLbGBk3sSqSdcwoFBMpm/bFpoVptttwjWZfut1rF8u5Ex4AFH6mllqMWGSGZRCh9ETlqi0wzBqNkIF4fsxFZB3QTKVqvgVYpIWFeSUjMwdQSlfU2ss8AzByW6v+rJkvFEVwb7TQuQA7tUVto9PeC6Tq9xrR76yih5FDt3toiYa12GWe7Ki6r2KlvwE7YBvBADRrC70kAmNaiBcoV5bEREp/yFhkAQhhrT3Y+eEDWwAAIABJREFU0QTciDBRdDLrmbkCm5QkCaMT2HTW2OLv0n715DA4OJeeKoBDOt6m9ir3zVoDWJwvzBI8gLECNmHfhBgcJIstxgIArm8wmz3ZOrlMLIPQaEQxyVqxzf3NN0n7GYCLnO3Z21K62cCDtV61l5kEJMF4BccCNY8ar9K91MN3RV64NS377LvpuF5O7WYUA84xr9WxdWDCUCBhX2FPanfZ86xTzLxTO5200Y46v5wpTlAJpkmAYd0eW37ZIyYzmMrb6LW3cT5sxr3zftw5py26p+tknCe0rvEsuAfWYDq74p4+xowmNRQ3gE2bnVzpZ8wHCjiqvex1H9swexYpDdrjujAM0T9sNOPqdhGX1xO5qDf2HcvhArIvt3He7cd//h/+p/Hn/+Xvi+fvP6f7BKx65ZVX4pOf/OTBBKZAgFNzoGJdFcCp9uaUoXk35uY7k4PD3vUUwVYx3JRz59lnttwytRAHhz2Ja1/Mp/HW61+N17/+VRv78ch01rszAE1dAA8KPJwxZkWWWYxdlAuAKHZ+FZRYd1NpMO5iyHMbn6swIgMgSTRg8rVQwsW1SGuw3439+neyNtVOivGTWCOd2K2tN6w9PMepWF5id4mJZAZnnfvFXiwNRrUBElxkGyznN4y45WqhOXJxdu75l8BTsRO5XsYTkKvas2XdcGIUQ+IO8OsW7rFNRZLRXNdU13P6/Es/r4DSAsfqd3QGi/Vv4Je9QNqS202MRgAgqT+dOt3cK/ePESPXDODEvQmslEGKwSHujefLNZnFa5ZcnV0FEDHoAD7sL7S7FlOsmHQGhNx2brDKoKiLoAbNKHRgyMUXn+U9hHZonpU3Nvay6WQigOvZZ59NWQ9iqgLIfH3FLOZ9aIPXHioTI2sPFyjKNfHvcvX2/XjPNYjvwmU9C/+AMrIliQTCi5U6TUavJx17uZhLYim7DZ75wT7FfqZYQsCfARXujp9TgGHuUAAskFRxdq7Zeu78PnOo5nQZdBUAqu4axYvppp3A5GmB5MGDB1pr6HTyPJn3jl8de62R6pjOUvPSYCIxLyw/1hxjht69WutTIsFu97ATvQZ1n7nubm5wx97H+GysogcbiVps0aNOvb6aV4cW62SDWZIhjWuWyMTAurQGZ8k6sP7dfWC2tdhr6TRf4P6R9X1klvIemhPblcFZxQmOGXl2zBE+T9qh2QJ/IBpksEu8ypdkKXY2jSrzHq6hJBgE1koyy8BlzSt1aYjB6s4Q9sjxQeIhNd8T9OQzit1NJ0rtDcd8wux51i3jwDBNZ8hc2JSq4vVj3I4RnnVdGVP2gtOCWmnztru0RXte13wUoxOjm5R/wCvB68ldCi5+GDStPWE2n2p8iVXF/eQZyXjOxQ1a3L33WjbAC8rt69p/FMNsokW8pSIFz9kvEygM4FjzLkHlApTJa5xbEGv4uXYoXs1nmv/Ijjk2dS7M2xK7bdcwtC1PNBiNownRQLrh1uBnndNdgtzQkblpViaO7oCyytmIOSQxgCkUckJLAYznZ/ei1e6rK4RcWnsQEgDJRHXsbokQ5gp5pwrxdBmVbjlFXm5dZqxCdgWAsjdIT3oPDjGOZ557IZ597iO6Lj6DfRed8J/7uZ87PKti66rTNLv1ur1hdIZ346XFNj5xPogP93dx1h+JpCVpOhnyAvj62Ys0kEB57Tu1J/hpffD1Xo/Agbn5DTE0i9iZud6B6LmP+IC5+fSP6P0Ibm4fPI7dDObmWeyGQwXp09tp3H/2nioy2p4azfjyq6/GT/3UT8VXvvpVbTj6X1asCc7In9XKbPtlSGJurXF/mH+Hv1J3xsl5GtUIvyRYp61sFw0QS9xvSeLUepoaMGIZuY24ud1Er9nQn1YXxpZZXlTkhp1u9Du9aKM3hS5dH7YOBxAJYeqbmTQjwERg2hJXSIxpFnE9mcajq+t4dPU4Hl5N4+uX85iJ/bKMOYzMFSAAOjNuEeM0wn9PTEkqemI4tdWm3+5RHaPVgJZzty/CyMFBV62K2XaIfglnC1wfGz8Wq8wmNkrqATIUXBhIcotn6Rom20D3tVNQorC0Dkrb1bilP0XVD6wEsShc5RbYq3/7sLOjOOxcG2I46OAMgzng54e5ssW/3QbvZBhQCGaZ2xgbHdhbMGgxPTIjS62Em61aKKkqTiYInfs5iJFJBRYnbQEeVe09sjK5OQOxgHtpJAVranarw54xM1DicXNy4gByQFt9MmbqkAJUO/2yvlCBnfwerLlMNjPpdHvIUdNHMgAnTsDH9y6DJQc1jl6c5Dg5IchyFfwgopz/LsDTTy5b+NPJvIJhiz0kGlQP/eRmAC4FBlcbZwKmYj5KL9Q6X8gO0C5NkUBFCooO+hnthFSfWW8AWkhSwOjIdqXSoE2Qm8+xw61NcKSpSgKwBMypioSDxfWK9kbfXT+DimLNqDjRsc4ggugK/BKsEwvIPiwaF7fBm4mH5iaAJv/bsG6oK6dWFKCUWu/zDwGRGRB2rVeQiIGL5B6sEyUQoZWyFQIPG9FpLORk3YKFJU1Ntw1SlGE9y/Br4PZNQDfWq7RpExmXtin7Xpv2QVp5SB5p3Qf0XKAAG90+rbD96DT8GbDA57S4I9xOQGpbIP1/dzBWq9JuT4DsZFNrUZ/pgsOa/ZXfSP1ROdjOSTCsh0pASgZR7yqtSvbHVenX+tmdjwfZGsT5YNa0EzEzXcR20X5gkzYb2rh9HH1hySHQIkgbmM4KSxuwHzM9mCNi0hL8bzznVcKAbar2Itp6EZhnbHnfeYKkDrrlLsv8RReqT/tonwPKshMSpd+qwEXixlgiG8I99kcw67oy4yEhYX0DGurZygQGoznWA+NFEYu3EjdAZxxBu3Tc1IobcTHuxzN3RwI3R4Ou9qHZdB6z6TJuKNSkrivteppfLdp3u+pIsHkEBRwz2CcL2twAAqz1x8Bt12ihhoCEfWOlc9DJSi+mtzi4TzT+gPX7TTs281Vsbhdx0RvFv/invjt+5If/ajx3/1kVE9lBON8xEkJzs0DK0gJk3AvMrJb0AjSfMBHMhKCSg9KWK9bDaQHpaaKtd4KbZqAdmbyAboAc0inUhgET5Tpe/tIX43ZyrT1tx36oYoqNA5X8H5JHM0C0h2WLMl0q2pdT+oP5x1ol0WaOMC/4I1anTBWcODP/ALlg6bHGYThapsVn+AGYo70WZk12w7CWJP+TTC+3nxq8cpJ2bEGtBL0KV5V8aZzpTCCxznNMjMzZVM/6bDwWqCRzojQoKaAMcID3A+DhNRpzSTocDXoYZ65JYOJw4OLWwYUY9idzc3FgOJYOJ9dVz+sUNFKberabtrtu32XvFJCQEhBHQMPmdTCgrIG4jflsfjB8ErBj0d2MRwxAcl+AUOWobrD6OAt5TWlU8h7n57Rwei6cgg7GKI7P2Xv8sVhqtp6NXQSQJTACuOn5a+kb4hTG6Ox87GeagL0vqdyyvadwraORdX0V16QzOv9dICi/JYOYZEiahXri3M2ecSJBoAbYYqtyJmx8PWJsE40K/DnGVjJabIRMMgV+w9jlucmshaIQBkMOOulqYn7cuXMvwUvHsgJBEyxgn+H1gKACt8XgctdKgQnWkqbIR2yC6YrBBn6PdeE5bIbwAfA8GFqaAgswzvyD3WsdWd6nq9Zc5b/pSs37Am7yGj6fPYS1z/NnLahYkGCxJQxWemY15gWA17rl58w5vl/Aq5mPCUKmHJJ/z7Emv1Nz5p17Gz8nhygQUIXS1O61Zj3zirPPWr3EPMqzSuapANNcZ+x9xPYG0LzWaj+RE/wW4yzmk9m3mpVZqK9nRC4EmMn48iwAq6SrmfuySfJeo8ffL+kPm7UIwN2u4uHDh3q2liLopeajjWF1frTQxZ0mC9is0DpX6r05Nym6CERM/XTpTvcsBSImdMZE/H7prnIdZbrl8TBL1WNeBAXfv8B+mXoRRzonkUTHZqO9lLwO5r+fCblhaugiA4DkTOqV0nWnwi0a3bxHGlwV0FqfZYAbSSeH+TXPpCEPIzvzLOLgOiuYZDpvYFdznkhKZBfrJt0YLemHNnaraAda3I8Vx57duS+yCgVoMpvyEFivFmJMspgg59hHoyfjINYPwKbkHXA0JL8ajEVCIRYZ9K2ZaoKTOw5tdOYiCaMzGI5jQL6eDFjt/YyTusasnkuMopyOM7DbjdHZnfjIR1+MXh8tZzO2H19dxksvvRRf/vKX9dwqZimAmzFQzNIbRGd4L35jvnlXcBON1DpnT88tnxfHXO5p4pcPfuf3NwJPMDf9K6cMoW/8v+9/wNz8/Y38u7zq/Qhurt96FFsqYc/eEXOT1i6S5uEYKrq1P9iSbmaz+OznPhc/8RM/6TYQVcJJpJJJJs2RZLYZJxEj06zMdL2BPbXzBs1mpfZJmEpl4AAEQRUKFuae1rmuWqqVxGOmQNt4l4ADLbJODHvNGNJOPgiBLgAuBCKDTg9PcPjsdmxubdTaSBiDIcZywZ+dTDLevnwUN1e38ejBZTy+vI2rZGZe3U7jdraI2XITV6sUFd/hVA542XDikaAgLLe7Q1d2eumEKD29PnT9VrT502nGxWCsIEPVTgHEJ6zAZPXNdsvDzKrD9bSCS0AhLle1XJeGXbE3k7lZlV61SaSrvfRNeYPUxmk1ADFsdCNmk8DjlgxZ+LtaIGQiJU0UMxPE2gOwkP4mv8cB7Sq5tUINXlYAoEC7NbIJRjpZVusW7eaT2cTsl93Qui3ZZckY28CKVliH+/32Mlq096dkQSUjsDYmUwfc1nhMpvBBs6gclpOFB7vuwKSsffIky1FLSwnVO6IwIF/gpgNBJ5TZuVl6je9y+BWo6oPxScaRkh3Ybs533vXLAaX/PFkxNPPAIClaq24PNlMDQNNBpqqr6YgqMCz9vEQUVdsiVDB+n8OfCir4jd28RdyTnqWdwQkwNQcAN2Edct/JAAawNqPO7FoEzuXLlMZHfjYG3MTEBLDDXGsu1afAqbWSPEsgGByTm2fqmckMCMAblh7BVJrEqBxA4MR4ZhsXZkFqDRcIbQASTUdArmgQfJnBWfIZYp5KJsLArly0GYdsbWQ+ag3TktZrpSZmxAaQDS3MZltB2qg/iP6gEzGAuUARhETXbprZz52t/I2Yraa6F4B+HqJayrvHP7BXN5guwfaTJANJB+Pfjl6b5MSty3NVyuEwc+08O8tfFFtbLpaAeeu19nCATRUQ2Ja3AHnJrJQuFCwPAF87rvPM3N6D0ytsgJrzmUxJCoJ/G4CvIki1AYstzjOUxBQGSWb6w76X2VK2jWdtLCUpDCrCelUbK8Up5iDMfdhcs43mzX6HrEiaRcFehI0EmCvXalrBLMch1nC2cMtwLs2jAJgFykqD2Gw4sTYlB5L7SAKqJJNiyqqtMpnDMH4lul/PN2I8wnW7Ky3nEcZlSKQ0Aac3ktlAw3Qu2THkUMwiEhtTJmRmWuEMa/HIpsBLzIi4Rhk5cQ5glLVZx37jpL/db8Z8M49bNIgXEd3WIM77Q2ly3txMYz5dRWfbjDudYfyJf/SfjB/5r/6b+PhHPi5TGh4MSSFJwa//+q9rH9V+m8BBtd9W0nWqtykAIP8UIFoJwalmVSUG7wW4qR052bIFahRzk+/bHKSYPSSpy7i9ehxf/PxLYnEB8jHG1s1FAsJFXLpW6v1kfIK8TcrwOIxx6z9Jl5gwGifWKsyrhhJc1jlAJ2OFsVUBheXwSwKsokQmyazF2WSqeToenymGEbgiNjytu7A/V3F9fS1wiFZf7u+U5cQ4K7kEbEkDmmIbLWEGJVOKBFXgSTpwGxhZaxyKCVagET87jKHamHEhNrPJoI3bKEuj0Nds4Ikv7hugzKCcTXMKnFU7e4KGjDOfzT0VKER84IKpwQsVDcSqNeDL75buZzEwxVxOB2+dkSl7VGcqv1MssZof9V4GSXyeE5NMpxM9w2eeuZ/XaeCs5hxjUK7p3FsBHSpuHto6XLjky+wfWtZ9ThsIdhEbiR0ul3EkuednZnaVWaAZp4xlsQntDl2GZ26L57r5m3G2VAaAlEH8SvL5OWwzziHJAMBehpyQMYT0Q1VMt+TAgeXJXBW45C4fpE1gL0pjNtljVq9QZV57L591c2O9S2vRmmWmaCvnVgHgdW8wCqulWIBpmvEs5pZS4D4G6CEmY5R7O2VKFoPbrOajw7HmuQyQjq3S6kvjbMtCRgGlAmuSwcq1jkcYER33QuKaApeqfZr1xOfVtZwCrXVNvJbr59orDiy5hCrYVAHD4LKBzlqXLhIlsYFAOUE3/vZcsNQDQ7xazE0sEUCeuowN71PkSQbDMRwCKLUkD+Oh9ZfMYce21jYtpjDPsOa31iCgVXMvsJvXc93FluS6CniUQU3u19wT48t4wUZmbQBYcv7xM34HwFWA6ImpGAUlfl77hMzKJp7LfC5jys+R7KnYnM8peYhap7puzvEELx3rmHVbIKauIZ+p4ucT1uQpE5cW7Cq+sPcD2BHrqAuvyzMkLlxL9ksFfq1H6/HK+X2L7MdAYDTPRSZH0iS1fwB7nvJa1s87AFbyOmQkODts3ps68MnCdvHFxgXSHsUnQtrQrTg7u6uuI5ic1iXdxXxyq66CAc7n+5aINia9WKcU8Jkx5564D9YTax/WZKfLmuzbNJLOHs2rtfYay75Yz7PdBBilWGbvBMXk7LvlbSADAM48DG9JLg1Ql5wB+QzGgbTKf+d3/fHoDc6iIXM+a7l+NYuzzKfTvb3iF/ZVxqnbHUZ7eC9eWmziE2eD+PDgyNxUDoTBUemzZjHlMJc/ADefGiP7Rn5RzM1v5Bd+r9d+AG7+XiP0u//8/QdurmPz9qNY395G3D+P3jP3ldDCxJzMETofqPVEGmv7fVzf3MQv/J+/GL/89/8vOx6Wqx5Bj7jmmNj4QFPHnlif1ju0SznJbbZf0GKNqxvtUByq2txKt8UaTb02DMyu9e0AMgewWtzOPdLGE9HuEsQYrDHwgyN4OrW10Rmxm/bN7SQeX03i7Yc38fbbN3F5OYnLm0k8uLmKxdQO57CicDBfrPaxSNYQm2afZLdlHY4+DA0OG5k92BmZjbjXNatlMOjFcNgT+weQCC1PNksAi34TjRWaoVNvRkmxDW9UTSRZ2jthkE5hHuylHWldzUasYUrJ2+LY4mOQKr8nXRl/w5pSZjEd/i0wbR9bSXOlPqP0tGDA0mZuIFBi3hLVNyvTjE++X22bvI77rrZ0BwROcOkpsLg+wcDDRyTjWXnL6nGxHjnAFIzs0XlyrRCAgUOIZBOmEvOAw2Y2ezOmt5dxdfU4rq+upJGkhA5jEgTq251occ1qqbb+4Gm1rZIN6XxmpO1AM01xTr7nsvcRgHZQnlpgFaUf/X2OrIHfsUXUFl0JyynbNhkYWgUuJpx+VZWQe3Dbr3n2VeXXJer6zZoF8EDLqca9qud7uZdna9VmJV0e6zgZJKMKq4AOk5NBy3qkBBoAmYDf4LxtmJ0UfXmvnQDQLoFJVfNpC8GBE0ZDJQBosIqtYmaxgjuB67QZAxQAdAKy92IxX9q2HY1cWmlgkFryKHYw5QDQBNp6/hPcUfgovdfSxhKLEBYKLe9UiHF6hdmRKLTYqAT8aNgCXjZc+GATIaAC3ASMEsCPi/YOxpRZSXKaXO9jCUA1m6sCTlAn7c0OTHECOAPo7EmbDlpR7GfNaHfze+n8W/r7sI/ICVl/MrhBvxhm85ak3mZMtJ/fTudxO12I+QhIKQdOwMIVie8yJuuOWpU7GKPpj9u1CQylIac2I9p6AFxhIhmsZPw3W4N//LndTLWmCLxJKGBQwGL28NkldYmTJ2tB68YmOhpCnmxWtztNt7cr8RK4aZcpmJkk+RSaBpiCEMRj2sLZIyd4J/W8xoApATE6xACwvGZtti4BOKzNNd2Vs2z3sqZSSUEUUCP2YeqxudEycUMR+W0cIIbD2skg4HC7i5YgbI6ugGox/tBcvo2YTdxOxzwT211B+D4Gw06MzjwPGBMxaAI3U++NyKsIqCDRbcEgwL0bthOsZpxU7XJdCaRAd288ZjCQ8CkxMDhEUn3W6yghmEwxz9oEC7M7xgG7HbOrZcweoU28lBHcWXsQ/9S3/+Px13/4r8Ufe/E7vMSbZkf82mc+E5/97GcP4EMBRUfABIAije5yny8DnWJunv68mA+nzM3azwrgeJpoq/bwAgQqSWXMVNxK4InEWXqRMmdxi+Dl5cN46aXPxeXDR9Ef9OI8dd5shFOdCU0xSgqIK2CQ+IQ4QJEN5/OJ9Ec2WuhZsY4LyCtwohIlnXPMRYCGDuvI7BX2JumWJvAhUDMNgjg/ibeKBWmQ1HOGgmEl4iR0JJ98dpmwCKQSqOP9n3nA1g6AaoAMN14Aq84BGC0Q7zAHab/utJW4i10H+yed1LkvuS1Le5H3MrBQQEOBm5VcFiDHfVfyyb0x1jhsq8gGOLOBveb34v4557k/wL27d+/q3ikGGWRy3EMMVYCKDL5SI9CsPp/BNWcMuptFX6BLxQkk3YA1/Pfdu3cSKDGwXa/VNU0m0l68c+eunl0BIBW3sf8XEGyGs403dE4dzMhoo53JLZ7nVizZWh9cAwCDWMKZsPMarr8AScUGOluRVTCYU4xbroX90hqnlkvwvUUMR0PFVRwwBdho/BtH8yAl9JxFyVhG4omRZN9xbOG2Y+lcZnzh52qgjPl4dXWlf5t16jHkfYsVx+/xGgpZXHe13tfeUM+F+QXAyd4OwF/F2gMAm63UOrtO2okLEGeMPQ4mIrgwbjCt2IOnABdjxXgWOIwuKl8ltaCWWooGKnLMdT0Ab2WSxH1SmHDhgc4kyxTw3zVH6rM9L30m1/riewZoj27zlhzwmVpsXmIPxrfW5OmZV2vRxQC32RYL05131ty0zrB1uevaKPpwhhSLtYoMOnekrUzcsI12H2M7j1MVLGotaO+ng0MkajtVG1hFysPAdLFeYTrbF8DMeeZ8jXWByWh+Cyg7WbcFPpoV3Ijh0EWt03s/3bP4/ujs/BDYF2jF+3AfgPb8fe/ePV0bXwVWc23ML7NHMam68PVI9svFGO1H2ZZfOdoxjnf3Hv+N83sVEGCqn+5Pim1zjRRwLA3wTlv6s6PhULEHOvZ0fZSW8HxyJTd24sgx+prE5KuFfBm2m5Vy+5s335Ap7Z3nPhzDi2di1+5Fq9eNDQU/DC03y+jzvX1LHShrU3SjScGuN4wGwCVx+Owm1suZuvuGw3OyeLyRlI9DpqDDC0CUNUvMTocQfgnjs7tx5+J+gum9WLf2Md9iPmSD0oaKbWYBS+6HNUOLfaujVnkkzD7x7d8Rd575UDRaXXWzMOhf/tIX4tO/8isa05J5qH35yMI0UNztDgRufn6xixfPeydt6eiWNgRunsYvNUfqTDyNY54mhvngd37vEWj86Jcv9z7kzLGrwOQb/e8yvEBz8wfXv/l7f/L75BXiZ8FiEZuwHVuSv9Y2dt270fzW74h9G4XG9+br/QhuxuPr2EymsRx1o3lxbkHfdPUlyEHAGXBJphubddxOJvFzP//z8alPfSpubm8FKKnCDrgkxhDjTQsoARLt6spCrZ1EG+HOxj4kewTZ6GhwKGgzo+IMmInpS6cZgyEu5gRSONbafKdDu7QoWgACHNhuuxADbLWVkc90ivHMNN66fBw3k5mAzEeX07i6nsftBOMNtDRx2l7HlA5F2jFhxQh8TZMb2m57sECbcWc302HR77si3kVwmApXv6e/OaCHY7MOOPBVdZJ2ZeakuTodFpovKHBRLtXpeJ5mGevNLMXsi51p/PGY0AFuVgtogZvpFp1mGxJuV5x/1OB09dYVebey72I345kQ26Zzu1qQsxNbrYy0CTvgAQCR0RFgSAozw6IF9Oz3xoegxkL8bjsoJonaitYIyxtwpMVYgBlV9GL9we4Y4laH2ZPBUfHQ0DOd3sbt9Y0SPAIPQACqjVy8gtUExku3ZYd5kVh3BskU6CTzs1a6tFtPKnAOhsoIyTuCxry21vzFYowegFFtLMf945QlknxKSzjU++Vz9vN0oM8X7fpHZbVjElZAxym4WWCsQfKq2isdsrPvysCHkv4E0v1MnLTQKtyBEUlxQEYPgDEDA4UdnAwJJlTzTybkJvbIEAjw4zWpb8vrYd75o/VZtCghNC6xdirRJBFpvsQ1KCFxWHNwsiY3ms+2almX7qECWAf1tCEzb0l25+uliyiA7Qigs970x3NTrOZkGYg1yu9t3VplB3Kzjjst70m0fQvgbNBub2dPmaLRfpz6PLxmuZi7wk0b8ipiuSCh28egh5baXsUX5quY7mn0IfAMTdKx17dSWu6nQeDn1nEAMTGdG27xptUdeQDGSZqzSxhSZlXADOQN1dbYRHPXmo4r3GsVlG5j3YJFAMBAEsG+ac1cM1q9VwBmis2tJAqdSnSKSBpJ5JZmDTTNflUbdifbzHa4k6Y5yMH9Nue97s9fYmiqDS5i2KeQVY6k1qWUBlc5GBOUww7FvR6Gpoo3spTKTYj9CZb8XuO/YJ9OPU0Q0j094dKp3CtRly5wJth6PxmtVRsZzVfcqxnFXJfkTcSiN+PXraJm1WA2JJC4j/mCW8ZVpMO45ArpFrsq89yGo370h7BZpdYs4J/2foJxWP1cP+A0QCVC+5wxKsT0LbFS4K7amxHJH5oNojmcoDxrTO1mSiBdzEAfqo85SKxiObmN7QzmzDB6o34sYiVTqPVkFzt8YTa7GPX78cf/se+Kv/j9Pxjf+8//2eio0EghqBWvvPaV+I3f+Fw8ePvtQ1si92oWmHX1TlmbJA/F1nznv4u9WYBesfFOE87aP5828qp9sxJPktH6KqCG15CcAr5RwBDrcrOOL3z+pXjw9ltqu0Wnl3iEZ0Xxtc4sku/SET3s0STeCTyjz7eG2QarM/XYfL/sAW4xZS8uYKBYlAdAKplzbolcZVGQtWnlUE9eAAAgAElEQVRATOw3dS4YOOB6GLNihh2SZdOLD6AV0986h4ODHAs7ruINkneZBO0UxxS4SGtq9VzzzLluAzPlgA6ThjjPwFABaVxsJYCKa3ReVjeD3YyLAVzXXSBFXX8BHXyftl3GXAl/zywmgXPrtcAvzHdgtt6/f9/g/ompngAOGaJZa1FAIYLQKYVR4ITni8/cAjf5t4E23x9zABYkv1Mu5op9Sle65kBq+wGin85tnXFpmuT3Amxwsi5jx9T5cxHFWrlul19Ku9RyCj5USyOO8RHTPluqzZ46mvSUHmUBcp67MGW9byjGQBc5Hc8ZOxmEcf4fjLUMgqp42kydU5iwYiGblMAXDG/a0Q08E2/PtI+W/ma9jp9XkfUYvzr25HprbhSwyBjw+YCgxXI+BV0LEHWs7rXxJKBqkJbPctcI4Bm6i75WOXOntqzGfU27v5mRjt3dnq1zLMExGV7RVs7ChDU6oBjl12kvrjmY66vWDe9Xe5Pf0QU7rqPMsU7XRM1Pfo8zWOSRPa7dNqwSUSHd012cNWuc74mB23RxgfHWGSgpE7O/D4DlASy1YzyyMSq2SMbGMcppoahPm3DD8hAHFngWj+pcEHi/o3DmOLv2zwKueV/2gZEYjh4JPltnGdJRYkRaUx2SRAGsyl2k2ZlSSsme7PUwenLRQ3M62cR65qnfOR4PFe8737HmI0Ct1lCyNKvYcnjgWaDnNey3jP+pS3sV8QxCOw5Q4aaFcSAt5S5OGQw1eUQ5s4B/YsaF9jHOCtaJ9h7dgu+DWNmGlpa/kEFV7lEq2siwcKXch7HSHt/rC0Qtti8dBqvFTSzmExv/Em8SAy/m8p2wJn0z1rfTmF3fikFK7AOzFKPc+x96IZr9UazxskBSY7mI+WqpovMNrSDtdjzz3PPRh4XfQ14FWRyeIftmV11AkBsoGu52S+0hMv5MqSeA1VvpPS/FzHVhoBHN4SjaaKNynlAYzCIlsSJn8ny+0tobjsdxfn4nXvjYx+POs8+LGBFZmH3jrbfj5S9/Od747a9qL62CbGn5ngKVMHvN3LwbL80Nbr4w2MeYrjHlnpB6jszNil8qF/sA2DxdNX9w//6mmZuGRI9fHzA3n/5hvR/Bzc2DR7HD0e3Zu7GTbpKTZsT1V+ulwM3xcCRNQ2/su3j0+HH80i/+Qvzqr30mJrQTACIJrijfCpuQkCDakRzACtAPgHIrAIvAUx136LwQSCdQ0W4RAeDkCYvMAQKbIi1105tlzG4XcX07i4dXtzFZoI85UTUIwAF3Wlo3oa3P1quYbUj83YIOM0ltlehPiYG2ixbggpieNsahJUjtlgTxclXsqsX0otlNx+ZmtLoGdmDrGMBMhqOAnPr+kRUoUpBcewlsHHiXszSJu2CB1KnkZzDmDEIZ3OSrWJke/0BV7wBqSTBf2qEcpsd/Czk9AFsGtUrrxGYK+9jNDW5uS/tPVTIzba2PglMponI+oACn1TZKIJctmLwWMIqgRO2fQnStR5XIgu6BSli334v+cBCDBDG5PwLHye21xN5XanmwSLl0yTJII0iR06EYn+glalSyRc1C9wJgU1uINnmBmyctUGZmFsvRun4O5+p7R+bmIfE+tIY9SY6v93XAisGHgw/pm+V+qmdVn3+6w+qbR6aolVDLoOSkXT2ByNINcsWwWuONQFc12km0wRP9SYcWJRTFqCAgTtd41iqFYkgbrLNWk6RrqLXYbK2j08Nl1QAVjo877rG5lR6n9G2FC2N/lK7LOc8AE+crWJJuv6JVpkOLkPA0tHJwqyTgJMCFuUnA2dIandws1a4rN3g0Oqnyqw0rdXkBl3JO2Ay+lB0VLds0KuUIRFpOEzOYm/wBYJXhmAzGAGpb0Wwzj1lNNtaSSHqa2iBZWSwl2DmAjARTBHLSgd1hukTrK630tBYDnDIPbILhNv2IZpe2/TTZkkO8GpU0b6QvTIK4sOuvEi8FtABqlt9o4Ya+hTW/j+lsIXbefOn9TOOUa1+AZZfxyt+HSd7JPS03Ee8BZh8CzgKgqp36oLVlvV2ahcTgJ4nUioQxWUYCLhqoiJXmP9VGyH1rH2UfaDekY2x3ZIOpKSasuSONSQJuvRdlH4BsCIh76TYRUHMNJJB9kYtYszADzPjVHOZ9AkMl9LXK1Ml7Q+2bh/NMQIB1X+XqSdED4JdzKv+oQXHnfUJz/SC5m0z3NDoCTGcOAsraydPnHmcL7E3Rj1NXmP9Ua34m1UrsxPbEtXgf42E3ev2B1iwFN5i6nCkyKmP/zTWtfUDGH5b8AOiF/am11N5Hq7GLLqCVQM9+TDfo4iHGuY/mehvPje7Fn/3n/nR8/7/0ffGd3/bH4t74wi6trZ4ciV/6/BfilVdfUTvuKZuIM87Js9uBT9vOT1vRzeQxS6n+LsbmuyUHTx9l+TcLLDlNxgvY4G/OCpI+rnE8prDm3xNTaTmPt998Ix49eCtmlQiqHRM22i6u0B9rtrIF2MCuCwMUZIknlnpWvGevN7DOYK4U61hTaLUmtwAKQAIxLX22i92jSfMkI6hYIVpxqTPJ91yw8Z7qtsk6y1yIraQeMANGXTGhajwktQFrb7VSCzRnK47ZZv8RBx0BDM4SgESutVrJ61m5WOs4EFCIr2JX5lEjw7QCMAvoUFyT2qH8TiWJ/JvPO2Vu8ryUrFPARVstYyxkZ26ub3RvMDcF2KU2uYAnFV8MEvrah2oLXWOSl0xBATlivLktFtD7KF3gu6zX8F7828wf9CPMnuP363Wl1SfQMplkR9Ce4qHHtVjAbi0lqX/yvQRErRaSHSi2sYuWZu7VVzGSuZ9qwxWYlftxvfb0e9KyT0arwXcXVA/M2/A5y1yuOab514QdDgFgEa0OEhtDxVm8hjGgmAcYQ6FUbFG1krL2vV603jRU7hbgM2Vklawq5kOxdwvYq3lTe4jNkhy78qeKB4CSxAq8B/Ohfq+ei0FXG0/yxfvwVRrr3gccA3OhNRYGnQxiC5wrd+9cq48uH0W337d8QLYIu4BGvMS8dwGxwPNTRqljM5OP3NrL3mFQkstwUdBdXdWp5bl4bIm20U/qtR40If18awwM4phNWuxJAYy5hyiuwvAIdi0lYgHt7iA7GKomiMp7QTTxnE9GYpn6yfndcQ3xnr0Q0NWsFmgTAwCymP+s41prBXj7GRy1N/l57d01B9zW7aIqP5O2YsaxAJbIGMCOrb3Tv2/Arxi3JQMgoPGEvX26tg573AmLl/csSZE63wrcrEIH70FrPPONwiRfaBqbqXzmt8Xgim4qXMFzPSPrQOR/mEtpumOA2QxScmvG8OKO9aNVXs25eAq+i0FMPsCcxSwx5/t6uRCwyZoll+oRHwrN3KuojO40Du2z6U1MJrdiQyN5w/US29Ol4MLDVsa6gKHsmYy3zpZGM7p9YmDu24aOkkSiY2lDQepSudpweOYCqSQhrNmMrq2A8eUqWr1+DMbnAmCbEA2QpZNsVVPxHh1/APHjO3fjw9/y0bj37PM2LJJMTzMm83l8/gtfiJd/8zdjnQ73dfaVhirjVex57ulgKDTbxYsXMDf3cQYDmo6GZG5WcbbW8XtZnD1s6h/843cdgQNzs4KOb/ZvDIV+cPUBc/Np5tz7Ftyk8vrc3diPRk4wV9tYoiu2XUt3bzQcxWg8NtgmhGgfbz14K37pl39J4r03tzfahFsc3qLjpYkEZj6ddowwdIAF2WvEYMAh4ASIRFjmKwnakOgSLEVzJbCBrJOAYLnexhRQ83IS15e3cXl5E28+uJFz+ZuPruP6eh6LqfXjSIYXOLchHr+xwy9BVpuNmNbwPn8ILADRcNa2U1uPxE2mDiTmsKhwzrUhDoELGpoADs0uSS8AZyXlBi75fQXbSTryMFl/DviU/+1wm9b9GuASYCxgy2CXdP0OLUvHBE4Hslh0aRqkjb9A0DIV8s/MnKwWrQS01KZr5h5ApllK+1jPXB1UOi6QEzDL7aByIVcFEWDRLsR0z5JTiG3KtfCbQl4rsLXRgQMIg6tq82214mJE1bsXg9FQFThVRTe7mE0mcfXokZiZ6MIB5GgcVGkvoxiPmGDA1NtSxVxVW7PxzAp1gOjcIQFJdZYfBaBLy8raV8dW7XdrSxf4kcmc78m7QiXWCj4RAt+bsey1kTE9rzsBN51cy2HriTZ/3VX+XrHcAKkF5Gb11tq0Bo29VswBFqMRc6vUZRI7L8UQKyEQRK35dbzX1r7hlnLWAOy+Rj+aMdKQNZuY2GzEluZ3bGiylmZtCwCvvYt9k/mzUctSt4nRDa3fG7WwALgAyEgrC22bfleaswQ9sKfgkgqo2gI0sT5bsVrs4xZwc4YGkfUUWTu0Zdpl0kZiaPWQoAh3V1EELHEXeyre0gByEE4eCjjFBKL5fI1xEGhlsnxhrQK6wsyTy7fk2WiTptVxFxtJc+A22tH1zBe0ILsVvp6fqtHRjCEM7gEsUsYXJ3lcHm3MxXxoSY/W96DvF2Ce84h4FIYmBRyzLmBcwlrvxHAEmATgt42Hl22x0K9vZtbcxPgHBp+YjSl30CXJMigqSYwTraJ9amfS2g8QLi1U2vu1Z1tLVc8XJuGuYwMhjHSqLZpCjFrF3SbNvcsciH0hte3YE+UyTjt/B9CWvdtGRDwZQBTAZYamQ2EJMzJAZjFwAHhhK7pAtcBYbOVEadjjmniWsIAxKxDqLnBzQCEKLSmwlmSNMm+Lcg1zgGId9wpwqEQQMACWJ0mAZCbMZGYfc8sb72WQ0vupGwVsKo3WKm297HO0qMGGM/sHOQwKd9LNkhu9GlCjgdMnWk8dEkonmgDtw/4m7l4M4+z8XGcBTMvZkpZKJ0ROBKoN0q3tpTd2PZ3HZA5zpxG7Du/diAG61OzbzW7sWqO4vpxGZ7WPTzz3ofhzf+Zfie/9098bL37sW2PQ7afhX1PA5he/+EUZCfHvMkkpdoLOaQGq1t06BTHfydys19bfp7/3B8F6qESz9vFiHB5YQclWBoDD1VhAQprwrVfLeOvNr8fDB2/EemXGmPRlk7nDeoX9KAZ5Fs/USpztyOx5sGQNMiG14N/VWbO3FhrnE+w4a7eZMV1MIuZogRzHM/PoOKzjAuAx2yCLPVVJNfdcoGqBM+8EEQUtcU5nd4xNH9bR73UV0xH3+Oc2Q+S5AURcXl7qWdMmXiw1F8a8l/E71rozQFNMRO1x1iM6sLiKucr7FHDI36fAC6/hfUtHVGCX/Nx8j4wF7EDMYBhvQFfGlE4izkrNLSRZ1C5qxqUYkCThyRI3y8+gFW3gzHWABUBQwLIjxcOHts7SbL9VITUdoQvcFGAkd+PtAfw/jQ2sF20wlbGyFqDNq8oN3LGT75P5gLkOsdLZ2bn2RDMUjzqf/Ls0Kksz9J3xSIEnbsU3EKvII8EzFZ7U5u6Wa+JimWUJ8ITJ5Wfjwh6M/mWsd7QhW1cXgMZjZSawdEo3SKbMdO6jT8n7FfOO2IgvrguNx9lsrvgfh/HD9RX4rPifM8ZdP1wD3VIVy9Q5qqKP9nK3gZ/uAwc2pyQEDPBxn+qoOpF5qDEhX+B9uU/FmOVcrlvkuWdYx/48nXqNl9t4MhXlWp1mQFwz135sGU8JARnT+yyp8YDFWx0Glnuhu+AInnMtpQcpUDId1VWEO7zXkSntnECzNzrEP05NjuNTxe80XsIR2nFv9V1YzueUMdnrmPnutWMmpD+7zLTaij/5HLdlV5zqeNfGMbhpPzkXDxMz54bOl1ZH0mfsURSkeLYmNBgU5N+cicWIt8SAjX64Bf5tyZosUhttMzAKQzSNn7RPqsvGkhe11gvwLl3b+sxioRa4VfPNz8Rt+y6gEA+YZc6+dX52ob99XXTreMzIqZiTnEWwCLWnnhho1T5Zrf4F0LFPu6PIOVYBug53XGRYYuxEkZFiWvbBMAiwwz2/2SvLftR5KPsfhka75Txau1UsZ7ex3LeiOzwTQ5vnSqwGS5RkkFhmOpkq/gAMhKyid9KeR9eXbM7j8vKRimmApuAH5Hu6JhlOeSEI6M59jo4X4m72od5wHP3BeTTbo+gOzmN0526c3bsbZ+d3o9NBF9tzFuzhldd+K1597dW4unxsg7ksAlbMwnhWkdayOQDtqbk528aLF/1sSwfcJOcHKzCztGIY3rOef+0dp3P4g3+/9yPQ+NEvP3IBqsL5dJp72v/+oC396R/S+xHc3D18LEMhNDdbFxcKGgA3qXivt6vYIpC8jxgMR0rCFGxlVf2NN16Pz3/h8/HFL30hHj18M5oN2rTMuES7r9tuxKDTjmG3HQPEjgVUeIMtp26BFQemDa0IG1VzcAQmgYOleTNZxOR2KuMfqvc315N4eLWMm/kqHt2yGe9iu8yDubmNbXsbG9gI+7Fp7v83e2/WY1l6XYmtM9x7Y8o5a2SxBs6i1JQ4iBTZoii1qW5I6m6gG5BblmXDhp8M+MUPhv0nevaTAcMwuhuwX9qGBrstNSXZAinOzZnFYs2subIyMyJjuMMZjLWHc744cSMzMiKzKjNrX6oUeSPuPcM637C/9a29dllgpcyxWtJLg0RkBq5NqbJpmTpajjAhUVPkGOckM7UanBhr8/qkqjmDD/UbJLmpQRR3EbWa+yhfQUPvT0l55QCraWVUho6o4mFwIPO+Bh1dBXifFEzRSbrVyTMdRFWtJ0VPfLcZGvCJWk3SHzTtzBcyrmaRwFd2+8zX0yvSi7dPi2payUJfghCqmkgucDHN9C5J62wxn9FXpcbUUmRZIZi+cRIUkVSUic/T01QhwuBddsdYvX6FaTwTnJ0oJkLKSdpQrRXqd6eY707l3xUrchsZqdSRVYMW0le1elLgxlSlXt1d2ExPO+cEKwVr0op2fYVyDS51cvegToOj/cpND5i0Qq5W1JQCOJaW0i0amNas5Z41mDT1pp5F+Uwp4OPnMN9SSV+mStGUnJJALumrSgxrIRdNlfPUNGk2pg7wBTzTiZl27Qt8LZPkwaoaC+q5Tc0mSb8FJnxuY/oQkhCZAA3TGBmczITclAIoTIWp51KQh0W5SFKK+JA+lCwkxEBfSEH1tZS0Gp6LhLPt5AuBJM/H+gZTdtn2FvR+ZEouPQgbXNucYXeHfrN8yvSxVQsIbkCoClf01frctJy2NANxdmXALaboJOlGqClnpAJaxqkK/B89RzUFn31RySsGYlSDVtYe57JgUl/Yptk1FdJYrm+6pwSZKg1UmclAkwbsK2MS6gzAWxRjEpslGiMBaNdBAo9EqjghSHpzIepPKs3pf8nFnKSKSn+h75p6+UqV59kurm1RqT6S3XOq0nmdWuBHm734OVKtMVFCmMeRXXC2F7Yj3tdClSOsIe9Enfu3il9kKR4h0nrme+qZxr/z2ryokC+WhFznPCHe72qvIbEmxwOOq7bBUy9G4mOs6Xu6+OGcsFJC7D5I4qp/qwb33KGfcmNNFJtsY7pQKujxx/FInpsqXbBoUXLRzX+TEJ1rH6PqlelQulGg6lYhCEnmUq3ANssU2/FE2qmmhrLCKfsIlbNM/ddxVzeUjAAWc30j+rhgZ/qukMRa9IgLGFYm5f2wb+7JhocqTLlBSO8rbvRp8Sr2uxwPXJjg3Jl1UFlHJeAWSRBWZWcKKDEWVZF+nmtVtgmSpxzrWfhud7YQiwJmE6yQEKdtAf040crm3hgjfPr9v4i/+9kv4ouf/U089vD7dK41j8Ld3Sl++OMf4vlnn+s8xFJ1ggf2rrg5jNx0wtNJTfUz1EWYkIOS+n/rq4z6POkbffzpqqBUvUn8WDzh/NnzOpdaWuve3hY2L7+Jq1fexLXtLS1wYISWFpfR7AAthKJK5NmekmeS2SGet76DxXFPZymmq9MnTQv/qMUAiQz3SZZBPmtFqceXq/B8weqLWxLjnpbL6/Dn4ItxUQsamUDiiFcicYsMbK5eVtsf9Vrckmd/an0Da6yALLuASlR4ISASbCQ4SSCS3OyJD5JOCx1f61oW8LwOkoNOXKovt23ctkrecsHN5+/FPFxR4/OVq+Rcmec/uTnlBDuJifmUvoBNV7lZyU3dEHJSV7ziWX23rqXKOWOuboPRSBzeq/rqXROVJEkU8Wi0woC6MFZ7AhJxrviR+/Zq1Db5p6Qa/+2puxq32WI/V49dqlOZ0qxqWQ0OBFvzWmRfYdo901fXN05JKni6+eqEI4/tSlAlYfR56BikfYzt1olXJc2UyPH+4unpomzjnCnqQVXIOfHpJCFJur05qzGPNUXf4k6quDyzgb/jWMg4gP1BUuLHSpxznNTUbVdNq1cxj08bgjTtXMcJLfxDvIj9xsaqzQ9Kkmof4bygZBfvi6Sjp0n3ajzNFEhjYSF1ugw0s+0xAlhSvM0fXmyRzFtXiG0rlulkGItfsvK29D9nK40wdEy0YJkqXDX9XP2meTpvJ7Q6ILGkyr8Kq2trYnPF47q9go9pvG//njYb9aSUDQAhk1SByrYmleHH3LhWtbgreYUwd9sJEmslN6a13TBul0112TDwzUGdb/dbamjblTWHkL8sCDvC9o72O6rUVZGq7dA3GVsj+p2QUzJQCV3dwCH5pkQbNy0Y91H57ES6e3XyuGm/4z3L2JdpYTP1Fu8rm/P5uz0Gz8M+LySpZGZowSJ/hj429eOZqv2c5PSxie99Q0mLrHEu0PUib1nUiNJ+rFCnkZci9vCsly4zS88/ny2UgGM6NO+7I2X5jDWbbTrTTbjOPsF+z2N6f2e7Y/ugIEc8xm3zRPI+5LmqTR9jY8FRxCRmDyabc7Remot3N2Nj3RTQmINxpKzv/DnN9tDQzzlnPMr4n/06wymSukzXny8kZlYLCW3TLDDE+EoJc1d40xfI0uPnexLnNtkIp87djwv3P4bz9z2MtXPnMV5l1XWOK7qOZr9/6qdP4bnnf4qta5tWZ0LHOldWuxLbbS44Fkq8woyL1fP44V6N951ewYMrNU6trCu5WTKOPkhu+nwU5ObxObKb+aYoN6XR2qDtE+ZR3vv3fADi+wuh3LwZ/Pd99vVpg59tNxhlwPtO59jgGoUEhiySVKHn3NaxT3IzX3Slme3gGdfiBWDRzBdoL11Fy93u8xvIzpyWxSqVLpy8KJ0Hd1JIPAFCbtJUWyx+rc1duXIZzz//PF566Wlsb72Mpp1J5drxmJMu1TlK7nGwo0pSvSBJmmgaLScUqnS2uTO/t4u9nSmuXdnD1vYe3nhrC5eubOHq5g529jRtdbo3xR4/P23EJ2QmmaBaTEUmLJIynNjLEVZG66IUIsm2yt0aITVJRJKM4CKYkUYlO00jqoqEqFMCxP2YRInKCqBGMkrV6EwnG0lJl+Urg8qxqA1ksV6otJ6TFY/L/yQgE98iXQzpEsAL1igZp/9p6qqqDW3nWPgdTkaqmmrAwhSu5PSCQUbuerEgehWav6b469hZu4Wg1FHhc+azsFTQRS2kMlOL6UdKkmG2d0VIASEcZlTI6QRJk3nHgCSFppFQucSJgwQxJ3z1MRQD99m2BE5ULVFBoh6G3DEkhWEKXvH3VGWrEJtCaPm/lYAkgdQvHEiOOLGp6fS6etXvqWKxN7qXid7ISl3MWcqX3pI9D/uOkLBaSEZf+sT652czc0vJWJKW7n1N2dPum7oI9upD+nvNHldq3wrE+7JJPZFEKW0VJ7lwFhJP1claTVGJFbl8U2YwPPECP1q5tU95d5KWRAvT0mn8LZwwU8RrFrDhZ0nG0eupRTFi+1DVoyg3SdBRlCFFeBolFEloWuEeVdwUoq7NzXeWpFdtnrscePhZKvnmc44zqsibTmtsX5uhWnCRTU9epu8xqNLgTFOzzFrC1JqyKGNRDvrgCVepgXa5MpLqnayEXmOOhiNXSbsI7YPSmoSQq0TVIwWHxNOT4xGZS/NCalkcjYuBUpWEe6xMrbvzUk19TIWkegfTSoPNkOpH/p5tkgQuVS5sP1yw0H+S4xODbwZ8JNtYYZ1/L9eZPrsiJvFSjbsBFrMKuzusSLuDrc09bO7QnN36tC2c1VuTJKF5fppPnfL8qt6mqkYq1Fv6uTiekmiRtq/qFilURUWtKUIWUy1cwyari0NVf3XtjAtoKllN7S0Fgvg7Ljz4YKR6ANUC3KzSvQiOFVS3T4jbiNetFcw5rkmqMDc7KhaA4mYN2zBT9FQtymBbFkqmdJddfz4LU3DWM1WZ6rhMctn91XRBrSqfFvVC/S5zLjYpTZYFF4llpmeTqOcmkavArYOCKia1VlGblAazzQazXSpS2ffZV0aYrDGlkZ7Smr41baQCl9XVo9qhwcQI3fGYXtJjnD+zJu2F8xm9qHZZzV1UpWP1VJUNJi0YsELv00wVD5IWvTsV6xiSDtkKFW4FVrIJylrH5QcfeAi/8dkv4LMf/TQ+9ZFP4MLp+8QCgg+RaubNzS088+xzeOqpn2DPCrpQAUxCSFQKplrguMLFPhdKonrwbAbz4uwLCjG7wU34ldB05YOrHnxRsG9Mvpl4ZvBZVy/5nMbjKtGj//kClHMO2/HpU6dx9twZnYFtk2sx28PW5hW8+ebr2Lx8SYhkTQFkZXv6m2kqH1s/LVpYBILpq7JpI9WWdX7g50gWSjqspPCxqjmfr/rzpV6L4ju7mMs8SIzkeJaq7POLTQ6iMOQ8pinN6mEsU5x5unEA12Jcc4lb0sWx8y70FCVZRFJMF/hU1/UVm1XZYoV7jByk0oaKIV/8C2aici6EnBKi1NIquQmlz5aWIkqq8P5J1vEeuVnM4ylJoEopyc4oVB2oac0ahwkpLh6mngLvGSmcLDUNnt8VIkI2hnvSnM8nreCuLrkaB3gb5HjgHqa8P5Kzfo8yf5mXI6+T2LMdSQEfEkGS/qubKD6xk0giiSuV7tc3RJ3O2FnwEJWUKoI95Tsli5144I2xbzH1noQ3/eyoGnaVv3ufsp0zltrv06rp0DyHE0o9yW+bo6LgVx0TGt4AACAASURBVEUkCTxuZnFgFWKRmRZUklM5S69fqiKZqmMFCkXJ11RaAZpjjd2Pp1jLxpTY2XC8WognoBSBNPLPU4g57zMq43xEVTPxIPlPooHEjGenyF475+QFK09zDlafS7YL67KmR1PrDvZtEvLsQyTjOX/qhpySoa7a4lgg87H4+mkavhcr4bNm/2FbZFylBQqtiA9JRRvLnHxl/NJF1OIZT69+D90s0ubxiW+t2EnfzbSIkRzHCvPxOqk2lnR9+sSuKwEutgumzpP2ZOnbgn9SHNDjXPXBpeLVLCxoU2J2Ik4CCxmbpORzXhbVsnnWy2am2LdwPFP/YM43QlF2JLXF5TIX62Y8iTQSTZK90BUtsnlE1LjM6OBGkMajgjPH5JYK07Kzb+CmbaqW1PIH6hnOl6jXbR4SYpIbFVQD048YWiBL24l6inq8z3UG2xOxkvbGtjWbmbe/+neq/YGtLagCp+dkq3OBK2Z9A4PH4LVwTOVmhHjX0maNbYbtgddYjsXWgdfDlqhiFO13EqfwM4xBLDNEClu5ZQBtEVy8YtkAXFfpNbGfa5/jez5Dtnlb2WiKCT9jYxTbKp8LxxTdSNJ6GNzI5jOtyQGYul2UvLIDnwtpSeJW+4/GHWx37DsSf0kGIuseLIQPYCYXCxnxHmljRxJSBRzMPtGNE8ZY0+kOqppFEzWDkBtm42yMSbEq7ZAjJzN06myEiw++FxcefBQbZ86j4Hwlmwk6nlLF//TTz+DZZ5/B5tYVOZZkBrEooGUsyfNivCL2BTqGsF4ARRqT8RrGK/fjeztzvP/cGh5aBVYppmCcR4FA5/uvG7O3Y3P2BKHPu+KrSVq68026s2Gbgt1OVfpeian+8+n7SEs/frt5bdrgpe1GVBZPnM1xigMIqRsGElLPgkvrLrI+/omO+E3VRBrDaYqyjp7hopYD21tGbp47hebUOhpOwJwkJUCgvIjBT4XpglVIG9x330UxM+52gaRyZoVrm2/h0hvPY3vrVVSLS6hr7qTMZaCs6xKLKkc1Y4VuTaW9trunVcy3d3F18xrevHwVV7c2sbU1w+YmZfszIzynku5KdZC6jpmvodQVkbxlrUQsqeSaFsn3TMlctSCGA5MQbPY5V40KmSgej/p3JZ+1b2iwRRKUBIsGQ0oguXLLqi5aarSklZuPnBvvK8Fp3pzyuZU+4DIySov1KKHWEXqeki3nFDc6TY+xYH3BtEMpAqQqM1FwcnLuPDapWqOnCicPJdC8gAsX7+KpSsLDCojsTefY4X/0Kp3NRRG0OyURyclrbqbVFWohIzlxarqdSvdLrK6TYFFVESdhTUsgScGUdralBerdPSFYVHmoSzhdRGsqC/GW8NfS9lXtov9Jyo9hRMJcFggmgJWfSRqqBq0S1vbEZvdZU3RKwKREs8RAtlOtP3uVJ4mx/Wmaqu7Uo3t1wxmlY86OygQtwWBCqkqc4RsNvpPqkbqNCI2k3Lq/lnqfegqQjxhMiWxY8IVBsxnnS8EksXcw1YaQqxoOCs9k/mzStqz6O/35SLYw2JbQUYhUJXc1dbjAeLVBsUqPItJelVoqMMVaMk40BHG6Vog8jhdCvmuqN69JKmyzYjbTtUkUWhEckoWqktTRiB6Le1NtV1Q6S0+QLGEG2z0xJ8QUWzL7Gb0F+Xn5t6l8iQMrhLMAzJhB3ExS6Em4kjCj6lhSwKeqEBaiVYjNSn05XW0jQZlix4BO/fNY9VoXeJJmKqbjmvakwaoRjCTsLBAXr1iSX+MJ1sSXTVUpspgEU/1GWF0pMTnNFLyxjDN7exW2t+aSpr+7M1cv4XmLnbnO6aIIl3GMJCvHFmuvLBLVWUKY6b2kdCXpYBYCC8krah1VBtL2g0pqBqGu2PR+aAOWKkCMcBcyaWYqa/Zb3hcDUy68wP+sg9czmQsnxQirTEUkOUZSSDbqqcaskYk9AccIcT7V62I6NquSC2lDKw+Of0YmUTk+p8JEWDoNnNmWpvS+5SJbq7mzDbMXufeW9KGaSjcbc6hmoorWFAy061CjY51j5JnSukFIbF43g2ouivawe4UFeqjELTBi+v8KU9w5x3NBMBcFdlVPuIwWDyluGJRlg9WVHKdPjbG2yjGS/a6QlH6xdHAlLJUfsuhUJVSZLyTrocxXQGvR6U6F2fauLKbp8boyLtGu5CgmI1xYP4dHLzyMjzzyAXz2Y7+C3/ni72B9ZR05N1hFHasFx5h2/OKLP8Mzzz4ri4ROpWh+xzIem9pSVeO6eCNJRWWD+6Glaemu3nTPN5/3/Diu2HHC4YghzJE+pmO4juOewuqKMP/p6Z0XL54XEoR920MxIRiubeHyG69ib2/byKOptB8pyGXed6JMX9RYE29y71c6AHgVaFEB1lqIie1D94D173ocbZMk2HxRLCqTTpHU7Yl1ldRJdJGI87iF44tnaXAD7urVTdlsXF1ZldROxbqf20hak3xgnEYi0q0NHFxdlFMFqdkhbPtOTuvCXzMGtKgMvRNJxujCXbwYTckk5CBIkq1KGuQ1FrmqalE0k/DigRU3jQF4LYzzWCRQVaCabu4qPy0Ao2QQf5LU5/m5CSTFaKTivBaS8wrSqrbVFF5+h5v16gXceykSexIcvB8qWDWG6NN7VSAC7LGQHMlZSfPUIj9KzEt0I3GHE71sE6fWT0k81MU4nVpSYxbeq6i3kmtRNZhaUJAsIbnJ5+EV0fk9TaVUj0u+tA2pytgX3t2mdVd0hnGePlO3+BGvZ5IMEpuRyKNYYA+7O9vSXk6fPSf2CZpMonOE2AoxA0LIeG4WZtg4dRZFOcbulFWJOc6xbXOumUqMOGGBPyuuJW1KDYx0/rIq2PT2JXn88MMPWVu1e3ERAQvv7OyB6nIt1MJ2pkSUxkVUZykJKN6EYPEwFiJakXOpN6iSbf5sPQXZFYNSjVqU9Gz3abHNJPVaMl1MmGJFAYXgkdR5fR6SqSHF7JQw4nxFAQVfJHwlO0BCJrVcIvnSWV2YhZRnSNA2hv3FlWe+hhM7DYvv5TnUDdY3WFynFEJJ0rEtFuF9dusVX/eZdYOT65KXwEr3VCMLcaoG09LXxUPa/Dh5LM7ttOyxTSKZ96gMZGabKI+ViOVLlPNcN1A9aD7MHGsnhY4T0nNIblZU9VGNbSQusyg4X8pYpGnWMq4aIUvSmdkN9LWUtGvJbNFifDwWH7r2kxEXdH26uRX30TjengmLTe2potyVvqmSVPuYrn99H0M5Fe2L7uEp7alq1H6MFgVWAKmkhYOQqAtVyDM+YnxjmxzEUcdOWiroWChyRluzeB/vNpZMpMH5QuJq3rcQ8eor6vctGR6y2dNnf3HMJ8HO7/IUugmsWUxKkqrAiC8fZ2VjwDxndc1LnNgLmM2jnxcSnLGopHizX+ayNuHvpVaCbfz18aRmniwW9ACljY+OhVLgruEGKtPP17C6cQZrTD1f28C5+x6U6uxitWXrGWLH+OWll1/BT3/6tMQvPhfLBgzXAlaM1OMYV0+zzUpR1DFthbiB9Aj+w9YuPnB+Aw+tMc7LpJCd2GZkOo96/OIbsrdqY/ZIgc27/EOq3NSpoxsQDn3vn7vOTxYUCs/N47Wq1+YtXtxmMAE8fjrH6YLLPCqLJBRSsqErY3K8c9zst5y40cGTL/Wzk0mJg+Plq2j2dpGdP43s1ClZkHHCmLesgsfBe8F8QVRzVg1WRcJ73vOQ7jyVLArUpx809QzbV1/H1tWXcfWtF7G9eUn8jZhGfvXqNq5sTXFpc4rLV67g6tY2tq7tSFXzHQYxTEWfzbAza7BTq4m1TEikfERp5uQBFUA51sUzxYhGUWFaZrKl3wopaLfsxI+nk0pAKEEqiWc1eFffRmehNECWIEi8YHTHWgd69VLy1HoufmSHXaq464JXvWf0c05wyrEscE8HTdklNv9OJVuVieu8frTUhmVda4BTZUqS6tO0nzYK+G8aVu5lVhDTbCX4Z7DbYDZdiOqHAdK1qzuYT+fYZTVWVkuWlBCq2aiSs506qu2ETFOSm+2G6laqdLhbzonj9LqSvnpB7u/p1dm1EnuZa7X0XpVq5KMpNeWeSyu2IASnE3N9aro+g94jSAMPLxxkkZ3ERaqqPDARGVkqQW2jxOXSl5/fdx8HaDsJquArAajRpEbwnprugaRUozQysFPmOJFr52qzkZC7xFd24U19IJ5DtnMvu6kWYHow5soij8LE6VQCVNsldlWnq7JEDasG9iSNBSPNkjQ1jRJnYyFMtKBQVU1RtTO0TE2netOqeivf1EiBFCHSzXeO6SyCvxC9LASjKdHSpmqmsetPrg30XnkeTfFqaR5ORl4qPqmKVzYOhHjV/ki1JscwqjVJhYo6mgtGEkYsYkYl3Sr/zcWYKsSnUmxijr09KofVTkF2srnYqhkAUs9mRaBYLIlWC1xMMbi2Ilqufta2RXLSCwGodYCqM1SNqQsm/tSNFxYdIqFFtSzVx3y/tq59iCQXPYyo0tzZ5oKTRuvcmVevW6pbZ1TpUfk40erVmrKliqD5fKYBPgs8cTFqVVB108M8bG1B5S1erQG0cA+x0cJCwsrLzrqOYVxsqMJTg1r+p0rQhXmPUaHr/sii0uW9m8p8fdRidTTGKoN97ppbcQBVoFIRTHVng0yIWhYEItnXSEoU1Yya8l3LWCPpaPTSIh5zKlK1rXBME8XKVFUp4vtpRvgcG3zRKuOOrEX7DSztr73qWiboRvsgvWjX1/h8xhKw72ztYG+XBa84UFGtaVXEzXdNrCGMPBZlmm2O8TGRc+bz3lgfSwEhjgckSYX8zLVaOWc6Ev4kc6mcp4qVz25kFe/rObC3U2O+V6Hem6LkQmCNvl7ruP/8RTzywMP40OMfxKd/8VP4zC/+Mh4682Bn7CGKKZJSu9t4+eVX8PzzL+DSpTeteENC0hnxq3OSLn5cfelFglgIcGWsahYqgyRtjYS/KWokLqBiX9INlbRxBZqqPewZ3Gwgc+jnNXFJsJdxT9P4ZVPNlFNSRZtpxjs7Qio+8sgjWkxGqoG7ep9tZY7drWuScn1187IUXKCql+o8FsYQVVehRWjcSsdvRwkvU9uLlYhV+3YfTrNNSRWlVDzRS9hVIYKMYcRrv8LCPlScWhVxJRIs1hdyosXefEeUg5Pxqowl6sdsi0tjfTkmUanLPr0hVXa1uANfouayTVJP03QSg39T1aDGeE4UiQ/jgotqtZ3hi4VnuGnKjRziQyWcFwoiscm24sQzbSN4Tt6/kIPb9HpV0tJTMsWrUyoK6xwlqsxd9hngtMSpzoFwHtF0aM6FyotoUS6+OOc4MaFELccMJUR4f56CKn/z8VI2P7WgjhRpEmLfKph3sl+eIxOCgYUzeL71VfqYaoV2b+WieLcGyswk/kk9WDVtm+O3kybEmDjy3tk2nUSR1GHOcWOmh9KqhPhTiWYbxBZ8dYS7xI85qvlUbKVEFiAW9iLFF0WaknMLtPM9zHa3sb29K9d88f77dQdNxkktXChp5/O5PCfOFU888QGsrZ8Stb2QoEKKcWOIVjFMa6UaTMkcLdTnzKbGx3xRbcn/3vveR42gttnVlH6MzYkHlXGMSTkXcx6QVFtuOoNqeI6dSkpLQRwhe1Vhzv5IEqUjjKzauKq9NTbS+F6tSVS1q0SOZyx49WopnmgVy9VfkUSQtksnrYgD5wqOgxJbWsq8bz5KUdTZXLObpJiqEksdMSOpy1Sk7Uqf8nRa73Oq1NbPu42CjxvuS9s/f5L5mjrt6crSfrg5xfFGKqSrh25fed68H+m3L+nkGiPNK455nLm133iKO88plc05XnFDwTzvffNGP6fqT/alyepGl2Lu6yziNJ9PZfzi2Lq2ql78Qh5b2ns35nAT5NqWrFFE4crP0S5ENnF0M1XmfbYvKZiofZy4KZmtRL33c8bovEaOP8SIeKeFwbRSulV257EWal0hMRiL6tCPnRs+bBvcPIdudHBcZDtlu6StBdWk9Df2zT0hiSVW074rqvXFQsl725xOpzqdu5TE5D1zHBXi26rO+zqAfZznFr0P/59l5LAfSruWYk96vzqWUyGv8Z1/xjcBhHieseiVjjvswOLbTPsjqkTNxkk4cCeIeT7zL5VYXDzINEOK29Y+z1CdztF1dWVN7lmy0JjVOl7F2toGzp47h1PcZCFJLbYiKjRgi+Rm0ysvv4xnnnkOb711qfNK9s0tIcM7K5w+A0WywGxTduKb7BPOSQ/hu9d28IGz63h4jRZ6vA6d87iZ5RtH3s9SgvOWhS9xoEMRSNLSbezoJJo38b6TFSHS0k/Q2C7NVbnJ6fvxMzk2xJuO5AxXVSV7f0d+nOA0R/6qxljOfbu4377OncB5hZomvLs7KM6dQXlqg+V9hcwkuTmj8o4V1Uh2SoVCVg2ey4TBHalzZ89K6pUOygxwOJFxGFpg69IreObpJ/Hkkz/Gk0/+BC+++BIuXd3Cle1dXL58VYsX0DeD/hqShqjFKmT9ySrBJNBGTMcrsEpygGl3klqu5MbYdrN84OlVGxqokFCrdTXbVbpUYs3Ud7KIIBGp3lOaUSBThpGLRm5yMrN0HE8zSslNJUY1RUZ3ZT0dQ8kY8Z+0oijjiROkumiUhSMnZCNafALkdYi1ZEpy2q63oGtVlsXHS4IxDUJ1l1cJisWCVeY4mc0xZUr/7lQKVlzb2hHsp1MaNzNtlN55ltouKdKq0OIEKM/DVGZyb+aVqt6FqhqTCWDBasW+SFb8dOdYyR+SBhVIECc4dWyoKyeZzqYp/zqJaJqbLvb8PSdtbWuyePAmLQbZffumikWfpf9OFT2+sy0BDpWInRemLbndL9Py+UpOcPT4MxsGTcPxevJ2v8oIWVoSj2vpdLZQ5XVKRW4qw/y+uh1aVVzqvhSD3b54AAkg33WVaxflmSpn9d41gPWAzRe+QmSbgkmCPveCMsJHiIuM/1l7FZjUO1Pbr7XbkdorsP8vqN5tp6JOG7N4zkQtIBbZAvNGzeSVXNC0847kZACdT9DkE1kEsriMVJimD2Jl6en2O6rLtHeqVySvUawmLJVcN4bUx1a8bElyFlo0R20vNBV8wTSXUYFyIro9wZ7tm+MX27xcgw+BMuYYKSub52pzQL/KlYmnm1nxAu5WeyqotEklQKUfc0yyfq9FaPQ/GZNIvrI4yWqJjfUJ1tYYOMmyG3UzF1Lx2jUu8mk1wPFWN80rekSSwPM06THJAAZpTH8qhLwRLykWtZCgkot89bAiuaneVDr+i7WDpW+SwBXLEeIvdhNUUGgFewaSEgizgJR70JLYZJo8CU0J8qnMaLj17SJHbT/iv2teyqLazXBqtcQKyS4Gu7wSS4NkKpKLFZoF1RATCWaJhVSEZ7oXi4xIGjvJX62GzLGKZC+nUap66fspnpSLGrOGCyIjrTne2v36xoCudu3ZSPq5VZoTewZWTlcyLs+oqqBySgk8EjbbW7uYXttDjhFGK2sYrzPdifgyJZjFI5hip4pRLnKl4vmIvmFMoyukkBqJUtoIkDAT1YJsEjGFimlg/L3aFZAw4L/5jDXdMRf10nR3gbwZYZSNsVJMsD6Z4P3vewyPP/ooPv2xj+NXP/k5vO/R95lJinpYqa2FFnygYuKnTz2J7373O9J2uDjlYqdLC5V2rMoQVzb5HOVKTU1LH2NE6xGvii6qNktZJ2kjBeQMS5KjRvL5Rs+tJzhdZdX/ZN/TQgUkOVWRxfckhahgJPZUObLqtnhBmmcdIzfZ6KHX8HwP1668hb3tLVx5601sbbHYS4mV9XOyENdkAtsMlednZBFJu4kWYdDup56ysrjj3MrFnPQ32n+MNWPBCBfpezYH8RmRUOXfmb7rnmVKnCvxzLFr85pWNlf/RfYVpdWUcDI1azXF1c2rsng/d/acPHuS/jIuWKEO3gnx4ZjCl6eIq8rbKjkzLZQ7OuLjpxuR7uvG+UpJRI7bmipP7zlJqScp5SnpskgmkajVxHk+L6zkVd6VwNV+6dvNxJwpqHxPeyTdVO/HWSVBtCox74PXL+pZsflIij0JsaObcUoMaBwmalE7nscSJDRIPAgpJFXgda70koGMg/gMaM3E+98wckZTmjWmUMJJ4ymqFXkOqrrcN88zMJwsYlsgAcDvUYUo57CK6OIpKApW+jmq36TMWT7/JmQZbyivZ5jubpl/ZSbFfjgGzWZ7mM+0oMmonaOa7ojggOm9Dz/8HiFQuFnjxfN4LI5LUvBsdyr++w889DBW1+hfqBu7VO81DQuQQq5v88pVsUG4/4EHsLK+qtkTEppyk09VtTu7O9IP/VnrbMW5Q+M39VlkMakdebb8rBaQYSyl8zHZHB6PL1Xpa5wladWmTPP2JHGWqRzZBymaYKFTtWyxjXUjZUi6CInIlduKtl9ek6S3S2EbFSXIZsVsgaxqtNYAx0DzxJS511K+GRfuskJ2Z/thHu8eJ8omc4uCc75Vs+dPJ2VENWep4fI86F+4uyukm/R9qdbeqx05DvD6JOtuOu3Ue64IVuWmEf9SaFGVkJyDdXzic83R0OLFYvW0X3bkFZXBXTxuK86uvxk5WFWYuB+mEGYUepi/qhR80nXlKNPnLjGqVX3XavL0y+aG3wKbu1TqKWHJZ6D+iZpNw5iQ91Awk4PZECbGEX90VlSn9YepQRbiuU4CeC5rJN3I0eJAvH8pSLZyRhWJNn/w/tn+SFATWx1/1O+zI7qZui0q60r6FE9Hr2fZkBZ1rKvXdV2u6vA51tdXpc0q7oYBzyEbwNzonWvMTy9788jVPkJCV9W7Em+KElc3FtyageMIr1nic5mn1OxLNx6VuNYY0TcKaFcx1Yw0qXg/1+JjxUh8csVbnG1F1ogU0GjVc5k76OUqvpVKPNOmhx6ftCXgs9nbIX/AOWFVvDknk1WM19excvq0jQVUwuqSXWyCaA/DDZ/5As+98AK+9pW/lvvj8+RYqmOEjuVC2Jp1S7e+NqsT35wtx+soxhvSp0fj+/D9rW287/QEj6xnWGdhRvYFbtjLhnpvrRDE5pFpp1v2wewfP3XZ3bC6hYw31uP8DOXm8Z/NG7sNXtrSwftxpqWPtQp1KVscMvtqoQnbvTz+mY72Tbc/s3hX6/AxPZ4EDMVRrAp8+TIapqadO43y9GnZDeUikOmarDLcNpUEOnOrzsfdMw6Q9CzhTvrjjz2K+y5eFPNhpiVyemPh2WbBAIDppRmee/Z5fPOb38Z3v/8dPP3C03j51dfw1FNPyWKUg+bq+rp6OI5YTIO7fTMhMaXyL1PMqZKivxwr7UqqOHd0NEVFiT0Gy6oC84CXCxsSHbq+sN09mU+0AJAzcFLB2Eg6XdB7+qcST7wHXocQL3oqIwpcNcrPjFDkTLtQotN3zzRwNsKTP2Udq5MICQgfgF256ZOVTDR2HrWU9Irqdv4V94W06qSm1tCdRi60gNdfuywepTvbuxIc8t8kM4QwY7EOLi4mOglz91R2pC2lSytU98odJ8lkx58knShqe5fIvHKPrF55okpaxVn2WzhhuP+jEcGSupCkhGsQ5WnhCaGZpGswvV4rjOsiTpm+nsbsFkUd85mmK+oOr+A7UoGCT1qmA+kWhEogaritpzEyRPKL+gUOSRbfP3BiU67JCxzJN9U/8MBLCjPpDYgSTTqoBp2S4iIFDHTilv9EjSmOml078lSb3jNI/+a4Ch7SjnuPVCFFxSJD70NIWzFH1FQ7J/nFm0fSdmu0BRd5wGiFRYW0LzDdnP+TYMrT7bWId4fr9l6Ny9for+r3o22Uj53tkIsIvplIirkGJ2MJulyFIytEUUJwF5iXykDlzKnTOMdAazyW6uZUZdFeoWnZbjVllySa6TG7yt6iqshnRuDropeGmZK6wmq2QmpR3aCLG9mNt4WwbqCo6pT/Y9EEN8T33XJVAzsBzQIfTAEaCVmmBZKUCNEgmtV2G8xqVZHL4ovEppB4urjoUo5ykhGaOb1g0R0hIpjyxmeo1g5N1RehEO84r8zO67ZNjJmkyZkXpaQsaX1WHXOsGBg1rPIdVdtKRXRRbXrBJaDamEjLEWUkC06xsBE3oKxiOINPKXBDK4quOJYknuvCxIbgcbEmBew4RtGmhMQECVim6ZPsYErulJV4ZVHJYxm80hUyITbF32+knp9OEEn6lg8PpuJurtHWQZV99JmSdmrFmJQIKXH2PO+DnlutBOK719SORao0i0dciXnRYMo0zb2pVEuX7AzOAZLSqYXC8skCkzVVMYrySRQTlahYOb5KOhqVRVLczfHnnCNVrrrCHYvdFllV4Mz6WTxw4SFcOH0BP/+hn8NnPvFxfPoTn8TG2qpt+Cip1EnazNea8+H3vv8jvPAiiwZdExx9jvT5xxcGkr5qRRBUganppZ5eKO/Fr5Tkpi4q+VN8rZzgFJJY/Sf7xYFtHg0GQM86OFo0s/xT/fZVn5qu6k1d3LlSkvhzTCXxwvNy8cuUuPvvux/333+/Zm6QKJLhXAuh+Hw/3WUxwyuirhZPTauSzZRTJ9lINMgC3Ujffgzu1XW+uPQxz33aeI28JskSMfWOq4R0HrJFp6UPesqqFAna3pQYiJvNUpHdPq/kJsdZkrwkpVjQhgvKU7oQF09C3Yxg++YC+K23GDPsSVs/tbEhC2kl51SZ7oSmejVquqqmMmo6qpBlthHsdgBOQsgMaqn8JDZUKQc5ji7cWbyjr6juCj/1APRxVwkpV4Hy/lV9R+W3VqPnfTJ9lSonEtece92/zud63whXMlZJNFcfmmZNU0lt3CfeWkyu28YTnOV7eYtrW9eEAFgds5iKEtsad/aqUb4nmUciRxSvq7QQUByUWLNK02ilYjTbpqrESCRoG+C/vYikzjOeIm/n6shejSPyjKmre/JMqa6j2pxjj4gVuOFBocJ8F20903heUnVH2Di9Yf7UJDCUTCepTYyube/gpZde0tSjewAAIABJREFUxmNPPIEL5y/KeM2OomMt3fIyGe/feustbG1u4sLFi5isrshnON7qeKLjiisQOfZzzKAX7GiyqpGWKXvZ7hi38gTcUFFxgm6kSXqspXoLeUpVK4s3seDPaISzp093xTZ901y9KTn3qo0Ji4g64SUKc6t66Wnn3BitLN1c0lqtH0jla7tOZplkVYsrV9+S53/+wnkZ3znWSDsxn+JW+ppaBcgawNL3BTmS1S2wVo7k2mj9wOuUNmCbA24xxo04vrj5IX6vRurxd2z3JNLmrJxtXqZCBNW1fJZjIBXSp8+cFjsUJURtQ55ZG7L5onMtY5LVjfWOFHMCWGMevQZRP05JDqoyVEk/tSlK+xsFHt4neD5Zg1qM7P2RMSLXg0rsM2uCVhYcq7UCNucbbmDTUoJkF/u1WChZ9oBvIDVT9XDl3yV1u7Mc0H7GmIJrW78HWdNx86WqxOKDiu2zZ89hde2MbPilL1mjmMpbNs/qHXnWSp6p76a0ISsKJWsc2aDuN5iFwLX1FdsD5xQqkX2+0vlYMxUlrjPPec1S09hBrQfoxawerboupXe+2pRxnUcsNfNFyV++dDwm0apZSfJMbFz2eUbHafqQ67giRcX22JZzbKyrj7TE7zZvSRakiSpEZEEPdVMNs8AkfWRXqWonwdnSc30Va6unZHOEm9piayR9SWuP+mZNxvuoFlI06JlnnpHsAz5PtjFX2/JaRSTEDAOx3tIxRsjuhNh0DKRQkPiUj5CVF/Cj3V08cWqC926MsMF4RizSMlmvpuRmP68uWcedJICJ7x6KwP60dGPgzfp/H9npTcY9PA57H+Tm8VvbW7s1Xtnmbl2BR05nQm5K0KoZlrK718nxjn+ao3/TY7FUxCZRpvEzVOBc2UI73UV7dgPN6Q0xGiOHwAW9GIlzAJ9XQnbyMBzouCPLLRv+m4Msiwzd/+B9WN9YscWVeweKXkcX0K54k4WH7TI1Lb761a/jlddf7QJcIfNIpJj6RgYYc9tUJZdWT2Z1NhlwjDSSOm+mfHPFAolZ/k4nVUtXFgbBfseJM9Mdsf3Sc1ceKsnYV7vWM/rLiUruNOcFvVV6BahO7Ko+FOJDAlFT+yW+kkIyJanWfh2aFp+kwrsU0hRmQqjJBKP4CvlgBBIDvtlCq7p2WIgVgRLAmi5LzxQdDXRidH9LS2uwiE99uDjxcjfXFIhiFaDkIK+3mnNXTu9dJjpLy3esZLIqjAxN0sUT/lHbDcvJ9+h2xJ+I+uyVpqUPO4KScv0iShb7yUm6Z+JsaJImKbyAEfgdmdgVUbG8bSH/tPM48Wn+3doWU8JVrtnbmZGbdnxRevqOg7cn65N6HVaNUpTMPQUgCtbEI9TvP71ub5NCxicL3f27kGkrtjQ1BuspwSkkMpVo9K4k8al+m6yuzmtUh1e++oIOQnYxOBbVqabSOJFuYpzON1ev3QYmUQ6YktSLQNltU80gXAMXGGUmFT6FKBQTdQbjCy2uNCNRyPbHHXoGONxsMdWMKWc8eHSVsQTXloomhK/tgsuYxWJqJnoXks+rhpufdafAkGDWxgQ1Bpbb0iAyw3hFJJGaKiokgBbZEQKMClrJ3pl26TQ6VqXtwxbIVm1SgnoxdLeNDW5mGJnjbViQFUyV8GKbcU+vqXlceRvTe7TUf990qLjAIN9NlS2JBSUSddwstDI6W5el4Ev5H1m4UkVjKWBFgZkRTEpkKJFCNY1UMRaVQYVdkrni96lVyUWVZqlFvlnFHXxR15DclM05VfXK2GZeoUz3T/ugL2Z1f0VnCaY/qa+oV0jVjSctlqPp0+VEq82KNyuLFmXcZCOBx0UGyeA5sCglJZ6LJ451urhUsp5n4mK2mNBv1sYi3x+xYaRT9VI9LptFOvaKApKefU0mZAMD+A984OfwoQ99FOfOnO+IT1kUm72EEnLSIX2SU6uFtsZ3vvtd/Ozll7G5tSlFmaRNmhKG2Mpi1FL12G91oaheav3iQP3VfHEgWND3jJsBlo5OEkwWEqKe0eq3usjzua0fhm2/azh0n+x957lpY6cph9Rz2tuWLrZZxXyXmSqgqkmL2/F6L953AQ898mB3HWoGowsuiVdIuFPtI1Y9lbRRLiR143BPNir48vRHf8Yk/LywnZCbpqzx6q38nXi3CeGhmR5KYDWqeu081HRc8HGcfxeCxsYL95iUz5h/m16DFnuQONQWe/6ddL4kkSEKrwWLVFn1X1n86lgkSlFTC2pfdesFfdbpyxenQpzYHKrEoKrJdMGu/dVVUUIyWtEYsSOyz8g5bW5VYZoS8Go5wAW4kug9WaCbHVKoRLyWPZW/v0Kf33W8cDuiPoNEzpdUwpbjSMaExomCqXhn6ga1E+eeGq+f6ZXErvojvoyZhagZc6OLqinrtzYdSnxG1Zl4inIjzytPK97c9PI2IlON29rYcfx3ere8BiWdtVCjbppSYSlLA5Io9oyk2BDTuxcLnNo4jZmlzspGBTc8bQznuE8vVY37zyOn2k1IMnpfc1zSec43UUg2c5LTsYEbrfrctQ3Ri7i06u8NTp8+g/HqCubcgJOiKKrwk5RsWzMoF8c5RAuHiNLTBn5RntGzWPyx3YPasnosxu9wkUwHpi5rIZcuBveY0DbBeR0ch0nWsI+RcNMCTk52a8Amc5Wpl6VdiI+up+ZqHNJ5EXowZMGCx6XaR1hkhynPPJ5Gfypu0HbOuYxzsluHiGKaxWXEc1M3UikAWcymXSqxK/34nDhnEaexEKuq5hN/eCcaXSAiQOeSbcHr4XE9G8R9ImUObxtsc3PCrDhks8MIM19XSbTAon2WUeIchNoBeB4NU4LH0pZ8nPF+I0S9bGKUokz0l28M+FiiGDHrTVW2sm5xJa+peH3cYpsRH0pT3YsQzIhDtR5ohXST+NDWETp/uoDFqrYzK2jOdbCNh+b7qYpCLfKkq9R0G65/nk4Gc4OY8YUUb7SxsY/ZfV1jsbes4bSKutqGqLUCz6MFmuj7y0wQLS6lG22qsNSCdP35fRPOxyuPkYm12M655YUWMuhU7tpuNNb1TR+ZJ+xulfitMGJxNCv05PG+CjL6MVLWn54dJ/OMtuMXXnwB3/vhj/Daa69LjM/YUdLimRnADSz6JducyKvjWlqqxNsmoW/OppknayzmOM5QjVm06Aye2pvjkbUxHqQX+sqKFBKibyfHLJ9X0jnC58yTBSzx7aMgkP3jn15uZQfSy4141fRjvr/YzvAH858e5dx3xWeE9OLCXBYWJWqaPRc1mvE55I99BG2plTFvxUuqpe9yEQVcGNeYsLBAXqKQaqwlchuQms7/8lac9fBjyEAjqZEsMGMblOZTJyQJzd43dzDZm2H31Apmp1ZRURrPtGaptq3kZragykQc6URCz/bGgI64cReNATHPdWptFQ89cB8evHhWMeXAY2mQIl7lArcrmqLXs7ez23mQuHKSKScyGZgqUyNAfUo6uOjOkr40lBafxcGT9CC7G4U13tv/Mo/Ofd+1BtG1Cycll0DtgZX/aR9h5+ezndHh9fUbDP2BPYDXe/VbMsZEPqam5YKPBCSq0FACxUkRDWr9lZIlip9h5ghqRGz46nMTlWD6MhP9VLUoKdrivacpB/0BDt6pOqpre+ye27DjCWuSyjAHH5C3aV3xZT1XKx9Kgv6SlXT/fFSNO3ztW/h095Q0NWtA+k3bS+9KZSZH23doJwKTXwoMBxeF3mTMPn5farEvZA60YTutIttbMHtANZyQ00vTxZXfiR7BWoL1Qf2bGrLzWfuOiX1S8keszdiz1U90JrADiPffs7dF7dP9QtNvRb+sOIsyvLM2tc/qKs0W0XpmHTu6Umrd9/XyeguD1MrAH7UjkLOCvFXQ7HbrB8AfCHRsAdYFQ86ty+LHxi4blFytp9jVuhAyRYCksnapjc7ymn8uF6pGXuqcr89PFn+5Vmbt+rjZS3btVLcyHFJvvV3j7vqGKN57i4vuO7Zw5Rekh7m/cdKSnfQXezcurA2zrsiVLx51BSROtL7Ad+y7DYzu1vvFrWJrhJ4P5zJ+JeOVXETaTr0JGguWTAO+IeHP0tuEVo7n1blVhhU06jbJrN1Ze+QsK95SvpTpqtH3PowdCcSxmsSvVJjXi/G+7epLmbepLBKPNvWGNPdhuRmrW6EbDX7rObC1s4MfPPlTPP38c0qkC6HGdqFp7pomrcoRLkD4YpqskDl8YwXwNMXLsgsSVSazK1hMpPPWdFuV7ntmlSIe1P3Ghz8BJ5u9zR4YgG/yF75/lW7wCD5OiFuxkNoKsPiCmKpbSaczFSafDdPpHnn4Idx/4ZQo0LiQLknQip+gEm76rLiLp21JNm2FEFAFutsMGHukd5MEBd38YuocfZZWcMU2dmToNNJTVTm9w6fGG1YtvdHFqrcfJxCdzPcxmGSWFgyRL9ol9XGAPnh9/jKf2yDbjS8HIoakAwl5qd9xcsCzCWRoEpLP4gTbSLLww+K21BPT5gYNgrqRY9gk5LqImRFQPmnJ7+18Sm4we0htH/a/bBzofu9/H8Q8Pv74jqN9Pj2HtgklopTE7glhvX8lPXRs12IqQnW413jaMZyItQ1OmavMtsZ4MO3scrnDQPZgx2H0reRuX3Vayvt4Srtg3AWZ2ubqqk9x7shTpopa7klSeMnHM70SkpD6vIW0tYmJ6apCQNN7kZkqWuFSRBTe1qiml3CWansr8ub32z2ZxG9W2loXs/bX70R6h05SXKlDZ19flJWRxR36CY+htQvYseWSNeZ2wrITEPl0KgpprdjcEYWd2EjnOi3oOGiL1ta9Twv+tH6wvtMPH/33NLNHPbg7cUcXV+vYJyZVXUxv0arHZwNFsZ5jybXxD5Ll77FWF2Huu4+kdnwXn/WtU/tk6eR4ep7kmuV+xStS16tdt+jWfFZO1QqEdbG7bZ7YsNiRbYeRUNJsrIFwju3HTCvE060n2c+0OJS+DGkbgPUYVCmS5HOPWv+M4sVNMdsfOtA5NUYdDkt9tOTn7O7LerxHNtbBuo1buQ+r+i6CGqtm34kKEnWmm+x3p7cxvIvFBSTOgJpNZB1D40zhmkx162b9B4ceXVOYJYvakWm3l3beo2k+1Tq2sG+xSNn3f/gknn72OTRUU+SFKJA53pPc5EvIX9sMIxmsxZFo4UMRjW7gaiFE3QARopYbsLLBMhKLjJq2WziNN6oaj61meOBUIdZBq/T25eyfZJ6kbSnIzWUP+/b8rktL78jNrqay11a+uZ+h3Dz+g/rZtMXzu8C0arFG3zJOeKzKQdUj5c5M62XQ/DaRm77Ak9RLE3eIVxwHPypzqhrrezOs0VdsUmJvUqIVD46cInlJN2QwQqWC7s5yx5Ape1S2UN2jCyfZxeQ9NguslDnuO7OORy6cw4MXzmGNQY3FMz5RyEDmqbO2EO1IL/ljslrbP831qUFJ2u9hT8wDoH4OdeIj+cb1YsRuXrtxILmEJzuQlrR0YByuwZNYLb2v/go4a6iaoQ+ULHhJggJVrOrv+yAnnSp1ndNN9gMQtQK5h9AJDZSSRilR6XOg/85IjO6eLdi9fu8azvYH+Uemb+htpp/d/28lNvc/M+W/9He+EEuPMYiz9pFgxx8R7JuDa0kDl+sdWxeb2h/kCQzXZAee2WDNcyCONkwG+Mna7QD0si2kbcCUCb0KOQl4rncDRrzIeqwj+I2LtCfYkZUHH4Ae2fqH/FjSPLwlLFu/mk5an2XSr/r76i/ev6/NlIunfpHaVzLuU7gO78t9YSvFzrpp0tHkVm2bm5fF1Pnu/B3R3PdbJRq1KmfXdjxCt5RmhalPxR72EH3fkyRdN02fn12j932F/yDo/Jhw3Cm5mBxHSHB7Xj688ac5x8p9yLLMF4ZGAvgmrZCXdnBRc3LBawS2EDdJpWvt0P1S34N/xd0V1kYAHtJ+/NKVDPKiZ0raKAJyx/ovtXlTD1FZsyoJyper7CT4lvhbPYb3vazvSaq+HEgXOd2TNVz9/UJKYqmKiWrDbq1BBas1o0s7C7z4+iW89uYbuLJ1Da+/dVkyLUTlKnYD6puqG1FWBdcWdq4OIYFKYpMbCG6vIspfKcZgykwuFki2UfUjBQVVHce+4KpDPZ7aG6gf4P5FnBAE1hmPMKteb3TpByFbnGkbcYJCNwFFUWVFgSQV2xUtkp6vpJSkLrL6dzXH6fU1nD+1gvOnN/DI/RdxanUscZuAKV7N6k3HZ75PsehEp/lO+oWn496+rpYOE12c0X/Cx4hOFe536+3DCDBJB+xUddo4NaQy+sVUOz5e+We7+CuJxdTiwj1C+87SbQp1laq14GI6t+uQpgrtfWOjj2dG4EtftXu3sLS7aRl+7LSyiHZyZtAK9n1/2Kd9UW3V53XDbNAF9w/RZu3h5/OYadj0DsYT+9r2vvG9jzOczO43Njqm2MaXg9fH5+DtJo1ZDg4kB3tQGuu6jkqHHPdg7klKPbaSWnKdZkvkuIviU57n/o1KJW1050yUcEbAim0MffCYyithqqRSyPG5zcU5lZuGcjwnii2Zzcdx5WD6YqAdl5vMpbZk0DlBFxOdOi3dvFwa3SZtwX0nh7h2fKNnWCWBh2Pi16tX65u/qSWQzhodxLasSZ+Yxz5O9uvnVWWrMZdmBqi9kxJLMs9QvUmvS6mcrS/jroRMS8/Zz236r+72h01nHy79fFqIaCL9rrcZPY+0VfGY2Te66bUKqa6BVx8v6Pe7uOjAN3Vi1SlCP2vDmXnD6/OWOdY3BQfp7V26tZHLw1iNqmPPFOrwsXFDfDndJsAAOzCm2ZfkWdmgJRYgNn55+2SippKbfRwi15w8X1GFm/WHb3AuW0tKOxs+Mxtb0+95n5YnYsFQvyRLg1G9Ce33tuFlPuV+Lt98GI7zcuhDG5If1+Iyi0/TWE9UrpZ/znNc2Vngtbe28Nrrb+DV19/A1vYOru3RPoYkI32NlUBwm6VuXWvZSTyjEP2lZsu4j7JmCaglV5eJwuLAtAoqW6zmG5gXY7x/rcXFDWB1dYw1xjVSyKi3k+nGw2ROGjTbeHsbEBDl5v5oIfFd6qIAb+geVRz+nuRmKDeP96S2qxqXFsBeDYxZaIPB9WgNLVMGshJlRl8VjgpD9dLxznfDbwlpodWyLStZBmNRIxi5OWZqSN5iOwfm9Hhjdd+2UK86BvWWflGJkoBpdJpyon43mgKkBKem6TWLqShjV0c5JvRWYiphS7+Uddx/8QIeoqrTdkU1KFDiplu0kRBJ5kqdGm2Kc4JKJPG6kO8G8cHkKgP0wa2xni1JJuz9k7edsZtIEt+k5SyQThJ+vDRISGYjIRaWbNYNN+BdBXG9hV+vfkxuIiU2ZdGdkpr7g48u4LZCOPv/qvffx3O6s50sv/fdr0x0srgfBjjdXmcSbC0DoJ9k9x1huCDpbtUpq4PX5BemGB7sHf0k7zN//5lOsZJ8TYjUfQ8oPaceQ09zo2V68j0Bdl+I20UD+zw77Tq0JJmdxSRaGmwd1vv92L7Q18/pBN0re7V+sl1Xdyy/TlvkdtS3L4z6nto17S4ITa8nvbh+eko/oeuSBAePCH1M8IVt9xFVmew/sh/RFpN+P/adrg338bi06wPKgCGUFpB1v7YFeUd2+WLDVB+6xOivTP7lgact+gVtG7NSWwzl4S31m4sBev/5BoKLdIwo1DP4eXrzmS6KlbHeFkVWMXffrrNck3uMGUjdZfejoBoa6OLCi2kNV0XdtSSLn3SckFQ366omLFcnUqrbmIbtIYisejqpkt1hsiG7jx22+5emrKo5JQH0npxs6InQfgwkwSVKhMNWDt3DNrVpK7SgfVwn0C45QNRvpqoakNFuGyH3qhfXEbO6CLG+7POeLPT9qnz3om+Q6k/bE6BMo37xpZfw1uUrUlmZ3qRc6G7tbOMaC0wwFU4IPT6+DIXYH2iKuKpRaS2haj9N31IFp6STW+VuT6v0FDz+zQlOepBpRVI379fjO7kptjGySErITSMAfMTUhWvCSB82lB3p9zpW+ZymXU/HHK9+zclQfMvMs7KWqr/qdcbfqc/cXKsrS6EnFjAsxR+VHj3MTKENxn33XcDDD1w0VY56q+/rF12fT0apgf+xEDFJG+jH5n2jYzK3aAqvEufupdxvDvNYSgRal7Uu4mnxmiZqG2PykZ401O5oBJb9+3qQ+/nTRW86b3rK5/5x/uD5+B1P3U7Hp/RYQoZ1w7uOEU7yDOfqlLBN72n4uWVEof/OT7Vs00rvy1WhRjAlRYNsWNu3QeXdn+2Qz4/9bIhL+uyHOA7J6IN4HUy334/loGl2AYOSmEoA9dt/ToaLINlTdHVQtYKcfcwh7c3FBQlDLViSkOPmIL9IUoJei5Iubgpfa58+e0lbcKJTOi3PowWeeHpv2/tnfiNjDFCPVvbNdf43C1SGz1XGi2Vx4iCU03FFx8oubvYikGZXofO9YWqqah/7000Gm7a6ZnCQdO/7ilyd7Qr3124ks6mAVf2rLycTZVhNFKtd+5YPGlHoDdY3HOyZ6JE8yrH2ZYVKh21XsLOz02pAPDp5BiOzDyoL+7l4mGWXNM0BkXpwNFKlrV6nvtLNFO8TCSFr7chx0BRuVX374lGFA/1mkMJD9avGQUs3srtL06yS7jrkUF681NSgJkZxXaYfzwtTaRfy8T29t0QEZNeRjmHSXZzwTj3+u02qnvTvyMUDDGmPcTq/KM77x26J2PcRfANVxNI1icY0cmwWGFrUeP75F3Dp8mWz6ChRtRm2p1rsj0XLyonaE0iVdmubtHTwts3YQzNPFuJHq+Oz+m5ScSlxTVfU0Ap+2gatWCyMCtTkKNozqMdreGTcYG2FpE2BMiO5SY8lt4TT5xKvtx+BfeRm1/BsQXCc95GWfvyHyEFtTvKPk6Gk5JHHpK8Jl7YcKi2d+DAJ0vFPvfSbvn4YUi+26apBjqxyWN+cC6IMtC7j4lOSAzrPJhKX6g2lpCY9omoZgEh0apGaGgt6tLFIRjXDYjGTlHX634jpdznG6Y0NnDu1vm8x4hXdfK7itap9mDMUaZDbT749sbRsvarfPZzcTAb0fdPkvlm+n75sIaqB3vKBbhm5uW8O3kdQDB5X8oCORm4Ovj+4JDncdXaZ+iDtsLV+SjsZ+dCd0hbnySWkKUsHGqKt12UBf51JQknuLl5ZdhgLZdI/LXkWffx3U71p2U5yuzQFPj1nqoW73umS7xxCbvZJ1PuJy5TC6rduj0JuOsGm17Ufel0OHOwj6b05Yeh9wv7m3XLfsxqOMPuPc2hokLb7hGRLA6j93z2k76Uc6Q3IK7nzwWEOHHWg7FGc/OX9wZV9HuIfvFK9D9sd79I9/XMedetI5soL48P6xtTH8Dduz1L8SQlOid2XqKiUSLQ7sgWPHjh9hj25qW3O/rbvFh2H/pdpi+EVcAOtO93gtPItEUr248u+VuNj7qFDbr+4l3ElXah1JH7f7jWt0CnV60BpGPbuUfZZ2yDkqaQCe7foGTx3G38EC+8yvsAedEQVMA37zv6WJt6aplTls2URiTcuXcLW9rakVAvJKItcLQzFNC4SFxLw838kHtnC3KlfMs+VeHTPQIInqVyJZ6b4aJp3HBcEktYlCwT1X3NfKz2GqTWT6qLMQ1PVjgPR31evhLhxk77RJ7oMA2vTCrV7emt/kD5hxYX47GQzlvGKxC6Lzid41vkEq08nSU3a8PAzxIwVdM+fOSWXpKnkTqrqYtZ2NIxMtBE9UZJ2TSLxSRwScOn9OnoHyTvjhn3RuGy8SpS5yaX5en7/+LI8Q3IwJhxcaMsdm0wsJVW6kfKQ6/K+M5xzUyy61uKkg/UdGTUHsc2QtPS/7zuegzBQcl4P//4+kjG/O/dgnh52Y+fvXRGWkA9dW0nV68k9pYTrkKja33f2n/RAfNXdczIYpfjtU2TaPXakn2vTPY5OBAgH4olkBhGCM6HRTIGg46HPmT7f2BzYD5RGEvXij+Gz1alK56QD48ggvvS20o/Vdp0JLtfjLfaTR5pGnx4rfU6m2+v26VJVr3WRG26rLesPw2tP2+RwY2A4Vg43Q9K/y7UfQm7605HP6E7U/kMnfVI37HqfyAMxh31TD7U/dvZHmZKbNxrv+zh5GNMmQ5qHK8n867fSbRpoQ7ruZmcqujn8unpCVQk8HxNt81NOo7YLw1Puj3N7nPe1qyUbWsva4LAtpOPGgefe/WKZqt3HlGRnPTlA30Y9oEue6ZLwXGs5aJflf9xIffPNN6U4EOOXLssjuU/GIV6Qyu/Vs2J8U5YbrNywdN9Upp8zk8RT0fl7buLKxqx5SIuVjljsUOGZYZKvAqMJNliouGwlpV188NmmpSClEpxBbt6oV96evx+i3EzzPoZ5INd/fwEz/MEsPDdvz+O684/qi4HhTzca7tSaXcVfFrjQhQIHK6+21xcUcUJUFwzdYiMpNuE+WP3E3e+S+0CfDviHBRh3PrpxhYFAIBAIBAKBwNEQ8MJyuhDcT9r5EfYpllzxnATmaZDeFynoDfOd5PTULScuuwroViTB32u1XPW08u8Oj5suCt7OxcFR4hePYTxW8U1bj1/SOCb9bBq/8DweE0X8crS2HJ8KBAKBQCAQePcg4PFLOi+nsUy6lk//ncYsR41fPD5xKx3GM+l/qb1OGuN44aA0hnmn4pd3T8u48Z3eenIz0tJvjPo9/Inh4sAHIq9qKRUVk5T0lMT0f7siwhcNveKzJzj9eF5508+r5wty8x5uYnFrgUAgEAgEAkdCYL9KydU4y5QZTiIOFwY8jac1pxVAUz/NdEGQkp3DxYEvCvzzy8jN9DqGi5cj3fIJPnS9+MVjjmXxi2/Q8m8kNz2WcXJTFJ5WJdzJzJTcjPjlBA8tvhoIBAKBQCBwDyKQZP4sSfG/0casxw9p/JKSkOkGa2edYxuvTnayQFdKbIq607zE77T45R5V4qMvAAAgAElEQVRsAMe+peyfsFq6+1cl1dlU8K++GDfz9wvtHH8we+rYF3SnfVESr9+maul32r0f53qW7bAMCU4P6lPS0v99GLGZfjYlSofkpsvXU8XmULXp93XY749z3/GdQCAQCAQCgUDgTkKA6fSegtmnYXqhj4MpU9dTPPBvQ5XCsgXBUMnpBOdQqXnYwmCo1HwnlJses6RxRLqh6jGMk5Ypudmlq5uneLqB6+rNoWrTPS5vJn7xa7yT2ltcSyAQCAQCgUAgcCsQSOMXP94w1XtIcN5Itcm4wwnOIbnJWCXdtE1jF491PAYaxi8eH/kG8nCT9lbgEcc4OgJGbvZ+Ker7cMz3aCEFhSIt/ehP4B785JDgTMnNITHpKghfHPCnp3Wlqof0c8tUm66G6K02rSiApeLt94TrQQ+C8x5sgHFLgUAgEAgEAp3v4dBTK10o8N/LVJuudvCg/bCUdC4APNBPU87TNPR0EeGLi3SR4QuSfRXEb1iM4fY84P0qyt6XcBi7pBY7h6Wqp5u2qXLT4xknNQ/GL72NQB+jHDRm7P0Xbw8WcdRAIBAIBAKBQOCdQ+AG3sCHxC8et/C6hxknHq+k6eVDq5yuQrr4bPYxTkpuekyUxi9ObqZx1TuH3bv3zKHcvMGzD+XmzXeOZT6XwyB+mJq1LAU9/R3VD+l3+Ld+QaAVflNPKydUD1uoBKl58881vhEIBAKBQCBwdyGQKh2GG4+pysGD8TRQPyydy4nJVLmZLg6GaVzpYmJIkqYk6jup2vSnuix+4e883vBYJvURTzdnXc3pBGaaoj5Ufy6Li4ZZJ4ddz93VCuNqA4FAIBAIBAKBoyOwLGtjWf2MwzZnD4tfnKAcxi9p1gn/7aSmb84u89dM45chofl2Zp0cHdV3xyc75aamn3sa+vF/hnLz3dFwbnSX6QCULqiWBfNpmvpQDZGme7nyIVVxDhcdfvwhuTm8nsOuP/1cDEw3esrx90AgEAgEAoE7FQGfz4YEp1/vYeRmuihYlo4+VD6k74cqzmH6VqrYdKXm8DqGi4S3G9+jxC9pUaBlKs40rkk9N08av3hsswyTiF/e7pYS5wsEAoFAIBC4HQgcNp8tS0X3mCFND19GbqbxyDCjZJimnnprLstcGcYvadwS/MHtaBFHP2b2T56+3GWhJ+aagJpu3vRPkpv/aXhuHv0J3OOfHConh0TnsNCQFxxKFQ5Dv01/PyRKh9VIlxUHcLiHuz/LlJwxON3jjTNuLxAIBAKBexiB4eIg9YNa5l21TLXJ3/mCICU6lxGaKbGZqhyc0FyW4p4Srcv+/U4+nmUqSo8rUiVnquJMs0rS7JN0c9Y/48dKU9aHcUsaQ0X88k62hjh3IBAIBAKBwNuFwDJycxi3pKTmMD3cyc3hhur1CM5hXLMs0yT9XYpFqiC9Hka8r+AXbm8rEuWms5ii3Mwymv0Iq3mc9xeF3Pzp7b3qt/HokZZ+Y7Bv1FGXEZw8appmPvy3B/upl1X6GU9TTxcHaXEhHv8wcnMZkRnk5o2fc3wiEAgEAoFA4O5BIJ2bPZhO1ZzpwsD/nfpIHbY4SInLofrhsBT0oaLCjz1E80ZB//D6T/o0jhK/DOOJNH5ZFrscFr/wXOlmbcQvJ3168f1AIBAIBAKBdxMCQxIxfT9Uay7LPPEYZ1kGSpqyPoyFlh37ZuMXjyVuFOe8m57n7bjXUG7eANUgN29Ns7uRgtNTvFIl5zDtK60wmiodhl5YfO8DSF+FdL8p8TIy89bcaRwlEAgEAoFAIBC4sxBYFkxfLy19WWCfKhaWpZunConDCgalyotl6tE7CzW9mhspONP45TBF57IK6Wm8k2aiRPxyJ7aCuKZAIBAIBAKBdwqBYQxzo/jF/z5Ubi7LKjnMPmdZmntKpg5T5N8pbOK8+xEwcrNluUxVbJ7wp6alh3IzGtp+BNLFgQfuQ2Vluig4TMlJ1UOaFrYsnSslNG8mNT2eWSAQCAQCgUAgcK8hcBixyftMFwjpv49CbqafGaaup0To8Bx+3mU/70Ts083Qw9LGl8UvKXnp5Ca/PyRA05gl4pc7sQXENQUCgUAgEAi8UwgsIzaH8Yu/H8YewzglVW6m2SmMYZZZ59zt8cs79czeyfNm//Tpy5aEnnCbbrXpXOdNvA/PzXfycd655x4uDq5HcB4W/A+row8XEynp6ec7TLnp579zEYsrCwQCgUAgEAgEbg0Chy0OlhGcywoKpX5WQyVEmvp1WPr5YQqHoXrz1tztrT3KUeOXYeyyzHrnsM+k8YvHJxG/3NrnGEcLBAKBQCAQuPsQuJkN2tsRv3iclP5MY6e7D9F7+4qV3OwKB6nn5lHeq8Cz/7y/v9DOo6DQvd1mTnR3hyk4/aBpatayRUC6ABimoy9bHKQqCz9HpKSf6BHGlwOBQCAQCATuQgSul5rugbpXAE3VDssUncO/X+/9sgWBw3c3eU8dpuBMY4vrbcIO4xdPZ0/jlNRWZ1n84sTnXdj84pIDgUAgEAgEAoFjI3BYanpKNKbqy2WZKYdZ5two9kkvOk1NP/bNxBdvGwL7lZs3Xxz9QFF1UW5On7ptF/x2Hzg8N28P4h60e6CupHor/y3zzEwXDMsWCDdaHAwXBEFw3p7nGkcNBAKBQCAQuPMQOAqxmRKcw0WBqyFSBWf6O18YpMrNoSfWEJW7idhMrz3dpPV/816GKeXpZq3/m8cZEqARv9x5/SWuKBAIBAKBQODOQOBm4pdlMUhKXC4jP4fxC+86jW+WoXC3xi93xhO9vVcxSEs3JWaXhn7z70O5eXsf2L109KGK0wnIIfG5jNgcpqAPFQ7L3i9bnNxLeMa9BAKBQCAQCAQChyFwowXCMnJzGOT7wmDZ7/37Q1LzsJT0u/lJ3Uz84pu2aVxy2O8Oi4MifrmbW0tceyAQCAQCgcBJEDhq/JLGKIdtti77/bspfjnJc7gbvivk5k1daMbSkck3Bu+p3Pz9UG7eFKTv5g8PFZRDYtMD/euZ7N8ssenHXIZ7qsJ4Nz+XuPdAIBAIBAKBew+BZWldHtT73aaBf0piDoP/VO0wJDCd4BwieC+pHd6O+GVZvHJY5kn6+3sJ53uvF8YdBQKBQCAQCNwsAhG/3Cxi787P7yM33XrToRi+PwpE5yMt/SgwxWcSBFJCMSU3u3ZoqeqH+V0t86ValjaWgh5p6dEEA4FAIBAIBN4tCBy2KEjvP/WRSsnJZf8e/i4lSNPjDMm5e5F0YzzB+7pe/JLiMFRwDr93o/hlGeH5bmnHcZ+BQCAQCAQC7y4EDlNtXi9+8ZjkRvFL+rllcUxsGt59bS37p89cbkWJ6QrME/4M5ebd1wjejiv24P8o51pGdt4oBex6i4PDFgJBcB7lacRnAoFAIBAIBO52BI5Kbg4JzjTYv94i4DCl5lFxu5OzJo4Tv/h9L8tG8ZhkSHKm3xmSoUMcI345asuKzwUCgUAgEAjczQgch9wcbrK+HfHLMF66mzG/m6/9xmnpN0hD70hRQyHIzbu5Odx5175MrXmjBcDwO7EouPOea1xRIBAIBAKBwNuLwFEWCGlwvozoXEZ2+l3ci6rMkzyhiF9Ogl58NxAIBAKBQCAQUAQOiy9ulKq+bOP1MOIzsL43EMj+2TOXJf7KMuBW/Axy895oGHfKXSzztBqSm3x/PUIzFA53ytOM6wgEAoFAIBC4kxA4CuG5LAU9vYcgNZc/0Yhf7qSWHtcSCAQCgUAgcC8hEPHLvfQ0b929BLl5AyxbZGizGjkJ4LZEnbUYFTWa8Tnkj30EbTkR8Wq83h4ElhGV1yMvg9h8e55LnCUQCAQCgUDgzkLgZryijrJICELzZM834peT4RffDgQCgUAgEHh3IHDS+IUoXW/jNTZl7912pOSmW266gvMm3zs8PFAoN+/dxnIn39lRSMyjfOZOvse4tkAgEAgEAoFA4FYicNTgfzh/xsLg1j2Fo8QmR/nMrbuiOFIgEAgEAoFAIHBnIxDxy539fN6pqwvl5g2QD+XmO9U0b/15Y3Fw6zGNIwYCgUAgEAjcvQgESXl3PLuIX+6O5xRXGQgEAoFAIPD2IBDxy9uD8912luyfPXOlhZRL99dNVhAaVBQ6387w+3tP3W04HHq9QW7eM48ybiQQCAQCgUAgEAgEAoFAIBAIBAKBQCAQCAQCgUDgHkNAlJu38p7ONzP8/jTIzVuJaRzrxggc1ZvDPxe7PTfGND4RCAQCgUAgcG8hEOnld+bzPEpscpTP3Jl3F1cVCAQCgUAgEAicDIFlGQyxnj8Zpvfit29auZmxwE6i9GSjShsbPTf/k1Bu3ottJe4pEAgEAoFAIBAIBO4RBBi7xcLgHnmYcRuBQCAQCAQCgcC7BIGIX94lD/oYt3nrlZuRln6MxxBfCQQCgUAgEAgEAoFAIBAIBAKBQCAQCAQCgUAgEAgEAoGbRSD7589eaZ39vhU/Q7l5s4/gGJ9vG7So0WQNMpTI6wLIgSoD8rZBTqOBNucbNBk/qVrbHBkK/v8GQNbqf/FaigARq1GhbEs0WQ56r+ZtBWQ1avlGgRIFgQwEA4FAIBAIBAKBQCAQCAQCgUAgEAgEAoFAIBAIBN4hBLJ//uxlySr3MkJZBhzpvX9u8DPIzdv/JJuWpGUNpdwKNG2O3B5gXdeSZlbkuVwISbpW2Ew+4xxoaSvAf/O7+vt4LUGAGDcNkOeo8lJqbpWCmTDH8n9Ca+YkOOMVCAQCgUAgEAgEAoFAIBAIBAKBQCAQCAQCgUAg8E4gsFS5qeymemmKH9NNvA9y8/Y+RtKRJDdRtyiEccsxAzCqW1FmUlXY5A3yrEZRL5Dt7QE719Bub6Oaz9CS0Mxy8H8Z1Z3xWopA1pIUztGcO4P81HkgX0E7GaHJM1G+Fm1L3lP6SbwCgUAgEAgEAoFAIBAIBAKBQCAQCAQCgUAgEAgE3hkEeuXmIUrMhNt0jvO6P4PcvL0PsqJusAHKWlPK2zxDnbfISUST2mwWaDcvo7n8BurNy6guXUK2eRWj2R5yLCTZuiZx1xai+ozXIQhQ4ZrnWGysY7R6DpMzDwCPP4bqwgVgtCop6aKWDX44mlAgEAgEAoFAIBAIBAKBQCAQCAQCgUAgEAgEAu8YAqLclBzbPjFd026P+f58E9XSb+fTpDJT7DKbFo2kRmeiIKzRIJtfRvvKC6iffRr1a6+i2ryCamsT+WyKcQaUowxNBlQNyU2SofE6DIE2owKWMtgMeVNgcu5+VI+9H/nP/QLKhx9HPjml5HDww9GIAoFAIBAIBAKBQCAQCAQCgUAgEAgEAoFAIBB4xxBIyE3nNN1983jvz7dBbt7up9m0DVhSSEsEkXxrUW9eAl56EvUPv4365Z8Bsz1kbY2MMk+rGyQumxmT2VmAqAYy6kDjtQwBkpssyLS6aFEvFijGK9ijYvODP4/RL/0K8vd8AChXNTU9XoFAIBAIBAKBQCAQCAQCgUAgEAgEAoFAIBAIBALvCALZv2C19ESpSbLsJO9DuXm7n2OLqmFqOVAWJeq2RrnYxfxrX0H7vW8hv/wyiqbSQjdZI8WEpASOE5wiR8xR5w0aKaser2UISFEmlCirBrNqjsk4Q1ED08kp5J/8HEaf+QLqjftEERuvQCAQCAQCgUAgEAgEAoFAIBAIBAKBQCAQCAQCgXcGgf3KTbmGRLl5jPdBbt7eB8mCQA3TylkSKGuRz6+hfuEHuPwnf4jTm5vIixZVloGFvtuM6kxW/G5QFLkUv+F3WQWcqdZFGEYe+rBIBkst+XwFe3WDclRjXE9RE7cPfgzl534T9WMfxmpgeHsbfBw9EAgEAoFAIBAIBAKBQCAQCAQCgUAgEAgEAoHrIJD9i+eutOq/qIpNKtaO9d6+x4JCv7f71D0DOpEhSUiRY9aWqLMWo6JGMz6H/LGPoC0nb693ZdNIRfSK+dDVHOXLz+HK//Y/YVy9gTrPULQrQEbVZgtW/M6Zlt6w0JClsecFMqam02mVf4vXcgTaBfJ2inzlPGazDG1RoSjmGKNEc+oRtB//PFY/+2tSeT5egUAgEAgEAoFAIBAIBAKBQCAQCAQCgUAgEAgEAu8MAl1aekduOsl5zJ8Xmhl+by/Izdv2OJtGiEkhNzdfQ/mVf4vdb3wXozxDVbbIWDFISkSdPOW8alshTMuiQLlo0BQZ8prnaFCvTlC1NbCoMM4K5HmJRkjURshe+XfWohiVYt5a1bVWdm8qjPMRyjZDVjXI8gI1ixzxmrMcNa+8aTAqS4yQoZrPULcN8kmJPCuBWYZyVGDR1CgKKlHtfFUtufdZmaOhWvXErxx5S2/SGbKsxGY7w7gYo6xajDZOo/zUF1D/6m9jHMrNEyMdBwgEAoFAIBAIBAKBQCAQCAQCgUAgEAgEAoFA4LgIiHJT2DJXbGYkx47/PpSbx30UR/yeOaSSumxefQ67/9f/jPGrl0WFmY0yqaROkSbVtyd9lUxfR4u6zFG3LaYlKXCgnNdgwZ2iaVFmGbIiB0sTkXDMMzpVkgQ1gpGp8GWOtshRVEA2a4QIXWQZFlmDvNT2VrQNyrxFWzeoaSjKNHo5byNkZ96wieZo81JI08V8yj/Ld8fjMbI2Q13TX5QK5FthhJkja3n3eyjLCbazCmWTo2wyFBtnkH/y88DnfxujIDdP2szi+4FAIBAIBAKBQCAQCAQCgUAgEAgEAoFAIBAIHBuBJC1di2r3aek3+d440SA3j/0sjvRFem4Kebe3h+on38X2n/4bTGYLSUXPSDF6+W5JQz/ZK6PrZGE2rLMac6a5jwpMSFjy3yQSWbmd5GNRoMkzzNtGiM4iKzBuMoxYbRwNFmWDvFU1ZFmMUbUVmGDfjuhtWQGLGmWdoc1zIUNrkuw8TquEYl7RRLRGW9So5U4b5KMRqqZBkfO4mbC6pF9JSp78xXvjIadYKVcxKzO08xrjNkd25iKyT/wqyl/9O7eERj35tcYRAoFAIBAIBAKBQCAQCAQCgUAgEAgEAoFAIBB4dyKgyk2vlm6KzZO8Px+em7e1JUnaNp/TpddRf+vLqL/574XupKIxr+dCMPJ/t6YQeiZqyYz+nYuFEJ0L1iUSIjFDISpKpprX4u9ZMO1cqMoWWVEKyZhJGrtISbHgdZY5RvzeYoGSaeQFicpayVKmnfMnf2cK1bxkWnuOpma6+gxoZyjzMYp8TOoTC15X3iAriELF3HbkDf928peSm3OsFCuYU3065zUXyO9/BNmnfg0jqjdvhUj05JcaRwgEAoFAIBAIBAKBQCAQCAQCgUAgEAgEAoFA4F2JwL60dE9HP8nPIDdvbzuiKhJ1Bbz4NOq/+lMUz/0Ai8kI87rFuK0l1ZvkZkEC8oSvFlSD5qQWkS9mGI0L7OQ12jZHUfNvJVqxM9CiRSMhJSs09NosR4CQm6TK5QhMcEdBrpJp5dVMypGTIGUqPQlMkpvtYoFRDiyyGhUFmGWpzVFuvEJdzJGDld5HaJtc0tgp8qRglccX9SYLKt2SF49YY9KOsGCafF0jq3MUT3wYo1/5W8g/+DFedrwCgUAgEAgEAoFAIBAIBAKBQCAQCAQCgUAgEAgE3iEEsn/Jaumu3JSEZ62arpK0m39/ngWFolr6bXuc5PiyaoH2J9/F4kv/FuVbr6FeWcWsBiZZg0VeqaryFpCbDT0usxw5i/fMFpiMx9gsKrRSYMiqr7cUTtZCMBYjpqVTt0kV54gMJfKmEP/MqqhRNDXGOZPdK8yaWooVkSBlujrTz0mEVqxSPoIoQNkE87ZEs2DV90JS3+uc52rQZvTmpMenprrzc/zJtP0mX5wYf/YCsq5MgR/VwDwjoSp3hvLnP4XJ574I3P/eIDdPjHQcIBAIBAKBQCAQCAQCgUAgEAgEAoFAIBAIBAKB4yMQaek3wE4K1GS1pHlnbYk6azEqajTjc8gf+wjacvK2ZibXvN69PTQ/+BpmX/rfUUz30BZjtPkKsnaOtqA3JbRq+olfTHfPUTMNfLSOtXMXsXV6BCaYNy+9gmxvG2Omo9c1qoKVygs0VY0RRkC+gvl4DfmFiyhPb/CCkJEkrWvU29fQ7u4A013Usz2gqUQjSgFoRcHnOEczrTDBGOPxBqqVDdTnziFfP4OsLlDmFdr5FvYuvYxiPgXmC5DTFSKVlddV5nmil5KbDZqsRFk1mFEtKve4gvKTn8foc19Etnom0tJPhHJ8ORAIBAKBQCAQCAQCgUAgEAgEAoFAIBAIBAKBkyFgyk3XabpS8/jvLzQz/KNQbp7sqVzn22JfefkKqm//JeZf+z9R5jTCLIF8grqdieqRnpgkCk/6ysmPrq6huvgI8kc+iNVH34/6PedQ7G1i90t/juaZH6Osp1I5fc6UcJpyNiOcOnM/cOFhzN7zHhQf/iDGD7wHGSaiB27ne6hefw149SXgZ09j8fJTKLbfQNY0WGQTlPTYzHJM9yqsnnsIo0efQPvoo8BjjwEXHkLbrqFspmiuvIHdZ36M7PIrqF97EXjrDYxme1LkiPTqyV9M76e6dIxx1WKeMwW/wmj9DIrP/kfIf/kLyEkon/xEcYRAIBAIBAKBQCAQCAQCgUAgEAgEAoFAIBAIBAKBYyLQpaV7OvpJfwa5ecwnccSv0X+yeuF5LL7+p8DTX0ZWjDGuR9idtUBRI6e6kJTbkdLS3X7ALQiY1E2OskRejjE/fxrZE49j4wO/iOyhj6DGOnZHLdabGao//D+Q//AbqOtt1EWG1ZqVhkpcO38Bp/7m55F9+KNoVs+iZTl0rWEuxYlEU9kCo6ZC9ubz2Pv+17F48jvINq8gR4liwYT0HLP7H8Dpz/wKio/8DVTr59FiotXWpaI6UItIs0axuIbdH38H0299FeOXX8BKU2MhrOxJXw1aptiT3Gwy1FLhfYrxxYdRfPZvo/3YZ8T5Myw3T4pzfD8QCAQCgUAgEAgEAoFAIBAIBAKBQCAQCAQCgeMjIOSmf52OgkKM2etG77uq6sk36LkZys3jPxDh/uiCykriGQlBSZDuEWa29A//GtWX/xh7b1xCXWVYHVdYFCXKGqgp7aRX5Q0uIQcLA7Wo6FWZlyjbuaTbb7cN2vsew+pjH0X+0V9G/d73gS6Zo5YelyWKkhXJC8z+8N+g+fFfo6330EhSeYbJ6joWP/9JrH7hH6BeWQOaBYp6B3N+t51gtR2jLjMsylLUl2U2Q/viy8BX/hzzn/4Y02yEFeyKZ2b7638fq7/0OeRrF/X+6xpNzTTxFkVbisfntBxhlNcoMMPiL/4d6m98Ddl8CiaRn/TVZi3432Sao5nkyPIMVbWH+uc/h/Gn/zYm73ksUtJPCnJ8PxAIBAKBQCAQCAQCgUAgEAgEAoFAIBAIBAKBEyJwLOWmk5o9+akKQL4P5eYJn8ghX2+M4sxI8H3nrzD/8p9gsXlNKozn7S4W5UgVhvwci/zc4DLavEGdAU1TYJyNUM5naKoFZucuYu3Xfwv5Bz6Gev0sUFCfWCFnFfR8FcACeVNi/if/KxY/+QqwWKBsJ+JLScJx56O/gI3f/l3kow1Mn/oRFj/4PkYvP43x4grq1XNo3vtBjP/+fwy068iqDFW+wOwr/w7NX/8pynpPKqxPxheQ/Tf/HbLJWZFo1nuvYP7Ud5B999soLr2E3VPnsfLRX0DxN/8hitEKsqpG9cO/wt63v4Tq9VcxoazzpC+WcCeRypT/EXEiQbvA6Fe+iPGnvojs7P1Bbp4U4/h+IBAIBAKBQCAQCAQCgUAgEAgEAoFAIBAIBAInRCD7l89fSYuju9nmsX+eb6f4RztPnfCy7pyvv50FhVytObx7Emt8SX3yvR3Mv/XnmH31z1DMaxTFGPViS5SbkzZDw5Rs5eWu+yJZSnKzzQqMshyTRQ00LbbWz2Hj7/w91B/6RWSjESY7V4GtK0Jy4oEPAvkUWVVi/sf/Cotnv462rpFVI7QtiwXNUZ29gLX3fgzttMbe5efRzN4SNWVe1yjLFYwX68Dv/EPUP/dxJSZRofrKn6L6yr9D1exiMV7F+vg+TP6r/xa74w2UVK/+5JuYf/svgVeewahaYJdK05WzWP8v/gfgNIsMZahe+Caqb/w/aH/6NNpsfAsaEJ88X1S2tpjXNdqixMoX/x7GH/81oFjXc9yIRb4FVxKHCAQCgUAgEAgEAoFAIBAIBAKBQCAQCAQCgUAgEFiOgJGb7r1IVoyM1/Hfn29nQW4es7WR3OSLqej+8t95bnr25ivY+/qfYfq9v8akLZAXBar5NTTFGCOKNotcPpoxPf06L7pFkr6bo2H9HozqCpOywLV8jMkv/BKKD/0CsukU1fPPYr67jeKhR7D2md9COwayaoz5H/1rzJ/9FtrFDGKkmbcYo0JdlMD4IsazCphfBsoZ5mWBeZ1hXNNs8xRWf+sfoP3QJ9GubCDfu4zZl/9vzL/9FeRSBalEcfYBrPzn/zXqlTNghaT2B19H9fU/R/3SM8iyGtnKKhbjNZz+L/97NBtnxYdz8fy3Mf/ml9A+84x4YZ78RTBbNCVxbTCtKxSnLmLlN/8uyo9+CmgnyjbfilOd/GLjCIFAIBAIBAKBQCAQCAQCgUAgEAgEAoFAIBAIvCsRyP7H568ofyY1ZdTncdl75Tz7vzsHOvwZys3jt6MhuSnvBfNeHtg8/X1Mv/ZnWDz3E4wyVvBugGYOZCNNHafCss2QGVF62NWMpOx6izkf4KhE1lQoshpV06JdP4X87AXkJCOvbqItC5S/8DGMfuN3sShylNUI9R/+a8ye+hbaaoqi0bZR5JUUbl8U6xhXDUazbdDbs5qMUTF9vlhB88GPYOMLv4Xq1EPIyxLtc99D9dUvYfHck+qnyRzwtdMof/t3kT3+IRSjU8jeeB7V97+KxY++h2ZzE9nGGdQ/92Gc/sLvirdn3i5Qfe0vUH3rr4DNt4ycP/5z0G9KbXfUku7fYlY3mDz2ERSf/yKyJ/fDOHIAABlISURBVD6MvBmrOjbIzZMCHd8PBAKBQCAQCAQCgUAgEAgEAoFAIBAIBAKBQODYCPTKzUPYSiU7e0Xnjd6HcvPYz6IrHCS6TeEeGy3w5EpOFgD69v8rCsXmrTeRtyWqdoYyp3CSqeFzNDmJUJKb17+Osm2Qty0dNFFnOVqeo1lgXBRo6koJ1ayUVPV8fRXFJz6J9jd+D1O0WKWn5R/9K1RPfhPtYgpKP+s2R8Oj5S3afA05U+nbBcoL55A/+kE0Fx5BVU6ABx9B8TCL8YxQvPUqqm/+ezQ//jba7S3MiwJlm2GSF8AHP4Hs1z6P4uzjStpefhn1G6+i3ZuhHq2gec97MLnvCWR5hfmrT2Px5b9A9vSPULQV0Jy8Wjq9GlhQKMtzFG2Gqi2w8vHPo/nkZ9De/zBGrN5OoWmQm8dv8PHNQCAQCAQCgUAgEAgEAoFAIBAIBAKBQCAQCAROiIAqN124eQt+SrX0nZ+c8LLunK+/rZ6bdttObqqEVvLUNUW6rrH4qz9C9R/+Etl0hqwtMW9nGBcZ8ooqzjkqem4iZ5b4dV85ibusRdVkoN1mUZTI2gwjkqPNQtjVJitA8Wa2Nkb+8U+g/Fv/GWZosNrkqP/4f0Hz428Ai6n4djb5BItmjjHTt4s1NCROiwzlE49j8slfR/b+T4jHJ6+tqRfIr22j+d43sPjR/4f8yqvIMMYCI4ynM6yUc1QrFzH99Kex8jd+A+XZC8yFB8Bq6QUqXnuTizq1uPzK/9/enT7JdZV3HP+dc2/3dM+MRx5ZYMvyIrykbNkY8MaOsU0gKwQTQwypVKqoVCVV+QvydxADeZEqUkVeAEmFxVRBwAgvEFveBBgkgw2y5UV40VjbdPe955zUc273SHLJ1ky3PBpG3+OSW3emb9/bn3P15qln0eEd2zV4Yqf84gHrkJnL1CddFh+1TNKpKNXOqfAdtW/5uOpt1yjNbrA7bdptTn6pSW+V8xFAAAEEEEAAAQQQQAABBBBAAIEzVmCpLP3EZefDMvSlqvWTH5O5Of6zlLMFm7zLJmZmpePDrE0b3FP1+qq3/5e08165aNPp2wq+r1bhpL6XLyr180Ahl7MNT7YsgBecBTFdHirUCoVSHWTDhmJpN1LIxZiDm+6a6zR1y9/l9potSYvf+XelXQ/J1Ys5c9OlThPctMzJopMDkIPk1L7oEnVuuFXFZe/KwVS7txh7ql58RWn3ToWnHlBhWah1qRClot+Xsz6ds+dosO2d6t7wUbXnz5VcGKazWsA1NO0TYqXy2WdUP3q/+nt/pdQ7kKe2J3vrhMtsap80W0UtFoW6xYyKT9yhePk2pbIjL+taykIAAQQQQAABBBBAAAEEEEAAAQQQOJ0CObh5Km/AMjc/TebmWKRRVsrt5HMp+rDHqf0lJoUYVL28T/Ge/5F2PZwH71hpdyqCLNky9aSyFTSwK48+4w3vwrphSrGIci3LdgwqLWGztghjoWC17nKy8vVipit/1fXyH/5czsi0ivXF735Fcfdj8nVPMQal2u66Vtd6bqpUbT+TV3vLVrWuvE46b2sO1KbOjOpN81p0Xc2kwwqP3avw0A75ffuUrMTcysDLKF17s2ZueJ+quc3ydS138AXFwwflQle+duqf3VHaeL660cm9vEf9X+1Q+uWj8i+9qJBL8ydblvwZfNKGQdKhUpqePVfuE5+Vtl4m6wzq8h8SNydT5mwEEEAAAQQQQAABBBBAAAEEEEBgMoFhcLPJF7S8wSZncPzjc3Jw84nJ7moNnb2aZenRwo0WmLT+lVYy7qJaqZDrV6rapYqdP1S94x7Vv9+3KkK5D6eVgM/MaurqG1Xc8hlJIfei7H/nK4qPPyZVtc1bzyXiU76v5KP6qaMiJBWhVmgVikWpoi6kVldp6ybp5ls1NXe1VJQKdV9xx/cVHvqRYq9SGVuKF82q+zf/Ihe7ii2vtO8XSg//QNWuXyn2vYr2tPxlG9W69R/lpudz31C3/0XFh76nwWM/lo+TBzeTlcCr1nSc0eHiiGYuf6/0wT9WOG9zzmgtbVK9ZcdOfqlV2UsuggACCCCAAAIIIIAAAggggAACCKxHAfeFPfubWujRGsU2l3k8mkM0ejuZm+M/JsGKvq2kXEUONNskdJ9swE9QLLx07zcVdv5U4dWF8S+ygjOXE9z0g34eOBUtwOgGClNOoZyR+rWKqlLwpeQLlSHkQu7WdKHB1m1qf+RzcnNzuTeo2/Wg4oP/q/q5vQrTsyqu3Kb2Bz8nTbVzauTi3d9WePjHKvuH5b1X1QrqFbXmrr9N5fUf1OLsWSrrIO34kQb3fEu+6q/gW574rTm46Wp10ox6qdLMu2+Ru/5DChs3yXJrbV/y0CaCmxNb8wEIIIAAAggggAACCCCAAAIIIIDAuAKvKUsfjRYafdzKj5vgJpmb42xInaqcOVvYlPI8TCgpRq9YSL4+rN5dX1Pa/ZjcoDfOx6/4nOUEN/O09MKrcG3F/mGFVMu1zpILQa2iVq+0vp4tdUKhOFiUa1XSuZfI3/5PKuY2qowuDyaq7/+u4rNPqz53s7q3/LnKt71XVVmo8E71t76qeud9Si0LKHq14hGlUCleca3aH/2s3LxdL6ra+VNV994lHTy84u/62hOazM2olu8q1E7dv/ik/BXXKk3PNm9NRQ5EW4k+CwEEEEAAAQQQQAABBBBAAAEEEEDg9Ai4f92z3xLvRgO5J34lc3P8jbRRPnnWebImmjZ8Jykmr7qMai08ryPf/rrSnifUdMt889dygpuyAUDeyfu2Bqo06HS14dKr1HvuOZX7n1dZHVKvDKpKp05wGnRLdba+U61b/l6uu8EqvFXtelCDHd+X9u1VuzOvdNOtKq++WaEoVVk26N3/rdbD90qDRS2WSVNhoNhuK9x4k2av+7iK7tmyTp+HH71Hve13qbu4ODFOzpz1Ud53lTSr7h13yG+5XCqmhv1QnZK1ECC4ObE1H4AAAggggAACCCCAAAIIIIAAAgiMK7AU3Gw+YDgNfalMfeXHZG6OuxWm38A76+VowU3LanRSVUS1f/cz9b5/l+ILz8hZLfcqrOUEN2NtU4icpgZeqSykK65U6wMf0eKhAyqe/KX8k7s1eOVF2buKqRmlS7Zq9v03KW66UrFo2+ghhUe2a/DgD6RXF1QWswrvf5em3n2bnOso+aD0xGOKj9yv9NunFHsD9WanNfO28+Vv/qQ0f6GSb6lYfElpx3ZVP9muGOxqEy5nwc0k+Y40d5G6t39GfuPmJmPTtsem0o+m2k94KU5HAAEEEEAAAQQQQAABBBBAAAEEEBhPYFmZm8P5QjneZj02R+tExxtTX58+tHu8u1mDZ63mQKEcsjTjYUm6krfKZwVfyz30vwr/d5/C/pfzQJ/VWMsJbqrO89nlYyv30Jy64QNK192kvvfy+3+vYuFFpd6ikmWjFl1pbl7xgvOUfEelZaA+v0fhge+p3vWoNHBSq6P6ii0662Oflys3SqWTWzyo+PLz0sLLSkHqTU1rerarsOUS1a6l0kWlZ3Yq7PiB4q5dUion58nBTcn7KenyG1V+5M9UzM7LW7Q5Bz1tq/JcexYCCCCAAAIIIIAAAggggAACCCCAwGkSWFZwcyVl6xtTT58+RM/NsfczLkU4c0AwD2yKAw2+91Vp188Vjxw+bv7T2NdZxonLCW6mwaLdoErXkTtrTnHbNZr60Mc06MypCFFFSnLepr971ckGJVkpt/UWTXKvvKDezx9R+uUD0isvKKa22tbEcm5a7saPqXXltUqzZyn4lnxKKlLImazRtVTEkIOPKQSFF59X/bP7lJ54RO7VA3KWXTnpMneX1LLg5s1/pXTNe9TqzOS4pvXjtL/Y6CcWAggggAACCCCAAAIIIIAAAggggMDpE8jBzVN5eStLv53MzbFIc/NTy9y0BE6XFKKXVXpr0Nehr31Bbu+T8nVYY8HNI0qySegducKr2rRR5TU3qJzfrGJ2o9zZ50qds3LWb2UzeFKlzvO/UVo8rPTUbh3+7ZPSwj55GxCkQtOxUgwt9c47X/7Kt6s87wLpnLfmz/Ktbs5ktcTV5Cr5p38jt3BI/T27VO3ZJXdgYRh8PBWPdE6hVbvoyt3xDwpb/khlMZWHo8fc8zTJ2+AnFgIIIIAAAggggAACCCCAAAIIIIDAaRNogpvDoehLZeYnOx7e7onL0sncHHc34yi4aSXRCqpTqbaF0fa/pMVvfFn1S3uGFdGrNMXGWX5lkut01LrwUvmr3pdDexZ4rR65R2nv72Rl6dabMqlUirV8IdVFV535t8hv2ixtvlia2SgfhtXicSD3652KBxfkXnhe9aDXlNnnseNepQYa1IVCp6Xat9TZtFntLZuljecpdTZI3slZ1qarpJ8/LPf7Q0oH9ynERUW7eA4/vnFw03qa+lSYsIKLeSBSbgXgbFZ9U2ieUk6hVWv6LWp//p9Vz52rIuV803y/9n5v05CoSx/3cec8BBBAAAEEEEAAAQQQQAABBBBAYGIBd+eehTQaZGOfZsGdSY7J3Bx/Tyyc1sSVLTOwVkilWpVTsHLru+/SoYN78zvKU1F2Pf5t/sGf6VOpMrQ0UE99X8mXGhaYWw9NSw11SjFIviV3/js0fcffKrZn5KugyvtcZt9q/rGwEEAAAQQQQAABBBBAAAEEEEAAAQROowBl6SfBX/WBQvl+LMxpxc9OZZVU/eRuaccP1Vt8KQfeCno9Tv5Pxvp1Fk51DPJRKr3P7DGmZnCWd/LTs2pd/QEVH/6oUns6l8Nb2NlimrnbZh7stEpZtJN/Yz4BAQQQQAABBBBAAAEEEEAAAQQQWHcC7s6nF5L1esx9Hi1eY1lrExyTuTnBM2K9JEcj0y1/1kuuHqj/za/L/XqHYm3DhJrybdb4AsEFVUVfRSo15Tuq+3V+5suyzP4hRkVXyG14i+b+5C+VLrlaruzkfyBxWPGeq+ib8Ujj3whnIoAAAggggAACCCCAAAIIIIAAAghMJODu3LO/iacN1yjIudLj0XkENyfYD2sQkDej6fxovSxjfUTVf/6H/HO/UJEq1ckpNO0gWWMKJB8Ui4HKQalUe6WilG9Z5mZQDLWscWhqz6q38QJtuv1T0twWyXqKpmCj2mVT5K0zgEux6bvJQgABBBBAAAEEEEAAAQQQQAABBBA4LQI5c7Opw22yBi1zc5JjgpsT7OOo+2kaBjdtYno4ovobX1V6+mcq6r5icvkPawIBF2W16FOpq6qfpKlC0VVydV+lK5RcS4OZs+Wvfo+6N98k5+eaTqiplote8l7Jx2Fwk4npE+wEpyKAAAIIIIAAAggggAACCCCAAAITCbg7n95vFbnWynEY3JzsleDmBPthZem52Dnlqej2GlOl6u67VP3ifrlDr8pbGbRtFmtsgeiS7I8FNy0Fs2+BzdjTlPXfVFvV1IzShZeqc9Ofyl9wgRTasg2JsoCmDdzySi6qyD03ydwceyM4EQEEEEAAAQQQQAABBBBAAAEEEJhQ4LjMzWHTzaXMzWUf5zc2TTvnU1+3H9w94W2tndNXc6CQfWsbWGOTbYpktede0bI5f/OYjmy/S/HF51REK4UmuDnJExJcVO2i2ha0TC311VO3lMoo9VxHafNWTb/rRvmrrpVvdaXgFIuYg8o5uJmb09o+ENycZB84FwEEEEAAAQQQQAABBBBAAAEEEJhUIGduNkHMoxmbr3c8+vkbvc7Hvm4/RHBznI2xcGYzjTuotL+lUrIS9MUXdORbX1P9zFPyVV/+uC6p41zpzD4nuiDru9mu2wqxUCiCyiLJuZbCWy+Sv+o6FdveoWp2XjOhKTuviqDC+aYbao7lRzkbr+4oSz+znya+PQIIIIAAAggggAACCCCAAAIInE4B90Wbln5MtNKCN5McW1n6X5O5OdaeRiWFPKk+2fgaJRUKKarwiwoP3KfFxx+XXnpWRXXYYmvN3PScxRlVp5DjoNYPMv8mkt35+psQ5XytKTelQZ00KL18d0at8y5U67K3S5duUzW/KYcvp4O1AZBqH9WENhtX2yNZdi0DhcZ61jkJAQQQQAABBBBAAAEEEEAAAQQQOBUCTebmaA0zOMc+lkRwc/xtsa6OuQFq8vK5t2PSwNUqfK3i4IIWH39C+vUjcq88o7g4kK8twzMXr2sQawUrky69nI3yJrj5+huRn3OnojututNVddbZmtqyVe23XSl/7oVK3Vkl77MtCwEEEEAAAQQQQAABBBBAAAEEEEBg7QosZW6OMjYnfSW4OclmW2G6JWJa5mXTKiAUUqWBWhrIHzki/XaX6md/p97CAdUHj6isarW9BTRt+FDI51g/yJxZyDqhgGXEJt9V3LBBfstFmrroEvlz3qpog4ScZWrayCCjtP+zEEAAAQQQQAABBBBAAAEEEEAAAQTWqoD7ok1Lb+Joy2mpedL3Edwcf6vTcJyQBTddcM2mFNIRm+atqFaOeBYKISn2+0pH+iqqqNJ2MFi3ziTv7byo5JrRRKwTCBRe6rabYUGt2aaM37CtnaazUvMqn+Q0BR8CCCCAAAIIIIAAAggggAACCCCAwBoWcF98ZiHl8c/OpkDbUJWjk4VWemyfYwOF6Lk53o5XCjl8aSXpPrr8aomEueejomKezt30fSxGeYX2oxiUgg3JcXLF0b6Q493F+j8r9zZVVJkHBI2W5braKCezboYGdZhKv/4fBr4hAggggAACCCCAAAIIIIAAAgj8QQvk4GYOYo4yN0dBzjGPydwc/3kYDQXylq7ZVJfn8emWjJnXqEp6VHE+SrnNpejNYPXRrxgndLJ9yFFhhTSQd/b8NyFj2Sin1EAT2zyZIb9HAAEEEEAAAQQQQAABBBBAAAEETq/AcZmbowzOSV7J3Bx/Q5NN347DiKW3MUFSClFlbsXppMJJPv90ONG+ybgdTfC2M0eT7kc/G/9u1u+Z1pE0DEOZPkU1Ffw2ft4rej9qDqDW+iXgmyGAAAIIIIAAAggggAACCCCAAALrQuCY4OZSqqaa4OZ4xwQ3J3guLDpZh5x+mcoizxUKKaqd0zGdknMKKeQApreS6twm8ph0zWHaprPydVI3X3cjrCw9ykKcVpZeDB/3YVC5iRBnP888oQkeZk5FAAEEEEAAAQQQQAABBBBAAAEE3nwB9yUrSx9Fc4Y9N5dznKeqH/P+0bGVpX/q4O43/85X6QpWsGzDebzFC1Op4JJaRVBsz8tffIVSOXXK4oi1xdRCUmE74qXapXw9u0KKNujGLw19sr8fzdhMctaf81iT3J+TdUIBCx6PAvjyipa9mQPFTWSzebUflAAigAACCCCAAAIIIIAAAggggAACCKxhgRWXpdvAoSYw1Aweeu0xmZvj77ZVR1uA0g/DzTZAyP6z4UG5XD1H4I4NYjZhOFskaq7Q/ZjYbxPMN9pR2ubos5repywEEEAAAQQQQAABBBBAAAEEEEAAgbUpsJS5mTMvc9baZK85c/MAmZtrc7u5KwQQQAABBBBAAAEEEEAAAQQQQAABBNaPwPHBzROUmefMzFHQcxm/pyx9/TwcfBMEEEAAAQQQQAABBBBAAAEEEEAAAQTWskAObo4mqOQg5rDcfGmi0AqPrSydzM21vOXcGwIIIIAAAggggAACCCCAAAIIIIAAAutD4IRl6ccFO4+OTV/K4Hyj31OWvj4eDL4FAggggAACCCCAAAIIIIAAAggggAACa13AfWnvQrLBQKMBQZO+krm51rec+0MAAQQQQAABBBBAAAEEEEAAAQQQQGB9CBxXlp4zMldYhv7a9xPcXB8PBt8CAQQQQAABBBBAAAEEEEAAAQQQQACBtS7gvrx3IR1N3Gx6bk5yTHBzrW8594cAAggggAACCCCAAAIIIIAAAggggMD6EBgGN49mbDbBzfGPCW6ujweDb4EAAggggAACCCCAAAIIIIAAAggggMBaF2iCmxrORk/DzM0Jjm2g0G0Hdq/1773s+0tySi7IW7w3lQouqVUExfa8/MVXKJVTeeQSCwEEEEAAAQQQQAABBBBAAAEEEEAAAQRWV2Apc3OUsTnpK5mbq7uBXA0BBBBAAAEEEEAAAQQQQAABBBBAAIEzVSAHN0/ll58PPTI3TyUon4UAAggggAACCCCAAAIIIIAAAggggAACJxQYBjebwvQkK8K2IuvxjzcGytJ51hBAAAEEEEAAAQQQQAABBBBAAAEEEEDgzRdYeebmKPY5urfXHM/Hnm57lZ6bb/7WcQUEEEAAAQQQQAABBBBAAAEEEEAAAQTObIHjMjdHGZuTvM6TuXlmP1F8ewQQQAABBBBAAAEEEEAAAQQQQAABBFZJwP3bswvJxqU7J52KVzI3V2nnuAwCCCCAAAIIIIAAAggggAACCCCAAAJnuMBScLNxSGqmpY9UjjnO5ecnP7Zp6ZSln+FPFV8fAQQQQAABBBBAAAEEEEAAAQQQQACBVRAgc/MkyDZiKbkgb9mtqVRwSa0iKLbn5S++QqmcyiOYWAgggAACCCCAAAIIIIAAAggggAACCCCwugKvCW4ezcxsytRXfkzm5upuIFdDAAEEEEAAAQQQQAABBBBAAAEEEEDgTBXIwc1T+eXnQ0+fZFr6qSTlsxBAAAEEEEAAAQQQQAABBBBAAAEEEEDgBAL/D0wq2t190hXFAAAAAElFTkSuQmCC">
            <a:extLst>
              <a:ext uri="{FF2B5EF4-FFF2-40B4-BE49-F238E27FC236}">
                <a16:creationId xmlns:a16="http://schemas.microsoft.com/office/drawing/2014/main" id="{E63AA4BB-E370-463A-AD17-9C8075D65A0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2" name="AutoShape 2" descr="import export ile ilgili gÃ¶rsel sonucu">
            <a:extLst>
              <a:ext uri="{FF2B5EF4-FFF2-40B4-BE49-F238E27FC236}">
                <a16:creationId xmlns:a16="http://schemas.microsoft.com/office/drawing/2014/main" id="{A56A232A-4FE8-494D-9E14-9C398E00005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11" name="Resim 10">
            <a:extLst>
              <a:ext uri="{FF2B5EF4-FFF2-40B4-BE49-F238E27FC236}">
                <a16:creationId xmlns:a16="http://schemas.microsoft.com/office/drawing/2014/main" id="{60CDF79C-7526-4164-A873-AC0F404489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0904" y="3265895"/>
            <a:ext cx="3008020" cy="3540413"/>
          </a:xfrm>
          <a:prstGeom prst="rect">
            <a:avLst/>
          </a:prstGeom>
        </p:spPr>
      </p:pic>
      <p:pic>
        <p:nvPicPr>
          <p:cNvPr id="13" name="Picture 8" descr="FACEBOOK PNG ile ilgili görsel sonucu">
            <a:hlinkClick r:id="rId4"/>
            <a:extLst>
              <a:ext uri="{FF2B5EF4-FFF2-40B4-BE49-F238E27FC236}">
                <a16:creationId xmlns:a16="http://schemas.microsoft.com/office/drawing/2014/main" id="{4AB374A9-1E9E-486A-8D55-91FD9B5A35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6343" y="6200569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Resim 13">
            <a:hlinkClick r:id="rId6"/>
            <a:extLst>
              <a:ext uri="{FF2B5EF4-FFF2-40B4-BE49-F238E27FC236}">
                <a16:creationId xmlns:a16="http://schemas.microsoft.com/office/drawing/2014/main" id="{D2A16BD6-0376-496F-9FA0-6CAF415133B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45851" y="6155369"/>
            <a:ext cx="548688" cy="548688"/>
          </a:xfrm>
          <a:prstGeom prst="rect">
            <a:avLst/>
          </a:prstGeom>
        </p:spPr>
      </p:pic>
      <p:pic>
        <p:nvPicPr>
          <p:cNvPr id="15" name="Picture 12" descr="BLOGGER PNG ile ilgili görsel sonucu">
            <a:hlinkClick r:id="rId8"/>
            <a:extLst>
              <a:ext uri="{FF2B5EF4-FFF2-40B4-BE49-F238E27FC236}">
                <a16:creationId xmlns:a16="http://schemas.microsoft.com/office/drawing/2014/main" id="{42B91DF3-6AD2-4276-90BE-693A257140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962" y="6178310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wordpress png ile ilgili gÃ¶rsel sonucu">
            <a:hlinkClick r:id="rId10"/>
            <a:extLst>
              <a:ext uri="{FF2B5EF4-FFF2-40B4-BE49-F238E27FC236}">
                <a16:creationId xmlns:a16="http://schemas.microsoft.com/office/drawing/2014/main" id="{8431EF28-A70B-4A38-82E9-F3F0EBD70E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391" y="6207515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0B817BB2-FF26-46A2-87FE-38A0D2DDC4C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658642" y="6055456"/>
            <a:ext cx="1719221" cy="652329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4269C8E4-A581-4EF1-BF93-C750C0C4E29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658642" y="276127"/>
            <a:ext cx="1319101" cy="1153721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252DE4D7-ADF1-4CDD-AF8F-E57EC2A23EA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988415" y="4208797"/>
            <a:ext cx="2913105" cy="1846659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BD71BEB9-A7DE-46B0-B436-438DD3D8B09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642972" y="1167496"/>
            <a:ext cx="8010838" cy="237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259774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7A933642-D023-4F91-896C-14CD59F94A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403" y="-186813"/>
            <a:ext cx="99542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819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>
            <a:extLst>
              <a:ext uri="{FF2B5EF4-FFF2-40B4-BE49-F238E27FC236}">
                <a16:creationId xmlns:a16="http://schemas.microsoft.com/office/drawing/2014/main" id="{C290D928-7CA2-41D8-B076-9792BE5C5E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6996" y="4963653"/>
            <a:ext cx="7498730" cy="2103302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539646DA-8536-45C3-84CE-79CB2773FF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8859" y="2410479"/>
            <a:ext cx="7895004" cy="2767824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A3AE4783-F59C-43CD-8EF8-7101F96DBB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98859" y="-149085"/>
            <a:ext cx="8077900" cy="2761727"/>
          </a:xfrm>
          <a:prstGeom prst="rect">
            <a:avLst/>
          </a:prstGeom>
        </p:spPr>
      </p:pic>
      <p:graphicFrame>
        <p:nvGraphicFramePr>
          <p:cNvPr id="3" name="Diyagram 2">
            <a:extLst>
              <a:ext uri="{FF2B5EF4-FFF2-40B4-BE49-F238E27FC236}">
                <a16:creationId xmlns:a16="http://schemas.microsoft.com/office/drawing/2014/main" id="{4B197B5A-0292-41F4-84A1-751D2D6D160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29484212"/>
              </p:ext>
            </p:extLst>
          </p:nvPr>
        </p:nvGraphicFramePr>
        <p:xfrm>
          <a:off x="5978305" y="5589691"/>
          <a:ext cx="5782146" cy="18174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1026" name="Picture 2" descr="goods png ile ilgili gÃ¶rsel sonucu">
            <a:extLst>
              <a:ext uri="{FF2B5EF4-FFF2-40B4-BE49-F238E27FC236}">
                <a16:creationId xmlns:a16="http://schemas.microsoft.com/office/drawing/2014/main" id="{C144438C-3598-49C6-9A64-43FC57601D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6246" y="470184"/>
            <a:ext cx="6185383" cy="6185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2622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Resim 17">
            <a:extLst>
              <a:ext uri="{FF2B5EF4-FFF2-40B4-BE49-F238E27FC236}">
                <a16:creationId xmlns:a16="http://schemas.microsoft.com/office/drawing/2014/main" id="{CCA85526-C392-457F-940E-6B5CC8FF60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819" y="880294"/>
            <a:ext cx="4078577" cy="5834378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D5EBA25C-9EF4-4A6D-98F9-CAB1ED818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6418" y="212154"/>
            <a:ext cx="8077900" cy="1737511"/>
          </a:xfrm>
          <a:prstGeom prst="rect">
            <a:avLst/>
          </a:prstGeom>
        </p:spPr>
      </p:pic>
      <p:pic>
        <p:nvPicPr>
          <p:cNvPr id="22" name="Picture 6" descr="trade ile ilgili gÃ¶rsel sonucu">
            <a:extLst>
              <a:ext uri="{FF2B5EF4-FFF2-40B4-BE49-F238E27FC236}">
                <a16:creationId xmlns:a16="http://schemas.microsoft.com/office/drawing/2014/main" id="{EA0908D0-1848-465D-942E-CCB0824245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2782" y="2617855"/>
            <a:ext cx="6057734" cy="34074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496232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AA5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Resim 22">
            <a:extLst>
              <a:ext uri="{FF2B5EF4-FFF2-40B4-BE49-F238E27FC236}">
                <a16:creationId xmlns:a16="http://schemas.microsoft.com/office/drawing/2014/main" id="{E47E318A-29D1-4AAE-B79D-05C6B6E01D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234" y="4114044"/>
            <a:ext cx="4365114" cy="1865538"/>
          </a:xfrm>
          <a:prstGeom prst="rect">
            <a:avLst/>
          </a:prstGeom>
        </p:spPr>
      </p:pic>
      <p:graphicFrame>
        <p:nvGraphicFramePr>
          <p:cNvPr id="13" name="Diyagram 12">
            <a:extLst>
              <a:ext uri="{FF2B5EF4-FFF2-40B4-BE49-F238E27FC236}">
                <a16:creationId xmlns:a16="http://schemas.microsoft.com/office/drawing/2014/main" id="{1C18488D-1672-41E1-8BEB-58FA4C9A857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77057085"/>
              </p:ext>
            </p:extLst>
          </p:nvPr>
        </p:nvGraphicFramePr>
        <p:xfrm>
          <a:off x="4973272" y="1267613"/>
          <a:ext cx="4576917" cy="2052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5" name="Resim 14">
            <a:extLst>
              <a:ext uri="{FF2B5EF4-FFF2-40B4-BE49-F238E27FC236}">
                <a16:creationId xmlns:a16="http://schemas.microsoft.com/office/drawing/2014/main" id="{561DF4B5-C47A-47DD-9111-9AF7C448437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40854" y="4031912"/>
            <a:ext cx="3352739" cy="18878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44" name="Picture 20" descr="fruit truck png ile ilgili gÃ¶rsel sonucu">
            <a:extLst>
              <a:ext uri="{FF2B5EF4-FFF2-40B4-BE49-F238E27FC236}">
                <a16:creationId xmlns:a16="http://schemas.microsoft.com/office/drawing/2014/main" id="{B6898A77-1EE6-4C1C-A6B7-DC260AA0CA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2713" y="4680203"/>
            <a:ext cx="976267" cy="426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0" descr="fruit truck png ile ilgili gÃ¶rsel sonucu">
            <a:extLst>
              <a:ext uri="{FF2B5EF4-FFF2-40B4-BE49-F238E27FC236}">
                <a16:creationId xmlns:a16="http://schemas.microsoft.com/office/drawing/2014/main" id="{3FC11CE0-C6DE-4DC8-BC40-81F4B90C1A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46239" y="4465165"/>
            <a:ext cx="976266" cy="510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2A94A77C-BF57-44D4-BBE8-9A69A457B15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6982" y="267781"/>
            <a:ext cx="2633700" cy="999831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077B2D01-0AD9-40E0-8684-6EB57902357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8598" y="1141425"/>
            <a:ext cx="4688230" cy="2304999"/>
          </a:xfrm>
          <a:prstGeom prst="rect">
            <a:avLst/>
          </a:prstGeom>
        </p:spPr>
      </p:pic>
      <p:pic>
        <p:nvPicPr>
          <p:cNvPr id="26" name="Resim 25">
            <a:extLst>
              <a:ext uri="{FF2B5EF4-FFF2-40B4-BE49-F238E27FC236}">
                <a16:creationId xmlns:a16="http://schemas.microsoft.com/office/drawing/2014/main" id="{49399AF8-5228-41C3-978B-5270ADC2702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973272" y="267780"/>
            <a:ext cx="2737341" cy="999831"/>
          </a:xfrm>
          <a:prstGeom prst="rect">
            <a:avLst/>
          </a:prstGeom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7E89A817-8ADA-4168-827D-8018A6700FC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905212" y="1267612"/>
            <a:ext cx="4578493" cy="2017951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2BF81FA9-C621-47C5-86A2-8972E79853A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556771" y="1640571"/>
            <a:ext cx="3635229" cy="5217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072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78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>
            <a:extLst>
              <a:ext uri="{FF2B5EF4-FFF2-40B4-BE49-F238E27FC236}">
                <a16:creationId xmlns:a16="http://schemas.microsoft.com/office/drawing/2014/main" id="{C55C30F4-BCF8-4E32-A35E-CE88F19BFB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509" y="813301"/>
            <a:ext cx="10040982" cy="5822185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B63E4D2B-BB19-4BA5-A636-0F4BCAF815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0456" y="222514"/>
            <a:ext cx="2938527" cy="701101"/>
          </a:xfrm>
          <a:prstGeom prst="rect">
            <a:avLst/>
          </a:prstGeom>
        </p:spPr>
      </p:pic>
      <p:sp>
        <p:nvSpPr>
          <p:cNvPr id="13" name="Akış Çizelgesi: Bağlayıcı 12">
            <a:extLst>
              <a:ext uri="{FF2B5EF4-FFF2-40B4-BE49-F238E27FC236}">
                <a16:creationId xmlns:a16="http://schemas.microsoft.com/office/drawing/2014/main" id="{496D9F53-5289-4A78-9DFC-264AEA886F5E}"/>
              </a:ext>
            </a:extLst>
          </p:cNvPr>
          <p:cNvSpPr/>
          <p:nvPr/>
        </p:nvSpPr>
        <p:spPr>
          <a:xfrm>
            <a:off x="1240076" y="4571999"/>
            <a:ext cx="375781" cy="363255"/>
          </a:xfrm>
          <a:prstGeom prst="flowChartConnector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509567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83334500-BE4F-48A0-A68B-DC5A98B1E1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0335" y="789484"/>
            <a:ext cx="9431329" cy="5529551"/>
          </a:xfrm>
          <a:prstGeom prst="rect">
            <a:avLst/>
          </a:prstGeom>
        </p:spPr>
      </p:pic>
      <p:sp>
        <p:nvSpPr>
          <p:cNvPr id="10" name="Akış Çizelgesi: Bağlayıcı 9">
            <a:extLst>
              <a:ext uri="{FF2B5EF4-FFF2-40B4-BE49-F238E27FC236}">
                <a16:creationId xmlns:a16="http://schemas.microsoft.com/office/drawing/2014/main" id="{3954DEA1-3BF6-47D0-813A-C64EA6D25DA1}"/>
              </a:ext>
            </a:extLst>
          </p:cNvPr>
          <p:cNvSpPr/>
          <p:nvPr/>
        </p:nvSpPr>
        <p:spPr>
          <a:xfrm>
            <a:off x="1565753" y="5599134"/>
            <a:ext cx="375781" cy="363255"/>
          </a:xfrm>
          <a:prstGeom prst="flowChartConnector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pic>
        <p:nvPicPr>
          <p:cNvPr id="12" name="Resim 11">
            <a:extLst>
              <a:ext uri="{FF2B5EF4-FFF2-40B4-BE49-F238E27FC236}">
                <a16:creationId xmlns:a16="http://schemas.microsoft.com/office/drawing/2014/main" id="{5A1A86D5-1F9C-444C-9891-6F44F02536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0579" y="3001962"/>
            <a:ext cx="1926503" cy="306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541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>
            <a:extLst>
              <a:ext uri="{FF2B5EF4-FFF2-40B4-BE49-F238E27FC236}">
                <a16:creationId xmlns:a16="http://schemas.microsoft.com/office/drawing/2014/main" id="{F79BF3A0-3F49-41A0-92D9-CD2D748CA0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56154" y="531782"/>
            <a:ext cx="3720427" cy="2254262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188E89A3-2EB2-4499-A9EB-1F065198CF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8518" y="1265130"/>
            <a:ext cx="9514964" cy="5465498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476C0E2C-FC54-4C62-89BF-1A75FF38F8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8518" y="564029"/>
            <a:ext cx="2938527" cy="701101"/>
          </a:xfrm>
          <a:prstGeom prst="rect">
            <a:avLst/>
          </a:prstGeom>
        </p:spPr>
      </p:pic>
      <p:sp>
        <p:nvSpPr>
          <p:cNvPr id="13" name="Akış Çizelgesi: Bağlayıcı 12">
            <a:extLst>
              <a:ext uri="{FF2B5EF4-FFF2-40B4-BE49-F238E27FC236}">
                <a16:creationId xmlns:a16="http://schemas.microsoft.com/office/drawing/2014/main" id="{E5DFC139-0DFA-4302-9BAF-F6715CF24CA5}"/>
              </a:ext>
            </a:extLst>
          </p:cNvPr>
          <p:cNvSpPr/>
          <p:nvPr/>
        </p:nvSpPr>
        <p:spPr>
          <a:xfrm>
            <a:off x="1503123" y="3544865"/>
            <a:ext cx="375781" cy="363255"/>
          </a:xfrm>
          <a:prstGeom prst="flowChartConnector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623742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>
            <a:extLst>
              <a:ext uri="{FF2B5EF4-FFF2-40B4-BE49-F238E27FC236}">
                <a16:creationId xmlns:a16="http://schemas.microsoft.com/office/drawing/2014/main" id="{5B7F5F9A-556A-4151-95EA-E2A3DC2113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1464" y="2881480"/>
            <a:ext cx="5471244" cy="36445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601FBF96-6344-47CE-B1D2-E1DA6417B7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4844" y="1234443"/>
            <a:ext cx="5844483" cy="1447190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833C5CBA-7A6F-4288-9676-77E834BA69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0033" y="1343584"/>
            <a:ext cx="3028628" cy="6216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535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4CA55653-0947-456E-9B39-DBA29EBBB1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082" y="71877"/>
            <a:ext cx="8212024" cy="2895851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AFD8B111-277F-49AC-9FBB-6591279097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172" y="2933117"/>
            <a:ext cx="8279086" cy="3853006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302ECF05-C60F-47B3-8252-5DBC9F1102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7185358" y="2142827"/>
            <a:ext cx="2785385" cy="471517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7F8D628F-D4F1-4047-831E-F79781AB1D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68590" y="159436"/>
            <a:ext cx="2069238" cy="796193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DEF78429-6970-4544-B027-8FFF67B34BD2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EA5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323946" y="195350"/>
            <a:ext cx="1772054" cy="7923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28567F93-50B5-4F38-99BB-5AB7FEE6158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59002" y="399484"/>
            <a:ext cx="542591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475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732 0.00139 L -0.01732 0.00139 C -0.01159 0.0007 -0.00573 0.00093 0.00013 -0.00046 C 0.00156 -0.00092 0.00273 -0.00324 0.00416 -0.00416 C 0.00586 -0.00509 0.00768 -0.00532 0.00937 -0.00602 C 0.01823 -0.01643 0.00703 -0.00393 0.01549 -0.01157 C 0.01666 -0.0125 0.01757 -0.01389 0.01862 -0.01504 C 0.02343 -0.01458 0.02825 -0.01481 0.03294 -0.01342 C 0.03398 -0.01296 0.03424 -0.01065 0.03502 -0.00972 C 0.03763 -0.00694 0.03958 -0.00833 0.04218 -0.00602 C 0.04257 -0.00578 0.04218 -0.00486 0.04218 -0.00416 L 0.04218 -0.00416 C 0.047 -2.59259E-6 0.05143 0.00625 0.05664 0.00857 C 0.06562 0.0125 0.05651 0.00834 0.0638 0.01227 C 0.06627 0.01343 0.06862 0.01459 0.07109 0.01597 C 0.07213 0.01644 0.07304 0.01736 0.07408 0.01783 C 0.07578 0.01852 0.0776 0.01898 0.07929 0.01968 C 0.08307 0.01898 0.08698 0.01968 0.09062 0.01783 C 0.09192 0.01713 0.09244 0.01389 0.09362 0.01227 C 0.09791 0.00625 0.09869 0.00533 0.10286 0.00301 C 0.10429 0.00232 0.10559 0.00209 0.10703 0.00139 C 0.11093 -0.00069 0.10885 -0.00046 0.11119 -0.00046 L 0.11119 -0.00046 " pathEditMode="relative" ptsTypes="AAAAAAAAAAAAAAAAAAAAA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BBFCAE69-0BE7-4ECA-8794-382F6646E8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1228" y="359101"/>
            <a:ext cx="9906859" cy="6498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5522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4075">
              <a:srgbClr val="DEBB7B"/>
            </a:gs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6E97FDE0-E5A8-4510-9D0E-54C337D87B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253" y="2056179"/>
            <a:ext cx="7346317" cy="4846740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465B3536-76C8-4249-811D-8D2E1A58C3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61571" y="311150"/>
            <a:ext cx="3343944" cy="62357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220" name="Picture 4" descr="ERKEK MANKEN GÄ°YÄ°M PNG ile ilgili gÃ¶rsel sonucu">
            <a:extLst>
              <a:ext uri="{FF2B5EF4-FFF2-40B4-BE49-F238E27FC236}">
                <a16:creationId xmlns:a16="http://schemas.microsoft.com/office/drawing/2014/main" id="{06712AE8-A7B9-432D-BD61-228C95BB12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9198" y="3084620"/>
            <a:ext cx="6235802" cy="3818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2DB22170-D805-4066-B782-881A8AF59C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6253" y="140103"/>
            <a:ext cx="7419475" cy="1999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6639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041FF36C-DA00-449A-AD1D-E8008525B4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566" y="551144"/>
            <a:ext cx="10462867" cy="8215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3313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trade ile ilgili gÃ¶rsel sonucu">
            <a:extLst>
              <a:ext uri="{FF2B5EF4-FFF2-40B4-BE49-F238E27FC236}">
                <a16:creationId xmlns:a16="http://schemas.microsoft.com/office/drawing/2014/main" id="{C48DFAE8-3A03-4BE7-B25B-3A5054BB9B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258"/>
          <a:stretch/>
        </p:blipFill>
        <p:spPr bwMode="auto">
          <a:xfrm>
            <a:off x="6346761" y="3429000"/>
            <a:ext cx="4766115" cy="24696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AutoShape 2" descr="trade balance ile ilgili gÃ¶rsel sonucu">
            <a:extLst>
              <a:ext uri="{FF2B5EF4-FFF2-40B4-BE49-F238E27FC236}">
                <a16:creationId xmlns:a16="http://schemas.microsoft.com/office/drawing/2014/main" id="{987C6411-4A9C-4CEC-9B4D-DC9DD0555F0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2" name="Resim 1">
            <a:extLst>
              <a:ext uri="{FF2B5EF4-FFF2-40B4-BE49-F238E27FC236}">
                <a16:creationId xmlns:a16="http://schemas.microsoft.com/office/drawing/2014/main" id="{EB617787-07A8-486B-9820-723674E618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8400" y="467214"/>
            <a:ext cx="4626692" cy="23232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C7DF6845-494D-4B07-9136-295906661F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806" y="3276600"/>
            <a:ext cx="6309907" cy="2914141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9FC4CBE9-6E1A-416A-AFCE-B3B2A60ADC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611" y="333308"/>
            <a:ext cx="5779509" cy="2591025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23DD95AC-1F01-4688-8E87-056E429304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66960" y="467214"/>
            <a:ext cx="2088553" cy="6261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936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AFE9D16C-2A06-4D0B-95DF-2FE6C805F3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761" y="755435"/>
            <a:ext cx="7029297" cy="5547841"/>
          </a:xfrm>
          <a:prstGeom prst="rect">
            <a:avLst/>
          </a:prstGeom>
        </p:spPr>
      </p:pic>
      <p:graphicFrame>
        <p:nvGraphicFramePr>
          <p:cNvPr id="3" name="Diyagram 2">
            <a:extLst>
              <a:ext uri="{FF2B5EF4-FFF2-40B4-BE49-F238E27FC236}">
                <a16:creationId xmlns:a16="http://schemas.microsoft.com/office/drawing/2014/main" id="{DA4A399C-989C-4910-9655-393A39E4A3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36115560"/>
              </p:ext>
            </p:extLst>
          </p:nvPr>
        </p:nvGraphicFramePr>
        <p:xfrm>
          <a:off x="457200" y="863600"/>
          <a:ext cx="7023100" cy="55482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" name="Resim 1">
            <a:extLst>
              <a:ext uri="{FF2B5EF4-FFF2-40B4-BE49-F238E27FC236}">
                <a16:creationId xmlns:a16="http://schemas.microsoft.com/office/drawing/2014/main" id="{5C93091D-8558-4B25-A85F-1F44BA2447A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70500" y="79330"/>
            <a:ext cx="6731000" cy="6778670"/>
          </a:xfrm>
          <a:prstGeom prst="rect">
            <a:avLst/>
          </a:prstGeom>
        </p:spPr>
      </p:pic>
      <p:pic>
        <p:nvPicPr>
          <p:cNvPr id="4" name="Picture 2" descr="map png ile ilgili görsel sonucu">
            <a:extLst>
              <a:ext uri="{FF2B5EF4-FFF2-40B4-BE49-F238E27FC236}">
                <a16:creationId xmlns:a16="http://schemas.microsoft.com/office/drawing/2014/main" id="{352C4A4D-4112-4833-B5CC-65DCB9AC11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9874" y="392477"/>
            <a:ext cx="617752" cy="617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13325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F3FC942C-BBB1-4F17-98BE-C0CEB3AA64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3163" y="1202510"/>
            <a:ext cx="9705673" cy="5505165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DDDF1055-4D6A-4D6A-8779-00B0192215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8555" y="501409"/>
            <a:ext cx="2938527" cy="701101"/>
          </a:xfrm>
          <a:prstGeom prst="rect">
            <a:avLst/>
          </a:prstGeom>
        </p:spPr>
      </p:pic>
      <p:sp>
        <p:nvSpPr>
          <p:cNvPr id="11" name="Akış Çizelgesi: Bağlayıcı 10">
            <a:extLst>
              <a:ext uri="{FF2B5EF4-FFF2-40B4-BE49-F238E27FC236}">
                <a16:creationId xmlns:a16="http://schemas.microsoft.com/office/drawing/2014/main" id="{1FA1B3E9-B5C2-4AC8-8D22-2960B867713B}"/>
              </a:ext>
            </a:extLst>
          </p:cNvPr>
          <p:cNvSpPr/>
          <p:nvPr/>
        </p:nvSpPr>
        <p:spPr>
          <a:xfrm>
            <a:off x="1426238" y="4280770"/>
            <a:ext cx="465193" cy="491647"/>
          </a:xfrm>
          <a:prstGeom prst="flowChartConnector">
            <a:avLst/>
          </a:prstGeom>
          <a:solidFill>
            <a:schemeClr val="dk1">
              <a:alpha val="6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48135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yagram 2">
            <a:extLst>
              <a:ext uri="{FF2B5EF4-FFF2-40B4-BE49-F238E27FC236}">
                <a16:creationId xmlns:a16="http://schemas.microsoft.com/office/drawing/2014/main" id="{61C54E9E-1399-44FA-AA39-4D870629862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32741024"/>
              </p:ext>
            </p:extLst>
          </p:nvPr>
        </p:nvGraphicFramePr>
        <p:xfrm>
          <a:off x="244578" y="96550"/>
          <a:ext cx="6096000" cy="12926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4" name="Picture 2" descr="Denizliânin Tavas ilÃ§esi KÄ±zÄ±lcabÃ¶lÃ¼k peÅtemal ile ilgili gÃ¶rsel sonucu">
            <a:extLst>
              <a:ext uri="{FF2B5EF4-FFF2-40B4-BE49-F238E27FC236}">
                <a16:creationId xmlns:a16="http://schemas.microsoft.com/office/drawing/2014/main" id="{30B1C71D-FEA6-4368-B615-AD6BA41E8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8365" y="529000"/>
            <a:ext cx="3980190" cy="25938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6" name="Picture 4" descr="Ä°lgili resim">
            <a:extLst>
              <a:ext uri="{FF2B5EF4-FFF2-40B4-BE49-F238E27FC236}">
                <a16:creationId xmlns:a16="http://schemas.microsoft.com/office/drawing/2014/main" id="{F4F9CCF8-126A-4BD3-A92C-FB24104C4F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8365" y="3609656"/>
            <a:ext cx="4035606" cy="27016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9E5FAE7C-34C5-48D1-8F00-F80E5AFE95D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7252" y="1500855"/>
            <a:ext cx="6230652" cy="5108891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95B2A07E-27CD-425C-9B04-B7D5584C539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7252" y="170860"/>
            <a:ext cx="6096528" cy="1274174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50338B82-EA0A-4315-A66A-C58F8861362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181187" y="687847"/>
            <a:ext cx="2191026" cy="6094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8374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>
            <a:extLst>
              <a:ext uri="{FF2B5EF4-FFF2-40B4-BE49-F238E27FC236}">
                <a16:creationId xmlns:a16="http://schemas.microsoft.com/office/drawing/2014/main" id="{CB583806-93D1-4876-A1BC-33A7B69010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578" y="197840"/>
            <a:ext cx="10284843" cy="6462320"/>
          </a:xfrm>
          <a:prstGeom prst="rect">
            <a:avLst/>
          </a:prstGeom>
        </p:spPr>
      </p:pic>
      <p:sp>
        <p:nvSpPr>
          <p:cNvPr id="11" name="Akış Çizelgesi: Bağlayıcı 10">
            <a:extLst>
              <a:ext uri="{FF2B5EF4-FFF2-40B4-BE49-F238E27FC236}">
                <a16:creationId xmlns:a16="http://schemas.microsoft.com/office/drawing/2014/main" id="{10106FE2-4FA6-4467-870B-7DEE71689F9F}"/>
              </a:ext>
            </a:extLst>
          </p:cNvPr>
          <p:cNvSpPr/>
          <p:nvPr/>
        </p:nvSpPr>
        <p:spPr>
          <a:xfrm>
            <a:off x="1052186" y="3757808"/>
            <a:ext cx="375781" cy="363255"/>
          </a:xfrm>
          <a:prstGeom prst="flowChartConnector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872132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B069D867-1D0E-4A40-9339-0C8420CF5D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7191" y="1394029"/>
            <a:ext cx="5810316" cy="3567288"/>
          </a:xfrm>
          <a:prstGeom prst="rect">
            <a:avLst/>
          </a:prstGeom>
        </p:spPr>
      </p:pic>
      <p:pic>
        <p:nvPicPr>
          <p:cNvPr id="4100" name="Picture 4" descr="AlipaÅa ÃarÅÄ±sÄ± edirne ile ilgili gÃ¶rsel sonucu">
            <a:extLst>
              <a:ext uri="{FF2B5EF4-FFF2-40B4-BE49-F238E27FC236}">
                <a16:creationId xmlns:a16="http://schemas.microsoft.com/office/drawing/2014/main" id="{A6F391CF-65C3-417E-BDB0-178AC542C6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5101" y="633334"/>
            <a:ext cx="3406351" cy="25578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02" name="Picture 6" descr="AlipaÅa ÃarÅÄ±sÄ± edirne ile ilgili gÃ¶rsel sonucu">
            <a:extLst>
              <a:ext uri="{FF2B5EF4-FFF2-40B4-BE49-F238E27FC236}">
                <a16:creationId xmlns:a16="http://schemas.microsoft.com/office/drawing/2014/main" id="{A2CDCD5E-FC8C-4D26-B648-FC742A4ECA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939"/>
          <a:stretch/>
        </p:blipFill>
        <p:spPr bwMode="auto">
          <a:xfrm>
            <a:off x="8571264" y="3682387"/>
            <a:ext cx="3470160" cy="25578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2DB5B6BD-28C7-4B2A-83A0-93F5367EB4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32411" y="776498"/>
            <a:ext cx="5913633" cy="749873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133B13D5-F910-4BBC-8DEA-8657811ECD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0576" y="544345"/>
            <a:ext cx="2256615" cy="627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0592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90E85F45-C1ED-42CC-B277-FD77D17A90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5" y="3040277"/>
            <a:ext cx="7754784" cy="3603048"/>
          </a:xfrm>
          <a:prstGeom prst="rect">
            <a:avLst/>
          </a:prstGeom>
        </p:spPr>
      </p:pic>
      <p:pic>
        <p:nvPicPr>
          <p:cNvPr id="5128" name="Picture 8" descr="defne sabunu ile ilgili gÃ¶rsel sonucu">
            <a:extLst>
              <a:ext uri="{FF2B5EF4-FFF2-40B4-BE49-F238E27FC236}">
                <a16:creationId xmlns:a16="http://schemas.microsoft.com/office/drawing/2014/main" id="{842A489A-F079-429C-99F8-794B64974A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28" y="122106"/>
            <a:ext cx="3434787" cy="203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4C1C73E0-E18C-40A0-B333-4373D886013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907" b="16062"/>
          <a:stretch/>
        </p:blipFill>
        <p:spPr>
          <a:xfrm flipH="1">
            <a:off x="8428582" y="2256028"/>
            <a:ext cx="3434787" cy="2202994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945F73F0-D1AC-413D-820E-A06C8DDE9AF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5327"/>
          <a:stretch/>
        </p:blipFill>
        <p:spPr>
          <a:xfrm>
            <a:off x="8456325" y="4600984"/>
            <a:ext cx="3434787" cy="2006552"/>
          </a:xfrm>
          <a:prstGeom prst="rect">
            <a:avLst/>
          </a:prstGeom>
        </p:spPr>
      </p:pic>
      <p:pic>
        <p:nvPicPr>
          <p:cNvPr id="5126" name="Picture 6" descr="defne Ã¼rÃ¼nleri png ile ilgili gÃ¶rsel sonucu">
            <a:extLst>
              <a:ext uri="{FF2B5EF4-FFF2-40B4-BE49-F238E27FC236}">
                <a16:creationId xmlns:a16="http://schemas.microsoft.com/office/drawing/2014/main" id="{C47A8B68-2F0C-4593-8039-4C52853BAE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7214" y="739967"/>
            <a:ext cx="1666752" cy="166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7061CD00-D70F-44C7-9A2A-4165733ED2C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0180" y="1781849"/>
            <a:ext cx="3400010" cy="5354346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8950E86F-6A3C-4B01-9E96-68AE60EC3E2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0000" y="739967"/>
            <a:ext cx="7632854" cy="2408129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90A53B3B-174B-4FA6-ABB5-3B4DED4EE04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8032" y="-14749"/>
            <a:ext cx="7821846" cy="1121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246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DE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kdörtgen 6">
            <a:extLst>
              <a:ext uri="{FF2B5EF4-FFF2-40B4-BE49-F238E27FC236}">
                <a16:creationId xmlns:a16="http://schemas.microsoft.com/office/drawing/2014/main" id="{2A466230-9E4A-474A-80F6-01A565D314A4}"/>
              </a:ext>
            </a:extLst>
          </p:cNvPr>
          <p:cNvSpPr/>
          <p:nvPr/>
        </p:nvSpPr>
        <p:spPr>
          <a:xfrm>
            <a:off x="1234512" y="7420906"/>
            <a:ext cx="337624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1000" b="0" i="0" u="none" strike="noStrike" baseline="0" dirty="0">
                <a:latin typeface="Times New Roman" panose="02020603050405020304" pitchFamily="18" charset="0"/>
              </a:rPr>
              <a:t>Sizce Arap turistler neden Karadeniz'i tercih etmiş olabilirler?</a:t>
            </a:r>
          </a:p>
        </p:txBody>
      </p:sp>
      <p:pic>
        <p:nvPicPr>
          <p:cNvPr id="6146" name="Picture 2" descr="arap turistler karadeniz ile ilgili gÃ¶rsel sonucu">
            <a:extLst>
              <a:ext uri="{FF2B5EF4-FFF2-40B4-BE49-F238E27FC236}">
                <a16:creationId xmlns:a16="http://schemas.microsoft.com/office/drawing/2014/main" id="{0FA37E81-5B8D-4285-8C5A-32302DE991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09"/>
          <a:stretch/>
        </p:blipFill>
        <p:spPr bwMode="auto">
          <a:xfrm>
            <a:off x="8463709" y="118515"/>
            <a:ext cx="3529504" cy="2126470"/>
          </a:xfrm>
          <a:prstGeom prst="rect">
            <a:avLst/>
          </a:prstGeom>
          <a:ln w="158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FEF81546-168A-44F2-B2B4-D93B124831E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3603"/>
          <a:stretch/>
        </p:blipFill>
        <p:spPr>
          <a:xfrm>
            <a:off x="8463709" y="2365765"/>
            <a:ext cx="3529504" cy="2126470"/>
          </a:xfrm>
          <a:prstGeom prst="rect">
            <a:avLst/>
          </a:prstGeom>
          <a:ln w="158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2B11041D-73A2-4A63-9E77-1E1AB574C87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1212"/>
          <a:stretch/>
        </p:blipFill>
        <p:spPr>
          <a:xfrm>
            <a:off x="8463709" y="4613015"/>
            <a:ext cx="3529504" cy="2089163"/>
          </a:xfrm>
          <a:prstGeom prst="rect">
            <a:avLst/>
          </a:prstGeom>
          <a:ln w="158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C4D9D8C9-8FA8-4AF6-97F8-41EF4D85F6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0546" y="1610017"/>
            <a:ext cx="6724471" cy="502353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F54CA295-26F6-4C9D-8893-D2910A06A8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0336" y="1561244"/>
            <a:ext cx="6980525" cy="5072312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5DA1695F-A1CF-4495-A379-A7A05293C5A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1243" y="1028700"/>
            <a:ext cx="4043540" cy="6020383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E9C5CFC0-1C3E-4DD6-8F17-A579259E6BD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5415" y="437336"/>
            <a:ext cx="6925656" cy="1182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672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rgbClr val="EB5997"/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Diyagram 11">
            <a:extLst>
              <a:ext uri="{FF2B5EF4-FFF2-40B4-BE49-F238E27FC236}">
                <a16:creationId xmlns:a16="http://schemas.microsoft.com/office/drawing/2014/main" id="{58946789-8A58-4FDF-A42A-A5F1032D993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73286411"/>
              </p:ext>
            </p:extLst>
          </p:nvPr>
        </p:nvGraphicFramePr>
        <p:xfrm>
          <a:off x="326610" y="1399732"/>
          <a:ext cx="7293390" cy="13849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Resim 6">
            <a:extLst>
              <a:ext uri="{FF2B5EF4-FFF2-40B4-BE49-F238E27FC236}">
                <a16:creationId xmlns:a16="http://schemas.microsoft.com/office/drawing/2014/main" id="{58B6E765-A343-41BD-814E-7DEA2130254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3445" b="5192"/>
          <a:stretch/>
        </p:blipFill>
        <p:spPr>
          <a:xfrm>
            <a:off x="8089804" y="96639"/>
            <a:ext cx="3775586" cy="2069690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D1DE1781-4154-40D9-923C-DFCB3E843D6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2397"/>
          <a:stretch/>
        </p:blipFill>
        <p:spPr>
          <a:xfrm>
            <a:off x="8089803" y="2224928"/>
            <a:ext cx="3775587" cy="2117868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42BF1245-E61A-419D-B050-0CDCE262FEFA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4791" b="6875"/>
          <a:stretch/>
        </p:blipFill>
        <p:spPr>
          <a:xfrm>
            <a:off x="8089804" y="4407294"/>
            <a:ext cx="3775586" cy="2223389"/>
          </a:xfrm>
          <a:prstGeom prst="rect">
            <a:avLst/>
          </a:prstGeom>
        </p:spPr>
      </p:pic>
      <p:sp>
        <p:nvSpPr>
          <p:cNvPr id="17" name="Dikdörtgen 16">
            <a:extLst>
              <a:ext uri="{FF2B5EF4-FFF2-40B4-BE49-F238E27FC236}">
                <a16:creationId xmlns:a16="http://schemas.microsoft.com/office/drawing/2014/main" id="{1C305811-D4D4-495B-8874-DF4C5E34CE4B}"/>
              </a:ext>
            </a:extLst>
          </p:cNvPr>
          <p:cNvSpPr/>
          <p:nvPr/>
        </p:nvSpPr>
        <p:spPr>
          <a:xfrm>
            <a:off x="8089803" y="7726039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tr-TR" dirty="0">
                <a:solidFill>
                  <a:prstClr val="black"/>
                </a:solidFill>
                <a:latin typeface="Times New Roman" panose="02020603050405020304" pitchFamily="18" charset="0"/>
              </a:rPr>
              <a:t>Ispartalılar gül ürünlerinin ihracatını artırmak için ne tür çalışmalar yapabilirler?</a:t>
            </a:r>
            <a:endParaRPr lang="tr-TR" dirty="0"/>
          </a:p>
        </p:txBody>
      </p:sp>
      <p:graphicFrame>
        <p:nvGraphicFramePr>
          <p:cNvPr id="18" name="Diyagram 17">
            <a:extLst>
              <a:ext uri="{FF2B5EF4-FFF2-40B4-BE49-F238E27FC236}">
                <a16:creationId xmlns:a16="http://schemas.microsoft.com/office/drawing/2014/main" id="{F033724D-B6AE-4729-B4C5-537E40B9821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10957345"/>
              </p:ext>
            </p:extLst>
          </p:nvPr>
        </p:nvGraphicFramePr>
        <p:xfrm>
          <a:off x="139700" y="1399732"/>
          <a:ext cx="7658100" cy="51280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pic>
        <p:nvPicPr>
          <p:cNvPr id="19" name="Resim 18">
            <a:extLst>
              <a:ext uri="{FF2B5EF4-FFF2-40B4-BE49-F238E27FC236}">
                <a16:creationId xmlns:a16="http://schemas.microsoft.com/office/drawing/2014/main" id="{E27B7164-98C2-42E6-AABD-4CC2A90D68B5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26610" y="2687967"/>
            <a:ext cx="7242676" cy="3670110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1037AF21-1996-490B-9EFE-87DF28B995D3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91565" y="1253701"/>
            <a:ext cx="7663336" cy="5127180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A54C4D1D-41F5-463A-8E74-9A73985B0846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97962" y="-362"/>
            <a:ext cx="6541575" cy="1518036"/>
          </a:xfrm>
          <a:prstGeom prst="rect">
            <a:avLst/>
          </a:prstGeom>
        </p:spPr>
      </p:pic>
      <p:pic>
        <p:nvPicPr>
          <p:cNvPr id="29" name="Resim 28">
            <a:extLst>
              <a:ext uri="{FF2B5EF4-FFF2-40B4-BE49-F238E27FC236}">
                <a16:creationId xmlns:a16="http://schemas.microsoft.com/office/drawing/2014/main" id="{CFFC1CE8-E865-43D0-9E98-639D48DA6F3E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7261" y="1663705"/>
            <a:ext cx="3219288" cy="5128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809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D3A43001-86C4-4394-AD41-7536646558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537" y="889515"/>
            <a:ext cx="6614733" cy="4828450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D406BDA9-3AFE-4A23-A260-A068D62D7C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5545" y="1663758"/>
            <a:ext cx="4975124" cy="3067665"/>
          </a:xfrm>
          <a:prstGeom prst="roundRect">
            <a:avLst>
              <a:gd name="adj" fmla="val 8594"/>
            </a:avLst>
          </a:prstGeom>
          <a:solidFill>
            <a:srgbClr val="FF0000"/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91AEA031-40F7-4E36-853D-B4882DCB03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4301" y="1663758"/>
            <a:ext cx="7913294" cy="5194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30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>
            <a:extLst>
              <a:ext uri="{FF2B5EF4-FFF2-40B4-BE49-F238E27FC236}">
                <a16:creationId xmlns:a16="http://schemas.microsoft.com/office/drawing/2014/main" id="{1076B9CD-AE20-4973-8D58-5B19BC1AD8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7481" y="1218448"/>
            <a:ext cx="10315326" cy="547468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837949A4-3E78-4D16-9ECA-F51047FF7B19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1059755">
            <a:off x="10703846" y="3331085"/>
            <a:ext cx="1402202" cy="768163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C5DF39BD-31A4-4242-946D-5A38E75CAD15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1059755">
            <a:off x="10800492" y="5249594"/>
            <a:ext cx="1452019" cy="653409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A81B3BA5-1DAA-405A-BE79-314B9AF7FAA9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1059755">
            <a:off x="10539652" y="1604517"/>
            <a:ext cx="1450974" cy="768163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8030E2B2-A959-42C3-9960-E6E3CDFF706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-1" t="4096" r="71620" b="-4096"/>
          <a:stretch/>
        </p:blipFill>
        <p:spPr>
          <a:xfrm rot="21059755">
            <a:off x="10475219" y="2362992"/>
            <a:ext cx="1768307" cy="1042506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FC4DE740-BF72-4618-979D-3EBC71AE5B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804439" y="4099648"/>
            <a:ext cx="1201016" cy="865707"/>
          </a:xfrm>
          <a:prstGeom prst="rect">
            <a:avLst/>
          </a:prstGeom>
        </p:spPr>
      </p:pic>
      <p:graphicFrame>
        <p:nvGraphicFramePr>
          <p:cNvPr id="17" name="Diyagram 16">
            <a:extLst>
              <a:ext uri="{FF2B5EF4-FFF2-40B4-BE49-F238E27FC236}">
                <a16:creationId xmlns:a16="http://schemas.microsoft.com/office/drawing/2014/main" id="{B71424D9-B7A9-4712-9A44-FAB4481ACCB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01002264"/>
              </p:ext>
            </p:extLst>
          </p:nvPr>
        </p:nvGraphicFramePr>
        <p:xfrm>
          <a:off x="0" y="164870"/>
          <a:ext cx="10070045" cy="1012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18" name="Resim 17">
            <a:extLst>
              <a:ext uri="{FF2B5EF4-FFF2-40B4-BE49-F238E27FC236}">
                <a16:creationId xmlns:a16="http://schemas.microsoft.com/office/drawing/2014/main" id="{490FEE1A-8296-41DE-A298-80B2D70B3B2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1163" y="4224475"/>
            <a:ext cx="1857763" cy="2849212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767932A8-DC66-4022-8464-A7D4C04F4E3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359941"/>
            <a:ext cx="8186062" cy="817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513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506 -0.00695 L -0.04506 -0.00695 C -0.04805 -0.0132 -0.05104 -0.01945 -0.05404 -0.0257 C -0.05482 -0.02755 -0.05547 -0.02963 -0.05638 -0.03148 C -0.05716 -0.03287 -0.05808 -0.03426 -0.05886 -0.03565 C -0.06315 -0.04468 -0.05925 -0.03912 -0.06524 -0.04861 C -0.06628 -0.05023 -0.06732 -0.05186 -0.06849 -0.05301 C -0.06927 -0.05371 -0.07019 -0.05371 -0.07097 -0.0544 C -0.07201 -0.0551 -0.07318 -0.05602 -0.07422 -0.05718 C -0.07578 -0.05903 -0.07722 -0.06135 -0.07904 -0.06297 C -0.08568 -0.06898 -0.0875 -0.06991 -0.09271 -0.07593 C -0.0944 -0.07778 -0.09597 -0.07963 -0.09753 -0.08148 C -0.0987 -0.08287 -0.09961 -0.08473 -0.10078 -0.08588 C -0.10391 -0.08936 -0.10716 -0.09306 -0.11042 -0.09584 C -0.11211 -0.09746 -0.11354 -0.09931 -0.11537 -0.10023 C -0.1168 -0.10116 -0.11849 -0.10116 -0.12019 -0.10162 C -0.12344 -0.10463 -0.12696 -0.10648 -0.12982 -0.11019 C -0.13177 -0.11273 -0.13334 -0.11574 -0.13542 -0.11736 C -0.14011 -0.12107 -0.14519 -0.12315 -0.15 -0.12593 C -0.15248 -0.12755 -0.15508 -0.12778 -0.15729 -0.13033 C -0.17852 -0.15533 -0.14792 -0.12061 -0.175 -0.14607 C -0.20508 -0.17431 -0.18229 -0.15486 -0.19844 -0.17338 C -0.20912 -0.18565 -0.20209 -0.1757 -0.21289 -0.18611 C -0.21706 -0.19028 -0.22071 -0.19584 -0.225 -0.19908 C -0.24558 -0.21482 -0.21719 -0.19283 -0.23555 -0.20764 C -0.23685 -0.2088 -0.23815 -0.20973 -0.23959 -0.21065 C -0.24115 -0.21158 -0.24284 -0.21204 -0.2444 -0.21343 C -0.24545 -0.21436 -0.24649 -0.21551 -0.24766 -0.21621 C -0.25339 -0.22037 -0.25091 -0.21806 -0.25573 -0.22061 C -0.26381 -0.225 -0.25729 -0.22269 -0.26615 -0.225 C -0.26784 -0.22593 -0.2694 -0.22709 -0.27097 -0.22778 C -0.27214 -0.22824 -0.27318 -0.22848 -0.27422 -0.22917 C -0.27657 -0.23079 -0.27787 -0.23264 -0.27995 -0.23496 C -0.28021 -0.23635 -0.28112 -0.23797 -0.28073 -0.23936 C -0.28034 -0.24051 -0.27891 -0.23982 -0.27826 -0.24074 C -0.27644 -0.24329 -0.275 -0.24653 -0.27344 -0.24931 C -0.27266 -0.2507 -0.27162 -0.25186 -0.27097 -0.25348 C -0.27071 -0.25463 -0.26784 -0.2632 -0.26693 -0.26505 C -0.26628 -0.26667 -0.26537 -0.26783 -0.26459 -0.26945 C -0.26433 -0.27084 -0.2642 -0.27223 -0.26381 -0.27361 C -0.26159 -0.28056 -0.26159 -0.28033 -0.25977 -0.28357 L -0.25977 -0.28357 " pathEditMode="relative" ptsTypes="AAAAAAAAAAAAAAAAAAAAAAAAAAAAAAAAAAAAAAAA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492 0.05115 L -0.04492 0.05115 C -0.04662 0.05439 -0.04792 0.0581 -0.04987 0.06111 C -0.05052 0.06203 -0.05156 0.06157 -0.05222 0.0625 C -0.053 0.06365 -0.05313 0.06551 -0.05391 0.06689 C -0.05547 0.06967 -0.06055 0.075 -0.06198 0.07685 C -0.06328 0.0787 -0.06472 0.08055 -0.06602 0.08264 C -0.06719 0.08472 -0.06784 0.08773 -0.06914 0.08981 C -0.07005 0.0912 -0.07136 0.09166 -0.0724 0.09259 C -0.07422 0.09699 -0.07552 0.10069 -0.078 0.10416 C -0.0793 0.10578 -0.08086 0.10671 -0.08203 0.10856 C -0.09141 0.12152 -0.078 0.10648 -0.09011 0.1199 C -0.09206 0.12199 -0.09401 0.12338 -0.09583 0.12569 C -0.09701 0.12731 -0.09779 0.12986 -0.09909 0.13148 C -0.10026 0.1331 -0.10169 0.13426 -0.103 0.13564 C -0.10391 0.13657 -0.10456 0.13796 -0.10547 0.13865 C -0.10651 0.13935 -0.10768 0.13958 -0.10873 0.14004 C -0.11849 0.14861 -0.10638 0.13773 -0.11432 0.14583 C -0.11537 0.14676 -0.11654 0.14745 -0.11758 0.14861 C -0.12318 0.15486 -0.11849 0.15162 -0.12318 0.15439 C -0.12409 0.15532 -0.12474 0.15648 -0.12565 0.15717 C -0.12695 0.15856 -0.12995 0.15949 -0.13125 0.16018 C -0.13294 0.16088 -0.13438 0.1625 -0.13607 0.16296 C -0.14414 0.16481 -0.1405 0.16389 -0.1474 0.16597 C -0.1582 0.16481 -0.16888 0.16458 -0.17969 0.16296 C -0.18737 0.1618 -0.18972 0.1581 -0.1974 0.15439 C -0.2043 0.15115 -0.21146 0.14907 -0.21836 0.14583 C -0.23086 0.13981 -0.22474 0.13981 -0.23698 0.13726 C -0.2431 0.13588 -0.25547 0.13426 -0.25547 0.13426 C -0.26458 0.13472 -0.27383 0.13495 -0.28294 0.13564 C -0.28906 0.13634 -0.30143 0.13865 -0.30143 0.13865 C -0.30768 0.13819 -0.3138 0.13796 -0.32005 0.13726 C -0.32136 0.13703 -0.32279 0.13657 -0.32409 0.13564 C -0.325 0.13518 -0.32565 0.13379 -0.32643 0.13287 C -0.32722 0.13379 -0.32826 0.13449 -0.32891 0.13564 C -0.33112 0.13958 -0.32982 0.1412 -0.33294 0.14421 C -0.33386 0.14537 -0.33503 0.14537 -0.3362 0.14583 C -0.33698 0.14676 -0.33763 0.14791 -0.33854 0.14861 C -0.33985 0.14953 -0.34141 0.14861 -0.34258 0.15 C -0.34336 0.15092 -0.34297 0.15301 -0.34336 0.15439 C -0.34388 0.15601 -0.34427 0.15764 -0.34505 0.15879 C -0.34922 0.16458 -0.34623 0.15578 -0.34818 0.16296 L -0.34818 0.16296 " pathEditMode="relative" ptsTypes="AAAAAAAAAAAAAAAAAAAAAAAAAAAAAAAAAAAAAAAAA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172 0.04005 L -0.06172 0.04028 C -0.06485 0.03657 -0.06862 0.03287 -0.07149 0.02847 C -0.07227 0.02708 -0.07292 0.025 -0.07383 0.02407 C -0.07722 0.02106 -0.0806 0.01782 -0.08438 0.0169 C -0.09167 0.01551 -0.09571 0.01458 -0.10378 0.01412 C -0.11745 0.01343 -0.13112 0.01319 -0.14493 0.01273 C -0.15326 0.01018 -0.16159 0.00833 -0.16993 0.00556 C -0.178 0.00278 -0.18594 -0.00139 -0.19401 -0.00463 C -0.20482 -0.0088 -0.22982 -0.01782 -0.24089 -0.02037 C -0.24623 -0.02153 -0.25157 -0.0213 -0.25703 -0.02176 C -0.26068 -0.02269 -0.26446 -0.02431 -0.26823 -0.02454 C -0.27761 -0.02523 -0.28802 -0.01875 -0.29649 -0.01458 C -0.29922 -0.01319 -0.30196 -0.01204 -0.30456 -0.01019 C -0.30873 -0.00741 -0.31381 -0.00347 -0.31823 -0.00301 C -0.33086 -0.00185 -0.34349 -0.00208 -0.35612 -0.00162 C -0.35677 -0.00139 -0.36159 3.7037E-7 -0.36263 0.00116 C -0.36354 0.00231 -0.36433 0.00393 -0.36511 0.00556 C -0.36563 0.00694 -0.36589 0.0088 -0.36667 0.00972 C -0.3681 0.01134 -0.36993 0.01181 -0.37149 0.01273 L -0.37396 0.01412 C -0.38282 0.01018 -0.37826 0.01042 -0.38763 0.01412 C -0.38828 0.01528 -0.39115 0.02106 -0.39245 0.0213 C -0.39414 0.02153 -0.39571 0.02037 -0.39727 0.01991 C -0.39779 0.01852 -0.39857 0.01713 -0.39896 0.01551 C -0.39909 0.01481 -0.39974 0.00579 -0.40052 0.00417 C -0.40091 0.00324 -0.40157 0.00301 -0.40209 0.00255 L -0.40209 0.00278 " pathEditMode="relative" rAng="0" ptsTypes="AAAAAAAAAAAAAAAAAAAAAAAAAAAA">
                                      <p:cBhvr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18" y="-3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192 0.03658 L -0.09192 0.03681 C -0.09661 0.03959 -0.10091 0.04329 -0.10547 0.04607 C -0.10664 0.04676 -0.11784 0.0507 -0.11862 0.05116 L -0.13724 0.05579 C -0.14036 0.05672 -0.14362 0.05672 -0.14661 0.05834 L -0.15586 0.06343 C -0.18034 0.09074 -0.15039 0.05741 -0.18841 0.09746 C -0.20859 0.11875 -0.18997 0.10209 -0.21028 0.11713 C -0.21341 0.11922 -0.2164 0.12269 -0.21953 0.12431 C -0.22357 0.12685 -0.24284 0.12917 -0.2444 0.12963 L -0.36172 0.12199 C -0.36484 0.12153 -0.36784 0.11644 -0.37109 0.11435 C -0.37383 0.11297 -0.37669 0.1132 -0.37942 0.11204 C -0.38281 0.11088 -0.38633 0.10857 -0.38971 0.10741 C -0.4056 0.10139 -0.43867 0.10255 -0.44479 0.10209 C -0.44752 0.09815 -0.45026 0.09352 -0.45338 0.09028 C -0.4582 0.08473 -0.47474 0.06968 -0.48216 0.06574 C -0.48607 0.06343 -0.49023 0.06343 -0.4944 0.06065 C -0.50325 0.0551 -0.49245 0.06181 -0.50534 0.05579 C -0.50859 0.05417 -0.51471 0.05116 -0.51471 0.05162 C -0.51549 0.05023 -0.51627 0.04908 -0.51705 0.04838 C -0.52786 0.04236 -0.53724 0.04746 -0.54883 0.04838 C -0.56133 0.04746 -0.57383 0.04838 -0.58607 0.04607 C -0.59192 0.04514 -0.60312 0.03889 -0.60312 0.03912 C -0.61028 0.03959 -0.61718 0.03912 -0.62422 0.04121 C -0.62708 0.0419 -0.62955 0.04746 -0.6319 0.05116 C -0.6332 0.05278 -0.6345 0.05417 -0.63567 0.05579 C -0.63659 0.05672 -0.63737 0.05741 -0.63815 0.05834 C -0.63906 0.05903 -0.64023 0.05949 -0.64127 0.06065 C -0.64232 0.06227 -0.64323 0.06412 -0.6444 0.06574 C -0.64922 0.07199 -0.64401 0.06297 -0.64987 0.07292 C -0.65104 0.07523 -0.65221 0.07848 -0.65364 0.08033 C -0.65455 0.08172 -0.6556 0.08195 -0.6569 0.08287 C -0.65768 0.08357 -0.65833 0.08426 -0.65911 0.08519 C -0.66028 0.08426 -0.66133 0.08357 -0.66224 0.08287 C -0.66302 0.08195 -0.6638 0.08033 -0.66471 0.08033 C -0.66966 0.07894 -0.67435 0.07894 -0.67929 0.07801 C -0.68515 0.07176 -0.68242 0.07408 -0.68789 0.0706 C -0.68958 0.0713 -0.69153 0.0713 -0.69323 0.07292 C -0.69414 0.07361 -0.69479 0.07639 -0.69557 0.07801 C -0.69674 0.0801 -0.69817 0.08125 -0.69948 0.08287 C -0.70403 0.0875 -0.70156 0.08241 -0.70651 0.09028 C -0.7069 0.09074 -0.70703 0.0919 -0.70729 0.0926 L -0.70781 0.0875 " pathEditMode="relative" rAng="0" ptsTypes="AAAAAAAAAAAAAAAAAAAAAAAAAAAAAAAAAAAAAAAAAAA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94" y="4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Resim 19">
            <a:extLst>
              <a:ext uri="{FF2B5EF4-FFF2-40B4-BE49-F238E27FC236}">
                <a16:creationId xmlns:a16="http://schemas.microsoft.com/office/drawing/2014/main" id="{BCB2F7D7-1465-4076-AED0-007AFDD62B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249" y="1470220"/>
            <a:ext cx="11315157" cy="5023539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8322E121-4C30-4D00-BB29-32B77639DD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8283" y="2606773"/>
            <a:ext cx="827376" cy="946138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C98FA6F0-E0DE-4E95-BDFA-E09DA5ED69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08604" y="5675760"/>
            <a:ext cx="715321" cy="817999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CB18C10B-EF3E-4D30-9678-22B7DE1AC8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2042" y="1500478"/>
            <a:ext cx="911883" cy="1106295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25C60B4C-E5DB-490E-A502-25CA33C4E4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65282" y="3527356"/>
            <a:ext cx="908383" cy="1109568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FCCAFEF1-2FFA-4871-9DD6-C099D49478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21501" y="4591747"/>
            <a:ext cx="823031" cy="944962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A180BAE5-5D9F-4385-9BCF-CB32FA67342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86255" y="-119300"/>
            <a:ext cx="6570277" cy="205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130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733</TotalTime>
  <Words>39</Words>
  <Application>Microsoft Office PowerPoint</Application>
  <PresentationFormat>Geniş ekran</PresentationFormat>
  <Paragraphs>3</Paragraphs>
  <Slides>25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25</vt:i4>
      </vt:variant>
    </vt:vector>
  </HeadingPairs>
  <TitlesOfParts>
    <vt:vector size="31" baseType="lpstr">
      <vt:lpstr>Arial</vt:lpstr>
      <vt:lpstr>Calibri</vt:lpstr>
      <vt:lpstr>Calibri Light</vt:lpstr>
      <vt:lpstr>Just tell me what</vt:lpstr>
      <vt:lpstr>Times New Roman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kazihiro kazihiro</dc:creator>
  <cp:lastModifiedBy>kazihiro</cp:lastModifiedBy>
  <cp:revision>79</cp:revision>
  <dcterms:created xsi:type="dcterms:W3CDTF">2018-04-24T19:49:23Z</dcterms:created>
  <dcterms:modified xsi:type="dcterms:W3CDTF">2021-05-05T21:26:11Z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16021530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D8.0.2</vt:lpwstr>
  </property>
</Properties>
</file>