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8" r:id="rId2"/>
    <p:sldId id="269" r:id="rId3"/>
    <p:sldId id="334" r:id="rId4"/>
    <p:sldId id="333" r:id="rId5"/>
    <p:sldId id="331" r:id="rId6"/>
    <p:sldId id="316" r:id="rId7"/>
    <p:sldId id="335" r:id="rId8"/>
    <p:sldId id="292" r:id="rId9"/>
    <p:sldId id="288" r:id="rId10"/>
    <p:sldId id="315" r:id="rId11"/>
    <p:sldId id="290" r:id="rId12"/>
    <p:sldId id="329" r:id="rId13"/>
    <p:sldId id="302" r:id="rId14"/>
    <p:sldId id="272" r:id="rId15"/>
    <p:sldId id="273" r:id="rId16"/>
    <p:sldId id="277" r:id="rId17"/>
    <p:sldId id="332" r:id="rId18"/>
    <p:sldId id="330" r:id="rId1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4DA6"/>
    <a:srgbClr val="515252"/>
    <a:srgbClr val="FFFFFF"/>
    <a:srgbClr val="382911"/>
    <a:srgbClr val="DC5492"/>
    <a:srgbClr val="F38973"/>
    <a:srgbClr val="99BE5E"/>
    <a:srgbClr val="5E4E00"/>
    <a:srgbClr val="D2B58C"/>
    <a:srgbClr val="A88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632" autoAdjust="0"/>
    <p:restoredTop sz="96408" autoAdjust="0"/>
  </p:normalViewPr>
  <p:slideViewPr>
    <p:cSldViewPr snapToGrid="0">
      <p:cViewPr varScale="1">
        <p:scale>
          <a:sx n="88" d="100"/>
          <a:sy n="88" d="100"/>
        </p:scale>
        <p:origin x="6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AF6DC-5923-40F1-B7EE-F6855A0B9A98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70807-1CE3-477A-B0F5-2CDAEDA401E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22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41682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6853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3375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655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774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54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836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759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122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2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156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220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0135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38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43B28-D37B-4A44-B7DA-4AE8C40DB525}" type="datetimeFigureOut">
              <a:rPr lang="tr-TR" smtClean="0"/>
              <a:t>5.10.2020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530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ogretmensosyalbilgiler.wordpress.com/" TargetMode="External"/><Relationship Id="rId3" Type="http://schemas.openxmlformats.org/officeDocument/2006/relationships/image" Target="../media/image2.png"/><Relationship Id="rId7" Type="http://schemas.openxmlformats.org/officeDocument/2006/relationships/hyperlink" Target="facebook.com/engin.demirci.393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ogretmensosyal.blogspot.com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hyperlink" Target="https://www.youtube.com/c/SosyalBilgilerDersi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ogretmensosyalbilgiler.wordpress.com/" TargetMode="External"/><Relationship Id="rId3" Type="http://schemas.openxmlformats.org/officeDocument/2006/relationships/image" Target="../media/image11.png"/><Relationship Id="rId7" Type="http://schemas.openxmlformats.org/officeDocument/2006/relationships/hyperlink" Target="facebook.com/engin.demirci.393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ogretmensosyal.blogspot.com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hyperlink" Target="https://www.youtube.com/c/SosyalBilgilerDersi" TargetMode="External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19.png"/><Relationship Id="rId4" Type="http://schemas.openxmlformats.org/officeDocument/2006/relationships/image" Target="../media/image32.png"/></Relationships>
</file>

<file path=ppt/slides/_rels/slide8.xml.rels><?xml version="1.0" encoding="UTF-8" standalone="yes" ?><Relationships xmlns="http://schemas.openxmlformats.org/package/2006/relationships"><Relationship Id="rId3" Target="../media/image35.png" Type="http://schemas.openxmlformats.org/officeDocument/2006/relationships/image"/><Relationship Id="rId7" Target="../media/image39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38.png" Type="http://schemas.openxmlformats.org/officeDocument/2006/relationships/image"/><Relationship Id="rId5" Target="../media/image37.jpeg" Type="http://schemas.openxmlformats.org/officeDocument/2006/relationships/image"/><Relationship Id="rId4" Target="../media/image36.jpe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3" Target="../media/image40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43.png" Type="http://schemas.openxmlformats.org/officeDocument/2006/relationships/image"/><Relationship Id="rId5" Target="../media/image42.jpeg" Type="http://schemas.openxmlformats.org/officeDocument/2006/relationships/image"/><Relationship Id="rId4" Target="../media/image41.jpe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 ?><Relationships xmlns="http://schemas.openxmlformats.org/package/2006/relationships"><Relationship Id="rId8" Target="../media/image58.png" Type="http://schemas.openxmlformats.org/officeDocument/2006/relationships/image"/><Relationship Id="rId3" Target="../media/image53.png" Type="http://schemas.openxmlformats.org/officeDocument/2006/relationships/image"/><Relationship Id="rId7" Target="../media/image57.png" Type="http://schemas.openxmlformats.org/officeDocument/2006/relationships/image"/><Relationship Id="rId2" Target="../media/image5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6.jpeg" Type="http://schemas.openxmlformats.org/officeDocument/2006/relationships/image"/><Relationship Id="rId5" Target="../media/image55.jpeg" Type="http://schemas.openxmlformats.org/officeDocument/2006/relationships/image"/><Relationship Id="rId4" Target="../media/image54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60.png" Type="http://schemas.openxmlformats.org/officeDocument/2006/relationships/image"/><Relationship Id="rId7" Target="../media/image63.png" Type="http://schemas.openxmlformats.org/officeDocument/2006/relationships/image"/><Relationship Id="rId2" Target="../media/image5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hdphoto1.wdp" Type="http://schemas.microsoft.com/office/2007/relationships/hdphoto"/><Relationship Id="rId5" Target="../media/image62.png" Type="http://schemas.openxmlformats.org/officeDocument/2006/relationships/image"/><Relationship Id="rId4" Target="../media/image61.pn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3" Target="../media/image65.jpeg" Type="http://schemas.openxmlformats.org/officeDocument/2006/relationships/image"/><Relationship Id="rId2" Target="../media/image6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8.png" Type="http://schemas.openxmlformats.org/officeDocument/2006/relationships/image"/><Relationship Id="rId5" Target="../media/image67.png" Type="http://schemas.openxmlformats.org/officeDocument/2006/relationships/image"/><Relationship Id="rId4" Target="../media/image66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70.jpeg" Type="http://schemas.openxmlformats.org/officeDocument/2006/relationships/image"/><Relationship Id="rId2" Target="../media/image6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3.png" Type="http://schemas.openxmlformats.org/officeDocument/2006/relationships/image"/><Relationship Id="rId5" Target="../media/image72.png" Type="http://schemas.openxmlformats.org/officeDocument/2006/relationships/image"/><Relationship Id="rId4" Target="../media/image71.pn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8" y="2338050"/>
            <a:ext cx="10931075" cy="196308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35" y="3810361"/>
            <a:ext cx="2773920" cy="196308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1571" y="199860"/>
            <a:ext cx="1369727" cy="111934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868E11D-CBA7-4333-B7E0-A4FE5B0A84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2449" y="3578693"/>
            <a:ext cx="1249788" cy="121320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FEF8A02-D783-4C93-8D3A-ECD008D488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0001" y="6160483"/>
            <a:ext cx="1363017" cy="467320"/>
          </a:xfrm>
          <a:prstGeom prst="rect">
            <a:avLst/>
          </a:prstGeom>
        </p:spPr>
      </p:pic>
      <p:pic>
        <p:nvPicPr>
          <p:cNvPr id="19" name="Resim 18">
            <a:hlinkClick r:id="rId7" action="ppaction://hlinkfile"/>
            <a:extLst>
              <a:ext uri="{FF2B5EF4-FFF2-40B4-BE49-F238E27FC236}">
                <a16:creationId xmlns:a16="http://schemas.microsoft.com/office/drawing/2014/main" id="{7355A534-DB35-4E61-BB9B-8181EF6F42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88689" y="6120053"/>
            <a:ext cx="581312" cy="548180"/>
          </a:xfrm>
          <a:prstGeom prst="rect">
            <a:avLst/>
          </a:prstGeom>
        </p:spPr>
      </p:pic>
      <p:pic>
        <p:nvPicPr>
          <p:cNvPr id="21" name="Resim 20">
            <a:hlinkClick r:id="rId9"/>
            <a:extLst>
              <a:ext uri="{FF2B5EF4-FFF2-40B4-BE49-F238E27FC236}">
                <a16:creationId xmlns:a16="http://schemas.microsoft.com/office/drawing/2014/main" id="{5A4287AC-C484-4013-B735-353446E71B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71507" y="6099212"/>
            <a:ext cx="581312" cy="548180"/>
          </a:xfrm>
          <a:prstGeom prst="rect">
            <a:avLst/>
          </a:prstGeom>
        </p:spPr>
      </p:pic>
      <p:pic>
        <p:nvPicPr>
          <p:cNvPr id="23" name="Resim 22">
            <a:hlinkClick r:id="rId11"/>
            <a:extLst>
              <a:ext uri="{FF2B5EF4-FFF2-40B4-BE49-F238E27FC236}">
                <a16:creationId xmlns:a16="http://schemas.microsoft.com/office/drawing/2014/main" id="{51BD6D66-1EC4-4BBA-B4B4-E1AB57D8883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72260" y="6108888"/>
            <a:ext cx="581312" cy="542156"/>
          </a:xfrm>
          <a:prstGeom prst="rect">
            <a:avLst/>
          </a:prstGeom>
        </p:spPr>
      </p:pic>
      <p:pic>
        <p:nvPicPr>
          <p:cNvPr id="25" name="Resim 24">
            <a:hlinkClick r:id="rId13"/>
            <a:extLst>
              <a:ext uri="{FF2B5EF4-FFF2-40B4-BE49-F238E27FC236}">
                <a16:creationId xmlns:a16="http://schemas.microsoft.com/office/drawing/2014/main" id="{64193349-D51B-4A62-9292-68F45069A4E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81981" y="6079623"/>
            <a:ext cx="581312" cy="54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6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A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068" y="550904"/>
            <a:ext cx="5614903" cy="269466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21" y="2477268"/>
            <a:ext cx="10687904" cy="304438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1571" y="199860"/>
            <a:ext cx="1369727" cy="111934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B8B0672-6121-47D4-A9A8-F7178EAC24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776" y="4631757"/>
            <a:ext cx="1773220" cy="177322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834C0FB9-12E7-469C-A72B-C2AAEBB4F2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0001" y="6160483"/>
            <a:ext cx="1363017" cy="467320"/>
          </a:xfrm>
          <a:prstGeom prst="rect">
            <a:avLst/>
          </a:prstGeom>
        </p:spPr>
      </p:pic>
      <p:pic>
        <p:nvPicPr>
          <p:cNvPr id="18" name="Resim 17">
            <a:hlinkClick r:id="rId7" action="ppaction://hlinkfile"/>
            <a:extLst>
              <a:ext uri="{FF2B5EF4-FFF2-40B4-BE49-F238E27FC236}">
                <a16:creationId xmlns:a16="http://schemas.microsoft.com/office/drawing/2014/main" id="{444FC5C0-47B9-4252-B3C2-583F8B84E6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88689" y="6120053"/>
            <a:ext cx="581312" cy="548180"/>
          </a:xfrm>
          <a:prstGeom prst="rect">
            <a:avLst/>
          </a:prstGeom>
        </p:spPr>
      </p:pic>
      <p:pic>
        <p:nvPicPr>
          <p:cNvPr id="20" name="Resim 19">
            <a:hlinkClick r:id="rId9"/>
            <a:extLst>
              <a:ext uri="{FF2B5EF4-FFF2-40B4-BE49-F238E27FC236}">
                <a16:creationId xmlns:a16="http://schemas.microsoft.com/office/drawing/2014/main" id="{E6F038C6-49AB-48A2-A428-9292B4BF53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71507" y="6099212"/>
            <a:ext cx="581312" cy="548180"/>
          </a:xfrm>
          <a:prstGeom prst="rect">
            <a:avLst/>
          </a:prstGeom>
        </p:spPr>
      </p:pic>
      <p:pic>
        <p:nvPicPr>
          <p:cNvPr id="22" name="Resim 21">
            <a:hlinkClick r:id="rId11"/>
            <a:extLst>
              <a:ext uri="{FF2B5EF4-FFF2-40B4-BE49-F238E27FC236}">
                <a16:creationId xmlns:a16="http://schemas.microsoft.com/office/drawing/2014/main" id="{E810E740-A56B-4245-82AE-75A33596A1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72260" y="6108888"/>
            <a:ext cx="581312" cy="542156"/>
          </a:xfrm>
          <a:prstGeom prst="rect">
            <a:avLst/>
          </a:prstGeom>
        </p:spPr>
      </p:pic>
      <p:pic>
        <p:nvPicPr>
          <p:cNvPr id="24" name="Resim 23">
            <a:hlinkClick r:id="rId13"/>
            <a:extLst>
              <a:ext uri="{FF2B5EF4-FFF2-40B4-BE49-F238E27FC236}">
                <a16:creationId xmlns:a16="http://schemas.microsoft.com/office/drawing/2014/main" id="{EFE07859-CB84-4B2F-BF1B-21CF2DAEFB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81981" y="6079623"/>
            <a:ext cx="581312" cy="54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3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Resim 60">
            <a:extLst>
              <a:ext uri="{FF2B5EF4-FFF2-40B4-BE49-F238E27FC236}">
                <a16:creationId xmlns:a16="http://schemas.microsoft.com/office/drawing/2014/main" id="{AB2C7065-1CF3-481F-AC80-CD7A8541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5451" y="871102"/>
            <a:ext cx="7714880" cy="6087933"/>
          </a:xfrm>
          <a:prstGeom prst="rect">
            <a:avLst/>
          </a:prstGeom>
        </p:spPr>
      </p:pic>
      <p:pic>
        <p:nvPicPr>
          <p:cNvPr id="34" name="Picture 2" descr="Mete Han">
            <a:extLst>
              <a:ext uri="{FF2B5EF4-FFF2-40B4-BE49-F238E27FC236}">
                <a16:creationId xmlns:a16="http://schemas.microsoft.com/office/drawing/2014/main" id="{9A8A3A2B-F2FC-4E75-998F-29BE6684D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983" y="937113"/>
            <a:ext cx="1065802" cy="125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FF3EE223-DC33-4347-8022-19160F6189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385" y="871102"/>
            <a:ext cx="5505165" cy="2566638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99C020F4-984E-4D48-A22F-7C416835A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13" y="2192942"/>
            <a:ext cx="5505165" cy="2566638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AB65B850-88AB-4022-B224-AB4E049968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813" y="3476261"/>
            <a:ext cx="5828281" cy="2566638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9CAB52E0-9E7F-40D7-9241-07A896366D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812" y="4798101"/>
            <a:ext cx="5505165" cy="2566638"/>
          </a:xfrm>
          <a:prstGeom prst="rect">
            <a:avLst/>
          </a:prstGeom>
        </p:spPr>
      </p:pic>
      <p:pic>
        <p:nvPicPr>
          <p:cNvPr id="48" name="Resim 47">
            <a:extLst>
              <a:ext uri="{FF2B5EF4-FFF2-40B4-BE49-F238E27FC236}">
                <a16:creationId xmlns:a16="http://schemas.microsoft.com/office/drawing/2014/main" id="{7E486F72-AFDC-4D67-85BA-D4925ADD1C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483" y="55304"/>
            <a:ext cx="5590517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14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Resim 58">
            <a:extLst>
              <a:ext uri="{FF2B5EF4-FFF2-40B4-BE49-F238E27FC236}">
                <a16:creationId xmlns:a16="http://schemas.microsoft.com/office/drawing/2014/main" id="{05A4F5E7-31C3-4570-861A-DF75CAF26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52" y="376101"/>
            <a:ext cx="6200169" cy="3078747"/>
          </a:xfrm>
          <a:prstGeom prst="rect">
            <a:avLst/>
          </a:prstGeom>
        </p:spPr>
      </p:pic>
      <p:pic>
        <p:nvPicPr>
          <p:cNvPr id="61" name="Resim 60">
            <a:extLst>
              <a:ext uri="{FF2B5EF4-FFF2-40B4-BE49-F238E27FC236}">
                <a16:creationId xmlns:a16="http://schemas.microsoft.com/office/drawing/2014/main" id="{8FF3942A-4432-40D0-90A9-8FC9C0370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965" y="1813016"/>
            <a:ext cx="6346486" cy="3078747"/>
          </a:xfrm>
          <a:prstGeom prst="rect">
            <a:avLst/>
          </a:prstGeom>
        </p:spPr>
      </p:pic>
      <p:pic>
        <p:nvPicPr>
          <p:cNvPr id="63" name="Resim 62">
            <a:extLst>
              <a:ext uri="{FF2B5EF4-FFF2-40B4-BE49-F238E27FC236}">
                <a16:creationId xmlns:a16="http://schemas.microsoft.com/office/drawing/2014/main" id="{22ADEE8B-5B01-459F-B192-510B9155B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89514"/>
            <a:ext cx="6370872" cy="3078747"/>
          </a:xfrm>
          <a:prstGeom prst="rect">
            <a:avLst/>
          </a:prstGeom>
        </p:spPr>
      </p:pic>
      <p:pic>
        <p:nvPicPr>
          <p:cNvPr id="65" name="Resim 64">
            <a:extLst>
              <a:ext uri="{FF2B5EF4-FFF2-40B4-BE49-F238E27FC236}">
                <a16:creationId xmlns:a16="http://schemas.microsoft.com/office/drawing/2014/main" id="{787809ED-7AA0-448E-BD62-8C17521982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0965" y="4626429"/>
            <a:ext cx="6742760" cy="3078747"/>
          </a:xfrm>
          <a:prstGeom prst="rect">
            <a:avLst/>
          </a:prstGeom>
        </p:spPr>
      </p:pic>
      <p:pic>
        <p:nvPicPr>
          <p:cNvPr id="67" name="Resim 66">
            <a:extLst>
              <a:ext uri="{FF2B5EF4-FFF2-40B4-BE49-F238E27FC236}">
                <a16:creationId xmlns:a16="http://schemas.microsoft.com/office/drawing/2014/main" id="{3BFFFBBB-FEC2-42E2-B18B-B7C8E393A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177" y="-87100"/>
            <a:ext cx="5590517" cy="1457070"/>
          </a:xfrm>
          <a:prstGeom prst="rect">
            <a:avLst/>
          </a:prstGeom>
        </p:spPr>
      </p:pic>
      <p:pic>
        <p:nvPicPr>
          <p:cNvPr id="75" name="Resim 74">
            <a:extLst>
              <a:ext uri="{FF2B5EF4-FFF2-40B4-BE49-F238E27FC236}">
                <a16:creationId xmlns:a16="http://schemas.microsoft.com/office/drawing/2014/main" id="{CC385AF1-AE63-422B-BDD0-43DAC331A1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5098" y="239485"/>
            <a:ext cx="6809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02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9950FF81-F395-4159-8C7C-3FC1A5590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266" y="1140432"/>
            <a:ext cx="11357832" cy="5480779"/>
          </a:xfrm>
          <a:prstGeom prst="rect">
            <a:avLst/>
          </a:prstGeom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792FE22F-EEC8-4DEB-842D-36633B08A1D2}"/>
              </a:ext>
            </a:extLst>
          </p:cNvPr>
          <p:cNvSpPr txBox="1"/>
          <p:nvPr/>
        </p:nvSpPr>
        <p:spPr>
          <a:xfrm>
            <a:off x="6407971" y="365761"/>
            <a:ext cx="55820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5400" dirty="0">
                <a:solidFill>
                  <a:srgbClr val="00B050"/>
                </a:solidFill>
                <a:latin typeface="KG Tangled Up In You 2" panose="02000000000000000000" pitchFamily="2" charset="0"/>
              </a:rPr>
              <a:t>2017 BURSLULUK </a:t>
            </a:r>
            <a:r>
              <a:rPr lang="tr-TR" sz="5400" dirty="0">
                <a:latin typeface="KG Tangled Up In You 2" panose="02000000000000000000" pitchFamily="2" charset="0"/>
              </a:rPr>
              <a:t>SORUSU</a:t>
            </a: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4631B411-9FDF-49DE-A3FB-7F929BEEE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52" y="723899"/>
            <a:ext cx="2477590" cy="664522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0C093628-2B3C-4532-84E6-A0F36FE1C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952" y="5914626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7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855" y="948870"/>
            <a:ext cx="8260796" cy="5700254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852" y="412376"/>
            <a:ext cx="2450804" cy="536494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2061855" y="3701718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8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Resim 28">
            <a:extLst>
              <a:ext uri="{FF2B5EF4-FFF2-40B4-BE49-F238E27FC236}">
                <a16:creationId xmlns:a16="http://schemas.microsoft.com/office/drawing/2014/main" id="{9A8A6879-91A1-481F-AC29-5B98FDF00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629" y="657016"/>
            <a:ext cx="7029297" cy="3700593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BE8033EF-AEA1-40F7-A338-2E477DC61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0682" y="2398456"/>
            <a:ext cx="7693819" cy="3700593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B40DB8C7-2FEE-45BA-87F2-E4550B0DC3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8600" y="4145993"/>
            <a:ext cx="7809653" cy="3694496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DADF56F8-5221-4532-9EAC-BB20C8D52B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261" y="102016"/>
            <a:ext cx="6660876" cy="1736040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3CED5281-FEEB-44CD-A4C9-55DEA56DE6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255" y="3295743"/>
            <a:ext cx="2828571" cy="3552381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789CDCAA-7BA4-4C0D-984B-B13B7E058A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847507"/>
            <a:ext cx="5950212" cy="627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47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78" y="701334"/>
            <a:ext cx="7037438" cy="418365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200" y="1095613"/>
            <a:ext cx="3900630" cy="2450348"/>
          </a:xfrm>
          <a:prstGeom prst="rect">
            <a:avLst/>
          </a:prstGeom>
          <a:ln w="19050">
            <a:solidFill>
              <a:srgbClr val="4A2C2C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1509" y="4090087"/>
            <a:ext cx="3896013" cy="1977081"/>
          </a:xfrm>
          <a:prstGeom prst="rect">
            <a:avLst/>
          </a:prstGeom>
          <a:ln w="19050">
            <a:solidFill>
              <a:srgbClr val="4A2C2C"/>
            </a:solidFill>
          </a:ln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484C849-8AEB-48AF-9EA1-2F66F63C2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2227" y="2097425"/>
            <a:ext cx="3133616" cy="2981202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0E12328E-FB20-4333-BFC4-02DAECBC9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1229" y="4315494"/>
            <a:ext cx="7827942" cy="35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9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86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5373" y="321141"/>
            <a:ext cx="6246524" cy="295038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9464" y="3429000"/>
            <a:ext cx="5996988" cy="3027437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7468" y="3429000"/>
            <a:ext cx="5998984" cy="3194581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7B1D9192-37DB-4A70-A8F7-F38632FE8F15}"/>
              </a:ext>
            </a:extLst>
          </p:cNvPr>
          <p:cNvSpPr txBox="1"/>
          <p:nvPr/>
        </p:nvSpPr>
        <p:spPr>
          <a:xfrm rot="20914249">
            <a:off x="41687" y="122738"/>
            <a:ext cx="55401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9600" dirty="0">
                <a:solidFill>
                  <a:schemeClr val="accent1">
                    <a:lumMod val="75000"/>
                  </a:schemeClr>
                </a:solidFill>
                <a:latin typeface="00455" panose="00000400000000000000" pitchFamily="2" charset="0"/>
              </a:rPr>
              <a:t>Çin seddi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3D208912-FE54-47C9-9459-18DD61B90E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030" y="1083795"/>
            <a:ext cx="4746719" cy="565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6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020" y="548531"/>
            <a:ext cx="9687384" cy="619407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020" y="161908"/>
            <a:ext cx="2450804" cy="536494"/>
          </a:xfrm>
          <a:prstGeom prst="rect">
            <a:avLst/>
          </a:prstGeom>
        </p:spPr>
      </p:pic>
      <p:sp>
        <p:nvSpPr>
          <p:cNvPr id="10" name="Akış Çizelgesi: Bağlayıcı 9"/>
          <p:cNvSpPr/>
          <p:nvPr/>
        </p:nvSpPr>
        <p:spPr>
          <a:xfrm>
            <a:off x="1180020" y="5085349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67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97" y="629694"/>
            <a:ext cx="5913143" cy="470271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040" y="610344"/>
            <a:ext cx="6451056" cy="4741413"/>
          </a:xfrm>
          <a:prstGeom prst="rect">
            <a:avLst/>
          </a:prstGeom>
        </p:spPr>
      </p:pic>
      <p:pic>
        <p:nvPicPr>
          <p:cNvPr id="14" name="Picture 4" descr="hunlar sunum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51" y="3824911"/>
            <a:ext cx="3492292" cy="25527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2">
                <a:lumMod val="50000"/>
              </a:schemeClr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3450" y="959704"/>
            <a:ext cx="3511600" cy="265808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466F49F-4AD0-4623-A89A-51FFA99C1A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32576"/>
            <a:ext cx="2474428" cy="612542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A3814E0-D08C-4625-AAA9-DE00B6169E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5997" y="4568035"/>
            <a:ext cx="5291787" cy="284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0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413" y="787520"/>
            <a:ext cx="9140251" cy="595605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909" y="724947"/>
            <a:ext cx="2450804" cy="536494"/>
          </a:xfrm>
          <a:prstGeom prst="rect">
            <a:avLst/>
          </a:prstGeom>
        </p:spPr>
      </p:pic>
      <p:sp>
        <p:nvSpPr>
          <p:cNvPr id="10" name="Akış Çizelgesi: Bağlayıcı 9"/>
          <p:cNvSpPr/>
          <p:nvPr/>
        </p:nvSpPr>
        <p:spPr>
          <a:xfrm>
            <a:off x="1447910" y="3646842"/>
            <a:ext cx="468732" cy="426750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59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386" y="275547"/>
            <a:ext cx="5793442" cy="121967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73B22CE-41DC-4FDA-8C99-A9FE06B82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6" y="1434498"/>
            <a:ext cx="6840305" cy="5072312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A9F6B48-0BDE-4F89-B120-F404D5DF6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3734" y="3677966"/>
            <a:ext cx="3706689" cy="2109399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B18FCCED-2411-40D8-B57F-047E93F91F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8161" y="1070635"/>
            <a:ext cx="3706689" cy="190821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41ECCAF-B4EC-4F6A-97B1-44F465CFB8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2176" y="553306"/>
            <a:ext cx="3927339" cy="595350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1251" y="458652"/>
            <a:ext cx="4491654" cy="614281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36EB0979-28DA-40AA-9BD5-10B8E0C4B7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71405" y="2245125"/>
            <a:ext cx="5011346" cy="267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35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D015B84F-DF20-4C12-930E-B5CCC4542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71"/>
          <a:stretch/>
        </p:blipFill>
        <p:spPr>
          <a:xfrm>
            <a:off x="40364" y="83238"/>
            <a:ext cx="3057599" cy="638672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208" y="602431"/>
            <a:ext cx="6688383" cy="455817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599" y="568615"/>
            <a:ext cx="6688383" cy="4569743"/>
          </a:xfrm>
          <a:prstGeom prst="rect">
            <a:avLst/>
          </a:prstGeom>
        </p:spPr>
      </p:pic>
      <p:sp>
        <p:nvSpPr>
          <p:cNvPr id="4" name="AutoShape 2" descr="157) ATALARIMIZIN GİYİMİ - Yeniden Ergenekon : Yeniden Ergenekon">
            <a:extLst>
              <a:ext uri="{FF2B5EF4-FFF2-40B4-BE49-F238E27FC236}">
                <a16:creationId xmlns:a16="http://schemas.microsoft.com/office/drawing/2014/main" id="{D01482EA-6446-44C8-AA17-C595901B6B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7665A0C5-CE0C-47EC-9D43-86FE423867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55" b="9820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94037" y="-215354"/>
            <a:ext cx="3388419" cy="698390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51FBF44-B1BE-46EE-A8F3-494E06A15F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31813">
            <a:off x="2849529" y="3820990"/>
            <a:ext cx="6224555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3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94" y="415836"/>
            <a:ext cx="6279424" cy="4298053"/>
          </a:xfrm>
          <a:prstGeom prst="rect">
            <a:avLst/>
          </a:prstGeom>
        </p:spPr>
      </p:pic>
      <p:pic>
        <p:nvPicPr>
          <p:cNvPr id="5" name="Picture 2" descr="hunlar sunum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56" y="514023"/>
            <a:ext cx="3856725" cy="2800946"/>
          </a:xfrm>
          <a:prstGeom prst="rect">
            <a:avLst/>
          </a:prstGeom>
          <a:noFill/>
          <a:ln w="22225">
            <a:solidFill>
              <a:schemeClr val="tx2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2256" y="3611880"/>
            <a:ext cx="3819481" cy="2788920"/>
          </a:xfrm>
          <a:prstGeom prst="rect">
            <a:avLst/>
          </a:prstGeom>
          <a:ln w="22225">
            <a:solidFill>
              <a:schemeClr val="tx2">
                <a:lumMod val="50000"/>
              </a:schemeClr>
            </a:solidFill>
          </a:ln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ABB90FA-8ACB-4818-B7A2-CE025B142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5648" y="415836"/>
            <a:ext cx="2610384" cy="671147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43D44C9E-49EE-4510-8787-89AE9E26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98240">
            <a:off x="-248794" y="4497271"/>
            <a:ext cx="702320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5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837" y="219816"/>
            <a:ext cx="6492803" cy="491989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7714" y="1656677"/>
            <a:ext cx="3689671" cy="233995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EB78019-3A1E-4789-A80C-21D37008F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77" y="984816"/>
            <a:ext cx="2229604" cy="568295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9595" y="4343400"/>
            <a:ext cx="4407790" cy="17740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3003E60-4C46-4E7E-BE0E-F4C187BBAF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968" y="4761318"/>
            <a:ext cx="6384774" cy="22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7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3D86F9A7-34CA-4DD1-A518-E62D1AB0C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34" y="1426065"/>
            <a:ext cx="10833531" cy="506011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6D0653C-A479-4B21-8FA3-7AA17DD24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664" y="641239"/>
            <a:ext cx="4432176" cy="92057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1EFBDE29-DACA-48AC-B60E-D5A59F631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309" y="897293"/>
            <a:ext cx="2477590" cy="66452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D6D67B8-825C-4CB9-9B1D-03A6A6CBFB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309" y="5774725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7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FCE04A0D-747A-4208-BC24-DE07C2EE6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508" y="732192"/>
            <a:ext cx="3256444" cy="68292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919F124-856F-454B-B35A-28320BDC7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7359" y="716805"/>
            <a:ext cx="3239193" cy="67463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737" y="1415113"/>
            <a:ext cx="8577815" cy="5096698"/>
          </a:xfrm>
          <a:prstGeom prst="rect">
            <a:avLst/>
          </a:prstGeom>
        </p:spPr>
      </p:pic>
      <p:sp>
        <p:nvSpPr>
          <p:cNvPr id="18" name="Yuvarlatılmış Dikdörtgen 17"/>
          <p:cNvSpPr/>
          <p:nvPr/>
        </p:nvSpPr>
        <p:spPr>
          <a:xfrm>
            <a:off x="3065737" y="1438787"/>
            <a:ext cx="8577815" cy="1024713"/>
          </a:xfrm>
          <a:prstGeom prst="roundRect">
            <a:avLst/>
          </a:prstGeom>
          <a:solidFill>
            <a:schemeClr val="accent6">
              <a:alpha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Yuvarlatılmış Dikdörtgen 18"/>
          <p:cNvSpPr/>
          <p:nvPr/>
        </p:nvSpPr>
        <p:spPr>
          <a:xfrm>
            <a:off x="3065737" y="4409690"/>
            <a:ext cx="8577815" cy="1024713"/>
          </a:xfrm>
          <a:prstGeom prst="roundRect">
            <a:avLst/>
          </a:prstGeom>
          <a:solidFill>
            <a:schemeClr val="accent6">
              <a:alpha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Yuvarlatılmış Dikdörtgen 19"/>
          <p:cNvSpPr/>
          <p:nvPr/>
        </p:nvSpPr>
        <p:spPr>
          <a:xfrm>
            <a:off x="3065737" y="5434403"/>
            <a:ext cx="8577815" cy="1024713"/>
          </a:xfrm>
          <a:prstGeom prst="roundRect">
            <a:avLst/>
          </a:prstGeom>
          <a:solidFill>
            <a:schemeClr val="accent6">
              <a:alpha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Yuvarlatılmış Dikdörtgen 20"/>
          <p:cNvSpPr/>
          <p:nvPr/>
        </p:nvSpPr>
        <p:spPr>
          <a:xfrm>
            <a:off x="3065737" y="2416444"/>
            <a:ext cx="8577815" cy="1024713"/>
          </a:xfrm>
          <a:prstGeom prst="roundRect">
            <a:avLst/>
          </a:prstGeom>
          <a:solidFill>
            <a:srgbClr val="F38973">
              <a:alpha val="72000"/>
            </a:srgb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Yuvarlatılmış Dikdörtgen 21"/>
          <p:cNvSpPr/>
          <p:nvPr/>
        </p:nvSpPr>
        <p:spPr>
          <a:xfrm>
            <a:off x="3065737" y="3423995"/>
            <a:ext cx="8577815" cy="1024713"/>
          </a:xfrm>
          <a:prstGeom prst="roundRect">
            <a:avLst/>
          </a:prstGeom>
          <a:solidFill>
            <a:srgbClr val="F38973">
              <a:alpha val="72000"/>
            </a:srgb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54508952-7983-4B37-A671-CCD894B7C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7044" y="2750868"/>
            <a:ext cx="2141670" cy="139665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4D1E0AF-067B-447D-A3F5-5071583AD4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448" y="465286"/>
            <a:ext cx="2111131" cy="639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8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8</Words>
  <Application>Microsoft Office PowerPoint</Application>
  <PresentationFormat>Geniş ekran</PresentationFormat>
  <Paragraphs>5</Paragraphs>
  <Slides>18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24" baseType="lpstr">
      <vt:lpstr>00455</vt:lpstr>
      <vt:lpstr>Arial</vt:lpstr>
      <vt:lpstr>Calibri</vt:lpstr>
      <vt:lpstr>Calibri Light</vt:lpstr>
      <vt:lpstr>KG Tangled Up In You 2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152</cp:revision>
  <dcterms:created xsi:type="dcterms:W3CDTF">2018-10-13T08:12:53Z</dcterms:created>
  <dcterms:modified xsi:type="dcterms:W3CDTF">2020-10-05T09:24:37Z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9525504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