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2"/>
  </p:notesMasterIdLst>
  <p:sldIdLst>
    <p:sldId id="275" r:id="rId3"/>
    <p:sldId id="298" r:id="rId4"/>
    <p:sldId id="269" r:id="rId5"/>
    <p:sldId id="256" r:id="rId6"/>
    <p:sldId id="281" r:id="rId7"/>
    <p:sldId id="293" r:id="rId8"/>
    <p:sldId id="273" r:id="rId9"/>
    <p:sldId id="274" r:id="rId10"/>
    <p:sldId id="295" r:id="rId11"/>
    <p:sldId id="270" r:id="rId12"/>
    <p:sldId id="258" r:id="rId13"/>
    <p:sldId id="259" r:id="rId14"/>
    <p:sldId id="260" r:id="rId15"/>
    <p:sldId id="262" r:id="rId16"/>
    <p:sldId id="263" r:id="rId17"/>
    <p:sldId id="291" r:id="rId18"/>
    <p:sldId id="286" r:id="rId19"/>
    <p:sldId id="304" r:id="rId20"/>
    <p:sldId id="292" r:id="rId21"/>
    <p:sldId id="284" r:id="rId22"/>
    <p:sldId id="290" r:id="rId23"/>
    <p:sldId id="287" r:id="rId24"/>
    <p:sldId id="264" r:id="rId25"/>
    <p:sldId id="288" r:id="rId26"/>
    <p:sldId id="303" r:id="rId27"/>
    <p:sldId id="289" r:id="rId28"/>
    <p:sldId id="266" r:id="rId29"/>
    <p:sldId id="305" r:id="rId30"/>
    <p:sldId id="325" r:id="rId31"/>
  </p:sldIdLst>
  <p:sldSz cx="12192000" cy="6858000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CDE29"/>
    <a:srgbClr val="E34DA2"/>
    <a:srgbClr val="7BCCB7"/>
    <a:srgbClr val="7362CA"/>
    <a:srgbClr val="FF8A27"/>
    <a:srgbClr val="F8DC37"/>
    <a:srgbClr val="822119"/>
    <a:srgbClr val="F1172F"/>
    <a:srgbClr val="B98583"/>
    <a:srgbClr val="F7BA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775" autoAdjust="0"/>
    <p:restoredTop sz="94660"/>
  </p:normalViewPr>
  <p:slideViewPr>
    <p:cSldViewPr snapToGrid="0">
      <p:cViewPr varScale="1">
        <p:scale>
          <a:sx n="95" d="100"/>
          <a:sy n="95" d="100"/>
        </p:scale>
        <p:origin x="9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78" d="100"/>
        <a:sy n="78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E22A2E-0501-4F87-AD6A-D183E78809C8}" type="datetimeFigureOut">
              <a:rPr lang="tr-TR" smtClean="0"/>
              <a:t>7.03.2021</a:t>
            </a:fld>
            <a:endParaRPr lang="tr-TR"/>
          </a:p>
        </p:txBody>
      </p:sp>
      <p:sp>
        <p:nvSpPr>
          <p:cNvPr id="4" name="Slayt Görüntüsü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AA4FF9-6D64-4335-972B-5581749B7B5A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707777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AA4FF9-6D64-4335-972B-5581749B7B5A}" type="slidenum">
              <a:rPr lang="tr-TR" smtClean="0"/>
              <a:t>7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7009597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/>
              <a:t>Asıl alt başlık stilini düzenlemek için tıklayın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EDADD-55AD-4954-BEAD-80F6B4438557}" type="datetimeFigureOut">
              <a:rPr lang="tr-TR" smtClean="0"/>
              <a:t>7.03.2021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A31F58-84C6-4DE6-99F2-C45D30A2C4D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8925780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EDADD-55AD-4954-BEAD-80F6B4438557}" type="datetimeFigureOut">
              <a:rPr lang="tr-TR" smtClean="0"/>
              <a:t>7.03.2021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A31F58-84C6-4DE6-99F2-C45D30A2C4D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7750040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EDADD-55AD-4954-BEAD-80F6B4438557}" type="datetimeFigureOut">
              <a:rPr lang="tr-TR" smtClean="0"/>
              <a:t>7.03.2021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A31F58-84C6-4DE6-99F2-C45D30A2C4D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1999895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EDADD-55AD-4954-BEAD-80F6B4438557}" type="datetimeFigureOut">
              <a:rPr lang="tr-TR" smtClean="0"/>
              <a:t>7.03.2021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A31F58-84C6-4DE6-99F2-C45D30A2C4D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8961247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EDADD-55AD-4954-BEAD-80F6B4438557}" type="datetimeFigureOut">
              <a:rPr lang="tr-TR" smtClean="0"/>
              <a:t>7.03.2021</a:t>
            </a:fld>
            <a:endParaRPr lang="tr-TR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A31F58-84C6-4DE6-99F2-C45D30A2C4D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342281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EDADD-55AD-4954-BEAD-80F6B4438557}" type="datetimeFigureOut">
              <a:rPr lang="tr-TR" smtClean="0"/>
              <a:t>7.03.2021</a:t>
            </a:fld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A31F58-84C6-4DE6-99F2-C45D30A2C4D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1936514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EDADD-55AD-4954-BEAD-80F6B4438557}" type="datetimeFigureOut">
              <a:rPr lang="tr-TR" smtClean="0"/>
              <a:t>7.03.2021</a:t>
            </a:fld>
            <a:endParaRPr lang="tr-TR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A31F58-84C6-4DE6-99F2-C45D30A2C4D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1164980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EDADD-55AD-4954-BEAD-80F6B4438557}" type="datetimeFigureOut">
              <a:rPr lang="tr-TR" smtClean="0"/>
              <a:t>7.03.2021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A31F58-84C6-4DE6-99F2-C45D30A2C4D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6445871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EDADD-55AD-4954-BEAD-80F6B4438557}" type="datetimeFigureOut">
              <a:rPr lang="tr-TR" smtClean="0"/>
              <a:t>7.03.2021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A31F58-84C6-4DE6-99F2-C45D30A2C4D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2804070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 ve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EDADD-55AD-4954-BEAD-80F6B4438557}" type="datetimeFigureOut">
              <a:rPr lang="tr-TR" smtClean="0"/>
              <a:t>7.03.2021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A31F58-84C6-4DE6-99F2-C45D30A2C4D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1983927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EDADD-55AD-4954-BEAD-80F6B4438557}" type="datetimeFigureOut">
              <a:rPr lang="tr-TR" smtClean="0"/>
              <a:t>7.03.2021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A31F58-84C6-4DE6-99F2-C45D30A2C4D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5805463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</p:spPr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Alt Başlık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/>
              <a:t>Asıl alt başlık stilini düzenlemek için tıklatın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7"/>
            <a:fld id="{A23720DD-5B6D-40BF-8493-A6B52D484E6B}" type="datetimeFigureOut">
              <a:rPr lang="tr-TR" smtClean="0">
                <a:solidFill>
                  <a:prstClr val="black">
                    <a:tint val="75000"/>
                  </a:prstClr>
                </a:solidFill>
              </a:rPr>
              <a:pPr defTabSz="914377"/>
              <a:t>7.03.2021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7"/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7"/>
            <a:fld id="{F302176B-0E47-46AC-8F43-DAB4B8A37D06}" type="slidenum">
              <a:rPr lang="tr-TR" smtClean="0">
                <a:solidFill>
                  <a:prstClr val="black">
                    <a:tint val="75000"/>
                  </a:prstClr>
                </a:solidFill>
              </a:rPr>
              <a:pPr defTabSz="914377"/>
              <a:t>‹#›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631099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7"/>
            <a:fld id="{A23720DD-5B6D-40BF-8493-A6B52D484E6B}" type="datetimeFigureOut">
              <a:rPr lang="tr-TR" smtClean="0">
                <a:solidFill>
                  <a:prstClr val="black">
                    <a:tint val="75000"/>
                  </a:prstClr>
                </a:solidFill>
              </a:rPr>
              <a:pPr defTabSz="914377"/>
              <a:t>7.03.2021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7"/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7"/>
            <a:fld id="{F302176B-0E47-46AC-8F43-DAB4B8A37D06}" type="slidenum">
              <a:rPr lang="tr-TR" smtClean="0">
                <a:solidFill>
                  <a:prstClr val="black">
                    <a:tint val="75000"/>
                  </a:prstClr>
                </a:solidFill>
              </a:rPr>
              <a:pPr defTabSz="914377"/>
              <a:t>‹#›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144302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7"/>
            <a:fld id="{A23720DD-5B6D-40BF-8493-A6B52D484E6B}" type="datetimeFigureOut">
              <a:rPr lang="tr-TR" smtClean="0">
                <a:solidFill>
                  <a:prstClr val="black">
                    <a:tint val="75000"/>
                  </a:prstClr>
                </a:solidFill>
              </a:rPr>
              <a:pPr defTabSz="914377"/>
              <a:t>7.03.2021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7"/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7"/>
            <a:fld id="{F302176B-0E47-46AC-8F43-DAB4B8A37D06}" type="slidenum">
              <a:rPr lang="tr-TR" smtClean="0">
                <a:solidFill>
                  <a:prstClr val="black">
                    <a:tint val="75000"/>
                  </a:prstClr>
                </a:solidFill>
              </a:rPr>
              <a:pPr defTabSz="914377"/>
              <a:t>‹#›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678095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7"/>
            <a:fld id="{A23720DD-5B6D-40BF-8493-A6B52D484E6B}" type="datetimeFigureOut">
              <a:rPr lang="tr-TR" smtClean="0">
                <a:solidFill>
                  <a:prstClr val="black">
                    <a:tint val="75000"/>
                  </a:prstClr>
                </a:solidFill>
              </a:rPr>
              <a:pPr defTabSz="914377"/>
              <a:t>7.03.2021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7"/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7"/>
            <a:fld id="{F302176B-0E47-46AC-8F43-DAB4B8A37D06}" type="slidenum">
              <a:rPr lang="tr-TR" smtClean="0">
                <a:solidFill>
                  <a:prstClr val="black">
                    <a:tint val="75000"/>
                  </a:prstClr>
                </a:solidFill>
              </a:rPr>
              <a:pPr defTabSz="914377"/>
              <a:t>‹#›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632449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4 Metin Yer Tutucusu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7" name="6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7"/>
            <a:fld id="{A23720DD-5B6D-40BF-8493-A6B52D484E6B}" type="datetimeFigureOut">
              <a:rPr lang="tr-TR" smtClean="0">
                <a:solidFill>
                  <a:prstClr val="black">
                    <a:tint val="75000"/>
                  </a:prstClr>
                </a:solidFill>
              </a:rPr>
              <a:pPr defTabSz="914377"/>
              <a:t>7.03.2021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7"/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7"/>
            <a:fld id="{F302176B-0E47-46AC-8F43-DAB4B8A37D06}" type="slidenum">
              <a:rPr lang="tr-TR" smtClean="0">
                <a:solidFill>
                  <a:prstClr val="black">
                    <a:tint val="75000"/>
                  </a:prstClr>
                </a:solidFill>
              </a:rPr>
              <a:pPr defTabSz="914377"/>
              <a:t>‹#›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810115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7"/>
            <a:fld id="{A23720DD-5B6D-40BF-8493-A6B52D484E6B}" type="datetimeFigureOut">
              <a:rPr lang="tr-TR" smtClean="0">
                <a:solidFill>
                  <a:prstClr val="black">
                    <a:tint val="75000"/>
                  </a:prstClr>
                </a:solidFill>
              </a:rPr>
              <a:pPr defTabSz="914377"/>
              <a:t>7.03.2021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7"/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7"/>
            <a:fld id="{F302176B-0E47-46AC-8F43-DAB4B8A37D06}" type="slidenum">
              <a:rPr lang="tr-TR" smtClean="0">
                <a:solidFill>
                  <a:prstClr val="black">
                    <a:tint val="75000"/>
                  </a:prstClr>
                </a:solidFill>
              </a:rPr>
              <a:pPr defTabSz="914377"/>
              <a:t>‹#›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132151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7"/>
            <a:fld id="{A23720DD-5B6D-40BF-8493-A6B52D484E6B}" type="datetimeFigureOut">
              <a:rPr lang="tr-TR" smtClean="0">
                <a:solidFill>
                  <a:prstClr val="black">
                    <a:tint val="75000"/>
                  </a:prstClr>
                </a:solidFill>
              </a:rPr>
              <a:pPr defTabSz="914377"/>
              <a:t>7.03.2021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7"/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7"/>
            <a:fld id="{F302176B-0E47-46AC-8F43-DAB4B8A37D06}" type="slidenum">
              <a:rPr lang="tr-TR" smtClean="0">
                <a:solidFill>
                  <a:prstClr val="black">
                    <a:tint val="75000"/>
                  </a:prstClr>
                </a:solidFill>
              </a:rPr>
              <a:pPr defTabSz="914377"/>
              <a:t>‹#›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290166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609602" y="273049"/>
            <a:ext cx="4011084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609602" y="1435102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7"/>
            <a:fld id="{A23720DD-5B6D-40BF-8493-A6B52D484E6B}" type="datetimeFigureOut">
              <a:rPr lang="tr-TR" smtClean="0">
                <a:solidFill>
                  <a:prstClr val="black">
                    <a:tint val="75000"/>
                  </a:prstClr>
                </a:solidFill>
              </a:rPr>
              <a:pPr defTabSz="914377"/>
              <a:t>7.03.2021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7"/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7"/>
            <a:fld id="{F302176B-0E47-46AC-8F43-DAB4B8A37D06}" type="slidenum">
              <a:rPr lang="tr-TR" smtClean="0">
                <a:solidFill>
                  <a:prstClr val="black">
                    <a:tint val="75000"/>
                  </a:prstClr>
                </a:solidFill>
              </a:rPr>
              <a:pPr defTabSz="914377"/>
              <a:t>‹#›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611991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7"/>
            <a:fld id="{A23720DD-5B6D-40BF-8493-A6B52D484E6B}" type="datetimeFigureOut">
              <a:rPr lang="tr-TR" smtClean="0">
                <a:solidFill>
                  <a:prstClr val="black">
                    <a:tint val="75000"/>
                  </a:prstClr>
                </a:solidFill>
              </a:rPr>
              <a:pPr defTabSz="914377"/>
              <a:t>7.03.2021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7"/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7"/>
            <a:fld id="{F302176B-0E47-46AC-8F43-DAB4B8A37D06}" type="slidenum">
              <a:rPr lang="tr-TR" smtClean="0">
                <a:solidFill>
                  <a:prstClr val="black">
                    <a:tint val="75000"/>
                  </a:prstClr>
                </a:solidFill>
              </a:rPr>
              <a:pPr defTabSz="914377"/>
              <a:t>‹#›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60900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7"/>
            <a:fld id="{A23720DD-5B6D-40BF-8493-A6B52D484E6B}" type="datetimeFigureOut">
              <a:rPr lang="tr-TR" smtClean="0">
                <a:solidFill>
                  <a:prstClr val="black">
                    <a:tint val="75000"/>
                  </a:prstClr>
                </a:solidFill>
              </a:rPr>
              <a:pPr defTabSz="914377"/>
              <a:t>7.03.2021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7"/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7"/>
            <a:fld id="{F302176B-0E47-46AC-8F43-DAB4B8A37D06}" type="slidenum">
              <a:rPr lang="tr-TR" smtClean="0">
                <a:solidFill>
                  <a:prstClr val="black">
                    <a:tint val="75000"/>
                  </a:prstClr>
                </a:solidFill>
              </a:rPr>
              <a:pPr defTabSz="914377"/>
              <a:t>‹#›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541255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8839200" y="274640"/>
            <a:ext cx="2743200" cy="5851525"/>
          </a:xfrm>
        </p:spPr>
        <p:txBody>
          <a:bodyPr vert="eaVert"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609600" y="274640"/>
            <a:ext cx="8026400" cy="5851525"/>
          </a:xfrm>
        </p:spPr>
        <p:txBody>
          <a:bodyPr vert="eaVert"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7"/>
            <a:fld id="{A23720DD-5B6D-40BF-8493-A6B52D484E6B}" type="datetimeFigureOut">
              <a:rPr lang="tr-TR" smtClean="0">
                <a:solidFill>
                  <a:prstClr val="black">
                    <a:tint val="75000"/>
                  </a:prstClr>
                </a:solidFill>
              </a:rPr>
              <a:pPr defTabSz="914377"/>
              <a:t>7.03.2021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7"/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7"/>
            <a:fld id="{F302176B-0E47-46AC-8F43-DAB4B8A37D06}" type="slidenum">
              <a:rPr lang="tr-TR" smtClean="0">
                <a:solidFill>
                  <a:prstClr val="black">
                    <a:tint val="75000"/>
                  </a:prstClr>
                </a:solidFill>
              </a:rPr>
              <a:pPr defTabSz="914377"/>
              <a:t>‹#›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35988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5EDADD-55AD-4954-BEAD-80F6B4438557}" type="datetimeFigureOut">
              <a:rPr lang="tr-TR" smtClean="0"/>
              <a:t>7.03.2021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A31F58-84C6-4DE6-99F2-C45D30A2C4D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1535606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 Yer Tutucusu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2"/>
          </p:nvPr>
        </p:nvSpPr>
        <p:spPr>
          <a:xfrm>
            <a:off x="609600" y="6356352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377"/>
            <a:fld id="{A23720DD-5B6D-40BF-8493-A6B52D484E6B}" type="datetimeFigureOut">
              <a:rPr lang="tr-TR" smtClean="0">
                <a:solidFill>
                  <a:prstClr val="black">
                    <a:tint val="75000"/>
                  </a:prstClr>
                </a:solidFill>
              </a:rPr>
              <a:pPr defTabSz="914377"/>
              <a:t>7.03.2021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3"/>
          </p:nvPr>
        </p:nvSpPr>
        <p:spPr>
          <a:xfrm>
            <a:off x="4165600" y="6356352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377"/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4"/>
          </p:nvPr>
        </p:nvSpPr>
        <p:spPr>
          <a:xfrm>
            <a:off x="8737600" y="6356352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377"/>
            <a:fld id="{F302176B-0E47-46AC-8F43-DAB4B8A37D06}" type="slidenum">
              <a:rPr lang="tr-TR" smtClean="0">
                <a:solidFill>
                  <a:prstClr val="black">
                    <a:tint val="75000"/>
                  </a:prstClr>
                </a:solidFill>
              </a:rPr>
              <a:pPr defTabSz="914377"/>
              <a:t>‹#›</a:t>
            </a:fld>
            <a:endParaRPr lang="tr-T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42204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377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91" indent="-342891" algn="l" defTabSz="914377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32" indent="-285744" algn="l" defTabSz="914377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8.png"/><Relationship Id="rId3" Type="http://schemas.openxmlformats.org/officeDocument/2006/relationships/image" Target="../media/image2.png"/><Relationship Id="rId7" Type="http://schemas.openxmlformats.org/officeDocument/2006/relationships/hyperlink" Target="https://www.youtube.com/channel/UCvmbccp4GhRufkfIOWXmmhw/featured?disable_polymer=true" TargetMode="External"/><Relationship Id="rId12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11" Type="http://schemas.openxmlformats.org/officeDocument/2006/relationships/hyperlink" Target="https://ogretmensosyalbilgiler.wordpress.com/" TargetMode="External"/><Relationship Id="rId5" Type="http://schemas.openxmlformats.org/officeDocument/2006/relationships/hyperlink" Target="https://www.facebook.com/ogretmen44/" TargetMode="External"/><Relationship Id="rId15" Type="http://schemas.openxmlformats.org/officeDocument/2006/relationships/image" Target="../media/image10.png"/><Relationship Id="rId10" Type="http://schemas.openxmlformats.org/officeDocument/2006/relationships/image" Target="../media/image6.png"/><Relationship Id="rId4" Type="http://schemas.openxmlformats.org/officeDocument/2006/relationships/image" Target="../media/image3.png"/><Relationship Id="rId9" Type="http://schemas.openxmlformats.org/officeDocument/2006/relationships/hyperlink" Target="http://ogretmensosyal.blogspot.com.tr/" TargetMode="External"/><Relationship Id="rId14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://ogretmensosyal.blogspot.com.tr/" TargetMode="External"/><Relationship Id="rId13" Type="http://schemas.openxmlformats.org/officeDocument/2006/relationships/image" Target="../media/image9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8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youtube.com/channel/UCvmbccp4GhRufkfIOWXmmhw/featured?disable_polymer=true" TargetMode="External"/><Relationship Id="rId11" Type="http://schemas.openxmlformats.org/officeDocument/2006/relationships/image" Target="../media/image7.png"/><Relationship Id="rId5" Type="http://schemas.openxmlformats.org/officeDocument/2006/relationships/image" Target="../media/image4.png"/><Relationship Id="rId10" Type="http://schemas.openxmlformats.org/officeDocument/2006/relationships/hyperlink" Target="https://ogretmensosyalbilgiler.wordpress.com/" TargetMode="External"/><Relationship Id="rId4" Type="http://schemas.openxmlformats.org/officeDocument/2006/relationships/hyperlink" Target="https://www.facebook.com/ogretmen44/" TargetMode="External"/><Relationship Id="rId9" Type="http://schemas.openxmlformats.org/officeDocument/2006/relationships/image" Target="../media/image6.png"/><Relationship Id="rId14" Type="http://schemas.openxmlformats.org/officeDocument/2006/relationships/image" Target="../media/image12.png"/></Relationships>
</file>

<file path=ppt/slides/_rels/slide3.xml.rels><?xml version="1.0" encoding="UTF-8" standalone="yes" ?><Relationships xmlns="http://schemas.openxmlformats.org/package/2006/relationships"><Relationship Id="rId3" Target="../media/image14.jpeg" Type="http://schemas.openxmlformats.org/officeDocument/2006/relationships/image"/><Relationship Id="rId2" Target="../media/image13.jpeg" Type="http://schemas.openxmlformats.org/officeDocument/2006/relationships/image"/><Relationship Id="rId1" Target="../slideLayouts/slideLayout2.xml" Type="http://schemas.openxmlformats.org/officeDocument/2006/relationships/slideLayout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7" Type="http://schemas.openxmlformats.org/officeDocument/2006/relationships/image" Target="../media/image20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jpe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Relationship Id="rId9" Type="http://schemas.openxmlformats.org/officeDocument/2006/relationships/image" Target="../media/image2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openxmlformats.org/officeDocument/2006/relationships/image" Target="../media/image32.jpeg"/><Relationship Id="rId4" Type="http://schemas.openxmlformats.org/officeDocument/2006/relationships/image" Target="../media/image23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Relationship Id="rId9" Type="http://schemas.openxmlformats.org/officeDocument/2006/relationships/image" Target="../media/image4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image" Target="../media/image4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3" Type="http://schemas.openxmlformats.org/officeDocument/2006/relationships/image" Target="../media/image52.png"/><Relationship Id="rId7" Type="http://schemas.microsoft.com/office/2007/relationships/hdphoto" Target="../media/hdphoto1.wdp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5.png"/><Relationship Id="rId5" Type="http://schemas.openxmlformats.org/officeDocument/2006/relationships/image" Target="../media/image54.jpeg"/><Relationship Id="rId4" Type="http://schemas.openxmlformats.org/officeDocument/2006/relationships/image" Target="../media/image53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3" Type="http://schemas.openxmlformats.org/officeDocument/2006/relationships/image" Target="../media/image58.png"/><Relationship Id="rId7" Type="http://schemas.openxmlformats.org/officeDocument/2006/relationships/image" Target="../media/image62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1.png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png"/><Relationship Id="rId3" Type="http://schemas.openxmlformats.org/officeDocument/2006/relationships/image" Target="../media/image65.png"/><Relationship Id="rId7" Type="http://schemas.openxmlformats.org/officeDocument/2006/relationships/image" Target="../media/image69.jpe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8.jpeg"/><Relationship Id="rId5" Type="http://schemas.openxmlformats.org/officeDocument/2006/relationships/image" Target="../media/image67.png"/><Relationship Id="rId10" Type="http://schemas.openxmlformats.org/officeDocument/2006/relationships/image" Target="../media/image72.png"/><Relationship Id="rId4" Type="http://schemas.openxmlformats.org/officeDocument/2006/relationships/image" Target="../media/image66.png"/><Relationship Id="rId9" Type="http://schemas.openxmlformats.org/officeDocument/2006/relationships/image" Target="../media/image7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7.png"/><Relationship Id="rId5" Type="http://schemas.openxmlformats.org/officeDocument/2006/relationships/image" Target="../media/image76.png"/><Relationship Id="rId4" Type="http://schemas.openxmlformats.org/officeDocument/2006/relationships/image" Target="../media/image7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4.png"/><Relationship Id="rId4" Type="http://schemas.openxmlformats.org/officeDocument/2006/relationships/image" Target="../media/image8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0.png"/><Relationship Id="rId5" Type="http://schemas.openxmlformats.org/officeDocument/2006/relationships/image" Target="../media/image89.png"/><Relationship Id="rId4" Type="http://schemas.openxmlformats.org/officeDocument/2006/relationships/image" Target="../media/image8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4.png"/><Relationship Id="rId4" Type="http://schemas.openxmlformats.org/officeDocument/2006/relationships/image" Target="../media/image9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png"/><Relationship Id="rId2" Type="http://schemas.openxmlformats.org/officeDocument/2006/relationships/image" Target="../media/image96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9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1.png"/><Relationship Id="rId5" Type="http://schemas.openxmlformats.org/officeDocument/2006/relationships/image" Target="../media/image100.png"/><Relationship Id="rId4" Type="http://schemas.openxmlformats.org/officeDocument/2006/relationships/image" Target="../media/image99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png"/><Relationship Id="rId2" Type="http://schemas.openxmlformats.org/officeDocument/2006/relationships/image" Target="../media/image10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6.png"/><Relationship Id="rId5" Type="http://schemas.openxmlformats.org/officeDocument/2006/relationships/image" Target="../media/image105.png"/><Relationship Id="rId4" Type="http://schemas.openxmlformats.org/officeDocument/2006/relationships/image" Target="../media/image104.png"/></Relationships>
</file>

<file path=ppt/slides/_rels/slide29.xml.rels><?xml version="1.0" encoding="UTF-8" standalone="yes" ?><Relationships xmlns="http://schemas.openxmlformats.org/package/2006/relationships"><Relationship Id="rId3" Target="../media/image108.png" Type="http://schemas.openxmlformats.org/officeDocument/2006/relationships/image"/><Relationship Id="rId2" Target="../media/image107.jpeg" Type="http://schemas.openxmlformats.org/officeDocument/2006/relationships/image"/><Relationship Id="rId1" Target="../slideLayouts/slideLayout2.xml" Type="http://schemas.openxmlformats.org/officeDocument/2006/relationships/slideLayout"/><Relationship Id="rId4" Target="../media/image109.png" Type="http://schemas.openxmlformats.org/officeDocument/2006/relationships/image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Resim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49280" y="175360"/>
            <a:ext cx="1155141" cy="943986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8726" y="1027696"/>
            <a:ext cx="11354545" cy="5081159"/>
          </a:xfrm>
          <a:prstGeom prst="rect">
            <a:avLst/>
          </a:prstGeom>
        </p:spPr>
      </p:pic>
      <p:pic>
        <p:nvPicPr>
          <p:cNvPr id="3" name="Resim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74418" y="2391856"/>
            <a:ext cx="2969009" cy="536494"/>
          </a:xfrm>
          <a:prstGeom prst="rect">
            <a:avLst/>
          </a:prstGeom>
        </p:spPr>
      </p:pic>
      <p:pic>
        <p:nvPicPr>
          <p:cNvPr id="16" name="Picture 8" descr="FACEBOOK PNG ile ilgili görsel sonucu">
            <a:hlinkClick r:id="rId5"/>
            <a:extLst>
              <a:ext uri="{FF2B5EF4-FFF2-40B4-BE49-F238E27FC236}">
                <a16:creationId xmlns:a16="http://schemas.microsoft.com/office/drawing/2014/main" id="{3730094C-E023-469A-88C7-C159736C95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46343" y="6200569"/>
            <a:ext cx="507878" cy="507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Resim 16">
            <a:hlinkClick r:id="rId7"/>
            <a:extLst>
              <a:ext uri="{FF2B5EF4-FFF2-40B4-BE49-F238E27FC236}">
                <a16:creationId xmlns:a16="http://schemas.microsoft.com/office/drawing/2014/main" id="{A1D3E349-F702-4D4D-B266-F8A3B2491C3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145851" y="6155369"/>
            <a:ext cx="548688" cy="548688"/>
          </a:xfrm>
          <a:prstGeom prst="rect">
            <a:avLst/>
          </a:prstGeom>
        </p:spPr>
      </p:pic>
      <p:pic>
        <p:nvPicPr>
          <p:cNvPr id="18" name="Picture 12" descr="BLOGGER PNG ile ilgili görsel sonucu">
            <a:hlinkClick r:id="rId9"/>
            <a:extLst>
              <a:ext uri="{FF2B5EF4-FFF2-40B4-BE49-F238E27FC236}">
                <a16:creationId xmlns:a16="http://schemas.microsoft.com/office/drawing/2014/main" id="{7F09A0E1-2616-4657-BA66-887CDDA2A9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6962" y="6178310"/>
            <a:ext cx="548688" cy="548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wordpress png ile ilgili gÃ¶rsel sonucu">
            <a:hlinkClick r:id="rId11"/>
            <a:extLst>
              <a:ext uri="{FF2B5EF4-FFF2-40B4-BE49-F238E27FC236}">
                <a16:creationId xmlns:a16="http://schemas.microsoft.com/office/drawing/2014/main" id="{BC23D9F5-F079-4F75-90D8-6F8B6E2ECD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8391" y="6207515"/>
            <a:ext cx="478602" cy="478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Resim 19">
            <a:extLst>
              <a:ext uri="{FF2B5EF4-FFF2-40B4-BE49-F238E27FC236}">
                <a16:creationId xmlns:a16="http://schemas.microsoft.com/office/drawing/2014/main" id="{43F68312-888D-4D11-88E9-4076F11ED741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0658642" y="6055456"/>
            <a:ext cx="1719221" cy="652329"/>
          </a:xfrm>
          <a:prstGeom prst="rect">
            <a:avLst/>
          </a:prstGeom>
        </p:spPr>
      </p:pic>
      <p:pic>
        <p:nvPicPr>
          <p:cNvPr id="22" name="Resim 21">
            <a:extLst>
              <a:ext uri="{FF2B5EF4-FFF2-40B4-BE49-F238E27FC236}">
                <a16:creationId xmlns:a16="http://schemas.microsoft.com/office/drawing/2014/main" id="{D39BF786-579C-4CDC-AF35-01D8C9C35D10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8977744" y="4027074"/>
            <a:ext cx="3315973" cy="2087414"/>
          </a:xfrm>
          <a:prstGeom prst="rect">
            <a:avLst/>
          </a:prstGeom>
        </p:spPr>
      </p:pic>
      <p:pic>
        <p:nvPicPr>
          <p:cNvPr id="32" name="Resim 31">
            <a:extLst>
              <a:ext uri="{FF2B5EF4-FFF2-40B4-BE49-F238E27FC236}">
                <a16:creationId xmlns:a16="http://schemas.microsoft.com/office/drawing/2014/main" id="{604D1F6F-3F58-4BDB-95AE-0CA3BF764E84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4226247" y="0"/>
            <a:ext cx="3739502" cy="3050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6870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Resim 12">
            <a:extLst>
              <a:ext uri="{FF2B5EF4-FFF2-40B4-BE49-F238E27FC236}">
                <a16:creationId xmlns:a16="http://schemas.microsoft.com/office/drawing/2014/main" id="{E1BE6C6E-0601-4D9E-AA14-B3ABA3509D2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28182"/>
            <a:ext cx="12192000" cy="7314364"/>
          </a:xfrm>
          <a:prstGeom prst="rect">
            <a:avLst/>
          </a:prstGeom>
        </p:spPr>
      </p:pic>
      <p:pic>
        <p:nvPicPr>
          <p:cNvPr id="15" name="Resim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49280" y="175360"/>
            <a:ext cx="1155141" cy="943986"/>
          </a:xfrm>
          <a:prstGeom prst="rect">
            <a:avLst/>
          </a:prstGeom>
        </p:spPr>
      </p:pic>
      <p:pic>
        <p:nvPicPr>
          <p:cNvPr id="16" name="Picture 8" descr="FACEBOOK PNG ile ilgili görsel sonucu">
            <a:hlinkClick r:id="rId4"/>
            <a:extLst>
              <a:ext uri="{FF2B5EF4-FFF2-40B4-BE49-F238E27FC236}">
                <a16:creationId xmlns:a16="http://schemas.microsoft.com/office/drawing/2014/main" id="{3730094C-E023-469A-88C7-C159736C95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46343" y="6200569"/>
            <a:ext cx="507878" cy="507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Resim 16">
            <a:hlinkClick r:id="rId6"/>
            <a:extLst>
              <a:ext uri="{FF2B5EF4-FFF2-40B4-BE49-F238E27FC236}">
                <a16:creationId xmlns:a16="http://schemas.microsoft.com/office/drawing/2014/main" id="{A1D3E349-F702-4D4D-B266-F8A3B2491C3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145851" y="6155369"/>
            <a:ext cx="548688" cy="548688"/>
          </a:xfrm>
          <a:prstGeom prst="rect">
            <a:avLst/>
          </a:prstGeom>
        </p:spPr>
      </p:pic>
      <p:pic>
        <p:nvPicPr>
          <p:cNvPr id="18" name="Picture 12" descr="BLOGGER PNG ile ilgili görsel sonucu">
            <a:hlinkClick r:id="rId8"/>
            <a:extLst>
              <a:ext uri="{FF2B5EF4-FFF2-40B4-BE49-F238E27FC236}">
                <a16:creationId xmlns:a16="http://schemas.microsoft.com/office/drawing/2014/main" id="{7F09A0E1-2616-4657-BA66-887CDDA2A9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6962" y="6178310"/>
            <a:ext cx="548688" cy="548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wordpress png ile ilgili gÃ¶rsel sonucu">
            <a:hlinkClick r:id="rId10"/>
            <a:extLst>
              <a:ext uri="{FF2B5EF4-FFF2-40B4-BE49-F238E27FC236}">
                <a16:creationId xmlns:a16="http://schemas.microsoft.com/office/drawing/2014/main" id="{BC23D9F5-F079-4F75-90D8-6F8B6E2ECD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8391" y="6207515"/>
            <a:ext cx="478602" cy="478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Resim 19">
            <a:extLst>
              <a:ext uri="{FF2B5EF4-FFF2-40B4-BE49-F238E27FC236}">
                <a16:creationId xmlns:a16="http://schemas.microsoft.com/office/drawing/2014/main" id="{43F68312-888D-4D11-88E9-4076F11ED741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0658642" y="6055456"/>
            <a:ext cx="1719221" cy="652329"/>
          </a:xfrm>
          <a:prstGeom prst="rect">
            <a:avLst/>
          </a:prstGeom>
        </p:spPr>
      </p:pic>
      <p:pic>
        <p:nvPicPr>
          <p:cNvPr id="22" name="Resim 21">
            <a:extLst>
              <a:ext uri="{FF2B5EF4-FFF2-40B4-BE49-F238E27FC236}">
                <a16:creationId xmlns:a16="http://schemas.microsoft.com/office/drawing/2014/main" id="{D39BF786-579C-4CDC-AF35-01D8C9C35D10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076719" y="2543187"/>
            <a:ext cx="4115281" cy="2590581"/>
          </a:xfrm>
          <a:prstGeom prst="rect">
            <a:avLst/>
          </a:prstGeom>
        </p:spPr>
      </p:pic>
      <p:pic>
        <p:nvPicPr>
          <p:cNvPr id="30" name="Resim 29">
            <a:extLst>
              <a:ext uri="{FF2B5EF4-FFF2-40B4-BE49-F238E27FC236}">
                <a16:creationId xmlns:a16="http://schemas.microsoft.com/office/drawing/2014/main" id="{F619F305-12F2-42A8-BA34-3EB95AC5D9B6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-622546" y="-232675"/>
            <a:ext cx="11382218" cy="3170195"/>
          </a:xfrm>
          <a:prstGeom prst="rect">
            <a:avLst/>
          </a:prstGeom>
        </p:spPr>
      </p:pic>
      <p:sp>
        <p:nvSpPr>
          <p:cNvPr id="29" name="Metin kutusu 28">
            <a:extLst>
              <a:ext uri="{FF2B5EF4-FFF2-40B4-BE49-F238E27FC236}">
                <a16:creationId xmlns:a16="http://schemas.microsoft.com/office/drawing/2014/main" id="{11B59362-9B29-4243-AB95-153093A00F35}"/>
              </a:ext>
            </a:extLst>
          </p:cNvPr>
          <p:cNvSpPr txBox="1"/>
          <p:nvPr/>
        </p:nvSpPr>
        <p:spPr>
          <a:xfrm>
            <a:off x="320710" y="1801888"/>
            <a:ext cx="644099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r-TR" dirty="0"/>
              <a:t>Kaynaklarımız Kazanca Dönüşüyor</a:t>
            </a:r>
          </a:p>
        </p:txBody>
      </p:sp>
    </p:spTree>
    <p:extLst>
      <p:ext uri="{BB962C8B-B14F-4D97-AF65-F5344CB8AC3E}">
        <p14:creationId xmlns:p14="http://schemas.microsoft.com/office/powerpoint/2010/main" val="4070979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Resim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29" y="-61263"/>
            <a:ext cx="12193057" cy="6980525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160BD571-8993-4943-9161-DD02341403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3046" y="945005"/>
            <a:ext cx="7457939" cy="4967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55298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3B8B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8" descr="mining ile ilgili görsel sonucu">
            <a:extLst>
              <a:ext uri="{FF2B5EF4-FFF2-40B4-BE49-F238E27FC236}">
                <a16:creationId xmlns:a16="http://schemas.microsoft.com/office/drawing/2014/main" id="{8BEFA4E3-176C-4EFB-8C3F-86D801E87F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7577" y="3499842"/>
            <a:ext cx="4413887" cy="29913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Picture 16" descr="copper mine ile ilgili görsel sonucu">
            <a:extLst>
              <a:ext uri="{FF2B5EF4-FFF2-40B4-BE49-F238E27FC236}">
                <a16:creationId xmlns:a16="http://schemas.microsoft.com/office/drawing/2014/main" id="{A7E43E4D-05FD-47E0-BA63-38B193E4EE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7577" y="310477"/>
            <a:ext cx="4420257" cy="298359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2" name="Resim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02447" y="1625800"/>
            <a:ext cx="4413887" cy="5820120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289A0FF2-A710-4365-974E-CC18F6A32F9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71191" y="-3556"/>
            <a:ext cx="5425910" cy="3158002"/>
          </a:xfrm>
          <a:prstGeom prst="rect">
            <a:avLst/>
          </a:prstGeom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352A56E6-7CE5-4051-8617-8F75D36186F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4355" y="224972"/>
            <a:ext cx="5231375" cy="626623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827640" y="2658172"/>
            <a:ext cx="4956413" cy="4251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5354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2BA0B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Resim 7">
            <a:extLst>
              <a:ext uri="{FF2B5EF4-FFF2-40B4-BE49-F238E27FC236}">
                <a16:creationId xmlns:a16="http://schemas.microsoft.com/office/drawing/2014/main" id="{BAD774A9-634F-4BB6-92AE-4DE1538F5CBB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504" y="460209"/>
            <a:ext cx="6336304" cy="5428628"/>
          </a:xfrm>
          <a:prstGeom prst="rect">
            <a:avLst/>
          </a:prstGeom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6081" y="860190"/>
            <a:ext cx="5883150" cy="4218798"/>
          </a:xfrm>
          <a:prstGeom prst="rect">
            <a:avLst/>
          </a:prstGeom>
        </p:spPr>
      </p:pic>
      <p:pic>
        <p:nvPicPr>
          <p:cNvPr id="14" name="Resim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07010" y="-9321320"/>
            <a:ext cx="5372100" cy="5905500"/>
          </a:xfrm>
          <a:prstGeom prst="rect">
            <a:avLst/>
          </a:prstGeom>
        </p:spPr>
      </p:pic>
      <p:pic>
        <p:nvPicPr>
          <p:cNvPr id="21" name="Picture 6" descr="mining ile ilgili görsel sonucu">
            <a:extLst>
              <a:ext uri="{FF2B5EF4-FFF2-40B4-BE49-F238E27FC236}">
                <a16:creationId xmlns:a16="http://schemas.microsoft.com/office/drawing/2014/main" id="{1CDBBD7E-8C54-402A-B97F-9CC2A9DF06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9410" y="3399270"/>
            <a:ext cx="4150161" cy="280533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2" name="Picture 10" descr="İlgili resim">
            <a:extLst>
              <a:ext uri="{FF2B5EF4-FFF2-40B4-BE49-F238E27FC236}">
                <a16:creationId xmlns:a16="http://schemas.microsoft.com/office/drawing/2014/main" id="{8DDE43CE-710C-407F-8778-65A8A748A4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3602" y="361891"/>
            <a:ext cx="4125791" cy="281263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7" name="Resim 2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57995" y="1347102"/>
            <a:ext cx="4737003" cy="4395597"/>
          </a:xfrm>
          <a:prstGeom prst="rect">
            <a:avLst/>
          </a:prstGeom>
        </p:spPr>
      </p:pic>
      <p:pic>
        <p:nvPicPr>
          <p:cNvPr id="11" name="Resim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557210" y="144295"/>
            <a:ext cx="5727805" cy="1206154"/>
          </a:xfrm>
          <a:prstGeom prst="rect">
            <a:avLst/>
          </a:prstGeom>
        </p:spPr>
      </p:pic>
      <p:pic>
        <p:nvPicPr>
          <p:cNvPr id="28" name="Resim 2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61738" y="4172729"/>
            <a:ext cx="8037094" cy="2740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22123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2BA0B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02"/>
          <a:stretch/>
        </p:blipFill>
        <p:spPr>
          <a:xfrm>
            <a:off x="5748026" y="334697"/>
            <a:ext cx="5898013" cy="5899537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8F2E38C4-8A3B-46F3-A7AB-9A399A9E37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5961" y="1068785"/>
            <a:ext cx="485335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5642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2BA0B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5011"/>
            <a:ext cx="5616578" cy="5979693"/>
          </a:xfrm>
          <a:prstGeom prst="rect">
            <a:avLst/>
          </a:prstGeom>
        </p:spPr>
      </p:pic>
      <p:pic>
        <p:nvPicPr>
          <p:cNvPr id="10" name="Resim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06200" y="3512055"/>
            <a:ext cx="2594991" cy="2852649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1" name="Resim 10"/>
          <p:cNvPicPr>
            <a:picLocks noChangeAspect="1"/>
          </p:cNvPicPr>
          <p:nvPr/>
        </p:nvPicPr>
        <p:blipFill rotWithShape="1">
          <a:blip r:embed="rId5"/>
          <a:srcRect r="7679"/>
          <a:stretch/>
        </p:blipFill>
        <p:spPr>
          <a:xfrm>
            <a:off x="9006200" y="480098"/>
            <a:ext cx="2592242" cy="2852649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4" name="Resim 13"/>
          <p:cNvPicPr>
            <a:picLocks noChangeAspect="1"/>
          </p:cNvPicPr>
          <p:nvPr/>
        </p:nvPicPr>
        <p:blipFill rotWithShape="1">
          <a:blip r:embed="rId6"/>
          <a:srcRect l="4550" t="9214" r="11278" b="12338"/>
          <a:stretch/>
        </p:blipFill>
        <p:spPr>
          <a:xfrm>
            <a:off x="3365431" y="565484"/>
            <a:ext cx="6137165" cy="4944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9549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2BA0B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sim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53646" y="4511303"/>
            <a:ext cx="3771772" cy="2188602"/>
          </a:xfrm>
          <a:prstGeom prst="rect">
            <a:avLst/>
          </a:prstGeom>
        </p:spPr>
      </p:pic>
      <p:pic>
        <p:nvPicPr>
          <p:cNvPr id="10" name="Resim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48175" y="1351448"/>
            <a:ext cx="4797968" cy="2164268"/>
          </a:xfrm>
          <a:prstGeom prst="rect">
            <a:avLst/>
          </a:prstGeom>
        </p:spPr>
      </p:pic>
      <p:pic>
        <p:nvPicPr>
          <p:cNvPr id="11" name="Resim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48175" y="2545476"/>
            <a:ext cx="4737003" cy="2170364"/>
          </a:xfrm>
          <a:prstGeom prst="rect">
            <a:avLst/>
          </a:prstGeom>
        </p:spPr>
      </p:pic>
      <p:pic>
        <p:nvPicPr>
          <p:cNvPr id="12" name="Resim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48175" y="3725057"/>
            <a:ext cx="4737003" cy="2139881"/>
          </a:xfrm>
          <a:prstGeom prst="rect">
            <a:avLst/>
          </a:prstGeom>
        </p:spPr>
      </p:pic>
      <p:pic>
        <p:nvPicPr>
          <p:cNvPr id="13" name="Resim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48174" y="4925181"/>
            <a:ext cx="4737003" cy="2127688"/>
          </a:xfrm>
          <a:prstGeom prst="rect">
            <a:avLst/>
          </a:prstGeom>
        </p:spPr>
      </p:pic>
      <p:pic>
        <p:nvPicPr>
          <p:cNvPr id="14" name="Resim 1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51928" y="163517"/>
            <a:ext cx="10772566" cy="1828959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flipH="1">
            <a:off x="310738" y="1732087"/>
            <a:ext cx="3860115" cy="4967818"/>
          </a:xfrm>
          <a:prstGeom prst="rect">
            <a:avLst/>
          </a:prstGeom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257066" y="1900370"/>
            <a:ext cx="4326514" cy="2525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400274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Resim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6961" y="1241327"/>
            <a:ext cx="11254191" cy="5188146"/>
          </a:xfrm>
          <a:prstGeom prst="rect">
            <a:avLst/>
          </a:prstGeom>
        </p:spPr>
      </p:pic>
      <p:pic>
        <p:nvPicPr>
          <p:cNvPr id="13" name="Resim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9664" y="716396"/>
            <a:ext cx="3048264" cy="664522"/>
          </a:xfrm>
          <a:prstGeom prst="rect">
            <a:avLst/>
          </a:prstGeom>
        </p:spPr>
      </p:pic>
      <p:sp>
        <p:nvSpPr>
          <p:cNvPr id="14" name="Akış Çizelgesi: Bağlayıcı 13"/>
          <p:cNvSpPr/>
          <p:nvPr/>
        </p:nvSpPr>
        <p:spPr>
          <a:xfrm>
            <a:off x="599664" y="3653010"/>
            <a:ext cx="508132" cy="504371"/>
          </a:xfrm>
          <a:prstGeom prst="flowChartConnector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4973309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2BA0B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54"/>
          <a:stretch/>
        </p:blipFill>
        <p:spPr bwMode="auto">
          <a:xfrm>
            <a:off x="7679885" y="360947"/>
            <a:ext cx="4334649" cy="284285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Resim 13"/>
          <p:cNvPicPr>
            <a:picLocks noChangeAspect="1"/>
          </p:cNvPicPr>
          <p:nvPr/>
        </p:nvPicPr>
        <p:blipFill rotWithShape="1">
          <a:blip r:embed="rId3"/>
          <a:srcRect r="19001"/>
          <a:stretch/>
        </p:blipFill>
        <p:spPr>
          <a:xfrm>
            <a:off x="155131" y="873844"/>
            <a:ext cx="5920816" cy="5364945"/>
          </a:xfrm>
          <a:prstGeom prst="rect">
            <a:avLst/>
          </a:prstGeom>
        </p:spPr>
      </p:pic>
      <p:pic>
        <p:nvPicPr>
          <p:cNvPr id="16" name="Resim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79885" y="3351331"/>
            <a:ext cx="4334649" cy="288745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7" name="Resim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98836" y="1042650"/>
            <a:ext cx="3358160" cy="5815350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3761" y="4932847"/>
            <a:ext cx="1778421" cy="1768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63926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2BA0B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/>
          <p:cNvPicPr>
            <a:picLocks noChangeAspect="1"/>
          </p:cNvPicPr>
          <p:nvPr/>
        </p:nvPicPr>
        <p:blipFill rotWithShape="1">
          <a:blip r:embed="rId2"/>
          <a:srcRect l="442" b="889"/>
          <a:stretch/>
        </p:blipFill>
        <p:spPr>
          <a:xfrm>
            <a:off x="1961147" y="169076"/>
            <a:ext cx="9737557" cy="4789528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6" name="Dikdörtgen 5"/>
          <p:cNvSpPr/>
          <p:nvPr/>
        </p:nvSpPr>
        <p:spPr>
          <a:xfrm>
            <a:off x="3051826" y="5279368"/>
            <a:ext cx="9846025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4400" b="1" i="0" u="none" strike="noStrike" kern="1200" cap="none" spc="0" normalizeH="0" baseline="0" noProof="0" dirty="0">
                <a:ln>
                  <a:noFill/>
                </a:ln>
                <a:solidFill>
                  <a:srgbClr val="EE4623"/>
                </a:solidFill>
                <a:effectLst/>
                <a:uLnTx/>
                <a:uFillTx/>
                <a:latin typeface="TR Curse Casual" panose="020B0606020101010101" pitchFamily="34" charset="-94"/>
              </a:rPr>
              <a:t>Yaşadığınız ilde hangi madenler çıkarılmaktadır? </a:t>
            </a:r>
            <a:endParaRPr kumimoji="0" lang="tr-TR" sz="4400" b="0" i="0" u="none" strike="noStrike" kern="1200" cap="none" spc="0" normalizeH="0" baseline="0" noProof="0" dirty="0">
              <a:ln>
                <a:noFill/>
              </a:ln>
              <a:solidFill>
                <a:srgbClr val="EE4623"/>
              </a:solidFill>
              <a:effectLst/>
              <a:uLnTx/>
              <a:uFillTx/>
              <a:latin typeface="TR Curse Casual" panose="020B0606020101010101" pitchFamily="34" charset="-94"/>
            </a:endParaRPr>
          </a:p>
        </p:txBody>
      </p:sp>
      <p:pic>
        <p:nvPicPr>
          <p:cNvPr id="8" name="Resim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78" y="3068053"/>
            <a:ext cx="3346702" cy="3789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67646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2BA0B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sim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55434" y="147753"/>
            <a:ext cx="5895343" cy="3578662"/>
          </a:xfrm>
          <a:prstGeom prst="rect">
            <a:avLst/>
          </a:prstGeom>
        </p:spPr>
      </p:pic>
      <p:pic>
        <p:nvPicPr>
          <p:cNvPr id="2" name="Resim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20432" y="612761"/>
            <a:ext cx="5355654" cy="4978977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46510" y="3874168"/>
            <a:ext cx="4895147" cy="2754336"/>
          </a:xfrm>
          <a:prstGeom prst="rect">
            <a:avLst/>
          </a:prstGeom>
        </p:spPr>
      </p:pic>
      <p:pic>
        <p:nvPicPr>
          <p:cNvPr id="8" name="Resim 7"/>
          <p:cNvPicPr>
            <a:picLocks noChangeAspect="1"/>
          </p:cNvPicPr>
          <p:nvPr/>
        </p:nvPicPr>
        <p:blipFill rotWithShape="1">
          <a:blip r:embed="rId5"/>
          <a:srcRect t="21852"/>
          <a:stretch/>
        </p:blipFill>
        <p:spPr>
          <a:xfrm>
            <a:off x="6446509" y="3874168"/>
            <a:ext cx="4895147" cy="2754336"/>
          </a:xfrm>
          <a:prstGeom prst="rect">
            <a:avLst/>
          </a:prstGeom>
          <a:solidFill>
            <a:schemeClr val="tx1"/>
          </a:solidFill>
        </p:spPr>
      </p:pic>
      <p:pic>
        <p:nvPicPr>
          <p:cNvPr id="5" name="Picture 2" descr="demo 24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4633" b="89936" l="7348" r="8993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028" y="1266262"/>
            <a:ext cx="6524625" cy="6524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0A6D8208-40F3-4285-A3AB-3B68D519CC7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74252" y="4898933"/>
            <a:ext cx="3103133" cy="1792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064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2BA0B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4609" y="448977"/>
            <a:ext cx="5849247" cy="4774187"/>
          </a:xfrm>
          <a:prstGeom prst="rect">
            <a:avLst/>
          </a:prstGeom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96116" y="363581"/>
            <a:ext cx="2969009" cy="5938019"/>
          </a:xfrm>
          <a:prstGeom prst="rect">
            <a:avLst/>
          </a:prstGeom>
        </p:spPr>
      </p:pic>
      <p:pic>
        <p:nvPicPr>
          <p:cNvPr id="18" name="Resim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88448" y="448977"/>
            <a:ext cx="4365114" cy="5529551"/>
          </a:xfrm>
          <a:prstGeom prst="rect">
            <a:avLst/>
          </a:prstGeom>
        </p:spPr>
      </p:pic>
      <p:pic>
        <p:nvPicPr>
          <p:cNvPr id="13" name="Resim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64383" y="448977"/>
            <a:ext cx="4487045" cy="5590517"/>
          </a:xfrm>
          <a:prstGeom prst="rect">
            <a:avLst/>
          </a:prstGeom>
        </p:spPr>
      </p:pic>
      <p:pic>
        <p:nvPicPr>
          <p:cNvPr id="22" name="Resim 2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39675" y="448977"/>
            <a:ext cx="4413887" cy="5444200"/>
          </a:xfrm>
          <a:prstGeom prst="rect">
            <a:avLst/>
          </a:prstGeom>
        </p:spPr>
      </p:pic>
      <p:pic>
        <p:nvPicPr>
          <p:cNvPr id="2052" name="Picture 4" descr="miner ile ilgili gÃ¶rsel sonucu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4372" y="2428874"/>
            <a:ext cx="4152900" cy="4429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5FF4A076-8B24-47B9-859C-87F3E780730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88848" y="4501209"/>
            <a:ext cx="4663844" cy="30787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6221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Resim 7">
            <a:extLst>
              <a:ext uri="{FF2B5EF4-FFF2-40B4-BE49-F238E27FC236}">
                <a16:creationId xmlns:a16="http://schemas.microsoft.com/office/drawing/2014/main" id="{DE46F9FD-2888-418F-B270-1F5272ED63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8456" y="842648"/>
            <a:ext cx="6510995" cy="5391037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46734" y="3873693"/>
            <a:ext cx="3594159" cy="231782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" name="Resim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5468" y="1812487"/>
            <a:ext cx="6376969" cy="4273666"/>
          </a:xfrm>
          <a:prstGeom prst="rect">
            <a:avLst/>
          </a:prstGeom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9481" y="1812487"/>
            <a:ext cx="6248942" cy="4273666"/>
          </a:xfrm>
          <a:prstGeom prst="rect">
            <a:avLst/>
          </a:prstGeom>
        </p:spPr>
      </p:pic>
      <p:pic>
        <p:nvPicPr>
          <p:cNvPr id="10" name="Resim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50067" y="1505294"/>
            <a:ext cx="2151108" cy="203287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1" name="Resim 10"/>
          <p:cNvPicPr>
            <a:picLocks noChangeAspect="1"/>
          </p:cNvPicPr>
          <p:nvPr/>
        </p:nvPicPr>
        <p:blipFill rotWithShape="1">
          <a:blip r:embed="rId7"/>
          <a:srcRect l="9779" r="7713"/>
          <a:stretch/>
        </p:blipFill>
        <p:spPr>
          <a:xfrm>
            <a:off x="7516166" y="1505294"/>
            <a:ext cx="2202873" cy="2035541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2" name="Resim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11587" y="1634835"/>
            <a:ext cx="2135147" cy="5046149"/>
          </a:xfrm>
          <a:prstGeom prst="rect">
            <a:avLst/>
          </a:prstGeom>
        </p:spPr>
      </p:pic>
      <p:pic>
        <p:nvPicPr>
          <p:cNvPr id="14" name="Resim 1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947492" y="117161"/>
            <a:ext cx="7053683" cy="1450974"/>
          </a:xfrm>
          <a:prstGeom prst="rect">
            <a:avLst/>
          </a:prstGeom>
        </p:spPr>
      </p:pic>
      <p:pic>
        <p:nvPicPr>
          <p:cNvPr id="15" name="Resim 14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375992" y="114178"/>
            <a:ext cx="2048434" cy="1072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4191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151" y="4022830"/>
            <a:ext cx="6732714" cy="2835170"/>
          </a:xfrm>
          <a:prstGeom prst="rect">
            <a:avLst/>
          </a:prstGeom>
        </p:spPr>
      </p:pic>
      <p:pic>
        <p:nvPicPr>
          <p:cNvPr id="1026" name="Picture 2" descr="BOR DETERJAN PNG ile ilgili gÃ¶rsel sonucu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4332" y="663195"/>
            <a:ext cx="4857668" cy="3853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Resim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9078" y="174513"/>
            <a:ext cx="6870787" cy="3773751"/>
          </a:xfrm>
          <a:prstGeom prst="rect">
            <a:avLst/>
          </a:prstGeom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49684" y="741300"/>
            <a:ext cx="3108666" cy="6116700"/>
          </a:xfrm>
          <a:prstGeom prst="rect">
            <a:avLst/>
          </a:prstGeom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7591C803-F4B8-494A-9575-D2E45E5949C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04941" y="4071887"/>
            <a:ext cx="3920068" cy="2786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6929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Resim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3016" y="938262"/>
            <a:ext cx="10918882" cy="5358848"/>
          </a:xfrm>
          <a:prstGeom prst="rect">
            <a:avLst/>
          </a:prstGeom>
        </p:spPr>
      </p:pic>
      <p:pic>
        <p:nvPicPr>
          <p:cNvPr id="15" name="Resim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4611" y="426110"/>
            <a:ext cx="3048264" cy="664522"/>
          </a:xfrm>
          <a:prstGeom prst="rect">
            <a:avLst/>
          </a:prstGeom>
        </p:spPr>
      </p:pic>
      <p:sp>
        <p:nvSpPr>
          <p:cNvPr id="16" name="Akış Çizelgesi: Bağlayıcı 15"/>
          <p:cNvSpPr/>
          <p:nvPr/>
        </p:nvSpPr>
        <p:spPr>
          <a:xfrm>
            <a:off x="681908" y="3617686"/>
            <a:ext cx="508132" cy="504371"/>
          </a:xfrm>
          <a:prstGeom prst="flowChartConnector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5816503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ractur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Resim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897" y="115240"/>
            <a:ext cx="11723624" cy="6742760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3AC09337-90A1-49F1-9FF5-13E614BF7C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70225" y="1228982"/>
            <a:ext cx="1432872" cy="946419"/>
          </a:xfrm>
          <a:prstGeom prst="rect">
            <a:avLst/>
          </a:prstGeom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3AC09337-90A1-49F1-9FF5-13E614BF7C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9625" y="1316664"/>
            <a:ext cx="1432872" cy="9464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54402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Resim 12">
            <a:extLst>
              <a:ext uri="{FF2B5EF4-FFF2-40B4-BE49-F238E27FC236}">
                <a16:creationId xmlns:a16="http://schemas.microsoft.com/office/drawing/2014/main" id="{DFF152F3-91C4-4989-80DC-FC513BCB39D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0600" y="1061592"/>
            <a:ext cx="2314577" cy="507282"/>
          </a:xfrm>
          <a:prstGeom prst="rect">
            <a:avLst/>
          </a:prstGeom>
        </p:spPr>
      </p:pic>
      <p:pic>
        <p:nvPicPr>
          <p:cNvPr id="14" name="Resim 13">
            <a:extLst>
              <a:ext uri="{FF2B5EF4-FFF2-40B4-BE49-F238E27FC236}">
                <a16:creationId xmlns:a16="http://schemas.microsoft.com/office/drawing/2014/main" id="{8A32A7C1-BD1B-467E-A600-7D196D4B81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85360" y="858832"/>
            <a:ext cx="4114485" cy="1107143"/>
          </a:xfrm>
          <a:prstGeom prst="rect">
            <a:avLst/>
          </a:prstGeom>
        </p:spPr>
      </p:pic>
      <p:pic>
        <p:nvPicPr>
          <p:cNvPr id="15" name="Resim 14">
            <a:extLst>
              <a:ext uri="{FF2B5EF4-FFF2-40B4-BE49-F238E27FC236}">
                <a16:creationId xmlns:a16="http://schemas.microsoft.com/office/drawing/2014/main" id="{77400904-BADD-41E7-93BD-6068F0B28FE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2155" y="1568874"/>
            <a:ext cx="10509245" cy="4940008"/>
          </a:xfrm>
          <a:prstGeom prst="rect">
            <a:avLst/>
          </a:prstGeom>
        </p:spPr>
      </p:pic>
      <p:pic>
        <p:nvPicPr>
          <p:cNvPr id="16" name="Resim 15">
            <a:extLst>
              <a:ext uri="{FF2B5EF4-FFF2-40B4-BE49-F238E27FC236}">
                <a16:creationId xmlns:a16="http://schemas.microsoft.com/office/drawing/2014/main" id="{23735AEB-3179-44E8-B471-4B2B3B93EF1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2310" y="3714329"/>
            <a:ext cx="645786" cy="649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18342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Resim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1640" y="1277766"/>
            <a:ext cx="11857748" cy="4999153"/>
          </a:xfrm>
          <a:prstGeom prst="rect">
            <a:avLst/>
          </a:prstGeom>
        </p:spPr>
      </p:pic>
      <p:pic>
        <p:nvPicPr>
          <p:cNvPr id="17" name="Resim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4343" y="745424"/>
            <a:ext cx="3048264" cy="664522"/>
          </a:xfrm>
          <a:prstGeom prst="rect">
            <a:avLst/>
          </a:prstGeom>
        </p:spPr>
      </p:pic>
      <p:sp>
        <p:nvSpPr>
          <p:cNvPr id="18" name="Akış Çizelgesi: Bağlayıcı 17"/>
          <p:cNvSpPr/>
          <p:nvPr/>
        </p:nvSpPr>
        <p:spPr>
          <a:xfrm>
            <a:off x="254343" y="3777342"/>
            <a:ext cx="508132" cy="504371"/>
          </a:xfrm>
          <a:prstGeom prst="flowChartConnector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6878528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172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Resim 7">
            <a:extLst>
              <a:ext uri="{FF2B5EF4-FFF2-40B4-BE49-F238E27FC236}">
                <a16:creationId xmlns:a16="http://schemas.microsoft.com/office/drawing/2014/main" id="{5BF1F182-F9E1-4731-B887-697924C91F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6559" y="880947"/>
            <a:ext cx="10908025" cy="4877377"/>
          </a:xfrm>
          <a:prstGeom prst="rect">
            <a:avLst/>
          </a:prstGeom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8E17C802-65F1-49EC-80D0-7CECFF1A35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03326" y="2388372"/>
            <a:ext cx="536142" cy="599633"/>
          </a:xfrm>
          <a:prstGeom prst="rect">
            <a:avLst/>
          </a:prstGeom>
        </p:spPr>
      </p:pic>
      <p:pic>
        <p:nvPicPr>
          <p:cNvPr id="15" name="Resim 14">
            <a:extLst>
              <a:ext uri="{FF2B5EF4-FFF2-40B4-BE49-F238E27FC236}">
                <a16:creationId xmlns:a16="http://schemas.microsoft.com/office/drawing/2014/main" id="{8E17C802-65F1-49EC-80D0-7CECFF1A35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2040" y="2194950"/>
            <a:ext cx="536142" cy="599633"/>
          </a:xfrm>
          <a:prstGeom prst="rect">
            <a:avLst/>
          </a:prstGeom>
        </p:spPr>
      </p:pic>
      <p:pic>
        <p:nvPicPr>
          <p:cNvPr id="16" name="Resim 15">
            <a:extLst>
              <a:ext uri="{FF2B5EF4-FFF2-40B4-BE49-F238E27FC236}">
                <a16:creationId xmlns:a16="http://schemas.microsoft.com/office/drawing/2014/main" id="{8E17C802-65F1-49EC-80D0-7CECFF1A35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75898" y="3221352"/>
            <a:ext cx="536142" cy="599633"/>
          </a:xfrm>
          <a:prstGeom prst="rect">
            <a:avLst/>
          </a:prstGeom>
        </p:spPr>
      </p:pic>
      <p:sp>
        <p:nvSpPr>
          <p:cNvPr id="17" name="Dikdörtgen 16"/>
          <p:cNvSpPr/>
          <p:nvPr/>
        </p:nvSpPr>
        <p:spPr>
          <a:xfrm>
            <a:off x="7045633" y="1677404"/>
            <a:ext cx="184056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3200" dirty="0">
                <a:latin typeface="TR Curse Casual" panose="020B0606020101010101" pitchFamily="34" charset="-94"/>
              </a:rPr>
              <a:t>Sivas(Divriği)</a:t>
            </a:r>
          </a:p>
        </p:txBody>
      </p:sp>
      <p:sp>
        <p:nvSpPr>
          <p:cNvPr id="20" name="Dikdörtgen 19"/>
          <p:cNvSpPr/>
          <p:nvPr/>
        </p:nvSpPr>
        <p:spPr>
          <a:xfrm>
            <a:off x="6689070" y="2692113"/>
            <a:ext cx="297709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3200" dirty="0">
                <a:latin typeface="TR Curse Casual" panose="020B0606020101010101" pitchFamily="34" charset="-94"/>
              </a:rPr>
              <a:t>Malatya (</a:t>
            </a:r>
            <a:r>
              <a:rPr lang="tr-TR" sz="3200" dirty="0" err="1">
                <a:latin typeface="TR Curse Casual" panose="020B0606020101010101" pitchFamily="34" charset="-94"/>
              </a:rPr>
              <a:t>Hasançelebi</a:t>
            </a:r>
            <a:r>
              <a:rPr lang="tr-TR" sz="3200" dirty="0">
                <a:latin typeface="TR Curse Casual" panose="020B0606020101010101" pitchFamily="34" charset="-94"/>
              </a:rPr>
              <a:t>)</a:t>
            </a:r>
          </a:p>
        </p:txBody>
      </p:sp>
      <p:sp>
        <p:nvSpPr>
          <p:cNvPr id="21" name="Dikdörtgen 20"/>
          <p:cNvSpPr/>
          <p:nvPr/>
        </p:nvSpPr>
        <p:spPr>
          <a:xfrm>
            <a:off x="1200376" y="2928964"/>
            <a:ext cx="217078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3200" dirty="0">
                <a:latin typeface="TR Curse Casual" panose="020B0606020101010101" pitchFamily="34" charset="-94"/>
              </a:rPr>
              <a:t>Balıkesir(</a:t>
            </a:r>
            <a:r>
              <a:rPr lang="tr-TR" sz="3200" dirty="0" err="1">
                <a:latin typeface="TR Curse Casual" panose="020B0606020101010101" pitchFamily="34" charset="-94"/>
              </a:rPr>
              <a:t>Eymir</a:t>
            </a:r>
            <a:r>
              <a:rPr lang="tr-TR" sz="3200" dirty="0">
                <a:latin typeface="TR Curse Casual" panose="020B0606020101010101" pitchFamily="34" charset="-94"/>
              </a:rPr>
              <a:t>)</a:t>
            </a:r>
          </a:p>
        </p:txBody>
      </p:sp>
      <p:pic>
        <p:nvPicPr>
          <p:cNvPr id="2054" name="Picture 6" descr="http://icons.iconarchive.com/icons/icons-land/vista-map-markers/256/Map-Marker-Push-Pin-1-Left-Azure-icon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6245" y="4332275"/>
            <a:ext cx="702825" cy="702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6" descr="http://icons.iconarchive.com/icons/icons-land/vista-map-markers/256/Map-Marker-Push-Pin-1-Left-Azure-icon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0157" y="639178"/>
            <a:ext cx="702825" cy="702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Dikdörtgen 21"/>
          <p:cNvSpPr/>
          <p:nvPr/>
        </p:nvSpPr>
        <p:spPr>
          <a:xfrm>
            <a:off x="4451577" y="1158108"/>
            <a:ext cx="86754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tr-TR" sz="3200" dirty="0">
                <a:solidFill>
                  <a:prstClr val="black"/>
                </a:solidFill>
                <a:latin typeface="TR Curse Casual" panose="020B0606020101010101" pitchFamily="34" charset="-94"/>
              </a:rPr>
              <a:t>Ereğli</a:t>
            </a:r>
          </a:p>
        </p:txBody>
      </p:sp>
      <p:sp>
        <p:nvSpPr>
          <p:cNvPr id="23" name="Dikdörtgen 22"/>
          <p:cNvSpPr/>
          <p:nvPr/>
        </p:nvSpPr>
        <p:spPr>
          <a:xfrm>
            <a:off x="5162982" y="3812292"/>
            <a:ext cx="156485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tr-TR" sz="3200" dirty="0">
                <a:solidFill>
                  <a:prstClr val="black"/>
                </a:solidFill>
                <a:latin typeface="TR Curse Casual" panose="020B0606020101010101" pitchFamily="34" charset="-94"/>
              </a:rPr>
              <a:t>İskenderun</a:t>
            </a:r>
          </a:p>
        </p:txBody>
      </p:sp>
      <p:pic>
        <p:nvPicPr>
          <p:cNvPr id="29" name="Resim 28">
            <a:extLst>
              <a:ext uri="{FF2B5EF4-FFF2-40B4-BE49-F238E27FC236}">
                <a16:creationId xmlns:a16="http://schemas.microsoft.com/office/drawing/2014/main" id="{8E17C802-65F1-49EC-80D0-7CECFF1A35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488" y="5516415"/>
            <a:ext cx="536142" cy="599633"/>
          </a:xfrm>
          <a:prstGeom prst="rect">
            <a:avLst/>
          </a:prstGeom>
        </p:spPr>
      </p:pic>
      <p:pic>
        <p:nvPicPr>
          <p:cNvPr id="30" name="Picture 6" descr="http://icons.iconarchive.com/icons/icons-land/vista-map-markers/256/Map-Marker-Push-Pin-1-Left-Azure-icon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254" y="6134094"/>
            <a:ext cx="702825" cy="702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Dikdörtgen 25"/>
          <p:cNvSpPr/>
          <p:nvPr/>
        </p:nvSpPr>
        <p:spPr>
          <a:xfrm>
            <a:off x="1087496" y="5458507"/>
            <a:ext cx="359265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36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R Curse Casual" panose="020B0606020101010101" pitchFamily="34" charset="-94"/>
              </a:rPr>
              <a:t>Demirin çıkarıldığı yerler</a:t>
            </a:r>
            <a:endParaRPr lang="tr-TR" sz="36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TR Curse Casual" panose="020B0606020101010101" pitchFamily="34" charset="-94"/>
            </a:endParaRPr>
          </a:p>
        </p:txBody>
      </p:sp>
      <p:sp>
        <p:nvSpPr>
          <p:cNvPr id="27" name="Dikdörtgen 26"/>
          <p:cNvSpPr/>
          <p:nvPr/>
        </p:nvSpPr>
        <p:spPr>
          <a:xfrm>
            <a:off x="1095133" y="6159203"/>
            <a:ext cx="336502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r-TR" sz="3600" b="1" cap="none" spc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TR Curse Casual" panose="020B0606020101010101" pitchFamily="34" charset="-94"/>
              </a:rPr>
              <a:t>Demir-çelik fabrikaları</a:t>
            </a:r>
          </a:p>
        </p:txBody>
      </p:sp>
      <p:pic>
        <p:nvPicPr>
          <p:cNvPr id="2056" name="Picture 8" descr="iron mine png ile ilgili gÃ¶rsel sonucu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395" y="2210179"/>
            <a:ext cx="2484219" cy="14375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Resim 34">
            <a:extLst>
              <a:ext uri="{FF2B5EF4-FFF2-40B4-BE49-F238E27FC236}">
                <a16:creationId xmlns:a16="http://schemas.microsoft.com/office/drawing/2014/main" id="{3AC09337-90A1-49F1-9FF5-13E614BF7C7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23777" y="4104679"/>
            <a:ext cx="1304241" cy="861457"/>
          </a:xfrm>
          <a:prstGeom prst="rect">
            <a:avLst/>
          </a:prstGeom>
        </p:spPr>
      </p:pic>
      <p:pic>
        <p:nvPicPr>
          <p:cNvPr id="36" name="Resim 35">
            <a:extLst>
              <a:ext uri="{FF2B5EF4-FFF2-40B4-BE49-F238E27FC236}">
                <a16:creationId xmlns:a16="http://schemas.microsoft.com/office/drawing/2014/main" id="{3AC09337-90A1-49F1-9FF5-13E614BF7C7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35072" y="411430"/>
            <a:ext cx="1304241" cy="861457"/>
          </a:xfrm>
          <a:prstGeom prst="rect">
            <a:avLst/>
          </a:prstGeom>
        </p:spPr>
      </p:pic>
      <p:pic>
        <p:nvPicPr>
          <p:cNvPr id="37" name="Resim 36">
            <a:extLst>
              <a:ext uri="{FF2B5EF4-FFF2-40B4-BE49-F238E27FC236}">
                <a16:creationId xmlns:a16="http://schemas.microsoft.com/office/drawing/2014/main" id="{3AC09337-90A1-49F1-9FF5-13E614BF7C7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37478" y="1190509"/>
            <a:ext cx="864832" cy="571225"/>
          </a:xfrm>
          <a:prstGeom prst="rect">
            <a:avLst/>
          </a:prstGeom>
        </p:spPr>
      </p:pic>
      <p:pic>
        <p:nvPicPr>
          <p:cNvPr id="25" name="Picture 6" descr="http://icons.iconarchive.com/icons/icons-land/vista-map-markers/256/Map-Marker-Push-Pin-1-Left-Azure-icon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3042" y="880947"/>
            <a:ext cx="702825" cy="702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Dikdörtgen 18"/>
          <p:cNvSpPr/>
          <p:nvPr/>
        </p:nvSpPr>
        <p:spPr>
          <a:xfrm>
            <a:off x="3371163" y="1560067"/>
            <a:ext cx="122501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tr-TR" sz="3200" dirty="0">
                <a:solidFill>
                  <a:prstClr val="black"/>
                </a:solidFill>
                <a:latin typeface="TR Curse Casual" panose="020B0606020101010101" pitchFamily="34" charset="-94"/>
              </a:rPr>
              <a:t>Karabük</a:t>
            </a:r>
          </a:p>
        </p:txBody>
      </p:sp>
    </p:spTree>
    <p:extLst>
      <p:ext uri="{BB962C8B-B14F-4D97-AF65-F5344CB8AC3E}">
        <p14:creationId xmlns:p14="http://schemas.microsoft.com/office/powerpoint/2010/main" val="1530913530"/>
      </p:ext>
    </p:extLst>
  </p:cSld>
  <p:clrMapOvr>
    <a:masterClrMapping/>
  </p:clrMapOvr>
  <p:transition spd="slow">
    <p:comb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Resim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877826"/>
            <a:ext cx="12004064" cy="4060288"/>
          </a:xfrm>
          <a:prstGeom prst="rect">
            <a:avLst/>
          </a:prstGeom>
        </p:spPr>
      </p:pic>
      <p:pic>
        <p:nvPicPr>
          <p:cNvPr id="13" name="Resim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703" y="1325996"/>
            <a:ext cx="3048264" cy="664522"/>
          </a:xfrm>
          <a:prstGeom prst="rect">
            <a:avLst/>
          </a:prstGeom>
        </p:spPr>
      </p:pic>
      <p:sp>
        <p:nvSpPr>
          <p:cNvPr id="14" name="Akış Çizelgesi: Bağlayıcı 13"/>
          <p:cNvSpPr/>
          <p:nvPr/>
        </p:nvSpPr>
        <p:spPr>
          <a:xfrm>
            <a:off x="203200" y="5141687"/>
            <a:ext cx="508132" cy="504371"/>
          </a:xfrm>
          <a:prstGeom prst="flowChartConnector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386942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355" y="222226"/>
            <a:ext cx="11930906" cy="6413548"/>
          </a:xfrm>
          <a:prstGeom prst="rect">
            <a:avLst/>
          </a:prstGeom>
        </p:spPr>
      </p:pic>
      <p:pic>
        <p:nvPicPr>
          <p:cNvPr id="20" name="Resim 19">
            <a:extLst>
              <a:ext uri="{FF2B5EF4-FFF2-40B4-BE49-F238E27FC236}">
                <a16:creationId xmlns:a16="http://schemas.microsoft.com/office/drawing/2014/main" id="{3AC09337-90A1-49F1-9FF5-13E614BF7C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24285" y="222226"/>
            <a:ext cx="1432872" cy="946419"/>
          </a:xfrm>
          <a:prstGeom prst="rect">
            <a:avLst/>
          </a:prstGeom>
        </p:spPr>
      </p:pic>
      <p:pic>
        <p:nvPicPr>
          <p:cNvPr id="22" name="Resim 21">
            <a:extLst>
              <a:ext uri="{FF2B5EF4-FFF2-40B4-BE49-F238E27FC236}">
                <a16:creationId xmlns:a16="http://schemas.microsoft.com/office/drawing/2014/main" id="{3AC09337-90A1-49F1-9FF5-13E614BF7C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66860" y="2807261"/>
            <a:ext cx="1432872" cy="9464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2550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Resim 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29" y="197840"/>
            <a:ext cx="12193057" cy="6462320"/>
          </a:xfrm>
          <a:prstGeom prst="rect">
            <a:avLst/>
          </a:prstGeom>
        </p:spPr>
      </p:pic>
      <p:pic>
        <p:nvPicPr>
          <p:cNvPr id="30" name="Resim 29">
            <a:extLst>
              <a:ext uri="{FF2B5EF4-FFF2-40B4-BE49-F238E27FC236}">
                <a16:creationId xmlns:a16="http://schemas.microsoft.com/office/drawing/2014/main" id="{3AC09337-90A1-49F1-9FF5-13E614BF7C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54860" y="3180559"/>
            <a:ext cx="1482976" cy="979513"/>
          </a:xfrm>
          <a:prstGeom prst="rect">
            <a:avLst/>
          </a:prstGeom>
        </p:spPr>
      </p:pic>
      <p:pic>
        <p:nvPicPr>
          <p:cNvPr id="31" name="Resim 30">
            <a:extLst>
              <a:ext uri="{FF2B5EF4-FFF2-40B4-BE49-F238E27FC236}">
                <a16:creationId xmlns:a16="http://schemas.microsoft.com/office/drawing/2014/main" id="{3AC09337-90A1-49F1-9FF5-13E614BF7C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27858" y="4160072"/>
            <a:ext cx="1432872" cy="9464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5967992"/>
      </p:ext>
    </p:extLst>
  </p:cSld>
  <p:clrMapOvr>
    <a:masterClrMapping/>
  </p:clrMapOvr>
  <p:transition spd="slow">
    <p:wheel spokes="1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40000"/>
                <a:lumOff val="60000"/>
              </a:schemeClr>
            </a:gs>
            <a:gs pos="46000">
              <a:schemeClr val="accent5">
                <a:lumMod val="95000"/>
                <a:lumOff val="5000"/>
              </a:schemeClr>
            </a:gs>
            <a:gs pos="100000">
              <a:schemeClr val="accent5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Resim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6118" y="625947"/>
            <a:ext cx="11554572" cy="5780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9243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Resim 16">
            <a:extLst>
              <a:ext uri="{FF2B5EF4-FFF2-40B4-BE49-F238E27FC236}">
                <a16:creationId xmlns:a16="http://schemas.microsoft.com/office/drawing/2014/main" id="{D44849A3-4443-413A-A036-D214F9B79C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8900" y="861274"/>
            <a:ext cx="5003806" cy="800397"/>
          </a:xfrm>
          <a:prstGeom prst="rect">
            <a:avLst/>
          </a:prstGeom>
        </p:spPr>
      </p:pic>
      <p:pic>
        <p:nvPicPr>
          <p:cNvPr id="18" name="Resim 17">
            <a:extLst>
              <a:ext uri="{FF2B5EF4-FFF2-40B4-BE49-F238E27FC236}">
                <a16:creationId xmlns:a16="http://schemas.microsoft.com/office/drawing/2014/main" id="{1A7C4524-D82D-4D71-9FFD-C1456B37455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9294" y="1261472"/>
            <a:ext cx="2351634" cy="515404"/>
          </a:xfrm>
          <a:prstGeom prst="rect">
            <a:avLst/>
          </a:prstGeom>
        </p:spPr>
      </p:pic>
      <p:pic>
        <p:nvPicPr>
          <p:cNvPr id="20" name="Resim 19">
            <a:extLst>
              <a:ext uri="{FF2B5EF4-FFF2-40B4-BE49-F238E27FC236}">
                <a16:creationId xmlns:a16="http://schemas.microsoft.com/office/drawing/2014/main" id="{3DDB522F-2FB3-44E9-AA20-70AF36233A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0916" y="1797352"/>
            <a:ext cx="11296867" cy="4749196"/>
          </a:xfrm>
          <a:prstGeom prst="rect">
            <a:avLst/>
          </a:prstGeom>
        </p:spPr>
      </p:pic>
      <p:pic>
        <p:nvPicPr>
          <p:cNvPr id="19" name="Resim 18">
            <a:extLst>
              <a:ext uri="{FF2B5EF4-FFF2-40B4-BE49-F238E27FC236}">
                <a16:creationId xmlns:a16="http://schemas.microsoft.com/office/drawing/2014/main" id="{4E15B688-A7A4-4E7B-9416-64E66AABEFB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0916" y="3847401"/>
            <a:ext cx="645786" cy="649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850862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548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Resim 2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3877" y="648265"/>
            <a:ext cx="11144454" cy="5736833"/>
          </a:xfrm>
          <a:prstGeom prst="rect">
            <a:avLst/>
          </a:prstGeom>
        </p:spPr>
      </p:pic>
      <p:pic>
        <p:nvPicPr>
          <p:cNvPr id="22" name="Resim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29808" y="1638453"/>
            <a:ext cx="3862192" cy="5662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0037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1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OÄ°L BLACK ile ilgili gÃ¶rsel sonucu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0095" y="3577150"/>
            <a:ext cx="5823508" cy="3280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Resim 2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8098" y="5927302"/>
            <a:ext cx="600277" cy="767345"/>
          </a:xfrm>
          <a:prstGeom prst="rect">
            <a:avLst/>
          </a:prstGeom>
        </p:spPr>
      </p:pic>
      <p:pic>
        <p:nvPicPr>
          <p:cNvPr id="20" name="Resim 1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08375" y="5869599"/>
            <a:ext cx="4230991" cy="829128"/>
          </a:xfrm>
          <a:prstGeom prst="rect">
            <a:avLst/>
          </a:prstGeom>
        </p:spPr>
      </p:pic>
      <p:pic>
        <p:nvPicPr>
          <p:cNvPr id="22" name="Resim 2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6821" y="938568"/>
            <a:ext cx="11138357" cy="4980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5831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46">
            <a:extLst>
              <a:ext uri="{FF2B5EF4-FFF2-40B4-BE49-F238E27FC236}">
                <a16:creationId xmlns:a16="http://schemas.microsoft.com/office/drawing/2014/main" id="{26DB8997-1F31-45FD-B932-9F1BB74F40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74788" y="589396"/>
            <a:ext cx="732117" cy="732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48">
            <a:extLst>
              <a:ext uri="{FF2B5EF4-FFF2-40B4-BE49-F238E27FC236}">
                <a16:creationId xmlns:a16="http://schemas.microsoft.com/office/drawing/2014/main" id="{0BE020BF-2A31-4795-9A3B-5C3D1B2D21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6254" y="589396"/>
            <a:ext cx="732117" cy="732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Resim 16">
            <a:extLst>
              <a:ext uri="{FF2B5EF4-FFF2-40B4-BE49-F238E27FC236}">
                <a16:creationId xmlns:a16="http://schemas.microsoft.com/office/drawing/2014/main" id="{716C9C61-4AA2-4720-A50C-F2B9B0FA1CE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130561"/>
            <a:ext cx="6426021" cy="2008529"/>
          </a:xfrm>
          <a:prstGeom prst="rect">
            <a:avLst/>
          </a:prstGeom>
        </p:spPr>
      </p:pic>
      <p:pic>
        <p:nvPicPr>
          <p:cNvPr id="19" name="Resim 18">
            <a:extLst>
              <a:ext uri="{FF2B5EF4-FFF2-40B4-BE49-F238E27FC236}">
                <a16:creationId xmlns:a16="http://schemas.microsoft.com/office/drawing/2014/main" id="{B50F1DA0-B3F0-439B-BC6A-1D7B813D67E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9958" y="1531063"/>
            <a:ext cx="9980569" cy="4947091"/>
          </a:xfrm>
          <a:prstGeom prst="rect">
            <a:avLst/>
          </a:prstGeom>
        </p:spPr>
      </p:pic>
      <p:pic>
        <p:nvPicPr>
          <p:cNvPr id="20" name="Resim 19">
            <a:extLst>
              <a:ext uri="{FF2B5EF4-FFF2-40B4-BE49-F238E27FC236}">
                <a16:creationId xmlns:a16="http://schemas.microsoft.com/office/drawing/2014/main" id="{CF758709-50CC-4D52-AA6B-7B2654F1A31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303303" y="1467812"/>
            <a:ext cx="834336" cy="852343"/>
          </a:xfrm>
          <a:prstGeom prst="rect">
            <a:avLst/>
          </a:prstGeom>
        </p:spPr>
      </p:pic>
      <p:pic>
        <p:nvPicPr>
          <p:cNvPr id="21" name="Resim 20">
            <a:extLst>
              <a:ext uri="{FF2B5EF4-FFF2-40B4-BE49-F238E27FC236}">
                <a16:creationId xmlns:a16="http://schemas.microsoft.com/office/drawing/2014/main" id="{81942586-D727-473C-B5C8-8795A5BAC40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286960" y="2320155"/>
            <a:ext cx="870118" cy="888897"/>
          </a:xfrm>
          <a:prstGeom prst="rect">
            <a:avLst/>
          </a:prstGeom>
        </p:spPr>
      </p:pic>
      <p:pic>
        <p:nvPicPr>
          <p:cNvPr id="22" name="Resim 21">
            <a:extLst>
              <a:ext uri="{FF2B5EF4-FFF2-40B4-BE49-F238E27FC236}">
                <a16:creationId xmlns:a16="http://schemas.microsoft.com/office/drawing/2014/main" id="{C3F19C99-7533-484D-9095-07A91EF6439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285412" y="3172498"/>
            <a:ext cx="870118" cy="888897"/>
          </a:xfrm>
          <a:prstGeom prst="rect">
            <a:avLst/>
          </a:prstGeom>
        </p:spPr>
      </p:pic>
      <p:pic>
        <p:nvPicPr>
          <p:cNvPr id="23" name="Resim 22">
            <a:extLst>
              <a:ext uri="{FF2B5EF4-FFF2-40B4-BE49-F238E27FC236}">
                <a16:creationId xmlns:a16="http://schemas.microsoft.com/office/drawing/2014/main" id="{61FA77A3-BD6F-4856-A45C-D860ED61CF4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285412" y="3998144"/>
            <a:ext cx="834336" cy="852343"/>
          </a:xfrm>
          <a:prstGeom prst="rect">
            <a:avLst/>
          </a:prstGeom>
        </p:spPr>
      </p:pic>
      <p:pic>
        <p:nvPicPr>
          <p:cNvPr id="24" name="Resim 23">
            <a:extLst>
              <a:ext uri="{FF2B5EF4-FFF2-40B4-BE49-F238E27FC236}">
                <a16:creationId xmlns:a16="http://schemas.microsoft.com/office/drawing/2014/main" id="{FACDE57B-9F9C-48C3-BB53-062BA83FD4B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285412" y="4787236"/>
            <a:ext cx="870118" cy="888897"/>
          </a:xfrm>
          <a:prstGeom prst="rect">
            <a:avLst/>
          </a:prstGeom>
        </p:spPr>
      </p:pic>
      <p:pic>
        <p:nvPicPr>
          <p:cNvPr id="25" name="Resim 24">
            <a:extLst>
              <a:ext uri="{FF2B5EF4-FFF2-40B4-BE49-F238E27FC236}">
                <a16:creationId xmlns:a16="http://schemas.microsoft.com/office/drawing/2014/main" id="{2C1DA83A-DEB3-4E20-80B8-0EB12384D9E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285412" y="5639579"/>
            <a:ext cx="870118" cy="888897"/>
          </a:xfrm>
          <a:prstGeom prst="rect">
            <a:avLst/>
          </a:prstGeom>
        </p:spPr>
      </p:pic>
      <p:pic>
        <p:nvPicPr>
          <p:cNvPr id="27" name="Picture 48">
            <a:extLst>
              <a:ext uri="{FF2B5EF4-FFF2-40B4-BE49-F238E27FC236}">
                <a16:creationId xmlns:a16="http://schemas.microsoft.com/office/drawing/2014/main" id="{26B38796-6E5D-445C-A343-AB2CDF1045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59764" y="5841598"/>
            <a:ext cx="521413" cy="521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46">
            <a:extLst>
              <a:ext uri="{FF2B5EF4-FFF2-40B4-BE49-F238E27FC236}">
                <a16:creationId xmlns:a16="http://schemas.microsoft.com/office/drawing/2014/main" id="{7E3DD72B-C839-436F-AAAA-A6A0430ACF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41873" y="4203139"/>
            <a:ext cx="521413" cy="521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46">
            <a:extLst>
              <a:ext uri="{FF2B5EF4-FFF2-40B4-BE49-F238E27FC236}">
                <a16:creationId xmlns:a16="http://schemas.microsoft.com/office/drawing/2014/main" id="{7861E79C-23CC-4C09-B8E2-133DA4FB9F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59764" y="2524583"/>
            <a:ext cx="521413" cy="521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48">
            <a:extLst>
              <a:ext uri="{FF2B5EF4-FFF2-40B4-BE49-F238E27FC236}">
                <a16:creationId xmlns:a16="http://schemas.microsoft.com/office/drawing/2014/main" id="{04DED3F0-8BBA-4241-8567-443C1E85FE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41873" y="5009362"/>
            <a:ext cx="521413" cy="521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48">
            <a:extLst>
              <a:ext uri="{FF2B5EF4-FFF2-40B4-BE49-F238E27FC236}">
                <a16:creationId xmlns:a16="http://schemas.microsoft.com/office/drawing/2014/main" id="{B0E7799E-80B0-4516-BB41-A10C1AA184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41873" y="3405859"/>
            <a:ext cx="521413" cy="521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48">
            <a:extLst>
              <a:ext uri="{FF2B5EF4-FFF2-40B4-BE49-F238E27FC236}">
                <a16:creationId xmlns:a16="http://schemas.microsoft.com/office/drawing/2014/main" id="{82EA1AF3-3D7A-4268-A08B-BB9727E326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41873" y="1669947"/>
            <a:ext cx="521413" cy="521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29357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67000"/>
              </a:schemeClr>
            </a:gs>
            <a:gs pos="48000">
              <a:schemeClr val="accent3">
                <a:lumMod val="97000"/>
                <a:lumOff val="3000"/>
              </a:schemeClr>
            </a:gs>
            <a:gs pos="100000">
              <a:schemeClr val="accent3">
                <a:lumMod val="60000"/>
                <a:lumOff val="4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>
            <a:extLst>
              <a:ext uri="{FF2B5EF4-FFF2-40B4-BE49-F238E27FC236}">
                <a16:creationId xmlns:a16="http://schemas.microsoft.com/office/drawing/2014/main" id="{FAA7752B-992A-499D-90C6-465BC962D8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9840" y="375439"/>
            <a:ext cx="6623956" cy="542372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130653FF-0B63-48CE-96CD-2E2B12FA7A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89336" y="2979295"/>
            <a:ext cx="3420568" cy="4159795"/>
          </a:xfrm>
          <a:prstGeom prst="rect">
            <a:avLst/>
          </a:prstGeom>
        </p:spPr>
      </p:pic>
      <p:sp>
        <p:nvSpPr>
          <p:cNvPr id="9" name="Metin kutusu 8">
            <a:extLst>
              <a:ext uri="{FF2B5EF4-FFF2-40B4-BE49-F238E27FC236}">
                <a16:creationId xmlns:a16="http://schemas.microsoft.com/office/drawing/2014/main" id="{C2877057-CB34-4F98-AE34-17E80E40AAC4}"/>
              </a:ext>
            </a:extLst>
          </p:cNvPr>
          <p:cNvSpPr txBox="1"/>
          <p:nvPr/>
        </p:nvSpPr>
        <p:spPr>
          <a:xfrm>
            <a:off x="429919" y="5959341"/>
            <a:ext cx="765941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2800" b="0" i="0" u="none" strike="noStrike" kern="1200" cap="none" spc="0" normalizeH="0" baseline="0" noProof="0" dirty="0">
                <a:ln>
                  <a:noFill/>
                </a:ln>
                <a:solidFill>
                  <a:srgbClr val="E7E6E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https://ogretmensosyalbilgiler.wordpress.com/</a:t>
            </a:r>
          </a:p>
        </p:txBody>
      </p:sp>
      <p:pic>
        <p:nvPicPr>
          <p:cNvPr id="10" name="Resim 9">
            <a:extLst>
              <a:ext uri="{FF2B5EF4-FFF2-40B4-BE49-F238E27FC236}">
                <a16:creationId xmlns:a16="http://schemas.microsoft.com/office/drawing/2014/main" id="{2719F91B-3987-43A1-B774-70169CBFC3F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63316" y="375439"/>
            <a:ext cx="4555549" cy="260385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9025227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1175</TotalTime>
  <Words>38</Words>
  <Application>Microsoft Office PowerPoint</Application>
  <PresentationFormat>Geniş ekran</PresentationFormat>
  <Paragraphs>12</Paragraphs>
  <Slides>29</Slides>
  <Notes>1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4</vt:i4>
      </vt:variant>
      <vt:variant>
        <vt:lpstr>Tema</vt:lpstr>
      </vt:variant>
      <vt:variant>
        <vt:i4>2</vt:i4>
      </vt:variant>
      <vt:variant>
        <vt:lpstr>Slayt Başlıkları</vt:lpstr>
      </vt:variant>
      <vt:variant>
        <vt:i4>29</vt:i4>
      </vt:variant>
    </vt:vector>
  </HeadingPairs>
  <TitlesOfParts>
    <vt:vector size="35" baseType="lpstr">
      <vt:lpstr>Arial</vt:lpstr>
      <vt:lpstr>Calibri</vt:lpstr>
      <vt:lpstr>Calibri Light</vt:lpstr>
      <vt:lpstr>TR Curse Casual</vt:lpstr>
      <vt:lpstr>Office Teması</vt:lpstr>
      <vt:lpstr>Ofis Teması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kazihiro kazihiro</dc:creator>
  <cp:lastModifiedBy>kazihiro kazihiro</cp:lastModifiedBy>
  <cp:revision>106</cp:revision>
  <dcterms:created xsi:type="dcterms:W3CDTF">2019-02-22T16:51:42Z</dcterms:created>
  <dcterms:modified xsi:type="dcterms:W3CDTF">2021-03-07T10:22:34Z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NXPowerLiteLastOptimized" pid="2">
    <vt:lpwstr>19383145</vt:lpwstr>
  </property>
  <property fmtid="{D5CDD505-2E9C-101B-9397-08002B2CF9AE}" name="NXPowerLiteSettings" pid="3">
    <vt:lpwstr>C700052003A000</vt:lpwstr>
  </property>
  <property fmtid="{D5CDD505-2E9C-101B-9397-08002B2CF9AE}" name="NXPowerLiteVersion" pid="4">
    <vt:lpwstr>D8.0.3</vt:lpwstr>
  </property>
</Properties>
</file>