
<file path=[Content_Types].xml><?xml version="1.0" encoding="utf-8"?>
<Types xmlns="http://schemas.openxmlformats.org/package/2006/content-types">
  <Default ContentType="image/x-emf" Extension="emf"/>
  <Default ContentType="image/gif" Extension="gif"/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314" r:id="rId6"/>
    <p:sldId id="315" r:id="rId7"/>
    <p:sldId id="260" r:id="rId8"/>
    <p:sldId id="261" r:id="rId9"/>
    <p:sldId id="263" r:id="rId10"/>
    <p:sldId id="293" r:id="rId11"/>
    <p:sldId id="300" r:id="rId12"/>
    <p:sldId id="301" r:id="rId13"/>
    <p:sldId id="265" r:id="rId14"/>
    <p:sldId id="267" r:id="rId15"/>
    <p:sldId id="296" r:id="rId16"/>
    <p:sldId id="298" r:id="rId17"/>
    <p:sldId id="313" r:id="rId18"/>
    <p:sldId id="297" r:id="rId19"/>
    <p:sldId id="294" r:id="rId20"/>
    <p:sldId id="299" r:id="rId21"/>
    <p:sldId id="308" r:id="rId22"/>
    <p:sldId id="307" r:id="rId23"/>
    <p:sldId id="262" r:id="rId24"/>
    <p:sldId id="309" r:id="rId25"/>
    <p:sldId id="310" r:id="rId26"/>
    <p:sldId id="266" r:id="rId27"/>
    <p:sldId id="312" r:id="rId28"/>
    <p:sldId id="295" r:id="rId29"/>
    <p:sldId id="303" r:id="rId30"/>
    <p:sldId id="302" r:id="rId31"/>
    <p:sldId id="311" r:id="rId32"/>
    <p:sldId id="268" r:id="rId33"/>
    <p:sldId id="269" r:id="rId34"/>
    <p:sldId id="270" r:id="rId35"/>
    <p:sldId id="271" r:id="rId36"/>
    <p:sldId id="304" r:id="rId37"/>
    <p:sldId id="264" r:id="rId38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415"/>
    <a:srgbClr val="8FA2A4"/>
    <a:srgbClr val="9DC3E6"/>
    <a:srgbClr val="6FDFDD"/>
    <a:srgbClr val="D081D1"/>
    <a:srgbClr val="FB59B7"/>
    <a:srgbClr val="FF9933"/>
    <a:srgbClr val="DC563B"/>
    <a:srgbClr val="F78B2F"/>
    <a:srgbClr val="E7AA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990" y="9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DD84FB-FBFA-4D9B-B01A-5B1153A00EF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74A28F98-C8F1-4DA2-A2BC-621B2389142D}" type="pres">
      <dgm:prSet presAssocID="{58DD84FB-FBFA-4D9B-B01A-5B1153A00EF6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6E96BC59-3551-458E-8380-1E97B771C547}" type="presOf" srcId="{58DD84FB-FBFA-4D9B-B01A-5B1153A00EF6}" destId="{74A28F98-C8F1-4DA2-A2BC-621B2389142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10720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80461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52397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498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50845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4267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92997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70750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39671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43391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999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0EB68-50BB-47AC-A92E-947AC44EBA35}" type="datetimeFigureOut">
              <a:rPr lang="tr-TR" smtClean="0"/>
              <a:t>10.01.2021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0B8A6-CB5C-4A75-A5B7-DB2AF40616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668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2.png"/><Relationship Id="rId3" Type="http://schemas.openxmlformats.org/officeDocument/2006/relationships/image" Target="../media/image2.png"/><Relationship Id="rId21" Type="http://schemas.openxmlformats.org/officeDocument/2006/relationships/image" Target="../media/image19.png"/><Relationship Id="rId34" Type="http://schemas.openxmlformats.org/officeDocument/2006/relationships/image" Target="../media/image28.png"/><Relationship Id="rId7" Type="http://schemas.microsoft.com/office/2007/relationships/hdphoto" Target="../media/hdphoto1.wdp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hyperlink" Target="https://www.youtube.com/channel/UCvmbccp4GhRufkfIOWXmmhw/featured?disable_polymer=true" TargetMode="External"/><Relationship Id="rId33" Type="http://schemas.openxmlformats.org/officeDocument/2006/relationships/image" Target="../media/image27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hyperlink" Target="https://ogretmensosyalbilgiler.wordpres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24" Type="http://schemas.openxmlformats.org/officeDocument/2006/relationships/image" Target="../media/image21.png"/><Relationship Id="rId32" Type="http://schemas.openxmlformats.org/officeDocument/2006/relationships/image" Target="../media/image26.png"/><Relationship Id="rId5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hyperlink" Target="https://www.facebook.com/ogretmen44/" TargetMode="External"/><Relationship Id="rId28" Type="http://schemas.openxmlformats.org/officeDocument/2006/relationships/image" Target="../media/image2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5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hyperlink" Target="http://ogretmensosyal.blogspot.com.tr/" TargetMode="External"/><Relationship Id="rId30" Type="http://schemas.openxmlformats.org/officeDocument/2006/relationships/image" Target="../media/image24.png"/></Relationships>
</file>

<file path=ppt/slides/_rels/slide2.xml.rels><?xml version="1.0" encoding="UTF-8" standalone="yes" ?><Relationships xmlns="http://schemas.openxmlformats.org/package/2006/relationships"><Relationship Id="rId3" Target="../media/image30.jpeg" Type="http://schemas.openxmlformats.org/officeDocument/2006/relationships/image"/><Relationship Id="rId2" Target="../media/image29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31.jpe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4.xml.rels><?xml version="1.0" encoding="UTF-8" standalone="yes" ?><Relationships xmlns="http://schemas.openxmlformats.org/package/2006/relationships"><Relationship Id="rId3" Target="../media/image40.png" Type="http://schemas.openxmlformats.org/officeDocument/2006/relationships/image"/><Relationship Id="rId7" Target="../media/image44.png" Type="http://schemas.openxmlformats.org/officeDocument/2006/relationships/image"/><Relationship Id="rId2" Target="../media/image3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3.jpeg" Type="http://schemas.openxmlformats.org/officeDocument/2006/relationships/image"/><Relationship Id="rId5" Target="../media/image42.jpeg" Type="http://schemas.openxmlformats.org/officeDocument/2006/relationships/image"/><Relationship Id="rId4" Target="../media/image41.png" Type="http://schemas.openxmlformats.org/officeDocument/2006/relationships/image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7.xml.rels><?xml version="1.0" encoding="UTF-8" standalone="yes" ?><Relationships xmlns="http://schemas.openxmlformats.org/package/2006/relationships"><Relationship Id="rId3" Target="../media/image39.png" Type="http://schemas.openxmlformats.org/officeDocument/2006/relationships/image"/><Relationship Id="rId2" Target="../media/image50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3.png" Type="http://schemas.openxmlformats.org/officeDocument/2006/relationships/image"/><Relationship Id="rId5" Target="../media/image52.png" Type="http://schemas.openxmlformats.org/officeDocument/2006/relationships/image"/><Relationship Id="rId4" Target="../media/image51.png" Type="http://schemas.openxmlformats.org/officeDocument/2006/relationships/image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9.xml.rels><?xml version="1.0" encoding="UTF-8" standalone="yes" ?><Relationships xmlns="http://schemas.openxmlformats.org/package/2006/relationships"><Relationship Id="rId8" Target="../media/image62.jpeg" Type="http://schemas.openxmlformats.org/officeDocument/2006/relationships/image"/><Relationship Id="rId3" Target="../media/image39.png" Type="http://schemas.openxmlformats.org/officeDocument/2006/relationships/image"/><Relationship Id="rId7" Target="../media/image61.jpg" Type="http://schemas.openxmlformats.org/officeDocument/2006/relationships/image"/><Relationship Id="rId2" Target="../media/image57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0.png" Type="http://schemas.openxmlformats.org/officeDocument/2006/relationships/image"/><Relationship Id="rId5" Target="../media/image59.png" Type="http://schemas.openxmlformats.org/officeDocument/2006/relationships/image"/><Relationship Id="rId10" Target="../media/image64.jpeg" Type="http://schemas.openxmlformats.org/officeDocument/2006/relationships/image"/><Relationship Id="rId4" Target="../media/image58.png" Type="http://schemas.openxmlformats.org/officeDocument/2006/relationships/image"/><Relationship Id="rId9" Target="../media/image63.png" Type="http://schemas.openxmlformats.org/officeDocument/2006/relationships/image"/></Relationships>
</file>

<file path=ppt/slides/_rels/slide10.xml.rels><?xml version="1.0" encoding="UTF-8" standalone="yes" ?><Relationships xmlns="http://schemas.openxmlformats.org/package/2006/relationships"><Relationship Id="rId8" Target="../media/image39.png" Type="http://schemas.openxmlformats.org/officeDocument/2006/relationships/image"/><Relationship Id="rId3" Target="../media/image66.jpeg" Type="http://schemas.openxmlformats.org/officeDocument/2006/relationships/image"/><Relationship Id="rId7" Target="../media/image70.jpeg" Type="http://schemas.openxmlformats.org/officeDocument/2006/relationships/image"/><Relationship Id="rId2" Target="../media/image6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9.jpeg" Type="http://schemas.openxmlformats.org/officeDocument/2006/relationships/image"/><Relationship Id="rId11" Target="../media/image73.png" Type="http://schemas.openxmlformats.org/officeDocument/2006/relationships/image"/><Relationship Id="rId5" Target="../media/image68.jpeg" Type="http://schemas.openxmlformats.org/officeDocument/2006/relationships/image"/><Relationship Id="rId10" Target="../media/image72.png" Type="http://schemas.openxmlformats.org/officeDocument/2006/relationships/image"/><Relationship Id="rId4" Target="../media/image67.jpeg" Type="http://schemas.openxmlformats.org/officeDocument/2006/relationships/image"/><Relationship Id="rId9" Target="../media/image71.pn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3" Target="../media/image75.jpeg" Type="http://schemas.openxmlformats.org/officeDocument/2006/relationships/image"/><Relationship Id="rId7" Target="../media/image79.png" Type="http://schemas.openxmlformats.org/officeDocument/2006/relationships/image"/><Relationship Id="rId2" Target="../media/image7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8.png" Type="http://schemas.openxmlformats.org/officeDocument/2006/relationships/image"/><Relationship Id="rId5" Target="../media/image77.png" Type="http://schemas.openxmlformats.org/officeDocument/2006/relationships/image"/><Relationship Id="rId4" Target="../media/image76.jpg" Type="http://schemas.openxmlformats.org/officeDocument/2006/relationships/image"/></Relationships>
</file>

<file path=ppt/slides/_rels/slide12.xml.rels><?xml version="1.0" encoding="UTF-8" standalone="yes" ?><Relationships xmlns="http://schemas.openxmlformats.org/package/2006/relationships"><Relationship Id="rId8" Target="../media/image86.png" Type="http://schemas.openxmlformats.org/officeDocument/2006/relationships/image"/><Relationship Id="rId3" Target="../media/image81.jpeg" Type="http://schemas.openxmlformats.org/officeDocument/2006/relationships/image"/><Relationship Id="rId7" Target="../media/image85.jpg" Type="http://schemas.openxmlformats.org/officeDocument/2006/relationships/image"/><Relationship Id="rId2" Target="../media/image80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84.jpeg" Type="http://schemas.openxmlformats.org/officeDocument/2006/relationships/image"/><Relationship Id="rId5" Target="../media/image83.jpeg" Type="http://schemas.openxmlformats.org/officeDocument/2006/relationships/image"/><Relationship Id="rId4" Target="../media/image82.png" Type="http://schemas.openxmlformats.org/officeDocument/2006/relationships/image"/></Relationships>
</file>

<file path=ppt/slides/_rels/slide13.xml.rels><?xml version="1.0" encoding="UTF-8" standalone="yes" ?><Relationships xmlns="http://schemas.openxmlformats.org/package/2006/relationships"><Relationship Id="rId3" Target="../media/image88.jpeg" Type="http://schemas.openxmlformats.org/officeDocument/2006/relationships/image"/><Relationship Id="rId2" Target="../media/image87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89.png" Type="http://schemas.openxmlformats.org/officeDocument/2006/relationships/image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 ?><Relationships xmlns="http://schemas.openxmlformats.org/package/2006/relationships"><Relationship Id="rId3" Target="../media/image93.png" Type="http://schemas.openxmlformats.org/officeDocument/2006/relationships/image"/><Relationship Id="rId7" Target="../media/image97.png" Type="http://schemas.openxmlformats.org/officeDocument/2006/relationships/image"/><Relationship Id="rId2" Target="../media/image92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6.jpg" Type="http://schemas.openxmlformats.org/officeDocument/2006/relationships/image"/><Relationship Id="rId5" Target="../media/image95.jpeg" Type="http://schemas.openxmlformats.org/officeDocument/2006/relationships/image"/><Relationship Id="rId4" Target="../media/image94.jpeg" Type="http://schemas.openxmlformats.org/officeDocument/2006/relationships/image"/></Relationships>
</file>

<file path=ppt/slides/_rels/slide16.xml.rels><?xml version="1.0" encoding="UTF-8" standalone="yes" ?><Relationships xmlns="http://schemas.openxmlformats.org/package/2006/relationships"><Relationship Id="rId3" Target="../media/image99.jpeg" Type="http://schemas.openxmlformats.org/officeDocument/2006/relationships/image"/><Relationship Id="rId7" Target="../media/image103.png" Type="http://schemas.openxmlformats.org/officeDocument/2006/relationships/image"/><Relationship Id="rId2" Target="../media/image98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2.png" Type="http://schemas.openxmlformats.org/officeDocument/2006/relationships/image"/><Relationship Id="rId5" Target="../media/image101.png" Type="http://schemas.openxmlformats.org/officeDocument/2006/relationships/image"/><Relationship Id="rId4" Target="../media/image100.jpg" Type="http://schemas.openxmlformats.org/officeDocument/2006/relationships/image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18.xml.rels><?xml version="1.0" encoding="UTF-8" standalone="yes" ?><Relationships xmlns="http://schemas.openxmlformats.org/package/2006/relationships"><Relationship Id="rId3" Target="../media/image110.jpeg" Type="http://schemas.openxmlformats.org/officeDocument/2006/relationships/image"/><Relationship Id="rId7" Target="../media/image114.png" Type="http://schemas.openxmlformats.org/officeDocument/2006/relationships/image"/><Relationship Id="rId2" Target="../media/image109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3.png" Type="http://schemas.openxmlformats.org/officeDocument/2006/relationships/image"/><Relationship Id="rId5" Target="../media/image112.png" Type="http://schemas.openxmlformats.org/officeDocument/2006/relationships/image"/><Relationship Id="rId4" Target="../media/image111.jpg" Type="http://schemas.openxmlformats.org/officeDocument/2006/relationships/image"/></Relationships>
</file>

<file path=ppt/slides/_rels/slide19.xml.rels><?xml version="1.0" encoding="UTF-8" standalone="yes" ?><Relationships xmlns="http://schemas.openxmlformats.org/package/2006/relationships"><Relationship Id="rId3" Target="../media/image116.png" Type="http://schemas.openxmlformats.org/officeDocument/2006/relationships/image"/><Relationship Id="rId7" Target="../media/image97.png" Type="http://schemas.openxmlformats.org/officeDocument/2006/relationships/image"/><Relationship Id="rId2" Target="../media/image11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9.jpg" Type="http://schemas.openxmlformats.org/officeDocument/2006/relationships/image"/><Relationship Id="rId5" Target="../media/image118.png" Type="http://schemas.openxmlformats.org/officeDocument/2006/relationships/image"/><Relationship Id="rId4" Target="../media/image117.jpeg" Type="http://schemas.openxmlformats.org/officeDocument/2006/relationships/image"/></Relationships>
</file>

<file path=ppt/slides/_rels/slide20.xml.rels><?xml version="1.0" encoding="UTF-8" standalone="yes" ?><Relationships xmlns="http://schemas.openxmlformats.org/package/2006/relationships"><Relationship Id="rId3" Target="../media/image121.png" Type="http://schemas.openxmlformats.org/officeDocument/2006/relationships/image"/><Relationship Id="rId7" Target="../media/image125.png" Type="http://schemas.openxmlformats.org/officeDocument/2006/relationships/image"/><Relationship Id="rId2" Target="../media/image120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24.jpg" Type="http://schemas.openxmlformats.org/officeDocument/2006/relationships/image"/><Relationship Id="rId5" Target="../media/image123.jpeg" Type="http://schemas.openxmlformats.org/officeDocument/2006/relationships/image"/><Relationship Id="rId4" Target="../media/image122.png" Type="http://schemas.openxmlformats.org/officeDocument/2006/relationships/image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 ?><Relationships xmlns="http://schemas.openxmlformats.org/package/2006/relationships"><Relationship Id="rId3" Target="../media/image129.png" Type="http://schemas.openxmlformats.org/officeDocument/2006/relationships/image"/><Relationship Id="rId2" Target="../media/image128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30.png" Type="http://schemas.openxmlformats.org/officeDocument/2006/relationships/image"/><Relationship Id="rId4" Target="../media/image50.jpeg" Type="http://schemas.openxmlformats.org/officeDocument/2006/relationships/image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 ?><Relationships xmlns="http://schemas.openxmlformats.org/package/2006/relationships"><Relationship Id="rId3" Target="../media/image134.png" Type="http://schemas.openxmlformats.org/officeDocument/2006/relationships/image"/><Relationship Id="rId2" Target="../media/image133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35.png" Type="http://schemas.openxmlformats.org/officeDocument/2006/relationships/image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 ?><Relationships xmlns="http://schemas.openxmlformats.org/package/2006/relationships"><Relationship Id="rId3" Target="../media/image138.png" Type="http://schemas.openxmlformats.org/officeDocument/2006/relationships/image"/><Relationship Id="rId7" Target="../media/image142.png" Type="http://schemas.openxmlformats.org/officeDocument/2006/relationships/image"/><Relationship Id="rId2" Target="../media/image13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41.jpg" Type="http://schemas.openxmlformats.org/officeDocument/2006/relationships/image"/><Relationship Id="rId5" Target="../media/image140.jpeg" Type="http://schemas.openxmlformats.org/officeDocument/2006/relationships/image"/><Relationship Id="rId4" Target="../media/image139.png" Type="http://schemas.openxmlformats.org/officeDocument/2006/relationships/image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 ?><Relationships xmlns="http://schemas.openxmlformats.org/package/2006/relationships"><Relationship Id="rId8" Target="../media/image150.png" Type="http://schemas.openxmlformats.org/officeDocument/2006/relationships/image"/><Relationship Id="rId3" Target="../media/image145.jpeg" Type="http://schemas.openxmlformats.org/officeDocument/2006/relationships/image"/><Relationship Id="rId7" Target="../media/image149.jpeg" Type="http://schemas.openxmlformats.org/officeDocument/2006/relationships/image"/><Relationship Id="rId2" Target="../media/image14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48.png" Type="http://schemas.openxmlformats.org/officeDocument/2006/relationships/image"/><Relationship Id="rId5" Target="../media/image147.png" Type="http://schemas.openxmlformats.org/officeDocument/2006/relationships/image"/><Relationship Id="rId4" Target="../media/image146.png" Type="http://schemas.openxmlformats.org/officeDocument/2006/relationships/image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 ?><Relationships xmlns="http://schemas.openxmlformats.org/package/2006/relationships"><Relationship Id="rId3" Target="../media/image153.jpeg" Type="http://schemas.openxmlformats.org/officeDocument/2006/relationships/image"/><Relationship Id="rId2" Target="../media/image152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54.png" Type="http://schemas.openxmlformats.org/officeDocument/2006/relationships/image"/></Relationships>
</file>

<file path=ppt/slides/_rels/slide33.xml.rels><?xml version="1.0" encoding="UTF-8" standalone="yes" ?><Relationships xmlns="http://schemas.openxmlformats.org/package/2006/relationships"><Relationship Id="rId8" Target="../media/image161.png" Type="http://schemas.openxmlformats.org/officeDocument/2006/relationships/image"/><Relationship Id="rId13" Target="../media/image166.png" Type="http://schemas.openxmlformats.org/officeDocument/2006/relationships/image"/><Relationship Id="rId18" Target="../media/image171.png" Type="http://schemas.openxmlformats.org/officeDocument/2006/relationships/image"/><Relationship Id="rId3" Target="../media/image156.jpeg" Type="http://schemas.openxmlformats.org/officeDocument/2006/relationships/image"/><Relationship Id="rId7" Target="../media/image160.png" Type="http://schemas.openxmlformats.org/officeDocument/2006/relationships/image"/><Relationship Id="rId12" Target="../media/image165.png" Type="http://schemas.openxmlformats.org/officeDocument/2006/relationships/image"/><Relationship Id="rId17" Target="../media/image170.png" Type="http://schemas.openxmlformats.org/officeDocument/2006/relationships/image"/><Relationship Id="rId2" Target="../media/image155.jpeg" Type="http://schemas.openxmlformats.org/officeDocument/2006/relationships/image"/><Relationship Id="rId16" Target="../media/image169.jpeg" Type="http://schemas.openxmlformats.org/officeDocument/2006/relationships/image"/><Relationship Id="rId20" Target="../media/image97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59.jpeg" Type="http://schemas.openxmlformats.org/officeDocument/2006/relationships/image"/><Relationship Id="rId11" Target="../media/image164.png" Type="http://schemas.openxmlformats.org/officeDocument/2006/relationships/image"/><Relationship Id="rId5" Target="../media/image158.jpeg" Type="http://schemas.openxmlformats.org/officeDocument/2006/relationships/image"/><Relationship Id="rId15" Target="../media/image168.png" Type="http://schemas.openxmlformats.org/officeDocument/2006/relationships/image"/><Relationship Id="rId10" Target="../media/image163.png" Type="http://schemas.openxmlformats.org/officeDocument/2006/relationships/image"/><Relationship Id="rId19" Target="../media/image172.png" Type="http://schemas.openxmlformats.org/officeDocument/2006/relationships/image"/><Relationship Id="rId4" Target="../media/image157.jpeg" Type="http://schemas.openxmlformats.org/officeDocument/2006/relationships/image"/><Relationship Id="rId9" Target="../media/image162.png" Type="http://schemas.openxmlformats.org/officeDocument/2006/relationships/image"/><Relationship Id="rId14" Target="../media/image167.png" Type="http://schemas.openxmlformats.org/officeDocument/2006/relationships/image"/></Relationships>
</file>

<file path=ppt/slides/_rels/slide34.xml.rels><?xml version="1.0" encoding="UTF-8" standalone="yes" ?><Relationships xmlns="http://schemas.openxmlformats.org/package/2006/relationships"><Relationship Id="rId8" Target="../diagrams/layout1.xml" Type="http://schemas.openxmlformats.org/officeDocument/2006/relationships/diagramLayout"/><Relationship Id="rId13" Target="../media/image179.png" Type="http://schemas.openxmlformats.org/officeDocument/2006/relationships/image"/><Relationship Id="rId3" Target="../media/image174.jpeg" Type="http://schemas.openxmlformats.org/officeDocument/2006/relationships/image"/><Relationship Id="rId7" Target="../diagrams/data1.xml" Type="http://schemas.openxmlformats.org/officeDocument/2006/relationships/diagramData"/><Relationship Id="rId12" Target="../media/image178.png" Type="http://schemas.openxmlformats.org/officeDocument/2006/relationships/image"/><Relationship Id="rId2" Target="../media/image17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77.png" Type="http://schemas.openxmlformats.org/officeDocument/2006/relationships/image"/><Relationship Id="rId11" Target="../diagrams/drawing1.xml" Type="http://schemas.microsoft.com/office/2007/relationships/diagramDrawing"/><Relationship Id="rId5" Target="../media/image176.jpeg" Type="http://schemas.openxmlformats.org/officeDocument/2006/relationships/image"/><Relationship Id="rId10" Target="../diagrams/colors1.xml" Type="http://schemas.openxmlformats.org/officeDocument/2006/relationships/diagramColors"/><Relationship Id="rId4" Target="../media/image175.gif" Type="http://schemas.openxmlformats.org/officeDocument/2006/relationships/image"/><Relationship Id="rId9" Target="../diagrams/quickStyle1.xml" Type="http://schemas.openxmlformats.org/officeDocument/2006/relationships/diagramQuickStyle"/><Relationship Id="rId14" Target="../media/image180.jpeg" Type="http://schemas.openxmlformats.org/officeDocument/2006/relationships/image"/></Relationships>
</file>

<file path=ppt/slides/_rels/slide35.xml.rels><?xml version="1.0" encoding="UTF-8" standalone="yes" ?><Relationships xmlns="http://schemas.openxmlformats.org/package/2006/relationships"><Relationship Id="rId8" Target="../media/image187.png" Type="http://schemas.openxmlformats.org/officeDocument/2006/relationships/image"/><Relationship Id="rId3" Target="../media/image182.png" Type="http://schemas.openxmlformats.org/officeDocument/2006/relationships/image"/><Relationship Id="rId7" Target="../media/image186.png" Type="http://schemas.openxmlformats.org/officeDocument/2006/relationships/image"/><Relationship Id="rId2" Target="../media/image181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85.png" Type="http://schemas.openxmlformats.org/officeDocument/2006/relationships/image"/><Relationship Id="rId11" Target="../media/image190.png" Type="http://schemas.openxmlformats.org/officeDocument/2006/relationships/image"/><Relationship Id="rId5" Target="../media/image184.png" Type="http://schemas.openxmlformats.org/officeDocument/2006/relationships/image"/><Relationship Id="rId10" Target="../media/image189.png" Type="http://schemas.openxmlformats.org/officeDocument/2006/relationships/image"/><Relationship Id="rId4" Target="../media/image183.png" Type="http://schemas.openxmlformats.org/officeDocument/2006/relationships/image"/><Relationship Id="rId9" Target="../media/image188.png" Type="http://schemas.openxmlformats.org/officeDocument/2006/relationships/image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 ?><Relationships xmlns="http://schemas.openxmlformats.org/package/2006/relationships"><Relationship Id="rId3" Target="../media/image193.png" Type="http://schemas.openxmlformats.org/officeDocument/2006/relationships/image"/><Relationship Id="rId2" Target="../media/image192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6AC062E4-63B7-43BB-8A8D-C8568C2CC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635" y="-84017"/>
            <a:ext cx="12444635" cy="702603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B37C29A-C8C5-463A-9A3D-F629BAFBBF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50492"/>
            <a:ext cx="12192000" cy="5206921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2967" y="216179"/>
            <a:ext cx="1369727" cy="1119346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46AFD4E7-6F72-4ED9-BBA5-E522666D39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069" y="3615717"/>
            <a:ext cx="966645" cy="852528"/>
          </a:xfrm>
          <a:prstGeom prst="rect">
            <a:avLst/>
          </a:prstGeom>
        </p:spPr>
      </p:pic>
      <p:pic>
        <p:nvPicPr>
          <p:cNvPr id="19" name="Picture 2" descr="demo 24">
            <a:extLst>
              <a:ext uri="{FF2B5EF4-FFF2-40B4-BE49-F238E27FC236}">
                <a16:creationId xmlns:a16="http://schemas.microsoft.com/office/drawing/2014/main" id="{0C3867F8-AB8D-4B10-A805-31E887B5D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633" b="89936" l="7348" r="899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949" y="760503"/>
            <a:ext cx="1095942" cy="1095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A509230E-3AE6-46DE-A7AB-B6AC26EC16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75000" y="1634082"/>
            <a:ext cx="902286" cy="944962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9DB23B7F-4A25-433D-9FA1-78DC7E9439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20676" y="1425643"/>
            <a:ext cx="1359421" cy="605797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D09C2593-3EDD-42F8-B437-0E1588C9BD9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97" y="2453248"/>
            <a:ext cx="992310" cy="119525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B9053FB-F2E1-4C57-9E11-B95E65561B3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95569" y="1860039"/>
            <a:ext cx="1460716" cy="71900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45533F07-998F-4A29-994F-02253064721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20676" y="5275911"/>
            <a:ext cx="804742" cy="280440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BB29D11C-68E4-4F0F-9556-BC4B0829EC2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67186" y="5466082"/>
            <a:ext cx="548688" cy="663719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42D31757-9892-4570-BF16-D6E9B2A8FBD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991769" y="3648502"/>
            <a:ext cx="870416" cy="870416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A9878CA1-AD11-46A0-A644-E150814EB40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908920" y="5789546"/>
            <a:ext cx="1415196" cy="545249"/>
          </a:xfrm>
          <a:prstGeom prst="rect">
            <a:avLst/>
          </a:prstGeom>
        </p:spPr>
      </p:pic>
      <p:pic>
        <p:nvPicPr>
          <p:cNvPr id="48" name="Resim 47">
            <a:extLst>
              <a:ext uri="{FF2B5EF4-FFF2-40B4-BE49-F238E27FC236}">
                <a16:creationId xmlns:a16="http://schemas.microsoft.com/office/drawing/2014/main" id="{9C54B633-8C55-4BE8-A12C-BFE28EF9021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flipH="1">
            <a:off x="1472076" y="2398759"/>
            <a:ext cx="831630" cy="693584"/>
          </a:xfrm>
          <a:prstGeom prst="rect">
            <a:avLst/>
          </a:prstGeom>
        </p:spPr>
      </p:pic>
      <p:pic>
        <p:nvPicPr>
          <p:cNvPr id="50" name="Resim 49">
            <a:extLst>
              <a:ext uri="{FF2B5EF4-FFF2-40B4-BE49-F238E27FC236}">
                <a16:creationId xmlns:a16="http://schemas.microsoft.com/office/drawing/2014/main" id="{3F0B1D2E-E263-46E0-839B-509AE22C17D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88644" y="1192047"/>
            <a:ext cx="536494" cy="536494"/>
          </a:xfrm>
          <a:prstGeom prst="rect">
            <a:avLst/>
          </a:prstGeom>
        </p:spPr>
      </p:pic>
      <p:pic>
        <p:nvPicPr>
          <p:cNvPr id="51" name="Resim 50">
            <a:extLst>
              <a:ext uri="{FF2B5EF4-FFF2-40B4-BE49-F238E27FC236}">
                <a16:creationId xmlns:a16="http://schemas.microsoft.com/office/drawing/2014/main" id="{AA294D74-848E-48AA-89A4-8AFC16DF293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648756" y="1597822"/>
            <a:ext cx="401733" cy="281213"/>
          </a:xfrm>
          <a:prstGeom prst="rect">
            <a:avLst/>
          </a:prstGeom>
        </p:spPr>
      </p:pic>
      <p:pic>
        <p:nvPicPr>
          <p:cNvPr id="56" name="Resim 55">
            <a:extLst>
              <a:ext uri="{FF2B5EF4-FFF2-40B4-BE49-F238E27FC236}">
                <a16:creationId xmlns:a16="http://schemas.microsoft.com/office/drawing/2014/main" id="{D7AC8EEF-B06A-4537-B4DF-251ED33D9A9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50489" y="1101491"/>
            <a:ext cx="1304657" cy="359695"/>
          </a:xfrm>
          <a:prstGeom prst="rect">
            <a:avLst/>
          </a:prstGeom>
        </p:spPr>
      </p:pic>
      <p:pic>
        <p:nvPicPr>
          <p:cNvPr id="58" name="Resim 57">
            <a:extLst>
              <a:ext uri="{FF2B5EF4-FFF2-40B4-BE49-F238E27FC236}">
                <a16:creationId xmlns:a16="http://schemas.microsoft.com/office/drawing/2014/main" id="{50B0C4DC-6F12-4534-94E5-D1C557721EC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968730" y="890625"/>
            <a:ext cx="1115665" cy="707197"/>
          </a:xfrm>
          <a:prstGeom prst="rect">
            <a:avLst/>
          </a:prstGeom>
        </p:spPr>
      </p:pic>
      <p:pic>
        <p:nvPicPr>
          <p:cNvPr id="59" name="Resim 58">
            <a:extLst>
              <a:ext uri="{FF2B5EF4-FFF2-40B4-BE49-F238E27FC236}">
                <a16:creationId xmlns:a16="http://schemas.microsoft.com/office/drawing/2014/main" id="{BF7D1148-96AC-415A-9AB6-6F11AA907527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440570" y="4610781"/>
            <a:ext cx="1025571" cy="663719"/>
          </a:xfrm>
          <a:prstGeom prst="rect">
            <a:avLst/>
          </a:prstGeom>
        </p:spPr>
      </p:pic>
      <p:pic>
        <p:nvPicPr>
          <p:cNvPr id="62" name="Resim 61">
            <a:extLst>
              <a:ext uri="{FF2B5EF4-FFF2-40B4-BE49-F238E27FC236}">
                <a16:creationId xmlns:a16="http://schemas.microsoft.com/office/drawing/2014/main" id="{F3B2C2E9-86F2-45A9-B6AC-F40BCA6847D0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745422" y="1673345"/>
            <a:ext cx="1103472" cy="932769"/>
          </a:xfrm>
          <a:prstGeom prst="rect">
            <a:avLst/>
          </a:prstGeom>
        </p:spPr>
      </p:pic>
      <p:pic>
        <p:nvPicPr>
          <p:cNvPr id="63" name="Picture 8" descr="FACEBOOK PNG ile ilgili görsel sonucu">
            <a:hlinkClick r:id="rId23"/>
            <a:extLst>
              <a:ext uri="{FF2B5EF4-FFF2-40B4-BE49-F238E27FC236}">
                <a16:creationId xmlns:a16="http://schemas.microsoft.com/office/drawing/2014/main" id="{0B98EDD6-A4F8-47B2-AC2B-A2B883387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Resim 63">
            <a:hlinkClick r:id="rId25"/>
            <a:extLst>
              <a:ext uri="{FF2B5EF4-FFF2-40B4-BE49-F238E27FC236}">
                <a16:creationId xmlns:a16="http://schemas.microsoft.com/office/drawing/2014/main" id="{2CAE09DC-E71E-462D-8BFC-2AA2D4DE3FA6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65" name="Picture 12" descr="BLOGGER PNG ile ilgili görsel sonucu">
            <a:hlinkClick r:id="rId27"/>
            <a:extLst>
              <a:ext uri="{FF2B5EF4-FFF2-40B4-BE49-F238E27FC236}">
                <a16:creationId xmlns:a16="http://schemas.microsoft.com/office/drawing/2014/main" id="{A2A151C6-6943-44B5-8B69-8BA04B1EE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wordpress png ile ilgili gÃ¶rsel sonucu">
            <a:hlinkClick r:id="rId29"/>
            <a:extLst>
              <a:ext uri="{FF2B5EF4-FFF2-40B4-BE49-F238E27FC236}">
                <a16:creationId xmlns:a16="http://schemas.microsoft.com/office/drawing/2014/main" id="{E93F3944-28B1-4573-A87C-63065E905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Resim 66">
            <a:extLst>
              <a:ext uri="{FF2B5EF4-FFF2-40B4-BE49-F238E27FC236}">
                <a16:creationId xmlns:a16="http://schemas.microsoft.com/office/drawing/2014/main" id="{719F88CC-4E7E-4F64-B1F8-420B88717767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73" name="Resim 72">
            <a:extLst>
              <a:ext uri="{FF2B5EF4-FFF2-40B4-BE49-F238E27FC236}">
                <a16:creationId xmlns:a16="http://schemas.microsoft.com/office/drawing/2014/main" id="{76F1F906-5DC0-4A48-8370-5190DC2005AA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8810549" y="4144529"/>
            <a:ext cx="2902148" cy="1962782"/>
          </a:xfrm>
          <a:prstGeom prst="rect">
            <a:avLst/>
          </a:prstGeom>
        </p:spPr>
      </p:pic>
      <p:pic>
        <p:nvPicPr>
          <p:cNvPr id="82" name="Resim 81">
            <a:extLst>
              <a:ext uri="{FF2B5EF4-FFF2-40B4-BE49-F238E27FC236}">
                <a16:creationId xmlns:a16="http://schemas.microsoft.com/office/drawing/2014/main" id="{8546E793-55A1-4495-97B7-0B1AF8CCFC46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1216391" y="2586672"/>
            <a:ext cx="10406774" cy="2139881"/>
          </a:xfrm>
          <a:prstGeom prst="rect">
            <a:avLst/>
          </a:prstGeom>
        </p:spPr>
      </p:pic>
      <p:pic>
        <p:nvPicPr>
          <p:cNvPr id="81" name="Resim 80">
            <a:extLst>
              <a:ext uri="{FF2B5EF4-FFF2-40B4-BE49-F238E27FC236}">
                <a16:creationId xmlns:a16="http://schemas.microsoft.com/office/drawing/2014/main" id="{701B2131-8BE9-4D49-A49F-4BF1B8009364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8269031" y="2914387"/>
            <a:ext cx="292023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46133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8644" y="972151"/>
            <a:ext cx="6887997" cy="578959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9FC2FC5A-F4FE-478F-8967-8142C757C0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33" y="760395"/>
            <a:ext cx="4600627" cy="254396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0BB05696-C88A-4BE9-A458-82CE63D390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33" y="3553645"/>
            <a:ext cx="4602879" cy="265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25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0530" y="3535044"/>
            <a:ext cx="3304318" cy="328602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868" y="1046196"/>
            <a:ext cx="2926334" cy="2609314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951" y="4089828"/>
            <a:ext cx="3115326" cy="2731245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5204" y="1308172"/>
            <a:ext cx="3682303" cy="2365453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307" y="1109130"/>
            <a:ext cx="3408884" cy="2763539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82613" y="1308172"/>
            <a:ext cx="5113905" cy="5499939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2191" y="76673"/>
            <a:ext cx="7852329" cy="123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16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863" y="0"/>
            <a:ext cx="4211760" cy="6084277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2288" y="1297894"/>
            <a:ext cx="4145639" cy="2901948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7321" y="913943"/>
            <a:ext cx="4151736" cy="3749365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3571" y="2953700"/>
            <a:ext cx="4210050" cy="2105025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2894" y="37505"/>
            <a:ext cx="4551405" cy="2520778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701" y="1078030"/>
            <a:ext cx="3234864" cy="5629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0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9E603B5D-1E80-4C5B-BDBB-5A1D8A528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551" y="2363320"/>
            <a:ext cx="11424894" cy="3767655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7DBDDE3D-CC06-4CDF-87A2-28224BAA4E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5644" y="1557835"/>
            <a:ext cx="4029805" cy="107298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65065721-EEC3-4791-A533-389C3C77F21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115" y="1841120"/>
            <a:ext cx="2315052" cy="506417"/>
          </a:xfrm>
          <a:prstGeom prst="rect">
            <a:avLst/>
          </a:prstGeom>
        </p:spPr>
      </p:pic>
      <p:sp>
        <p:nvSpPr>
          <p:cNvPr id="16" name="Akış Çizelgesi: Bağlayıcı 15">
            <a:extLst>
              <a:ext uri="{FF2B5EF4-FFF2-40B4-BE49-F238E27FC236}">
                <a16:creationId xmlns:a16="http://schemas.microsoft.com/office/drawing/2014/main" id="{6CAE9847-F9A0-4A8E-B98A-A3EBBDA37C53}"/>
              </a:ext>
            </a:extLst>
          </p:cNvPr>
          <p:cNvSpPr/>
          <p:nvPr/>
        </p:nvSpPr>
        <p:spPr>
          <a:xfrm>
            <a:off x="306551" y="3917481"/>
            <a:ext cx="473096" cy="462013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00339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5117F70C-1DAB-4523-B0D6-874B24E019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647" y="1164657"/>
            <a:ext cx="10419262" cy="528755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02FBBCCA-9A4F-4642-B8F7-1061DDF509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549" y="658240"/>
            <a:ext cx="2315052" cy="506417"/>
          </a:xfrm>
          <a:prstGeom prst="rect">
            <a:avLst/>
          </a:prstGeom>
        </p:spPr>
      </p:pic>
      <p:sp>
        <p:nvSpPr>
          <p:cNvPr id="16" name="Akış Çizelgesi: Bağlayıcı 15">
            <a:extLst>
              <a:ext uri="{FF2B5EF4-FFF2-40B4-BE49-F238E27FC236}">
                <a16:creationId xmlns:a16="http://schemas.microsoft.com/office/drawing/2014/main" id="{E97B9CEA-2381-49F0-A499-90A2987FEC99}"/>
              </a:ext>
            </a:extLst>
          </p:cNvPr>
          <p:cNvSpPr/>
          <p:nvPr/>
        </p:nvSpPr>
        <p:spPr>
          <a:xfrm>
            <a:off x="752251" y="3140241"/>
            <a:ext cx="375771" cy="348917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8" name="Resim 17">
            <a:extLst>
              <a:ext uri="{FF2B5EF4-FFF2-40B4-BE49-F238E27FC236}">
                <a16:creationId xmlns:a16="http://schemas.microsoft.com/office/drawing/2014/main" id="{BEB1DEE2-9AF0-48D4-98EF-82458E7F0A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7534" y="372781"/>
            <a:ext cx="3657917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661" y="1412626"/>
            <a:ext cx="5619006" cy="281834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477" y="441274"/>
            <a:ext cx="4211760" cy="6084277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9147" y="1412626"/>
            <a:ext cx="4182218" cy="3785944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1572" y="1223633"/>
            <a:ext cx="4267570" cy="416392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57567"/>
            <a:ext cx="2109252" cy="596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52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350" y="1104701"/>
            <a:ext cx="8586804" cy="247840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4433"/>
            <a:ext cx="2456334" cy="5937350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7898" y="1104701"/>
            <a:ext cx="8065707" cy="424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43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6081"/>
            <a:ext cx="2107933" cy="5825701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836" y="216817"/>
            <a:ext cx="4211760" cy="6084277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4199" y="1009963"/>
            <a:ext cx="3981033" cy="416392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5517" y="967741"/>
            <a:ext cx="4249280" cy="4017612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1943" y="407900"/>
            <a:ext cx="4993057" cy="6102625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742" y="407900"/>
            <a:ext cx="5081457" cy="2967712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 rotWithShape="1">
          <a:blip r:embed="rId8"/>
          <a:srcRect b="14234"/>
          <a:stretch/>
        </p:blipFill>
        <p:spPr>
          <a:xfrm>
            <a:off x="6572741" y="3486648"/>
            <a:ext cx="5086458" cy="2912840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2741" y="395254"/>
            <a:ext cx="5169856" cy="6096528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 rotWithShape="1">
          <a:blip r:embed="rId10"/>
          <a:srcRect b="5791"/>
          <a:stretch/>
        </p:blipFill>
        <p:spPr>
          <a:xfrm>
            <a:off x="6572741" y="3459212"/>
            <a:ext cx="5246946" cy="3032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2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74" b="2893"/>
          <a:stretch/>
        </p:blipFill>
        <p:spPr>
          <a:xfrm>
            <a:off x="7117078" y="555911"/>
            <a:ext cx="4778457" cy="2703808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7079" y="3529529"/>
            <a:ext cx="4774974" cy="2685923"/>
          </a:xfrm>
          <a:prstGeom prst="rect">
            <a:avLst/>
          </a:prstGeom>
        </p:spPr>
      </p:pic>
      <p:sp>
        <p:nvSpPr>
          <p:cNvPr id="15" name="AutoShape 2" descr="ulaÅÄ±m ile ilgili gÃ¶rsel sonu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6" name="Resim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7079" y="573946"/>
            <a:ext cx="4761596" cy="2669493"/>
          </a:xfrm>
          <a:prstGeom prst="rect">
            <a:avLst/>
          </a:prstGeom>
        </p:spPr>
      </p:pic>
      <p:pic>
        <p:nvPicPr>
          <p:cNvPr id="1026" name="Picture 2" descr="seracÄ±lÄ±k ile ilgili gÃ¶rsel sonuc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911" y="3529529"/>
            <a:ext cx="4826598" cy="272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9943" y="3523168"/>
            <a:ext cx="4826598" cy="289595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68306" y="430994"/>
            <a:ext cx="4801894" cy="287649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843" y="624524"/>
            <a:ext cx="4211760" cy="608427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96843" y="1432554"/>
            <a:ext cx="4249280" cy="3560373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9323" y="1432554"/>
            <a:ext cx="4200508" cy="3785944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0A2F820E-AF0C-4374-8EA4-D98981AB8F6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1521352"/>
            <a:ext cx="3214838" cy="5531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65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Resim 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838" y="3779899"/>
            <a:ext cx="3045451" cy="2131816"/>
          </a:xfrm>
          <a:prstGeom prst="rect">
            <a:avLst/>
          </a:prstGeom>
        </p:spPr>
      </p:pic>
      <p:pic>
        <p:nvPicPr>
          <p:cNvPr id="65" name="Resim 6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1474" y="542686"/>
            <a:ext cx="4010526" cy="296757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25A6D81-34FA-4881-9385-FF48F6A8F7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972" y="3738673"/>
            <a:ext cx="4985886" cy="280456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8A479DA-6679-466E-A8E8-D1808568CF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62928" y="-492768"/>
            <a:ext cx="4822354" cy="264589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F1018A96-66F5-4F44-BBF5-5D470D33D5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5909" y="1678046"/>
            <a:ext cx="6334293" cy="2060627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740FC822-DC8F-4543-BC46-004462A3FB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451422" y="1761424"/>
            <a:ext cx="4242979" cy="599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3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Resim 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708" y="-542912"/>
            <a:ext cx="4437597" cy="3125752"/>
          </a:xfrm>
          <a:prstGeom prst="rect">
            <a:avLst/>
          </a:prstGeom>
        </p:spPr>
      </p:pic>
      <p:pic>
        <p:nvPicPr>
          <p:cNvPr id="73" name="Resim 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8087" y="1656772"/>
            <a:ext cx="3633019" cy="2397792"/>
          </a:xfrm>
          <a:prstGeom prst="rect">
            <a:avLst/>
          </a:prstGeom>
        </p:spPr>
      </p:pic>
      <p:pic>
        <p:nvPicPr>
          <p:cNvPr id="74" name="Resim 7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0639" y="1519068"/>
            <a:ext cx="5901439" cy="1780186"/>
          </a:xfrm>
          <a:prstGeom prst="rect">
            <a:avLst/>
          </a:prstGeom>
        </p:spPr>
      </p:pic>
      <p:pic>
        <p:nvPicPr>
          <p:cNvPr id="76" name="Resim 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8087" y="4334933"/>
            <a:ext cx="3676411" cy="2442060"/>
          </a:xfrm>
          <a:prstGeom prst="rect">
            <a:avLst/>
          </a:prstGeom>
        </p:spPr>
      </p:pic>
      <p:pic>
        <p:nvPicPr>
          <p:cNvPr id="75" name="Resim 74"/>
          <p:cNvPicPr>
            <a:picLocks noChangeAspect="1"/>
          </p:cNvPicPr>
          <p:nvPr/>
        </p:nvPicPr>
        <p:blipFill rotWithShape="1">
          <a:blip r:embed="rId6"/>
          <a:srcRect b="10829"/>
          <a:stretch/>
        </p:blipFill>
        <p:spPr>
          <a:xfrm>
            <a:off x="8208934" y="4334933"/>
            <a:ext cx="3654716" cy="2444201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CC05F71-8E06-47A4-9EE0-2FA0BAD37FF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771" y="3417756"/>
            <a:ext cx="5975782" cy="3361378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6400CAD-B7FB-47EE-8768-79480AFCF2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81845" y="2030932"/>
            <a:ext cx="2824245" cy="490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11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3079591" y="348344"/>
            <a:ext cx="85248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i="0" u="none" strike="noStrike" baseline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0962" panose="00000400000000000000" pitchFamily="2" charset="0"/>
              </a:rPr>
              <a:t>Aşağıdaki ekonomik tesisleri kurma ve işletme imkânı size verilmiş olsaydı yukarıdaki</a:t>
            </a:r>
            <a:r>
              <a:rPr lang="tr-TR" sz="2800" i="0" u="none" strike="noStrike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0962" panose="00000400000000000000" pitchFamily="2" charset="0"/>
              </a:rPr>
              <a:t> </a:t>
            </a:r>
            <a:r>
              <a:rPr lang="tr-TR" sz="2800" i="0" u="none" strike="noStrike" baseline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0962" panose="00000400000000000000" pitchFamily="2" charset="0"/>
              </a:rPr>
              <a:t>haritada verilen bilgileri dikkate alarak tesisinizi hangi ilimizde kurardınız?</a:t>
            </a:r>
            <a:r>
              <a:rPr lang="tr-TR" sz="2800" i="0" u="none" strike="noStrike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0962" panose="00000400000000000000" pitchFamily="2" charset="0"/>
              </a:rPr>
              <a:t> </a:t>
            </a:r>
            <a:r>
              <a:rPr lang="tr-TR" sz="2800" i="0" u="none" strike="noStrike" baseline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0962" panose="00000400000000000000" pitchFamily="2" charset="0"/>
              </a:rPr>
              <a:t>Tartışınız. </a:t>
            </a:r>
            <a:endParaRPr lang="tr-TR" sz="40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0962" panose="00000400000000000000" pitchFamily="2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591" y="1774260"/>
            <a:ext cx="8069325" cy="193030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8672" y="3528079"/>
            <a:ext cx="7186712" cy="308110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123134E-39AF-4A20-B5E9-64A853DF1F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18847" y="1040841"/>
            <a:ext cx="48533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79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4105" y="4616520"/>
            <a:ext cx="6565961" cy="2566638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763C6743-89DD-4F9F-BF4A-E5C9B63CB1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143" y="923609"/>
            <a:ext cx="9893887" cy="369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50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728" y="1527981"/>
            <a:ext cx="6203501" cy="1827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09" y="-162938"/>
            <a:ext cx="2737341" cy="18594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8240" y="1633574"/>
            <a:ext cx="3283131" cy="18473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Resim 19"/>
          <p:cNvPicPr>
            <a:picLocks noChangeAspect="1"/>
          </p:cNvPicPr>
          <p:nvPr/>
        </p:nvPicPr>
        <p:blipFill rotWithShape="1">
          <a:blip r:embed="rId5"/>
          <a:srcRect b="16348"/>
          <a:stretch/>
        </p:blipFill>
        <p:spPr>
          <a:xfrm>
            <a:off x="8778239" y="4044700"/>
            <a:ext cx="3283131" cy="18332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08BB0F7-0ECB-4CAB-A452-37DBA79BF56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368" y="3387422"/>
            <a:ext cx="5910219" cy="3324498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629" y="563520"/>
            <a:ext cx="2376331" cy="61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7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/>
          <p:cNvPicPr>
            <a:picLocks noChangeAspect="1"/>
          </p:cNvPicPr>
          <p:nvPr/>
        </p:nvPicPr>
        <p:blipFill rotWithShape="1">
          <a:blip r:embed="rId2"/>
          <a:srcRect r="3170"/>
          <a:stretch/>
        </p:blipFill>
        <p:spPr>
          <a:xfrm>
            <a:off x="8400916" y="4026222"/>
            <a:ext cx="3473221" cy="1995215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 rotWithShape="1">
          <a:blip r:embed="rId3"/>
          <a:srcRect l="2034"/>
          <a:stretch/>
        </p:blipFill>
        <p:spPr>
          <a:xfrm>
            <a:off x="7696313" y="3478445"/>
            <a:ext cx="4394104" cy="2960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6685E65-ADB4-466B-9D82-0BEEA47CFC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991" y="3478445"/>
            <a:ext cx="5262818" cy="296033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2B37071C-91B4-4B6D-953E-62B7849911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6198" y="2144691"/>
            <a:ext cx="9525802" cy="128757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8BE403D-B0A7-43DD-A45C-05E3C15A88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4504" y="-280062"/>
            <a:ext cx="5578323" cy="2645893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EDF684BE-EAEA-46C6-AFCE-130282E7A6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83" y="294092"/>
            <a:ext cx="2911988" cy="656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89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FF98C0AE-3D51-4FA3-8892-C897CF0F5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732" y="968389"/>
            <a:ext cx="9669094" cy="5535648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D95CDDAB-1DE9-4D6D-9CD3-3ECC4E1AD2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92" y="-434621"/>
            <a:ext cx="6426021" cy="2008529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46CDFC83-DFC1-4865-A2D2-DABE23874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9208" y="968389"/>
            <a:ext cx="731256" cy="747037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1F0E33B2-6EC3-456D-8B90-33A3B5079B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1913" y="1778755"/>
            <a:ext cx="731256" cy="747037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4DA9D9AE-F545-4532-9185-AE29ABC521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5230" y="2589121"/>
            <a:ext cx="731256" cy="747037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8EF9BA45-B795-44CF-BAB0-9EFB2BD489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5230" y="3360078"/>
            <a:ext cx="731256" cy="747037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7C0463A1-1648-4852-AF98-2B3905546F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9023" y="4131035"/>
            <a:ext cx="731256" cy="747037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D960FED1-9A88-451E-A916-43DEB0390F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7395" y="4878072"/>
            <a:ext cx="731256" cy="747037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E39C3306-1734-4714-B347-1C9E0417A6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7395" y="5701050"/>
            <a:ext cx="731256" cy="747037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91164078-926E-4B52-8818-EFB8222FAA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2228" y="427366"/>
            <a:ext cx="464003" cy="464003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24D1B3BF-88B8-4883-80A3-35A48E7AAA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8197" y="427367"/>
            <a:ext cx="464003" cy="464003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C56CC54D-2553-4AF0-80E5-4F03B93EEE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92834" y="1109905"/>
            <a:ext cx="464003" cy="464003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9992092A-67A3-4A8A-A75E-DA03678E49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45539" y="1920271"/>
            <a:ext cx="464003" cy="464003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972A132E-A4F2-4DDB-AE5D-581D934591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45539" y="2756323"/>
            <a:ext cx="464003" cy="464003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087F0C2C-2080-4A7F-A849-84777979C2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58856" y="3534877"/>
            <a:ext cx="464003" cy="464003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47281A6E-28F5-43E0-813E-BD3150ACDC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1021" y="5869363"/>
            <a:ext cx="464003" cy="464003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86C58179-7517-49CD-9863-589132B2A0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73108" y="4303108"/>
            <a:ext cx="464003" cy="464003"/>
          </a:xfrm>
          <a:prstGeom prst="rect">
            <a:avLst/>
          </a:prstGeom>
        </p:spPr>
      </p:pic>
      <p:pic>
        <p:nvPicPr>
          <p:cNvPr id="42" name="Resim 41">
            <a:extLst>
              <a:ext uri="{FF2B5EF4-FFF2-40B4-BE49-F238E27FC236}">
                <a16:creationId xmlns:a16="http://schemas.microsoft.com/office/drawing/2014/main" id="{8701852B-1DA7-406B-A695-F40CB02E90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3108" y="5027169"/>
            <a:ext cx="464003" cy="46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17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8"/>
          <p:cNvSpPr>
            <a:spLocks noChangeArrowheads="1"/>
          </p:cNvSpPr>
          <p:nvPr/>
        </p:nvSpPr>
        <p:spPr bwMode="auto">
          <a:xfrm>
            <a:off x="4703219" y="5655978"/>
            <a:ext cx="23812" cy="31750"/>
          </a:xfrm>
          <a:prstGeom prst="ellipse">
            <a:avLst/>
          </a:prstGeom>
          <a:solidFill>
            <a:srgbClr val="2421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30" name="Oval 12"/>
          <p:cNvSpPr>
            <a:spLocks noChangeArrowheads="1"/>
          </p:cNvSpPr>
          <p:nvPr/>
        </p:nvSpPr>
        <p:spPr bwMode="auto">
          <a:xfrm>
            <a:off x="5262019" y="5252753"/>
            <a:ext cx="23812" cy="30163"/>
          </a:xfrm>
          <a:prstGeom prst="ellipse">
            <a:avLst/>
          </a:prstGeom>
          <a:noFill/>
          <a:ln w="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31" name="Oval 14"/>
          <p:cNvSpPr>
            <a:spLocks noChangeArrowheads="1"/>
          </p:cNvSpPr>
          <p:nvPr/>
        </p:nvSpPr>
        <p:spPr bwMode="auto">
          <a:xfrm>
            <a:off x="5774781" y="5159091"/>
            <a:ext cx="23813" cy="31750"/>
          </a:xfrm>
          <a:prstGeom prst="ellipse">
            <a:avLst/>
          </a:prstGeom>
          <a:solidFill>
            <a:srgbClr val="2421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32" name="Oval 17"/>
          <p:cNvSpPr>
            <a:spLocks noChangeArrowheads="1"/>
          </p:cNvSpPr>
          <p:nvPr/>
        </p:nvSpPr>
        <p:spPr bwMode="auto">
          <a:xfrm>
            <a:off x="5519194" y="5376578"/>
            <a:ext cx="22225" cy="31750"/>
          </a:xfrm>
          <a:prstGeom prst="ellipse">
            <a:avLst/>
          </a:prstGeom>
          <a:solidFill>
            <a:srgbClr val="2421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33" name="Oval 18"/>
          <p:cNvSpPr>
            <a:spLocks noChangeArrowheads="1"/>
          </p:cNvSpPr>
          <p:nvPr/>
        </p:nvSpPr>
        <p:spPr bwMode="auto">
          <a:xfrm>
            <a:off x="5519194" y="5376578"/>
            <a:ext cx="22225" cy="31750"/>
          </a:xfrm>
          <a:prstGeom prst="ellipse">
            <a:avLst/>
          </a:prstGeom>
          <a:noFill/>
          <a:ln w="0">
            <a:solidFill>
              <a:srgbClr val="24211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tr-TR"/>
          </a:p>
        </p:txBody>
      </p:sp>
      <p:pic>
        <p:nvPicPr>
          <p:cNvPr id="42" name="Resim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6898" y="4317520"/>
            <a:ext cx="3920174" cy="1960087"/>
          </a:xfrm>
          <a:prstGeom prst="rect">
            <a:avLst/>
          </a:prstGeom>
          <a:solidFill>
            <a:schemeClr val="bg1"/>
          </a:solidFill>
          <a:ln>
            <a:solidFill>
              <a:srgbClr val="24211D"/>
            </a:solidFill>
          </a:ln>
        </p:spPr>
      </p:pic>
      <p:pic>
        <p:nvPicPr>
          <p:cNvPr id="45" name="Resim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6898" y="1798066"/>
            <a:ext cx="3920174" cy="2464109"/>
          </a:xfrm>
          <a:prstGeom prst="rect">
            <a:avLst/>
          </a:prstGeom>
          <a:ln>
            <a:solidFill>
              <a:srgbClr val="24211D"/>
            </a:solidFill>
          </a:ln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510F166-A5F5-478C-A1C0-8C36F0B707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796" y="3429000"/>
            <a:ext cx="4996445" cy="281050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14A1089D-1861-4E97-8473-8B400AE5BE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0181" y="446521"/>
            <a:ext cx="6084335" cy="281050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1316A43-F693-4AF7-96BE-A2CB24C746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2135" y="-13767"/>
            <a:ext cx="4054191" cy="1865538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33CE4F55-7D57-4DD6-9B86-744D805046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430532" y="2070717"/>
            <a:ext cx="4030948" cy="5695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25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5171" y="4112061"/>
            <a:ext cx="3333120" cy="22041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5984" y="-100744"/>
            <a:ext cx="2631493" cy="1281052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 rotWithShape="1">
          <a:blip r:embed="rId4"/>
          <a:srcRect l="4216" t="6597" r="2355" b="7689"/>
          <a:stretch/>
        </p:blipFill>
        <p:spPr>
          <a:xfrm>
            <a:off x="8635171" y="1281052"/>
            <a:ext cx="3333120" cy="22934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1382" y="499094"/>
            <a:ext cx="6261135" cy="237764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903FA84-5906-4D28-AD94-D22F1CF516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532" y="2917428"/>
            <a:ext cx="6172836" cy="347222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55" y="581793"/>
            <a:ext cx="2376331" cy="61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20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1165" y="1676348"/>
            <a:ext cx="3351933" cy="2301964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91" y="1025955"/>
            <a:ext cx="6602540" cy="1725318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875" y="-319165"/>
            <a:ext cx="2942348" cy="1664288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7865" y="4494951"/>
            <a:ext cx="3448034" cy="203423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E69ECC7-A05E-42AB-BD22-231BAE88C5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91" y="2751273"/>
            <a:ext cx="6716295" cy="3777916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D48C5DC0-8F73-4EDA-B44D-D937895961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84993" y="949425"/>
            <a:ext cx="3690014" cy="605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13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4572" y="1243307"/>
            <a:ext cx="8037904" cy="535430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1815" y="632639"/>
            <a:ext cx="2315052" cy="506417"/>
          </a:xfrm>
          <a:prstGeom prst="rect">
            <a:avLst/>
          </a:prstGeom>
        </p:spPr>
      </p:pic>
      <p:sp>
        <p:nvSpPr>
          <p:cNvPr id="7" name="Akış Çizelgesi: Bağlayıcı 6"/>
          <p:cNvSpPr/>
          <p:nvPr/>
        </p:nvSpPr>
        <p:spPr>
          <a:xfrm>
            <a:off x="6123524" y="6026150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086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4857" y="1346841"/>
            <a:ext cx="7546247" cy="529225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4857" y="632639"/>
            <a:ext cx="2315052" cy="506417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2394857" y="5039178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6747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1048" y="414490"/>
            <a:ext cx="9980952" cy="329523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60430"/>
            <a:ext cx="2620468" cy="546764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1048" y="4275928"/>
            <a:ext cx="4658675" cy="2336668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6314" y="4275928"/>
            <a:ext cx="4429531" cy="233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25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5543" y="1505715"/>
            <a:ext cx="8423771" cy="449615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6131" y="905906"/>
            <a:ext cx="2315052" cy="506417"/>
          </a:xfrm>
          <a:prstGeom prst="rect">
            <a:avLst/>
          </a:prstGeom>
        </p:spPr>
      </p:pic>
      <p:sp>
        <p:nvSpPr>
          <p:cNvPr id="7" name="Akış Çizelgesi: Bağlayıcı 6"/>
          <p:cNvSpPr/>
          <p:nvPr/>
        </p:nvSpPr>
        <p:spPr>
          <a:xfrm>
            <a:off x="6154057" y="5428560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4545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5885" y="2156302"/>
            <a:ext cx="8655543" cy="283768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3170" y="1489405"/>
            <a:ext cx="2315052" cy="506417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6345039" y="4386036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9308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879" y="349368"/>
            <a:ext cx="6269408" cy="2726035"/>
          </a:xfrm>
          <a:prstGeom prst="rect">
            <a:avLst/>
          </a:prstGeom>
          <a:ln>
            <a:solidFill>
              <a:srgbClr val="D8D8D6"/>
            </a:solidFill>
          </a:ln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7C88A501-E87F-42F4-9138-E99AC30CA2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147" y="3075403"/>
            <a:ext cx="9877474" cy="336805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AF02294A-46F3-4122-9C88-2BF9F333B0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2019" y="169122"/>
            <a:ext cx="4791871" cy="280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50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494" y="836391"/>
            <a:ext cx="2315052" cy="50641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9420" y="1140286"/>
            <a:ext cx="9973920" cy="5340559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1784380" y="3810565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8863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2"/>
          <a:srcRect l="20945" r="7462" b="6206"/>
          <a:stretch/>
        </p:blipFill>
        <p:spPr>
          <a:xfrm>
            <a:off x="8204720" y="3602725"/>
            <a:ext cx="3722913" cy="2744548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7829" y="1454840"/>
            <a:ext cx="8779001" cy="1804572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6233" y="-91425"/>
            <a:ext cx="3391338" cy="1889773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5140" y="3432188"/>
            <a:ext cx="4222544" cy="304023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440A6B5-A220-4273-99FB-C39D5E6D324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117" y="3384559"/>
            <a:ext cx="5489531" cy="308786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7F73B88C-C984-43F7-87A8-4EDD8D6DB9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70245" y="776459"/>
            <a:ext cx="2637466" cy="60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4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506" y="1654861"/>
            <a:ext cx="10473836" cy="4682134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094" y="1148444"/>
            <a:ext cx="2315052" cy="506417"/>
          </a:xfrm>
          <a:prstGeom prst="rect">
            <a:avLst/>
          </a:prstGeom>
        </p:spPr>
      </p:pic>
      <p:sp>
        <p:nvSpPr>
          <p:cNvPr id="15" name="Akış Çizelgesi: Bağlayıcı 14"/>
          <p:cNvSpPr/>
          <p:nvPr/>
        </p:nvSpPr>
        <p:spPr>
          <a:xfrm>
            <a:off x="959340" y="4640583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799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0791" y="757646"/>
            <a:ext cx="3314700" cy="265176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3868" y="3543299"/>
            <a:ext cx="3731623" cy="2798717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0513" y="4011923"/>
            <a:ext cx="4853355" cy="2164878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4965" y="1702498"/>
            <a:ext cx="5925826" cy="1981372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7399" y="-182138"/>
            <a:ext cx="4487045" cy="2353260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18661" y="3939652"/>
            <a:ext cx="3901934" cy="2536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B5CD5FD-5553-4226-A105-14AB59A680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579179" y="1109996"/>
            <a:ext cx="48533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15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456" y="1940058"/>
            <a:ext cx="8086939" cy="419602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7643" y="1433641"/>
            <a:ext cx="2315052" cy="506417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6312209" y="4954809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2052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546" y="556116"/>
            <a:ext cx="2646656" cy="6301884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0602" y="280602"/>
            <a:ext cx="8699746" cy="448704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4710" y="5039426"/>
            <a:ext cx="8797290" cy="140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34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7350" y="3305175"/>
            <a:ext cx="2739899" cy="15369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9150" y="3305175"/>
            <a:ext cx="2739899" cy="154119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2050" name="Picture 2" descr="ARAS NEHRÄ°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950" y="3305175"/>
            <a:ext cx="2739066" cy="154171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5"/>
          <a:srcRect t="15859"/>
          <a:stretch/>
        </p:blipFill>
        <p:spPr>
          <a:xfrm>
            <a:off x="2875494" y="5133975"/>
            <a:ext cx="2739899" cy="15369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5611" y="5098250"/>
            <a:ext cx="2743438" cy="156071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51267" y="4483558"/>
            <a:ext cx="1235982" cy="358529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47386" y="4450818"/>
            <a:ext cx="1219130" cy="347661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91921" y="4450818"/>
            <a:ext cx="1238095" cy="353069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61189" y="6276975"/>
            <a:ext cx="1054204" cy="305800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09325" y="6262676"/>
            <a:ext cx="1157191" cy="334397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10525" y="3364285"/>
            <a:ext cx="7338881" cy="2786749"/>
          </a:xfrm>
          <a:prstGeom prst="rect">
            <a:avLst/>
          </a:prstGeom>
        </p:spPr>
      </p:pic>
      <p:pic>
        <p:nvPicPr>
          <p:cNvPr id="29" name="Resim 2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84696" y="3157819"/>
            <a:ext cx="7663336" cy="3475021"/>
          </a:xfrm>
          <a:prstGeom prst="rect">
            <a:avLst/>
          </a:prstGeom>
        </p:spPr>
      </p:pic>
      <p:pic>
        <p:nvPicPr>
          <p:cNvPr id="31" name="Resim 3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84696" y="3151311"/>
            <a:ext cx="7809653" cy="3706689"/>
          </a:xfrm>
          <a:prstGeom prst="rect">
            <a:avLst/>
          </a:prstGeom>
        </p:spPr>
      </p:pic>
      <p:pic>
        <p:nvPicPr>
          <p:cNvPr id="33" name="Resim 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284696" y="3151311"/>
            <a:ext cx="7712108" cy="3523793"/>
          </a:xfrm>
          <a:prstGeom prst="rect">
            <a:avLst/>
          </a:prstGeom>
        </p:spPr>
      </p:pic>
      <p:pic>
        <p:nvPicPr>
          <p:cNvPr id="34" name="Resim 3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284696" y="2767376"/>
            <a:ext cx="7782978" cy="4056765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35629" y="-300116"/>
            <a:ext cx="7893188" cy="3488023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27280" y="285937"/>
            <a:ext cx="6921902" cy="1928865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25316" y="380749"/>
            <a:ext cx="6923866" cy="1836831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17766" y="709600"/>
            <a:ext cx="2376331" cy="61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09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7213" y="3465629"/>
            <a:ext cx="3768930" cy="2421886"/>
          </a:xfrm>
          <a:prstGeom prst="rect">
            <a:avLst/>
          </a:prstGeom>
        </p:spPr>
      </p:pic>
      <p:pic>
        <p:nvPicPr>
          <p:cNvPr id="4100" name="Picture 4" descr="YERALTI SULARI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364" y="3170906"/>
            <a:ext cx="3847728" cy="319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YERALTI SULARI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364" y="666114"/>
            <a:ext cx="3771751" cy="2271433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928" y="463590"/>
            <a:ext cx="7698573" cy="391465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50" y="4625670"/>
            <a:ext cx="6828112" cy="1969179"/>
          </a:xfrm>
          <a:prstGeom prst="rect">
            <a:avLst/>
          </a:prstGeom>
        </p:spPr>
      </p:pic>
      <p:graphicFrame>
        <p:nvGraphicFramePr>
          <p:cNvPr id="8" name="Diyagram 7"/>
          <p:cNvGraphicFramePr/>
          <p:nvPr>
            <p:extLst>
              <p:ext uri="{D42A27DB-BD31-4B8C-83A1-F6EECF244321}">
                <p14:modId xmlns:p14="http://schemas.microsoft.com/office/powerpoint/2010/main" val="2075745291"/>
              </p:ext>
            </p:extLst>
          </p:nvPr>
        </p:nvGraphicFramePr>
        <p:xfrm>
          <a:off x="-495719" y="5164490"/>
          <a:ext cx="6916733" cy="2220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026" y="4625670"/>
            <a:ext cx="6919560" cy="207891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22851" y="936754"/>
            <a:ext cx="2665774" cy="6023855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18210" y="666114"/>
            <a:ext cx="3806936" cy="248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8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ÃRKÄ°YE FÄ°ZÄ°KÄ° HARÄ°TASI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851" y="1300875"/>
            <a:ext cx="8223250" cy="414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74" y="656174"/>
            <a:ext cx="2539842" cy="6057712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6448" y="-55569"/>
            <a:ext cx="5194242" cy="1603387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24942">
            <a:off x="6738562" y="1105755"/>
            <a:ext cx="776117" cy="687412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45615" y="4414501"/>
            <a:ext cx="3389670" cy="2066723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55763" y="4568330"/>
            <a:ext cx="3499407" cy="2152075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1997">
            <a:off x="3905400" y="4343403"/>
            <a:ext cx="471799" cy="687412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22474" y="1547818"/>
            <a:ext cx="3773751" cy="646232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94496" y="4059693"/>
            <a:ext cx="1609483" cy="646232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5660">
            <a:off x="9732630" y="3812170"/>
            <a:ext cx="776117" cy="687412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04438" y="1741382"/>
            <a:ext cx="2828789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98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61" y="1585063"/>
            <a:ext cx="11229805" cy="4310246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672" y="1078646"/>
            <a:ext cx="2315052" cy="506417"/>
          </a:xfrm>
          <a:prstGeom prst="rect">
            <a:avLst/>
          </a:prstGeom>
        </p:spPr>
      </p:pic>
      <p:sp>
        <p:nvSpPr>
          <p:cNvPr id="15" name="Akış Çizelgesi: Bağlayıcı 14"/>
          <p:cNvSpPr/>
          <p:nvPr/>
        </p:nvSpPr>
        <p:spPr>
          <a:xfrm>
            <a:off x="622672" y="5202252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255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057" y="730546"/>
            <a:ext cx="9597524" cy="444313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6855"/>
            <a:ext cx="2589192" cy="5647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08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</TotalTime>
  <Words>23</Words>
  <Application>Microsoft Office PowerPoint</Application>
  <PresentationFormat>Geniş ekran</PresentationFormat>
  <Paragraphs>1</Paragraphs>
  <Slides>37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37</vt:i4>
      </vt:variant>
    </vt:vector>
  </HeadingPairs>
  <TitlesOfParts>
    <vt:vector size="42" baseType="lpstr">
      <vt:lpstr>00962</vt:lpstr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MMMMMMMMMMMMMMMMMMMMM</dc:title>
  <dc:creator>tugba</dc:creator>
  <cp:lastModifiedBy>kazihiro kazihiro</cp:lastModifiedBy>
  <cp:revision>107</cp:revision>
  <dcterms:created xsi:type="dcterms:W3CDTF">2018-12-22T06:01:10Z</dcterms:created>
  <dcterms:modified xsi:type="dcterms:W3CDTF">2021-01-10T13:33:06Z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22644491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