
<file path=[Content_Types].xml><?xml version="1.0" encoding="utf-8"?>
<Types xmlns="http://schemas.openxmlformats.org/package/2006/content-types">
  <Default ContentType="image/x-emf" Extension="emf"/>
  <Default ContentType="image/jpeg" Extension="jpeg"/>
  <Default ContentType="image/png" Extension="png"/>
  <Default ContentType="application/vnd.openxmlformats-package.relationships+xml" Extension="rels"/>
  <Default ContentType="image/vnd.ms-photo" Extension="wdp"/>
  <Default ContentType="application/xml" Extension="xml"/>
  <Override ContentType="application/vnd.openxmlformats-officedocument.presentationml.slideshow.main+xml" PartName="/ppt/presentation.xml"/>
  <Override ContentType="application/vnd.openxmlformats-officedocument.presentationml.slideMaster+xml" PartName="/ppt/slideMasters/slideMaster1.xml"/>
  <Override ContentType="application/vnd.openxmlformats-officedocument.presentationml.slideMaster+xml" PartName="/ppt/slideMasters/slideMaster2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slide+xml" PartName="/ppt/slides/slide15.xml"/>
  <Override ContentType="application/vnd.openxmlformats-officedocument.presentationml.slide+xml" PartName="/ppt/slides/slide16.xml"/>
  <Override ContentType="application/vnd.openxmlformats-officedocument.presentationml.slide+xml" PartName="/ppt/slides/slide17.xml"/>
  <Override ContentType="application/vnd.openxmlformats-officedocument.presentationml.slide+xml" PartName="/ppt/slides/slide18.xml"/>
  <Override ContentType="application/vnd.openxmlformats-officedocument.presentationml.slide+xml" PartName="/ppt/slides/slide19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22.xml"/>
  <Override ContentType="application/vnd.openxmlformats-officedocument.presentationml.notesMaster+xml" PartName="/ppt/notesMasters/notesMaster1.xml"/>
  <Override ContentType="application/vnd.openxmlformats-officedocument.presentationml.presProps+xml" PartName="/ppt/presProps.xml"/>
  <Override ContentType="application/vnd.openxmlformats-officedocument.presentationml.viewProps+xml" PartName="/ppt/viewProps.xml"/>
  <Override ContentType="application/vnd.openxmlformats-officedocument.theme+xml" PartName="/ppt/theme/theme1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3.xml"/>
  <Override ContentType="application/vnd.openxmlformats-officedocument.theme+xml" PartName="/ppt/theme/theme2.xml"/>
  <Override ContentType="application/vnd.openxmlformats-officedocument.theme+xml" PartName="/ppt/theme/theme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2.xml"/>
  <Override ContentType="application/vnd.openxmlformats-officedocument.drawingml.diagramData+xml" PartName="/ppt/diagrams/data1.xml"/>
  <Override ContentType="application/vnd.openxmlformats-officedocument.drawingml.diagramLayout+xml" PartName="/ppt/diagrams/layout1.xml"/>
  <Override ContentType="application/vnd.openxmlformats-officedocument.drawingml.diagramStyle+xml" PartName="/ppt/diagrams/quickStyle1.xml"/>
  <Override ContentType="application/vnd.openxmlformats-officedocument.drawingml.diagramColors+xml" PartName="/ppt/diagrams/colors1.xml"/>
  <Override ContentType="application/vnd.ms-office.drawingml.diagramDrawing+xml" PartName="/ppt/diagrams/drawing1.xml"/>
  <Override ContentType="application/vnd.openxmlformats-package.core-properties+xml" PartName="/docProps/core.xml"/>
  <Override ContentType="application/vnd.openxmlformats-officedocument.extended-properties+xml" PartName="/docProps/app.xml"/>
  <Override ContentType="application/vnd.openxmlformats-officedocument.custom-properties+xml" PartName="/docProps/custom.xml"/>
</Types>
</file>

<file path=_rels/.rels><?xml version="1.0" encoding="UTF-8" standalone="yes" ?><Relationships xmlns="http://schemas.openxmlformats.org/package/2006/relationships"><Relationship Id="rId3" Target="docProps/core.xml" Type="http://schemas.openxmlformats.org/package/2006/relationships/metadata/core-properties"/><Relationship Id="rId2" Target="docProps/thumbnail.jpeg" Type="http://schemas.openxmlformats.org/package/2006/relationships/metadata/thumbnail"/><Relationship Id="rId1" Target="ppt/presentation.xml" Type="http://schemas.openxmlformats.org/officeDocument/2006/relationships/officeDocument"/><Relationship Id="rId4" Target="docProps/app.xml" Type="http://schemas.openxmlformats.org/officeDocument/2006/relationships/extended-properties"/><Relationship Id="rId5" Target="docProps/custom.xml" Type="http://schemas.openxmlformats.org/officeDocument/2006/relationships/custom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5"/>
  </p:notesMasterIdLst>
  <p:sldIdLst>
    <p:sldId id="256" r:id="rId3"/>
    <p:sldId id="279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80" r:id="rId17"/>
    <p:sldId id="288" r:id="rId18"/>
    <p:sldId id="290" r:id="rId19"/>
    <p:sldId id="285" r:id="rId20"/>
    <p:sldId id="270" r:id="rId21"/>
    <p:sldId id="283" r:id="rId22"/>
    <p:sldId id="284" r:id="rId23"/>
    <p:sldId id="289" r:id="rId24"/>
  </p:sldIdLst>
  <p:sldSz cx="12192000" cy="6858000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F6246"/>
    <a:srgbClr val="3AC6FB"/>
    <a:srgbClr val="D26217"/>
    <a:srgbClr val="D933B1"/>
    <a:srgbClr val="36E8AD"/>
    <a:srgbClr val="4CDF79"/>
    <a:srgbClr val="F33975"/>
    <a:srgbClr val="494949"/>
    <a:srgbClr val="4639B9"/>
    <a:srgbClr val="9C81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871" autoAdjust="0"/>
    <p:restoredTop sz="94660"/>
  </p:normalViewPr>
  <p:slideViewPr>
    <p:cSldViewPr snapToGrid="0">
      <p:cViewPr varScale="1">
        <p:scale>
          <a:sx n="98" d="100"/>
          <a:sy n="98" d="100"/>
        </p:scale>
        <p:origin x="72" y="2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CFAFE4B-05FE-4E3B-A846-28115332507B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tr-TR"/>
        </a:p>
      </dgm:t>
    </dgm:pt>
    <dgm:pt modelId="{3DA897AC-C112-4758-A50C-C7C10192364D}" type="pres">
      <dgm:prSet presAssocID="{BCFAFE4B-05FE-4E3B-A846-28115332507B}" presName="linear" presStyleCnt="0">
        <dgm:presLayoutVars>
          <dgm:animLvl val="lvl"/>
          <dgm:resizeHandles val="exact"/>
        </dgm:presLayoutVars>
      </dgm:prSet>
      <dgm:spPr/>
    </dgm:pt>
  </dgm:ptLst>
  <dgm:cxnLst>
    <dgm:cxn modelId="{FA4AA14C-0944-43FC-BD1D-1CF678E92E9E}" type="presOf" srcId="{BCFAFE4B-05FE-4E3B-A846-28115332507B}" destId="{3DA897AC-C112-4758-A50C-C7C10192364D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st Bilgi Yer Tutucusu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3" name="Veri Yer Tutucusu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722B6C-84F1-4B81-8721-BC693DEDA2B6}" type="datetimeFigureOut">
              <a:rPr lang="tr-TR" smtClean="0"/>
              <a:t>21.02.2021</a:t>
            </a:fld>
            <a:endParaRPr lang="tr-TR"/>
          </a:p>
        </p:txBody>
      </p:sp>
      <p:sp>
        <p:nvSpPr>
          <p:cNvPr id="4" name="Slayt Resmi Yer Tutucus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r-TR"/>
          </a:p>
        </p:txBody>
      </p:sp>
      <p:sp>
        <p:nvSpPr>
          <p:cNvPr id="5" name="Not Yer Tutucusu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6" name="Alt Bilgi Yer Tutucusu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5EDDD9-EC1F-4393-B23E-8614CF770812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8489457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Resmi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D5EDDD9-EC1F-4393-B23E-8614CF770812}" type="slidenum">
              <a:rPr lang="tr-TR" smtClean="0"/>
              <a:t>1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9348007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Resmi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5EDDD9-EC1F-4393-B23E-8614CF770812}" type="slidenum">
              <a:rPr lang="tr-TR" smtClean="0"/>
              <a:t>4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0848686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588FD25A-26A4-472E-82C7-1846DDB1CEC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Alt Başlık 2">
            <a:extLst>
              <a:ext uri="{FF2B5EF4-FFF2-40B4-BE49-F238E27FC236}">
                <a16:creationId xmlns:a16="http://schemas.microsoft.com/office/drawing/2014/main" id="{1D7B2ED5-F025-40AD-B535-A715C46D294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r-TR"/>
              <a:t>Asıl alt başlık stilini düzenlemek için tıklayın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2BF163EB-4B8F-4457-9A99-83129E3A7F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E5B3C-050A-428A-94C0-E17580A54B75}" type="datetimeFigureOut">
              <a:rPr lang="tr-TR" smtClean="0"/>
              <a:t>21.02.2021</a:t>
            </a:fld>
            <a:endParaRPr lang="tr-TR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BE83B36C-BC9D-4390-8EE6-734FEBA1EA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C0D3BA01-1B92-477D-81DC-1605D9D344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B02772-6A33-45D5-9632-63A0A2B5AF91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4541565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84ED3B20-19D2-4962-99C2-AC0E1460DF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77E756DC-F1E6-42CD-8DA3-33E089F69BD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40B04E50-FB34-4942-8D91-3059805131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E5B3C-050A-428A-94C0-E17580A54B75}" type="datetimeFigureOut">
              <a:rPr lang="tr-TR" smtClean="0"/>
              <a:t>21.02.2021</a:t>
            </a:fld>
            <a:endParaRPr lang="tr-TR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7C9449DB-FF01-4967-8B42-354F45674D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836B4936-FE97-4A8D-BBAF-50F31AD34E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B02772-6A33-45D5-9632-63A0A2B5AF91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7096215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 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DD8C2DA2-6553-427E-B3BB-497A63A074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Metin Yer Tutucusu 2">
            <a:extLst>
              <a:ext uri="{FF2B5EF4-FFF2-40B4-BE49-F238E27FC236}">
                <a16:creationId xmlns:a16="http://schemas.microsoft.com/office/drawing/2014/main" id="{E55572C9-000F-4781-9A92-38A3B5138B8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5A1A3778-F07B-4EF0-8579-E07755BA7E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E5B3C-050A-428A-94C0-E17580A54B75}" type="datetimeFigureOut">
              <a:rPr lang="tr-TR" smtClean="0"/>
              <a:t>21.02.2021</a:t>
            </a:fld>
            <a:endParaRPr lang="tr-TR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E3891B25-349F-4901-BB80-5377DDD13C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2695FDB0-11CC-492A-8425-F3BA3CA511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B02772-6A33-45D5-9632-63A0A2B5AF91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3541821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3497DF19-C6A8-4430-9649-5771961E12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1A9E80B0-5265-459B-9B2E-8F0FB425C26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İçerik Yer Tutucusu 3">
            <a:extLst>
              <a:ext uri="{FF2B5EF4-FFF2-40B4-BE49-F238E27FC236}">
                <a16:creationId xmlns:a16="http://schemas.microsoft.com/office/drawing/2014/main" id="{68F8D825-E5A9-46AD-B678-0F8BC204671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Veri Yer Tutucusu 4">
            <a:extLst>
              <a:ext uri="{FF2B5EF4-FFF2-40B4-BE49-F238E27FC236}">
                <a16:creationId xmlns:a16="http://schemas.microsoft.com/office/drawing/2014/main" id="{B0DDE579-A259-4C2D-80F7-9A7E8C8EAC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E5B3C-050A-428A-94C0-E17580A54B75}" type="datetimeFigureOut">
              <a:rPr lang="tr-TR" smtClean="0"/>
              <a:t>21.02.2021</a:t>
            </a:fld>
            <a:endParaRPr lang="tr-TR"/>
          </a:p>
        </p:txBody>
      </p:sp>
      <p:sp>
        <p:nvSpPr>
          <p:cNvPr id="6" name="Alt Bilgi Yer Tutucusu 5">
            <a:extLst>
              <a:ext uri="{FF2B5EF4-FFF2-40B4-BE49-F238E27FC236}">
                <a16:creationId xmlns:a16="http://schemas.microsoft.com/office/drawing/2014/main" id="{EBF7B0E4-B9D4-440A-AF53-B44566AD6F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>
            <a:extLst>
              <a:ext uri="{FF2B5EF4-FFF2-40B4-BE49-F238E27FC236}">
                <a16:creationId xmlns:a16="http://schemas.microsoft.com/office/drawing/2014/main" id="{8726147A-C67C-4532-9A69-27AB50DCE2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B02772-6A33-45D5-9632-63A0A2B5AF91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9071772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872A9A19-FB84-4298-9D8D-32471C29D5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Metin Yer Tutucusu 2">
            <a:extLst>
              <a:ext uri="{FF2B5EF4-FFF2-40B4-BE49-F238E27FC236}">
                <a16:creationId xmlns:a16="http://schemas.microsoft.com/office/drawing/2014/main" id="{D8F9763E-BA6A-4FB9-A77A-BB61C5ADDC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4" name="İçerik Yer Tutucusu 3">
            <a:extLst>
              <a:ext uri="{FF2B5EF4-FFF2-40B4-BE49-F238E27FC236}">
                <a16:creationId xmlns:a16="http://schemas.microsoft.com/office/drawing/2014/main" id="{68C9F1A7-6853-411F-A422-555A9D69B7B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Metin Yer Tutucusu 4">
            <a:extLst>
              <a:ext uri="{FF2B5EF4-FFF2-40B4-BE49-F238E27FC236}">
                <a16:creationId xmlns:a16="http://schemas.microsoft.com/office/drawing/2014/main" id="{5518741F-4045-4103-AB94-C7B056B4AA9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6" name="İçerik Yer Tutucusu 5">
            <a:extLst>
              <a:ext uri="{FF2B5EF4-FFF2-40B4-BE49-F238E27FC236}">
                <a16:creationId xmlns:a16="http://schemas.microsoft.com/office/drawing/2014/main" id="{CE5782F4-328B-46D4-A1AC-88DF75097B0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7" name="Veri Yer Tutucusu 6">
            <a:extLst>
              <a:ext uri="{FF2B5EF4-FFF2-40B4-BE49-F238E27FC236}">
                <a16:creationId xmlns:a16="http://schemas.microsoft.com/office/drawing/2014/main" id="{DAA2298A-7F0B-4F0C-97DB-44659A020B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E5B3C-050A-428A-94C0-E17580A54B75}" type="datetimeFigureOut">
              <a:rPr lang="tr-TR" smtClean="0"/>
              <a:t>21.02.2021</a:t>
            </a:fld>
            <a:endParaRPr lang="tr-TR"/>
          </a:p>
        </p:txBody>
      </p:sp>
      <p:sp>
        <p:nvSpPr>
          <p:cNvPr id="8" name="Alt Bilgi Yer Tutucusu 7">
            <a:extLst>
              <a:ext uri="{FF2B5EF4-FFF2-40B4-BE49-F238E27FC236}">
                <a16:creationId xmlns:a16="http://schemas.microsoft.com/office/drawing/2014/main" id="{71D01A9A-D676-4194-A297-B7580B904E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Slayt Numarası Yer Tutucusu 8">
            <a:extLst>
              <a:ext uri="{FF2B5EF4-FFF2-40B4-BE49-F238E27FC236}">
                <a16:creationId xmlns:a16="http://schemas.microsoft.com/office/drawing/2014/main" id="{8D16EDC4-AADC-411D-BF73-38163F6788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B02772-6A33-45D5-9632-63A0A2B5AF91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8522828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9E02CD70-5563-44DF-A57E-1FD7910CFB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Veri Yer Tutucusu 2">
            <a:extLst>
              <a:ext uri="{FF2B5EF4-FFF2-40B4-BE49-F238E27FC236}">
                <a16:creationId xmlns:a16="http://schemas.microsoft.com/office/drawing/2014/main" id="{8FB25D91-B8CD-4377-A119-DCDD99A62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E5B3C-050A-428A-94C0-E17580A54B75}" type="datetimeFigureOut">
              <a:rPr lang="tr-TR" smtClean="0"/>
              <a:t>21.02.2021</a:t>
            </a:fld>
            <a:endParaRPr lang="tr-TR"/>
          </a:p>
        </p:txBody>
      </p:sp>
      <p:sp>
        <p:nvSpPr>
          <p:cNvPr id="4" name="Alt Bilgi Yer Tutucusu 3">
            <a:extLst>
              <a:ext uri="{FF2B5EF4-FFF2-40B4-BE49-F238E27FC236}">
                <a16:creationId xmlns:a16="http://schemas.microsoft.com/office/drawing/2014/main" id="{70A2B213-DE96-4642-A73C-D7D621AE8B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Slayt Numarası Yer Tutucusu 4">
            <a:extLst>
              <a:ext uri="{FF2B5EF4-FFF2-40B4-BE49-F238E27FC236}">
                <a16:creationId xmlns:a16="http://schemas.microsoft.com/office/drawing/2014/main" id="{13284A47-B30B-48CE-81A4-94AA73300D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B02772-6A33-45D5-9632-63A0A2B5AF91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356241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i Yer Tutucusu 1">
            <a:extLst>
              <a:ext uri="{FF2B5EF4-FFF2-40B4-BE49-F238E27FC236}">
                <a16:creationId xmlns:a16="http://schemas.microsoft.com/office/drawing/2014/main" id="{06E714B2-1644-48E4-908D-D7E79CB396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E5B3C-050A-428A-94C0-E17580A54B75}" type="datetimeFigureOut">
              <a:rPr lang="tr-TR" smtClean="0"/>
              <a:t>21.02.2021</a:t>
            </a:fld>
            <a:endParaRPr lang="tr-TR"/>
          </a:p>
        </p:txBody>
      </p:sp>
      <p:sp>
        <p:nvSpPr>
          <p:cNvPr id="3" name="Alt Bilgi Yer Tutucusu 2">
            <a:extLst>
              <a:ext uri="{FF2B5EF4-FFF2-40B4-BE49-F238E27FC236}">
                <a16:creationId xmlns:a16="http://schemas.microsoft.com/office/drawing/2014/main" id="{41F22067-C59E-41A1-8865-B4FE6C89D2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>
            <a:extLst>
              <a:ext uri="{FF2B5EF4-FFF2-40B4-BE49-F238E27FC236}">
                <a16:creationId xmlns:a16="http://schemas.microsoft.com/office/drawing/2014/main" id="{7343EBCE-0692-4397-829D-18D13F911D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B02772-6A33-45D5-9632-63A0A2B5AF91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3385600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B9D3FE91-6BE0-4CDE-B9E5-D304417B15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0B2CA95A-8A8C-4A6D-B886-56205A42F1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Metin Yer Tutucusu 3">
            <a:extLst>
              <a:ext uri="{FF2B5EF4-FFF2-40B4-BE49-F238E27FC236}">
                <a16:creationId xmlns:a16="http://schemas.microsoft.com/office/drawing/2014/main" id="{16F5137F-C5A0-48A0-A8C5-A13206C7920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5" name="Veri Yer Tutucusu 4">
            <a:extLst>
              <a:ext uri="{FF2B5EF4-FFF2-40B4-BE49-F238E27FC236}">
                <a16:creationId xmlns:a16="http://schemas.microsoft.com/office/drawing/2014/main" id="{FE12CF1E-9F2E-49D6-9E80-76E701A1AA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E5B3C-050A-428A-94C0-E17580A54B75}" type="datetimeFigureOut">
              <a:rPr lang="tr-TR" smtClean="0"/>
              <a:t>21.02.2021</a:t>
            </a:fld>
            <a:endParaRPr lang="tr-TR"/>
          </a:p>
        </p:txBody>
      </p:sp>
      <p:sp>
        <p:nvSpPr>
          <p:cNvPr id="6" name="Alt Bilgi Yer Tutucusu 5">
            <a:extLst>
              <a:ext uri="{FF2B5EF4-FFF2-40B4-BE49-F238E27FC236}">
                <a16:creationId xmlns:a16="http://schemas.microsoft.com/office/drawing/2014/main" id="{BA39A2F8-0D09-4664-88C6-50959EDB1D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>
            <a:extLst>
              <a:ext uri="{FF2B5EF4-FFF2-40B4-BE49-F238E27FC236}">
                <a16:creationId xmlns:a16="http://schemas.microsoft.com/office/drawing/2014/main" id="{7D428AF4-9F07-4E65-886D-64873E6E4B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B02772-6A33-45D5-9632-63A0A2B5AF91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4996679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A579EF33-29F1-4F75-98D0-3A51292AC2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Resim Yer Tutucusu 2">
            <a:extLst>
              <a:ext uri="{FF2B5EF4-FFF2-40B4-BE49-F238E27FC236}">
                <a16:creationId xmlns:a16="http://schemas.microsoft.com/office/drawing/2014/main" id="{9E0BBE4B-1FD0-4429-BA5E-EA2A1B8034A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r-TR"/>
          </a:p>
        </p:txBody>
      </p:sp>
      <p:sp>
        <p:nvSpPr>
          <p:cNvPr id="4" name="Metin Yer Tutucusu 3">
            <a:extLst>
              <a:ext uri="{FF2B5EF4-FFF2-40B4-BE49-F238E27FC236}">
                <a16:creationId xmlns:a16="http://schemas.microsoft.com/office/drawing/2014/main" id="{88EDCA6A-5085-4E3A-8722-4D5D5DD87D9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5" name="Veri Yer Tutucusu 4">
            <a:extLst>
              <a:ext uri="{FF2B5EF4-FFF2-40B4-BE49-F238E27FC236}">
                <a16:creationId xmlns:a16="http://schemas.microsoft.com/office/drawing/2014/main" id="{66FF7F31-5CB6-4DE8-9C76-1AC66785E9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E5B3C-050A-428A-94C0-E17580A54B75}" type="datetimeFigureOut">
              <a:rPr lang="tr-TR" smtClean="0"/>
              <a:t>21.02.2021</a:t>
            </a:fld>
            <a:endParaRPr lang="tr-TR"/>
          </a:p>
        </p:txBody>
      </p:sp>
      <p:sp>
        <p:nvSpPr>
          <p:cNvPr id="6" name="Alt Bilgi Yer Tutucusu 5">
            <a:extLst>
              <a:ext uri="{FF2B5EF4-FFF2-40B4-BE49-F238E27FC236}">
                <a16:creationId xmlns:a16="http://schemas.microsoft.com/office/drawing/2014/main" id="{04943F94-4E83-4CAD-8FDB-1C46A36AA5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>
            <a:extLst>
              <a:ext uri="{FF2B5EF4-FFF2-40B4-BE49-F238E27FC236}">
                <a16:creationId xmlns:a16="http://schemas.microsoft.com/office/drawing/2014/main" id="{5A74FE20-71D7-449E-95E2-1936D8DB18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B02772-6A33-45D5-9632-63A0A2B5AF91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6946019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 ve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95CEB84B-23F4-4C61-AF64-FF4CC42332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Dikey Metin Yer Tutucusu 2">
            <a:extLst>
              <a:ext uri="{FF2B5EF4-FFF2-40B4-BE49-F238E27FC236}">
                <a16:creationId xmlns:a16="http://schemas.microsoft.com/office/drawing/2014/main" id="{78F403F2-416C-430F-AD2D-F0D4A6B8243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F80CF93E-5E22-4540-A9FD-919D7D4A1A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E5B3C-050A-428A-94C0-E17580A54B75}" type="datetimeFigureOut">
              <a:rPr lang="tr-TR" smtClean="0"/>
              <a:t>21.02.2021</a:t>
            </a:fld>
            <a:endParaRPr lang="tr-TR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A45419DA-EFB6-4E06-9251-6DABC0A0D8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FBDF88F2-9D81-4CA3-A9BC-4F6B54DFBE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B02772-6A33-45D5-9632-63A0A2B5AF91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154442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ey Başlık 1">
            <a:extLst>
              <a:ext uri="{FF2B5EF4-FFF2-40B4-BE49-F238E27FC236}">
                <a16:creationId xmlns:a16="http://schemas.microsoft.com/office/drawing/2014/main" id="{4B268E70-96C4-43FF-A905-C9BC0B7D3CC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Dikey Metin Yer Tutucusu 2">
            <a:extLst>
              <a:ext uri="{FF2B5EF4-FFF2-40B4-BE49-F238E27FC236}">
                <a16:creationId xmlns:a16="http://schemas.microsoft.com/office/drawing/2014/main" id="{817863AD-6249-4B97-9356-21CE1AF144C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35CA27C9-A282-4044-BD4B-7E43C0DB02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E5B3C-050A-428A-94C0-E17580A54B75}" type="datetimeFigureOut">
              <a:rPr lang="tr-TR" smtClean="0"/>
              <a:t>21.02.2021</a:t>
            </a:fld>
            <a:endParaRPr lang="tr-TR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B17F9E40-8AB1-431E-8D39-C42B8463B5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EF25FEA8-BDF1-450C-A9C7-0C99227136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B02772-6A33-45D5-9632-63A0A2B5AF91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25580281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" name="Rectangle 449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8" name="Group 97"/>
          <p:cNvGrpSpPr>
            <a:grpSpLocks noChangeAspect="1"/>
          </p:cNvGrpSpPr>
          <p:nvPr userDrawn="1"/>
        </p:nvGrpSpPr>
        <p:grpSpPr bwMode="auto">
          <a:xfrm>
            <a:off x="7915258" y="-11811"/>
            <a:ext cx="4276742" cy="6881622"/>
            <a:chOff x="1" y="2"/>
            <a:chExt cx="18459" cy="29702"/>
          </a:xfrm>
          <a:solidFill>
            <a:schemeClr val="bg1">
              <a:lumMod val="85000"/>
              <a:alpha val="7000"/>
            </a:schemeClr>
          </a:solidFill>
        </p:grpSpPr>
        <p:sp>
          <p:nvSpPr>
            <p:cNvPr id="39" name="Freeform 98"/>
            <p:cNvSpPr>
              <a:spLocks noEditPoints="1"/>
            </p:cNvSpPr>
            <p:nvPr/>
          </p:nvSpPr>
          <p:spPr bwMode="auto">
            <a:xfrm>
              <a:off x="613" y="3581"/>
              <a:ext cx="3876" cy="4475"/>
            </a:xfrm>
            <a:custGeom>
              <a:avLst/>
              <a:gdLst>
                <a:gd name="T0" fmla="*/ 1938 w 3876"/>
                <a:gd name="T1" fmla="*/ 4475 h 4475"/>
                <a:gd name="T2" fmla="*/ 1933 w 3876"/>
                <a:gd name="T3" fmla="*/ 4473 h 4475"/>
                <a:gd name="T4" fmla="*/ 0 w 3876"/>
                <a:gd name="T5" fmla="*/ 3355 h 4475"/>
                <a:gd name="T6" fmla="*/ 0 w 3876"/>
                <a:gd name="T7" fmla="*/ 1118 h 4475"/>
                <a:gd name="T8" fmla="*/ 2 w 3876"/>
                <a:gd name="T9" fmla="*/ 1115 h 4475"/>
                <a:gd name="T10" fmla="*/ 1938 w 3876"/>
                <a:gd name="T11" fmla="*/ 0 h 4475"/>
                <a:gd name="T12" fmla="*/ 1943 w 3876"/>
                <a:gd name="T13" fmla="*/ 3 h 4475"/>
                <a:gd name="T14" fmla="*/ 3876 w 3876"/>
                <a:gd name="T15" fmla="*/ 1118 h 4475"/>
                <a:gd name="T16" fmla="*/ 3876 w 3876"/>
                <a:gd name="T17" fmla="*/ 3355 h 4475"/>
                <a:gd name="T18" fmla="*/ 3871 w 3876"/>
                <a:gd name="T19" fmla="*/ 3358 h 4475"/>
                <a:gd name="T20" fmla="*/ 1938 w 3876"/>
                <a:gd name="T21" fmla="*/ 4475 h 4475"/>
                <a:gd name="T22" fmla="*/ 17 w 3876"/>
                <a:gd name="T23" fmla="*/ 3346 h 4475"/>
                <a:gd name="T24" fmla="*/ 1938 w 3876"/>
                <a:gd name="T25" fmla="*/ 4456 h 4475"/>
                <a:gd name="T26" fmla="*/ 3859 w 3876"/>
                <a:gd name="T27" fmla="*/ 3346 h 4475"/>
                <a:gd name="T28" fmla="*/ 3859 w 3876"/>
                <a:gd name="T29" fmla="*/ 1130 h 4475"/>
                <a:gd name="T30" fmla="*/ 1938 w 3876"/>
                <a:gd name="T31" fmla="*/ 19 h 4475"/>
                <a:gd name="T32" fmla="*/ 17 w 3876"/>
                <a:gd name="T33" fmla="*/ 1130 h 4475"/>
                <a:gd name="T34" fmla="*/ 17 w 3876"/>
                <a:gd name="T35" fmla="*/ 3346 h 44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876" h="4475">
                  <a:moveTo>
                    <a:pt x="1938" y="4475"/>
                  </a:moveTo>
                  <a:lnTo>
                    <a:pt x="1933" y="4473"/>
                  </a:lnTo>
                  <a:lnTo>
                    <a:pt x="0" y="3355"/>
                  </a:lnTo>
                  <a:lnTo>
                    <a:pt x="0" y="1118"/>
                  </a:lnTo>
                  <a:lnTo>
                    <a:pt x="2" y="1115"/>
                  </a:lnTo>
                  <a:lnTo>
                    <a:pt x="1938" y="0"/>
                  </a:lnTo>
                  <a:lnTo>
                    <a:pt x="1943" y="3"/>
                  </a:lnTo>
                  <a:lnTo>
                    <a:pt x="3876" y="1118"/>
                  </a:lnTo>
                  <a:lnTo>
                    <a:pt x="3876" y="3355"/>
                  </a:lnTo>
                  <a:lnTo>
                    <a:pt x="3871" y="3358"/>
                  </a:lnTo>
                  <a:lnTo>
                    <a:pt x="1938" y="4475"/>
                  </a:lnTo>
                  <a:close/>
                  <a:moveTo>
                    <a:pt x="17" y="3346"/>
                  </a:moveTo>
                  <a:lnTo>
                    <a:pt x="1938" y="4456"/>
                  </a:lnTo>
                  <a:lnTo>
                    <a:pt x="3859" y="3346"/>
                  </a:lnTo>
                  <a:lnTo>
                    <a:pt x="3859" y="1130"/>
                  </a:lnTo>
                  <a:lnTo>
                    <a:pt x="1938" y="19"/>
                  </a:lnTo>
                  <a:lnTo>
                    <a:pt x="17" y="1130"/>
                  </a:lnTo>
                  <a:lnTo>
                    <a:pt x="17" y="334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0" name="Freeform 99"/>
            <p:cNvSpPr>
              <a:spLocks noEditPoints="1"/>
            </p:cNvSpPr>
            <p:nvPr/>
          </p:nvSpPr>
          <p:spPr bwMode="auto">
            <a:xfrm>
              <a:off x="4472" y="3581"/>
              <a:ext cx="3876" cy="4475"/>
            </a:xfrm>
            <a:custGeom>
              <a:avLst/>
              <a:gdLst>
                <a:gd name="T0" fmla="*/ 1938 w 3876"/>
                <a:gd name="T1" fmla="*/ 4475 h 4475"/>
                <a:gd name="T2" fmla="*/ 1933 w 3876"/>
                <a:gd name="T3" fmla="*/ 4473 h 4475"/>
                <a:gd name="T4" fmla="*/ 0 w 3876"/>
                <a:gd name="T5" fmla="*/ 3355 h 4475"/>
                <a:gd name="T6" fmla="*/ 0 w 3876"/>
                <a:gd name="T7" fmla="*/ 1118 h 4475"/>
                <a:gd name="T8" fmla="*/ 5 w 3876"/>
                <a:gd name="T9" fmla="*/ 1115 h 4475"/>
                <a:gd name="T10" fmla="*/ 1938 w 3876"/>
                <a:gd name="T11" fmla="*/ 0 h 4475"/>
                <a:gd name="T12" fmla="*/ 1943 w 3876"/>
                <a:gd name="T13" fmla="*/ 3 h 4475"/>
                <a:gd name="T14" fmla="*/ 3876 w 3876"/>
                <a:gd name="T15" fmla="*/ 1118 h 4475"/>
                <a:gd name="T16" fmla="*/ 3876 w 3876"/>
                <a:gd name="T17" fmla="*/ 3355 h 4475"/>
                <a:gd name="T18" fmla="*/ 3871 w 3876"/>
                <a:gd name="T19" fmla="*/ 3358 h 4475"/>
                <a:gd name="T20" fmla="*/ 1938 w 3876"/>
                <a:gd name="T21" fmla="*/ 4475 h 4475"/>
                <a:gd name="T22" fmla="*/ 17 w 3876"/>
                <a:gd name="T23" fmla="*/ 3346 h 4475"/>
                <a:gd name="T24" fmla="*/ 1938 w 3876"/>
                <a:gd name="T25" fmla="*/ 4456 h 4475"/>
                <a:gd name="T26" fmla="*/ 3859 w 3876"/>
                <a:gd name="T27" fmla="*/ 3346 h 4475"/>
                <a:gd name="T28" fmla="*/ 3859 w 3876"/>
                <a:gd name="T29" fmla="*/ 1130 h 4475"/>
                <a:gd name="T30" fmla="*/ 1938 w 3876"/>
                <a:gd name="T31" fmla="*/ 19 h 4475"/>
                <a:gd name="T32" fmla="*/ 17 w 3876"/>
                <a:gd name="T33" fmla="*/ 1130 h 4475"/>
                <a:gd name="T34" fmla="*/ 17 w 3876"/>
                <a:gd name="T35" fmla="*/ 3346 h 44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876" h="4475">
                  <a:moveTo>
                    <a:pt x="1938" y="4475"/>
                  </a:moveTo>
                  <a:lnTo>
                    <a:pt x="1933" y="4473"/>
                  </a:lnTo>
                  <a:lnTo>
                    <a:pt x="0" y="3355"/>
                  </a:lnTo>
                  <a:lnTo>
                    <a:pt x="0" y="1118"/>
                  </a:lnTo>
                  <a:lnTo>
                    <a:pt x="5" y="1115"/>
                  </a:lnTo>
                  <a:lnTo>
                    <a:pt x="1938" y="0"/>
                  </a:lnTo>
                  <a:lnTo>
                    <a:pt x="1943" y="3"/>
                  </a:lnTo>
                  <a:lnTo>
                    <a:pt x="3876" y="1118"/>
                  </a:lnTo>
                  <a:lnTo>
                    <a:pt x="3876" y="3355"/>
                  </a:lnTo>
                  <a:lnTo>
                    <a:pt x="3871" y="3358"/>
                  </a:lnTo>
                  <a:lnTo>
                    <a:pt x="1938" y="4475"/>
                  </a:lnTo>
                  <a:close/>
                  <a:moveTo>
                    <a:pt x="17" y="3346"/>
                  </a:moveTo>
                  <a:lnTo>
                    <a:pt x="1938" y="4456"/>
                  </a:lnTo>
                  <a:lnTo>
                    <a:pt x="3859" y="3346"/>
                  </a:lnTo>
                  <a:lnTo>
                    <a:pt x="3859" y="1130"/>
                  </a:lnTo>
                  <a:lnTo>
                    <a:pt x="1938" y="19"/>
                  </a:lnTo>
                  <a:lnTo>
                    <a:pt x="17" y="1130"/>
                  </a:lnTo>
                  <a:lnTo>
                    <a:pt x="17" y="334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1" name="Freeform 100"/>
            <p:cNvSpPr>
              <a:spLocks noEditPoints="1"/>
            </p:cNvSpPr>
            <p:nvPr/>
          </p:nvSpPr>
          <p:spPr bwMode="auto">
            <a:xfrm>
              <a:off x="8331" y="3581"/>
              <a:ext cx="3876" cy="4475"/>
            </a:xfrm>
            <a:custGeom>
              <a:avLst/>
              <a:gdLst>
                <a:gd name="T0" fmla="*/ 1938 w 3876"/>
                <a:gd name="T1" fmla="*/ 4475 h 4475"/>
                <a:gd name="T2" fmla="*/ 1933 w 3876"/>
                <a:gd name="T3" fmla="*/ 4473 h 4475"/>
                <a:gd name="T4" fmla="*/ 0 w 3876"/>
                <a:gd name="T5" fmla="*/ 3355 h 4475"/>
                <a:gd name="T6" fmla="*/ 0 w 3876"/>
                <a:gd name="T7" fmla="*/ 1118 h 4475"/>
                <a:gd name="T8" fmla="*/ 3 w 3876"/>
                <a:gd name="T9" fmla="*/ 1115 h 4475"/>
                <a:gd name="T10" fmla="*/ 1938 w 3876"/>
                <a:gd name="T11" fmla="*/ 0 h 4475"/>
                <a:gd name="T12" fmla="*/ 1943 w 3876"/>
                <a:gd name="T13" fmla="*/ 3 h 4475"/>
                <a:gd name="T14" fmla="*/ 3876 w 3876"/>
                <a:gd name="T15" fmla="*/ 1118 h 4475"/>
                <a:gd name="T16" fmla="*/ 3876 w 3876"/>
                <a:gd name="T17" fmla="*/ 3355 h 4475"/>
                <a:gd name="T18" fmla="*/ 3871 w 3876"/>
                <a:gd name="T19" fmla="*/ 3358 h 4475"/>
                <a:gd name="T20" fmla="*/ 1938 w 3876"/>
                <a:gd name="T21" fmla="*/ 4475 h 4475"/>
                <a:gd name="T22" fmla="*/ 17 w 3876"/>
                <a:gd name="T23" fmla="*/ 3346 h 4475"/>
                <a:gd name="T24" fmla="*/ 1938 w 3876"/>
                <a:gd name="T25" fmla="*/ 4456 h 4475"/>
                <a:gd name="T26" fmla="*/ 3859 w 3876"/>
                <a:gd name="T27" fmla="*/ 3346 h 4475"/>
                <a:gd name="T28" fmla="*/ 3859 w 3876"/>
                <a:gd name="T29" fmla="*/ 1130 h 4475"/>
                <a:gd name="T30" fmla="*/ 1938 w 3876"/>
                <a:gd name="T31" fmla="*/ 19 h 4475"/>
                <a:gd name="T32" fmla="*/ 17 w 3876"/>
                <a:gd name="T33" fmla="*/ 1130 h 4475"/>
                <a:gd name="T34" fmla="*/ 17 w 3876"/>
                <a:gd name="T35" fmla="*/ 3346 h 44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876" h="4475">
                  <a:moveTo>
                    <a:pt x="1938" y="4475"/>
                  </a:moveTo>
                  <a:lnTo>
                    <a:pt x="1933" y="4473"/>
                  </a:lnTo>
                  <a:lnTo>
                    <a:pt x="0" y="3355"/>
                  </a:lnTo>
                  <a:lnTo>
                    <a:pt x="0" y="1118"/>
                  </a:lnTo>
                  <a:lnTo>
                    <a:pt x="3" y="1115"/>
                  </a:lnTo>
                  <a:lnTo>
                    <a:pt x="1938" y="0"/>
                  </a:lnTo>
                  <a:lnTo>
                    <a:pt x="1943" y="3"/>
                  </a:lnTo>
                  <a:lnTo>
                    <a:pt x="3876" y="1118"/>
                  </a:lnTo>
                  <a:lnTo>
                    <a:pt x="3876" y="3355"/>
                  </a:lnTo>
                  <a:lnTo>
                    <a:pt x="3871" y="3358"/>
                  </a:lnTo>
                  <a:lnTo>
                    <a:pt x="1938" y="4475"/>
                  </a:lnTo>
                  <a:close/>
                  <a:moveTo>
                    <a:pt x="17" y="3346"/>
                  </a:moveTo>
                  <a:lnTo>
                    <a:pt x="1938" y="4456"/>
                  </a:lnTo>
                  <a:lnTo>
                    <a:pt x="3859" y="3346"/>
                  </a:lnTo>
                  <a:lnTo>
                    <a:pt x="3859" y="1130"/>
                  </a:lnTo>
                  <a:lnTo>
                    <a:pt x="1938" y="19"/>
                  </a:lnTo>
                  <a:lnTo>
                    <a:pt x="17" y="1130"/>
                  </a:lnTo>
                  <a:lnTo>
                    <a:pt x="17" y="334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2" name="Freeform 101"/>
            <p:cNvSpPr>
              <a:spLocks noEditPoints="1"/>
            </p:cNvSpPr>
            <p:nvPr/>
          </p:nvSpPr>
          <p:spPr bwMode="auto">
            <a:xfrm>
              <a:off x="12190" y="3581"/>
              <a:ext cx="3876" cy="4475"/>
            </a:xfrm>
            <a:custGeom>
              <a:avLst/>
              <a:gdLst>
                <a:gd name="T0" fmla="*/ 1938 w 3876"/>
                <a:gd name="T1" fmla="*/ 4475 h 4475"/>
                <a:gd name="T2" fmla="*/ 1933 w 3876"/>
                <a:gd name="T3" fmla="*/ 4473 h 4475"/>
                <a:gd name="T4" fmla="*/ 0 w 3876"/>
                <a:gd name="T5" fmla="*/ 3355 h 4475"/>
                <a:gd name="T6" fmla="*/ 0 w 3876"/>
                <a:gd name="T7" fmla="*/ 1118 h 4475"/>
                <a:gd name="T8" fmla="*/ 5 w 3876"/>
                <a:gd name="T9" fmla="*/ 1115 h 4475"/>
                <a:gd name="T10" fmla="*/ 1938 w 3876"/>
                <a:gd name="T11" fmla="*/ 0 h 4475"/>
                <a:gd name="T12" fmla="*/ 1943 w 3876"/>
                <a:gd name="T13" fmla="*/ 3 h 4475"/>
                <a:gd name="T14" fmla="*/ 3876 w 3876"/>
                <a:gd name="T15" fmla="*/ 1118 h 4475"/>
                <a:gd name="T16" fmla="*/ 3876 w 3876"/>
                <a:gd name="T17" fmla="*/ 3355 h 4475"/>
                <a:gd name="T18" fmla="*/ 3871 w 3876"/>
                <a:gd name="T19" fmla="*/ 3358 h 4475"/>
                <a:gd name="T20" fmla="*/ 1938 w 3876"/>
                <a:gd name="T21" fmla="*/ 4475 h 4475"/>
                <a:gd name="T22" fmla="*/ 17 w 3876"/>
                <a:gd name="T23" fmla="*/ 3346 h 4475"/>
                <a:gd name="T24" fmla="*/ 1938 w 3876"/>
                <a:gd name="T25" fmla="*/ 4456 h 4475"/>
                <a:gd name="T26" fmla="*/ 3859 w 3876"/>
                <a:gd name="T27" fmla="*/ 3346 h 4475"/>
                <a:gd name="T28" fmla="*/ 3859 w 3876"/>
                <a:gd name="T29" fmla="*/ 1130 h 4475"/>
                <a:gd name="T30" fmla="*/ 1938 w 3876"/>
                <a:gd name="T31" fmla="*/ 19 h 4475"/>
                <a:gd name="T32" fmla="*/ 17 w 3876"/>
                <a:gd name="T33" fmla="*/ 1130 h 4475"/>
                <a:gd name="T34" fmla="*/ 17 w 3876"/>
                <a:gd name="T35" fmla="*/ 3346 h 44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876" h="4475">
                  <a:moveTo>
                    <a:pt x="1938" y="4475"/>
                  </a:moveTo>
                  <a:lnTo>
                    <a:pt x="1933" y="4473"/>
                  </a:lnTo>
                  <a:lnTo>
                    <a:pt x="0" y="3355"/>
                  </a:lnTo>
                  <a:lnTo>
                    <a:pt x="0" y="1118"/>
                  </a:lnTo>
                  <a:lnTo>
                    <a:pt x="5" y="1115"/>
                  </a:lnTo>
                  <a:lnTo>
                    <a:pt x="1938" y="0"/>
                  </a:lnTo>
                  <a:lnTo>
                    <a:pt x="1943" y="3"/>
                  </a:lnTo>
                  <a:lnTo>
                    <a:pt x="3876" y="1118"/>
                  </a:lnTo>
                  <a:lnTo>
                    <a:pt x="3876" y="3355"/>
                  </a:lnTo>
                  <a:lnTo>
                    <a:pt x="3871" y="3358"/>
                  </a:lnTo>
                  <a:lnTo>
                    <a:pt x="1938" y="4475"/>
                  </a:lnTo>
                  <a:close/>
                  <a:moveTo>
                    <a:pt x="17" y="3346"/>
                  </a:moveTo>
                  <a:lnTo>
                    <a:pt x="1938" y="4456"/>
                  </a:lnTo>
                  <a:lnTo>
                    <a:pt x="3859" y="3346"/>
                  </a:lnTo>
                  <a:lnTo>
                    <a:pt x="3859" y="1130"/>
                  </a:lnTo>
                  <a:lnTo>
                    <a:pt x="1938" y="19"/>
                  </a:lnTo>
                  <a:lnTo>
                    <a:pt x="17" y="1130"/>
                  </a:lnTo>
                  <a:lnTo>
                    <a:pt x="17" y="334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3" name="Freeform 102"/>
            <p:cNvSpPr>
              <a:spLocks noEditPoints="1"/>
            </p:cNvSpPr>
            <p:nvPr/>
          </p:nvSpPr>
          <p:spPr bwMode="auto">
            <a:xfrm>
              <a:off x="2541" y="6922"/>
              <a:ext cx="3876" cy="4475"/>
            </a:xfrm>
            <a:custGeom>
              <a:avLst/>
              <a:gdLst>
                <a:gd name="T0" fmla="*/ 1938 w 3876"/>
                <a:gd name="T1" fmla="*/ 4475 h 4475"/>
                <a:gd name="T2" fmla="*/ 1936 w 3876"/>
                <a:gd name="T3" fmla="*/ 4473 h 4475"/>
                <a:gd name="T4" fmla="*/ 0 w 3876"/>
                <a:gd name="T5" fmla="*/ 3358 h 4475"/>
                <a:gd name="T6" fmla="*/ 0 w 3876"/>
                <a:gd name="T7" fmla="*/ 1120 h 4475"/>
                <a:gd name="T8" fmla="*/ 5 w 3876"/>
                <a:gd name="T9" fmla="*/ 1118 h 4475"/>
                <a:gd name="T10" fmla="*/ 1938 w 3876"/>
                <a:gd name="T11" fmla="*/ 0 h 4475"/>
                <a:gd name="T12" fmla="*/ 1943 w 3876"/>
                <a:gd name="T13" fmla="*/ 3 h 4475"/>
                <a:gd name="T14" fmla="*/ 3876 w 3876"/>
                <a:gd name="T15" fmla="*/ 1120 h 4475"/>
                <a:gd name="T16" fmla="*/ 3876 w 3876"/>
                <a:gd name="T17" fmla="*/ 3358 h 4475"/>
                <a:gd name="T18" fmla="*/ 3874 w 3876"/>
                <a:gd name="T19" fmla="*/ 3360 h 4475"/>
                <a:gd name="T20" fmla="*/ 1938 w 3876"/>
                <a:gd name="T21" fmla="*/ 4475 h 4475"/>
                <a:gd name="T22" fmla="*/ 17 w 3876"/>
                <a:gd name="T23" fmla="*/ 3346 h 4475"/>
                <a:gd name="T24" fmla="*/ 1938 w 3876"/>
                <a:gd name="T25" fmla="*/ 4456 h 4475"/>
                <a:gd name="T26" fmla="*/ 3859 w 3876"/>
                <a:gd name="T27" fmla="*/ 3346 h 4475"/>
                <a:gd name="T28" fmla="*/ 3859 w 3876"/>
                <a:gd name="T29" fmla="*/ 1130 h 4475"/>
                <a:gd name="T30" fmla="*/ 1938 w 3876"/>
                <a:gd name="T31" fmla="*/ 19 h 4475"/>
                <a:gd name="T32" fmla="*/ 17 w 3876"/>
                <a:gd name="T33" fmla="*/ 1130 h 4475"/>
                <a:gd name="T34" fmla="*/ 17 w 3876"/>
                <a:gd name="T35" fmla="*/ 3346 h 44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876" h="4475">
                  <a:moveTo>
                    <a:pt x="1938" y="4475"/>
                  </a:moveTo>
                  <a:lnTo>
                    <a:pt x="1936" y="4473"/>
                  </a:lnTo>
                  <a:lnTo>
                    <a:pt x="0" y="3358"/>
                  </a:lnTo>
                  <a:lnTo>
                    <a:pt x="0" y="1120"/>
                  </a:lnTo>
                  <a:lnTo>
                    <a:pt x="5" y="1118"/>
                  </a:lnTo>
                  <a:lnTo>
                    <a:pt x="1938" y="0"/>
                  </a:lnTo>
                  <a:lnTo>
                    <a:pt x="1943" y="3"/>
                  </a:lnTo>
                  <a:lnTo>
                    <a:pt x="3876" y="1120"/>
                  </a:lnTo>
                  <a:lnTo>
                    <a:pt x="3876" y="3358"/>
                  </a:lnTo>
                  <a:lnTo>
                    <a:pt x="3874" y="3360"/>
                  </a:lnTo>
                  <a:lnTo>
                    <a:pt x="1938" y="4475"/>
                  </a:lnTo>
                  <a:close/>
                  <a:moveTo>
                    <a:pt x="17" y="3346"/>
                  </a:moveTo>
                  <a:lnTo>
                    <a:pt x="1938" y="4456"/>
                  </a:lnTo>
                  <a:lnTo>
                    <a:pt x="3859" y="3346"/>
                  </a:lnTo>
                  <a:lnTo>
                    <a:pt x="3859" y="1130"/>
                  </a:lnTo>
                  <a:lnTo>
                    <a:pt x="1938" y="19"/>
                  </a:lnTo>
                  <a:lnTo>
                    <a:pt x="17" y="1130"/>
                  </a:lnTo>
                  <a:lnTo>
                    <a:pt x="17" y="334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4" name="Freeform 103"/>
            <p:cNvSpPr>
              <a:spLocks noEditPoints="1"/>
            </p:cNvSpPr>
            <p:nvPr/>
          </p:nvSpPr>
          <p:spPr bwMode="auto">
            <a:xfrm>
              <a:off x="6400" y="6922"/>
              <a:ext cx="3876" cy="4475"/>
            </a:xfrm>
            <a:custGeom>
              <a:avLst/>
              <a:gdLst>
                <a:gd name="T0" fmla="*/ 1938 w 3876"/>
                <a:gd name="T1" fmla="*/ 4475 h 4475"/>
                <a:gd name="T2" fmla="*/ 1934 w 3876"/>
                <a:gd name="T3" fmla="*/ 4473 h 4475"/>
                <a:gd name="T4" fmla="*/ 0 w 3876"/>
                <a:gd name="T5" fmla="*/ 3358 h 4475"/>
                <a:gd name="T6" fmla="*/ 0 w 3876"/>
                <a:gd name="T7" fmla="*/ 1120 h 4475"/>
                <a:gd name="T8" fmla="*/ 5 w 3876"/>
                <a:gd name="T9" fmla="*/ 1118 h 4475"/>
                <a:gd name="T10" fmla="*/ 1938 w 3876"/>
                <a:gd name="T11" fmla="*/ 0 h 4475"/>
                <a:gd name="T12" fmla="*/ 1943 w 3876"/>
                <a:gd name="T13" fmla="*/ 3 h 4475"/>
                <a:gd name="T14" fmla="*/ 3876 w 3876"/>
                <a:gd name="T15" fmla="*/ 1120 h 4475"/>
                <a:gd name="T16" fmla="*/ 3876 w 3876"/>
                <a:gd name="T17" fmla="*/ 3358 h 4475"/>
                <a:gd name="T18" fmla="*/ 3874 w 3876"/>
                <a:gd name="T19" fmla="*/ 3360 h 4475"/>
                <a:gd name="T20" fmla="*/ 1938 w 3876"/>
                <a:gd name="T21" fmla="*/ 4475 h 4475"/>
                <a:gd name="T22" fmla="*/ 17 w 3876"/>
                <a:gd name="T23" fmla="*/ 3346 h 4475"/>
                <a:gd name="T24" fmla="*/ 1938 w 3876"/>
                <a:gd name="T25" fmla="*/ 4456 h 4475"/>
                <a:gd name="T26" fmla="*/ 3860 w 3876"/>
                <a:gd name="T27" fmla="*/ 3346 h 4475"/>
                <a:gd name="T28" fmla="*/ 3860 w 3876"/>
                <a:gd name="T29" fmla="*/ 1130 h 4475"/>
                <a:gd name="T30" fmla="*/ 1938 w 3876"/>
                <a:gd name="T31" fmla="*/ 19 h 4475"/>
                <a:gd name="T32" fmla="*/ 17 w 3876"/>
                <a:gd name="T33" fmla="*/ 1130 h 4475"/>
                <a:gd name="T34" fmla="*/ 17 w 3876"/>
                <a:gd name="T35" fmla="*/ 3346 h 44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876" h="4475">
                  <a:moveTo>
                    <a:pt x="1938" y="4475"/>
                  </a:moveTo>
                  <a:lnTo>
                    <a:pt x="1934" y="4473"/>
                  </a:lnTo>
                  <a:lnTo>
                    <a:pt x="0" y="3358"/>
                  </a:lnTo>
                  <a:lnTo>
                    <a:pt x="0" y="1120"/>
                  </a:lnTo>
                  <a:lnTo>
                    <a:pt x="5" y="1118"/>
                  </a:lnTo>
                  <a:lnTo>
                    <a:pt x="1938" y="0"/>
                  </a:lnTo>
                  <a:lnTo>
                    <a:pt x="1943" y="3"/>
                  </a:lnTo>
                  <a:lnTo>
                    <a:pt x="3876" y="1120"/>
                  </a:lnTo>
                  <a:lnTo>
                    <a:pt x="3876" y="3358"/>
                  </a:lnTo>
                  <a:lnTo>
                    <a:pt x="3874" y="3360"/>
                  </a:lnTo>
                  <a:lnTo>
                    <a:pt x="1938" y="4475"/>
                  </a:lnTo>
                  <a:close/>
                  <a:moveTo>
                    <a:pt x="17" y="3346"/>
                  </a:moveTo>
                  <a:lnTo>
                    <a:pt x="1938" y="4456"/>
                  </a:lnTo>
                  <a:lnTo>
                    <a:pt x="3860" y="3346"/>
                  </a:lnTo>
                  <a:lnTo>
                    <a:pt x="3860" y="1130"/>
                  </a:lnTo>
                  <a:lnTo>
                    <a:pt x="1938" y="19"/>
                  </a:lnTo>
                  <a:lnTo>
                    <a:pt x="17" y="1130"/>
                  </a:lnTo>
                  <a:lnTo>
                    <a:pt x="17" y="334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5" name="Freeform 104"/>
            <p:cNvSpPr>
              <a:spLocks noEditPoints="1"/>
            </p:cNvSpPr>
            <p:nvPr/>
          </p:nvSpPr>
          <p:spPr bwMode="auto">
            <a:xfrm>
              <a:off x="10260" y="6922"/>
              <a:ext cx="3875" cy="4475"/>
            </a:xfrm>
            <a:custGeom>
              <a:avLst/>
              <a:gdLst>
                <a:gd name="T0" fmla="*/ 1937 w 3875"/>
                <a:gd name="T1" fmla="*/ 4475 h 4475"/>
                <a:gd name="T2" fmla="*/ 1935 w 3875"/>
                <a:gd name="T3" fmla="*/ 4473 h 4475"/>
                <a:gd name="T4" fmla="*/ 0 w 3875"/>
                <a:gd name="T5" fmla="*/ 3358 h 4475"/>
                <a:gd name="T6" fmla="*/ 0 w 3875"/>
                <a:gd name="T7" fmla="*/ 1120 h 4475"/>
                <a:gd name="T8" fmla="*/ 4 w 3875"/>
                <a:gd name="T9" fmla="*/ 1118 h 4475"/>
                <a:gd name="T10" fmla="*/ 1937 w 3875"/>
                <a:gd name="T11" fmla="*/ 0 h 4475"/>
                <a:gd name="T12" fmla="*/ 1942 w 3875"/>
                <a:gd name="T13" fmla="*/ 3 h 4475"/>
                <a:gd name="T14" fmla="*/ 3875 w 3875"/>
                <a:gd name="T15" fmla="*/ 1120 h 4475"/>
                <a:gd name="T16" fmla="*/ 3875 w 3875"/>
                <a:gd name="T17" fmla="*/ 3358 h 4475"/>
                <a:gd name="T18" fmla="*/ 3873 w 3875"/>
                <a:gd name="T19" fmla="*/ 3360 h 4475"/>
                <a:gd name="T20" fmla="*/ 1937 w 3875"/>
                <a:gd name="T21" fmla="*/ 4475 h 4475"/>
                <a:gd name="T22" fmla="*/ 16 w 3875"/>
                <a:gd name="T23" fmla="*/ 3346 h 4475"/>
                <a:gd name="T24" fmla="*/ 1937 w 3875"/>
                <a:gd name="T25" fmla="*/ 4456 h 4475"/>
                <a:gd name="T26" fmla="*/ 3859 w 3875"/>
                <a:gd name="T27" fmla="*/ 3346 h 4475"/>
                <a:gd name="T28" fmla="*/ 3859 w 3875"/>
                <a:gd name="T29" fmla="*/ 1130 h 4475"/>
                <a:gd name="T30" fmla="*/ 1937 w 3875"/>
                <a:gd name="T31" fmla="*/ 19 h 4475"/>
                <a:gd name="T32" fmla="*/ 16 w 3875"/>
                <a:gd name="T33" fmla="*/ 1130 h 4475"/>
                <a:gd name="T34" fmla="*/ 16 w 3875"/>
                <a:gd name="T35" fmla="*/ 3346 h 44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875" h="4475">
                  <a:moveTo>
                    <a:pt x="1937" y="4475"/>
                  </a:moveTo>
                  <a:lnTo>
                    <a:pt x="1935" y="4473"/>
                  </a:lnTo>
                  <a:lnTo>
                    <a:pt x="0" y="3358"/>
                  </a:lnTo>
                  <a:lnTo>
                    <a:pt x="0" y="1120"/>
                  </a:lnTo>
                  <a:lnTo>
                    <a:pt x="4" y="1118"/>
                  </a:lnTo>
                  <a:lnTo>
                    <a:pt x="1937" y="0"/>
                  </a:lnTo>
                  <a:lnTo>
                    <a:pt x="1942" y="3"/>
                  </a:lnTo>
                  <a:lnTo>
                    <a:pt x="3875" y="1120"/>
                  </a:lnTo>
                  <a:lnTo>
                    <a:pt x="3875" y="3358"/>
                  </a:lnTo>
                  <a:lnTo>
                    <a:pt x="3873" y="3360"/>
                  </a:lnTo>
                  <a:lnTo>
                    <a:pt x="1937" y="4475"/>
                  </a:lnTo>
                  <a:close/>
                  <a:moveTo>
                    <a:pt x="16" y="3346"/>
                  </a:moveTo>
                  <a:lnTo>
                    <a:pt x="1937" y="4456"/>
                  </a:lnTo>
                  <a:lnTo>
                    <a:pt x="3859" y="3346"/>
                  </a:lnTo>
                  <a:lnTo>
                    <a:pt x="3859" y="1130"/>
                  </a:lnTo>
                  <a:lnTo>
                    <a:pt x="1937" y="19"/>
                  </a:lnTo>
                  <a:lnTo>
                    <a:pt x="16" y="1130"/>
                  </a:lnTo>
                  <a:lnTo>
                    <a:pt x="16" y="334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6" name="Freeform 105"/>
            <p:cNvSpPr>
              <a:spLocks noEditPoints="1"/>
            </p:cNvSpPr>
            <p:nvPr/>
          </p:nvSpPr>
          <p:spPr bwMode="auto">
            <a:xfrm>
              <a:off x="14119" y="6922"/>
              <a:ext cx="3875" cy="4475"/>
            </a:xfrm>
            <a:custGeom>
              <a:avLst/>
              <a:gdLst>
                <a:gd name="T0" fmla="*/ 1937 w 3875"/>
                <a:gd name="T1" fmla="*/ 4475 h 4475"/>
                <a:gd name="T2" fmla="*/ 1933 w 3875"/>
                <a:gd name="T3" fmla="*/ 4473 h 4475"/>
                <a:gd name="T4" fmla="*/ 0 w 3875"/>
                <a:gd name="T5" fmla="*/ 3358 h 4475"/>
                <a:gd name="T6" fmla="*/ 0 w 3875"/>
                <a:gd name="T7" fmla="*/ 1120 h 4475"/>
                <a:gd name="T8" fmla="*/ 4 w 3875"/>
                <a:gd name="T9" fmla="*/ 1118 h 4475"/>
                <a:gd name="T10" fmla="*/ 1937 w 3875"/>
                <a:gd name="T11" fmla="*/ 0 h 4475"/>
                <a:gd name="T12" fmla="*/ 1942 w 3875"/>
                <a:gd name="T13" fmla="*/ 3 h 4475"/>
                <a:gd name="T14" fmla="*/ 3875 w 3875"/>
                <a:gd name="T15" fmla="*/ 1120 h 4475"/>
                <a:gd name="T16" fmla="*/ 3875 w 3875"/>
                <a:gd name="T17" fmla="*/ 3358 h 4475"/>
                <a:gd name="T18" fmla="*/ 3873 w 3875"/>
                <a:gd name="T19" fmla="*/ 3360 h 4475"/>
                <a:gd name="T20" fmla="*/ 1937 w 3875"/>
                <a:gd name="T21" fmla="*/ 4475 h 4475"/>
                <a:gd name="T22" fmla="*/ 16 w 3875"/>
                <a:gd name="T23" fmla="*/ 3346 h 4475"/>
                <a:gd name="T24" fmla="*/ 1937 w 3875"/>
                <a:gd name="T25" fmla="*/ 4456 h 4475"/>
                <a:gd name="T26" fmla="*/ 3859 w 3875"/>
                <a:gd name="T27" fmla="*/ 3346 h 4475"/>
                <a:gd name="T28" fmla="*/ 3859 w 3875"/>
                <a:gd name="T29" fmla="*/ 1130 h 4475"/>
                <a:gd name="T30" fmla="*/ 1937 w 3875"/>
                <a:gd name="T31" fmla="*/ 19 h 4475"/>
                <a:gd name="T32" fmla="*/ 16 w 3875"/>
                <a:gd name="T33" fmla="*/ 1130 h 4475"/>
                <a:gd name="T34" fmla="*/ 16 w 3875"/>
                <a:gd name="T35" fmla="*/ 3346 h 44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875" h="4475">
                  <a:moveTo>
                    <a:pt x="1937" y="4475"/>
                  </a:moveTo>
                  <a:lnTo>
                    <a:pt x="1933" y="4473"/>
                  </a:lnTo>
                  <a:lnTo>
                    <a:pt x="0" y="3358"/>
                  </a:lnTo>
                  <a:lnTo>
                    <a:pt x="0" y="1120"/>
                  </a:lnTo>
                  <a:lnTo>
                    <a:pt x="4" y="1118"/>
                  </a:lnTo>
                  <a:lnTo>
                    <a:pt x="1937" y="0"/>
                  </a:lnTo>
                  <a:lnTo>
                    <a:pt x="1942" y="3"/>
                  </a:lnTo>
                  <a:lnTo>
                    <a:pt x="3875" y="1120"/>
                  </a:lnTo>
                  <a:lnTo>
                    <a:pt x="3875" y="3358"/>
                  </a:lnTo>
                  <a:lnTo>
                    <a:pt x="3873" y="3360"/>
                  </a:lnTo>
                  <a:lnTo>
                    <a:pt x="1937" y="4475"/>
                  </a:lnTo>
                  <a:close/>
                  <a:moveTo>
                    <a:pt x="16" y="3346"/>
                  </a:moveTo>
                  <a:lnTo>
                    <a:pt x="1937" y="4456"/>
                  </a:lnTo>
                  <a:lnTo>
                    <a:pt x="3859" y="3346"/>
                  </a:lnTo>
                  <a:lnTo>
                    <a:pt x="3859" y="1130"/>
                  </a:lnTo>
                  <a:lnTo>
                    <a:pt x="1937" y="19"/>
                  </a:lnTo>
                  <a:lnTo>
                    <a:pt x="16" y="1130"/>
                  </a:lnTo>
                  <a:lnTo>
                    <a:pt x="16" y="334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7" name="Freeform 106"/>
            <p:cNvSpPr>
              <a:spLocks/>
            </p:cNvSpPr>
            <p:nvPr/>
          </p:nvSpPr>
          <p:spPr bwMode="auto">
            <a:xfrm>
              <a:off x="17978" y="7763"/>
              <a:ext cx="482" cy="2793"/>
            </a:xfrm>
            <a:custGeom>
              <a:avLst/>
              <a:gdLst>
                <a:gd name="T0" fmla="*/ 482 w 482"/>
                <a:gd name="T1" fmla="*/ 2774 h 2793"/>
                <a:gd name="T2" fmla="*/ 16 w 482"/>
                <a:gd name="T3" fmla="*/ 2505 h 2793"/>
                <a:gd name="T4" fmla="*/ 16 w 482"/>
                <a:gd name="T5" fmla="*/ 289 h 2793"/>
                <a:gd name="T6" fmla="*/ 482 w 482"/>
                <a:gd name="T7" fmla="*/ 19 h 2793"/>
                <a:gd name="T8" fmla="*/ 482 w 482"/>
                <a:gd name="T9" fmla="*/ 0 h 2793"/>
                <a:gd name="T10" fmla="*/ 4 w 482"/>
                <a:gd name="T11" fmla="*/ 277 h 2793"/>
                <a:gd name="T12" fmla="*/ 0 w 482"/>
                <a:gd name="T13" fmla="*/ 279 h 2793"/>
                <a:gd name="T14" fmla="*/ 0 w 482"/>
                <a:gd name="T15" fmla="*/ 2517 h 2793"/>
                <a:gd name="T16" fmla="*/ 482 w 482"/>
                <a:gd name="T17" fmla="*/ 2793 h 2793"/>
                <a:gd name="T18" fmla="*/ 482 w 482"/>
                <a:gd name="T19" fmla="*/ 2774 h 27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82" h="2793">
                  <a:moveTo>
                    <a:pt x="482" y="2774"/>
                  </a:moveTo>
                  <a:lnTo>
                    <a:pt x="16" y="2505"/>
                  </a:lnTo>
                  <a:lnTo>
                    <a:pt x="16" y="289"/>
                  </a:lnTo>
                  <a:lnTo>
                    <a:pt x="482" y="19"/>
                  </a:lnTo>
                  <a:lnTo>
                    <a:pt x="482" y="0"/>
                  </a:lnTo>
                  <a:lnTo>
                    <a:pt x="4" y="277"/>
                  </a:lnTo>
                  <a:lnTo>
                    <a:pt x="0" y="279"/>
                  </a:lnTo>
                  <a:lnTo>
                    <a:pt x="0" y="2517"/>
                  </a:lnTo>
                  <a:lnTo>
                    <a:pt x="482" y="2793"/>
                  </a:lnTo>
                  <a:lnTo>
                    <a:pt x="482" y="277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8" name="Freeform 107"/>
            <p:cNvSpPr>
              <a:spLocks noEditPoints="1"/>
            </p:cNvSpPr>
            <p:nvPr/>
          </p:nvSpPr>
          <p:spPr bwMode="auto">
            <a:xfrm>
              <a:off x="8331" y="10263"/>
              <a:ext cx="3876" cy="4475"/>
            </a:xfrm>
            <a:custGeom>
              <a:avLst/>
              <a:gdLst>
                <a:gd name="T0" fmla="*/ 1938 w 3876"/>
                <a:gd name="T1" fmla="*/ 4475 h 4475"/>
                <a:gd name="T2" fmla="*/ 1933 w 3876"/>
                <a:gd name="T3" fmla="*/ 4473 h 4475"/>
                <a:gd name="T4" fmla="*/ 0 w 3876"/>
                <a:gd name="T5" fmla="*/ 3358 h 4475"/>
                <a:gd name="T6" fmla="*/ 0 w 3876"/>
                <a:gd name="T7" fmla="*/ 1120 h 4475"/>
                <a:gd name="T8" fmla="*/ 3 w 3876"/>
                <a:gd name="T9" fmla="*/ 1118 h 4475"/>
                <a:gd name="T10" fmla="*/ 1938 w 3876"/>
                <a:gd name="T11" fmla="*/ 0 h 4475"/>
                <a:gd name="T12" fmla="*/ 1943 w 3876"/>
                <a:gd name="T13" fmla="*/ 3 h 4475"/>
                <a:gd name="T14" fmla="*/ 3876 w 3876"/>
                <a:gd name="T15" fmla="*/ 1120 h 4475"/>
                <a:gd name="T16" fmla="*/ 3876 w 3876"/>
                <a:gd name="T17" fmla="*/ 3358 h 4475"/>
                <a:gd name="T18" fmla="*/ 3871 w 3876"/>
                <a:gd name="T19" fmla="*/ 3360 h 4475"/>
                <a:gd name="T20" fmla="*/ 1938 w 3876"/>
                <a:gd name="T21" fmla="*/ 4475 h 4475"/>
                <a:gd name="T22" fmla="*/ 17 w 3876"/>
                <a:gd name="T23" fmla="*/ 3348 h 4475"/>
                <a:gd name="T24" fmla="*/ 1938 w 3876"/>
                <a:gd name="T25" fmla="*/ 4456 h 4475"/>
                <a:gd name="T26" fmla="*/ 3859 w 3876"/>
                <a:gd name="T27" fmla="*/ 3348 h 4475"/>
                <a:gd name="T28" fmla="*/ 3859 w 3876"/>
                <a:gd name="T29" fmla="*/ 1130 h 4475"/>
                <a:gd name="T30" fmla="*/ 1938 w 3876"/>
                <a:gd name="T31" fmla="*/ 21 h 4475"/>
                <a:gd name="T32" fmla="*/ 17 w 3876"/>
                <a:gd name="T33" fmla="*/ 1130 h 4475"/>
                <a:gd name="T34" fmla="*/ 17 w 3876"/>
                <a:gd name="T35" fmla="*/ 3348 h 44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876" h="4475">
                  <a:moveTo>
                    <a:pt x="1938" y="4475"/>
                  </a:moveTo>
                  <a:lnTo>
                    <a:pt x="1933" y="4473"/>
                  </a:lnTo>
                  <a:lnTo>
                    <a:pt x="0" y="3358"/>
                  </a:lnTo>
                  <a:lnTo>
                    <a:pt x="0" y="1120"/>
                  </a:lnTo>
                  <a:lnTo>
                    <a:pt x="3" y="1118"/>
                  </a:lnTo>
                  <a:lnTo>
                    <a:pt x="1938" y="0"/>
                  </a:lnTo>
                  <a:lnTo>
                    <a:pt x="1943" y="3"/>
                  </a:lnTo>
                  <a:lnTo>
                    <a:pt x="3876" y="1120"/>
                  </a:lnTo>
                  <a:lnTo>
                    <a:pt x="3876" y="3358"/>
                  </a:lnTo>
                  <a:lnTo>
                    <a:pt x="3871" y="3360"/>
                  </a:lnTo>
                  <a:lnTo>
                    <a:pt x="1938" y="4475"/>
                  </a:lnTo>
                  <a:close/>
                  <a:moveTo>
                    <a:pt x="17" y="3348"/>
                  </a:moveTo>
                  <a:lnTo>
                    <a:pt x="1938" y="4456"/>
                  </a:lnTo>
                  <a:lnTo>
                    <a:pt x="3859" y="3348"/>
                  </a:lnTo>
                  <a:lnTo>
                    <a:pt x="3859" y="1130"/>
                  </a:lnTo>
                  <a:lnTo>
                    <a:pt x="1938" y="21"/>
                  </a:lnTo>
                  <a:lnTo>
                    <a:pt x="17" y="1130"/>
                  </a:lnTo>
                  <a:lnTo>
                    <a:pt x="17" y="334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9" name="Freeform 108"/>
            <p:cNvSpPr>
              <a:spLocks noEditPoints="1"/>
            </p:cNvSpPr>
            <p:nvPr/>
          </p:nvSpPr>
          <p:spPr bwMode="auto">
            <a:xfrm>
              <a:off x="12190" y="10263"/>
              <a:ext cx="3876" cy="4475"/>
            </a:xfrm>
            <a:custGeom>
              <a:avLst/>
              <a:gdLst>
                <a:gd name="T0" fmla="*/ 1938 w 3876"/>
                <a:gd name="T1" fmla="*/ 4475 h 4475"/>
                <a:gd name="T2" fmla="*/ 1933 w 3876"/>
                <a:gd name="T3" fmla="*/ 4473 h 4475"/>
                <a:gd name="T4" fmla="*/ 0 w 3876"/>
                <a:gd name="T5" fmla="*/ 3358 h 4475"/>
                <a:gd name="T6" fmla="*/ 0 w 3876"/>
                <a:gd name="T7" fmla="*/ 1120 h 4475"/>
                <a:gd name="T8" fmla="*/ 5 w 3876"/>
                <a:gd name="T9" fmla="*/ 1118 h 4475"/>
                <a:gd name="T10" fmla="*/ 1938 w 3876"/>
                <a:gd name="T11" fmla="*/ 0 h 4475"/>
                <a:gd name="T12" fmla="*/ 1943 w 3876"/>
                <a:gd name="T13" fmla="*/ 3 h 4475"/>
                <a:gd name="T14" fmla="*/ 3876 w 3876"/>
                <a:gd name="T15" fmla="*/ 1120 h 4475"/>
                <a:gd name="T16" fmla="*/ 3876 w 3876"/>
                <a:gd name="T17" fmla="*/ 3358 h 4475"/>
                <a:gd name="T18" fmla="*/ 3871 w 3876"/>
                <a:gd name="T19" fmla="*/ 3360 h 4475"/>
                <a:gd name="T20" fmla="*/ 1938 w 3876"/>
                <a:gd name="T21" fmla="*/ 4475 h 4475"/>
                <a:gd name="T22" fmla="*/ 17 w 3876"/>
                <a:gd name="T23" fmla="*/ 3348 h 4475"/>
                <a:gd name="T24" fmla="*/ 1938 w 3876"/>
                <a:gd name="T25" fmla="*/ 4456 h 4475"/>
                <a:gd name="T26" fmla="*/ 3859 w 3876"/>
                <a:gd name="T27" fmla="*/ 3348 h 4475"/>
                <a:gd name="T28" fmla="*/ 3859 w 3876"/>
                <a:gd name="T29" fmla="*/ 1130 h 4475"/>
                <a:gd name="T30" fmla="*/ 1938 w 3876"/>
                <a:gd name="T31" fmla="*/ 21 h 4475"/>
                <a:gd name="T32" fmla="*/ 17 w 3876"/>
                <a:gd name="T33" fmla="*/ 1130 h 4475"/>
                <a:gd name="T34" fmla="*/ 17 w 3876"/>
                <a:gd name="T35" fmla="*/ 3348 h 44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876" h="4475">
                  <a:moveTo>
                    <a:pt x="1938" y="4475"/>
                  </a:moveTo>
                  <a:lnTo>
                    <a:pt x="1933" y="4473"/>
                  </a:lnTo>
                  <a:lnTo>
                    <a:pt x="0" y="3358"/>
                  </a:lnTo>
                  <a:lnTo>
                    <a:pt x="0" y="1120"/>
                  </a:lnTo>
                  <a:lnTo>
                    <a:pt x="5" y="1118"/>
                  </a:lnTo>
                  <a:lnTo>
                    <a:pt x="1938" y="0"/>
                  </a:lnTo>
                  <a:lnTo>
                    <a:pt x="1943" y="3"/>
                  </a:lnTo>
                  <a:lnTo>
                    <a:pt x="3876" y="1120"/>
                  </a:lnTo>
                  <a:lnTo>
                    <a:pt x="3876" y="3358"/>
                  </a:lnTo>
                  <a:lnTo>
                    <a:pt x="3871" y="3360"/>
                  </a:lnTo>
                  <a:lnTo>
                    <a:pt x="1938" y="4475"/>
                  </a:lnTo>
                  <a:close/>
                  <a:moveTo>
                    <a:pt x="17" y="3348"/>
                  </a:moveTo>
                  <a:lnTo>
                    <a:pt x="1938" y="4456"/>
                  </a:lnTo>
                  <a:lnTo>
                    <a:pt x="3859" y="3348"/>
                  </a:lnTo>
                  <a:lnTo>
                    <a:pt x="3859" y="1130"/>
                  </a:lnTo>
                  <a:lnTo>
                    <a:pt x="1938" y="21"/>
                  </a:lnTo>
                  <a:lnTo>
                    <a:pt x="17" y="1130"/>
                  </a:lnTo>
                  <a:lnTo>
                    <a:pt x="17" y="334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0" name="Freeform 109"/>
            <p:cNvSpPr>
              <a:spLocks/>
            </p:cNvSpPr>
            <p:nvPr/>
          </p:nvSpPr>
          <p:spPr bwMode="auto">
            <a:xfrm>
              <a:off x="16049" y="10263"/>
              <a:ext cx="2411" cy="4475"/>
            </a:xfrm>
            <a:custGeom>
              <a:avLst/>
              <a:gdLst>
                <a:gd name="T0" fmla="*/ 2411 w 2411"/>
                <a:gd name="T1" fmla="*/ 4182 h 4475"/>
                <a:gd name="T2" fmla="*/ 1938 w 2411"/>
                <a:gd name="T3" fmla="*/ 4456 h 4475"/>
                <a:gd name="T4" fmla="*/ 17 w 2411"/>
                <a:gd name="T5" fmla="*/ 3348 h 4475"/>
                <a:gd name="T6" fmla="*/ 17 w 2411"/>
                <a:gd name="T7" fmla="*/ 1130 h 4475"/>
                <a:gd name="T8" fmla="*/ 1938 w 2411"/>
                <a:gd name="T9" fmla="*/ 21 h 4475"/>
                <a:gd name="T10" fmla="*/ 2411 w 2411"/>
                <a:gd name="T11" fmla="*/ 293 h 4475"/>
                <a:gd name="T12" fmla="*/ 2411 w 2411"/>
                <a:gd name="T13" fmla="*/ 274 h 4475"/>
                <a:gd name="T14" fmla="*/ 1943 w 2411"/>
                <a:gd name="T15" fmla="*/ 3 h 4475"/>
                <a:gd name="T16" fmla="*/ 1938 w 2411"/>
                <a:gd name="T17" fmla="*/ 0 h 4475"/>
                <a:gd name="T18" fmla="*/ 3 w 2411"/>
                <a:gd name="T19" fmla="*/ 1118 h 4475"/>
                <a:gd name="T20" fmla="*/ 0 w 2411"/>
                <a:gd name="T21" fmla="*/ 1120 h 4475"/>
                <a:gd name="T22" fmla="*/ 0 w 2411"/>
                <a:gd name="T23" fmla="*/ 3358 h 4475"/>
                <a:gd name="T24" fmla="*/ 1933 w 2411"/>
                <a:gd name="T25" fmla="*/ 4473 h 4475"/>
                <a:gd name="T26" fmla="*/ 1938 w 2411"/>
                <a:gd name="T27" fmla="*/ 4475 h 4475"/>
                <a:gd name="T28" fmla="*/ 2411 w 2411"/>
                <a:gd name="T29" fmla="*/ 4201 h 4475"/>
                <a:gd name="T30" fmla="*/ 2411 w 2411"/>
                <a:gd name="T31" fmla="*/ 4182 h 44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411" h="4475">
                  <a:moveTo>
                    <a:pt x="2411" y="4182"/>
                  </a:moveTo>
                  <a:lnTo>
                    <a:pt x="1938" y="4456"/>
                  </a:lnTo>
                  <a:lnTo>
                    <a:pt x="17" y="3348"/>
                  </a:lnTo>
                  <a:lnTo>
                    <a:pt x="17" y="1130"/>
                  </a:lnTo>
                  <a:lnTo>
                    <a:pt x="1938" y="21"/>
                  </a:lnTo>
                  <a:lnTo>
                    <a:pt x="2411" y="293"/>
                  </a:lnTo>
                  <a:lnTo>
                    <a:pt x="2411" y="274"/>
                  </a:lnTo>
                  <a:lnTo>
                    <a:pt x="1943" y="3"/>
                  </a:lnTo>
                  <a:lnTo>
                    <a:pt x="1938" y="0"/>
                  </a:lnTo>
                  <a:lnTo>
                    <a:pt x="3" y="1118"/>
                  </a:lnTo>
                  <a:lnTo>
                    <a:pt x="0" y="1120"/>
                  </a:lnTo>
                  <a:lnTo>
                    <a:pt x="0" y="3358"/>
                  </a:lnTo>
                  <a:lnTo>
                    <a:pt x="1933" y="4473"/>
                  </a:lnTo>
                  <a:lnTo>
                    <a:pt x="1938" y="4475"/>
                  </a:lnTo>
                  <a:lnTo>
                    <a:pt x="2411" y="4201"/>
                  </a:lnTo>
                  <a:lnTo>
                    <a:pt x="2411" y="41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1" name="Freeform 110"/>
            <p:cNvSpPr>
              <a:spLocks noEditPoints="1"/>
            </p:cNvSpPr>
            <p:nvPr/>
          </p:nvSpPr>
          <p:spPr bwMode="auto">
            <a:xfrm>
              <a:off x="10260" y="13607"/>
              <a:ext cx="3875" cy="4472"/>
            </a:xfrm>
            <a:custGeom>
              <a:avLst/>
              <a:gdLst>
                <a:gd name="T0" fmla="*/ 1937 w 3875"/>
                <a:gd name="T1" fmla="*/ 4472 h 4472"/>
                <a:gd name="T2" fmla="*/ 1935 w 3875"/>
                <a:gd name="T3" fmla="*/ 4470 h 4472"/>
                <a:gd name="T4" fmla="*/ 0 w 3875"/>
                <a:gd name="T5" fmla="*/ 3355 h 4472"/>
                <a:gd name="T6" fmla="*/ 0 w 3875"/>
                <a:gd name="T7" fmla="*/ 1117 h 4472"/>
                <a:gd name="T8" fmla="*/ 4 w 3875"/>
                <a:gd name="T9" fmla="*/ 1115 h 4472"/>
                <a:gd name="T10" fmla="*/ 1937 w 3875"/>
                <a:gd name="T11" fmla="*/ 0 h 4472"/>
                <a:gd name="T12" fmla="*/ 1942 w 3875"/>
                <a:gd name="T13" fmla="*/ 2 h 4472"/>
                <a:gd name="T14" fmla="*/ 3875 w 3875"/>
                <a:gd name="T15" fmla="*/ 1117 h 4472"/>
                <a:gd name="T16" fmla="*/ 3875 w 3875"/>
                <a:gd name="T17" fmla="*/ 3355 h 4472"/>
                <a:gd name="T18" fmla="*/ 3873 w 3875"/>
                <a:gd name="T19" fmla="*/ 3357 h 4472"/>
                <a:gd name="T20" fmla="*/ 1937 w 3875"/>
                <a:gd name="T21" fmla="*/ 4472 h 4472"/>
                <a:gd name="T22" fmla="*/ 16 w 3875"/>
                <a:gd name="T23" fmla="*/ 3345 h 4472"/>
                <a:gd name="T24" fmla="*/ 1937 w 3875"/>
                <a:gd name="T25" fmla="*/ 4453 h 4472"/>
                <a:gd name="T26" fmla="*/ 3859 w 3875"/>
                <a:gd name="T27" fmla="*/ 3345 h 4472"/>
                <a:gd name="T28" fmla="*/ 3859 w 3875"/>
                <a:gd name="T29" fmla="*/ 1127 h 4472"/>
                <a:gd name="T30" fmla="*/ 1937 w 3875"/>
                <a:gd name="T31" fmla="*/ 18 h 4472"/>
                <a:gd name="T32" fmla="*/ 16 w 3875"/>
                <a:gd name="T33" fmla="*/ 1127 h 4472"/>
                <a:gd name="T34" fmla="*/ 16 w 3875"/>
                <a:gd name="T35" fmla="*/ 3345 h 44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875" h="4472">
                  <a:moveTo>
                    <a:pt x="1937" y="4472"/>
                  </a:moveTo>
                  <a:lnTo>
                    <a:pt x="1935" y="4470"/>
                  </a:lnTo>
                  <a:lnTo>
                    <a:pt x="0" y="3355"/>
                  </a:lnTo>
                  <a:lnTo>
                    <a:pt x="0" y="1117"/>
                  </a:lnTo>
                  <a:lnTo>
                    <a:pt x="4" y="1115"/>
                  </a:lnTo>
                  <a:lnTo>
                    <a:pt x="1937" y="0"/>
                  </a:lnTo>
                  <a:lnTo>
                    <a:pt x="1942" y="2"/>
                  </a:lnTo>
                  <a:lnTo>
                    <a:pt x="3875" y="1117"/>
                  </a:lnTo>
                  <a:lnTo>
                    <a:pt x="3875" y="3355"/>
                  </a:lnTo>
                  <a:lnTo>
                    <a:pt x="3873" y="3357"/>
                  </a:lnTo>
                  <a:lnTo>
                    <a:pt x="1937" y="4472"/>
                  </a:lnTo>
                  <a:close/>
                  <a:moveTo>
                    <a:pt x="16" y="3345"/>
                  </a:moveTo>
                  <a:lnTo>
                    <a:pt x="1937" y="4453"/>
                  </a:lnTo>
                  <a:lnTo>
                    <a:pt x="3859" y="3345"/>
                  </a:lnTo>
                  <a:lnTo>
                    <a:pt x="3859" y="1127"/>
                  </a:lnTo>
                  <a:lnTo>
                    <a:pt x="1937" y="18"/>
                  </a:lnTo>
                  <a:lnTo>
                    <a:pt x="16" y="1127"/>
                  </a:lnTo>
                  <a:lnTo>
                    <a:pt x="16" y="334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2" name="Freeform 111"/>
            <p:cNvSpPr>
              <a:spLocks noEditPoints="1"/>
            </p:cNvSpPr>
            <p:nvPr/>
          </p:nvSpPr>
          <p:spPr bwMode="auto">
            <a:xfrm>
              <a:off x="14119" y="13607"/>
              <a:ext cx="3875" cy="4472"/>
            </a:xfrm>
            <a:custGeom>
              <a:avLst/>
              <a:gdLst>
                <a:gd name="T0" fmla="*/ 1937 w 3875"/>
                <a:gd name="T1" fmla="*/ 4472 h 4472"/>
                <a:gd name="T2" fmla="*/ 1933 w 3875"/>
                <a:gd name="T3" fmla="*/ 4470 h 4472"/>
                <a:gd name="T4" fmla="*/ 0 w 3875"/>
                <a:gd name="T5" fmla="*/ 3355 h 4472"/>
                <a:gd name="T6" fmla="*/ 0 w 3875"/>
                <a:gd name="T7" fmla="*/ 1117 h 4472"/>
                <a:gd name="T8" fmla="*/ 4 w 3875"/>
                <a:gd name="T9" fmla="*/ 1115 h 4472"/>
                <a:gd name="T10" fmla="*/ 1937 w 3875"/>
                <a:gd name="T11" fmla="*/ 0 h 4472"/>
                <a:gd name="T12" fmla="*/ 1942 w 3875"/>
                <a:gd name="T13" fmla="*/ 2 h 4472"/>
                <a:gd name="T14" fmla="*/ 3875 w 3875"/>
                <a:gd name="T15" fmla="*/ 1117 h 4472"/>
                <a:gd name="T16" fmla="*/ 3875 w 3875"/>
                <a:gd name="T17" fmla="*/ 3355 h 4472"/>
                <a:gd name="T18" fmla="*/ 3873 w 3875"/>
                <a:gd name="T19" fmla="*/ 3357 h 4472"/>
                <a:gd name="T20" fmla="*/ 1937 w 3875"/>
                <a:gd name="T21" fmla="*/ 4472 h 4472"/>
                <a:gd name="T22" fmla="*/ 16 w 3875"/>
                <a:gd name="T23" fmla="*/ 3345 h 4472"/>
                <a:gd name="T24" fmla="*/ 1937 w 3875"/>
                <a:gd name="T25" fmla="*/ 4453 h 4472"/>
                <a:gd name="T26" fmla="*/ 3859 w 3875"/>
                <a:gd name="T27" fmla="*/ 3345 h 4472"/>
                <a:gd name="T28" fmla="*/ 3859 w 3875"/>
                <a:gd name="T29" fmla="*/ 1127 h 4472"/>
                <a:gd name="T30" fmla="*/ 1937 w 3875"/>
                <a:gd name="T31" fmla="*/ 18 h 4472"/>
                <a:gd name="T32" fmla="*/ 16 w 3875"/>
                <a:gd name="T33" fmla="*/ 1127 h 4472"/>
                <a:gd name="T34" fmla="*/ 16 w 3875"/>
                <a:gd name="T35" fmla="*/ 3345 h 44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875" h="4472">
                  <a:moveTo>
                    <a:pt x="1937" y="4472"/>
                  </a:moveTo>
                  <a:lnTo>
                    <a:pt x="1933" y="4470"/>
                  </a:lnTo>
                  <a:lnTo>
                    <a:pt x="0" y="3355"/>
                  </a:lnTo>
                  <a:lnTo>
                    <a:pt x="0" y="1117"/>
                  </a:lnTo>
                  <a:lnTo>
                    <a:pt x="4" y="1115"/>
                  </a:lnTo>
                  <a:lnTo>
                    <a:pt x="1937" y="0"/>
                  </a:lnTo>
                  <a:lnTo>
                    <a:pt x="1942" y="2"/>
                  </a:lnTo>
                  <a:lnTo>
                    <a:pt x="3875" y="1117"/>
                  </a:lnTo>
                  <a:lnTo>
                    <a:pt x="3875" y="3355"/>
                  </a:lnTo>
                  <a:lnTo>
                    <a:pt x="3873" y="3357"/>
                  </a:lnTo>
                  <a:lnTo>
                    <a:pt x="1937" y="4472"/>
                  </a:lnTo>
                  <a:close/>
                  <a:moveTo>
                    <a:pt x="16" y="3345"/>
                  </a:moveTo>
                  <a:lnTo>
                    <a:pt x="1937" y="4453"/>
                  </a:lnTo>
                  <a:lnTo>
                    <a:pt x="3859" y="3345"/>
                  </a:lnTo>
                  <a:lnTo>
                    <a:pt x="3859" y="1127"/>
                  </a:lnTo>
                  <a:lnTo>
                    <a:pt x="1937" y="18"/>
                  </a:lnTo>
                  <a:lnTo>
                    <a:pt x="16" y="1127"/>
                  </a:lnTo>
                  <a:lnTo>
                    <a:pt x="16" y="334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3" name="Freeform 112"/>
            <p:cNvSpPr>
              <a:spLocks/>
            </p:cNvSpPr>
            <p:nvPr/>
          </p:nvSpPr>
          <p:spPr bwMode="auto">
            <a:xfrm>
              <a:off x="17978" y="14445"/>
              <a:ext cx="482" cy="2795"/>
            </a:xfrm>
            <a:custGeom>
              <a:avLst/>
              <a:gdLst>
                <a:gd name="T0" fmla="*/ 482 w 482"/>
                <a:gd name="T1" fmla="*/ 2777 h 2795"/>
                <a:gd name="T2" fmla="*/ 16 w 482"/>
                <a:gd name="T3" fmla="*/ 2507 h 2795"/>
                <a:gd name="T4" fmla="*/ 16 w 482"/>
                <a:gd name="T5" fmla="*/ 289 h 2795"/>
                <a:gd name="T6" fmla="*/ 482 w 482"/>
                <a:gd name="T7" fmla="*/ 19 h 2795"/>
                <a:gd name="T8" fmla="*/ 482 w 482"/>
                <a:gd name="T9" fmla="*/ 0 h 2795"/>
                <a:gd name="T10" fmla="*/ 4 w 482"/>
                <a:gd name="T11" fmla="*/ 277 h 2795"/>
                <a:gd name="T12" fmla="*/ 0 w 482"/>
                <a:gd name="T13" fmla="*/ 279 h 2795"/>
                <a:gd name="T14" fmla="*/ 0 w 482"/>
                <a:gd name="T15" fmla="*/ 2517 h 2795"/>
                <a:gd name="T16" fmla="*/ 482 w 482"/>
                <a:gd name="T17" fmla="*/ 2795 h 2795"/>
                <a:gd name="T18" fmla="*/ 482 w 482"/>
                <a:gd name="T19" fmla="*/ 2777 h 27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82" h="2795">
                  <a:moveTo>
                    <a:pt x="482" y="2777"/>
                  </a:moveTo>
                  <a:lnTo>
                    <a:pt x="16" y="2507"/>
                  </a:lnTo>
                  <a:lnTo>
                    <a:pt x="16" y="289"/>
                  </a:lnTo>
                  <a:lnTo>
                    <a:pt x="482" y="19"/>
                  </a:lnTo>
                  <a:lnTo>
                    <a:pt x="482" y="0"/>
                  </a:lnTo>
                  <a:lnTo>
                    <a:pt x="4" y="277"/>
                  </a:lnTo>
                  <a:lnTo>
                    <a:pt x="0" y="279"/>
                  </a:lnTo>
                  <a:lnTo>
                    <a:pt x="0" y="2517"/>
                  </a:lnTo>
                  <a:lnTo>
                    <a:pt x="482" y="2795"/>
                  </a:lnTo>
                  <a:lnTo>
                    <a:pt x="482" y="277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4" name="Freeform 113"/>
            <p:cNvSpPr>
              <a:spLocks noEditPoints="1"/>
            </p:cNvSpPr>
            <p:nvPr/>
          </p:nvSpPr>
          <p:spPr bwMode="auto">
            <a:xfrm>
              <a:off x="12190" y="16947"/>
              <a:ext cx="3876" cy="4476"/>
            </a:xfrm>
            <a:custGeom>
              <a:avLst/>
              <a:gdLst>
                <a:gd name="T0" fmla="*/ 1938 w 3876"/>
                <a:gd name="T1" fmla="*/ 4476 h 4476"/>
                <a:gd name="T2" fmla="*/ 1933 w 3876"/>
                <a:gd name="T3" fmla="*/ 4473 h 4476"/>
                <a:gd name="T4" fmla="*/ 0 w 3876"/>
                <a:gd name="T5" fmla="*/ 3356 h 4476"/>
                <a:gd name="T6" fmla="*/ 0 w 3876"/>
                <a:gd name="T7" fmla="*/ 1118 h 4476"/>
                <a:gd name="T8" fmla="*/ 5 w 3876"/>
                <a:gd name="T9" fmla="*/ 1116 h 4476"/>
                <a:gd name="T10" fmla="*/ 1938 w 3876"/>
                <a:gd name="T11" fmla="*/ 0 h 4476"/>
                <a:gd name="T12" fmla="*/ 1943 w 3876"/>
                <a:gd name="T13" fmla="*/ 3 h 4476"/>
                <a:gd name="T14" fmla="*/ 3876 w 3876"/>
                <a:gd name="T15" fmla="*/ 1118 h 4476"/>
                <a:gd name="T16" fmla="*/ 3876 w 3876"/>
                <a:gd name="T17" fmla="*/ 3356 h 4476"/>
                <a:gd name="T18" fmla="*/ 3871 w 3876"/>
                <a:gd name="T19" fmla="*/ 3358 h 4476"/>
                <a:gd name="T20" fmla="*/ 1938 w 3876"/>
                <a:gd name="T21" fmla="*/ 4476 h 4476"/>
                <a:gd name="T22" fmla="*/ 17 w 3876"/>
                <a:gd name="T23" fmla="*/ 3346 h 4476"/>
                <a:gd name="T24" fmla="*/ 1938 w 3876"/>
                <a:gd name="T25" fmla="*/ 4454 h 4476"/>
                <a:gd name="T26" fmla="*/ 3859 w 3876"/>
                <a:gd name="T27" fmla="*/ 3346 h 4476"/>
                <a:gd name="T28" fmla="*/ 3859 w 3876"/>
                <a:gd name="T29" fmla="*/ 1128 h 4476"/>
                <a:gd name="T30" fmla="*/ 1938 w 3876"/>
                <a:gd name="T31" fmla="*/ 19 h 4476"/>
                <a:gd name="T32" fmla="*/ 17 w 3876"/>
                <a:gd name="T33" fmla="*/ 1128 h 4476"/>
                <a:gd name="T34" fmla="*/ 17 w 3876"/>
                <a:gd name="T35" fmla="*/ 3346 h 44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876" h="4476">
                  <a:moveTo>
                    <a:pt x="1938" y="4476"/>
                  </a:moveTo>
                  <a:lnTo>
                    <a:pt x="1933" y="4473"/>
                  </a:lnTo>
                  <a:lnTo>
                    <a:pt x="0" y="3356"/>
                  </a:lnTo>
                  <a:lnTo>
                    <a:pt x="0" y="1118"/>
                  </a:lnTo>
                  <a:lnTo>
                    <a:pt x="5" y="1116"/>
                  </a:lnTo>
                  <a:lnTo>
                    <a:pt x="1938" y="0"/>
                  </a:lnTo>
                  <a:lnTo>
                    <a:pt x="1943" y="3"/>
                  </a:lnTo>
                  <a:lnTo>
                    <a:pt x="3876" y="1118"/>
                  </a:lnTo>
                  <a:lnTo>
                    <a:pt x="3876" y="3356"/>
                  </a:lnTo>
                  <a:lnTo>
                    <a:pt x="3871" y="3358"/>
                  </a:lnTo>
                  <a:lnTo>
                    <a:pt x="1938" y="4476"/>
                  </a:lnTo>
                  <a:close/>
                  <a:moveTo>
                    <a:pt x="17" y="3346"/>
                  </a:moveTo>
                  <a:lnTo>
                    <a:pt x="1938" y="4454"/>
                  </a:lnTo>
                  <a:lnTo>
                    <a:pt x="3859" y="3346"/>
                  </a:lnTo>
                  <a:lnTo>
                    <a:pt x="3859" y="1128"/>
                  </a:lnTo>
                  <a:lnTo>
                    <a:pt x="1938" y="19"/>
                  </a:lnTo>
                  <a:lnTo>
                    <a:pt x="17" y="1128"/>
                  </a:lnTo>
                  <a:lnTo>
                    <a:pt x="17" y="334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5" name="Freeform 114"/>
            <p:cNvSpPr>
              <a:spLocks/>
            </p:cNvSpPr>
            <p:nvPr/>
          </p:nvSpPr>
          <p:spPr bwMode="auto">
            <a:xfrm>
              <a:off x="16049" y="16947"/>
              <a:ext cx="2411" cy="4476"/>
            </a:xfrm>
            <a:custGeom>
              <a:avLst/>
              <a:gdLst>
                <a:gd name="T0" fmla="*/ 2411 w 2411"/>
                <a:gd name="T1" fmla="*/ 4183 h 4476"/>
                <a:gd name="T2" fmla="*/ 1938 w 2411"/>
                <a:gd name="T3" fmla="*/ 4454 h 4476"/>
                <a:gd name="T4" fmla="*/ 17 w 2411"/>
                <a:gd name="T5" fmla="*/ 3346 h 4476"/>
                <a:gd name="T6" fmla="*/ 17 w 2411"/>
                <a:gd name="T7" fmla="*/ 1128 h 4476"/>
                <a:gd name="T8" fmla="*/ 1938 w 2411"/>
                <a:gd name="T9" fmla="*/ 19 h 4476"/>
                <a:gd name="T10" fmla="*/ 2411 w 2411"/>
                <a:gd name="T11" fmla="*/ 293 h 4476"/>
                <a:gd name="T12" fmla="*/ 2411 w 2411"/>
                <a:gd name="T13" fmla="*/ 275 h 4476"/>
                <a:gd name="T14" fmla="*/ 1943 w 2411"/>
                <a:gd name="T15" fmla="*/ 3 h 4476"/>
                <a:gd name="T16" fmla="*/ 1938 w 2411"/>
                <a:gd name="T17" fmla="*/ 0 h 4476"/>
                <a:gd name="T18" fmla="*/ 3 w 2411"/>
                <a:gd name="T19" fmla="*/ 1116 h 4476"/>
                <a:gd name="T20" fmla="*/ 0 w 2411"/>
                <a:gd name="T21" fmla="*/ 1118 h 4476"/>
                <a:gd name="T22" fmla="*/ 0 w 2411"/>
                <a:gd name="T23" fmla="*/ 3356 h 4476"/>
                <a:gd name="T24" fmla="*/ 1933 w 2411"/>
                <a:gd name="T25" fmla="*/ 4473 h 4476"/>
                <a:gd name="T26" fmla="*/ 1938 w 2411"/>
                <a:gd name="T27" fmla="*/ 4476 h 4476"/>
                <a:gd name="T28" fmla="*/ 2411 w 2411"/>
                <a:gd name="T29" fmla="*/ 4201 h 4476"/>
                <a:gd name="T30" fmla="*/ 2411 w 2411"/>
                <a:gd name="T31" fmla="*/ 4183 h 44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411" h="4476">
                  <a:moveTo>
                    <a:pt x="2411" y="4183"/>
                  </a:moveTo>
                  <a:lnTo>
                    <a:pt x="1938" y="4454"/>
                  </a:lnTo>
                  <a:lnTo>
                    <a:pt x="17" y="3346"/>
                  </a:lnTo>
                  <a:lnTo>
                    <a:pt x="17" y="1128"/>
                  </a:lnTo>
                  <a:lnTo>
                    <a:pt x="1938" y="19"/>
                  </a:lnTo>
                  <a:lnTo>
                    <a:pt x="2411" y="293"/>
                  </a:lnTo>
                  <a:lnTo>
                    <a:pt x="2411" y="275"/>
                  </a:lnTo>
                  <a:lnTo>
                    <a:pt x="1943" y="3"/>
                  </a:lnTo>
                  <a:lnTo>
                    <a:pt x="1938" y="0"/>
                  </a:lnTo>
                  <a:lnTo>
                    <a:pt x="3" y="1116"/>
                  </a:lnTo>
                  <a:lnTo>
                    <a:pt x="0" y="1118"/>
                  </a:lnTo>
                  <a:lnTo>
                    <a:pt x="0" y="3356"/>
                  </a:lnTo>
                  <a:lnTo>
                    <a:pt x="1933" y="4473"/>
                  </a:lnTo>
                  <a:lnTo>
                    <a:pt x="1938" y="4476"/>
                  </a:lnTo>
                  <a:lnTo>
                    <a:pt x="2411" y="4201"/>
                  </a:lnTo>
                  <a:lnTo>
                    <a:pt x="2411" y="418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6" name="Freeform 115"/>
            <p:cNvSpPr>
              <a:spLocks/>
            </p:cNvSpPr>
            <p:nvPr/>
          </p:nvSpPr>
          <p:spPr bwMode="auto">
            <a:xfrm>
              <a:off x="17978" y="21130"/>
              <a:ext cx="482" cy="2792"/>
            </a:xfrm>
            <a:custGeom>
              <a:avLst/>
              <a:gdLst>
                <a:gd name="T0" fmla="*/ 482 w 482"/>
                <a:gd name="T1" fmla="*/ 2773 h 2792"/>
                <a:gd name="T2" fmla="*/ 16 w 482"/>
                <a:gd name="T3" fmla="*/ 2504 h 2792"/>
                <a:gd name="T4" fmla="*/ 16 w 482"/>
                <a:gd name="T5" fmla="*/ 288 h 2792"/>
                <a:gd name="T6" fmla="*/ 482 w 482"/>
                <a:gd name="T7" fmla="*/ 18 h 2792"/>
                <a:gd name="T8" fmla="*/ 482 w 482"/>
                <a:gd name="T9" fmla="*/ 0 h 2792"/>
                <a:gd name="T10" fmla="*/ 4 w 482"/>
                <a:gd name="T11" fmla="*/ 274 h 2792"/>
                <a:gd name="T12" fmla="*/ 0 w 482"/>
                <a:gd name="T13" fmla="*/ 278 h 2792"/>
                <a:gd name="T14" fmla="*/ 0 w 482"/>
                <a:gd name="T15" fmla="*/ 2514 h 2792"/>
                <a:gd name="T16" fmla="*/ 482 w 482"/>
                <a:gd name="T17" fmla="*/ 2792 h 2792"/>
                <a:gd name="T18" fmla="*/ 482 w 482"/>
                <a:gd name="T19" fmla="*/ 2773 h 27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82" h="2792">
                  <a:moveTo>
                    <a:pt x="482" y="2773"/>
                  </a:moveTo>
                  <a:lnTo>
                    <a:pt x="16" y="2504"/>
                  </a:lnTo>
                  <a:lnTo>
                    <a:pt x="16" y="288"/>
                  </a:lnTo>
                  <a:lnTo>
                    <a:pt x="482" y="18"/>
                  </a:lnTo>
                  <a:lnTo>
                    <a:pt x="482" y="0"/>
                  </a:lnTo>
                  <a:lnTo>
                    <a:pt x="4" y="274"/>
                  </a:lnTo>
                  <a:lnTo>
                    <a:pt x="0" y="278"/>
                  </a:lnTo>
                  <a:lnTo>
                    <a:pt x="0" y="2514"/>
                  </a:lnTo>
                  <a:lnTo>
                    <a:pt x="482" y="2792"/>
                  </a:lnTo>
                  <a:lnTo>
                    <a:pt x="482" y="277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7" name="Freeform 116"/>
            <p:cNvSpPr>
              <a:spLocks/>
            </p:cNvSpPr>
            <p:nvPr/>
          </p:nvSpPr>
          <p:spPr bwMode="auto">
            <a:xfrm>
              <a:off x="4649" y="2"/>
              <a:ext cx="5117" cy="3423"/>
            </a:xfrm>
            <a:custGeom>
              <a:avLst/>
              <a:gdLst>
                <a:gd name="T0" fmla="*/ 5029 w 5117"/>
                <a:gd name="T1" fmla="*/ 0 h 3423"/>
                <a:gd name="T2" fmla="*/ 5029 w 5117"/>
                <a:gd name="T3" fmla="*/ 1897 h 3423"/>
                <a:gd name="T4" fmla="*/ 2557 w 5117"/>
                <a:gd name="T5" fmla="*/ 3322 h 3423"/>
                <a:gd name="T6" fmla="*/ 88 w 5117"/>
                <a:gd name="T7" fmla="*/ 1897 h 3423"/>
                <a:gd name="T8" fmla="*/ 88 w 5117"/>
                <a:gd name="T9" fmla="*/ 0 h 3423"/>
                <a:gd name="T10" fmla="*/ 0 w 5117"/>
                <a:gd name="T11" fmla="*/ 0 h 3423"/>
                <a:gd name="T12" fmla="*/ 0 w 5117"/>
                <a:gd name="T13" fmla="*/ 1947 h 3423"/>
                <a:gd name="T14" fmla="*/ 2557 w 5117"/>
                <a:gd name="T15" fmla="*/ 3423 h 3423"/>
                <a:gd name="T16" fmla="*/ 5117 w 5117"/>
                <a:gd name="T17" fmla="*/ 1947 h 3423"/>
                <a:gd name="T18" fmla="*/ 5117 w 5117"/>
                <a:gd name="T19" fmla="*/ 0 h 3423"/>
                <a:gd name="T20" fmla="*/ 5029 w 5117"/>
                <a:gd name="T21" fmla="*/ 0 h 34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117" h="3423">
                  <a:moveTo>
                    <a:pt x="5029" y="0"/>
                  </a:moveTo>
                  <a:lnTo>
                    <a:pt x="5029" y="1897"/>
                  </a:lnTo>
                  <a:lnTo>
                    <a:pt x="2557" y="3322"/>
                  </a:lnTo>
                  <a:lnTo>
                    <a:pt x="88" y="1897"/>
                  </a:lnTo>
                  <a:lnTo>
                    <a:pt x="88" y="0"/>
                  </a:lnTo>
                  <a:lnTo>
                    <a:pt x="0" y="0"/>
                  </a:lnTo>
                  <a:lnTo>
                    <a:pt x="0" y="1947"/>
                  </a:lnTo>
                  <a:lnTo>
                    <a:pt x="2557" y="3423"/>
                  </a:lnTo>
                  <a:lnTo>
                    <a:pt x="5117" y="1947"/>
                  </a:lnTo>
                  <a:lnTo>
                    <a:pt x="5117" y="0"/>
                  </a:lnTo>
                  <a:lnTo>
                    <a:pt x="502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8" name="Freeform 117"/>
            <p:cNvSpPr>
              <a:spLocks/>
            </p:cNvSpPr>
            <p:nvPr/>
          </p:nvSpPr>
          <p:spPr bwMode="auto">
            <a:xfrm>
              <a:off x="9678" y="2"/>
              <a:ext cx="5116" cy="3423"/>
            </a:xfrm>
            <a:custGeom>
              <a:avLst/>
              <a:gdLst>
                <a:gd name="T0" fmla="*/ 5029 w 5116"/>
                <a:gd name="T1" fmla="*/ 0 h 3423"/>
                <a:gd name="T2" fmla="*/ 5029 w 5116"/>
                <a:gd name="T3" fmla="*/ 1897 h 3423"/>
                <a:gd name="T4" fmla="*/ 2557 w 5116"/>
                <a:gd name="T5" fmla="*/ 3322 h 3423"/>
                <a:gd name="T6" fmla="*/ 88 w 5116"/>
                <a:gd name="T7" fmla="*/ 1897 h 3423"/>
                <a:gd name="T8" fmla="*/ 88 w 5116"/>
                <a:gd name="T9" fmla="*/ 0 h 3423"/>
                <a:gd name="T10" fmla="*/ 0 w 5116"/>
                <a:gd name="T11" fmla="*/ 0 h 3423"/>
                <a:gd name="T12" fmla="*/ 0 w 5116"/>
                <a:gd name="T13" fmla="*/ 1947 h 3423"/>
                <a:gd name="T14" fmla="*/ 2557 w 5116"/>
                <a:gd name="T15" fmla="*/ 3423 h 3423"/>
                <a:gd name="T16" fmla="*/ 5116 w 5116"/>
                <a:gd name="T17" fmla="*/ 1947 h 3423"/>
                <a:gd name="T18" fmla="*/ 5116 w 5116"/>
                <a:gd name="T19" fmla="*/ 0 h 3423"/>
                <a:gd name="T20" fmla="*/ 5029 w 5116"/>
                <a:gd name="T21" fmla="*/ 0 h 34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116" h="3423">
                  <a:moveTo>
                    <a:pt x="5029" y="0"/>
                  </a:moveTo>
                  <a:lnTo>
                    <a:pt x="5029" y="1897"/>
                  </a:lnTo>
                  <a:lnTo>
                    <a:pt x="2557" y="3322"/>
                  </a:lnTo>
                  <a:lnTo>
                    <a:pt x="88" y="1897"/>
                  </a:lnTo>
                  <a:lnTo>
                    <a:pt x="88" y="0"/>
                  </a:lnTo>
                  <a:lnTo>
                    <a:pt x="0" y="0"/>
                  </a:lnTo>
                  <a:lnTo>
                    <a:pt x="0" y="1947"/>
                  </a:lnTo>
                  <a:lnTo>
                    <a:pt x="2557" y="3423"/>
                  </a:lnTo>
                  <a:lnTo>
                    <a:pt x="5116" y="1947"/>
                  </a:lnTo>
                  <a:lnTo>
                    <a:pt x="5116" y="0"/>
                  </a:lnTo>
                  <a:lnTo>
                    <a:pt x="502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9" name="Freeform 118"/>
            <p:cNvSpPr>
              <a:spLocks noEditPoints="1"/>
            </p:cNvSpPr>
            <p:nvPr/>
          </p:nvSpPr>
          <p:spPr bwMode="auto">
            <a:xfrm>
              <a:off x="12193" y="1873"/>
              <a:ext cx="5116" cy="5907"/>
            </a:xfrm>
            <a:custGeom>
              <a:avLst/>
              <a:gdLst>
                <a:gd name="T0" fmla="*/ 2559 w 5116"/>
                <a:gd name="T1" fmla="*/ 5907 h 5907"/>
                <a:gd name="T2" fmla="*/ 0 w 5116"/>
                <a:gd name="T3" fmla="*/ 4430 h 5907"/>
                <a:gd name="T4" fmla="*/ 0 w 5116"/>
                <a:gd name="T5" fmla="*/ 1477 h 5907"/>
                <a:gd name="T6" fmla="*/ 2559 w 5116"/>
                <a:gd name="T7" fmla="*/ 0 h 5907"/>
                <a:gd name="T8" fmla="*/ 5116 w 5116"/>
                <a:gd name="T9" fmla="*/ 1477 h 5907"/>
                <a:gd name="T10" fmla="*/ 5116 w 5116"/>
                <a:gd name="T11" fmla="*/ 4430 h 5907"/>
                <a:gd name="T12" fmla="*/ 2559 w 5116"/>
                <a:gd name="T13" fmla="*/ 5907 h 5907"/>
                <a:gd name="T14" fmla="*/ 87 w 5116"/>
                <a:gd name="T15" fmla="*/ 4381 h 5907"/>
                <a:gd name="T16" fmla="*/ 2559 w 5116"/>
                <a:gd name="T17" fmla="*/ 5808 h 5907"/>
                <a:gd name="T18" fmla="*/ 5028 w 5116"/>
                <a:gd name="T19" fmla="*/ 4381 h 5907"/>
                <a:gd name="T20" fmla="*/ 5028 w 5116"/>
                <a:gd name="T21" fmla="*/ 1526 h 5907"/>
                <a:gd name="T22" fmla="*/ 2559 w 5116"/>
                <a:gd name="T23" fmla="*/ 102 h 5907"/>
                <a:gd name="T24" fmla="*/ 87 w 5116"/>
                <a:gd name="T25" fmla="*/ 1526 h 5907"/>
                <a:gd name="T26" fmla="*/ 87 w 5116"/>
                <a:gd name="T27" fmla="*/ 4381 h 59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5116" h="5907">
                  <a:moveTo>
                    <a:pt x="2559" y="5907"/>
                  </a:moveTo>
                  <a:lnTo>
                    <a:pt x="0" y="4430"/>
                  </a:lnTo>
                  <a:lnTo>
                    <a:pt x="0" y="1477"/>
                  </a:lnTo>
                  <a:lnTo>
                    <a:pt x="2559" y="0"/>
                  </a:lnTo>
                  <a:lnTo>
                    <a:pt x="5116" y="1477"/>
                  </a:lnTo>
                  <a:lnTo>
                    <a:pt x="5116" y="4430"/>
                  </a:lnTo>
                  <a:lnTo>
                    <a:pt x="2559" y="5907"/>
                  </a:lnTo>
                  <a:close/>
                  <a:moveTo>
                    <a:pt x="87" y="4381"/>
                  </a:moveTo>
                  <a:lnTo>
                    <a:pt x="2559" y="5808"/>
                  </a:lnTo>
                  <a:lnTo>
                    <a:pt x="5028" y="4381"/>
                  </a:lnTo>
                  <a:lnTo>
                    <a:pt x="5028" y="1526"/>
                  </a:lnTo>
                  <a:lnTo>
                    <a:pt x="2559" y="102"/>
                  </a:lnTo>
                  <a:lnTo>
                    <a:pt x="87" y="1526"/>
                  </a:lnTo>
                  <a:lnTo>
                    <a:pt x="87" y="438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0" name="Freeform 119"/>
            <p:cNvSpPr>
              <a:spLocks noEditPoints="1"/>
            </p:cNvSpPr>
            <p:nvPr/>
          </p:nvSpPr>
          <p:spPr bwMode="auto">
            <a:xfrm>
              <a:off x="9678" y="6228"/>
              <a:ext cx="5116" cy="5906"/>
            </a:xfrm>
            <a:custGeom>
              <a:avLst/>
              <a:gdLst>
                <a:gd name="T0" fmla="*/ 2557 w 5116"/>
                <a:gd name="T1" fmla="*/ 5906 h 5906"/>
                <a:gd name="T2" fmla="*/ 0 w 5116"/>
                <a:gd name="T3" fmla="*/ 4430 h 5906"/>
                <a:gd name="T4" fmla="*/ 0 w 5116"/>
                <a:gd name="T5" fmla="*/ 1476 h 5906"/>
                <a:gd name="T6" fmla="*/ 2557 w 5116"/>
                <a:gd name="T7" fmla="*/ 0 h 5906"/>
                <a:gd name="T8" fmla="*/ 5116 w 5116"/>
                <a:gd name="T9" fmla="*/ 1476 h 5906"/>
                <a:gd name="T10" fmla="*/ 5116 w 5116"/>
                <a:gd name="T11" fmla="*/ 4430 h 5906"/>
                <a:gd name="T12" fmla="*/ 2557 w 5116"/>
                <a:gd name="T13" fmla="*/ 5906 h 5906"/>
                <a:gd name="T14" fmla="*/ 88 w 5116"/>
                <a:gd name="T15" fmla="*/ 4380 h 5906"/>
                <a:gd name="T16" fmla="*/ 2557 w 5116"/>
                <a:gd name="T17" fmla="*/ 5807 h 5906"/>
                <a:gd name="T18" fmla="*/ 5029 w 5116"/>
                <a:gd name="T19" fmla="*/ 4380 h 5906"/>
                <a:gd name="T20" fmla="*/ 5029 w 5116"/>
                <a:gd name="T21" fmla="*/ 1528 h 5906"/>
                <a:gd name="T22" fmla="*/ 2557 w 5116"/>
                <a:gd name="T23" fmla="*/ 101 h 5906"/>
                <a:gd name="T24" fmla="*/ 88 w 5116"/>
                <a:gd name="T25" fmla="*/ 1528 h 5906"/>
                <a:gd name="T26" fmla="*/ 88 w 5116"/>
                <a:gd name="T27" fmla="*/ 4380 h 59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5116" h="5906">
                  <a:moveTo>
                    <a:pt x="2557" y="5906"/>
                  </a:moveTo>
                  <a:lnTo>
                    <a:pt x="0" y="4430"/>
                  </a:lnTo>
                  <a:lnTo>
                    <a:pt x="0" y="1476"/>
                  </a:lnTo>
                  <a:lnTo>
                    <a:pt x="2557" y="0"/>
                  </a:lnTo>
                  <a:lnTo>
                    <a:pt x="5116" y="1476"/>
                  </a:lnTo>
                  <a:lnTo>
                    <a:pt x="5116" y="4430"/>
                  </a:lnTo>
                  <a:lnTo>
                    <a:pt x="2557" y="5906"/>
                  </a:lnTo>
                  <a:close/>
                  <a:moveTo>
                    <a:pt x="88" y="4380"/>
                  </a:moveTo>
                  <a:lnTo>
                    <a:pt x="2557" y="5807"/>
                  </a:lnTo>
                  <a:lnTo>
                    <a:pt x="5029" y="4380"/>
                  </a:lnTo>
                  <a:lnTo>
                    <a:pt x="5029" y="1528"/>
                  </a:lnTo>
                  <a:lnTo>
                    <a:pt x="2557" y="101"/>
                  </a:lnTo>
                  <a:lnTo>
                    <a:pt x="88" y="1528"/>
                  </a:lnTo>
                  <a:lnTo>
                    <a:pt x="88" y="438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1" name="Freeform 120"/>
            <p:cNvSpPr>
              <a:spLocks/>
            </p:cNvSpPr>
            <p:nvPr/>
          </p:nvSpPr>
          <p:spPr bwMode="auto">
            <a:xfrm>
              <a:off x="14707" y="6228"/>
              <a:ext cx="3753" cy="5906"/>
            </a:xfrm>
            <a:custGeom>
              <a:avLst/>
              <a:gdLst>
                <a:gd name="T0" fmla="*/ 3753 w 3753"/>
                <a:gd name="T1" fmla="*/ 5117 h 5906"/>
                <a:gd name="T2" fmla="*/ 2559 w 3753"/>
                <a:gd name="T3" fmla="*/ 5807 h 5906"/>
                <a:gd name="T4" fmla="*/ 87 w 3753"/>
                <a:gd name="T5" fmla="*/ 4380 h 5906"/>
                <a:gd name="T6" fmla="*/ 87 w 3753"/>
                <a:gd name="T7" fmla="*/ 1528 h 5906"/>
                <a:gd name="T8" fmla="*/ 2559 w 3753"/>
                <a:gd name="T9" fmla="*/ 101 h 5906"/>
                <a:gd name="T10" fmla="*/ 3753 w 3753"/>
                <a:gd name="T11" fmla="*/ 791 h 5906"/>
                <a:gd name="T12" fmla="*/ 3753 w 3753"/>
                <a:gd name="T13" fmla="*/ 689 h 5906"/>
                <a:gd name="T14" fmla="*/ 2559 w 3753"/>
                <a:gd name="T15" fmla="*/ 0 h 5906"/>
                <a:gd name="T16" fmla="*/ 0 w 3753"/>
                <a:gd name="T17" fmla="*/ 1476 h 5906"/>
                <a:gd name="T18" fmla="*/ 0 w 3753"/>
                <a:gd name="T19" fmla="*/ 4430 h 5906"/>
                <a:gd name="T20" fmla="*/ 2559 w 3753"/>
                <a:gd name="T21" fmla="*/ 5906 h 5906"/>
                <a:gd name="T22" fmla="*/ 3753 w 3753"/>
                <a:gd name="T23" fmla="*/ 5217 h 5906"/>
                <a:gd name="T24" fmla="*/ 3753 w 3753"/>
                <a:gd name="T25" fmla="*/ 5117 h 59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753" h="5906">
                  <a:moveTo>
                    <a:pt x="3753" y="5117"/>
                  </a:moveTo>
                  <a:lnTo>
                    <a:pt x="2559" y="5807"/>
                  </a:lnTo>
                  <a:lnTo>
                    <a:pt x="87" y="4380"/>
                  </a:lnTo>
                  <a:lnTo>
                    <a:pt x="87" y="1528"/>
                  </a:lnTo>
                  <a:lnTo>
                    <a:pt x="2559" y="101"/>
                  </a:lnTo>
                  <a:lnTo>
                    <a:pt x="3753" y="791"/>
                  </a:lnTo>
                  <a:lnTo>
                    <a:pt x="3753" y="689"/>
                  </a:lnTo>
                  <a:lnTo>
                    <a:pt x="2559" y="0"/>
                  </a:lnTo>
                  <a:lnTo>
                    <a:pt x="0" y="1476"/>
                  </a:lnTo>
                  <a:lnTo>
                    <a:pt x="0" y="4430"/>
                  </a:lnTo>
                  <a:lnTo>
                    <a:pt x="2559" y="5906"/>
                  </a:lnTo>
                  <a:lnTo>
                    <a:pt x="3753" y="5217"/>
                  </a:lnTo>
                  <a:lnTo>
                    <a:pt x="3753" y="511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2" name="Freeform 121"/>
            <p:cNvSpPr>
              <a:spLocks/>
            </p:cNvSpPr>
            <p:nvPr/>
          </p:nvSpPr>
          <p:spPr bwMode="auto">
            <a:xfrm>
              <a:off x="17221" y="11345"/>
              <a:ext cx="1239" cy="4383"/>
            </a:xfrm>
            <a:custGeom>
              <a:avLst/>
              <a:gdLst>
                <a:gd name="T0" fmla="*/ 1239 w 1239"/>
                <a:gd name="T1" fmla="*/ 4282 h 4383"/>
                <a:gd name="T2" fmla="*/ 88 w 1239"/>
                <a:gd name="T3" fmla="*/ 3618 h 4383"/>
                <a:gd name="T4" fmla="*/ 88 w 1239"/>
                <a:gd name="T5" fmla="*/ 766 h 4383"/>
                <a:gd name="T6" fmla="*/ 1239 w 1239"/>
                <a:gd name="T7" fmla="*/ 100 h 4383"/>
                <a:gd name="T8" fmla="*/ 1239 w 1239"/>
                <a:gd name="T9" fmla="*/ 0 h 4383"/>
                <a:gd name="T10" fmla="*/ 0 w 1239"/>
                <a:gd name="T11" fmla="*/ 714 h 4383"/>
                <a:gd name="T12" fmla="*/ 0 w 1239"/>
                <a:gd name="T13" fmla="*/ 3667 h 4383"/>
                <a:gd name="T14" fmla="*/ 1239 w 1239"/>
                <a:gd name="T15" fmla="*/ 4383 h 4383"/>
                <a:gd name="T16" fmla="*/ 1239 w 1239"/>
                <a:gd name="T17" fmla="*/ 4282 h 43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39" h="4383">
                  <a:moveTo>
                    <a:pt x="1239" y="4282"/>
                  </a:moveTo>
                  <a:lnTo>
                    <a:pt x="88" y="3618"/>
                  </a:lnTo>
                  <a:lnTo>
                    <a:pt x="88" y="766"/>
                  </a:lnTo>
                  <a:lnTo>
                    <a:pt x="1239" y="100"/>
                  </a:lnTo>
                  <a:lnTo>
                    <a:pt x="1239" y="0"/>
                  </a:lnTo>
                  <a:lnTo>
                    <a:pt x="0" y="714"/>
                  </a:lnTo>
                  <a:lnTo>
                    <a:pt x="0" y="3667"/>
                  </a:lnTo>
                  <a:lnTo>
                    <a:pt x="1239" y="4383"/>
                  </a:lnTo>
                  <a:lnTo>
                    <a:pt x="1239" y="42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3" name="Freeform 122"/>
            <p:cNvSpPr>
              <a:spLocks noEditPoints="1"/>
            </p:cNvSpPr>
            <p:nvPr/>
          </p:nvSpPr>
          <p:spPr bwMode="auto">
            <a:xfrm>
              <a:off x="12193" y="19294"/>
              <a:ext cx="5116" cy="5907"/>
            </a:xfrm>
            <a:custGeom>
              <a:avLst/>
              <a:gdLst>
                <a:gd name="T0" fmla="*/ 2559 w 5116"/>
                <a:gd name="T1" fmla="*/ 5907 h 5907"/>
                <a:gd name="T2" fmla="*/ 0 w 5116"/>
                <a:gd name="T3" fmla="*/ 4430 h 5907"/>
                <a:gd name="T4" fmla="*/ 0 w 5116"/>
                <a:gd name="T5" fmla="*/ 1476 h 5907"/>
                <a:gd name="T6" fmla="*/ 2559 w 5116"/>
                <a:gd name="T7" fmla="*/ 0 h 5907"/>
                <a:gd name="T8" fmla="*/ 5116 w 5116"/>
                <a:gd name="T9" fmla="*/ 1476 h 5907"/>
                <a:gd name="T10" fmla="*/ 5116 w 5116"/>
                <a:gd name="T11" fmla="*/ 4430 h 5907"/>
                <a:gd name="T12" fmla="*/ 2559 w 5116"/>
                <a:gd name="T13" fmla="*/ 5907 h 5907"/>
                <a:gd name="T14" fmla="*/ 87 w 5116"/>
                <a:gd name="T15" fmla="*/ 4378 h 5907"/>
                <a:gd name="T16" fmla="*/ 2559 w 5116"/>
                <a:gd name="T17" fmla="*/ 5805 h 5907"/>
                <a:gd name="T18" fmla="*/ 5028 w 5116"/>
                <a:gd name="T19" fmla="*/ 4378 h 5907"/>
                <a:gd name="T20" fmla="*/ 5028 w 5116"/>
                <a:gd name="T21" fmla="*/ 1526 h 5907"/>
                <a:gd name="T22" fmla="*/ 2559 w 5116"/>
                <a:gd name="T23" fmla="*/ 99 h 5907"/>
                <a:gd name="T24" fmla="*/ 87 w 5116"/>
                <a:gd name="T25" fmla="*/ 1526 h 5907"/>
                <a:gd name="T26" fmla="*/ 87 w 5116"/>
                <a:gd name="T27" fmla="*/ 4378 h 59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5116" h="5907">
                  <a:moveTo>
                    <a:pt x="2559" y="5907"/>
                  </a:moveTo>
                  <a:lnTo>
                    <a:pt x="0" y="4430"/>
                  </a:lnTo>
                  <a:lnTo>
                    <a:pt x="0" y="1476"/>
                  </a:lnTo>
                  <a:lnTo>
                    <a:pt x="2559" y="0"/>
                  </a:lnTo>
                  <a:lnTo>
                    <a:pt x="5116" y="1476"/>
                  </a:lnTo>
                  <a:lnTo>
                    <a:pt x="5116" y="4430"/>
                  </a:lnTo>
                  <a:lnTo>
                    <a:pt x="2559" y="5907"/>
                  </a:lnTo>
                  <a:close/>
                  <a:moveTo>
                    <a:pt x="87" y="4378"/>
                  </a:moveTo>
                  <a:lnTo>
                    <a:pt x="2559" y="5805"/>
                  </a:lnTo>
                  <a:lnTo>
                    <a:pt x="5028" y="4378"/>
                  </a:lnTo>
                  <a:lnTo>
                    <a:pt x="5028" y="1526"/>
                  </a:lnTo>
                  <a:lnTo>
                    <a:pt x="2559" y="99"/>
                  </a:lnTo>
                  <a:lnTo>
                    <a:pt x="87" y="1526"/>
                  </a:lnTo>
                  <a:lnTo>
                    <a:pt x="87" y="437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4" name="Freeform 123"/>
            <p:cNvSpPr>
              <a:spLocks/>
            </p:cNvSpPr>
            <p:nvPr/>
          </p:nvSpPr>
          <p:spPr bwMode="auto">
            <a:xfrm>
              <a:off x="14707" y="23648"/>
              <a:ext cx="3753" cy="4379"/>
            </a:xfrm>
            <a:custGeom>
              <a:avLst/>
              <a:gdLst>
                <a:gd name="T0" fmla="*/ 3753 w 3753"/>
                <a:gd name="T1" fmla="*/ 690 h 4379"/>
                <a:gd name="T2" fmla="*/ 3753 w 3753"/>
                <a:gd name="T3" fmla="*/ 789 h 4379"/>
                <a:gd name="T4" fmla="*/ 2559 w 3753"/>
                <a:gd name="T5" fmla="*/ 100 h 4379"/>
                <a:gd name="T6" fmla="*/ 87 w 3753"/>
                <a:gd name="T7" fmla="*/ 1527 h 4379"/>
                <a:gd name="T8" fmla="*/ 87 w 3753"/>
                <a:gd name="T9" fmla="*/ 4379 h 4379"/>
                <a:gd name="T10" fmla="*/ 45 w 3753"/>
                <a:gd name="T11" fmla="*/ 4355 h 4379"/>
                <a:gd name="T12" fmla="*/ 0 w 3753"/>
                <a:gd name="T13" fmla="*/ 4379 h 4379"/>
                <a:gd name="T14" fmla="*/ 0 w 3753"/>
                <a:gd name="T15" fmla="*/ 1477 h 4379"/>
                <a:gd name="T16" fmla="*/ 2559 w 3753"/>
                <a:gd name="T17" fmla="*/ 0 h 4379"/>
                <a:gd name="T18" fmla="*/ 3753 w 3753"/>
                <a:gd name="T19" fmla="*/ 690 h 43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753" h="4379">
                  <a:moveTo>
                    <a:pt x="3753" y="690"/>
                  </a:moveTo>
                  <a:lnTo>
                    <a:pt x="3753" y="789"/>
                  </a:lnTo>
                  <a:lnTo>
                    <a:pt x="2559" y="100"/>
                  </a:lnTo>
                  <a:lnTo>
                    <a:pt x="87" y="1527"/>
                  </a:lnTo>
                  <a:lnTo>
                    <a:pt x="87" y="4379"/>
                  </a:lnTo>
                  <a:lnTo>
                    <a:pt x="45" y="4355"/>
                  </a:lnTo>
                  <a:lnTo>
                    <a:pt x="0" y="4379"/>
                  </a:lnTo>
                  <a:lnTo>
                    <a:pt x="0" y="1477"/>
                  </a:lnTo>
                  <a:lnTo>
                    <a:pt x="2559" y="0"/>
                  </a:lnTo>
                  <a:lnTo>
                    <a:pt x="3753" y="69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5" name="Oval 124"/>
            <p:cNvSpPr>
              <a:spLocks noChangeArrowheads="1"/>
            </p:cNvSpPr>
            <p:nvPr/>
          </p:nvSpPr>
          <p:spPr bwMode="auto">
            <a:xfrm>
              <a:off x="2400" y="7896"/>
              <a:ext cx="300" cy="30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6" name="Oval 125"/>
            <p:cNvSpPr>
              <a:spLocks noChangeArrowheads="1"/>
            </p:cNvSpPr>
            <p:nvPr/>
          </p:nvSpPr>
          <p:spPr bwMode="auto">
            <a:xfrm>
              <a:off x="2473" y="3513"/>
              <a:ext cx="154" cy="15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7" name="Oval 126"/>
            <p:cNvSpPr>
              <a:spLocks noChangeArrowheads="1"/>
            </p:cNvSpPr>
            <p:nvPr/>
          </p:nvSpPr>
          <p:spPr bwMode="auto">
            <a:xfrm>
              <a:off x="4328" y="4552"/>
              <a:ext cx="305" cy="30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8" name="Oval 127"/>
            <p:cNvSpPr>
              <a:spLocks noChangeArrowheads="1"/>
            </p:cNvSpPr>
            <p:nvPr/>
          </p:nvSpPr>
          <p:spPr bwMode="auto">
            <a:xfrm>
              <a:off x="4212" y="6665"/>
              <a:ext cx="537" cy="53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9" name="Oval 128"/>
            <p:cNvSpPr>
              <a:spLocks noChangeArrowheads="1"/>
            </p:cNvSpPr>
            <p:nvPr/>
          </p:nvSpPr>
          <p:spPr bwMode="auto">
            <a:xfrm>
              <a:off x="6297" y="3477"/>
              <a:ext cx="226" cy="22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0" name="Oval 129"/>
            <p:cNvSpPr>
              <a:spLocks noChangeArrowheads="1"/>
            </p:cNvSpPr>
            <p:nvPr/>
          </p:nvSpPr>
          <p:spPr bwMode="auto">
            <a:xfrm>
              <a:off x="8130" y="4496"/>
              <a:ext cx="416" cy="41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1" name="Oval 130"/>
            <p:cNvSpPr>
              <a:spLocks noChangeArrowheads="1"/>
            </p:cNvSpPr>
            <p:nvPr/>
          </p:nvSpPr>
          <p:spPr bwMode="auto">
            <a:xfrm>
              <a:off x="8090" y="6684"/>
              <a:ext cx="496" cy="49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2" name="Oval 131"/>
            <p:cNvSpPr>
              <a:spLocks noChangeArrowheads="1"/>
            </p:cNvSpPr>
            <p:nvPr/>
          </p:nvSpPr>
          <p:spPr bwMode="auto">
            <a:xfrm>
              <a:off x="10139" y="3461"/>
              <a:ext cx="260" cy="26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3" name="Oval 132"/>
            <p:cNvSpPr>
              <a:spLocks noChangeArrowheads="1"/>
            </p:cNvSpPr>
            <p:nvPr/>
          </p:nvSpPr>
          <p:spPr bwMode="auto">
            <a:xfrm>
              <a:off x="12048" y="4555"/>
              <a:ext cx="298" cy="30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4" name="Oval 133"/>
            <p:cNvSpPr>
              <a:spLocks noChangeArrowheads="1"/>
            </p:cNvSpPr>
            <p:nvPr/>
          </p:nvSpPr>
          <p:spPr bwMode="auto">
            <a:xfrm>
              <a:off x="12091" y="6825"/>
              <a:ext cx="213" cy="21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" name="Oval 134"/>
            <p:cNvSpPr>
              <a:spLocks noChangeArrowheads="1"/>
            </p:cNvSpPr>
            <p:nvPr/>
          </p:nvSpPr>
          <p:spPr bwMode="auto">
            <a:xfrm>
              <a:off x="14026" y="3491"/>
              <a:ext cx="201" cy="201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6" name="Oval 135"/>
            <p:cNvSpPr>
              <a:spLocks noChangeArrowheads="1"/>
            </p:cNvSpPr>
            <p:nvPr/>
          </p:nvSpPr>
          <p:spPr bwMode="auto">
            <a:xfrm>
              <a:off x="15898" y="4548"/>
              <a:ext cx="317" cy="314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7" name="Oval 136"/>
            <p:cNvSpPr>
              <a:spLocks noChangeArrowheads="1"/>
            </p:cNvSpPr>
            <p:nvPr/>
          </p:nvSpPr>
          <p:spPr bwMode="auto">
            <a:xfrm>
              <a:off x="15877" y="6752"/>
              <a:ext cx="359" cy="359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8" name="Oval 137"/>
            <p:cNvSpPr>
              <a:spLocks noChangeArrowheads="1"/>
            </p:cNvSpPr>
            <p:nvPr/>
          </p:nvSpPr>
          <p:spPr bwMode="auto">
            <a:xfrm>
              <a:off x="2350" y="10072"/>
              <a:ext cx="402" cy="404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9" name="Oval 138"/>
            <p:cNvSpPr>
              <a:spLocks noChangeArrowheads="1"/>
            </p:cNvSpPr>
            <p:nvPr/>
          </p:nvSpPr>
          <p:spPr bwMode="auto">
            <a:xfrm>
              <a:off x="6306" y="7943"/>
              <a:ext cx="206" cy="20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0" name="Oval 139"/>
            <p:cNvSpPr>
              <a:spLocks noChangeArrowheads="1"/>
            </p:cNvSpPr>
            <p:nvPr/>
          </p:nvSpPr>
          <p:spPr bwMode="auto">
            <a:xfrm>
              <a:off x="6219" y="10084"/>
              <a:ext cx="382" cy="38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1" name="Oval 140"/>
            <p:cNvSpPr>
              <a:spLocks noChangeArrowheads="1"/>
            </p:cNvSpPr>
            <p:nvPr/>
          </p:nvSpPr>
          <p:spPr bwMode="auto">
            <a:xfrm>
              <a:off x="8218" y="11267"/>
              <a:ext cx="241" cy="241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2" name="Oval 141"/>
            <p:cNvSpPr>
              <a:spLocks noChangeArrowheads="1"/>
            </p:cNvSpPr>
            <p:nvPr/>
          </p:nvSpPr>
          <p:spPr bwMode="auto">
            <a:xfrm>
              <a:off x="9985" y="7763"/>
              <a:ext cx="565" cy="56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3" name="Oval 142"/>
            <p:cNvSpPr>
              <a:spLocks noChangeArrowheads="1"/>
            </p:cNvSpPr>
            <p:nvPr/>
          </p:nvSpPr>
          <p:spPr bwMode="auto">
            <a:xfrm>
              <a:off x="15848" y="11180"/>
              <a:ext cx="416" cy="41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4" name="Oval 143"/>
            <p:cNvSpPr>
              <a:spLocks noChangeArrowheads="1"/>
            </p:cNvSpPr>
            <p:nvPr/>
          </p:nvSpPr>
          <p:spPr bwMode="auto">
            <a:xfrm>
              <a:off x="17763" y="7822"/>
              <a:ext cx="446" cy="44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5" name="Oval 144"/>
            <p:cNvSpPr>
              <a:spLocks noChangeArrowheads="1"/>
            </p:cNvSpPr>
            <p:nvPr/>
          </p:nvSpPr>
          <p:spPr bwMode="auto">
            <a:xfrm>
              <a:off x="4319" y="11227"/>
              <a:ext cx="321" cy="322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6" name="Oval 145"/>
            <p:cNvSpPr>
              <a:spLocks noChangeArrowheads="1"/>
            </p:cNvSpPr>
            <p:nvPr/>
          </p:nvSpPr>
          <p:spPr bwMode="auto">
            <a:xfrm>
              <a:off x="10139" y="10145"/>
              <a:ext cx="258" cy="25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7" name="Oval 146"/>
            <p:cNvSpPr>
              <a:spLocks noChangeArrowheads="1"/>
            </p:cNvSpPr>
            <p:nvPr/>
          </p:nvSpPr>
          <p:spPr bwMode="auto">
            <a:xfrm>
              <a:off x="12060" y="11248"/>
              <a:ext cx="277" cy="27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8" name="Oval 147"/>
            <p:cNvSpPr>
              <a:spLocks noChangeArrowheads="1"/>
            </p:cNvSpPr>
            <p:nvPr/>
          </p:nvSpPr>
          <p:spPr bwMode="auto">
            <a:xfrm>
              <a:off x="17850" y="14592"/>
              <a:ext cx="274" cy="274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9" name="Oval 148"/>
            <p:cNvSpPr>
              <a:spLocks noChangeArrowheads="1"/>
            </p:cNvSpPr>
            <p:nvPr/>
          </p:nvSpPr>
          <p:spPr bwMode="auto">
            <a:xfrm>
              <a:off x="15879" y="13436"/>
              <a:ext cx="357" cy="35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0" name="Oval 149"/>
            <p:cNvSpPr>
              <a:spLocks noChangeArrowheads="1"/>
            </p:cNvSpPr>
            <p:nvPr/>
          </p:nvSpPr>
          <p:spPr bwMode="auto">
            <a:xfrm>
              <a:off x="17815" y="10103"/>
              <a:ext cx="342" cy="342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1" name="Oval 150"/>
            <p:cNvSpPr>
              <a:spLocks noChangeArrowheads="1"/>
            </p:cNvSpPr>
            <p:nvPr/>
          </p:nvSpPr>
          <p:spPr bwMode="auto">
            <a:xfrm>
              <a:off x="8133" y="13408"/>
              <a:ext cx="413" cy="414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2" name="Oval 151"/>
            <p:cNvSpPr>
              <a:spLocks noChangeArrowheads="1"/>
            </p:cNvSpPr>
            <p:nvPr/>
          </p:nvSpPr>
          <p:spPr bwMode="auto">
            <a:xfrm>
              <a:off x="10054" y="14514"/>
              <a:ext cx="428" cy="43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3" name="Oval 152"/>
            <p:cNvSpPr>
              <a:spLocks noChangeArrowheads="1"/>
            </p:cNvSpPr>
            <p:nvPr/>
          </p:nvSpPr>
          <p:spPr bwMode="auto">
            <a:xfrm>
              <a:off x="12067" y="17942"/>
              <a:ext cx="260" cy="25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4" name="Oval 153"/>
            <p:cNvSpPr>
              <a:spLocks noChangeArrowheads="1"/>
            </p:cNvSpPr>
            <p:nvPr/>
          </p:nvSpPr>
          <p:spPr bwMode="auto">
            <a:xfrm>
              <a:off x="10099" y="16789"/>
              <a:ext cx="338" cy="33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5" name="Oval 154"/>
            <p:cNvSpPr>
              <a:spLocks noChangeArrowheads="1"/>
            </p:cNvSpPr>
            <p:nvPr/>
          </p:nvSpPr>
          <p:spPr bwMode="auto">
            <a:xfrm>
              <a:off x="12018" y="13436"/>
              <a:ext cx="359" cy="36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6" name="Oval 155"/>
            <p:cNvSpPr>
              <a:spLocks noChangeArrowheads="1"/>
            </p:cNvSpPr>
            <p:nvPr/>
          </p:nvSpPr>
          <p:spPr bwMode="auto">
            <a:xfrm>
              <a:off x="13873" y="16702"/>
              <a:ext cx="510" cy="51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7" name="Oval 156"/>
            <p:cNvSpPr>
              <a:spLocks noChangeArrowheads="1"/>
            </p:cNvSpPr>
            <p:nvPr/>
          </p:nvSpPr>
          <p:spPr bwMode="auto">
            <a:xfrm>
              <a:off x="15912" y="17926"/>
              <a:ext cx="289" cy="28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8" name="Oval 157"/>
            <p:cNvSpPr>
              <a:spLocks noChangeArrowheads="1"/>
            </p:cNvSpPr>
            <p:nvPr/>
          </p:nvSpPr>
          <p:spPr bwMode="auto">
            <a:xfrm>
              <a:off x="13875" y="14476"/>
              <a:ext cx="506" cy="50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9" name="Oval 158"/>
            <p:cNvSpPr>
              <a:spLocks noChangeArrowheads="1"/>
            </p:cNvSpPr>
            <p:nvPr/>
          </p:nvSpPr>
          <p:spPr bwMode="auto">
            <a:xfrm>
              <a:off x="17871" y="16841"/>
              <a:ext cx="229" cy="229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0" name="Oval 159"/>
            <p:cNvSpPr>
              <a:spLocks noChangeArrowheads="1"/>
            </p:cNvSpPr>
            <p:nvPr/>
          </p:nvSpPr>
          <p:spPr bwMode="auto">
            <a:xfrm>
              <a:off x="12058" y="20158"/>
              <a:ext cx="279" cy="279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1" name="Oval 160"/>
            <p:cNvSpPr>
              <a:spLocks noChangeArrowheads="1"/>
            </p:cNvSpPr>
            <p:nvPr/>
          </p:nvSpPr>
          <p:spPr bwMode="auto">
            <a:xfrm>
              <a:off x="13856" y="21141"/>
              <a:ext cx="544" cy="541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2" name="Oval 161"/>
            <p:cNvSpPr>
              <a:spLocks noChangeArrowheads="1"/>
            </p:cNvSpPr>
            <p:nvPr/>
          </p:nvSpPr>
          <p:spPr bwMode="auto">
            <a:xfrm>
              <a:off x="15910" y="20151"/>
              <a:ext cx="295" cy="29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3" name="Oval 162"/>
            <p:cNvSpPr>
              <a:spLocks noChangeArrowheads="1"/>
            </p:cNvSpPr>
            <p:nvPr/>
          </p:nvSpPr>
          <p:spPr bwMode="auto">
            <a:xfrm>
              <a:off x="17765" y="21191"/>
              <a:ext cx="442" cy="442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4" name="Oval 163"/>
            <p:cNvSpPr>
              <a:spLocks noChangeArrowheads="1"/>
            </p:cNvSpPr>
            <p:nvPr/>
          </p:nvSpPr>
          <p:spPr bwMode="auto">
            <a:xfrm>
              <a:off x="17692" y="23346"/>
              <a:ext cx="588" cy="58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5" name="Freeform 164"/>
            <p:cNvSpPr>
              <a:spLocks/>
            </p:cNvSpPr>
            <p:nvPr/>
          </p:nvSpPr>
          <p:spPr bwMode="auto">
            <a:xfrm>
              <a:off x="1" y="2"/>
              <a:ext cx="4731" cy="3733"/>
            </a:xfrm>
            <a:custGeom>
              <a:avLst/>
              <a:gdLst>
                <a:gd name="T0" fmla="*/ 4710 w 4731"/>
                <a:gd name="T1" fmla="*/ 0 h 3733"/>
                <a:gd name="T2" fmla="*/ 4710 w 4731"/>
                <a:gd name="T3" fmla="*/ 2355 h 3733"/>
                <a:gd name="T4" fmla="*/ 2366 w 4731"/>
                <a:gd name="T5" fmla="*/ 3709 h 3733"/>
                <a:gd name="T6" fmla="*/ 21 w 4731"/>
                <a:gd name="T7" fmla="*/ 2355 h 3733"/>
                <a:gd name="T8" fmla="*/ 21 w 4731"/>
                <a:gd name="T9" fmla="*/ 0 h 3733"/>
                <a:gd name="T10" fmla="*/ 0 w 4731"/>
                <a:gd name="T11" fmla="*/ 0 h 3733"/>
                <a:gd name="T12" fmla="*/ 0 w 4731"/>
                <a:gd name="T13" fmla="*/ 2367 h 3733"/>
                <a:gd name="T14" fmla="*/ 2361 w 4731"/>
                <a:gd name="T15" fmla="*/ 3730 h 3733"/>
                <a:gd name="T16" fmla="*/ 2366 w 4731"/>
                <a:gd name="T17" fmla="*/ 3733 h 3733"/>
                <a:gd name="T18" fmla="*/ 4726 w 4731"/>
                <a:gd name="T19" fmla="*/ 2369 h 3733"/>
                <a:gd name="T20" fmla="*/ 4731 w 4731"/>
                <a:gd name="T21" fmla="*/ 2367 h 3733"/>
                <a:gd name="T22" fmla="*/ 4731 w 4731"/>
                <a:gd name="T23" fmla="*/ 0 h 3733"/>
                <a:gd name="T24" fmla="*/ 4710 w 4731"/>
                <a:gd name="T25" fmla="*/ 0 h 37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731" h="3733">
                  <a:moveTo>
                    <a:pt x="4710" y="0"/>
                  </a:moveTo>
                  <a:lnTo>
                    <a:pt x="4710" y="2355"/>
                  </a:lnTo>
                  <a:lnTo>
                    <a:pt x="2366" y="3709"/>
                  </a:lnTo>
                  <a:lnTo>
                    <a:pt x="21" y="2355"/>
                  </a:lnTo>
                  <a:lnTo>
                    <a:pt x="21" y="0"/>
                  </a:lnTo>
                  <a:lnTo>
                    <a:pt x="0" y="0"/>
                  </a:lnTo>
                  <a:lnTo>
                    <a:pt x="0" y="2367"/>
                  </a:lnTo>
                  <a:lnTo>
                    <a:pt x="2361" y="3730"/>
                  </a:lnTo>
                  <a:lnTo>
                    <a:pt x="2366" y="3733"/>
                  </a:lnTo>
                  <a:lnTo>
                    <a:pt x="4726" y="2369"/>
                  </a:lnTo>
                  <a:lnTo>
                    <a:pt x="4731" y="2367"/>
                  </a:lnTo>
                  <a:lnTo>
                    <a:pt x="4731" y="0"/>
                  </a:lnTo>
                  <a:lnTo>
                    <a:pt x="471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6" name="Freeform 167"/>
            <p:cNvSpPr>
              <a:spLocks/>
            </p:cNvSpPr>
            <p:nvPr/>
          </p:nvSpPr>
          <p:spPr bwMode="auto">
            <a:xfrm>
              <a:off x="14130" y="2"/>
              <a:ext cx="3857" cy="3733"/>
            </a:xfrm>
            <a:custGeom>
              <a:avLst/>
              <a:gdLst>
                <a:gd name="T0" fmla="*/ 22 w 3857"/>
                <a:gd name="T1" fmla="*/ 2355 h 3733"/>
                <a:gd name="T2" fmla="*/ 22 w 3857"/>
                <a:gd name="T3" fmla="*/ 0 h 3733"/>
                <a:gd name="T4" fmla="*/ 0 w 3857"/>
                <a:gd name="T5" fmla="*/ 0 h 3733"/>
                <a:gd name="T6" fmla="*/ 0 w 3857"/>
                <a:gd name="T7" fmla="*/ 2367 h 3733"/>
                <a:gd name="T8" fmla="*/ 2361 w 3857"/>
                <a:gd name="T9" fmla="*/ 3730 h 3733"/>
                <a:gd name="T10" fmla="*/ 2366 w 3857"/>
                <a:gd name="T11" fmla="*/ 3733 h 3733"/>
                <a:gd name="T12" fmla="*/ 3857 w 3857"/>
                <a:gd name="T13" fmla="*/ 2873 h 3733"/>
                <a:gd name="T14" fmla="*/ 3857 w 3857"/>
                <a:gd name="T15" fmla="*/ 2849 h 3733"/>
                <a:gd name="T16" fmla="*/ 2366 w 3857"/>
                <a:gd name="T17" fmla="*/ 3709 h 3733"/>
                <a:gd name="T18" fmla="*/ 22 w 3857"/>
                <a:gd name="T19" fmla="*/ 2355 h 37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57" h="3733">
                  <a:moveTo>
                    <a:pt x="22" y="2355"/>
                  </a:moveTo>
                  <a:lnTo>
                    <a:pt x="22" y="0"/>
                  </a:lnTo>
                  <a:lnTo>
                    <a:pt x="0" y="0"/>
                  </a:lnTo>
                  <a:lnTo>
                    <a:pt x="0" y="2367"/>
                  </a:lnTo>
                  <a:lnTo>
                    <a:pt x="2361" y="3730"/>
                  </a:lnTo>
                  <a:lnTo>
                    <a:pt x="2366" y="3733"/>
                  </a:lnTo>
                  <a:lnTo>
                    <a:pt x="3857" y="2873"/>
                  </a:lnTo>
                  <a:lnTo>
                    <a:pt x="3857" y="2849"/>
                  </a:lnTo>
                  <a:lnTo>
                    <a:pt x="2366" y="3709"/>
                  </a:lnTo>
                  <a:lnTo>
                    <a:pt x="22" y="235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7" name="Freeform 169"/>
            <p:cNvSpPr>
              <a:spLocks noEditPoints="1"/>
            </p:cNvSpPr>
            <p:nvPr/>
          </p:nvSpPr>
          <p:spPr bwMode="auto">
            <a:xfrm>
              <a:off x="13547" y="666"/>
              <a:ext cx="4731" cy="5460"/>
            </a:xfrm>
            <a:custGeom>
              <a:avLst/>
              <a:gdLst>
                <a:gd name="T0" fmla="*/ 2365 w 4731"/>
                <a:gd name="T1" fmla="*/ 5460 h 5460"/>
                <a:gd name="T2" fmla="*/ 2360 w 4731"/>
                <a:gd name="T3" fmla="*/ 5458 h 5460"/>
                <a:gd name="T4" fmla="*/ 0 w 4731"/>
                <a:gd name="T5" fmla="*/ 4094 h 5460"/>
                <a:gd name="T6" fmla="*/ 0 w 4731"/>
                <a:gd name="T7" fmla="*/ 1363 h 5460"/>
                <a:gd name="T8" fmla="*/ 4 w 4731"/>
                <a:gd name="T9" fmla="*/ 1361 h 5460"/>
                <a:gd name="T10" fmla="*/ 2365 w 4731"/>
                <a:gd name="T11" fmla="*/ 0 h 5460"/>
                <a:gd name="T12" fmla="*/ 2370 w 4731"/>
                <a:gd name="T13" fmla="*/ 2 h 5460"/>
                <a:gd name="T14" fmla="*/ 4731 w 4731"/>
                <a:gd name="T15" fmla="*/ 1363 h 5460"/>
                <a:gd name="T16" fmla="*/ 4731 w 4731"/>
                <a:gd name="T17" fmla="*/ 4094 h 5460"/>
                <a:gd name="T18" fmla="*/ 4726 w 4731"/>
                <a:gd name="T19" fmla="*/ 4097 h 5460"/>
                <a:gd name="T20" fmla="*/ 2365 w 4731"/>
                <a:gd name="T21" fmla="*/ 5460 h 5460"/>
                <a:gd name="T22" fmla="*/ 21 w 4731"/>
                <a:gd name="T23" fmla="*/ 4082 h 5460"/>
                <a:gd name="T24" fmla="*/ 2365 w 4731"/>
                <a:gd name="T25" fmla="*/ 5436 h 5460"/>
                <a:gd name="T26" fmla="*/ 4709 w 4731"/>
                <a:gd name="T27" fmla="*/ 4082 h 5460"/>
                <a:gd name="T28" fmla="*/ 4709 w 4731"/>
                <a:gd name="T29" fmla="*/ 1375 h 5460"/>
                <a:gd name="T30" fmla="*/ 2365 w 4731"/>
                <a:gd name="T31" fmla="*/ 23 h 5460"/>
                <a:gd name="T32" fmla="*/ 21 w 4731"/>
                <a:gd name="T33" fmla="*/ 1375 h 5460"/>
                <a:gd name="T34" fmla="*/ 21 w 4731"/>
                <a:gd name="T35" fmla="*/ 4082 h 54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731" h="5460">
                  <a:moveTo>
                    <a:pt x="2365" y="5460"/>
                  </a:moveTo>
                  <a:lnTo>
                    <a:pt x="2360" y="5458"/>
                  </a:lnTo>
                  <a:lnTo>
                    <a:pt x="0" y="4094"/>
                  </a:lnTo>
                  <a:lnTo>
                    <a:pt x="0" y="1363"/>
                  </a:lnTo>
                  <a:lnTo>
                    <a:pt x="4" y="1361"/>
                  </a:lnTo>
                  <a:lnTo>
                    <a:pt x="2365" y="0"/>
                  </a:lnTo>
                  <a:lnTo>
                    <a:pt x="2370" y="2"/>
                  </a:lnTo>
                  <a:lnTo>
                    <a:pt x="4731" y="1363"/>
                  </a:lnTo>
                  <a:lnTo>
                    <a:pt x="4731" y="4094"/>
                  </a:lnTo>
                  <a:lnTo>
                    <a:pt x="4726" y="4097"/>
                  </a:lnTo>
                  <a:lnTo>
                    <a:pt x="2365" y="5460"/>
                  </a:lnTo>
                  <a:close/>
                  <a:moveTo>
                    <a:pt x="21" y="4082"/>
                  </a:moveTo>
                  <a:lnTo>
                    <a:pt x="2365" y="5436"/>
                  </a:lnTo>
                  <a:lnTo>
                    <a:pt x="4709" y="4082"/>
                  </a:lnTo>
                  <a:lnTo>
                    <a:pt x="4709" y="1375"/>
                  </a:lnTo>
                  <a:lnTo>
                    <a:pt x="2365" y="23"/>
                  </a:lnTo>
                  <a:lnTo>
                    <a:pt x="21" y="1375"/>
                  </a:lnTo>
                  <a:lnTo>
                    <a:pt x="21" y="40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8" name="Freeform 170"/>
            <p:cNvSpPr>
              <a:spLocks noEditPoints="1"/>
            </p:cNvSpPr>
            <p:nvPr/>
          </p:nvSpPr>
          <p:spPr bwMode="auto">
            <a:xfrm>
              <a:off x="8435" y="21867"/>
              <a:ext cx="4731" cy="5463"/>
            </a:xfrm>
            <a:custGeom>
              <a:avLst/>
              <a:gdLst>
                <a:gd name="T0" fmla="*/ 2370 w 4731"/>
                <a:gd name="T1" fmla="*/ 2 h 5463"/>
                <a:gd name="T2" fmla="*/ 2366 w 4731"/>
                <a:gd name="T3" fmla="*/ 0 h 5463"/>
                <a:gd name="T4" fmla="*/ 5 w 4731"/>
                <a:gd name="T5" fmla="*/ 1363 h 5463"/>
                <a:gd name="T6" fmla="*/ 0 w 4731"/>
                <a:gd name="T7" fmla="*/ 1365 h 5463"/>
                <a:gd name="T8" fmla="*/ 0 w 4731"/>
                <a:gd name="T9" fmla="*/ 4097 h 5463"/>
                <a:gd name="T10" fmla="*/ 2354 w 4731"/>
                <a:gd name="T11" fmla="*/ 5455 h 5463"/>
                <a:gd name="T12" fmla="*/ 2361 w 4731"/>
                <a:gd name="T13" fmla="*/ 5458 h 5463"/>
                <a:gd name="T14" fmla="*/ 2366 w 4731"/>
                <a:gd name="T15" fmla="*/ 5463 h 5463"/>
                <a:gd name="T16" fmla="*/ 2375 w 4731"/>
                <a:gd name="T17" fmla="*/ 5455 h 5463"/>
                <a:gd name="T18" fmla="*/ 2375 w 4731"/>
                <a:gd name="T19" fmla="*/ 5455 h 5463"/>
                <a:gd name="T20" fmla="*/ 4719 w 4731"/>
                <a:gd name="T21" fmla="*/ 4102 h 5463"/>
                <a:gd name="T22" fmla="*/ 4724 w 4731"/>
                <a:gd name="T23" fmla="*/ 4099 h 5463"/>
                <a:gd name="T24" fmla="*/ 4731 w 4731"/>
                <a:gd name="T25" fmla="*/ 4097 h 5463"/>
                <a:gd name="T26" fmla="*/ 4731 w 4731"/>
                <a:gd name="T27" fmla="*/ 1365 h 5463"/>
                <a:gd name="T28" fmla="*/ 2370 w 4731"/>
                <a:gd name="T29" fmla="*/ 2 h 5463"/>
                <a:gd name="T30" fmla="*/ 2366 w 4731"/>
                <a:gd name="T31" fmla="*/ 5439 h 5463"/>
                <a:gd name="T32" fmla="*/ 19 w 4731"/>
                <a:gd name="T33" fmla="*/ 4085 h 5463"/>
                <a:gd name="T34" fmla="*/ 19 w 4731"/>
                <a:gd name="T35" fmla="*/ 1377 h 5463"/>
                <a:gd name="T36" fmla="*/ 2366 w 4731"/>
                <a:gd name="T37" fmla="*/ 23 h 5463"/>
                <a:gd name="T38" fmla="*/ 4710 w 4731"/>
                <a:gd name="T39" fmla="*/ 1377 h 5463"/>
                <a:gd name="T40" fmla="*/ 4710 w 4731"/>
                <a:gd name="T41" fmla="*/ 4085 h 5463"/>
                <a:gd name="T42" fmla="*/ 2366 w 4731"/>
                <a:gd name="T43" fmla="*/ 5439 h 5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731" h="5463">
                  <a:moveTo>
                    <a:pt x="2370" y="2"/>
                  </a:moveTo>
                  <a:lnTo>
                    <a:pt x="2366" y="0"/>
                  </a:lnTo>
                  <a:lnTo>
                    <a:pt x="5" y="1363"/>
                  </a:lnTo>
                  <a:lnTo>
                    <a:pt x="0" y="1365"/>
                  </a:lnTo>
                  <a:lnTo>
                    <a:pt x="0" y="4097"/>
                  </a:lnTo>
                  <a:lnTo>
                    <a:pt x="2354" y="5455"/>
                  </a:lnTo>
                  <a:lnTo>
                    <a:pt x="2361" y="5458"/>
                  </a:lnTo>
                  <a:lnTo>
                    <a:pt x="2366" y="5463"/>
                  </a:lnTo>
                  <a:lnTo>
                    <a:pt x="2375" y="5455"/>
                  </a:lnTo>
                  <a:lnTo>
                    <a:pt x="2375" y="5455"/>
                  </a:lnTo>
                  <a:lnTo>
                    <a:pt x="4719" y="4102"/>
                  </a:lnTo>
                  <a:lnTo>
                    <a:pt x="4724" y="4099"/>
                  </a:lnTo>
                  <a:lnTo>
                    <a:pt x="4731" y="4097"/>
                  </a:lnTo>
                  <a:lnTo>
                    <a:pt x="4731" y="1365"/>
                  </a:lnTo>
                  <a:lnTo>
                    <a:pt x="2370" y="2"/>
                  </a:lnTo>
                  <a:close/>
                  <a:moveTo>
                    <a:pt x="2366" y="5439"/>
                  </a:moveTo>
                  <a:lnTo>
                    <a:pt x="19" y="4085"/>
                  </a:lnTo>
                  <a:lnTo>
                    <a:pt x="19" y="1377"/>
                  </a:lnTo>
                  <a:lnTo>
                    <a:pt x="2366" y="23"/>
                  </a:lnTo>
                  <a:lnTo>
                    <a:pt x="4710" y="1377"/>
                  </a:lnTo>
                  <a:lnTo>
                    <a:pt x="4710" y="4085"/>
                  </a:lnTo>
                  <a:lnTo>
                    <a:pt x="2366" y="543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9" name="Freeform 171"/>
            <p:cNvSpPr>
              <a:spLocks/>
            </p:cNvSpPr>
            <p:nvPr/>
          </p:nvSpPr>
          <p:spPr bwMode="auto">
            <a:xfrm>
              <a:off x="17919" y="4503"/>
              <a:ext cx="68" cy="3686"/>
            </a:xfrm>
            <a:custGeom>
              <a:avLst/>
              <a:gdLst>
                <a:gd name="T0" fmla="*/ 68 w 68"/>
                <a:gd name="T1" fmla="*/ 0 h 3686"/>
                <a:gd name="T2" fmla="*/ 0 w 68"/>
                <a:gd name="T3" fmla="*/ 40 h 3686"/>
                <a:gd name="T4" fmla="*/ 0 w 68"/>
                <a:gd name="T5" fmla="*/ 3645 h 3686"/>
                <a:gd name="T6" fmla="*/ 68 w 68"/>
                <a:gd name="T7" fmla="*/ 3686 h 3686"/>
                <a:gd name="T8" fmla="*/ 68 w 68"/>
                <a:gd name="T9" fmla="*/ 0 h 36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8" h="3686">
                  <a:moveTo>
                    <a:pt x="68" y="0"/>
                  </a:moveTo>
                  <a:lnTo>
                    <a:pt x="0" y="40"/>
                  </a:lnTo>
                  <a:lnTo>
                    <a:pt x="0" y="3645"/>
                  </a:lnTo>
                  <a:lnTo>
                    <a:pt x="68" y="3686"/>
                  </a:lnTo>
                  <a:lnTo>
                    <a:pt x="6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0" name="Freeform 172"/>
            <p:cNvSpPr>
              <a:spLocks noEditPoints="1"/>
            </p:cNvSpPr>
            <p:nvPr/>
          </p:nvSpPr>
          <p:spPr bwMode="auto">
            <a:xfrm>
              <a:off x="11779" y="13370"/>
              <a:ext cx="6208" cy="7211"/>
            </a:xfrm>
            <a:custGeom>
              <a:avLst/>
              <a:gdLst>
                <a:gd name="T0" fmla="*/ 6208 w 6208"/>
                <a:gd name="T1" fmla="*/ 1782 h 7211"/>
                <a:gd name="T2" fmla="*/ 3124 w 6208"/>
                <a:gd name="T3" fmla="*/ 0 h 7211"/>
                <a:gd name="T4" fmla="*/ 0 w 6208"/>
                <a:gd name="T5" fmla="*/ 1803 h 7211"/>
                <a:gd name="T6" fmla="*/ 0 w 6208"/>
                <a:gd name="T7" fmla="*/ 5409 h 7211"/>
                <a:gd name="T8" fmla="*/ 3124 w 6208"/>
                <a:gd name="T9" fmla="*/ 7211 h 7211"/>
                <a:gd name="T10" fmla="*/ 6208 w 6208"/>
                <a:gd name="T11" fmla="*/ 5430 h 7211"/>
                <a:gd name="T12" fmla="*/ 6208 w 6208"/>
                <a:gd name="T13" fmla="*/ 1782 h 7211"/>
                <a:gd name="T14" fmla="*/ 3124 w 6208"/>
                <a:gd name="T15" fmla="*/ 7089 h 7211"/>
                <a:gd name="T16" fmla="*/ 106 w 6208"/>
                <a:gd name="T17" fmla="*/ 5347 h 7211"/>
                <a:gd name="T18" fmla="*/ 106 w 6208"/>
                <a:gd name="T19" fmla="*/ 1864 h 7211"/>
                <a:gd name="T20" fmla="*/ 3124 w 6208"/>
                <a:gd name="T21" fmla="*/ 123 h 7211"/>
                <a:gd name="T22" fmla="*/ 6140 w 6208"/>
                <a:gd name="T23" fmla="*/ 1864 h 7211"/>
                <a:gd name="T24" fmla="*/ 6140 w 6208"/>
                <a:gd name="T25" fmla="*/ 5347 h 7211"/>
                <a:gd name="T26" fmla="*/ 3124 w 6208"/>
                <a:gd name="T27" fmla="*/ 7089 h 7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208" h="7211">
                  <a:moveTo>
                    <a:pt x="6208" y="1782"/>
                  </a:moveTo>
                  <a:lnTo>
                    <a:pt x="3124" y="0"/>
                  </a:lnTo>
                  <a:lnTo>
                    <a:pt x="0" y="1803"/>
                  </a:lnTo>
                  <a:lnTo>
                    <a:pt x="0" y="5409"/>
                  </a:lnTo>
                  <a:lnTo>
                    <a:pt x="3124" y="7211"/>
                  </a:lnTo>
                  <a:lnTo>
                    <a:pt x="6208" y="5430"/>
                  </a:lnTo>
                  <a:lnTo>
                    <a:pt x="6208" y="1782"/>
                  </a:lnTo>
                  <a:close/>
                  <a:moveTo>
                    <a:pt x="3124" y="7089"/>
                  </a:moveTo>
                  <a:lnTo>
                    <a:pt x="106" y="5347"/>
                  </a:lnTo>
                  <a:lnTo>
                    <a:pt x="106" y="1864"/>
                  </a:lnTo>
                  <a:lnTo>
                    <a:pt x="3124" y="123"/>
                  </a:lnTo>
                  <a:lnTo>
                    <a:pt x="6140" y="1864"/>
                  </a:lnTo>
                  <a:lnTo>
                    <a:pt x="6140" y="5347"/>
                  </a:lnTo>
                  <a:lnTo>
                    <a:pt x="3124" y="708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1" name="Freeform 173"/>
            <p:cNvSpPr>
              <a:spLocks noEditPoints="1"/>
            </p:cNvSpPr>
            <p:nvPr/>
          </p:nvSpPr>
          <p:spPr bwMode="auto">
            <a:xfrm>
              <a:off x="9565" y="23648"/>
              <a:ext cx="5246" cy="6056"/>
            </a:xfrm>
            <a:custGeom>
              <a:avLst/>
              <a:gdLst>
                <a:gd name="T0" fmla="*/ 2623 w 5246"/>
                <a:gd name="T1" fmla="*/ 6056 h 6056"/>
                <a:gd name="T2" fmla="*/ 0 w 5246"/>
                <a:gd name="T3" fmla="*/ 4542 h 6056"/>
                <a:gd name="T4" fmla="*/ 0 w 5246"/>
                <a:gd name="T5" fmla="*/ 1512 h 6056"/>
                <a:gd name="T6" fmla="*/ 2623 w 5246"/>
                <a:gd name="T7" fmla="*/ 0 h 6056"/>
                <a:gd name="T8" fmla="*/ 5246 w 5246"/>
                <a:gd name="T9" fmla="*/ 1512 h 6056"/>
                <a:gd name="T10" fmla="*/ 5246 w 5246"/>
                <a:gd name="T11" fmla="*/ 4542 h 6056"/>
                <a:gd name="T12" fmla="*/ 2623 w 5246"/>
                <a:gd name="T13" fmla="*/ 6056 h 6056"/>
                <a:gd name="T14" fmla="*/ 90 w 5246"/>
                <a:gd name="T15" fmla="*/ 4490 h 6056"/>
                <a:gd name="T16" fmla="*/ 2623 w 5246"/>
                <a:gd name="T17" fmla="*/ 5952 h 6056"/>
                <a:gd name="T18" fmla="*/ 5156 w 5246"/>
                <a:gd name="T19" fmla="*/ 4490 h 6056"/>
                <a:gd name="T20" fmla="*/ 5156 w 5246"/>
                <a:gd name="T21" fmla="*/ 1564 h 6056"/>
                <a:gd name="T22" fmla="*/ 2623 w 5246"/>
                <a:gd name="T23" fmla="*/ 102 h 6056"/>
                <a:gd name="T24" fmla="*/ 90 w 5246"/>
                <a:gd name="T25" fmla="*/ 1564 h 6056"/>
                <a:gd name="T26" fmla="*/ 90 w 5246"/>
                <a:gd name="T27" fmla="*/ 4490 h 60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5246" h="6056">
                  <a:moveTo>
                    <a:pt x="2623" y="6056"/>
                  </a:moveTo>
                  <a:lnTo>
                    <a:pt x="0" y="4542"/>
                  </a:lnTo>
                  <a:lnTo>
                    <a:pt x="0" y="1512"/>
                  </a:lnTo>
                  <a:lnTo>
                    <a:pt x="2623" y="0"/>
                  </a:lnTo>
                  <a:lnTo>
                    <a:pt x="5246" y="1512"/>
                  </a:lnTo>
                  <a:lnTo>
                    <a:pt x="5246" y="4542"/>
                  </a:lnTo>
                  <a:lnTo>
                    <a:pt x="2623" y="6056"/>
                  </a:lnTo>
                  <a:close/>
                  <a:moveTo>
                    <a:pt x="90" y="4490"/>
                  </a:moveTo>
                  <a:lnTo>
                    <a:pt x="2623" y="5952"/>
                  </a:lnTo>
                  <a:lnTo>
                    <a:pt x="5156" y="4490"/>
                  </a:lnTo>
                  <a:lnTo>
                    <a:pt x="5156" y="1564"/>
                  </a:lnTo>
                  <a:lnTo>
                    <a:pt x="2623" y="102"/>
                  </a:lnTo>
                  <a:lnTo>
                    <a:pt x="90" y="1564"/>
                  </a:lnTo>
                  <a:lnTo>
                    <a:pt x="90" y="449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2" name="Freeform 174"/>
            <p:cNvSpPr>
              <a:spLocks/>
            </p:cNvSpPr>
            <p:nvPr/>
          </p:nvSpPr>
          <p:spPr bwMode="auto">
            <a:xfrm>
              <a:off x="14849" y="18686"/>
              <a:ext cx="3138" cy="7212"/>
            </a:xfrm>
            <a:custGeom>
              <a:avLst/>
              <a:gdLst>
                <a:gd name="T0" fmla="*/ 3138 w 3138"/>
                <a:gd name="T1" fmla="*/ 7079 h 7212"/>
                <a:gd name="T2" fmla="*/ 3122 w 3138"/>
                <a:gd name="T3" fmla="*/ 7086 h 7212"/>
                <a:gd name="T4" fmla="*/ 106 w 3138"/>
                <a:gd name="T5" fmla="*/ 5347 h 7212"/>
                <a:gd name="T6" fmla="*/ 106 w 3138"/>
                <a:gd name="T7" fmla="*/ 1865 h 7212"/>
                <a:gd name="T8" fmla="*/ 3122 w 3138"/>
                <a:gd name="T9" fmla="*/ 123 h 7212"/>
                <a:gd name="T10" fmla="*/ 3138 w 3138"/>
                <a:gd name="T11" fmla="*/ 133 h 7212"/>
                <a:gd name="T12" fmla="*/ 3138 w 3138"/>
                <a:gd name="T13" fmla="*/ 10 h 7212"/>
                <a:gd name="T14" fmla="*/ 3122 w 3138"/>
                <a:gd name="T15" fmla="*/ 0 h 7212"/>
                <a:gd name="T16" fmla="*/ 0 w 3138"/>
                <a:gd name="T17" fmla="*/ 1803 h 7212"/>
                <a:gd name="T18" fmla="*/ 0 w 3138"/>
                <a:gd name="T19" fmla="*/ 5409 h 7212"/>
                <a:gd name="T20" fmla="*/ 3122 w 3138"/>
                <a:gd name="T21" fmla="*/ 7212 h 7212"/>
                <a:gd name="T22" fmla="*/ 3138 w 3138"/>
                <a:gd name="T23" fmla="*/ 7202 h 7212"/>
                <a:gd name="T24" fmla="*/ 3138 w 3138"/>
                <a:gd name="T25" fmla="*/ 7079 h 72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138" h="7212">
                  <a:moveTo>
                    <a:pt x="3138" y="7079"/>
                  </a:moveTo>
                  <a:lnTo>
                    <a:pt x="3122" y="7086"/>
                  </a:lnTo>
                  <a:lnTo>
                    <a:pt x="106" y="5347"/>
                  </a:lnTo>
                  <a:lnTo>
                    <a:pt x="106" y="1865"/>
                  </a:lnTo>
                  <a:lnTo>
                    <a:pt x="3122" y="123"/>
                  </a:lnTo>
                  <a:lnTo>
                    <a:pt x="3138" y="133"/>
                  </a:lnTo>
                  <a:lnTo>
                    <a:pt x="3138" y="10"/>
                  </a:lnTo>
                  <a:lnTo>
                    <a:pt x="3122" y="0"/>
                  </a:lnTo>
                  <a:lnTo>
                    <a:pt x="0" y="1803"/>
                  </a:lnTo>
                  <a:lnTo>
                    <a:pt x="0" y="5409"/>
                  </a:lnTo>
                  <a:lnTo>
                    <a:pt x="3122" y="7212"/>
                  </a:lnTo>
                  <a:lnTo>
                    <a:pt x="3138" y="7202"/>
                  </a:lnTo>
                  <a:lnTo>
                    <a:pt x="3138" y="707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3" name="Oval 175"/>
            <p:cNvSpPr>
              <a:spLocks noChangeArrowheads="1"/>
            </p:cNvSpPr>
            <p:nvPr/>
          </p:nvSpPr>
          <p:spPr bwMode="auto">
            <a:xfrm>
              <a:off x="4489" y="2130"/>
              <a:ext cx="465" cy="4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4" name="Oval 177"/>
            <p:cNvSpPr>
              <a:spLocks noChangeArrowheads="1"/>
            </p:cNvSpPr>
            <p:nvPr/>
          </p:nvSpPr>
          <p:spPr bwMode="auto">
            <a:xfrm>
              <a:off x="16368" y="3593"/>
              <a:ext cx="258" cy="25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5" name="Oval 178"/>
            <p:cNvSpPr>
              <a:spLocks noChangeArrowheads="1"/>
            </p:cNvSpPr>
            <p:nvPr/>
          </p:nvSpPr>
          <p:spPr bwMode="auto">
            <a:xfrm>
              <a:off x="13842" y="2064"/>
              <a:ext cx="600" cy="59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6" name="Oval 179"/>
            <p:cNvSpPr>
              <a:spLocks noChangeArrowheads="1"/>
            </p:cNvSpPr>
            <p:nvPr/>
          </p:nvSpPr>
          <p:spPr bwMode="auto">
            <a:xfrm>
              <a:off x="2170" y="3527"/>
              <a:ext cx="393" cy="392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7" name="Oval 180"/>
            <p:cNvSpPr>
              <a:spLocks noChangeArrowheads="1"/>
            </p:cNvSpPr>
            <p:nvPr/>
          </p:nvSpPr>
          <p:spPr bwMode="auto">
            <a:xfrm>
              <a:off x="9274" y="2206"/>
              <a:ext cx="314" cy="314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8" name="Oval 182"/>
            <p:cNvSpPr>
              <a:spLocks noChangeArrowheads="1"/>
            </p:cNvSpPr>
            <p:nvPr/>
          </p:nvSpPr>
          <p:spPr bwMode="auto">
            <a:xfrm>
              <a:off x="13833" y="7492"/>
              <a:ext cx="616" cy="619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9" name="Oval 183"/>
            <p:cNvSpPr>
              <a:spLocks noChangeArrowheads="1"/>
            </p:cNvSpPr>
            <p:nvPr/>
          </p:nvSpPr>
          <p:spPr bwMode="auto">
            <a:xfrm>
              <a:off x="10605" y="21682"/>
              <a:ext cx="389" cy="39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0" name="Oval 184"/>
            <p:cNvSpPr>
              <a:spLocks noChangeArrowheads="1"/>
            </p:cNvSpPr>
            <p:nvPr/>
          </p:nvSpPr>
          <p:spPr bwMode="auto">
            <a:xfrm>
              <a:off x="8244" y="23036"/>
              <a:ext cx="404" cy="404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1" name="Oval 185"/>
            <p:cNvSpPr>
              <a:spLocks noChangeArrowheads="1"/>
            </p:cNvSpPr>
            <p:nvPr/>
          </p:nvSpPr>
          <p:spPr bwMode="auto">
            <a:xfrm>
              <a:off x="12932" y="23015"/>
              <a:ext cx="447" cy="44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2" name="Oval 186"/>
            <p:cNvSpPr>
              <a:spLocks noChangeArrowheads="1"/>
            </p:cNvSpPr>
            <p:nvPr/>
          </p:nvSpPr>
          <p:spPr bwMode="auto">
            <a:xfrm>
              <a:off x="8218" y="25730"/>
              <a:ext cx="453" cy="454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3" name="Oval 187"/>
            <p:cNvSpPr>
              <a:spLocks noChangeArrowheads="1"/>
            </p:cNvSpPr>
            <p:nvPr/>
          </p:nvSpPr>
          <p:spPr bwMode="auto">
            <a:xfrm>
              <a:off x="12920" y="25723"/>
              <a:ext cx="471" cy="47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1840" name="Group 1839"/>
          <p:cNvGrpSpPr/>
          <p:nvPr userDrawn="1"/>
        </p:nvGrpSpPr>
        <p:grpSpPr>
          <a:xfrm>
            <a:off x="11585557" y="6400800"/>
            <a:ext cx="606443" cy="457200"/>
            <a:chOff x="11233342" y="6135264"/>
            <a:chExt cx="958658" cy="722736"/>
          </a:xfrm>
        </p:grpSpPr>
        <p:sp>
          <p:nvSpPr>
            <p:cNvPr id="1841" name="Freeform 1840"/>
            <p:cNvSpPr/>
            <p:nvPr userDrawn="1"/>
          </p:nvSpPr>
          <p:spPr>
            <a:xfrm>
              <a:off x="11233342" y="6135264"/>
              <a:ext cx="958658" cy="722736"/>
            </a:xfrm>
            <a:custGeom>
              <a:avLst/>
              <a:gdLst>
                <a:gd name="connsiteX0" fmla="*/ 958658 w 958658"/>
                <a:gd name="connsiteY0" fmla="*/ 0 h 722736"/>
                <a:gd name="connsiteX1" fmla="*/ 958658 w 958658"/>
                <a:gd name="connsiteY1" fmla="*/ 722736 h 722736"/>
                <a:gd name="connsiteX2" fmla="*/ 0 w 958658"/>
                <a:gd name="connsiteY2" fmla="*/ 722736 h 722736"/>
                <a:gd name="connsiteX3" fmla="*/ 27392 w 958658"/>
                <a:gd name="connsiteY3" fmla="*/ 685177 h 722736"/>
                <a:gd name="connsiteX4" fmla="*/ 890574 w 958658"/>
                <a:gd name="connsiteY4" fmla="*/ 24919 h 7227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58658" h="722736">
                  <a:moveTo>
                    <a:pt x="958658" y="0"/>
                  </a:moveTo>
                  <a:lnTo>
                    <a:pt x="958658" y="722736"/>
                  </a:lnTo>
                  <a:lnTo>
                    <a:pt x="0" y="722736"/>
                  </a:lnTo>
                  <a:lnTo>
                    <a:pt x="27392" y="685177"/>
                  </a:lnTo>
                  <a:cubicBezTo>
                    <a:pt x="253059" y="398017"/>
                    <a:pt x="549562" y="169155"/>
                    <a:pt x="890574" y="2491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/>
            </a:p>
          </p:txBody>
        </p:sp>
        <p:pic>
          <p:nvPicPr>
            <p:cNvPr id="1842" name="Picture 1841"/>
            <p:cNvPicPr>
              <a:picLocks noChangeAspect="1"/>
            </p:cNvPicPr>
            <p:nvPr userDrawn="1"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928" t="20928" r="20928" b="20928"/>
            <a:stretch/>
          </p:blipFill>
          <p:spPr>
            <a:xfrm>
              <a:off x="11741442" y="6423643"/>
              <a:ext cx="348958" cy="34895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37629598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07853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Yer Tutucusu 1">
            <a:extLst>
              <a:ext uri="{FF2B5EF4-FFF2-40B4-BE49-F238E27FC236}">
                <a16:creationId xmlns:a16="http://schemas.microsoft.com/office/drawing/2014/main" id="{9CC606EE-AB39-4B7C-9E0D-1F7A5547B1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Metin Yer Tutucusu 2">
            <a:extLst>
              <a:ext uri="{FF2B5EF4-FFF2-40B4-BE49-F238E27FC236}">
                <a16:creationId xmlns:a16="http://schemas.microsoft.com/office/drawing/2014/main" id="{FCBF18EB-914F-4C2F-BD96-CA37A0E9C5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F2F68850-D5E6-410B-B94C-0FDBF1D0F95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BE5B3C-050A-428A-94C0-E17580A54B75}" type="datetimeFigureOut">
              <a:rPr lang="tr-TR" smtClean="0"/>
              <a:t>21.02.2021</a:t>
            </a:fld>
            <a:endParaRPr lang="tr-TR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062372D4-0638-4AF6-93C0-5632A48D7D8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F586AF03-097B-417E-B56A-EA138C1A51D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B02772-6A33-45D5-9632-63A0A2B5AF91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6351462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747782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</p:sldLayoutIdLst>
  <p:hf hdr="0" ftr="0" dt="0"/>
  <p:txStyles>
    <p:titleStyle>
      <a:lvl1pPr algn="ctr" defTabSz="1219170" rtl="0" eaLnBrk="1" latinLnBrk="0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1219170" rtl="0" eaLnBrk="1" latinLnBrk="0" hangingPunct="1">
        <a:spcBef>
          <a:spcPct val="20000"/>
        </a:spcBef>
        <a:buFont typeface="Arial" pitchFamily="34" charset="0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1219170" rtl="0" eaLnBrk="1" latinLnBrk="0" hangingPunct="1">
        <a:spcBef>
          <a:spcPct val="20000"/>
        </a:spcBef>
        <a:buFont typeface="Arial" pitchFamily="34" charset="0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0" hangingPunct="1">
        <a:spcBef>
          <a:spcPct val="20000"/>
        </a:spcBef>
        <a:buFont typeface="Arial" pitchFamily="34" charset="0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0" hangingPunct="1">
        <a:spcBef>
          <a:spcPct val="20000"/>
        </a:spcBef>
        <a:buFont typeface="Arial" pitchFamily="34" charset="0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375">
          <p15:clr>
            <a:srgbClr val="F26B43"/>
          </p15:clr>
        </p15:guide>
        <p15:guide id="2" pos="38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8.png"/><Relationship Id="rId18" Type="http://schemas.openxmlformats.org/officeDocument/2006/relationships/image" Target="../media/image13.png"/><Relationship Id="rId3" Type="http://schemas.openxmlformats.org/officeDocument/2006/relationships/image" Target="../media/image2.png"/><Relationship Id="rId21" Type="http://schemas.openxmlformats.org/officeDocument/2006/relationships/image" Target="../media/image16.png"/><Relationship Id="rId7" Type="http://schemas.openxmlformats.org/officeDocument/2006/relationships/hyperlink" Target="https://www.youtube.com/channel/UCvmbccp4GhRufkfIOWXmmhw/featured?disable_polymer=true" TargetMode="External"/><Relationship Id="rId12" Type="http://schemas.openxmlformats.org/officeDocument/2006/relationships/image" Target="../media/image7.png"/><Relationship Id="rId17" Type="http://schemas.openxmlformats.org/officeDocument/2006/relationships/image" Target="../media/image12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1.png"/><Relationship Id="rId20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hyperlink" Target="https://ogretmensosyalbilgiler.wordpress.com/" TargetMode="External"/><Relationship Id="rId5" Type="http://schemas.openxmlformats.org/officeDocument/2006/relationships/hyperlink" Target="https://www.facebook.com/ogretmen44/" TargetMode="External"/><Relationship Id="rId15" Type="http://schemas.openxmlformats.org/officeDocument/2006/relationships/image" Target="../media/image10.png"/><Relationship Id="rId23" Type="http://schemas.openxmlformats.org/officeDocument/2006/relationships/image" Target="../media/image18.png"/><Relationship Id="rId10" Type="http://schemas.openxmlformats.org/officeDocument/2006/relationships/image" Target="../media/image6.png"/><Relationship Id="rId19" Type="http://schemas.openxmlformats.org/officeDocument/2006/relationships/image" Target="../media/image14.png"/><Relationship Id="rId4" Type="http://schemas.openxmlformats.org/officeDocument/2006/relationships/image" Target="../media/image3.png"/><Relationship Id="rId9" Type="http://schemas.openxmlformats.org/officeDocument/2006/relationships/hyperlink" Target="http://ogretmensosyal.blogspot.com.tr/" TargetMode="External"/><Relationship Id="rId14" Type="http://schemas.openxmlformats.org/officeDocument/2006/relationships/image" Target="../media/image9.png"/><Relationship Id="rId22" Type="http://schemas.openxmlformats.org/officeDocument/2006/relationships/image" Target="../media/image1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7" Type="http://schemas.openxmlformats.org/officeDocument/2006/relationships/image" Target="../media/image33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8.png"/><Relationship Id="rId4" Type="http://schemas.openxmlformats.org/officeDocument/2006/relationships/image" Target="../media/image47.png"/></Relationships>
</file>

<file path=ppt/slides/_rels/slide10.xml.rels><?xml version="1.0" encoding="UTF-8" standalone="yes" ?><Relationships xmlns="http://schemas.openxmlformats.org/package/2006/relationships"><Relationship Id="rId3" Target="../media/image50.png" Type="http://schemas.openxmlformats.org/officeDocument/2006/relationships/image"/><Relationship Id="rId2" Target="../media/image49.jpeg" Type="http://schemas.openxmlformats.org/officeDocument/2006/relationships/image"/><Relationship Id="rId1" Target="../slideLayouts/slideLayout2.xml" Type="http://schemas.openxmlformats.org/officeDocument/2006/relationships/slideLayout"/><Relationship Id="rId4" Target="../media/image51.png" Type="http://schemas.openxmlformats.org/officeDocument/2006/relationships/image"/></Relationships>
</file>

<file path=ppt/slides/_rels/slide11.xml.rels><?xml version="1.0" encoding="UTF-8" standalone="yes" ?><Relationships xmlns="http://schemas.openxmlformats.org/package/2006/relationships"><Relationship Id="rId3" Target="../media/image53.png" Type="http://schemas.openxmlformats.org/officeDocument/2006/relationships/image"/><Relationship Id="rId2" Target="../media/image52.jpe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56.png" Type="http://schemas.openxmlformats.org/officeDocument/2006/relationships/image"/><Relationship Id="rId5" Target="../media/image55.png" Type="http://schemas.openxmlformats.org/officeDocument/2006/relationships/image"/><Relationship Id="rId4" Target="../media/image54.png" Type="http://schemas.openxmlformats.org/officeDocument/2006/relationships/image"/></Relationships>
</file>

<file path=ppt/slides/_rels/slide12.xml.rels><?xml version="1.0" encoding="UTF-8" standalone="yes" ?><Relationships xmlns="http://schemas.openxmlformats.org/package/2006/relationships"><Relationship Id="rId3" Target="../media/image58.png" Type="http://schemas.openxmlformats.org/officeDocument/2006/relationships/image"/><Relationship Id="rId2" Target="../media/image57.jpeg" Type="http://schemas.openxmlformats.org/officeDocument/2006/relationships/image"/><Relationship Id="rId1" Target="../slideLayouts/slideLayout2.xml" Type="http://schemas.openxmlformats.org/officeDocument/2006/relationships/slideLayout"/><Relationship Id="rId5" Target="../media/image60.png" Type="http://schemas.openxmlformats.org/officeDocument/2006/relationships/image"/><Relationship Id="rId4" Target="../media/image59.png" Type="http://schemas.openxmlformats.org/officeDocument/2006/relationships/image"/></Relationships>
</file>

<file path=ppt/slides/_rels/slide13.xml.rels><?xml version="1.0" encoding="UTF-8" standalone="yes" ?><Relationships xmlns="http://schemas.openxmlformats.org/package/2006/relationships"><Relationship Id="rId3" Target="../media/image62.jpeg" Type="http://schemas.openxmlformats.org/officeDocument/2006/relationships/image"/><Relationship Id="rId7" Target="../media/image66.png" Type="http://schemas.openxmlformats.org/officeDocument/2006/relationships/image"/><Relationship Id="rId2" Target="../media/image61.jpe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65.png" Type="http://schemas.openxmlformats.org/officeDocument/2006/relationships/image"/><Relationship Id="rId5" Target="../media/image64.png" Type="http://schemas.openxmlformats.org/officeDocument/2006/relationships/image"/><Relationship Id="rId4" Target="../media/image63.png" Type="http://schemas.openxmlformats.org/officeDocument/2006/relationships/image"/></Relationships>
</file>

<file path=ppt/slides/_rels/slide14.xml.rels><?xml version="1.0" encoding="UTF-8" standalone="yes" ?><Relationships xmlns="http://schemas.openxmlformats.org/package/2006/relationships"><Relationship Id="rId3" Target="../media/image68.png" Type="http://schemas.openxmlformats.org/officeDocument/2006/relationships/image"/><Relationship Id="rId2" Target="../media/image67.jpe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71.png" Type="http://schemas.openxmlformats.org/officeDocument/2006/relationships/image"/><Relationship Id="rId5" Target="../media/image70.png" Type="http://schemas.openxmlformats.org/officeDocument/2006/relationships/image"/><Relationship Id="rId4" Target="../media/image69.png" Type="http://schemas.openxmlformats.org/officeDocument/2006/relationships/image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2.xml"/><Relationship Id="rId5" Type="http://schemas.microsoft.com/office/2007/relationships/hdphoto" Target="../media/hdphoto2.wdp"/><Relationship Id="rId4" Type="http://schemas.openxmlformats.org/officeDocument/2006/relationships/image" Target="../media/image7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7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png"/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png"/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8.png"/><Relationship Id="rId4" Type="http://schemas.openxmlformats.org/officeDocument/2006/relationships/image" Target="../media/image87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9.png"/><Relationship Id="rId3" Type="http://schemas.openxmlformats.org/officeDocument/2006/relationships/diagramLayout" Target="../diagrams/layout1.xml"/><Relationship Id="rId7" Type="http://schemas.openxmlformats.org/officeDocument/2006/relationships/image" Target="../media/image85.png"/><Relationship Id="rId12" Type="http://schemas.openxmlformats.org/officeDocument/2006/relationships/image" Target="../media/image88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11" Type="http://schemas.openxmlformats.org/officeDocument/2006/relationships/image" Target="../media/image92.png"/><Relationship Id="rId5" Type="http://schemas.openxmlformats.org/officeDocument/2006/relationships/diagramColors" Target="../diagrams/colors1.xml"/><Relationship Id="rId10" Type="http://schemas.openxmlformats.org/officeDocument/2006/relationships/image" Target="../media/image91.png"/><Relationship Id="rId4" Type="http://schemas.openxmlformats.org/officeDocument/2006/relationships/diagramQuickStyle" Target="../diagrams/quickStyle1.xml"/><Relationship Id="rId9" Type="http://schemas.openxmlformats.org/officeDocument/2006/relationships/image" Target="../media/image90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9.png"/><Relationship Id="rId3" Type="http://schemas.openxmlformats.org/officeDocument/2006/relationships/image" Target="../media/image94.png"/><Relationship Id="rId7" Type="http://schemas.openxmlformats.org/officeDocument/2006/relationships/image" Target="../media/image98.png"/><Relationship Id="rId2" Type="http://schemas.openxmlformats.org/officeDocument/2006/relationships/image" Target="../media/image93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97.png"/><Relationship Id="rId5" Type="http://schemas.openxmlformats.org/officeDocument/2006/relationships/image" Target="../media/image96.png"/><Relationship Id="rId4" Type="http://schemas.openxmlformats.org/officeDocument/2006/relationships/image" Target="../media/image9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" name="Resim 70">
            <a:extLst>
              <a:ext uri="{FF2B5EF4-FFF2-40B4-BE49-F238E27FC236}">
                <a16:creationId xmlns:a16="http://schemas.microsoft.com/office/drawing/2014/main" id="{7510FF4B-4542-4E22-934A-B4A0CA82CE9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150" y="0"/>
            <a:ext cx="11993699" cy="6858000"/>
          </a:xfrm>
          <a:prstGeom prst="rect">
            <a:avLst/>
          </a:prstGeom>
        </p:spPr>
      </p:pic>
      <p:pic>
        <p:nvPicPr>
          <p:cNvPr id="1058" name="Resim 1057">
            <a:extLst>
              <a:ext uri="{FF2B5EF4-FFF2-40B4-BE49-F238E27FC236}">
                <a16:creationId xmlns:a16="http://schemas.microsoft.com/office/drawing/2014/main" id="{68144651-C533-497E-8310-F91AF4FB43E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84118" y="5544190"/>
            <a:ext cx="933333" cy="933333"/>
          </a:xfrm>
          <a:prstGeom prst="rect">
            <a:avLst/>
          </a:prstGeom>
        </p:spPr>
      </p:pic>
      <p:pic>
        <p:nvPicPr>
          <p:cNvPr id="11" name="Picture 8" descr="FACEBOOK PNG ile ilgili görsel sonucu">
            <a:hlinkClick r:id="rId5"/>
            <a:extLst>
              <a:ext uri="{FF2B5EF4-FFF2-40B4-BE49-F238E27FC236}">
                <a16:creationId xmlns:a16="http://schemas.microsoft.com/office/drawing/2014/main" id="{B815EB0B-6208-43AB-8A59-7F5A43AD64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46343" y="6200569"/>
            <a:ext cx="507878" cy="5078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Resim 11">
            <a:hlinkClick r:id="rId7"/>
            <a:extLst>
              <a:ext uri="{FF2B5EF4-FFF2-40B4-BE49-F238E27FC236}">
                <a16:creationId xmlns:a16="http://schemas.microsoft.com/office/drawing/2014/main" id="{DE2B264B-69B9-43C2-BF15-9F25279DCD8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145851" y="6155369"/>
            <a:ext cx="548688" cy="548688"/>
          </a:xfrm>
          <a:prstGeom prst="rect">
            <a:avLst/>
          </a:prstGeom>
        </p:spPr>
      </p:pic>
      <p:pic>
        <p:nvPicPr>
          <p:cNvPr id="13" name="Picture 12" descr="BLOGGER PNG ile ilgili görsel sonucu">
            <a:hlinkClick r:id="rId9"/>
            <a:extLst>
              <a:ext uri="{FF2B5EF4-FFF2-40B4-BE49-F238E27FC236}">
                <a16:creationId xmlns:a16="http://schemas.microsoft.com/office/drawing/2014/main" id="{E1B7D3FD-C4B6-4AE1-BB32-189B3D5936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26962" y="6178310"/>
            <a:ext cx="548688" cy="548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wordpress png ile ilgili gÃ¶rsel sonucu">
            <a:hlinkClick r:id="rId11"/>
            <a:extLst>
              <a:ext uri="{FF2B5EF4-FFF2-40B4-BE49-F238E27FC236}">
                <a16:creationId xmlns:a16="http://schemas.microsoft.com/office/drawing/2014/main" id="{E50DAB37-4A09-4756-8D7E-73C17B8F1B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8391" y="6207515"/>
            <a:ext cx="478602" cy="478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Resim 14">
            <a:extLst>
              <a:ext uri="{FF2B5EF4-FFF2-40B4-BE49-F238E27FC236}">
                <a16:creationId xmlns:a16="http://schemas.microsoft.com/office/drawing/2014/main" id="{D3990FF0-8BF3-4DCE-A4AF-F9ED639CE911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0658642" y="6055456"/>
            <a:ext cx="1719221" cy="652329"/>
          </a:xfrm>
          <a:prstGeom prst="rect">
            <a:avLst/>
          </a:prstGeom>
        </p:spPr>
      </p:pic>
      <p:pic>
        <p:nvPicPr>
          <p:cNvPr id="17" name="Resim 16">
            <a:extLst>
              <a:ext uri="{FF2B5EF4-FFF2-40B4-BE49-F238E27FC236}">
                <a16:creationId xmlns:a16="http://schemas.microsoft.com/office/drawing/2014/main" id="{3DBF1681-B2B2-4B95-B82D-55D62F70C327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0351042" y="66558"/>
            <a:ext cx="1699990" cy="1492154"/>
          </a:xfrm>
          <a:prstGeom prst="rect">
            <a:avLst/>
          </a:prstGeom>
        </p:spPr>
      </p:pic>
      <p:pic>
        <p:nvPicPr>
          <p:cNvPr id="22" name="Resim 21">
            <a:extLst>
              <a:ext uri="{FF2B5EF4-FFF2-40B4-BE49-F238E27FC236}">
                <a16:creationId xmlns:a16="http://schemas.microsoft.com/office/drawing/2014/main" id="{55701ADD-6F14-475A-BA3E-EE6CAF7192CB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288097" y="622570"/>
            <a:ext cx="4967147" cy="6301988"/>
          </a:xfrm>
          <a:prstGeom prst="rect">
            <a:avLst/>
          </a:prstGeom>
        </p:spPr>
      </p:pic>
      <p:pic>
        <p:nvPicPr>
          <p:cNvPr id="1034" name="Resim 1033">
            <a:extLst>
              <a:ext uri="{FF2B5EF4-FFF2-40B4-BE49-F238E27FC236}">
                <a16:creationId xmlns:a16="http://schemas.microsoft.com/office/drawing/2014/main" id="{4A6B9FF9-1A8C-4301-A312-7BAA33817F5F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4643718" y="4580104"/>
            <a:ext cx="465890" cy="485715"/>
          </a:xfrm>
          <a:prstGeom prst="rect">
            <a:avLst/>
          </a:prstGeom>
        </p:spPr>
      </p:pic>
      <p:pic>
        <p:nvPicPr>
          <p:cNvPr id="1036" name="Resim 1035">
            <a:extLst>
              <a:ext uri="{FF2B5EF4-FFF2-40B4-BE49-F238E27FC236}">
                <a16:creationId xmlns:a16="http://schemas.microsoft.com/office/drawing/2014/main" id="{8717EDD8-B36A-4015-AEF0-62F30153C619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8999233" y="702956"/>
            <a:ext cx="914286" cy="542857"/>
          </a:xfrm>
          <a:prstGeom prst="rect">
            <a:avLst/>
          </a:prstGeom>
        </p:spPr>
      </p:pic>
      <p:pic>
        <p:nvPicPr>
          <p:cNvPr id="1048" name="Resim 1047">
            <a:extLst>
              <a:ext uri="{FF2B5EF4-FFF2-40B4-BE49-F238E27FC236}">
                <a16:creationId xmlns:a16="http://schemas.microsoft.com/office/drawing/2014/main" id="{A67A683F-5487-4417-8104-08B3EC9DB741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7011553" y="5706955"/>
            <a:ext cx="409524" cy="485714"/>
          </a:xfrm>
          <a:prstGeom prst="rect">
            <a:avLst/>
          </a:prstGeom>
        </p:spPr>
      </p:pic>
      <p:pic>
        <p:nvPicPr>
          <p:cNvPr id="1050" name="Resim 1049">
            <a:extLst>
              <a:ext uri="{FF2B5EF4-FFF2-40B4-BE49-F238E27FC236}">
                <a16:creationId xmlns:a16="http://schemas.microsoft.com/office/drawing/2014/main" id="{60BE9746-7535-48C7-9189-2865B93A70A2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6717714" y="890651"/>
            <a:ext cx="819048" cy="895238"/>
          </a:xfrm>
          <a:prstGeom prst="rect">
            <a:avLst/>
          </a:prstGeom>
        </p:spPr>
      </p:pic>
      <p:pic>
        <p:nvPicPr>
          <p:cNvPr id="1052" name="Resim 1051">
            <a:extLst>
              <a:ext uri="{FF2B5EF4-FFF2-40B4-BE49-F238E27FC236}">
                <a16:creationId xmlns:a16="http://schemas.microsoft.com/office/drawing/2014/main" id="{0A00736F-28C8-4DA5-BFF5-9DB9291C6B72}"/>
              </a:ext>
            </a:extLst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3975496" y="454248"/>
            <a:ext cx="742857" cy="933333"/>
          </a:xfrm>
          <a:prstGeom prst="rect">
            <a:avLst/>
          </a:prstGeom>
        </p:spPr>
      </p:pic>
      <p:pic>
        <p:nvPicPr>
          <p:cNvPr id="1054" name="Resim 1053">
            <a:extLst>
              <a:ext uri="{FF2B5EF4-FFF2-40B4-BE49-F238E27FC236}">
                <a16:creationId xmlns:a16="http://schemas.microsoft.com/office/drawing/2014/main" id="{B5AF2F9E-0336-4AE4-863D-13D02AE08EDF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11059963" y="3206286"/>
            <a:ext cx="639478" cy="1092779"/>
          </a:xfrm>
          <a:prstGeom prst="rect">
            <a:avLst/>
          </a:prstGeom>
        </p:spPr>
      </p:pic>
      <p:pic>
        <p:nvPicPr>
          <p:cNvPr id="1061" name="Resim 1060">
            <a:extLst>
              <a:ext uri="{FF2B5EF4-FFF2-40B4-BE49-F238E27FC236}">
                <a16:creationId xmlns:a16="http://schemas.microsoft.com/office/drawing/2014/main" id="{88D009BA-5443-4236-B0CD-E3A6CFA87E39}"/>
              </a:ext>
            </a:extLst>
          </p:cNvPr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4346924" y="738482"/>
            <a:ext cx="7559695" cy="4578493"/>
          </a:xfrm>
          <a:prstGeom prst="rect">
            <a:avLst/>
          </a:prstGeom>
        </p:spPr>
      </p:pic>
      <p:pic>
        <p:nvPicPr>
          <p:cNvPr id="1064" name="Resim 1063">
            <a:extLst>
              <a:ext uri="{FF2B5EF4-FFF2-40B4-BE49-F238E27FC236}">
                <a16:creationId xmlns:a16="http://schemas.microsoft.com/office/drawing/2014/main" id="{3AF1C7A5-B1CE-419D-9C22-3D161122392F}"/>
              </a:ext>
            </a:extLst>
          </p:cNvPr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5950603" y="4734119"/>
            <a:ext cx="2730940" cy="17479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027185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89000"/>
              </a:schemeClr>
            </a:gs>
            <a:gs pos="23000">
              <a:schemeClr val="accent3">
                <a:lumMod val="89000"/>
              </a:schemeClr>
            </a:gs>
            <a:gs pos="69000">
              <a:schemeClr val="accent3">
                <a:lumMod val="75000"/>
              </a:schemeClr>
            </a:gs>
            <a:gs pos="97000">
              <a:schemeClr val="accent3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>
            <a:extLst>
              <a:ext uri="{FF2B5EF4-FFF2-40B4-BE49-F238E27FC236}">
                <a16:creationId xmlns:a16="http://schemas.microsoft.com/office/drawing/2014/main" id="{4C4AC223-AA6D-4156-B1BB-10C8A5633A1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27995" y="1845623"/>
            <a:ext cx="6339750" cy="3915478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7F48B91D-29A8-4FA5-855E-8C7607BF20B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2593" y="588292"/>
            <a:ext cx="4774643" cy="6143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932351"/>
      </p:ext>
    </p:extLst>
  </p:cSld>
  <p:clrMapOvr>
    <a:masterClrMapping/>
  </p:clrMapOvr>
  <p:transition spd="med">
    <p:pull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0"/>
                <a:lumOff val="100000"/>
              </a:schemeClr>
            </a:gs>
            <a:gs pos="35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>
            <a:extLst>
              <a:ext uri="{FF2B5EF4-FFF2-40B4-BE49-F238E27FC236}">
                <a16:creationId xmlns:a16="http://schemas.microsoft.com/office/drawing/2014/main" id="{91F65D46-1141-4C71-9B5B-6EA4D6E589D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50887" y="284291"/>
            <a:ext cx="6431837" cy="4487045"/>
          </a:xfrm>
          <a:prstGeom prst="rect">
            <a:avLst/>
          </a:prstGeom>
        </p:spPr>
      </p:pic>
      <p:cxnSp>
        <p:nvCxnSpPr>
          <p:cNvPr id="11" name="Bağlayıcı: Dirsek 10">
            <a:extLst>
              <a:ext uri="{FF2B5EF4-FFF2-40B4-BE49-F238E27FC236}">
                <a16:creationId xmlns:a16="http://schemas.microsoft.com/office/drawing/2014/main" id="{FE6C57E3-221B-490A-A6C1-6132835D8F7E}"/>
              </a:ext>
            </a:extLst>
          </p:cNvPr>
          <p:cNvCxnSpPr>
            <a:cxnSpLocks/>
          </p:cNvCxnSpPr>
          <p:nvPr/>
        </p:nvCxnSpPr>
        <p:spPr>
          <a:xfrm rot="5400000" flipH="1" flipV="1">
            <a:off x="4649210" y="3335805"/>
            <a:ext cx="5441152" cy="186390"/>
          </a:xfrm>
          <a:prstGeom prst="bentConnector5">
            <a:avLst>
              <a:gd name="adj1" fmla="val -4201"/>
              <a:gd name="adj2" fmla="val 1948017"/>
              <a:gd name="adj3" fmla="val 104201"/>
            </a:avLst>
          </a:prstGeom>
          <a:ln w="19050">
            <a:solidFill>
              <a:srgbClr val="2A454E"/>
            </a:solidFill>
            <a:prstDash val="sysDash"/>
            <a:headEnd type="oval" w="lg" len="lg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Resim 12">
            <a:extLst>
              <a:ext uri="{FF2B5EF4-FFF2-40B4-BE49-F238E27FC236}">
                <a16:creationId xmlns:a16="http://schemas.microsoft.com/office/drawing/2014/main" id="{011161EF-F684-4868-AF71-123BA5455E2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18024" y="4771336"/>
            <a:ext cx="5499069" cy="1005927"/>
          </a:xfrm>
          <a:prstGeom prst="rect">
            <a:avLst/>
          </a:prstGeom>
        </p:spPr>
      </p:pic>
      <p:pic>
        <p:nvPicPr>
          <p:cNvPr id="6" name="Resim 5">
            <a:extLst>
              <a:ext uri="{FF2B5EF4-FFF2-40B4-BE49-F238E27FC236}">
                <a16:creationId xmlns:a16="http://schemas.microsoft.com/office/drawing/2014/main" id="{5A83E827-F755-4A8E-8E7E-D1F986A403C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584" y="2266542"/>
            <a:ext cx="5222440" cy="4307167"/>
          </a:xfrm>
          <a:prstGeom prst="rect">
            <a:avLst/>
          </a:prstGeom>
        </p:spPr>
      </p:pic>
      <p:pic>
        <p:nvPicPr>
          <p:cNvPr id="8" name="Resim 7">
            <a:extLst>
              <a:ext uri="{FF2B5EF4-FFF2-40B4-BE49-F238E27FC236}">
                <a16:creationId xmlns:a16="http://schemas.microsoft.com/office/drawing/2014/main" id="{0C58150E-B8C9-4A5A-ACF0-C2654BCF383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2994" y="173454"/>
            <a:ext cx="4865030" cy="32555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2286909"/>
      </p:ext>
    </p:extLst>
  </p:cSld>
  <p:clrMapOvr>
    <a:masterClrMapping/>
  </p:clrMapOvr>
  <p:transition spd="med">
    <p:pull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0"/>
                <a:lumOff val="100000"/>
              </a:schemeClr>
            </a:gs>
            <a:gs pos="35000">
              <a:schemeClr val="accent5">
                <a:lumMod val="0"/>
                <a:lumOff val="100000"/>
              </a:schemeClr>
            </a:gs>
            <a:gs pos="100000">
              <a:schemeClr val="accent5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kimnezamanicatetti.com/wp-content/uploads/2015/09/tas-aletler-825x510.jpg">
            <a:extLst>
              <a:ext uri="{FF2B5EF4-FFF2-40B4-BE49-F238E27FC236}">
                <a16:creationId xmlns:a16="http://schemas.microsoft.com/office/drawing/2014/main" id="{78EB5C0B-E884-4396-B10F-C34C612025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5309" y="3429000"/>
            <a:ext cx="4572000" cy="282632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28" name="Picture 4" descr="prehistoric people ile ilgili görsel sonucu">
            <a:extLst>
              <a:ext uri="{FF2B5EF4-FFF2-40B4-BE49-F238E27FC236}">
                <a16:creationId xmlns:a16="http://schemas.microsoft.com/office/drawing/2014/main" id="{70113576-2DFC-4B52-A771-DB1187A3E7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5309" y="472479"/>
            <a:ext cx="4572000" cy="27700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" name="Resim 1">
            <a:extLst>
              <a:ext uri="{FF2B5EF4-FFF2-40B4-BE49-F238E27FC236}">
                <a16:creationId xmlns:a16="http://schemas.microsoft.com/office/drawing/2014/main" id="{AAB2467D-C737-4043-AB23-2486ABCC9AC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52840" y="-126556"/>
            <a:ext cx="6478718" cy="6478718"/>
          </a:xfrm>
          <a:prstGeom prst="rect">
            <a:avLst/>
          </a:prstGeom>
        </p:spPr>
      </p:pic>
      <p:pic>
        <p:nvPicPr>
          <p:cNvPr id="8" name="Resim 7">
            <a:extLst>
              <a:ext uri="{FF2B5EF4-FFF2-40B4-BE49-F238E27FC236}">
                <a16:creationId xmlns:a16="http://schemas.microsoft.com/office/drawing/2014/main" id="{0C592CC4-5375-44E8-B5BF-DB6C252CFDA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36078" y="252726"/>
            <a:ext cx="1900136" cy="63925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4179059"/>
      </p:ext>
    </p:extLst>
  </p:cSld>
  <p:clrMapOvr>
    <a:masterClrMapping/>
  </p:clrMapOvr>
  <p:transition spd="slow">
    <p:wip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8" descr="candle png ile ilgili görsel sonucu">
            <a:extLst>
              <a:ext uri="{FF2B5EF4-FFF2-40B4-BE49-F238E27FC236}">
                <a16:creationId xmlns:a16="http://schemas.microsoft.com/office/drawing/2014/main" id="{4755FD7E-8685-474B-8727-67DD339E3CA2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pic>
        <p:nvPicPr>
          <p:cNvPr id="1034" name="Picture 10" descr="candle png ile ilgili görsel sonucu">
            <a:extLst>
              <a:ext uri="{FF2B5EF4-FFF2-40B4-BE49-F238E27FC236}">
                <a16:creationId xmlns:a16="http://schemas.microsoft.com/office/drawing/2014/main" id="{8CE60F91-52FF-4CF4-B85A-3FAA14C349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61190" y="4927637"/>
            <a:ext cx="1441852" cy="17919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first wheel ile ilgili görsel sonucu">
            <a:extLst>
              <a:ext uri="{FF2B5EF4-FFF2-40B4-BE49-F238E27FC236}">
                <a16:creationId xmlns:a16="http://schemas.microsoft.com/office/drawing/2014/main" id="{34A14804-792C-45C8-BA8C-C5DA441DBE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8977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8868" y="4439024"/>
            <a:ext cx="3727603" cy="2487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6890BE74-5D9A-4625-BBDA-50770C361F5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8816" y="-192299"/>
            <a:ext cx="6134816" cy="5314339"/>
          </a:xfrm>
          <a:prstGeom prst="rect">
            <a:avLst/>
          </a:prstGeom>
        </p:spPr>
      </p:pic>
      <p:pic>
        <p:nvPicPr>
          <p:cNvPr id="4" name="Resim 3">
            <a:extLst>
              <a:ext uri="{FF2B5EF4-FFF2-40B4-BE49-F238E27FC236}">
                <a16:creationId xmlns:a16="http://schemas.microsoft.com/office/drawing/2014/main" id="{063C24F3-88D7-437D-9D28-C3BD45D3543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83894" y="0"/>
            <a:ext cx="5408106" cy="5240119"/>
          </a:xfrm>
          <a:prstGeom prst="rect">
            <a:avLst/>
          </a:prstGeom>
        </p:spPr>
      </p:pic>
      <p:pic>
        <p:nvPicPr>
          <p:cNvPr id="14" name="Resim 13">
            <a:extLst>
              <a:ext uri="{FF2B5EF4-FFF2-40B4-BE49-F238E27FC236}">
                <a16:creationId xmlns:a16="http://schemas.microsoft.com/office/drawing/2014/main" id="{5AE424BE-4B75-4F38-BFFF-66EE4A0FE36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438059" y="2371105"/>
            <a:ext cx="5098537" cy="44868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34543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>
            <a:extLst>
              <a:ext uri="{FF2B5EF4-FFF2-40B4-BE49-F238E27FC236}">
                <a16:creationId xmlns:a16="http://schemas.microsoft.com/office/drawing/2014/main" id="{6F446E92-BAB8-4C91-92D9-D66146F1C74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30909" y="-427484"/>
            <a:ext cx="9077731" cy="4865030"/>
          </a:xfrm>
          <a:prstGeom prst="rect">
            <a:avLst/>
          </a:prstGeom>
        </p:spPr>
      </p:pic>
      <p:pic>
        <p:nvPicPr>
          <p:cNvPr id="2050" name="Picture 2" descr="car clipart png ile ilgili görsel sonucu">
            <a:extLst>
              <a:ext uri="{FF2B5EF4-FFF2-40B4-BE49-F238E27FC236}">
                <a16:creationId xmlns:a16="http://schemas.microsoft.com/office/drawing/2014/main" id="{1CA639E0-6FB1-4D2A-916F-6C254C82AC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9362" y="3017080"/>
            <a:ext cx="3585438" cy="26719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phone clipart png ile ilgili görsel sonucu">
            <a:extLst>
              <a:ext uri="{FF2B5EF4-FFF2-40B4-BE49-F238E27FC236}">
                <a16:creationId xmlns:a16="http://schemas.microsoft.com/office/drawing/2014/main" id="{40E2088E-B0EE-482A-9650-790159AC48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5017" y="2717491"/>
            <a:ext cx="2584604" cy="4222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omputer clipart png ile ilgili görsel sonucu">
            <a:extLst>
              <a:ext uri="{FF2B5EF4-FFF2-40B4-BE49-F238E27FC236}">
                <a16:creationId xmlns:a16="http://schemas.microsoft.com/office/drawing/2014/main" id="{B643DBB0-959E-4073-82E9-922B62678D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728" y="1194771"/>
            <a:ext cx="1398844" cy="12695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223370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Resim 8">
            <a:extLst>
              <a:ext uri="{FF2B5EF4-FFF2-40B4-BE49-F238E27FC236}">
                <a16:creationId xmlns:a16="http://schemas.microsoft.com/office/drawing/2014/main" id="{40A873C2-CBF6-42E3-8C75-4D94A2CAF6E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81028" y="127889"/>
            <a:ext cx="6377156" cy="4349066"/>
          </a:xfrm>
          <a:prstGeom prst="rect">
            <a:avLst/>
          </a:prstGeom>
        </p:spPr>
      </p:pic>
      <p:pic>
        <p:nvPicPr>
          <p:cNvPr id="2" name="Resim 1">
            <a:extLst>
              <a:ext uri="{FF2B5EF4-FFF2-40B4-BE49-F238E27FC236}">
                <a16:creationId xmlns:a16="http://schemas.microsoft.com/office/drawing/2014/main" id="{E64D8E3C-32DD-44EE-BF7A-1E6F4139A03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79404" y="-459042"/>
            <a:ext cx="4543908" cy="5045375"/>
          </a:xfrm>
          <a:prstGeom prst="rect">
            <a:avLst/>
          </a:prstGeom>
        </p:spPr>
      </p:pic>
      <p:pic>
        <p:nvPicPr>
          <p:cNvPr id="7" name="Resim 6">
            <a:extLst>
              <a:ext uri="{FF2B5EF4-FFF2-40B4-BE49-F238E27FC236}">
                <a16:creationId xmlns:a16="http://schemas.microsoft.com/office/drawing/2014/main" id="{89034F63-8FB1-4AE8-BE45-84E2A54C1F1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55055" y="2712499"/>
            <a:ext cx="6273328" cy="40176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5741675"/>
      </p:ext>
    </p:extLst>
  </p:cSld>
  <p:clrMapOvr>
    <a:masterClrMapping/>
  </p:clrMapOvr>
  <p:transition spd="slow">
    <p:comb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C81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>
            <a:extLst>
              <a:ext uri="{FF2B5EF4-FFF2-40B4-BE49-F238E27FC236}">
                <a16:creationId xmlns:a16="http://schemas.microsoft.com/office/drawing/2014/main" id="{7868ADA6-0949-40EE-8645-AFB7E6CB11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4534" y="405122"/>
            <a:ext cx="5657578" cy="3023878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F376CAC1-36B3-4F21-AC83-E337512BC4C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67839" y="-995235"/>
            <a:ext cx="6201939" cy="6478264"/>
          </a:xfrm>
          <a:prstGeom prst="rect">
            <a:avLst/>
          </a:prstGeom>
        </p:spPr>
      </p:pic>
      <p:pic>
        <p:nvPicPr>
          <p:cNvPr id="13" name="Resim 12">
            <a:extLst>
              <a:ext uri="{FF2B5EF4-FFF2-40B4-BE49-F238E27FC236}">
                <a16:creationId xmlns:a16="http://schemas.microsoft.com/office/drawing/2014/main" id="{F5DA4CA1-2999-49CF-AFEB-00485B0AD34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11506" y="1177047"/>
            <a:ext cx="4912665" cy="5778230"/>
          </a:xfrm>
          <a:prstGeom prst="rect">
            <a:avLst/>
          </a:prstGeom>
        </p:spPr>
      </p:pic>
      <p:pic>
        <p:nvPicPr>
          <p:cNvPr id="15" name="Resim 14">
            <a:extLst>
              <a:ext uri="{FF2B5EF4-FFF2-40B4-BE49-F238E27FC236}">
                <a16:creationId xmlns:a16="http://schemas.microsoft.com/office/drawing/2014/main" id="{FEEA0DC3-5E71-4801-9280-5DD2861186C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5573" y="3038616"/>
            <a:ext cx="5041829" cy="40298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28244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>
            <a:extLst>
              <a:ext uri="{FF2B5EF4-FFF2-40B4-BE49-F238E27FC236}">
                <a16:creationId xmlns:a16="http://schemas.microsoft.com/office/drawing/2014/main" id="{C7B85A07-F9FF-497D-9AB5-AE65B121713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966157"/>
            <a:ext cx="3260671" cy="3548010"/>
          </a:xfrm>
          <a:prstGeom prst="rect">
            <a:avLst/>
          </a:prstGeom>
        </p:spPr>
      </p:pic>
      <p:cxnSp>
        <p:nvCxnSpPr>
          <p:cNvPr id="18" name="Bağlayıcı: Dirsek 17">
            <a:extLst>
              <a:ext uri="{FF2B5EF4-FFF2-40B4-BE49-F238E27FC236}">
                <a16:creationId xmlns:a16="http://schemas.microsoft.com/office/drawing/2014/main" id="{ECCA7FFB-8606-4A76-BE40-16AA5623A856}"/>
              </a:ext>
            </a:extLst>
          </p:cNvPr>
          <p:cNvCxnSpPr>
            <a:cxnSpLocks/>
          </p:cNvCxnSpPr>
          <p:nvPr/>
        </p:nvCxnSpPr>
        <p:spPr>
          <a:xfrm>
            <a:off x="2969342" y="4740162"/>
            <a:ext cx="8278761" cy="150457"/>
          </a:xfrm>
          <a:prstGeom prst="bentConnector5">
            <a:avLst>
              <a:gd name="adj1" fmla="val 3709"/>
              <a:gd name="adj2" fmla="val 1182690"/>
              <a:gd name="adj3" fmla="val 102761"/>
            </a:avLst>
          </a:prstGeom>
          <a:ln w="1905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Resim 2">
            <a:extLst>
              <a:ext uri="{FF2B5EF4-FFF2-40B4-BE49-F238E27FC236}">
                <a16:creationId xmlns:a16="http://schemas.microsoft.com/office/drawing/2014/main" id="{7B17A191-CA4C-499B-B37A-71A27531DF2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06885" y="3240416"/>
            <a:ext cx="7895004" cy="2999492"/>
          </a:xfrm>
          <a:prstGeom prst="rect">
            <a:avLst/>
          </a:prstGeom>
        </p:spPr>
      </p:pic>
      <p:pic>
        <p:nvPicPr>
          <p:cNvPr id="9" name="Resim 8">
            <a:extLst>
              <a:ext uri="{FF2B5EF4-FFF2-40B4-BE49-F238E27FC236}">
                <a16:creationId xmlns:a16="http://schemas.microsoft.com/office/drawing/2014/main" id="{8AB0EB7C-EA28-4E70-92BE-9E69676953E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7074" y="404672"/>
            <a:ext cx="11046909" cy="1249788"/>
          </a:xfrm>
          <a:prstGeom prst="rect">
            <a:avLst/>
          </a:prstGeom>
        </p:spPr>
      </p:pic>
      <p:pic>
        <p:nvPicPr>
          <p:cNvPr id="10" name="Resim 9">
            <a:extLst>
              <a:ext uri="{FF2B5EF4-FFF2-40B4-BE49-F238E27FC236}">
                <a16:creationId xmlns:a16="http://schemas.microsoft.com/office/drawing/2014/main" id="{3638746C-E8AE-47AB-90DE-A829F0699AD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99519" y="2227534"/>
            <a:ext cx="4596782" cy="926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26679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ABA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esim 4">
            <a:extLst>
              <a:ext uri="{FF2B5EF4-FFF2-40B4-BE49-F238E27FC236}">
                <a16:creationId xmlns:a16="http://schemas.microsoft.com/office/drawing/2014/main" id="{22021B77-644A-41DF-8017-95A8DB45AD7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80" t="6046" r="1650"/>
          <a:stretch/>
        </p:blipFill>
        <p:spPr>
          <a:xfrm>
            <a:off x="5314720" y="1884132"/>
            <a:ext cx="6293302" cy="330604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" name="Resim 1">
            <a:extLst>
              <a:ext uri="{FF2B5EF4-FFF2-40B4-BE49-F238E27FC236}">
                <a16:creationId xmlns:a16="http://schemas.microsoft.com/office/drawing/2014/main" id="{CE4C10CE-8CC4-43E6-A4B2-F2196713E78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749808" y="-92364"/>
            <a:ext cx="6845808" cy="6858000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EBCC7CBE-2544-4DFA-8263-1B33D25896D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52141" y="988840"/>
            <a:ext cx="6218459" cy="101202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97676659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esim 4">
            <a:extLst>
              <a:ext uri="{FF2B5EF4-FFF2-40B4-BE49-F238E27FC236}">
                <a16:creationId xmlns:a16="http://schemas.microsoft.com/office/drawing/2014/main" id="{BB53CD71-990E-4687-B8A9-A8DFB8D9699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5612"/>
          <a:stretch/>
        </p:blipFill>
        <p:spPr>
          <a:xfrm>
            <a:off x="558053" y="1745670"/>
            <a:ext cx="2504250" cy="283314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" name="Resim 1">
            <a:extLst>
              <a:ext uri="{FF2B5EF4-FFF2-40B4-BE49-F238E27FC236}">
                <a16:creationId xmlns:a16="http://schemas.microsoft.com/office/drawing/2014/main" id="{012D64F8-92E3-417F-92B2-D6AEB3C96B8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96748" y="1582764"/>
            <a:ext cx="3189599" cy="3158959"/>
          </a:xfrm>
          <a:prstGeom prst="rect">
            <a:avLst/>
          </a:prstGeom>
        </p:spPr>
      </p:pic>
      <p:cxnSp>
        <p:nvCxnSpPr>
          <p:cNvPr id="20" name="Bağlayıcı: Dirsek 19">
            <a:extLst>
              <a:ext uri="{FF2B5EF4-FFF2-40B4-BE49-F238E27FC236}">
                <a16:creationId xmlns:a16="http://schemas.microsoft.com/office/drawing/2014/main" id="{BA1B1B8B-1229-4E3E-AA20-0E4544A7257D}"/>
              </a:ext>
            </a:extLst>
          </p:cNvPr>
          <p:cNvCxnSpPr>
            <a:cxnSpLocks/>
            <a:stCxn id="5" idx="2"/>
          </p:cNvCxnSpPr>
          <p:nvPr/>
        </p:nvCxnSpPr>
        <p:spPr>
          <a:xfrm rot="16200000" flipH="1">
            <a:off x="4572997" y="1815995"/>
            <a:ext cx="1916657" cy="7442295"/>
          </a:xfrm>
          <a:prstGeom prst="bentConnector3">
            <a:avLst>
              <a:gd name="adj1" fmla="val 111927"/>
            </a:avLst>
          </a:prstGeom>
          <a:ln w="19050">
            <a:solidFill>
              <a:srgbClr val="7989A6"/>
            </a:solidFill>
            <a:prstDash val="sysDash"/>
            <a:headEnd type="oval" w="lg" len="lg"/>
            <a:tailEnd type="oval" w="lg" len="lg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26" name="Resim 25">
            <a:extLst>
              <a:ext uri="{FF2B5EF4-FFF2-40B4-BE49-F238E27FC236}">
                <a16:creationId xmlns:a16="http://schemas.microsoft.com/office/drawing/2014/main" id="{A58A16B2-82FD-4A78-ACAA-CFEA4985995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08442" y="350170"/>
            <a:ext cx="5688061" cy="614530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25" name="Resim 24">
            <a:extLst>
              <a:ext uri="{FF2B5EF4-FFF2-40B4-BE49-F238E27FC236}">
                <a16:creationId xmlns:a16="http://schemas.microsoft.com/office/drawing/2014/main" id="{463A1B64-5363-4A03-87F2-3B328ADE0D4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90087" y="-430793"/>
            <a:ext cx="6802676" cy="749091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D684F1C0-E09F-44FA-90AD-D60FBCB65D4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5497" y="490073"/>
            <a:ext cx="3651821" cy="10364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2130365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3">
                <a:lumMod val="89000"/>
              </a:schemeClr>
            </a:gs>
            <a:gs pos="49000">
              <a:schemeClr val="accent3">
                <a:lumMod val="89000"/>
              </a:schemeClr>
            </a:gs>
            <a:gs pos="95000">
              <a:schemeClr val="accent3">
                <a:lumMod val="75000"/>
              </a:schemeClr>
            </a:gs>
            <a:gs pos="97000">
              <a:schemeClr val="accent3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Resim 6">
            <a:extLst>
              <a:ext uri="{FF2B5EF4-FFF2-40B4-BE49-F238E27FC236}">
                <a16:creationId xmlns:a16="http://schemas.microsoft.com/office/drawing/2014/main" id="{C560440C-907F-4074-8202-88567C639E5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41215" y="1427021"/>
            <a:ext cx="2933392" cy="369386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" name="Resim 1">
            <a:extLst>
              <a:ext uri="{FF2B5EF4-FFF2-40B4-BE49-F238E27FC236}">
                <a16:creationId xmlns:a16="http://schemas.microsoft.com/office/drawing/2014/main" id="{5E143389-9C61-471E-A90C-B65A7A2E15A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53049" y="5217656"/>
            <a:ext cx="4267570" cy="1170533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044A00DC-77EA-4ED9-9820-DC0F0C983F9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7393" y="1399026"/>
            <a:ext cx="5975650" cy="4509144"/>
          </a:xfrm>
          <a:prstGeom prst="rect">
            <a:avLst/>
          </a:prstGeom>
        </p:spPr>
      </p:pic>
      <p:cxnSp>
        <p:nvCxnSpPr>
          <p:cNvPr id="8" name="Bağlayıcı: Dirsek 7">
            <a:extLst>
              <a:ext uri="{FF2B5EF4-FFF2-40B4-BE49-F238E27FC236}">
                <a16:creationId xmlns:a16="http://schemas.microsoft.com/office/drawing/2014/main" id="{A5DE7B5B-7C52-4D73-93E9-989E2607E38D}"/>
              </a:ext>
            </a:extLst>
          </p:cNvPr>
          <p:cNvCxnSpPr>
            <a:cxnSpLocks/>
            <a:stCxn id="7" idx="3"/>
            <a:endCxn id="3" idx="0"/>
          </p:cNvCxnSpPr>
          <p:nvPr/>
        </p:nvCxnSpPr>
        <p:spPr>
          <a:xfrm flipH="1" flipV="1">
            <a:off x="3405218" y="1399026"/>
            <a:ext cx="8369389" cy="1874926"/>
          </a:xfrm>
          <a:prstGeom prst="bentConnector4">
            <a:avLst>
              <a:gd name="adj1" fmla="val -2731"/>
              <a:gd name="adj2" fmla="val 112192"/>
            </a:avLst>
          </a:prstGeom>
          <a:ln w="19050" cmpd="sng">
            <a:solidFill>
              <a:srgbClr val="494949"/>
            </a:solidFill>
            <a:prstDash val="sysDash"/>
            <a:headEnd type="oval" w="lg" len="lg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9" name="Resim 28">
            <a:extLst>
              <a:ext uri="{FF2B5EF4-FFF2-40B4-BE49-F238E27FC236}">
                <a16:creationId xmlns:a16="http://schemas.microsoft.com/office/drawing/2014/main" id="{877CCA5C-7928-4581-8B2B-82572A6F864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27278" y="3127414"/>
            <a:ext cx="2725383" cy="2598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0833286"/>
      </p:ext>
    </p:extLst>
  </p:cSld>
  <p:clrMapOvr>
    <a:masterClrMapping/>
  </p:clrMapOvr>
  <p:transition spd="slow">
    <p:wip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5000"/>
                <a:lumOff val="95000"/>
              </a:schemeClr>
            </a:gs>
            <a:gs pos="74000">
              <a:schemeClr val="accent6">
                <a:lumMod val="45000"/>
                <a:lumOff val="55000"/>
              </a:schemeClr>
            </a:gs>
            <a:gs pos="83000">
              <a:schemeClr val="accent6">
                <a:lumMod val="45000"/>
                <a:lumOff val="55000"/>
              </a:schemeClr>
            </a:gs>
            <a:gs pos="100000">
              <a:schemeClr val="accent6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Resim 6">
            <a:extLst>
              <a:ext uri="{FF2B5EF4-FFF2-40B4-BE49-F238E27FC236}">
                <a16:creationId xmlns:a16="http://schemas.microsoft.com/office/drawing/2014/main" id="{A7BED5F0-211E-46AE-8E9F-E70ACF7A8A6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7543" t="4756"/>
          <a:stretch/>
        </p:blipFill>
        <p:spPr>
          <a:xfrm>
            <a:off x="1040059" y="4336026"/>
            <a:ext cx="1802233" cy="2351101"/>
          </a:xfrm>
          <a:prstGeom prst="rect">
            <a:avLst/>
          </a:prstGeom>
        </p:spPr>
      </p:pic>
      <p:pic>
        <p:nvPicPr>
          <p:cNvPr id="1026" name="Picture 2" descr="giordano bruno ile ilgili görsel sonucu">
            <a:extLst>
              <a:ext uri="{FF2B5EF4-FFF2-40B4-BE49-F238E27FC236}">
                <a16:creationId xmlns:a16="http://schemas.microsoft.com/office/drawing/2014/main" id="{6434771E-3287-4DD2-ADB9-7F156484154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97" t="6071" r="3594" b="3760"/>
          <a:stretch/>
        </p:blipFill>
        <p:spPr bwMode="auto">
          <a:xfrm>
            <a:off x="7059562" y="1439990"/>
            <a:ext cx="4660490" cy="219523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" name="Resim 3">
            <a:extLst>
              <a:ext uri="{FF2B5EF4-FFF2-40B4-BE49-F238E27FC236}">
                <a16:creationId xmlns:a16="http://schemas.microsoft.com/office/drawing/2014/main" id="{DC1C4672-F23E-490F-958D-D1F964E8710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8294" y="231520"/>
            <a:ext cx="4346825" cy="999831"/>
          </a:xfrm>
          <a:prstGeom prst="rect">
            <a:avLst/>
          </a:prstGeom>
        </p:spPr>
      </p:pic>
      <p:pic>
        <p:nvPicPr>
          <p:cNvPr id="5" name="Resim 4">
            <a:extLst>
              <a:ext uri="{FF2B5EF4-FFF2-40B4-BE49-F238E27FC236}">
                <a16:creationId xmlns:a16="http://schemas.microsoft.com/office/drawing/2014/main" id="{42A95758-D417-4643-B0F4-4EC3C4F60AE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27642" y="4166292"/>
            <a:ext cx="3694496" cy="103031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2" name="Resim 1">
            <a:extLst>
              <a:ext uri="{FF2B5EF4-FFF2-40B4-BE49-F238E27FC236}">
                <a16:creationId xmlns:a16="http://schemas.microsoft.com/office/drawing/2014/main" id="{C8A9DDEE-A23B-4DE7-B1FB-69CB2EDF0CA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9441" y="1363845"/>
            <a:ext cx="6066046" cy="2444708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A32BB59A-EA92-4D6D-8E34-B0D2484E094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480900" y="5193648"/>
            <a:ext cx="7157324" cy="16643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49938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89000"/>
              </a:schemeClr>
            </a:gs>
            <a:gs pos="23000">
              <a:schemeClr val="accent3">
                <a:lumMod val="89000"/>
              </a:schemeClr>
            </a:gs>
            <a:gs pos="69000">
              <a:schemeClr val="accent3">
                <a:lumMod val="75000"/>
              </a:schemeClr>
            </a:gs>
            <a:gs pos="97000">
              <a:schemeClr val="accent3">
                <a:lumMod val="7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esim 4">
            <a:extLst>
              <a:ext uri="{FF2B5EF4-FFF2-40B4-BE49-F238E27FC236}">
                <a16:creationId xmlns:a16="http://schemas.microsoft.com/office/drawing/2014/main" id="{604994DC-19B8-4701-A82A-35FE91A4AA4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501" t="6996" r="2374"/>
          <a:stretch/>
        </p:blipFill>
        <p:spPr>
          <a:xfrm>
            <a:off x="875069" y="1988742"/>
            <a:ext cx="2635047" cy="350181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Resim 6">
            <a:extLst>
              <a:ext uri="{FF2B5EF4-FFF2-40B4-BE49-F238E27FC236}">
                <a16:creationId xmlns:a16="http://schemas.microsoft.com/office/drawing/2014/main" id="{3922B60E-D103-492D-89B3-B2820766D13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53581" y="3739649"/>
            <a:ext cx="1085714" cy="1533333"/>
          </a:xfrm>
          <a:prstGeom prst="rect">
            <a:avLst/>
          </a:prstGeom>
        </p:spPr>
      </p:pic>
      <p:pic>
        <p:nvPicPr>
          <p:cNvPr id="8" name="Resim 7">
            <a:extLst>
              <a:ext uri="{FF2B5EF4-FFF2-40B4-BE49-F238E27FC236}">
                <a16:creationId xmlns:a16="http://schemas.microsoft.com/office/drawing/2014/main" id="{0852D631-6B38-463D-9016-32B222196F7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153581" y="2206316"/>
            <a:ext cx="1317530" cy="1533333"/>
          </a:xfrm>
          <a:prstGeom prst="rect">
            <a:avLst/>
          </a:prstGeom>
        </p:spPr>
      </p:pic>
      <p:pic>
        <p:nvPicPr>
          <p:cNvPr id="2" name="Resim 1">
            <a:extLst>
              <a:ext uri="{FF2B5EF4-FFF2-40B4-BE49-F238E27FC236}">
                <a16:creationId xmlns:a16="http://schemas.microsoft.com/office/drawing/2014/main" id="{EE22BF2B-ED50-43A2-83ED-C0429C5B622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7863" y="260141"/>
            <a:ext cx="5011346" cy="141439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cxnSp>
        <p:nvCxnSpPr>
          <p:cNvPr id="4" name="Bağlayıcı: Dirsek 3">
            <a:extLst>
              <a:ext uri="{FF2B5EF4-FFF2-40B4-BE49-F238E27FC236}">
                <a16:creationId xmlns:a16="http://schemas.microsoft.com/office/drawing/2014/main" id="{35668C6D-A87F-449F-B31D-AC71F5D4FCDA}"/>
              </a:ext>
            </a:extLst>
          </p:cNvPr>
          <p:cNvCxnSpPr>
            <a:cxnSpLocks/>
          </p:cNvCxnSpPr>
          <p:nvPr/>
        </p:nvCxnSpPr>
        <p:spPr>
          <a:xfrm rot="5400000" flipH="1" flipV="1">
            <a:off x="6223824" y="670199"/>
            <a:ext cx="984239" cy="9046702"/>
          </a:xfrm>
          <a:prstGeom prst="bentConnector4">
            <a:avLst>
              <a:gd name="adj1" fmla="val -23226"/>
              <a:gd name="adj2" fmla="val 102527"/>
            </a:avLst>
          </a:prstGeom>
          <a:ln w="22225">
            <a:solidFill>
              <a:srgbClr val="24B9EF"/>
            </a:solidFill>
            <a:prstDash val="sysDash"/>
            <a:headEnd type="diamond" w="lg" len="lg"/>
            <a:tailEnd type="diamond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Resim 2">
            <a:extLst>
              <a:ext uri="{FF2B5EF4-FFF2-40B4-BE49-F238E27FC236}">
                <a16:creationId xmlns:a16="http://schemas.microsoft.com/office/drawing/2014/main" id="{34B92451-6AA5-4C38-BF9A-022A7BCED7E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799239" y="1515618"/>
            <a:ext cx="6200169" cy="3974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596810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5">
                <a:lumMod val="0"/>
                <a:lumOff val="100000"/>
              </a:schemeClr>
            </a:gs>
            <a:gs pos="35000">
              <a:schemeClr val="accent5">
                <a:lumMod val="0"/>
                <a:lumOff val="100000"/>
              </a:schemeClr>
            </a:gs>
            <a:gs pos="100000">
              <a:schemeClr val="accent5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>
            <a:extLst>
              <a:ext uri="{FF2B5EF4-FFF2-40B4-BE49-F238E27FC236}">
                <a16:creationId xmlns:a16="http://schemas.microsoft.com/office/drawing/2014/main" id="{17679FA8-BFBB-4AD1-967A-FBDDE2C932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8190" y="1652016"/>
            <a:ext cx="7181710" cy="4041998"/>
          </a:xfrm>
          <a:prstGeom prst="rect">
            <a:avLst/>
          </a:prstGeom>
        </p:spPr>
      </p:pic>
      <p:pic>
        <p:nvPicPr>
          <p:cNvPr id="2050" name="Picture 2" descr="ATATÜRK Geometri&quot; kitabı yazmıştır. ile ilgili görsel sonucu">
            <a:extLst>
              <a:ext uri="{FF2B5EF4-FFF2-40B4-BE49-F238E27FC236}">
                <a16:creationId xmlns:a16="http://schemas.microsoft.com/office/drawing/2014/main" id="{EB88E9F9-6BF1-4E03-9E87-53595BE455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5886" y="1328243"/>
            <a:ext cx="3014989" cy="44535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GEOMETRY PNG ile ilgili görsel sonucu">
            <a:extLst>
              <a:ext uri="{FF2B5EF4-FFF2-40B4-BE49-F238E27FC236}">
                <a16:creationId xmlns:a16="http://schemas.microsoft.com/office/drawing/2014/main" id="{6808DD54-39F9-4971-97EC-838408BAB4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92" y="4422842"/>
            <a:ext cx="1550885" cy="1594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7" name="Bağlayıcı: Dirsek 6">
            <a:extLst>
              <a:ext uri="{FF2B5EF4-FFF2-40B4-BE49-F238E27FC236}">
                <a16:creationId xmlns:a16="http://schemas.microsoft.com/office/drawing/2014/main" id="{C9367B7C-A452-4680-8413-6759ABABD9C3}"/>
              </a:ext>
            </a:extLst>
          </p:cNvPr>
          <p:cNvCxnSpPr>
            <a:cxnSpLocks/>
            <a:endCxn id="2050" idx="0"/>
          </p:cNvCxnSpPr>
          <p:nvPr/>
        </p:nvCxnSpPr>
        <p:spPr>
          <a:xfrm rot="5400000" flipH="1" flipV="1">
            <a:off x="6618535" y="-1460628"/>
            <a:ext cx="235974" cy="5813717"/>
          </a:xfrm>
          <a:prstGeom prst="bentConnector3">
            <a:avLst>
              <a:gd name="adj1" fmla="val 196875"/>
            </a:avLst>
          </a:prstGeom>
          <a:ln>
            <a:solidFill>
              <a:srgbClr val="12271E"/>
            </a:solidFill>
            <a:prstDash val="sysDash"/>
            <a:headEnd type="oval" w="lg" len="lg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486380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5" name="Group 97"/>
          <p:cNvGrpSpPr>
            <a:grpSpLocks noChangeAspect="1"/>
          </p:cNvGrpSpPr>
          <p:nvPr/>
        </p:nvGrpSpPr>
        <p:grpSpPr bwMode="auto">
          <a:xfrm>
            <a:off x="7915258" y="-23622"/>
            <a:ext cx="4276742" cy="6881622"/>
            <a:chOff x="1" y="2"/>
            <a:chExt cx="18459" cy="29702"/>
          </a:xfrm>
          <a:solidFill>
            <a:schemeClr val="bg1">
              <a:lumMod val="85000"/>
              <a:alpha val="7000"/>
            </a:schemeClr>
          </a:solidFill>
        </p:grpSpPr>
        <p:sp>
          <p:nvSpPr>
            <p:cNvPr id="236" name="Freeform 98"/>
            <p:cNvSpPr>
              <a:spLocks noEditPoints="1"/>
            </p:cNvSpPr>
            <p:nvPr/>
          </p:nvSpPr>
          <p:spPr bwMode="auto">
            <a:xfrm>
              <a:off x="613" y="3581"/>
              <a:ext cx="3876" cy="4475"/>
            </a:xfrm>
            <a:custGeom>
              <a:avLst/>
              <a:gdLst>
                <a:gd name="T0" fmla="*/ 1938 w 3876"/>
                <a:gd name="T1" fmla="*/ 4475 h 4475"/>
                <a:gd name="T2" fmla="*/ 1933 w 3876"/>
                <a:gd name="T3" fmla="*/ 4473 h 4475"/>
                <a:gd name="T4" fmla="*/ 0 w 3876"/>
                <a:gd name="T5" fmla="*/ 3355 h 4475"/>
                <a:gd name="T6" fmla="*/ 0 w 3876"/>
                <a:gd name="T7" fmla="*/ 1118 h 4475"/>
                <a:gd name="T8" fmla="*/ 2 w 3876"/>
                <a:gd name="T9" fmla="*/ 1115 h 4475"/>
                <a:gd name="T10" fmla="*/ 1938 w 3876"/>
                <a:gd name="T11" fmla="*/ 0 h 4475"/>
                <a:gd name="T12" fmla="*/ 1943 w 3876"/>
                <a:gd name="T13" fmla="*/ 3 h 4475"/>
                <a:gd name="T14" fmla="*/ 3876 w 3876"/>
                <a:gd name="T15" fmla="*/ 1118 h 4475"/>
                <a:gd name="T16" fmla="*/ 3876 w 3876"/>
                <a:gd name="T17" fmla="*/ 3355 h 4475"/>
                <a:gd name="T18" fmla="*/ 3871 w 3876"/>
                <a:gd name="T19" fmla="*/ 3358 h 4475"/>
                <a:gd name="T20" fmla="*/ 1938 w 3876"/>
                <a:gd name="T21" fmla="*/ 4475 h 4475"/>
                <a:gd name="T22" fmla="*/ 17 w 3876"/>
                <a:gd name="T23" fmla="*/ 3346 h 4475"/>
                <a:gd name="T24" fmla="*/ 1938 w 3876"/>
                <a:gd name="T25" fmla="*/ 4456 h 4475"/>
                <a:gd name="T26" fmla="*/ 3859 w 3876"/>
                <a:gd name="T27" fmla="*/ 3346 h 4475"/>
                <a:gd name="T28" fmla="*/ 3859 w 3876"/>
                <a:gd name="T29" fmla="*/ 1130 h 4475"/>
                <a:gd name="T30" fmla="*/ 1938 w 3876"/>
                <a:gd name="T31" fmla="*/ 19 h 4475"/>
                <a:gd name="T32" fmla="*/ 17 w 3876"/>
                <a:gd name="T33" fmla="*/ 1130 h 4475"/>
                <a:gd name="T34" fmla="*/ 17 w 3876"/>
                <a:gd name="T35" fmla="*/ 3346 h 44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876" h="4475">
                  <a:moveTo>
                    <a:pt x="1938" y="4475"/>
                  </a:moveTo>
                  <a:lnTo>
                    <a:pt x="1933" y="4473"/>
                  </a:lnTo>
                  <a:lnTo>
                    <a:pt x="0" y="3355"/>
                  </a:lnTo>
                  <a:lnTo>
                    <a:pt x="0" y="1118"/>
                  </a:lnTo>
                  <a:lnTo>
                    <a:pt x="2" y="1115"/>
                  </a:lnTo>
                  <a:lnTo>
                    <a:pt x="1938" y="0"/>
                  </a:lnTo>
                  <a:lnTo>
                    <a:pt x="1943" y="3"/>
                  </a:lnTo>
                  <a:lnTo>
                    <a:pt x="3876" y="1118"/>
                  </a:lnTo>
                  <a:lnTo>
                    <a:pt x="3876" y="3355"/>
                  </a:lnTo>
                  <a:lnTo>
                    <a:pt x="3871" y="3358"/>
                  </a:lnTo>
                  <a:lnTo>
                    <a:pt x="1938" y="4475"/>
                  </a:lnTo>
                  <a:close/>
                  <a:moveTo>
                    <a:pt x="17" y="3346"/>
                  </a:moveTo>
                  <a:lnTo>
                    <a:pt x="1938" y="4456"/>
                  </a:lnTo>
                  <a:lnTo>
                    <a:pt x="3859" y="3346"/>
                  </a:lnTo>
                  <a:lnTo>
                    <a:pt x="3859" y="1130"/>
                  </a:lnTo>
                  <a:lnTo>
                    <a:pt x="1938" y="19"/>
                  </a:lnTo>
                  <a:lnTo>
                    <a:pt x="17" y="1130"/>
                  </a:lnTo>
                  <a:lnTo>
                    <a:pt x="17" y="334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"/>
                <a:ea typeface="+mn-ea"/>
                <a:cs typeface="+mn-cs"/>
              </a:endParaRPr>
            </a:p>
          </p:txBody>
        </p:sp>
        <p:sp>
          <p:nvSpPr>
            <p:cNvPr id="237" name="Freeform 99"/>
            <p:cNvSpPr>
              <a:spLocks noEditPoints="1"/>
            </p:cNvSpPr>
            <p:nvPr/>
          </p:nvSpPr>
          <p:spPr bwMode="auto">
            <a:xfrm>
              <a:off x="4472" y="3581"/>
              <a:ext cx="3876" cy="4475"/>
            </a:xfrm>
            <a:custGeom>
              <a:avLst/>
              <a:gdLst>
                <a:gd name="T0" fmla="*/ 1938 w 3876"/>
                <a:gd name="T1" fmla="*/ 4475 h 4475"/>
                <a:gd name="T2" fmla="*/ 1933 w 3876"/>
                <a:gd name="T3" fmla="*/ 4473 h 4475"/>
                <a:gd name="T4" fmla="*/ 0 w 3876"/>
                <a:gd name="T5" fmla="*/ 3355 h 4475"/>
                <a:gd name="T6" fmla="*/ 0 w 3876"/>
                <a:gd name="T7" fmla="*/ 1118 h 4475"/>
                <a:gd name="T8" fmla="*/ 5 w 3876"/>
                <a:gd name="T9" fmla="*/ 1115 h 4475"/>
                <a:gd name="T10" fmla="*/ 1938 w 3876"/>
                <a:gd name="T11" fmla="*/ 0 h 4475"/>
                <a:gd name="T12" fmla="*/ 1943 w 3876"/>
                <a:gd name="T13" fmla="*/ 3 h 4475"/>
                <a:gd name="T14" fmla="*/ 3876 w 3876"/>
                <a:gd name="T15" fmla="*/ 1118 h 4475"/>
                <a:gd name="T16" fmla="*/ 3876 w 3876"/>
                <a:gd name="T17" fmla="*/ 3355 h 4475"/>
                <a:gd name="T18" fmla="*/ 3871 w 3876"/>
                <a:gd name="T19" fmla="*/ 3358 h 4475"/>
                <a:gd name="T20" fmla="*/ 1938 w 3876"/>
                <a:gd name="T21" fmla="*/ 4475 h 4475"/>
                <a:gd name="T22" fmla="*/ 17 w 3876"/>
                <a:gd name="T23" fmla="*/ 3346 h 4475"/>
                <a:gd name="T24" fmla="*/ 1938 w 3876"/>
                <a:gd name="T25" fmla="*/ 4456 h 4475"/>
                <a:gd name="T26" fmla="*/ 3859 w 3876"/>
                <a:gd name="T27" fmla="*/ 3346 h 4475"/>
                <a:gd name="T28" fmla="*/ 3859 w 3876"/>
                <a:gd name="T29" fmla="*/ 1130 h 4475"/>
                <a:gd name="T30" fmla="*/ 1938 w 3876"/>
                <a:gd name="T31" fmla="*/ 19 h 4475"/>
                <a:gd name="T32" fmla="*/ 17 w 3876"/>
                <a:gd name="T33" fmla="*/ 1130 h 4475"/>
                <a:gd name="T34" fmla="*/ 17 w 3876"/>
                <a:gd name="T35" fmla="*/ 3346 h 44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876" h="4475">
                  <a:moveTo>
                    <a:pt x="1938" y="4475"/>
                  </a:moveTo>
                  <a:lnTo>
                    <a:pt x="1933" y="4473"/>
                  </a:lnTo>
                  <a:lnTo>
                    <a:pt x="0" y="3355"/>
                  </a:lnTo>
                  <a:lnTo>
                    <a:pt x="0" y="1118"/>
                  </a:lnTo>
                  <a:lnTo>
                    <a:pt x="5" y="1115"/>
                  </a:lnTo>
                  <a:lnTo>
                    <a:pt x="1938" y="0"/>
                  </a:lnTo>
                  <a:lnTo>
                    <a:pt x="1943" y="3"/>
                  </a:lnTo>
                  <a:lnTo>
                    <a:pt x="3876" y="1118"/>
                  </a:lnTo>
                  <a:lnTo>
                    <a:pt x="3876" y="3355"/>
                  </a:lnTo>
                  <a:lnTo>
                    <a:pt x="3871" y="3358"/>
                  </a:lnTo>
                  <a:lnTo>
                    <a:pt x="1938" y="4475"/>
                  </a:lnTo>
                  <a:close/>
                  <a:moveTo>
                    <a:pt x="17" y="3346"/>
                  </a:moveTo>
                  <a:lnTo>
                    <a:pt x="1938" y="4456"/>
                  </a:lnTo>
                  <a:lnTo>
                    <a:pt x="3859" y="3346"/>
                  </a:lnTo>
                  <a:lnTo>
                    <a:pt x="3859" y="1130"/>
                  </a:lnTo>
                  <a:lnTo>
                    <a:pt x="1938" y="19"/>
                  </a:lnTo>
                  <a:lnTo>
                    <a:pt x="17" y="1130"/>
                  </a:lnTo>
                  <a:lnTo>
                    <a:pt x="17" y="334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"/>
                <a:ea typeface="+mn-ea"/>
                <a:cs typeface="+mn-cs"/>
              </a:endParaRPr>
            </a:p>
          </p:txBody>
        </p:sp>
        <p:sp>
          <p:nvSpPr>
            <p:cNvPr id="238" name="Freeform 100"/>
            <p:cNvSpPr>
              <a:spLocks noEditPoints="1"/>
            </p:cNvSpPr>
            <p:nvPr/>
          </p:nvSpPr>
          <p:spPr bwMode="auto">
            <a:xfrm>
              <a:off x="8331" y="3581"/>
              <a:ext cx="3876" cy="4475"/>
            </a:xfrm>
            <a:custGeom>
              <a:avLst/>
              <a:gdLst>
                <a:gd name="T0" fmla="*/ 1938 w 3876"/>
                <a:gd name="T1" fmla="*/ 4475 h 4475"/>
                <a:gd name="T2" fmla="*/ 1933 w 3876"/>
                <a:gd name="T3" fmla="*/ 4473 h 4475"/>
                <a:gd name="T4" fmla="*/ 0 w 3876"/>
                <a:gd name="T5" fmla="*/ 3355 h 4475"/>
                <a:gd name="T6" fmla="*/ 0 w 3876"/>
                <a:gd name="T7" fmla="*/ 1118 h 4475"/>
                <a:gd name="T8" fmla="*/ 3 w 3876"/>
                <a:gd name="T9" fmla="*/ 1115 h 4475"/>
                <a:gd name="T10" fmla="*/ 1938 w 3876"/>
                <a:gd name="T11" fmla="*/ 0 h 4475"/>
                <a:gd name="T12" fmla="*/ 1943 w 3876"/>
                <a:gd name="T13" fmla="*/ 3 h 4475"/>
                <a:gd name="T14" fmla="*/ 3876 w 3876"/>
                <a:gd name="T15" fmla="*/ 1118 h 4475"/>
                <a:gd name="T16" fmla="*/ 3876 w 3876"/>
                <a:gd name="T17" fmla="*/ 3355 h 4475"/>
                <a:gd name="T18" fmla="*/ 3871 w 3876"/>
                <a:gd name="T19" fmla="*/ 3358 h 4475"/>
                <a:gd name="T20" fmla="*/ 1938 w 3876"/>
                <a:gd name="T21" fmla="*/ 4475 h 4475"/>
                <a:gd name="T22" fmla="*/ 17 w 3876"/>
                <a:gd name="T23" fmla="*/ 3346 h 4475"/>
                <a:gd name="T24" fmla="*/ 1938 w 3876"/>
                <a:gd name="T25" fmla="*/ 4456 h 4475"/>
                <a:gd name="T26" fmla="*/ 3859 w 3876"/>
                <a:gd name="T27" fmla="*/ 3346 h 4475"/>
                <a:gd name="T28" fmla="*/ 3859 w 3876"/>
                <a:gd name="T29" fmla="*/ 1130 h 4475"/>
                <a:gd name="T30" fmla="*/ 1938 w 3876"/>
                <a:gd name="T31" fmla="*/ 19 h 4475"/>
                <a:gd name="T32" fmla="*/ 17 w 3876"/>
                <a:gd name="T33" fmla="*/ 1130 h 4475"/>
                <a:gd name="T34" fmla="*/ 17 w 3876"/>
                <a:gd name="T35" fmla="*/ 3346 h 44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876" h="4475">
                  <a:moveTo>
                    <a:pt x="1938" y="4475"/>
                  </a:moveTo>
                  <a:lnTo>
                    <a:pt x="1933" y="4473"/>
                  </a:lnTo>
                  <a:lnTo>
                    <a:pt x="0" y="3355"/>
                  </a:lnTo>
                  <a:lnTo>
                    <a:pt x="0" y="1118"/>
                  </a:lnTo>
                  <a:lnTo>
                    <a:pt x="3" y="1115"/>
                  </a:lnTo>
                  <a:lnTo>
                    <a:pt x="1938" y="0"/>
                  </a:lnTo>
                  <a:lnTo>
                    <a:pt x="1943" y="3"/>
                  </a:lnTo>
                  <a:lnTo>
                    <a:pt x="3876" y="1118"/>
                  </a:lnTo>
                  <a:lnTo>
                    <a:pt x="3876" y="3355"/>
                  </a:lnTo>
                  <a:lnTo>
                    <a:pt x="3871" y="3358"/>
                  </a:lnTo>
                  <a:lnTo>
                    <a:pt x="1938" y="4475"/>
                  </a:lnTo>
                  <a:close/>
                  <a:moveTo>
                    <a:pt x="17" y="3346"/>
                  </a:moveTo>
                  <a:lnTo>
                    <a:pt x="1938" y="4456"/>
                  </a:lnTo>
                  <a:lnTo>
                    <a:pt x="3859" y="3346"/>
                  </a:lnTo>
                  <a:lnTo>
                    <a:pt x="3859" y="1130"/>
                  </a:lnTo>
                  <a:lnTo>
                    <a:pt x="1938" y="19"/>
                  </a:lnTo>
                  <a:lnTo>
                    <a:pt x="17" y="1130"/>
                  </a:lnTo>
                  <a:lnTo>
                    <a:pt x="17" y="334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"/>
                <a:ea typeface="+mn-ea"/>
                <a:cs typeface="+mn-cs"/>
              </a:endParaRPr>
            </a:p>
          </p:txBody>
        </p:sp>
        <p:sp>
          <p:nvSpPr>
            <p:cNvPr id="239" name="Freeform 101"/>
            <p:cNvSpPr>
              <a:spLocks noEditPoints="1"/>
            </p:cNvSpPr>
            <p:nvPr/>
          </p:nvSpPr>
          <p:spPr bwMode="auto">
            <a:xfrm>
              <a:off x="12190" y="3581"/>
              <a:ext cx="3876" cy="4475"/>
            </a:xfrm>
            <a:custGeom>
              <a:avLst/>
              <a:gdLst>
                <a:gd name="T0" fmla="*/ 1938 w 3876"/>
                <a:gd name="T1" fmla="*/ 4475 h 4475"/>
                <a:gd name="T2" fmla="*/ 1933 w 3876"/>
                <a:gd name="T3" fmla="*/ 4473 h 4475"/>
                <a:gd name="T4" fmla="*/ 0 w 3876"/>
                <a:gd name="T5" fmla="*/ 3355 h 4475"/>
                <a:gd name="T6" fmla="*/ 0 w 3876"/>
                <a:gd name="T7" fmla="*/ 1118 h 4475"/>
                <a:gd name="T8" fmla="*/ 5 w 3876"/>
                <a:gd name="T9" fmla="*/ 1115 h 4475"/>
                <a:gd name="T10" fmla="*/ 1938 w 3876"/>
                <a:gd name="T11" fmla="*/ 0 h 4475"/>
                <a:gd name="T12" fmla="*/ 1943 w 3876"/>
                <a:gd name="T13" fmla="*/ 3 h 4475"/>
                <a:gd name="T14" fmla="*/ 3876 w 3876"/>
                <a:gd name="T15" fmla="*/ 1118 h 4475"/>
                <a:gd name="T16" fmla="*/ 3876 w 3876"/>
                <a:gd name="T17" fmla="*/ 3355 h 4475"/>
                <a:gd name="T18" fmla="*/ 3871 w 3876"/>
                <a:gd name="T19" fmla="*/ 3358 h 4475"/>
                <a:gd name="T20" fmla="*/ 1938 w 3876"/>
                <a:gd name="T21" fmla="*/ 4475 h 4475"/>
                <a:gd name="T22" fmla="*/ 17 w 3876"/>
                <a:gd name="T23" fmla="*/ 3346 h 4475"/>
                <a:gd name="T24" fmla="*/ 1938 w 3876"/>
                <a:gd name="T25" fmla="*/ 4456 h 4475"/>
                <a:gd name="T26" fmla="*/ 3859 w 3876"/>
                <a:gd name="T27" fmla="*/ 3346 h 4475"/>
                <a:gd name="T28" fmla="*/ 3859 w 3876"/>
                <a:gd name="T29" fmla="*/ 1130 h 4475"/>
                <a:gd name="T30" fmla="*/ 1938 w 3876"/>
                <a:gd name="T31" fmla="*/ 19 h 4475"/>
                <a:gd name="T32" fmla="*/ 17 w 3876"/>
                <a:gd name="T33" fmla="*/ 1130 h 4475"/>
                <a:gd name="T34" fmla="*/ 17 w 3876"/>
                <a:gd name="T35" fmla="*/ 3346 h 44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876" h="4475">
                  <a:moveTo>
                    <a:pt x="1938" y="4475"/>
                  </a:moveTo>
                  <a:lnTo>
                    <a:pt x="1933" y="4473"/>
                  </a:lnTo>
                  <a:lnTo>
                    <a:pt x="0" y="3355"/>
                  </a:lnTo>
                  <a:lnTo>
                    <a:pt x="0" y="1118"/>
                  </a:lnTo>
                  <a:lnTo>
                    <a:pt x="5" y="1115"/>
                  </a:lnTo>
                  <a:lnTo>
                    <a:pt x="1938" y="0"/>
                  </a:lnTo>
                  <a:lnTo>
                    <a:pt x="1943" y="3"/>
                  </a:lnTo>
                  <a:lnTo>
                    <a:pt x="3876" y="1118"/>
                  </a:lnTo>
                  <a:lnTo>
                    <a:pt x="3876" y="3355"/>
                  </a:lnTo>
                  <a:lnTo>
                    <a:pt x="3871" y="3358"/>
                  </a:lnTo>
                  <a:lnTo>
                    <a:pt x="1938" y="4475"/>
                  </a:lnTo>
                  <a:close/>
                  <a:moveTo>
                    <a:pt x="17" y="3346"/>
                  </a:moveTo>
                  <a:lnTo>
                    <a:pt x="1938" y="4456"/>
                  </a:lnTo>
                  <a:lnTo>
                    <a:pt x="3859" y="3346"/>
                  </a:lnTo>
                  <a:lnTo>
                    <a:pt x="3859" y="1130"/>
                  </a:lnTo>
                  <a:lnTo>
                    <a:pt x="1938" y="19"/>
                  </a:lnTo>
                  <a:lnTo>
                    <a:pt x="17" y="1130"/>
                  </a:lnTo>
                  <a:lnTo>
                    <a:pt x="17" y="334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"/>
                <a:ea typeface="+mn-ea"/>
                <a:cs typeface="+mn-cs"/>
              </a:endParaRPr>
            </a:p>
          </p:txBody>
        </p:sp>
        <p:sp>
          <p:nvSpPr>
            <p:cNvPr id="240" name="Freeform 102"/>
            <p:cNvSpPr>
              <a:spLocks noEditPoints="1"/>
            </p:cNvSpPr>
            <p:nvPr/>
          </p:nvSpPr>
          <p:spPr bwMode="auto">
            <a:xfrm>
              <a:off x="2541" y="6922"/>
              <a:ext cx="3876" cy="4475"/>
            </a:xfrm>
            <a:custGeom>
              <a:avLst/>
              <a:gdLst>
                <a:gd name="T0" fmla="*/ 1938 w 3876"/>
                <a:gd name="T1" fmla="*/ 4475 h 4475"/>
                <a:gd name="T2" fmla="*/ 1936 w 3876"/>
                <a:gd name="T3" fmla="*/ 4473 h 4475"/>
                <a:gd name="T4" fmla="*/ 0 w 3876"/>
                <a:gd name="T5" fmla="*/ 3358 h 4475"/>
                <a:gd name="T6" fmla="*/ 0 w 3876"/>
                <a:gd name="T7" fmla="*/ 1120 h 4475"/>
                <a:gd name="T8" fmla="*/ 5 w 3876"/>
                <a:gd name="T9" fmla="*/ 1118 h 4475"/>
                <a:gd name="T10" fmla="*/ 1938 w 3876"/>
                <a:gd name="T11" fmla="*/ 0 h 4475"/>
                <a:gd name="T12" fmla="*/ 1943 w 3876"/>
                <a:gd name="T13" fmla="*/ 3 h 4475"/>
                <a:gd name="T14" fmla="*/ 3876 w 3876"/>
                <a:gd name="T15" fmla="*/ 1120 h 4475"/>
                <a:gd name="T16" fmla="*/ 3876 w 3876"/>
                <a:gd name="T17" fmla="*/ 3358 h 4475"/>
                <a:gd name="T18" fmla="*/ 3874 w 3876"/>
                <a:gd name="T19" fmla="*/ 3360 h 4475"/>
                <a:gd name="T20" fmla="*/ 1938 w 3876"/>
                <a:gd name="T21" fmla="*/ 4475 h 4475"/>
                <a:gd name="T22" fmla="*/ 17 w 3876"/>
                <a:gd name="T23" fmla="*/ 3346 h 4475"/>
                <a:gd name="T24" fmla="*/ 1938 w 3876"/>
                <a:gd name="T25" fmla="*/ 4456 h 4475"/>
                <a:gd name="T26" fmla="*/ 3859 w 3876"/>
                <a:gd name="T27" fmla="*/ 3346 h 4475"/>
                <a:gd name="T28" fmla="*/ 3859 w 3876"/>
                <a:gd name="T29" fmla="*/ 1130 h 4475"/>
                <a:gd name="T30" fmla="*/ 1938 w 3876"/>
                <a:gd name="T31" fmla="*/ 19 h 4475"/>
                <a:gd name="T32" fmla="*/ 17 w 3876"/>
                <a:gd name="T33" fmla="*/ 1130 h 4475"/>
                <a:gd name="T34" fmla="*/ 17 w 3876"/>
                <a:gd name="T35" fmla="*/ 3346 h 44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876" h="4475">
                  <a:moveTo>
                    <a:pt x="1938" y="4475"/>
                  </a:moveTo>
                  <a:lnTo>
                    <a:pt x="1936" y="4473"/>
                  </a:lnTo>
                  <a:lnTo>
                    <a:pt x="0" y="3358"/>
                  </a:lnTo>
                  <a:lnTo>
                    <a:pt x="0" y="1120"/>
                  </a:lnTo>
                  <a:lnTo>
                    <a:pt x="5" y="1118"/>
                  </a:lnTo>
                  <a:lnTo>
                    <a:pt x="1938" y="0"/>
                  </a:lnTo>
                  <a:lnTo>
                    <a:pt x="1943" y="3"/>
                  </a:lnTo>
                  <a:lnTo>
                    <a:pt x="3876" y="1120"/>
                  </a:lnTo>
                  <a:lnTo>
                    <a:pt x="3876" y="3358"/>
                  </a:lnTo>
                  <a:lnTo>
                    <a:pt x="3874" y="3360"/>
                  </a:lnTo>
                  <a:lnTo>
                    <a:pt x="1938" y="4475"/>
                  </a:lnTo>
                  <a:close/>
                  <a:moveTo>
                    <a:pt x="17" y="3346"/>
                  </a:moveTo>
                  <a:lnTo>
                    <a:pt x="1938" y="4456"/>
                  </a:lnTo>
                  <a:lnTo>
                    <a:pt x="3859" y="3346"/>
                  </a:lnTo>
                  <a:lnTo>
                    <a:pt x="3859" y="1130"/>
                  </a:lnTo>
                  <a:lnTo>
                    <a:pt x="1938" y="19"/>
                  </a:lnTo>
                  <a:lnTo>
                    <a:pt x="17" y="1130"/>
                  </a:lnTo>
                  <a:lnTo>
                    <a:pt x="17" y="334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"/>
                <a:ea typeface="+mn-ea"/>
                <a:cs typeface="+mn-cs"/>
              </a:endParaRPr>
            </a:p>
          </p:txBody>
        </p:sp>
        <p:sp>
          <p:nvSpPr>
            <p:cNvPr id="241" name="Freeform 103"/>
            <p:cNvSpPr>
              <a:spLocks noEditPoints="1"/>
            </p:cNvSpPr>
            <p:nvPr/>
          </p:nvSpPr>
          <p:spPr bwMode="auto">
            <a:xfrm>
              <a:off x="6400" y="6922"/>
              <a:ext cx="3876" cy="4475"/>
            </a:xfrm>
            <a:custGeom>
              <a:avLst/>
              <a:gdLst>
                <a:gd name="T0" fmla="*/ 1938 w 3876"/>
                <a:gd name="T1" fmla="*/ 4475 h 4475"/>
                <a:gd name="T2" fmla="*/ 1934 w 3876"/>
                <a:gd name="T3" fmla="*/ 4473 h 4475"/>
                <a:gd name="T4" fmla="*/ 0 w 3876"/>
                <a:gd name="T5" fmla="*/ 3358 h 4475"/>
                <a:gd name="T6" fmla="*/ 0 w 3876"/>
                <a:gd name="T7" fmla="*/ 1120 h 4475"/>
                <a:gd name="T8" fmla="*/ 5 w 3876"/>
                <a:gd name="T9" fmla="*/ 1118 h 4475"/>
                <a:gd name="T10" fmla="*/ 1938 w 3876"/>
                <a:gd name="T11" fmla="*/ 0 h 4475"/>
                <a:gd name="T12" fmla="*/ 1943 w 3876"/>
                <a:gd name="T13" fmla="*/ 3 h 4475"/>
                <a:gd name="T14" fmla="*/ 3876 w 3876"/>
                <a:gd name="T15" fmla="*/ 1120 h 4475"/>
                <a:gd name="T16" fmla="*/ 3876 w 3876"/>
                <a:gd name="T17" fmla="*/ 3358 h 4475"/>
                <a:gd name="T18" fmla="*/ 3874 w 3876"/>
                <a:gd name="T19" fmla="*/ 3360 h 4475"/>
                <a:gd name="T20" fmla="*/ 1938 w 3876"/>
                <a:gd name="T21" fmla="*/ 4475 h 4475"/>
                <a:gd name="T22" fmla="*/ 17 w 3876"/>
                <a:gd name="T23" fmla="*/ 3346 h 4475"/>
                <a:gd name="T24" fmla="*/ 1938 w 3876"/>
                <a:gd name="T25" fmla="*/ 4456 h 4475"/>
                <a:gd name="T26" fmla="*/ 3860 w 3876"/>
                <a:gd name="T27" fmla="*/ 3346 h 4475"/>
                <a:gd name="T28" fmla="*/ 3860 w 3876"/>
                <a:gd name="T29" fmla="*/ 1130 h 4475"/>
                <a:gd name="T30" fmla="*/ 1938 w 3876"/>
                <a:gd name="T31" fmla="*/ 19 h 4475"/>
                <a:gd name="T32" fmla="*/ 17 w 3876"/>
                <a:gd name="T33" fmla="*/ 1130 h 4475"/>
                <a:gd name="T34" fmla="*/ 17 w 3876"/>
                <a:gd name="T35" fmla="*/ 3346 h 44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876" h="4475">
                  <a:moveTo>
                    <a:pt x="1938" y="4475"/>
                  </a:moveTo>
                  <a:lnTo>
                    <a:pt x="1934" y="4473"/>
                  </a:lnTo>
                  <a:lnTo>
                    <a:pt x="0" y="3358"/>
                  </a:lnTo>
                  <a:lnTo>
                    <a:pt x="0" y="1120"/>
                  </a:lnTo>
                  <a:lnTo>
                    <a:pt x="5" y="1118"/>
                  </a:lnTo>
                  <a:lnTo>
                    <a:pt x="1938" y="0"/>
                  </a:lnTo>
                  <a:lnTo>
                    <a:pt x="1943" y="3"/>
                  </a:lnTo>
                  <a:lnTo>
                    <a:pt x="3876" y="1120"/>
                  </a:lnTo>
                  <a:lnTo>
                    <a:pt x="3876" y="3358"/>
                  </a:lnTo>
                  <a:lnTo>
                    <a:pt x="3874" y="3360"/>
                  </a:lnTo>
                  <a:lnTo>
                    <a:pt x="1938" y="4475"/>
                  </a:lnTo>
                  <a:close/>
                  <a:moveTo>
                    <a:pt x="17" y="3346"/>
                  </a:moveTo>
                  <a:lnTo>
                    <a:pt x="1938" y="4456"/>
                  </a:lnTo>
                  <a:lnTo>
                    <a:pt x="3860" y="3346"/>
                  </a:lnTo>
                  <a:lnTo>
                    <a:pt x="3860" y="1130"/>
                  </a:lnTo>
                  <a:lnTo>
                    <a:pt x="1938" y="19"/>
                  </a:lnTo>
                  <a:lnTo>
                    <a:pt x="17" y="1130"/>
                  </a:lnTo>
                  <a:lnTo>
                    <a:pt x="17" y="334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"/>
                <a:ea typeface="+mn-ea"/>
                <a:cs typeface="+mn-cs"/>
              </a:endParaRPr>
            </a:p>
          </p:txBody>
        </p:sp>
        <p:sp>
          <p:nvSpPr>
            <p:cNvPr id="242" name="Freeform 104"/>
            <p:cNvSpPr>
              <a:spLocks noEditPoints="1"/>
            </p:cNvSpPr>
            <p:nvPr/>
          </p:nvSpPr>
          <p:spPr bwMode="auto">
            <a:xfrm>
              <a:off x="10260" y="6922"/>
              <a:ext cx="3875" cy="4475"/>
            </a:xfrm>
            <a:custGeom>
              <a:avLst/>
              <a:gdLst>
                <a:gd name="T0" fmla="*/ 1937 w 3875"/>
                <a:gd name="T1" fmla="*/ 4475 h 4475"/>
                <a:gd name="T2" fmla="*/ 1935 w 3875"/>
                <a:gd name="T3" fmla="*/ 4473 h 4475"/>
                <a:gd name="T4" fmla="*/ 0 w 3875"/>
                <a:gd name="T5" fmla="*/ 3358 h 4475"/>
                <a:gd name="T6" fmla="*/ 0 w 3875"/>
                <a:gd name="T7" fmla="*/ 1120 h 4475"/>
                <a:gd name="T8" fmla="*/ 4 w 3875"/>
                <a:gd name="T9" fmla="*/ 1118 h 4475"/>
                <a:gd name="T10" fmla="*/ 1937 w 3875"/>
                <a:gd name="T11" fmla="*/ 0 h 4475"/>
                <a:gd name="T12" fmla="*/ 1942 w 3875"/>
                <a:gd name="T13" fmla="*/ 3 h 4475"/>
                <a:gd name="T14" fmla="*/ 3875 w 3875"/>
                <a:gd name="T15" fmla="*/ 1120 h 4475"/>
                <a:gd name="T16" fmla="*/ 3875 w 3875"/>
                <a:gd name="T17" fmla="*/ 3358 h 4475"/>
                <a:gd name="T18" fmla="*/ 3873 w 3875"/>
                <a:gd name="T19" fmla="*/ 3360 h 4475"/>
                <a:gd name="T20" fmla="*/ 1937 w 3875"/>
                <a:gd name="T21" fmla="*/ 4475 h 4475"/>
                <a:gd name="T22" fmla="*/ 16 w 3875"/>
                <a:gd name="T23" fmla="*/ 3346 h 4475"/>
                <a:gd name="T24" fmla="*/ 1937 w 3875"/>
                <a:gd name="T25" fmla="*/ 4456 h 4475"/>
                <a:gd name="T26" fmla="*/ 3859 w 3875"/>
                <a:gd name="T27" fmla="*/ 3346 h 4475"/>
                <a:gd name="T28" fmla="*/ 3859 w 3875"/>
                <a:gd name="T29" fmla="*/ 1130 h 4475"/>
                <a:gd name="T30" fmla="*/ 1937 w 3875"/>
                <a:gd name="T31" fmla="*/ 19 h 4475"/>
                <a:gd name="T32" fmla="*/ 16 w 3875"/>
                <a:gd name="T33" fmla="*/ 1130 h 4475"/>
                <a:gd name="T34" fmla="*/ 16 w 3875"/>
                <a:gd name="T35" fmla="*/ 3346 h 44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875" h="4475">
                  <a:moveTo>
                    <a:pt x="1937" y="4475"/>
                  </a:moveTo>
                  <a:lnTo>
                    <a:pt x="1935" y="4473"/>
                  </a:lnTo>
                  <a:lnTo>
                    <a:pt x="0" y="3358"/>
                  </a:lnTo>
                  <a:lnTo>
                    <a:pt x="0" y="1120"/>
                  </a:lnTo>
                  <a:lnTo>
                    <a:pt x="4" y="1118"/>
                  </a:lnTo>
                  <a:lnTo>
                    <a:pt x="1937" y="0"/>
                  </a:lnTo>
                  <a:lnTo>
                    <a:pt x="1942" y="3"/>
                  </a:lnTo>
                  <a:lnTo>
                    <a:pt x="3875" y="1120"/>
                  </a:lnTo>
                  <a:lnTo>
                    <a:pt x="3875" y="3358"/>
                  </a:lnTo>
                  <a:lnTo>
                    <a:pt x="3873" y="3360"/>
                  </a:lnTo>
                  <a:lnTo>
                    <a:pt x="1937" y="4475"/>
                  </a:lnTo>
                  <a:close/>
                  <a:moveTo>
                    <a:pt x="16" y="3346"/>
                  </a:moveTo>
                  <a:lnTo>
                    <a:pt x="1937" y="4456"/>
                  </a:lnTo>
                  <a:lnTo>
                    <a:pt x="3859" y="3346"/>
                  </a:lnTo>
                  <a:lnTo>
                    <a:pt x="3859" y="1130"/>
                  </a:lnTo>
                  <a:lnTo>
                    <a:pt x="1937" y="19"/>
                  </a:lnTo>
                  <a:lnTo>
                    <a:pt x="16" y="1130"/>
                  </a:lnTo>
                  <a:lnTo>
                    <a:pt x="16" y="334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"/>
                <a:ea typeface="+mn-ea"/>
                <a:cs typeface="+mn-cs"/>
              </a:endParaRPr>
            </a:p>
          </p:txBody>
        </p:sp>
        <p:sp>
          <p:nvSpPr>
            <p:cNvPr id="243" name="Freeform 105"/>
            <p:cNvSpPr>
              <a:spLocks noEditPoints="1"/>
            </p:cNvSpPr>
            <p:nvPr/>
          </p:nvSpPr>
          <p:spPr bwMode="auto">
            <a:xfrm>
              <a:off x="14119" y="6922"/>
              <a:ext cx="3875" cy="4475"/>
            </a:xfrm>
            <a:custGeom>
              <a:avLst/>
              <a:gdLst>
                <a:gd name="T0" fmla="*/ 1937 w 3875"/>
                <a:gd name="T1" fmla="*/ 4475 h 4475"/>
                <a:gd name="T2" fmla="*/ 1933 w 3875"/>
                <a:gd name="T3" fmla="*/ 4473 h 4475"/>
                <a:gd name="T4" fmla="*/ 0 w 3875"/>
                <a:gd name="T5" fmla="*/ 3358 h 4475"/>
                <a:gd name="T6" fmla="*/ 0 w 3875"/>
                <a:gd name="T7" fmla="*/ 1120 h 4475"/>
                <a:gd name="T8" fmla="*/ 4 w 3875"/>
                <a:gd name="T9" fmla="*/ 1118 h 4475"/>
                <a:gd name="T10" fmla="*/ 1937 w 3875"/>
                <a:gd name="T11" fmla="*/ 0 h 4475"/>
                <a:gd name="T12" fmla="*/ 1942 w 3875"/>
                <a:gd name="T13" fmla="*/ 3 h 4475"/>
                <a:gd name="T14" fmla="*/ 3875 w 3875"/>
                <a:gd name="T15" fmla="*/ 1120 h 4475"/>
                <a:gd name="T16" fmla="*/ 3875 w 3875"/>
                <a:gd name="T17" fmla="*/ 3358 h 4475"/>
                <a:gd name="T18" fmla="*/ 3873 w 3875"/>
                <a:gd name="T19" fmla="*/ 3360 h 4475"/>
                <a:gd name="T20" fmla="*/ 1937 w 3875"/>
                <a:gd name="T21" fmla="*/ 4475 h 4475"/>
                <a:gd name="T22" fmla="*/ 16 w 3875"/>
                <a:gd name="T23" fmla="*/ 3346 h 4475"/>
                <a:gd name="T24" fmla="*/ 1937 w 3875"/>
                <a:gd name="T25" fmla="*/ 4456 h 4475"/>
                <a:gd name="T26" fmla="*/ 3859 w 3875"/>
                <a:gd name="T27" fmla="*/ 3346 h 4475"/>
                <a:gd name="T28" fmla="*/ 3859 w 3875"/>
                <a:gd name="T29" fmla="*/ 1130 h 4475"/>
                <a:gd name="T30" fmla="*/ 1937 w 3875"/>
                <a:gd name="T31" fmla="*/ 19 h 4475"/>
                <a:gd name="T32" fmla="*/ 16 w 3875"/>
                <a:gd name="T33" fmla="*/ 1130 h 4475"/>
                <a:gd name="T34" fmla="*/ 16 w 3875"/>
                <a:gd name="T35" fmla="*/ 3346 h 44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875" h="4475">
                  <a:moveTo>
                    <a:pt x="1937" y="4475"/>
                  </a:moveTo>
                  <a:lnTo>
                    <a:pt x="1933" y="4473"/>
                  </a:lnTo>
                  <a:lnTo>
                    <a:pt x="0" y="3358"/>
                  </a:lnTo>
                  <a:lnTo>
                    <a:pt x="0" y="1120"/>
                  </a:lnTo>
                  <a:lnTo>
                    <a:pt x="4" y="1118"/>
                  </a:lnTo>
                  <a:lnTo>
                    <a:pt x="1937" y="0"/>
                  </a:lnTo>
                  <a:lnTo>
                    <a:pt x="1942" y="3"/>
                  </a:lnTo>
                  <a:lnTo>
                    <a:pt x="3875" y="1120"/>
                  </a:lnTo>
                  <a:lnTo>
                    <a:pt x="3875" y="3358"/>
                  </a:lnTo>
                  <a:lnTo>
                    <a:pt x="3873" y="3360"/>
                  </a:lnTo>
                  <a:lnTo>
                    <a:pt x="1937" y="4475"/>
                  </a:lnTo>
                  <a:close/>
                  <a:moveTo>
                    <a:pt x="16" y="3346"/>
                  </a:moveTo>
                  <a:lnTo>
                    <a:pt x="1937" y="4456"/>
                  </a:lnTo>
                  <a:lnTo>
                    <a:pt x="3859" y="3346"/>
                  </a:lnTo>
                  <a:lnTo>
                    <a:pt x="3859" y="1130"/>
                  </a:lnTo>
                  <a:lnTo>
                    <a:pt x="1937" y="19"/>
                  </a:lnTo>
                  <a:lnTo>
                    <a:pt x="16" y="1130"/>
                  </a:lnTo>
                  <a:lnTo>
                    <a:pt x="16" y="334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"/>
                <a:ea typeface="+mn-ea"/>
                <a:cs typeface="+mn-cs"/>
              </a:endParaRPr>
            </a:p>
          </p:txBody>
        </p:sp>
        <p:sp>
          <p:nvSpPr>
            <p:cNvPr id="244" name="Freeform 106"/>
            <p:cNvSpPr>
              <a:spLocks/>
            </p:cNvSpPr>
            <p:nvPr/>
          </p:nvSpPr>
          <p:spPr bwMode="auto">
            <a:xfrm>
              <a:off x="17978" y="7763"/>
              <a:ext cx="482" cy="2793"/>
            </a:xfrm>
            <a:custGeom>
              <a:avLst/>
              <a:gdLst>
                <a:gd name="T0" fmla="*/ 482 w 482"/>
                <a:gd name="T1" fmla="*/ 2774 h 2793"/>
                <a:gd name="T2" fmla="*/ 16 w 482"/>
                <a:gd name="T3" fmla="*/ 2505 h 2793"/>
                <a:gd name="T4" fmla="*/ 16 w 482"/>
                <a:gd name="T5" fmla="*/ 289 h 2793"/>
                <a:gd name="T6" fmla="*/ 482 w 482"/>
                <a:gd name="T7" fmla="*/ 19 h 2793"/>
                <a:gd name="T8" fmla="*/ 482 w 482"/>
                <a:gd name="T9" fmla="*/ 0 h 2793"/>
                <a:gd name="T10" fmla="*/ 4 w 482"/>
                <a:gd name="T11" fmla="*/ 277 h 2793"/>
                <a:gd name="T12" fmla="*/ 0 w 482"/>
                <a:gd name="T13" fmla="*/ 279 h 2793"/>
                <a:gd name="T14" fmla="*/ 0 w 482"/>
                <a:gd name="T15" fmla="*/ 2517 h 2793"/>
                <a:gd name="T16" fmla="*/ 482 w 482"/>
                <a:gd name="T17" fmla="*/ 2793 h 2793"/>
                <a:gd name="T18" fmla="*/ 482 w 482"/>
                <a:gd name="T19" fmla="*/ 2774 h 27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82" h="2793">
                  <a:moveTo>
                    <a:pt x="482" y="2774"/>
                  </a:moveTo>
                  <a:lnTo>
                    <a:pt x="16" y="2505"/>
                  </a:lnTo>
                  <a:lnTo>
                    <a:pt x="16" y="289"/>
                  </a:lnTo>
                  <a:lnTo>
                    <a:pt x="482" y="19"/>
                  </a:lnTo>
                  <a:lnTo>
                    <a:pt x="482" y="0"/>
                  </a:lnTo>
                  <a:lnTo>
                    <a:pt x="4" y="277"/>
                  </a:lnTo>
                  <a:lnTo>
                    <a:pt x="0" y="279"/>
                  </a:lnTo>
                  <a:lnTo>
                    <a:pt x="0" y="2517"/>
                  </a:lnTo>
                  <a:lnTo>
                    <a:pt x="482" y="2793"/>
                  </a:lnTo>
                  <a:lnTo>
                    <a:pt x="482" y="277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"/>
                <a:ea typeface="+mn-ea"/>
                <a:cs typeface="+mn-cs"/>
              </a:endParaRPr>
            </a:p>
          </p:txBody>
        </p:sp>
        <p:sp>
          <p:nvSpPr>
            <p:cNvPr id="245" name="Freeform 107"/>
            <p:cNvSpPr>
              <a:spLocks noEditPoints="1"/>
            </p:cNvSpPr>
            <p:nvPr/>
          </p:nvSpPr>
          <p:spPr bwMode="auto">
            <a:xfrm>
              <a:off x="8331" y="10263"/>
              <a:ext cx="3876" cy="4475"/>
            </a:xfrm>
            <a:custGeom>
              <a:avLst/>
              <a:gdLst>
                <a:gd name="T0" fmla="*/ 1938 w 3876"/>
                <a:gd name="T1" fmla="*/ 4475 h 4475"/>
                <a:gd name="T2" fmla="*/ 1933 w 3876"/>
                <a:gd name="T3" fmla="*/ 4473 h 4475"/>
                <a:gd name="T4" fmla="*/ 0 w 3876"/>
                <a:gd name="T5" fmla="*/ 3358 h 4475"/>
                <a:gd name="T6" fmla="*/ 0 w 3876"/>
                <a:gd name="T7" fmla="*/ 1120 h 4475"/>
                <a:gd name="T8" fmla="*/ 3 w 3876"/>
                <a:gd name="T9" fmla="*/ 1118 h 4475"/>
                <a:gd name="T10" fmla="*/ 1938 w 3876"/>
                <a:gd name="T11" fmla="*/ 0 h 4475"/>
                <a:gd name="T12" fmla="*/ 1943 w 3876"/>
                <a:gd name="T13" fmla="*/ 3 h 4475"/>
                <a:gd name="T14" fmla="*/ 3876 w 3876"/>
                <a:gd name="T15" fmla="*/ 1120 h 4475"/>
                <a:gd name="T16" fmla="*/ 3876 w 3876"/>
                <a:gd name="T17" fmla="*/ 3358 h 4475"/>
                <a:gd name="T18" fmla="*/ 3871 w 3876"/>
                <a:gd name="T19" fmla="*/ 3360 h 4475"/>
                <a:gd name="T20" fmla="*/ 1938 w 3876"/>
                <a:gd name="T21" fmla="*/ 4475 h 4475"/>
                <a:gd name="T22" fmla="*/ 17 w 3876"/>
                <a:gd name="T23" fmla="*/ 3348 h 4475"/>
                <a:gd name="T24" fmla="*/ 1938 w 3876"/>
                <a:gd name="T25" fmla="*/ 4456 h 4475"/>
                <a:gd name="T26" fmla="*/ 3859 w 3876"/>
                <a:gd name="T27" fmla="*/ 3348 h 4475"/>
                <a:gd name="T28" fmla="*/ 3859 w 3876"/>
                <a:gd name="T29" fmla="*/ 1130 h 4475"/>
                <a:gd name="T30" fmla="*/ 1938 w 3876"/>
                <a:gd name="T31" fmla="*/ 21 h 4475"/>
                <a:gd name="T32" fmla="*/ 17 w 3876"/>
                <a:gd name="T33" fmla="*/ 1130 h 4475"/>
                <a:gd name="T34" fmla="*/ 17 w 3876"/>
                <a:gd name="T35" fmla="*/ 3348 h 44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876" h="4475">
                  <a:moveTo>
                    <a:pt x="1938" y="4475"/>
                  </a:moveTo>
                  <a:lnTo>
                    <a:pt x="1933" y="4473"/>
                  </a:lnTo>
                  <a:lnTo>
                    <a:pt x="0" y="3358"/>
                  </a:lnTo>
                  <a:lnTo>
                    <a:pt x="0" y="1120"/>
                  </a:lnTo>
                  <a:lnTo>
                    <a:pt x="3" y="1118"/>
                  </a:lnTo>
                  <a:lnTo>
                    <a:pt x="1938" y="0"/>
                  </a:lnTo>
                  <a:lnTo>
                    <a:pt x="1943" y="3"/>
                  </a:lnTo>
                  <a:lnTo>
                    <a:pt x="3876" y="1120"/>
                  </a:lnTo>
                  <a:lnTo>
                    <a:pt x="3876" y="3358"/>
                  </a:lnTo>
                  <a:lnTo>
                    <a:pt x="3871" y="3360"/>
                  </a:lnTo>
                  <a:lnTo>
                    <a:pt x="1938" y="4475"/>
                  </a:lnTo>
                  <a:close/>
                  <a:moveTo>
                    <a:pt x="17" y="3348"/>
                  </a:moveTo>
                  <a:lnTo>
                    <a:pt x="1938" y="4456"/>
                  </a:lnTo>
                  <a:lnTo>
                    <a:pt x="3859" y="3348"/>
                  </a:lnTo>
                  <a:lnTo>
                    <a:pt x="3859" y="1130"/>
                  </a:lnTo>
                  <a:lnTo>
                    <a:pt x="1938" y="21"/>
                  </a:lnTo>
                  <a:lnTo>
                    <a:pt x="17" y="1130"/>
                  </a:lnTo>
                  <a:lnTo>
                    <a:pt x="17" y="334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"/>
                <a:ea typeface="+mn-ea"/>
                <a:cs typeface="+mn-cs"/>
              </a:endParaRPr>
            </a:p>
          </p:txBody>
        </p:sp>
        <p:sp>
          <p:nvSpPr>
            <p:cNvPr id="246" name="Freeform 108"/>
            <p:cNvSpPr>
              <a:spLocks noEditPoints="1"/>
            </p:cNvSpPr>
            <p:nvPr/>
          </p:nvSpPr>
          <p:spPr bwMode="auto">
            <a:xfrm>
              <a:off x="12190" y="10263"/>
              <a:ext cx="3876" cy="4475"/>
            </a:xfrm>
            <a:custGeom>
              <a:avLst/>
              <a:gdLst>
                <a:gd name="T0" fmla="*/ 1938 w 3876"/>
                <a:gd name="T1" fmla="*/ 4475 h 4475"/>
                <a:gd name="T2" fmla="*/ 1933 w 3876"/>
                <a:gd name="T3" fmla="*/ 4473 h 4475"/>
                <a:gd name="T4" fmla="*/ 0 w 3876"/>
                <a:gd name="T5" fmla="*/ 3358 h 4475"/>
                <a:gd name="T6" fmla="*/ 0 w 3876"/>
                <a:gd name="T7" fmla="*/ 1120 h 4475"/>
                <a:gd name="T8" fmla="*/ 5 w 3876"/>
                <a:gd name="T9" fmla="*/ 1118 h 4475"/>
                <a:gd name="T10" fmla="*/ 1938 w 3876"/>
                <a:gd name="T11" fmla="*/ 0 h 4475"/>
                <a:gd name="T12" fmla="*/ 1943 w 3876"/>
                <a:gd name="T13" fmla="*/ 3 h 4475"/>
                <a:gd name="T14" fmla="*/ 3876 w 3876"/>
                <a:gd name="T15" fmla="*/ 1120 h 4475"/>
                <a:gd name="T16" fmla="*/ 3876 w 3876"/>
                <a:gd name="T17" fmla="*/ 3358 h 4475"/>
                <a:gd name="T18" fmla="*/ 3871 w 3876"/>
                <a:gd name="T19" fmla="*/ 3360 h 4475"/>
                <a:gd name="T20" fmla="*/ 1938 w 3876"/>
                <a:gd name="T21" fmla="*/ 4475 h 4475"/>
                <a:gd name="T22" fmla="*/ 17 w 3876"/>
                <a:gd name="T23" fmla="*/ 3348 h 4475"/>
                <a:gd name="T24" fmla="*/ 1938 w 3876"/>
                <a:gd name="T25" fmla="*/ 4456 h 4475"/>
                <a:gd name="T26" fmla="*/ 3859 w 3876"/>
                <a:gd name="T27" fmla="*/ 3348 h 4475"/>
                <a:gd name="T28" fmla="*/ 3859 w 3876"/>
                <a:gd name="T29" fmla="*/ 1130 h 4475"/>
                <a:gd name="T30" fmla="*/ 1938 w 3876"/>
                <a:gd name="T31" fmla="*/ 21 h 4475"/>
                <a:gd name="T32" fmla="*/ 17 w 3876"/>
                <a:gd name="T33" fmla="*/ 1130 h 4475"/>
                <a:gd name="T34" fmla="*/ 17 w 3876"/>
                <a:gd name="T35" fmla="*/ 3348 h 44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876" h="4475">
                  <a:moveTo>
                    <a:pt x="1938" y="4475"/>
                  </a:moveTo>
                  <a:lnTo>
                    <a:pt x="1933" y="4473"/>
                  </a:lnTo>
                  <a:lnTo>
                    <a:pt x="0" y="3358"/>
                  </a:lnTo>
                  <a:lnTo>
                    <a:pt x="0" y="1120"/>
                  </a:lnTo>
                  <a:lnTo>
                    <a:pt x="5" y="1118"/>
                  </a:lnTo>
                  <a:lnTo>
                    <a:pt x="1938" y="0"/>
                  </a:lnTo>
                  <a:lnTo>
                    <a:pt x="1943" y="3"/>
                  </a:lnTo>
                  <a:lnTo>
                    <a:pt x="3876" y="1120"/>
                  </a:lnTo>
                  <a:lnTo>
                    <a:pt x="3876" y="3358"/>
                  </a:lnTo>
                  <a:lnTo>
                    <a:pt x="3871" y="3360"/>
                  </a:lnTo>
                  <a:lnTo>
                    <a:pt x="1938" y="4475"/>
                  </a:lnTo>
                  <a:close/>
                  <a:moveTo>
                    <a:pt x="17" y="3348"/>
                  </a:moveTo>
                  <a:lnTo>
                    <a:pt x="1938" y="4456"/>
                  </a:lnTo>
                  <a:lnTo>
                    <a:pt x="3859" y="3348"/>
                  </a:lnTo>
                  <a:lnTo>
                    <a:pt x="3859" y="1130"/>
                  </a:lnTo>
                  <a:lnTo>
                    <a:pt x="1938" y="21"/>
                  </a:lnTo>
                  <a:lnTo>
                    <a:pt x="17" y="1130"/>
                  </a:lnTo>
                  <a:lnTo>
                    <a:pt x="17" y="334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"/>
                <a:ea typeface="+mn-ea"/>
                <a:cs typeface="+mn-cs"/>
              </a:endParaRPr>
            </a:p>
          </p:txBody>
        </p:sp>
        <p:sp>
          <p:nvSpPr>
            <p:cNvPr id="247" name="Freeform 109"/>
            <p:cNvSpPr>
              <a:spLocks/>
            </p:cNvSpPr>
            <p:nvPr/>
          </p:nvSpPr>
          <p:spPr bwMode="auto">
            <a:xfrm>
              <a:off x="16049" y="10263"/>
              <a:ext cx="2411" cy="4475"/>
            </a:xfrm>
            <a:custGeom>
              <a:avLst/>
              <a:gdLst>
                <a:gd name="T0" fmla="*/ 2411 w 2411"/>
                <a:gd name="T1" fmla="*/ 4182 h 4475"/>
                <a:gd name="T2" fmla="*/ 1938 w 2411"/>
                <a:gd name="T3" fmla="*/ 4456 h 4475"/>
                <a:gd name="T4" fmla="*/ 17 w 2411"/>
                <a:gd name="T5" fmla="*/ 3348 h 4475"/>
                <a:gd name="T6" fmla="*/ 17 w 2411"/>
                <a:gd name="T7" fmla="*/ 1130 h 4475"/>
                <a:gd name="T8" fmla="*/ 1938 w 2411"/>
                <a:gd name="T9" fmla="*/ 21 h 4475"/>
                <a:gd name="T10" fmla="*/ 2411 w 2411"/>
                <a:gd name="T11" fmla="*/ 293 h 4475"/>
                <a:gd name="T12" fmla="*/ 2411 w 2411"/>
                <a:gd name="T13" fmla="*/ 274 h 4475"/>
                <a:gd name="T14" fmla="*/ 1943 w 2411"/>
                <a:gd name="T15" fmla="*/ 3 h 4475"/>
                <a:gd name="T16" fmla="*/ 1938 w 2411"/>
                <a:gd name="T17" fmla="*/ 0 h 4475"/>
                <a:gd name="T18" fmla="*/ 3 w 2411"/>
                <a:gd name="T19" fmla="*/ 1118 h 4475"/>
                <a:gd name="T20" fmla="*/ 0 w 2411"/>
                <a:gd name="T21" fmla="*/ 1120 h 4475"/>
                <a:gd name="T22" fmla="*/ 0 w 2411"/>
                <a:gd name="T23" fmla="*/ 3358 h 4475"/>
                <a:gd name="T24" fmla="*/ 1933 w 2411"/>
                <a:gd name="T25" fmla="*/ 4473 h 4475"/>
                <a:gd name="T26" fmla="*/ 1938 w 2411"/>
                <a:gd name="T27" fmla="*/ 4475 h 4475"/>
                <a:gd name="T28" fmla="*/ 2411 w 2411"/>
                <a:gd name="T29" fmla="*/ 4201 h 4475"/>
                <a:gd name="T30" fmla="*/ 2411 w 2411"/>
                <a:gd name="T31" fmla="*/ 4182 h 44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411" h="4475">
                  <a:moveTo>
                    <a:pt x="2411" y="4182"/>
                  </a:moveTo>
                  <a:lnTo>
                    <a:pt x="1938" y="4456"/>
                  </a:lnTo>
                  <a:lnTo>
                    <a:pt x="17" y="3348"/>
                  </a:lnTo>
                  <a:lnTo>
                    <a:pt x="17" y="1130"/>
                  </a:lnTo>
                  <a:lnTo>
                    <a:pt x="1938" y="21"/>
                  </a:lnTo>
                  <a:lnTo>
                    <a:pt x="2411" y="293"/>
                  </a:lnTo>
                  <a:lnTo>
                    <a:pt x="2411" y="274"/>
                  </a:lnTo>
                  <a:lnTo>
                    <a:pt x="1943" y="3"/>
                  </a:lnTo>
                  <a:lnTo>
                    <a:pt x="1938" y="0"/>
                  </a:lnTo>
                  <a:lnTo>
                    <a:pt x="3" y="1118"/>
                  </a:lnTo>
                  <a:lnTo>
                    <a:pt x="0" y="1120"/>
                  </a:lnTo>
                  <a:lnTo>
                    <a:pt x="0" y="3358"/>
                  </a:lnTo>
                  <a:lnTo>
                    <a:pt x="1933" y="4473"/>
                  </a:lnTo>
                  <a:lnTo>
                    <a:pt x="1938" y="4475"/>
                  </a:lnTo>
                  <a:lnTo>
                    <a:pt x="2411" y="4201"/>
                  </a:lnTo>
                  <a:lnTo>
                    <a:pt x="2411" y="41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"/>
                <a:ea typeface="+mn-ea"/>
                <a:cs typeface="+mn-cs"/>
              </a:endParaRPr>
            </a:p>
          </p:txBody>
        </p:sp>
        <p:sp>
          <p:nvSpPr>
            <p:cNvPr id="248" name="Freeform 110"/>
            <p:cNvSpPr>
              <a:spLocks noEditPoints="1"/>
            </p:cNvSpPr>
            <p:nvPr/>
          </p:nvSpPr>
          <p:spPr bwMode="auto">
            <a:xfrm>
              <a:off x="10260" y="13607"/>
              <a:ext cx="3875" cy="4472"/>
            </a:xfrm>
            <a:custGeom>
              <a:avLst/>
              <a:gdLst>
                <a:gd name="T0" fmla="*/ 1937 w 3875"/>
                <a:gd name="T1" fmla="*/ 4472 h 4472"/>
                <a:gd name="T2" fmla="*/ 1935 w 3875"/>
                <a:gd name="T3" fmla="*/ 4470 h 4472"/>
                <a:gd name="T4" fmla="*/ 0 w 3875"/>
                <a:gd name="T5" fmla="*/ 3355 h 4472"/>
                <a:gd name="T6" fmla="*/ 0 w 3875"/>
                <a:gd name="T7" fmla="*/ 1117 h 4472"/>
                <a:gd name="T8" fmla="*/ 4 w 3875"/>
                <a:gd name="T9" fmla="*/ 1115 h 4472"/>
                <a:gd name="T10" fmla="*/ 1937 w 3875"/>
                <a:gd name="T11" fmla="*/ 0 h 4472"/>
                <a:gd name="T12" fmla="*/ 1942 w 3875"/>
                <a:gd name="T13" fmla="*/ 2 h 4472"/>
                <a:gd name="T14" fmla="*/ 3875 w 3875"/>
                <a:gd name="T15" fmla="*/ 1117 h 4472"/>
                <a:gd name="T16" fmla="*/ 3875 w 3875"/>
                <a:gd name="T17" fmla="*/ 3355 h 4472"/>
                <a:gd name="T18" fmla="*/ 3873 w 3875"/>
                <a:gd name="T19" fmla="*/ 3357 h 4472"/>
                <a:gd name="T20" fmla="*/ 1937 w 3875"/>
                <a:gd name="T21" fmla="*/ 4472 h 4472"/>
                <a:gd name="T22" fmla="*/ 16 w 3875"/>
                <a:gd name="T23" fmla="*/ 3345 h 4472"/>
                <a:gd name="T24" fmla="*/ 1937 w 3875"/>
                <a:gd name="T25" fmla="*/ 4453 h 4472"/>
                <a:gd name="T26" fmla="*/ 3859 w 3875"/>
                <a:gd name="T27" fmla="*/ 3345 h 4472"/>
                <a:gd name="T28" fmla="*/ 3859 w 3875"/>
                <a:gd name="T29" fmla="*/ 1127 h 4472"/>
                <a:gd name="T30" fmla="*/ 1937 w 3875"/>
                <a:gd name="T31" fmla="*/ 18 h 4472"/>
                <a:gd name="T32" fmla="*/ 16 w 3875"/>
                <a:gd name="T33" fmla="*/ 1127 h 4472"/>
                <a:gd name="T34" fmla="*/ 16 w 3875"/>
                <a:gd name="T35" fmla="*/ 3345 h 44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875" h="4472">
                  <a:moveTo>
                    <a:pt x="1937" y="4472"/>
                  </a:moveTo>
                  <a:lnTo>
                    <a:pt x="1935" y="4470"/>
                  </a:lnTo>
                  <a:lnTo>
                    <a:pt x="0" y="3355"/>
                  </a:lnTo>
                  <a:lnTo>
                    <a:pt x="0" y="1117"/>
                  </a:lnTo>
                  <a:lnTo>
                    <a:pt x="4" y="1115"/>
                  </a:lnTo>
                  <a:lnTo>
                    <a:pt x="1937" y="0"/>
                  </a:lnTo>
                  <a:lnTo>
                    <a:pt x="1942" y="2"/>
                  </a:lnTo>
                  <a:lnTo>
                    <a:pt x="3875" y="1117"/>
                  </a:lnTo>
                  <a:lnTo>
                    <a:pt x="3875" y="3355"/>
                  </a:lnTo>
                  <a:lnTo>
                    <a:pt x="3873" y="3357"/>
                  </a:lnTo>
                  <a:lnTo>
                    <a:pt x="1937" y="4472"/>
                  </a:lnTo>
                  <a:close/>
                  <a:moveTo>
                    <a:pt x="16" y="3345"/>
                  </a:moveTo>
                  <a:lnTo>
                    <a:pt x="1937" y="4453"/>
                  </a:lnTo>
                  <a:lnTo>
                    <a:pt x="3859" y="3345"/>
                  </a:lnTo>
                  <a:lnTo>
                    <a:pt x="3859" y="1127"/>
                  </a:lnTo>
                  <a:lnTo>
                    <a:pt x="1937" y="18"/>
                  </a:lnTo>
                  <a:lnTo>
                    <a:pt x="16" y="1127"/>
                  </a:lnTo>
                  <a:lnTo>
                    <a:pt x="16" y="334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"/>
                <a:ea typeface="+mn-ea"/>
                <a:cs typeface="+mn-cs"/>
              </a:endParaRPr>
            </a:p>
          </p:txBody>
        </p:sp>
        <p:sp>
          <p:nvSpPr>
            <p:cNvPr id="249" name="Freeform 111"/>
            <p:cNvSpPr>
              <a:spLocks noEditPoints="1"/>
            </p:cNvSpPr>
            <p:nvPr/>
          </p:nvSpPr>
          <p:spPr bwMode="auto">
            <a:xfrm>
              <a:off x="14119" y="13607"/>
              <a:ext cx="3875" cy="4472"/>
            </a:xfrm>
            <a:custGeom>
              <a:avLst/>
              <a:gdLst>
                <a:gd name="T0" fmla="*/ 1937 w 3875"/>
                <a:gd name="T1" fmla="*/ 4472 h 4472"/>
                <a:gd name="T2" fmla="*/ 1933 w 3875"/>
                <a:gd name="T3" fmla="*/ 4470 h 4472"/>
                <a:gd name="T4" fmla="*/ 0 w 3875"/>
                <a:gd name="T5" fmla="*/ 3355 h 4472"/>
                <a:gd name="T6" fmla="*/ 0 w 3875"/>
                <a:gd name="T7" fmla="*/ 1117 h 4472"/>
                <a:gd name="T8" fmla="*/ 4 w 3875"/>
                <a:gd name="T9" fmla="*/ 1115 h 4472"/>
                <a:gd name="T10" fmla="*/ 1937 w 3875"/>
                <a:gd name="T11" fmla="*/ 0 h 4472"/>
                <a:gd name="T12" fmla="*/ 1942 w 3875"/>
                <a:gd name="T13" fmla="*/ 2 h 4472"/>
                <a:gd name="T14" fmla="*/ 3875 w 3875"/>
                <a:gd name="T15" fmla="*/ 1117 h 4472"/>
                <a:gd name="T16" fmla="*/ 3875 w 3875"/>
                <a:gd name="T17" fmla="*/ 3355 h 4472"/>
                <a:gd name="T18" fmla="*/ 3873 w 3875"/>
                <a:gd name="T19" fmla="*/ 3357 h 4472"/>
                <a:gd name="T20" fmla="*/ 1937 w 3875"/>
                <a:gd name="T21" fmla="*/ 4472 h 4472"/>
                <a:gd name="T22" fmla="*/ 16 w 3875"/>
                <a:gd name="T23" fmla="*/ 3345 h 4472"/>
                <a:gd name="T24" fmla="*/ 1937 w 3875"/>
                <a:gd name="T25" fmla="*/ 4453 h 4472"/>
                <a:gd name="T26" fmla="*/ 3859 w 3875"/>
                <a:gd name="T27" fmla="*/ 3345 h 4472"/>
                <a:gd name="T28" fmla="*/ 3859 w 3875"/>
                <a:gd name="T29" fmla="*/ 1127 h 4472"/>
                <a:gd name="T30" fmla="*/ 1937 w 3875"/>
                <a:gd name="T31" fmla="*/ 18 h 4472"/>
                <a:gd name="T32" fmla="*/ 16 w 3875"/>
                <a:gd name="T33" fmla="*/ 1127 h 4472"/>
                <a:gd name="T34" fmla="*/ 16 w 3875"/>
                <a:gd name="T35" fmla="*/ 3345 h 44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875" h="4472">
                  <a:moveTo>
                    <a:pt x="1937" y="4472"/>
                  </a:moveTo>
                  <a:lnTo>
                    <a:pt x="1933" y="4470"/>
                  </a:lnTo>
                  <a:lnTo>
                    <a:pt x="0" y="3355"/>
                  </a:lnTo>
                  <a:lnTo>
                    <a:pt x="0" y="1117"/>
                  </a:lnTo>
                  <a:lnTo>
                    <a:pt x="4" y="1115"/>
                  </a:lnTo>
                  <a:lnTo>
                    <a:pt x="1937" y="0"/>
                  </a:lnTo>
                  <a:lnTo>
                    <a:pt x="1942" y="2"/>
                  </a:lnTo>
                  <a:lnTo>
                    <a:pt x="3875" y="1117"/>
                  </a:lnTo>
                  <a:lnTo>
                    <a:pt x="3875" y="3355"/>
                  </a:lnTo>
                  <a:lnTo>
                    <a:pt x="3873" y="3357"/>
                  </a:lnTo>
                  <a:lnTo>
                    <a:pt x="1937" y="4472"/>
                  </a:lnTo>
                  <a:close/>
                  <a:moveTo>
                    <a:pt x="16" y="3345"/>
                  </a:moveTo>
                  <a:lnTo>
                    <a:pt x="1937" y="4453"/>
                  </a:lnTo>
                  <a:lnTo>
                    <a:pt x="3859" y="3345"/>
                  </a:lnTo>
                  <a:lnTo>
                    <a:pt x="3859" y="1127"/>
                  </a:lnTo>
                  <a:lnTo>
                    <a:pt x="1937" y="18"/>
                  </a:lnTo>
                  <a:lnTo>
                    <a:pt x="16" y="1127"/>
                  </a:lnTo>
                  <a:lnTo>
                    <a:pt x="16" y="334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"/>
                <a:ea typeface="+mn-ea"/>
                <a:cs typeface="+mn-cs"/>
              </a:endParaRPr>
            </a:p>
          </p:txBody>
        </p:sp>
        <p:sp>
          <p:nvSpPr>
            <p:cNvPr id="250" name="Freeform 112"/>
            <p:cNvSpPr>
              <a:spLocks/>
            </p:cNvSpPr>
            <p:nvPr/>
          </p:nvSpPr>
          <p:spPr bwMode="auto">
            <a:xfrm>
              <a:off x="17978" y="14445"/>
              <a:ext cx="482" cy="2795"/>
            </a:xfrm>
            <a:custGeom>
              <a:avLst/>
              <a:gdLst>
                <a:gd name="T0" fmla="*/ 482 w 482"/>
                <a:gd name="T1" fmla="*/ 2777 h 2795"/>
                <a:gd name="T2" fmla="*/ 16 w 482"/>
                <a:gd name="T3" fmla="*/ 2507 h 2795"/>
                <a:gd name="T4" fmla="*/ 16 w 482"/>
                <a:gd name="T5" fmla="*/ 289 h 2795"/>
                <a:gd name="T6" fmla="*/ 482 w 482"/>
                <a:gd name="T7" fmla="*/ 19 h 2795"/>
                <a:gd name="T8" fmla="*/ 482 w 482"/>
                <a:gd name="T9" fmla="*/ 0 h 2795"/>
                <a:gd name="T10" fmla="*/ 4 w 482"/>
                <a:gd name="T11" fmla="*/ 277 h 2795"/>
                <a:gd name="T12" fmla="*/ 0 w 482"/>
                <a:gd name="T13" fmla="*/ 279 h 2795"/>
                <a:gd name="T14" fmla="*/ 0 w 482"/>
                <a:gd name="T15" fmla="*/ 2517 h 2795"/>
                <a:gd name="T16" fmla="*/ 482 w 482"/>
                <a:gd name="T17" fmla="*/ 2795 h 2795"/>
                <a:gd name="T18" fmla="*/ 482 w 482"/>
                <a:gd name="T19" fmla="*/ 2777 h 27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82" h="2795">
                  <a:moveTo>
                    <a:pt x="482" y="2777"/>
                  </a:moveTo>
                  <a:lnTo>
                    <a:pt x="16" y="2507"/>
                  </a:lnTo>
                  <a:lnTo>
                    <a:pt x="16" y="289"/>
                  </a:lnTo>
                  <a:lnTo>
                    <a:pt x="482" y="19"/>
                  </a:lnTo>
                  <a:lnTo>
                    <a:pt x="482" y="0"/>
                  </a:lnTo>
                  <a:lnTo>
                    <a:pt x="4" y="277"/>
                  </a:lnTo>
                  <a:lnTo>
                    <a:pt x="0" y="279"/>
                  </a:lnTo>
                  <a:lnTo>
                    <a:pt x="0" y="2517"/>
                  </a:lnTo>
                  <a:lnTo>
                    <a:pt x="482" y="2795"/>
                  </a:lnTo>
                  <a:lnTo>
                    <a:pt x="482" y="277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"/>
                <a:ea typeface="+mn-ea"/>
                <a:cs typeface="+mn-cs"/>
              </a:endParaRPr>
            </a:p>
          </p:txBody>
        </p:sp>
        <p:sp>
          <p:nvSpPr>
            <p:cNvPr id="251" name="Freeform 113"/>
            <p:cNvSpPr>
              <a:spLocks noEditPoints="1"/>
            </p:cNvSpPr>
            <p:nvPr/>
          </p:nvSpPr>
          <p:spPr bwMode="auto">
            <a:xfrm>
              <a:off x="12190" y="16947"/>
              <a:ext cx="3876" cy="4476"/>
            </a:xfrm>
            <a:custGeom>
              <a:avLst/>
              <a:gdLst>
                <a:gd name="T0" fmla="*/ 1938 w 3876"/>
                <a:gd name="T1" fmla="*/ 4476 h 4476"/>
                <a:gd name="T2" fmla="*/ 1933 w 3876"/>
                <a:gd name="T3" fmla="*/ 4473 h 4476"/>
                <a:gd name="T4" fmla="*/ 0 w 3876"/>
                <a:gd name="T5" fmla="*/ 3356 h 4476"/>
                <a:gd name="T6" fmla="*/ 0 w 3876"/>
                <a:gd name="T7" fmla="*/ 1118 h 4476"/>
                <a:gd name="T8" fmla="*/ 5 w 3876"/>
                <a:gd name="T9" fmla="*/ 1116 h 4476"/>
                <a:gd name="T10" fmla="*/ 1938 w 3876"/>
                <a:gd name="T11" fmla="*/ 0 h 4476"/>
                <a:gd name="T12" fmla="*/ 1943 w 3876"/>
                <a:gd name="T13" fmla="*/ 3 h 4476"/>
                <a:gd name="T14" fmla="*/ 3876 w 3876"/>
                <a:gd name="T15" fmla="*/ 1118 h 4476"/>
                <a:gd name="T16" fmla="*/ 3876 w 3876"/>
                <a:gd name="T17" fmla="*/ 3356 h 4476"/>
                <a:gd name="T18" fmla="*/ 3871 w 3876"/>
                <a:gd name="T19" fmla="*/ 3358 h 4476"/>
                <a:gd name="T20" fmla="*/ 1938 w 3876"/>
                <a:gd name="T21" fmla="*/ 4476 h 4476"/>
                <a:gd name="T22" fmla="*/ 17 w 3876"/>
                <a:gd name="T23" fmla="*/ 3346 h 4476"/>
                <a:gd name="T24" fmla="*/ 1938 w 3876"/>
                <a:gd name="T25" fmla="*/ 4454 h 4476"/>
                <a:gd name="T26" fmla="*/ 3859 w 3876"/>
                <a:gd name="T27" fmla="*/ 3346 h 4476"/>
                <a:gd name="T28" fmla="*/ 3859 w 3876"/>
                <a:gd name="T29" fmla="*/ 1128 h 4476"/>
                <a:gd name="T30" fmla="*/ 1938 w 3876"/>
                <a:gd name="T31" fmla="*/ 19 h 4476"/>
                <a:gd name="T32" fmla="*/ 17 w 3876"/>
                <a:gd name="T33" fmla="*/ 1128 h 4476"/>
                <a:gd name="T34" fmla="*/ 17 w 3876"/>
                <a:gd name="T35" fmla="*/ 3346 h 44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876" h="4476">
                  <a:moveTo>
                    <a:pt x="1938" y="4476"/>
                  </a:moveTo>
                  <a:lnTo>
                    <a:pt x="1933" y="4473"/>
                  </a:lnTo>
                  <a:lnTo>
                    <a:pt x="0" y="3356"/>
                  </a:lnTo>
                  <a:lnTo>
                    <a:pt x="0" y="1118"/>
                  </a:lnTo>
                  <a:lnTo>
                    <a:pt x="5" y="1116"/>
                  </a:lnTo>
                  <a:lnTo>
                    <a:pt x="1938" y="0"/>
                  </a:lnTo>
                  <a:lnTo>
                    <a:pt x="1943" y="3"/>
                  </a:lnTo>
                  <a:lnTo>
                    <a:pt x="3876" y="1118"/>
                  </a:lnTo>
                  <a:lnTo>
                    <a:pt x="3876" y="3356"/>
                  </a:lnTo>
                  <a:lnTo>
                    <a:pt x="3871" y="3358"/>
                  </a:lnTo>
                  <a:lnTo>
                    <a:pt x="1938" y="4476"/>
                  </a:lnTo>
                  <a:close/>
                  <a:moveTo>
                    <a:pt x="17" y="3346"/>
                  </a:moveTo>
                  <a:lnTo>
                    <a:pt x="1938" y="4454"/>
                  </a:lnTo>
                  <a:lnTo>
                    <a:pt x="3859" y="3346"/>
                  </a:lnTo>
                  <a:lnTo>
                    <a:pt x="3859" y="1128"/>
                  </a:lnTo>
                  <a:lnTo>
                    <a:pt x="1938" y="19"/>
                  </a:lnTo>
                  <a:lnTo>
                    <a:pt x="17" y="1128"/>
                  </a:lnTo>
                  <a:lnTo>
                    <a:pt x="17" y="334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"/>
                <a:ea typeface="+mn-ea"/>
                <a:cs typeface="+mn-cs"/>
              </a:endParaRPr>
            </a:p>
          </p:txBody>
        </p:sp>
        <p:sp>
          <p:nvSpPr>
            <p:cNvPr id="252" name="Freeform 114"/>
            <p:cNvSpPr>
              <a:spLocks/>
            </p:cNvSpPr>
            <p:nvPr/>
          </p:nvSpPr>
          <p:spPr bwMode="auto">
            <a:xfrm>
              <a:off x="16049" y="16947"/>
              <a:ext cx="2411" cy="4476"/>
            </a:xfrm>
            <a:custGeom>
              <a:avLst/>
              <a:gdLst>
                <a:gd name="T0" fmla="*/ 2411 w 2411"/>
                <a:gd name="T1" fmla="*/ 4183 h 4476"/>
                <a:gd name="T2" fmla="*/ 1938 w 2411"/>
                <a:gd name="T3" fmla="*/ 4454 h 4476"/>
                <a:gd name="T4" fmla="*/ 17 w 2411"/>
                <a:gd name="T5" fmla="*/ 3346 h 4476"/>
                <a:gd name="T6" fmla="*/ 17 w 2411"/>
                <a:gd name="T7" fmla="*/ 1128 h 4476"/>
                <a:gd name="T8" fmla="*/ 1938 w 2411"/>
                <a:gd name="T9" fmla="*/ 19 h 4476"/>
                <a:gd name="T10" fmla="*/ 2411 w 2411"/>
                <a:gd name="T11" fmla="*/ 293 h 4476"/>
                <a:gd name="T12" fmla="*/ 2411 w 2411"/>
                <a:gd name="T13" fmla="*/ 275 h 4476"/>
                <a:gd name="T14" fmla="*/ 1943 w 2411"/>
                <a:gd name="T15" fmla="*/ 3 h 4476"/>
                <a:gd name="T16" fmla="*/ 1938 w 2411"/>
                <a:gd name="T17" fmla="*/ 0 h 4476"/>
                <a:gd name="T18" fmla="*/ 3 w 2411"/>
                <a:gd name="T19" fmla="*/ 1116 h 4476"/>
                <a:gd name="T20" fmla="*/ 0 w 2411"/>
                <a:gd name="T21" fmla="*/ 1118 h 4476"/>
                <a:gd name="T22" fmla="*/ 0 w 2411"/>
                <a:gd name="T23" fmla="*/ 3356 h 4476"/>
                <a:gd name="T24" fmla="*/ 1933 w 2411"/>
                <a:gd name="T25" fmla="*/ 4473 h 4476"/>
                <a:gd name="T26" fmla="*/ 1938 w 2411"/>
                <a:gd name="T27" fmla="*/ 4476 h 4476"/>
                <a:gd name="T28" fmla="*/ 2411 w 2411"/>
                <a:gd name="T29" fmla="*/ 4201 h 4476"/>
                <a:gd name="T30" fmla="*/ 2411 w 2411"/>
                <a:gd name="T31" fmla="*/ 4183 h 44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411" h="4476">
                  <a:moveTo>
                    <a:pt x="2411" y="4183"/>
                  </a:moveTo>
                  <a:lnTo>
                    <a:pt x="1938" y="4454"/>
                  </a:lnTo>
                  <a:lnTo>
                    <a:pt x="17" y="3346"/>
                  </a:lnTo>
                  <a:lnTo>
                    <a:pt x="17" y="1128"/>
                  </a:lnTo>
                  <a:lnTo>
                    <a:pt x="1938" y="19"/>
                  </a:lnTo>
                  <a:lnTo>
                    <a:pt x="2411" y="293"/>
                  </a:lnTo>
                  <a:lnTo>
                    <a:pt x="2411" y="275"/>
                  </a:lnTo>
                  <a:lnTo>
                    <a:pt x="1943" y="3"/>
                  </a:lnTo>
                  <a:lnTo>
                    <a:pt x="1938" y="0"/>
                  </a:lnTo>
                  <a:lnTo>
                    <a:pt x="3" y="1116"/>
                  </a:lnTo>
                  <a:lnTo>
                    <a:pt x="0" y="1118"/>
                  </a:lnTo>
                  <a:lnTo>
                    <a:pt x="0" y="3356"/>
                  </a:lnTo>
                  <a:lnTo>
                    <a:pt x="1933" y="4473"/>
                  </a:lnTo>
                  <a:lnTo>
                    <a:pt x="1938" y="4476"/>
                  </a:lnTo>
                  <a:lnTo>
                    <a:pt x="2411" y="4201"/>
                  </a:lnTo>
                  <a:lnTo>
                    <a:pt x="2411" y="418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"/>
                <a:ea typeface="+mn-ea"/>
                <a:cs typeface="+mn-cs"/>
              </a:endParaRPr>
            </a:p>
          </p:txBody>
        </p:sp>
        <p:sp>
          <p:nvSpPr>
            <p:cNvPr id="253" name="Freeform 115"/>
            <p:cNvSpPr>
              <a:spLocks/>
            </p:cNvSpPr>
            <p:nvPr/>
          </p:nvSpPr>
          <p:spPr bwMode="auto">
            <a:xfrm>
              <a:off x="17978" y="21130"/>
              <a:ext cx="482" cy="2792"/>
            </a:xfrm>
            <a:custGeom>
              <a:avLst/>
              <a:gdLst>
                <a:gd name="T0" fmla="*/ 482 w 482"/>
                <a:gd name="T1" fmla="*/ 2773 h 2792"/>
                <a:gd name="T2" fmla="*/ 16 w 482"/>
                <a:gd name="T3" fmla="*/ 2504 h 2792"/>
                <a:gd name="T4" fmla="*/ 16 w 482"/>
                <a:gd name="T5" fmla="*/ 288 h 2792"/>
                <a:gd name="T6" fmla="*/ 482 w 482"/>
                <a:gd name="T7" fmla="*/ 18 h 2792"/>
                <a:gd name="T8" fmla="*/ 482 w 482"/>
                <a:gd name="T9" fmla="*/ 0 h 2792"/>
                <a:gd name="T10" fmla="*/ 4 w 482"/>
                <a:gd name="T11" fmla="*/ 274 h 2792"/>
                <a:gd name="T12" fmla="*/ 0 w 482"/>
                <a:gd name="T13" fmla="*/ 278 h 2792"/>
                <a:gd name="T14" fmla="*/ 0 w 482"/>
                <a:gd name="T15" fmla="*/ 2514 h 2792"/>
                <a:gd name="T16" fmla="*/ 482 w 482"/>
                <a:gd name="T17" fmla="*/ 2792 h 2792"/>
                <a:gd name="T18" fmla="*/ 482 w 482"/>
                <a:gd name="T19" fmla="*/ 2773 h 27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82" h="2792">
                  <a:moveTo>
                    <a:pt x="482" y="2773"/>
                  </a:moveTo>
                  <a:lnTo>
                    <a:pt x="16" y="2504"/>
                  </a:lnTo>
                  <a:lnTo>
                    <a:pt x="16" y="288"/>
                  </a:lnTo>
                  <a:lnTo>
                    <a:pt x="482" y="18"/>
                  </a:lnTo>
                  <a:lnTo>
                    <a:pt x="482" y="0"/>
                  </a:lnTo>
                  <a:lnTo>
                    <a:pt x="4" y="274"/>
                  </a:lnTo>
                  <a:lnTo>
                    <a:pt x="0" y="278"/>
                  </a:lnTo>
                  <a:lnTo>
                    <a:pt x="0" y="2514"/>
                  </a:lnTo>
                  <a:lnTo>
                    <a:pt x="482" y="2792"/>
                  </a:lnTo>
                  <a:lnTo>
                    <a:pt x="482" y="277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"/>
                <a:ea typeface="+mn-ea"/>
                <a:cs typeface="+mn-cs"/>
              </a:endParaRPr>
            </a:p>
          </p:txBody>
        </p:sp>
        <p:sp>
          <p:nvSpPr>
            <p:cNvPr id="254" name="Freeform 116"/>
            <p:cNvSpPr>
              <a:spLocks/>
            </p:cNvSpPr>
            <p:nvPr/>
          </p:nvSpPr>
          <p:spPr bwMode="auto">
            <a:xfrm>
              <a:off x="4649" y="2"/>
              <a:ext cx="5117" cy="3423"/>
            </a:xfrm>
            <a:custGeom>
              <a:avLst/>
              <a:gdLst>
                <a:gd name="T0" fmla="*/ 5029 w 5117"/>
                <a:gd name="T1" fmla="*/ 0 h 3423"/>
                <a:gd name="T2" fmla="*/ 5029 w 5117"/>
                <a:gd name="T3" fmla="*/ 1897 h 3423"/>
                <a:gd name="T4" fmla="*/ 2557 w 5117"/>
                <a:gd name="T5" fmla="*/ 3322 h 3423"/>
                <a:gd name="T6" fmla="*/ 88 w 5117"/>
                <a:gd name="T7" fmla="*/ 1897 h 3423"/>
                <a:gd name="T8" fmla="*/ 88 w 5117"/>
                <a:gd name="T9" fmla="*/ 0 h 3423"/>
                <a:gd name="T10" fmla="*/ 0 w 5117"/>
                <a:gd name="T11" fmla="*/ 0 h 3423"/>
                <a:gd name="T12" fmla="*/ 0 w 5117"/>
                <a:gd name="T13" fmla="*/ 1947 h 3423"/>
                <a:gd name="T14" fmla="*/ 2557 w 5117"/>
                <a:gd name="T15" fmla="*/ 3423 h 3423"/>
                <a:gd name="T16" fmla="*/ 5117 w 5117"/>
                <a:gd name="T17" fmla="*/ 1947 h 3423"/>
                <a:gd name="T18" fmla="*/ 5117 w 5117"/>
                <a:gd name="T19" fmla="*/ 0 h 3423"/>
                <a:gd name="T20" fmla="*/ 5029 w 5117"/>
                <a:gd name="T21" fmla="*/ 0 h 34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117" h="3423">
                  <a:moveTo>
                    <a:pt x="5029" y="0"/>
                  </a:moveTo>
                  <a:lnTo>
                    <a:pt x="5029" y="1897"/>
                  </a:lnTo>
                  <a:lnTo>
                    <a:pt x="2557" y="3322"/>
                  </a:lnTo>
                  <a:lnTo>
                    <a:pt x="88" y="1897"/>
                  </a:lnTo>
                  <a:lnTo>
                    <a:pt x="88" y="0"/>
                  </a:lnTo>
                  <a:lnTo>
                    <a:pt x="0" y="0"/>
                  </a:lnTo>
                  <a:lnTo>
                    <a:pt x="0" y="1947"/>
                  </a:lnTo>
                  <a:lnTo>
                    <a:pt x="2557" y="3423"/>
                  </a:lnTo>
                  <a:lnTo>
                    <a:pt x="5117" y="1947"/>
                  </a:lnTo>
                  <a:lnTo>
                    <a:pt x="5117" y="0"/>
                  </a:lnTo>
                  <a:lnTo>
                    <a:pt x="502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"/>
                <a:ea typeface="+mn-ea"/>
                <a:cs typeface="+mn-cs"/>
              </a:endParaRPr>
            </a:p>
          </p:txBody>
        </p:sp>
        <p:sp>
          <p:nvSpPr>
            <p:cNvPr id="255" name="Freeform 117"/>
            <p:cNvSpPr>
              <a:spLocks/>
            </p:cNvSpPr>
            <p:nvPr/>
          </p:nvSpPr>
          <p:spPr bwMode="auto">
            <a:xfrm>
              <a:off x="9678" y="2"/>
              <a:ext cx="5116" cy="3423"/>
            </a:xfrm>
            <a:custGeom>
              <a:avLst/>
              <a:gdLst>
                <a:gd name="T0" fmla="*/ 5029 w 5116"/>
                <a:gd name="T1" fmla="*/ 0 h 3423"/>
                <a:gd name="T2" fmla="*/ 5029 w 5116"/>
                <a:gd name="T3" fmla="*/ 1897 h 3423"/>
                <a:gd name="T4" fmla="*/ 2557 w 5116"/>
                <a:gd name="T5" fmla="*/ 3322 h 3423"/>
                <a:gd name="T6" fmla="*/ 88 w 5116"/>
                <a:gd name="T7" fmla="*/ 1897 h 3423"/>
                <a:gd name="T8" fmla="*/ 88 w 5116"/>
                <a:gd name="T9" fmla="*/ 0 h 3423"/>
                <a:gd name="T10" fmla="*/ 0 w 5116"/>
                <a:gd name="T11" fmla="*/ 0 h 3423"/>
                <a:gd name="T12" fmla="*/ 0 w 5116"/>
                <a:gd name="T13" fmla="*/ 1947 h 3423"/>
                <a:gd name="T14" fmla="*/ 2557 w 5116"/>
                <a:gd name="T15" fmla="*/ 3423 h 3423"/>
                <a:gd name="T16" fmla="*/ 5116 w 5116"/>
                <a:gd name="T17" fmla="*/ 1947 h 3423"/>
                <a:gd name="T18" fmla="*/ 5116 w 5116"/>
                <a:gd name="T19" fmla="*/ 0 h 3423"/>
                <a:gd name="T20" fmla="*/ 5029 w 5116"/>
                <a:gd name="T21" fmla="*/ 0 h 34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116" h="3423">
                  <a:moveTo>
                    <a:pt x="5029" y="0"/>
                  </a:moveTo>
                  <a:lnTo>
                    <a:pt x="5029" y="1897"/>
                  </a:lnTo>
                  <a:lnTo>
                    <a:pt x="2557" y="3322"/>
                  </a:lnTo>
                  <a:lnTo>
                    <a:pt x="88" y="1897"/>
                  </a:lnTo>
                  <a:lnTo>
                    <a:pt x="88" y="0"/>
                  </a:lnTo>
                  <a:lnTo>
                    <a:pt x="0" y="0"/>
                  </a:lnTo>
                  <a:lnTo>
                    <a:pt x="0" y="1947"/>
                  </a:lnTo>
                  <a:lnTo>
                    <a:pt x="2557" y="3423"/>
                  </a:lnTo>
                  <a:lnTo>
                    <a:pt x="5116" y="1947"/>
                  </a:lnTo>
                  <a:lnTo>
                    <a:pt x="5116" y="0"/>
                  </a:lnTo>
                  <a:lnTo>
                    <a:pt x="502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"/>
                <a:ea typeface="+mn-ea"/>
                <a:cs typeface="+mn-cs"/>
              </a:endParaRPr>
            </a:p>
          </p:txBody>
        </p:sp>
        <p:sp>
          <p:nvSpPr>
            <p:cNvPr id="256" name="Freeform 118"/>
            <p:cNvSpPr>
              <a:spLocks noEditPoints="1"/>
            </p:cNvSpPr>
            <p:nvPr/>
          </p:nvSpPr>
          <p:spPr bwMode="auto">
            <a:xfrm>
              <a:off x="12193" y="1873"/>
              <a:ext cx="5116" cy="5907"/>
            </a:xfrm>
            <a:custGeom>
              <a:avLst/>
              <a:gdLst>
                <a:gd name="T0" fmla="*/ 2559 w 5116"/>
                <a:gd name="T1" fmla="*/ 5907 h 5907"/>
                <a:gd name="T2" fmla="*/ 0 w 5116"/>
                <a:gd name="T3" fmla="*/ 4430 h 5907"/>
                <a:gd name="T4" fmla="*/ 0 w 5116"/>
                <a:gd name="T5" fmla="*/ 1477 h 5907"/>
                <a:gd name="T6" fmla="*/ 2559 w 5116"/>
                <a:gd name="T7" fmla="*/ 0 h 5907"/>
                <a:gd name="T8" fmla="*/ 5116 w 5116"/>
                <a:gd name="T9" fmla="*/ 1477 h 5907"/>
                <a:gd name="T10" fmla="*/ 5116 w 5116"/>
                <a:gd name="T11" fmla="*/ 4430 h 5907"/>
                <a:gd name="T12" fmla="*/ 2559 w 5116"/>
                <a:gd name="T13" fmla="*/ 5907 h 5907"/>
                <a:gd name="T14" fmla="*/ 87 w 5116"/>
                <a:gd name="T15" fmla="*/ 4381 h 5907"/>
                <a:gd name="T16" fmla="*/ 2559 w 5116"/>
                <a:gd name="T17" fmla="*/ 5808 h 5907"/>
                <a:gd name="T18" fmla="*/ 5028 w 5116"/>
                <a:gd name="T19" fmla="*/ 4381 h 5907"/>
                <a:gd name="T20" fmla="*/ 5028 w 5116"/>
                <a:gd name="T21" fmla="*/ 1526 h 5907"/>
                <a:gd name="T22" fmla="*/ 2559 w 5116"/>
                <a:gd name="T23" fmla="*/ 102 h 5907"/>
                <a:gd name="T24" fmla="*/ 87 w 5116"/>
                <a:gd name="T25" fmla="*/ 1526 h 5907"/>
                <a:gd name="T26" fmla="*/ 87 w 5116"/>
                <a:gd name="T27" fmla="*/ 4381 h 59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5116" h="5907">
                  <a:moveTo>
                    <a:pt x="2559" y="5907"/>
                  </a:moveTo>
                  <a:lnTo>
                    <a:pt x="0" y="4430"/>
                  </a:lnTo>
                  <a:lnTo>
                    <a:pt x="0" y="1477"/>
                  </a:lnTo>
                  <a:lnTo>
                    <a:pt x="2559" y="0"/>
                  </a:lnTo>
                  <a:lnTo>
                    <a:pt x="5116" y="1477"/>
                  </a:lnTo>
                  <a:lnTo>
                    <a:pt x="5116" y="4430"/>
                  </a:lnTo>
                  <a:lnTo>
                    <a:pt x="2559" y="5907"/>
                  </a:lnTo>
                  <a:close/>
                  <a:moveTo>
                    <a:pt x="87" y="4381"/>
                  </a:moveTo>
                  <a:lnTo>
                    <a:pt x="2559" y="5808"/>
                  </a:lnTo>
                  <a:lnTo>
                    <a:pt x="5028" y="4381"/>
                  </a:lnTo>
                  <a:lnTo>
                    <a:pt x="5028" y="1526"/>
                  </a:lnTo>
                  <a:lnTo>
                    <a:pt x="2559" y="102"/>
                  </a:lnTo>
                  <a:lnTo>
                    <a:pt x="87" y="1526"/>
                  </a:lnTo>
                  <a:lnTo>
                    <a:pt x="87" y="438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"/>
                <a:ea typeface="+mn-ea"/>
                <a:cs typeface="+mn-cs"/>
              </a:endParaRPr>
            </a:p>
          </p:txBody>
        </p:sp>
        <p:sp>
          <p:nvSpPr>
            <p:cNvPr id="257" name="Freeform 119"/>
            <p:cNvSpPr>
              <a:spLocks noEditPoints="1"/>
            </p:cNvSpPr>
            <p:nvPr/>
          </p:nvSpPr>
          <p:spPr bwMode="auto">
            <a:xfrm>
              <a:off x="9678" y="6228"/>
              <a:ext cx="5116" cy="5906"/>
            </a:xfrm>
            <a:custGeom>
              <a:avLst/>
              <a:gdLst>
                <a:gd name="T0" fmla="*/ 2557 w 5116"/>
                <a:gd name="T1" fmla="*/ 5906 h 5906"/>
                <a:gd name="T2" fmla="*/ 0 w 5116"/>
                <a:gd name="T3" fmla="*/ 4430 h 5906"/>
                <a:gd name="T4" fmla="*/ 0 w 5116"/>
                <a:gd name="T5" fmla="*/ 1476 h 5906"/>
                <a:gd name="T6" fmla="*/ 2557 w 5116"/>
                <a:gd name="T7" fmla="*/ 0 h 5906"/>
                <a:gd name="T8" fmla="*/ 5116 w 5116"/>
                <a:gd name="T9" fmla="*/ 1476 h 5906"/>
                <a:gd name="T10" fmla="*/ 5116 w 5116"/>
                <a:gd name="T11" fmla="*/ 4430 h 5906"/>
                <a:gd name="T12" fmla="*/ 2557 w 5116"/>
                <a:gd name="T13" fmla="*/ 5906 h 5906"/>
                <a:gd name="T14" fmla="*/ 88 w 5116"/>
                <a:gd name="T15" fmla="*/ 4380 h 5906"/>
                <a:gd name="T16" fmla="*/ 2557 w 5116"/>
                <a:gd name="T17" fmla="*/ 5807 h 5906"/>
                <a:gd name="T18" fmla="*/ 5029 w 5116"/>
                <a:gd name="T19" fmla="*/ 4380 h 5906"/>
                <a:gd name="T20" fmla="*/ 5029 w 5116"/>
                <a:gd name="T21" fmla="*/ 1528 h 5906"/>
                <a:gd name="T22" fmla="*/ 2557 w 5116"/>
                <a:gd name="T23" fmla="*/ 101 h 5906"/>
                <a:gd name="T24" fmla="*/ 88 w 5116"/>
                <a:gd name="T25" fmla="*/ 1528 h 5906"/>
                <a:gd name="T26" fmla="*/ 88 w 5116"/>
                <a:gd name="T27" fmla="*/ 4380 h 59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5116" h="5906">
                  <a:moveTo>
                    <a:pt x="2557" y="5906"/>
                  </a:moveTo>
                  <a:lnTo>
                    <a:pt x="0" y="4430"/>
                  </a:lnTo>
                  <a:lnTo>
                    <a:pt x="0" y="1476"/>
                  </a:lnTo>
                  <a:lnTo>
                    <a:pt x="2557" y="0"/>
                  </a:lnTo>
                  <a:lnTo>
                    <a:pt x="5116" y="1476"/>
                  </a:lnTo>
                  <a:lnTo>
                    <a:pt x="5116" y="4430"/>
                  </a:lnTo>
                  <a:lnTo>
                    <a:pt x="2557" y="5906"/>
                  </a:lnTo>
                  <a:close/>
                  <a:moveTo>
                    <a:pt x="88" y="4380"/>
                  </a:moveTo>
                  <a:lnTo>
                    <a:pt x="2557" y="5807"/>
                  </a:lnTo>
                  <a:lnTo>
                    <a:pt x="5029" y="4380"/>
                  </a:lnTo>
                  <a:lnTo>
                    <a:pt x="5029" y="1528"/>
                  </a:lnTo>
                  <a:lnTo>
                    <a:pt x="2557" y="101"/>
                  </a:lnTo>
                  <a:lnTo>
                    <a:pt x="88" y="1528"/>
                  </a:lnTo>
                  <a:lnTo>
                    <a:pt x="88" y="438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"/>
                <a:ea typeface="+mn-ea"/>
                <a:cs typeface="+mn-cs"/>
              </a:endParaRPr>
            </a:p>
          </p:txBody>
        </p:sp>
        <p:sp>
          <p:nvSpPr>
            <p:cNvPr id="258" name="Freeform 120"/>
            <p:cNvSpPr>
              <a:spLocks/>
            </p:cNvSpPr>
            <p:nvPr/>
          </p:nvSpPr>
          <p:spPr bwMode="auto">
            <a:xfrm>
              <a:off x="14707" y="6228"/>
              <a:ext cx="3753" cy="5906"/>
            </a:xfrm>
            <a:custGeom>
              <a:avLst/>
              <a:gdLst>
                <a:gd name="T0" fmla="*/ 3753 w 3753"/>
                <a:gd name="T1" fmla="*/ 5117 h 5906"/>
                <a:gd name="T2" fmla="*/ 2559 w 3753"/>
                <a:gd name="T3" fmla="*/ 5807 h 5906"/>
                <a:gd name="T4" fmla="*/ 87 w 3753"/>
                <a:gd name="T5" fmla="*/ 4380 h 5906"/>
                <a:gd name="T6" fmla="*/ 87 w 3753"/>
                <a:gd name="T7" fmla="*/ 1528 h 5906"/>
                <a:gd name="T8" fmla="*/ 2559 w 3753"/>
                <a:gd name="T9" fmla="*/ 101 h 5906"/>
                <a:gd name="T10" fmla="*/ 3753 w 3753"/>
                <a:gd name="T11" fmla="*/ 791 h 5906"/>
                <a:gd name="T12" fmla="*/ 3753 w 3753"/>
                <a:gd name="T13" fmla="*/ 689 h 5906"/>
                <a:gd name="T14" fmla="*/ 2559 w 3753"/>
                <a:gd name="T15" fmla="*/ 0 h 5906"/>
                <a:gd name="T16" fmla="*/ 0 w 3753"/>
                <a:gd name="T17" fmla="*/ 1476 h 5906"/>
                <a:gd name="T18" fmla="*/ 0 w 3753"/>
                <a:gd name="T19" fmla="*/ 4430 h 5906"/>
                <a:gd name="T20" fmla="*/ 2559 w 3753"/>
                <a:gd name="T21" fmla="*/ 5906 h 5906"/>
                <a:gd name="T22" fmla="*/ 3753 w 3753"/>
                <a:gd name="T23" fmla="*/ 5217 h 5906"/>
                <a:gd name="T24" fmla="*/ 3753 w 3753"/>
                <a:gd name="T25" fmla="*/ 5117 h 59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753" h="5906">
                  <a:moveTo>
                    <a:pt x="3753" y="5117"/>
                  </a:moveTo>
                  <a:lnTo>
                    <a:pt x="2559" y="5807"/>
                  </a:lnTo>
                  <a:lnTo>
                    <a:pt x="87" y="4380"/>
                  </a:lnTo>
                  <a:lnTo>
                    <a:pt x="87" y="1528"/>
                  </a:lnTo>
                  <a:lnTo>
                    <a:pt x="2559" y="101"/>
                  </a:lnTo>
                  <a:lnTo>
                    <a:pt x="3753" y="791"/>
                  </a:lnTo>
                  <a:lnTo>
                    <a:pt x="3753" y="689"/>
                  </a:lnTo>
                  <a:lnTo>
                    <a:pt x="2559" y="0"/>
                  </a:lnTo>
                  <a:lnTo>
                    <a:pt x="0" y="1476"/>
                  </a:lnTo>
                  <a:lnTo>
                    <a:pt x="0" y="4430"/>
                  </a:lnTo>
                  <a:lnTo>
                    <a:pt x="2559" y="5906"/>
                  </a:lnTo>
                  <a:lnTo>
                    <a:pt x="3753" y="5217"/>
                  </a:lnTo>
                  <a:lnTo>
                    <a:pt x="3753" y="511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"/>
                <a:ea typeface="+mn-ea"/>
                <a:cs typeface="+mn-cs"/>
              </a:endParaRPr>
            </a:p>
          </p:txBody>
        </p:sp>
        <p:sp>
          <p:nvSpPr>
            <p:cNvPr id="259" name="Freeform 121"/>
            <p:cNvSpPr>
              <a:spLocks/>
            </p:cNvSpPr>
            <p:nvPr/>
          </p:nvSpPr>
          <p:spPr bwMode="auto">
            <a:xfrm>
              <a:off x="17221" y="11345"/>
              <a:ext cx="1239" cy="4383"/>
            </a:xfrm>
            <a:custGeom>
              <a:avLst/>
              <a:gdLst>
                <a:gd name="T0" fmla="*/ 1239 w 1239"/>
                <a:gd name="T1" fmla="*/ 4282 h 4383"/>
                <a:gd name="T2" fmla="*/ 88 w 1239"/>
                <a:gd name="T3" fmla="*/ 3618 h 4383"/>
                <a:gd name="T4" fmla="*/ 88 w 1239"/>
                <a:gd name="T5" fmla="*/ 766 h 4383"/>
                <a:gd name="T6" fmla="*/ 1239 w 1239"/>
                <a:gd name="T7" fmla="*/ 100 h 4383"/>
                <a:gd name="T8" fmla="*/ 1239 w 1239"/>
                <a:gd name="T9" fmla="*/ 0 h 4383"/>
                <a:gd name="T10" fmla="*/ 0 w 1239"/>
                <a:gd name="T11" fmla="*/ 714 h 4383"/>
                <a:gd name="T12" fmla="*/ 0 w 1239"/>
                <a:gd name="T13" fmla="*/ 3667 h 4383"/>
                <a:gd name="T14" fmla="*/ 1239 w 1239"/>
                <a:gd name="T15" fmla="*/ 4383 h 4383"/>
                <a:gd name="T16" fmla="*/ 1239 w 1239"/>
                <a:gd name="T17" fmla="*/ 4282 h 43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39" h="4383">
                  <a:moveTo>
                    <a:pt x="1239" y="4282"/>
                  </a:moveTo>
                  <a:lnTo>
                    <a:pt x="88" y="3618"/>
                  </a:lnTo>
                  <a:lnTo>
                    <a:pt x="88" y="766"/>
                  </a:lnTo>
                  <a:lnTo>
                    <a:pt x="1239" y="100"/>
                  </a:lnTo>
                  <a:lnTo>
                    <a:pt x="1239" y="0"/>
                  </a:lnTo>
                  <a:lnTo>
                    <a:pt x="0" y="714"/>
                  </a:lnTo>
                  <a:lnTo>
                    <a:pt x="0" y="3667"/>
                  </a:lnTo>
                  <a:lnTo>
                    <a:pt x="1239" y="4383"/>
                  </a:lnTo>
                  <a:lnTo>
                    <a:pt x="1239" y="42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"/>
                <a:ea typeface="+mn-ea"/>
                <a:cs typeface="+mn-cs"/>
              </a:endParaRPr>
            </a:p>
          </p:txBody>
        </p:sp>
        <p:sp>
          <p:nvSpPr>
            <p:cNvPr id="260" name="Freeform 122"/>
            <p:cNvSpPr>
              <a:spLocks noEditPoints="1"/>
            </p:cNvSpPr>
            <p:nvPr/>
          </p:nvSpPr>
          <p:spPr bwMode="auto">
            <a:xfrm>
              <a:off x="12193" y="19294"/>
              <a:ext cx="5116" cy="5907"/>
            </a:xfrm>
            <a:custGeom>
              <a:avLst/>
              <a:gdLst>
                <a:gd name="T0" fmla="*/ 2559 w 5116"/>
                <a:gd name="T1" fmla="*/ 5907 h 5907"/>
                <a:gd name="T2" fmla="*/ 0 w 5116"/>
                <a:gd name="T3" fmla="*/ 4430 h 5907"/>
                <a:gd name="T4" fmla="*/ 0 w 5116"/>
                <a:gd name="T5" fmla="*/ 1476 h 5907"/>
                <a:gd name="T6" fmla="*/ 2559 w 5116"/>
                <a:gd name="T7" fmla="*/ 0 h 5907"/>
                <a:gd name="T8" fmla="*/ 5116 w 5116"/>
                <a:gd name="T9" fmla="*/ 1476 h 5907"/>
                <a:gd name="T10" fmla="*/ 5116 w 5116"/>
                <a:gd name="T11" fmla="*/ 4430 h 5907"/>
                <a:gd name="T12" fmla="*/ 2559 w 5116"/>
                <a:gd name="T13" fmla="*/ 5907 h 5907"/>
                <a:gd name="T14" fmla="*/ 87 w 5116"/>
                <a:gd name="T15" fmla="*/ 4378 h 5907"/>
                <a:gd name="T16" fmla="*/ 2559 w 5116"/>
                <a:gd name="T17" fmla="*/ 5805 h 5907"/>
                <a:gd name="T18" fmla="*/ 5028 w 5116"/>
                <a:gd name="T19" fmla="*/ 4378 h 5907"/>
                <a:gd name="T20" fmla="*/ 5028 w 5116"/>
                <a:gd name="T21" fmla="*/ 1526 h 5907"/>
                <a:gd name="T22" fmla="*/ 2559 w 5116"/>
                <a:gd name="T23" fmla="*/ 99 h 5907"/>
                <a:gd name="T24" fmla="*/ 87 w 5116"/>
                <a:gd name="T25" fmla="*/ 1526 h 5907"/>
                <a:gd name="T26" fmla="*/ 87 w 5116"/>
                <a:gd name="T27" fmla="*/ 4378 h 59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5116" h="5907">
                  <a:moveTo>
                    <a:pt x="2559" y="5907"/>
                  </a:moveTo>
                  <a:lnTo>
                    <a:pt x="0" y="4430"/>
                  </a:lnTo>
                  <a:lnTo>
                    <a:pt x="0" y="1476"/>
                  </a:lnTo>
                  <a:lnTo>
                    <a:pt x="2559" y="0"/>
                  </a:lnTo>
                  <a:lnTo>
                    <a:pt x="5116" y="1476"/>
                  </a:lnTo>
                  <a:lnTo>
                    <a:pt x="5116" y="4430"/>
                  </a:lnTo>
                  <a:lnTo>
                    <a:pt x="2559" y="5907"/>
                  </a:lnTo>
                  <a:close/>
                  <a:moveTo>
                    <a:pt x="87" y="4378"/>
                  </a:moveTo>
                  <a:lnTo>
                    <a:pt x="2559" y="5805"/>
                  </a:lnTo>
                  <a:lnTo>
                    <a:pt x="5028" y="4378"/>
                  </a:lnTo>
                  <a:lnTo>
                    <a:pt x="5028" y="1526"/>
                  </a:lnTo>
                  <a:lnTo>
                    <a:pt x="2559" y="99"/>
                  </a:lnTo>
                  <a:lnTo>
                    <a:pt x="87" y="1526"/>
                  </a:lnTo>
                  <a:lnTo>
                    <a:pt x="87" y="437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"/>
                <a:ea typeface="+mn-ea"/>
                <a:cs typeface="+mn-cs"/>
              </a:endParaRPr>
            </a:p>
          </p:txBody>
        </p:sp>
        <p:sp>
          <p:nvSpPr>
            <p:cNvPr id="261" name="Freeform 123"/>
            <p:cNvSpPr>
              <a:spLocks/>
            </p:cNvSpPr>
            <p:nvPr/>
          </p:nvSpPr>
          <p:spPr bwMode="auto">
            <a:xfrm>
              <a:off x="14707" y="23648"/>
              <a:ext cx="3753" cy="4379"/>
            </a:xfrm>
            <a:custGeom>
              <a:avLst/>
              <a:gdLst>
                <a:gd name="T0" fmla="*/ 3753 w 3753"/>
                <a:gd name="T1" fmla="*/ 690 h 4379"/>
                <a:gd name="T2" fmla="*/ 3753 w 3753"/>
                <a:gd name="T3" fmla="*/ 789 h 4379"/>
                <a:gd name="T4" fmla="*/ 2559 w 3753"/>
                <a:gd name="T5" fmla="*/ 100 h 4379"/>
                <a:gd name="T6" fmla="*/ 87 w 3753"/>
                <a:gd name="T7" fmla="*/ 1527 h 4379"/>
                <a:gd name="T8" fmla="*/ 87 w 3753"/>
                <a:gd name="T9" fmla="*/ 4379 h 4379"/>
                <a:gd name="T10" fmla="*/ 45 w 3753"/>
                <a:gd name="T11" fmla="*/ 4355 h 4379"/>
                <a:gd name="T12" fmla="*/ 0 w 3753"/>
                <a:gd name="T13" fmla="*/ 4379 h 4379"/>
                <a:gd name="T14" fmla="*/ 0 w 3753"/>
                <a:gd name="T15" fmla="*/ 1477 h 4379"/>
                <a:gd name="T16" fmla="*/ 2559 w 3753"/>
                <a:gd name="T17" fmla="*/ 0 h 4379"/>
                <a:gd name="T18" fmla="*/ 3753 w 3753"/>
                <a:gd name="T19" fmla="*/ 690 h 43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753" h="4379">
                  <a:moveTo>
                    <a:pt x="3753" y="690"/>
                  </a:moveTo>
                  <a:lnTo>
                    <a:pt x="3753" y="789"/>
                  </a:lnTo>
                  <a:lnTo>
                    <a:pt x="2559" y="100"/>
                  </a:lnTo>
                  <a:lnTo>
                    <a:pt x="87" y="1527"/>
                  </a:lnTo>
                  <a:lnTo>
                    <a:pt x="87" y="4379"/>
                  </a:lnTo>
                  <a:lnTo>
                    <a:pt x="45" y="4355"/>
                  </a:lnTo>
                  <a:lnTo>
                    <a:pt x="0" y="4379"/>
                  </a:lnTo>
                  <a:lnTo>
                    <a:pt x="0" y="1477"/>
                  </a:lnTo>
                  <a:lnTo>
                    <a:pt x="2559" y="0"/>
                  </a:lnTo>
                  <a:lnTo>
                    <a:pt x="3753" y="69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"/>
                <a:ea typeface="+mn-ea"/>
                <a:cs typeface="+mn-cs"/>
              </a:endParaRPr>
            </a:p>
          </p:txBody>
        </p:sp>
        <p:sp>
          <p:nvSpPr>
            <p:cNvPr id="262" name="Oval 124"/>
            <p:cNvSpPr>
              <a:spLocks noChangeArrowheads="1"/>
            </p:cNvSpPr>
            <p:nvPr/>
          </p:nvSpPr>
          <p:spPr bwMode="auto">
            <a:xfrm>
              <a:off x="2400" y="7896"/>
              <a:ext cx="300" cy="30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"/>
                <a:ea typeface="+mn-ea"/>
                <a:cs typeface="+mn-cs"/>
              </a:endParaRPr>
            </a:p>
          </p:txBody>
        </p:sp>
        <p:sp>
          <p:nvSpPr>
            <p:cNvPr id="263" name="Oval 125"/>
            <p:cNvSpPr>
              <a:spLocks noChangeArrowheads="1"/>
            </p:cNvSpPr>
            <p:nvPr/>
          </p:nvSpPr>
          <p:spPr bwMode="auto">
            <a:xfrm>
              <a:off x="2473" y="3513"/>
              <a:ext cx="154" cy="15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"/>
                <a:ea typeface="+mn-ea"/>
                <a:cs typeface="+mn-cs"/>
              </a:endParaRPr>
            </a:p>
          </p:txBody>
        </p:sp>
        <p:sp>
          <p:nvSpPr>
            <p:cNvPr id="264" name="Oval 126"/>
            <p:cNvSpPr>
              <a:spLocks noChangeArrowheads="1"/>
            </p:cNvSpPr>
            <p:nvPr/>
          </p:nvSpPr>
          <p:spPr bwMode="auto">
            <a:xfrm>
              <a:off x="4328" y="4552"/>
              <a:ext cx="305" cy="30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"/>
                <a:ea typeface="+mn-ea"/>
                <a:cs typeface="+mn-cs"/>
              </a:endParaRPr>
            </a:p>
          </p:txBody>
        </p:sp>
        <p:sp>
          <p:nvSpPr>
            <p:cNvPr id="265" name="Oval 127"/>
            <p:cNvSpPr>
              <a:spLocks noChangeArrowheads="1"/>
            </p:cNvSpPr>
            <p:nvPr/>
          </p:nvSpPr>
          <p:spPr bwMode="auto">
            <a:xfrm>
              <a:off x="4212" y="6665"/>
              <a:ext cx="537" cy="53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"/>
                <a:ea typeface="+mn-ea"/>
                <a:cs typeface="+mn-cs"/>
              </a:endParaRPr>
            </a:p>
          </p:txBody>
        </p:sp>
        <p:sp>
          <p:nvSpPr>
            <p:cNvPr id="266" name="Oval 128"/>
            <p:cNvSpPr>
              <a:spLocks noChangeArrowheads="1"/>
            </p:cNvSpPr>
            <p:nvPr/>
          </p:nvSpPr>
          <p:spPr bwMode="auto">
            <a:xfrm>
              <a:off x="6297" y="3477"/>
              <a:ext cx="226" cy="22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"/>
                <a:ea typeface="+mn-ea"/>
                <a:cs typeface="+mn-cs"/>
              </a:endParaRPr>
            </a:p>
          </p:txBody>
        </p:sp>
        <p:sp>
          <p:nvSpPr>
            <p:cNvPr id="267" name="Oval 129"/>
            <p:cNvSpPr>
              <a:spLocks noChangeArrowheads="1"/>
            </p:cNvSpPr>
            <p:nvPr/>
          </p:nvSpPr>
          <p:spPr bwMode="auto">
            <a:xfrm>
              <a:off x="8130" y="4496"/>
              <a:ext cx="416" cy="41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"/>
                <a:ea typeface="+mn-ea"/>
                <a:cs typeface="+mn-cs"/>
              </a:endParaRPr>
            </a:p>
          </p:txBody>
        </p:sp>
        <p:sp>
          <p:nvSpPr>
            <p:cNvPr id="268" name="Oval 130"/>
            <p:cNvSpPr>
              <a:spLocks noChangeArrowheads="1"/>
            </p:cNvSpPr>
            <p:nvPr/>
          </p:nvSpPr>
          <p:spPr bwMode="auto">
            <a:xfrm>
              <a:off x="8090" y="6684"/>
              <a:ext cx="496" cy="49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"/>
                <a:ea typeface="+mn-ea"/>
                <a:cs typeface="+mn-cs"/>
              </a:endParaRPr>
            </a:p>
          </p:txBody>
        </p:sp>
        <p:sp>
          <p:nvSpPr>
            <p:cNvPr id="269" name="Oval 131"/>
            <p:cNvSpPr>
              <a:spLocks noChangeArrowheads="1"/>
            </p:cNvSpPr>
            <p:nvPr/>
          </p:nvSpPr>
          <p:spPr bwMode="auto">
            <a:xfrm>
              <a:off x="10139" y="3461"/>
              <a:ext cx="260" cy="26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"/>
                <a:ea typeface="+mn-ea"/>
                <a:cs typeface="+mn-cs"/>
              </a:endParaRPr>
            </a:p>
          </p:txBody>
        </p:sp>
        <p:sp>
          <p:nvSpPr>
            <p:cNvPr id="270" name="Oval 132"/>
            <p:cNvSpPr>
              <a:spLocks noChangeArrowheads="1"/>
            </p:cNvSpPr>
            <p:nvPr/>
          </p:nvSpPr>
          <p:spPr bwMode="auto">
            <a:xfrm>
              <a:off x="12048" y="4555"/>
              <a:ext cx="298" cy="30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"/>
                <a:ea typeface="+mn-ea"/>
                <a:cs typeface="+mn-cs"/>
              </a:endParaRPr>
            </a:p>
          </p:txBody>
        </p:sp>
        <p:sp>
          <p:nvSpPr>
            <p:cNvPr id="271" name="Oval 133"/>
            <p:cNvSpPr>
              <a:spLocks noChangeArrowheads="1"/>
            </p:cNvSpPr>
            <p:nvPr/>
          </p:nvSpPr>
          <p:spPr bwMode="auto">
            <a:xfrm>
              <a:off x="12091" y="6825"/>
              <a:ext cx="213" cy="21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"/>
                <a:ea typeface="+mn-ea"/>
                <a:cs typeface="+mn-cs"/>
              </a:endParaRPr>
            </a:p>
          </p:txBody>
        </p:sp>
        <p:sp>
          <p:nvSpPr>
            <p:cNvPr id="272" name="Oval 134"/>
            <p:cNvSpPr>
              <a:spLocks noChangeArrowheads="1"/>
            </p:cNvSpPr>
            <p:nvPr/>
          </p:nvSpPr>
          <p:spPr bwMode="auto">
            <a:xfrm>
              <a:off x="14026" y="3491"/>
              <a:ext cx="201" cy="201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"/>
                <a:ea typeface="+mn-ea"/>
                <a:cs typeface="+mn-cs"/>
              </a:endParaRPr>
            </a:p>
          </p:txBody>
        </p:sp>
        <p:sp>
          <p:nvSpPr>
            <p:cNvPr id="273" name="Oval 135"/>
            <p:cNvSpPr>
              <a:spLocks noChangeArrowheads="1"/>
            </p:cNvSpPr>
            <p:nvPr/>
          </p:nvSpPr>
          <p:spPr bwMode="auto">
            <a:xfrm>
              <a:off x="15898" y="4548"/>
              <a:ext cx="317" cy="314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"/>
                <a:ea typeface="+mn-ea"/>
                <a:cs typeface="+mn-cs"/>
              </a:endParaRPr>
            </a:p>
          </p:txBody>
        </p:sp>
        <p:sp>
          <p:nvSpPr>
            <p:cNvPr id="274" name="Oval 136"/>
            <p:cNvSpPr>
              <a:spLocks noChangeArrowheads="1"/>
            </p:cNvSpPr>
            <p:nvPr/>
          </p:nvSpPr>
          <p:spPr bwMode="auto">
            <a:xfrm>
              <a:off x="15877" y="6752"/>
              <a:ext cx="359" cy="359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"/>
                <a:ea typeface="+mn-ea"/>
                <a:cs typeface="+mn-cs"/>
              </a:endParaRPr>
            </a:p>
          </p:txBody>
        </p:sp>
        <p:sp>
          <p:nvSpPr>
            <p:cNvPr id="275" name="Oval 137"/>
            <p:cNvSpPr>
              <a:spLocks noChangeArrowheads="1"/>
            </p:cNvSpPr>
            <p:nvPr/>
          </p:nvSpPr>
          <p:spPr bwMode="auto">
            <a:xfrm>
              <a:off x="2350" y="10072"/>
              <a:ext cx="402" cy="404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"/>
                <a:ea typeface="+mn-ea"/>
                <a:cs typeface="+mn-cs"/>
              </a:endParaRPr>
            </a:p>
          </p:txBody>
        </p:sp>
        <p:sp>
          <p:nvSpPr>
            <p:cNvPr id="276" name="Oval 138"/>
            <p:cNvSpPr>
              <a:spLocks noChangeArrowheads="1"/>
            </p:cNvSpPr>
            <p:nvPr/>
          </p:nvSpPr>
          <p:spPr bwMode="auto">
            <a:xfrm>
              <a:off x="6306" y="7943"/>
              <a:ext cx="206" cy="20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"/>
                <a:ea typeface="+mn-ea"/>
                <a:cs typeface="+mn-cs"/>
              </a:endParaRPr>
            </a:p>
          </p:txBody>
        </p:sp>
        <p:sp>
          <p:nvSpPr>
            <p:cNvPr id="277" name="Oval 139"/>
            <p:cNvSpPr>
              <a:spLocks noChangeArrowheads="1"/>
            </p:cNvSpPr>
            <p:nvPr/>
          </p:nvSpPr>
          <p:spPr bwMode="auto">
            <a:xfrm>
              <a:off x="6219" y="10084"/>
              <a:ext cx="382" cy="38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"/>
                <a:ea typeface="+mn-ea"/>
                <a:cs typeface="+mn-cs"/>
              </a:endParaRPr>
            </a:p>
          </p:txBody>
        </p:sp>
        <p:sp>
          <p:nvSpPr>
            <p:cNvPr id="278" name="Oval 140"/>
            <p:cNvSpPr>
              <a:spLocks noChangeArrowheads="1"/>
            </p:cNvSpPr>
            <p:nvPr/>
          </p:nvSpPr>
          <p:spPr bwMode="auto">
            <a:xfrm>
              <a:off x="8218" y="11267"/>
              <a:ext cx="241" cy="241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"/>
                <a:ea typeface="+mn-ea"/>
                <a:cs typeface="+mn-cs"/>
              </a:endParaRPr>
            </a:p>
          </p:txBody>
        </p:sp>
        <p:sp>
          <p:nvSpPr>
            <p:cNvPr id="279" name="Oval 141"/>
            <p:cNvSpPr>
              <a:spLocks noChangeArrowheads="1"/>
            </p:cNvSpPr>
            <p:nvPr/>
          </p:nvSpPr>
          <p:spPr bwMode="auto">
            <a:xfrm>
              <a:off x="9985" y="7763"/>
              <a:ext cx="565" cy="56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"/>
                <a:ea typeface="+mn-ea"/>
                <a:cs typeface="+mn-cs"/>
              </a:endParaRPr>
            </a:p>
          </p:txBody>
        </p:sp>
        <p:sp>
          <p:nvSpPr>
            <p:cNvPr id="280" name="Oval 142"/>
            <p:cNvSpPr>
              <a:spLocks noChangeArrowheads="1"/>
            </p:cNvSpPr>
            <p:nvPr/>
          </p:nvSpPr>
          <p:spPr bwMode="auto">
            <a:xfrm>
              <a:off x="15848" y="11180"/>
              <a:ext cx="416" cy="41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"/>
                <a:ea typeface="+mn-ea"/>
                <a:cs typeface="+mn-cs"/>
              </a:endParaRPr>
            </a:p>
          </p:txBody>
        </p:sp>
        <p:sp>
          <p:nvSpPr>
            <p:cNvPr id="281" name="Oval 143"/>
            <p:cNvSpPr>
              <a:spLocks noChangeArrowheads="1"/>
            </p:cNvSpPr>
            <p:nvPr/>
          </p:nvSpPr>
          <p:spPr bwMode="auto">
            <a:xfrm>
              <a:off x="17763" y="7822"/>
              <a:ext cx="446" cy="44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"/>
                <a:ea typeface="+mn-ea"/>
                <a:cs typeface="+mn-cs"/>
              </a:endParaRPr>
            </a:p>
          </p:txBody>
        </p:sp>
        <p:sp>
          <p:nvSpPr>
            <p:cNvPr id="282" name="Oval 144"/>
            <p:cNvSpPr>
              <a:spLocks noChangeArrowheads="1"/>
            </p:cNvSpPr>
            <p:nvPr/>
          </p:nvSpPr>
          <p:spPr bwMode="auto">
            <a:xfrm>
              <a:off x="4319" y="11227"/>
              <a:ext cx="321" cy="322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"/>
                <a:ea typeface="+mn-ea"/>
                <a:cs typeface="+mn-cs"/>
              </a:endParaRPr>
            </a:p>
          </p:txBody>
        </p:sp>
        <p:sp>
          <p:nvSpPr>
            <p:cNvPr id="283" name="Oval 145"/>
            <p:cNvSpPr>
              <a:spLocks noChangeArrowheads="1"/>
            </p:cNvSpPr>
            <p:nvPr/>
          </p:nvSpPr>
          <p:spPr bwMode="auto">
            <a:xfrm>
              <a:off x="10139" y="10145"/>
              <a:ext cx="258" cy="25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"/>
                <a:ea typeface="+mn-ea"/>
                <a:cs typeface="+mn-cs"/>
              </a:endParaRPr>
            </a:p>
          </p:txBody>
        </p:sp>
        <p:sp>
          <p:nvSpPr>
            <p:cNvPr id="284" name="Oval 146"/>
            <p:cNvSpPr>
              <a:spLocks noChangeArrowheads="1"/>
            </p:cNvSpPr>
            <p:nvPr/>
          </p:nvSpPr>
          <p:spPr bwMode="auto">
            <a:xfrm>
              <a:off x="12060" y="11248"/>
              <a:ext cx="277" cy="27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"/>
                <a:ea typeface="+mn-ea"/>
                <a:cs typeface="+mn-cs"/>
              </a:endParaRPr>
            </a:p>
          </p:txBody>
        </p:sp>
        <p:sp>
          <p:nvSpPr>
            <p:cNvPr id="285" name="Oval 147"/>
            <p:cNvSpPr>
              <a:spLocks noChangeArrowheads="1"/>
            </p:cNvSpPr>
            <p:nvPr/>
          </p:nvSpPr>
          <p:spPr bwMode="auto">
            <a:xfrm>
              <a:off x="17850" y="14592"/>
              <a:ext cx="274" cy="274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"/>
                <a:ea typeface="+mn-ea"/>
                <a:cs typeface="+mn-cs"/>
              </a:endParaRPr>
            </a:p>
          </p:txBody>
        </p:sp>
        <p:sp>
          <p:nvSpPr>
            <p:cNvPr id="286" name="Oval 148"/>
            <p:cNvSpPr>
              <a:spLocks noChangeArrowheads="1"/>
            </p:cNvSpPr>
            <p:nvPr/>
          </p:nvSpPr>
          <p:spPr bwMode="auto">
            <a:xfrm>
              <a:off x="15879" y="13436"/>
              <a:ext cx="357" cy="35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"/>
                <a:ea typeface="+mn-ea"/>
                <a:cs typeface="+mn-cs"/>
              </a:endParaRPr>
            </a:p>
          </p:txBody>
        </p:sp>
        <p:sp>
          <p:nvSpPr>
            <p:cNvPr id="287" name="Oval 149"/>
            <p:cNvSpPr>
              <a:spLocks noChangeArrowheads="1"/>
            </p:cNvSpPr>
            <p:nvPr/>
          </p:nvSpPr>
          <p:spPr bwMode="auto">
            <a:xfrm>
              <a:off x="17815" y="10103"/>
              <a:ext cx="342" cy="342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"/>
                <a:ea typeface="+mn-ea"/>
                <a:cs typeface="+mn-cs"/>
              </a:endParaRPr>
            </a:p>
          </p:txBody>
        </p:sp>
        <p:sp>
          <p:nvSpPr>
            <p:cNvPr id="288" name="Oval 150"/>
            <p:cNvSpPr>
              <a:spLocks noChangeArrowheads="1"/>
            </p:cNvSpPr>
            <p:nvPr/>
          </p:nvSpPr>
          <p:spPr bwMode="auto">
            <a:xfrm>
              <a:off x="8133" y="13408"/>
              <a:ext cx="413" cy="414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"/>
                <a:ea typeface="+mn-ea"/>
                <a:cs typeface="+mn-cs"/>
              </a:endParaRPr>
            </a:p>
          </p:txBody>
        </p:sp>
        <p:sp>
          <p:nvSpPr>
            <p:cNvPr id="289" name="Oval 151"/>
            <p:cNvSpPr>
              <a:spLocks noChangeArrowheads="1"/>
            </p:cNvSpPr>
            <p:nvPr/>
          </p:nvSpPr>
          <p:spPr bwMode="auto">
            <a:xfrm>
              <a:off x="10054" y="14514"/>
              <a:ext cx="428" cy="43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"/>
                <a:ea typeface="+mn-ea"/>
                <a:cs typeface="+mn-cs"/>
              </a:endParaRPr>
            </a:p>
          </p:txBody>
        </p:sp>
        <p:sp>
          <p:nvSpPr>
            <p:cNvPr id="290" name="Oval 152"/>
            <p:cNvSpPr>
              <a:spLocks noChangeArrowheads="1"/>
            </p:cNvSpPr>
            <p:nvPr/>
          </p:nvSpPr>
          <p:spPr bwMode="auto">
            <a:xfrm>
              <a:off x="12067" y="17942"/>
              <a:ext cx="260" cy="25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"/>
                <a:ea typeface="+mn-ea"/>
                <a:cs typeface="+mn-cs"/>
              </a:endParaRPr>
            </a:p>
          </p:txBody>
        </p:sp>
        <p:sp>
          <p:nvSpPr>
            <p:cNvPr id="291" name="Oval 153"/>
            <p:cNvSpPr>
              <a:spLocks noChangeArrowheads="1"/>
            </p:cNvSpPr>
            <p:nvPr/>
          </p:nvSpPr>
          <p:spPr bwMode="auto">
            <a:xfrm>
              <a:off x="10099" y="16789"/>
              <a:ext cx="338" cy="33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"/>
                <a:ea typeface="+mn-ea"/>
                <a:cs typeface="+mn-cs"/>
              </a:endParaRPr>
            </a:p>
          </p:txBody>
        </p:sp>
        <p:sp>
          <p:nvSpPr>
            <p:cNvPr id="292" name="Oval 154"/>
            <p:cNvSpPr>
              <a:spLocks noChangeArrowheads="1"/>
            </p:cNvSpPr>
            <p:nvPr/>
          </p:nvSpPr>
          <p:spPr bwMode="auto">
            <a:xfrm>
              <a:off x="12018" y="13436"/>
              <a:ext cx="359" cy="36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"/>
                <a:ea typeface="+mn-ea"/>
                <a:cs typeface="+mn-cs"/>
              </a:endParaRPr>
            </a:p>
          </p:txBody>
        </p:sp>
        <p:sp>
          <p:nvSpPr>
            <p:cNvPr id="293" name="Oval 155"/>
            <p:cNvSpPr>
              <a:spLocks noChangeArrowheads="1"/>
            </p:cNvSpPr>
            <p:nvPr/>
          </p:nvSpPr>
          <p:spPr bwMode="auto">
            <a:xfrm>
              <a:off x="13873" y="16702"/>
              <a:ext cx="510" cy="51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"/>
                <a:ea typeface="+mn-ea"/>
                <a:cs typeface="+mn-cs"/>
              </a:endParaRPr>
            </a:p>
          </p:txBody>
        </p:sp>
        <p:sp>
          <p:nvSpPr>
            <p:cNvPr id="294" name="Oval 156"/>
            <p:cNvSpPr>
              <a:spLocks noChangeArrowheads="1"/>
            </p:cNvSpPr>
            <p:nvPr/>
          </p:nvSpPr>
          <p:spPr bwMode="auto">
            <a:xfrm>
              <a:off x="15912" y="17926"/>
              <a:ext cx="289" cy="28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"/>
                <a:ea typeface="+mn-ea"/>
                <a:cs typeface="+mn-cs"/>
              </a:endParaRPr>
            </a:p>
          </p:txBody>
        </p:sp>
        <p:sp>
          <p:nvSpPr>
            <p:cNvPr id="295" name="Oval 157"/>
            <p:cNvSpPr>
              <a:spLocks noChangeArrowheads="1"/>
            </p:cNvSpPr>
            <p:nvPr/>
          </p:nvSpPr>
          <p:spPr bwMode="auto">
            <a:xfrm>
              <a:off x="13875" y="14476"/>
              <a:ext cx="506" cy="50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"/>
                <a:ea typeface="+mn-ea"/>
                <a:cs typeface="+mn-cs"/>
              </a:endParaRPr>
            </a:p>
          </p:txBody>
        </p:sp>
        <p:sp>
          <p:nvSpPr>
            <p:cNvPr id="296" name="Oval 158"/>
            <p:cNvSpPr>
              <a:spLocks noChangeArrowheads="1"/>
            </p:cNvSpPr>
            <p:nvPr/>
          </p:nvSpPr>
          <p:spPr bwMode="auto">
            <a:xfrm>
              <a:off x="17871" y="16841"/>
              <a:ext cx="229" cy="229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"/>
                <a:ea typeface="+mn-ea"/>
                <a:cs typeface="+mn-cs"/>
              </a:endParaRPr>
            </a:p>
          </p:txBody>
        </p:sp>
        <p:sp>
          <p:nvSpPr>
            <p:cNvPr id="297" name="Oval 159"/>
            <p:cNvSpPr>
              <a:spLocks noChangeArrowheads="1"/>
            </p:cNvSpPr>
            <p:nvPr/>
          </p:nvSpPr>
          <p:spPr bwMode="auto">
            <a:xfrm>
              <a:off x="12058" y="20158"/>
              <a:ext cx="279" cy="279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"/>
                <a:ea typeface="+mn-ea"/>
                <a:cs typeface="+mn-cs"/>
              </a:endParaRPr>
            </a:p>
          </p:txBody>
        </p:sp>
        <p:sp>
          <p:nvSpPr>
            <p:cNvPr id="298" name="Oval 160"/>
            <p:cNvSpPr>
              <a:spLocks noChangeArrowheads="1"/>
            </p:cNvSpPr>
            <p:nvPr/>
          </p:nvSpPr>
          <p:spPr bwMode="auto">
            <a:xfrm>
              <a:off x="13856" y="21141"/>
              <a:ext cx="544" cy="541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"/>
                <a:ea typeface="+mn-ea"/>
                <a:cs typeface="+mn-cs"/>
              </a:endParaRPr>
            </a:p>
          </p:txBody>
        </p:sp>
        <p:sp>
          <p:nvSpPr>
            <p:cNvPr id="299" name="Oval 161"/>
            <p:cNvSpPr>
              <a:spLocks noChangeArrowheads="1"/>
            </p:cNvSpPr>
            <p:nvPr/>
          </p:nvSpPr>
          <p:spPr bwMode="auto">
            <a:xfrm>
              <a:off x="15910" y="20151"/>
              <a:ext cx="295" cy="29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"/>
                <a:ea typeface="+mn-ea"/>
                <a:cs typeface="+mn-cs"/>
              </a:endParaRPr>
            </a:p>
          </p:txBody>
        </p:sp>
        <p:sp>
          <p:nvSpPr>
            <p:cNvPr id="300" name="Oval 162"/>
            <p:cNvSpPr>
              <a:spLocks noChangeArrowheads="1"/>
            </p:cNvSpPr>
            <p:nvPr/>
          </p:nvSpPr>
          <p:spPr bwMode="auto">
            <a:xfrm>
              <a:off x="17765" y="21191"/>
              <a:ext cx="442" cy="442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"/>
                <a:ea typeface="+mn-ea"/>
                <a:cs typeface="+mn-cs"/>
              </a:endParaRPr>
            </a:p>
          </p:txBody>
        </p:sp>
        <p:sp>
          <p:nvSpPr>
            <p:cNvPr id="301" name="Oval 163"/>
            <p:cNvSpPr>
              <a:spLocks noChangeArrowheads="1"/>
            </p:cNvSpPr>
            <p:nvPr/>
          </p:nvSpPr>
          <p:spPr bwMode="auto">
            <a:xfrm>
              <a:off x="17692" y="23346"/>
              <a:ext cx="588" cy="58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"/>
                <a:ea typeface="+mn-ea"/>
                <a:cs typeface="+mn-cs"/>
              </a:endParaRPr>
            </a:p>
          </p:txBody>
        </p:sp>
        <p:sp>
          <p:nvSpPr>
            <p:cNvPr id="302" name="Freeform 164"/>
            <p:cNvSpPr>
              <a:spLocks/>
            </p:cNvSpPr>
            <p:nvPr/>
          </p:nvSpPr>
          <p:spPr bwMode="auto">
            <a:xfrm>
              <a:off x="1" y="2"/>
              <a:ext cx="4731" cy="3733"/>
            </a:xfrm>
            <a:custGeom>
              <a:avLst/>
              <a:gdLst>
                <a:gd name="T0" fmla="*/ 4710 w 4731"/>
                <a:gd name="T1" fmla="*/ 0 h 3733"/>
                <a:gd name="T2" fmla="*/ 4710 w 4731"/>
                <a:gd name="T3" fmla="*/ 2355 h 3733"/>
                <a:gd name="T4" fmla="*/ 2366 w 4731"/>
                <a:gd name="T5" fmla="*/ 3709 h 3733"/>
                <a:gd name="T6" fmla="*/ 21 w 4731"/>
                <a:gd name="T7" fmla="*/ 2355 h 3733"/>
                <a:gd name="T8" fmla="*/ 21 w 4731"/>
                <a:gd name="T9" fmla="*/ 0 h 3733"/>
                <a:gd name="T10" fmla="*/ 0 w 4731"/>
                <a:gd name="T11" fmla="*/ 0 h 3733"/>
                <a:gd name="T12" fmla="*/ 0 w 4731"/>
                <a:gd name="T13" fmla="*/ 2367 h 3733"/>
                <a:gd name="T14" fmla="*/ 2361 w 4731"/>
                <a:gd name="T15" fmla="*/ 3730 h 3733"/>
                <a:gd name="T16" fmla="*/ 2366 w 4731"/>
                <a:gd name="T17" fmla="*/ 3733 h 3733"/>
                <a:gd name="T18" fmla="*/ 4726 w 4731"/>
                <a:gd name="T19" fmla="*/ 2369 h 3733"/>
                <a:gd name="T20" fmla="*/ 4731 w 4731"/>
                <a:gd name="T21" fmla="*/ 2367 h 3733"/>
                <a:gd name="T22" fmla="*/ 4731 w 4731"/>
                <a:gd name="T23" fmla="*/ 0 h 3733"/>
                <a:gd name="T24" fmla="*/ 4710 w 4731"/>
                <a:gd name="T25" fmla="*/ 0 h 37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731" h="3733">
                  <a:moveTo>
                    <a:pt x="4710" y="0"/>
                  </a:moveTo>
                  <a:lnTo>
                    <a:pt x="4710" y="2355"/>
                  </a:lnTo>
                  <a:lnTo>
                    <a:pt x="2366" y="3709"/>
                  </a:lnTo>
                  <a:lnTo>
                    <a:pt x="21" y="2355"/>
                  </a:lnTo>
                  <a:lnTo>
                    <a:pt x="21" y="0"/>
                  </a:lnTo>
                  <a:lnTo>
                    <a:pt x="0" y="0"/>
                  </a:lnTo>
                  <a:lnTo>
                    <a:pt x="0" y="2367"/>
                  </a:lnTo>
                  <a:lnTo>
                    <a:pt x="2361" y="3730"/>
                  </a:lnTo>
                  <a:lnTo>
                    <a:pt x="2366" y="3733"/>
                  </a:lnTo>
                  <a:lnTo>
                    <a:pt x="4726" y="2369"/>
                  </a:lnTo>
                  <a:lnTo>
                    <a:pt x="4731" y="2367"/>
                  </a:lnTo>
                  <a:lnTo>
                    <a:pt x="4731" y="0"/>
                  </a:lnTo>
                  <a:lnTo>
                    <a:pt x="471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"/>
                <a:ea typeface="+mn-ea"/>
                <a:cs typeface="+mn-cs"/>
              </a:endParaRPr>
            </a:p>
          </p:txBody>
        </p:sp>
        <p:sp>
          <p:nvSpPr>
            <p:cNvPr id="303" name="Freeform 167"/>
            <p:cNvSpPr>
              <a:spLocks/>
            </p:cNvSpPr>
            <p:nvPr/>
          </p:nvSpPr>
          <p:spPr bwMode="auto">
            <a:xfrm>
              <a:off x="14130" y="2"/>
              <a:ext cx="3857" cy="3733"/>
            </a:xfrm>
            <a:custGeom>
              <a:avLst/>
              <a:gdLst>
                <a:gd name="T0" fmla="*/ 22 w 3857"/>
                <a:gd name="T1" fmla="*/ 2355 h 3733"/>
                <a:gd name="T2" fmla="*/ 22 w 3857"/>
                <a:gd name="T3" fmla="*/ 0 h 3733"/>
                <a:gd name="T4" fmla="*/ 0 w 3857"/>
                <a:gd name="T5" fmla="*/ 0 h 3733"/>
                <a:gd name="T6" fmla="*/ 0 w 3857"/>
                <a:gd name="T7" fmla="*/ 2367 h 3733"/>
                <a:gd name="T8" fmla="*/ 2361 w 3857"/>
                <a:gd name="T9" fmla="*/ 3730 h 3733"/>
                <a:gd name="T10" fmla="*/ 2366 w 3857"/>
                <a:gd name="T11" fmla="*/ 3733 h 3733"/>
                <a:gd name="T12" fmla="*/ 3857 w 3857"/>
                <a:gd name="T13" fmla="*/ 2873 h 3733"/>
                <a:gd name="T14" fmla="*/ 3857 w 3857"/>
                <a:gd name="T15" fmla="*/ 2849 h 3733"/>
                <a:gd name="T16" fmla="*/ 2366 w 3857"/>
                <a:gd name="T17" fmla="*/ 3709 h 3733"/>
                <a:gd name="T18" fmla="*/ 22 w 3857"/>
                <a:gd name="T19" fmla="*/ 2355 h 37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57" h="3733">
                  <a:moveTo>
                    <a:pt x="22" y="2355"/>
                  </a:moveTo>
                  <a:lnTo>
                    <a:pt x="22" y="0"/>
                  </a:lnTo>
                  <a:lnTo>
                    <a:pt x="0" y="0"/>
                  </a:lnTo>
                  <a:lnTo>
                    <a:pt x="0" y="2367"/>
                  </a:lnTo>
                  <a:lnTo>
                    <a:pt x="2361" y="3730"/>
                  </a:lnTo>
                  <a:lnTo>
                    <a:pt x="2366" y="3733"/>
                  </a:lnTo>
                  <a:lnTo>
                    <a:pt x="3857" y="2873"/>
                  </a:lnTo>
                  <a:lnTo>
                    <a:pt x="3857" y="2849"/>
                  </a:lnTo>
                  <a:lnTo>
                    <a:pt x="2366" y="3709"/>
                  </a:lnTo>
                  <a:lnTo>
                    <a:pt x="22" y="235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"/>
                <a:ea typeface="+mn-ea"/>
                <a:cs typeface="+mn-cs"/>
              </a:endParaRPr>
            </a:p>
          </p:txBody>
        </p:sp>
        <p:sp>
          <p:nvSpPr>
            <p:cNvPr id="304" name="Freeform 169"/>
            <p:cNvSpPr>
              <a:spLocks noEditPoints="1"/>
            </p:cNvSpPr>
            <p:nvPr/>
          </p:nvSpPr>
          <p:spPr bwMode="auto">
            <a:xfrm>
              <a:off x="13547" y="666"/>
              <a:ext cx="4731" cy="5460"/>
            </a:xfrm>
            <a:custGeom>
              <a:avLst/>
              <a:gdLst>
                <a:gd name="T0" fmla="*/ 2365 w 4731"/>
                <a:gd name="T1" fmla="*/ 5460 h 5460"/>
                <a:gd name="T2" fmla="*/ 2360 w 4731"/>
                <a:gd name="T3" fmla="*/ 5458 h 5460"/>
                <a:gd name="T4" fmla="*/ 0 w 4731"/>
                <a:gd name="T5" fmla="*/ 4094 h 5460"/>
                <a:gd name="T6" fmla="*/ 0 w 4731"/>
                <a:gd name="T7" fmla="*/ 1363 h 5460"/>
                <a:gd name="T8" fmla="*/ 4 w 4731"/>
                <a:gd name="T9" fmla="*/ 1361 h 5460"/>
                <a:gd name="T10" fmla="*/ 2365 w 4731"/>
                <a:gd name="T11" fmla="*/ 0 h 5460"/>
                <a:gd name="T12" fmla="*/ 2370 w 4731"/>
                <a:gd name="T13" fmla="*/ 2 h 5460"/>
                <a:gd name="T14" fmla="*/ 4731 w 4731"/>
                <a:gd name="T15" fmla="*/ 1363 h 5460"/>
                <a:gd name="T16" fmla="*/ 4731 w 4731"/>
                <a:gd name="T17" fmla="*/ 4094 h 5460"/>
                <a:gd name="T18" fmla="*/ 4726 w 4731"/>
                <a:gd name="T19" fmla="*/ 4097 h 5460"/>
                <a:gd name="T20" fmla="*/ 2365 w 4731"/>
                <a:gd name="T21" fmla="*/ 5460 h 5460"/>
                <a:gd name="T22" fmla="*/ 21 w 4731"/>
                <a:gd name="T23" fmla="*/ 4082 h 5460"/>
                <a:gd name="T24" fmla="*/ 2365 w 4731"/>
                <a:gd name="T25" fmla="*/ 5436 h 5460"/>
                <a:gd name="T26" fmla="*/ 4709 w 4731"/>
                <a:gd name="T27" fmla="*/ 4082 h 5460"/>
                <a:gd name="T28" fmla="*/ 4709 w 4731"/>
                <a:gd name="T29" fmla="*/ 1375 h 5460"/>
                <a:gd name="T30" fmla="*/ 2365 w 4731"/>
                <a:gd name="T31" fmla="*/ 23 h 5460"/>
                <a:gd name="T32" fmla="*/ 21 w 4731"/>
                <a:gd name="T33" fmla="*/ 1375 h 5460"/>
                <a:gd name="T34" fmla="*/ 21 w 4731"/>
                <a:gd name="T35" fmla="*/ 4082 h 54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731" h="5460">
                  <a:moveTo>
                    <a:pt x="2365" y="5460"/>
                  </a:moveTo>
                  <a:lnTo>
                    <a:pt x="2360" y="5458"/>
                  </a:lnTo>
                  <a:lnTo>
                    <a:pt x="0" y="4094"/>
                  </a:lnTo>
                  <a:lnTo>
                    <a:pt x="0" y="1363"/>
                  </a:lnTo>
                  <a:lnTo>
                    <a:pt x="4" y="1361"/>
                  </a:lnTo>
                  <a:lnTo>
                    <a:pt x="2365" y="0"/>
                  </a:lnTo>
                  <a:lnTo>
                    <a:pt x="2370" y="2"/>
                  </a:lnTo>
                  <a:lnTo>
                    <a:pt x="4731" y="1363"/>
                  </a:lnTo>
                  <a:lnTo>
                    <a:pt x="4731" y="4094"/>
                  </a:lnTo>
                  <a:lnTo>
                    <a:pt x="4726" y="4097"/>
                  </a:lnTo>
                  <a:lnTo>
                    <a:pt x="2365" y="5460"/>
                  </a:lnTo>
                  <a:close/>
                  <a:moveTo>
                    <a:pt x="21" y="4082"/>
                  </a:moveTo>
                  <a:lnTo>
                    <a:pt x="2365" y="5436"/>
                  </a:lnTo>
                  <a:lnTo>
                    <a:pt x="4709" y="4082"/>
                  </a:lnTo>
                  <a:lnTo>
                    <a:pt x="4709" y="1375"/>
                  </a:lnTo>
                  <a:lnTo>
                    <a:pt x="2365" y="23"/>
                  </a:lnTo>
                  <a:lnTo>
                    <a:pt x="21" y="1375"/>
                  </a:lnTo>
                  <a:lnTo>
                    <a:pt x="21" y="40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"/>
                <a:ea typeface="+mn-ea"/>
                <a:cs typeface="+mn-cs"/>
              </a:endParaRPr>
            </a:p>
          </p:txBody>
        </p:sp>
        <p:sp>
          <p:nvSpPr>
            <p:cNvPr id="305" name="Freeform 170"/>
            <p:cNvSpPr>
              <a:spLocks noEditPoints="1"/>
            </p:cNvSpPr>
            <p:nvPr/>
          </p:nvSpPr>
          <p:spPr bwMode="auto">
            <a:xfrm>
              <a:off x="8435" y="21867"/>
              <a:ext cx="4731" cy="5463"/>
            </a:xfrm>
            <a:custGeom>
              <a:avLst/>
              <a:gdLst>
                <a:gd name="T0" fmla="*/ 2370 w 4731"/>
                <a:gd name="T1" fmla="*/ 2 h 5463"/>
                <a:gd name="T2" fmla="*/ 2366 w 4731"/>
                <a:gd name="T3" fmla="*/ 0 h 5463"/>
                <a:gd name="T4" fmla="*/ 5 w 4731"/>
                <a:gd name="T5" fmla="*/ 1363 h 5463"/>
                <a:gd name="T6" fmla="*/ 0 w 4731"/>
                <a:gd name="T7" fmla="*/ 1365 h 5463"/>
                <a:gd name="T8" fmla="*/ 0 w 4731"/>
                <a:gd name="T9" fmla="*/ 4097 h 5463"/>
                <a:gd name="T10" fmla="*/ 2354 w 4731"/>
                <a:gd name="T11" fmla="*/ 5455 h 5463"/>
                <a:gd name="T12" fmla="*/ 2361 w 4731"/>
                <a:gd name="T13" fmla="*/ 5458 h 5463"/>
                <a:gd name="T14" fmla="*/ 2366 w 4731"/>
                <a:gd name="T15" fmla="*/ 5463 h 5463"/>
                <a:gd name="T16" fmla="*/ 2375 w 4731"/>
                <a:gd name="T17" fmla="*/ 5455 h 5463"/>
                <a:gd name="T18" fmla="*/ 2375 w 4731"/>
                <a:gd name="T19" fmla="*/ 5455 h 5463"/>
                <a:gd name="T20" fmla="*/ 4719 w 4731"/>
                <a:gd name="T21" fmla="*/ 4102 h 5463"/>
                <a:gd name="T22" fmla="*/ 4724 w 4731"/>
                <a:gd name="T23" fmla="*/ 4099 h 5463"/>
                <a:gd name="T24" fmla="*/ 4731 w 4731"/>
                <a:gd name="T25" fmla="*/ 4097 h 5463"/>
                <a:gd name="T26" fmla="*/ 4731 w 4731"/>
                <a:gd name="T27" fmla="*/ 1365 h 5463"/>
                <a:gd name="T28" fmla="*/ 2370 w 4731"/>
                <a:gd name="T29" fmla="*/ 2 h 5463"/>
                <a:gd name="T30" fmla="*/ 2366 w 4731"/>
                <a:gd name="T31" fmla="*/ 5439 h 5463"/>
                <a:gd name="T32" fmla="*/ 19 w 4731"/>
                <a:gd name="T33" fmla="*/ 4085 h 5463"/>
                <a:gd name="T34" fmla="*/ 19 w 4731"/>
                <a:gd name="T35" fmla="*/ 1377 h 5463"/>
                <a:gd name="T36" fmla="*/ 2366 w 4731"/>
                <a:gd name="T37" fmla="*/ 23 h 5463"/>
                <a:gd name="T38" fmla="*/ 4710 w 4731"/>
                <a:gd name="T39" fmla="*/ 1377 h 5463"/>
                <a:gd name="T40" fmla="*/ 4710 w 4731"/>
                <a:gd name="T41" fmla="*/ 4085 h 5463"/>
                <a:gd name="T42" fmla="*/ 2366 w 4731"/>
                <a:gd name="T43" fmla="*/ 5439 h 5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731" h="5463">
                  <a:moveTo>
                    <a:pt x="2370" y="2"/>
                  </a:moveTo>
                  <a:lnTo>
                    <a:pt x="2366" y="0"/>
                  </a:lnTo>
                  <a:lnTo>
                    <a:pt x="5" y="1363"/>
                  </a:lnTo>
                  <a:lnTo>
                    <a:pt x="0" y="1365"/>
                  </a:lnTo>
                  <a:lnTo>
                    <a:pt x="0" y="4097"/>
                  </a:lnTo>
                  <a:lnTo>
                    <a:pt x="2354" y="5455"/>
                  </a:lnTo>
                  <a:lnTo>
                    <a:pt x="2361" y="5458"/>
                  </a:lnTo>
                  <a:lnTo>
                    <a:pt x="2366" y="5463"/>
                  </a:lnTo>
                  <a:lnTo>
                    <a:pt x="2375" y="5455"/>
                  </a:lnTo>
                  <a:lnTo>
                    <a:pt x="2375" y="5455"/>
                  </a:lnTo>
                  <a:lnTo>
                    <a:pt x="4719" y="4102"/>
                  </a:lnTo>
                  <a:lnTo>
                    <a:pt x="4724" y="4099"/>
                  </a:lnTo>
                  <a:lnTo>
                    <a:pt x="4731" y="4097"/>
                  </a:lnTo>
                  <a:lnTo>
                    <a:pt x="4731" y="1365"/>
                  </a:lnTo>
                  <a:lnTo>
                    <a:pt x="2370" y="2"/>
                  </a:lnTo>
                  <a:close/>
                  <a:moveTo>
                    <a:pt x="2366" y="5439"/>
                  </a:moveTo>
                  <a:lnTo>
                    <a:pt x="19" y="4085"/>
                  </a:lnTo>
                  <a:lnTo>
                    <a:pt x="19" y="1377"/>
                  </a:lnTo>
                  <a:lnTo>
                    <a:pt x="2366" y="23"/>
                  </a:lnTo>
                  <a:lnTo>
                    <a:pt x="4710" y="1377"/>
                  </a:lnTo>
                  <a:lnTo>
                    <a:pt x="4710" y="4085"/>
                  </a:lnTo>
                  <a:lnTo>
                    <a:pt x="2366" y="543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"/>
                <a:ea typeface="+mn-ea"/>
                <a:cs typeface="+mn-cs"/>
              </a:endParaRPr>
            </a:p>
          </p:txBody>
        </p:sp>
        <p:sp>
          <p:nvSpPr>
            <p:cNvPr id="306" name="Freeform 171"/>
            <p:cNvSpPr>
              <a:spLocks/>
            </p:cNvSpPr>
            <p:nvPr/>
          </p:nvSpPr>
          <p:spPr bwMode="auto">
            <a:xfrm>
              <a:off x="17919" y="4503"/>
              <a:ext cx="68" cy="3686"/>
            </a:xfrm>
            <a:custGeom>
              <a:avLst/>
              <a:gdLst>
                <a:gd name="T0" fmla="*/ 68 w 68"/>
                <a:gd name="T1" fmla="*/ 0 h 3686"/>
                <a:gd name="T2" fmla="*/ 0 w 68"/>
                <a:gd name="T3" fmla="*/ 40 h 3686"/>
                <a:gd name="T4" fmla="*/ 0 w 68"/>
                <a:gd name="T5" fmla="*/ 3645 h 3686"/>
                <a:gd name="T6" fmla="*/ 68 w 68"/>
                <a:gd name="T7" fmla="*/ 3686 h 3686"/>
                <a:gd name="T8" fmla="*/ 68 w 68"/>
                <a:gd name="T9" fmla="*/ 0 h 36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8" h="3686">
                  <a:moveTo>
                    <a:pt x="68" y="0"/>
                  </a:moveTo>
                  <a:lnTo>
                    <a:pt x="0" y="40"/>
                  </a:lnTo>
                  <a:lnTo>
                    <a:pt x="0" y="3645"/>
                  </a:lnTo>
                  <a:lnTo>
                    <a:pt x="68" y="3686"/>
                  </a:lnTo>
                  <a:lnTo>
                    <a:pt x="6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"/>
                <a:ea typeface="+mn-ea"/>
                <a:cs typeface="+mn-cs"/>
              </a:endParaRPr>
            </a:p>
          </p:txBody>
        </p:sp>
        <p:sp>
          <p:nvSpPr>
            <p:cNvPr id="307" name="Freeform 172"/>
            <p:cNvSpPr>
              <a:spLocks noEditPoints="1"/>
            </p:cNvSpPr>
            <p:nvPr/>
          </p:nvSpPr>
          <p:spPr bwMode="auto">
            <a:xfrm>
              <a:off x="11779" y="13370"/>
              <a:ext cx="6208" cy="7211"/>
            </a:xfrm>
            <a:custGeom>
              <a:avLst/>
              <a:gdLst>
                <a:gd name="T0" fmla="*/ 6208 w 6208"/>
                <a:gd name="T1" fmla="*/ 1782 h 7211"/>
                <a:gd name="T2" fmla="*/ 3124 w 6208"/>
                <a:gd name="T3" fmla="*/ 0 h 7211"/>
                <a:gd name="T4" fmla="*/ 0 w 6208"/>
                <a:gd name="T5" fmla="*/ 1803 h 7211"/>
                <a:gd name="T6" fmla="*/ 0 w 6208"/>
                <a:gd name="T7" fmla="*/ 5409 h 7211"/>
                <a:gd name="T8" fmla="*/ 3124 w 6208"/>
                <a:gd name="T9" fmla="*/ 7211 h 7211"/>
                <a:gd name="T10" fmla="*/ 6208 w 6208"/>
                <a:gd name="T11" fmla="*/ 5430 h 7211"/>
                <a:gd name="T12" fmla="*/ 6208 w 6208"/>
                <a:gd name="T13" fmla="*/ 1782 h 7211"/>
                <a:gd name="T14" fmla="*/ 3124 w 6208"/>
                <a:gd name="T15" fmla="*/ 7089 h 7211"/>
                <a:gd name="T16" fmla="*/ 106 w 6208"/>
                <a:gd name="T17" fmla="*/ 5347 h 7211"/>
                <a:gd name="T18" fmla="*/ 106 w 6208"/>
                <a:gd name="T19" fmla="*/ 1864 h 7211"/>
                <a:gd name="T20" fmla="*/ 3124 w 6208"/>
                <a:gd name="T21" fmla="*/ 123 h 7211"/>
                <a:gd name="T22" fmla="*/ 6140 w 6208"/>
                <a:gd name="T23" fmla="*/ 1864 h 7211"/>
                <a:gd name="T24" fmla="*/ 6140 w 6208"/>
                <a:gd name="T25" fmla="*/ 5347 h 7211"/>
                <a:gd name="T26" fmla="*/ 3124 w 6208"/>
                <a:gd name="T27" fmla="*/ 7089 h 7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208" h="7211">
                  <a:moveTo>
                    <a:pt x="6208" y="1782"/>
                  </a:moveTo>
                  <a:lnTo>
                    <a:pt x="3124" y="0"/>
                  </a:lnTo>
                  <a:lnTo>
                    <a:pt x="0" y="1803"/>
                  </a:lnTo>
                  <a:lnTo>
                    <a:pt x="0" y="5409"/>
                  </a:lnTo>
                  <a:lnTo>
                    <a:pt x="3124" y="7211"/>
                  </a:lnTo>
                  <a:lnTo>
                    <a:pt x="6208" y="5430"/>
                  </a:lnTo>
                  <a:lnTo>
                    <a:pt x="6208" y="1782"/>
                  </a:lnTo>
                  <a:close/>
                  <a:moveTo>
                    <a:pt x="3124" y="7089"/>
                  </a:moveTo>
                  <a:lnTo>
                    <a:pt x="106" y="5347"/>
                  </a:lnTo>
                  <a:lnTo>
                    <a:pt x="106" y="1864"/>
                  </a:lnTo>
                  <a:lnTo>
                    <a:pt x="3124" y="123"/>
                  </a:lnTo>
                  <a:lnTo>
                    <a:pt x="6140" y="1864"/>
                  </a:lnTo>
                  <a:lnTo>
                    <a:pt x="6140" y="5347"/>
                  </a:lnTo>
                  <a:lnTo>
                    <a:pt x="3124" y="708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"/>
                <a:ea typeface="+mn-ea"/>
                <a:cs typeface="+mn-cs"/>
              </a:endParaRPr>
            </a:p>
          </p:txBody>
        </p:sp>
        <p:sp>
          <p:nvSpPr>
            <p:cNvPr id="308" name="Freeform 173"/>
            <p:cNvSpPr>
              <a:spLocks noEditPoints="1"/>
            </p:cNvSpPr>
            <p:nvPr/>
          </p:nvSpPr>
          <p:spPr bwMode="auto">
            <a:xfrm>
              <a:off x="9565" y="23648"/>
              <a:ext cx="5246" cy="6056"/>
            </a:xfrm>
            <a:custGeom>
              <a:avLst/>
              <a:gdLst>
                <a:gd name="T0" fmla="*/ 2623 w 5246"/>
                <a:gd name="T1" fmla="*/ 6056 h 6056"/>
                <a:gd name="T2" fmla="*/ 0 w 5246"/>
                <a:gd name="T3" fmla="*/ 4542 h 6056"/>
                <a:gd name="T4" fmla="*/ 0 w 5246"/>
                <a:gd name="T5" fmla="*/ 1512 h 6056"/>
                <a:gd name="T6" fmla="*/ 2623 w 5246"/>
                <a:gd name="T7" fmla="*/ 0 h 6056"/>
                <a:gd name="T8" fmla="*/ 5246 w 5246"/>
                <a:gd name="T9" fmla="*/ 1512 h 6056"/>
                <a:gd name="T10" fmla="*/ 5246 w 5246"/>
                <a:gd name="T11" fmla="*/ 4542 h 6056"/>
                <a:gd name="T12" fmla="*/ 2623 w 5246"/>
                <a:gd name="T13" fmla="*/ 6056 h 6056"/>
                <a:gd name="T14" fmla="*/ 90 w 5246"/>
                <a:gd name="T15" fmla="*/ 4490 h 6056"/>
                <a:gd name="T16" fmla="*/ 2623 w 5246"/>
                <a:gd name="T17" fmla="*/ 5952 h 6056"/>
                <a:gd name="T18" fmla="*/ 5156 w 5246"/>
                <a:gd name="T19" fmla="*/ 4490 h 6056"/>
                <a:gd name="T20" fmla="*/ 5156 w 5246"/>
                <a:gd name="T21" fmla="*/ 1564 h 6056"/>
                <a:gd name="T22" fmla="*/ 2623 w 5246"/>
                <a:gd name="T23" fmla="*/ 102 h 6056"/>
                <a:gd name="T24" fmla="*/ 90 w 5246"/>
                <a:gd name="T25" fmla="*/ 1564 h 6056"/>
                <a:gd name="T26" fmla="*/ 90 w 5246"/>
                <a:gd name="T27" fmla="*/ 4490 h 60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5246" h="6056">
                  <a:moveTo>
                    <a:pt x="2623" y="6056"/>
                  </a:moveTo>
                  <a:lnTo>
                    <a:pt x="0" y="4542"/>
                  </a:lnTo>
                  <a:lnTo>
                    <a:pt x="0" y="1512"/>
                  </a:lnTo>
                  <a:lnTo>
                    <a:pt x="2623" y="0"/>
                  </a:lnTo>
                  <a:lnTo>
                    <a:pt x="5246" y="1512"/>
                  </a:lnTo>
                  <a:lnTo>
                    <a:pt x="5246" y="4542"/>
                  </a:lnTo>
                  <a:lnTo>
                    <a:pt x="2623" y="6056"/>
                  </a:lnTo>
                  <a:close/>
                  <a:moveTo>
                    <a:pt x="90" y="4490"/>
                  </a:moveTo>
                  <a:lnTo>
                    <a:pt x="2623" y="5952"/>
                  </a:lnTo>
                  <a:lnTo>
                    <a:pt x="5156" y="4490"/>
                  </a:lnTo>
                  <a:lnTo>
                    <a:pt x="5156" y="1564"/>
                  </a:lnTo>
                  <a:lnTo>
                    <a:pt x="2623" y="102"/>
                  </a:lnTo>
                  <a:lnTo>
                    <a:pt x="90" y="1564"/>
                  </a:lnTo>
                  <a:lnTo>
                    <a:pt x="90" y="449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"/>
                <a:ea typeface="+mn-ea"/>
                <a:cs typeface="+mn-cs"/>
              </a:endParaRPr>
            </a:p>
          </p:txBody>
        </p:sp>
        <p:sp>
          <p:nvSpPr>
            <p:cNvPr id="309" name="Freeform 174"/>
            <p:cNvSpPr>
              <a:spLocks/>
            </p:cNvSpPr>
            <p:nvPr/>
          </p:nvSpPr>
          <p:spPr bwMode="auto">
            <a:xfrm>
              <a:off x="14849" y="18686"/>
              <a:ext cx="3138" cy="7212"/>
            </a:xfrm>
            <a:custGeom>
              <a:avLst/>
              <a:gdLst>
                <a:gd name="T0" fmla="*/ 3138 w 3138"/>
                <a:gd name="T1" fmla="*/ 7079 h 7212"/>
                <a:gd name="T2" fmla="*/ 3122 w 3138"/>
                <a:gd name="T3" fmla="*/ 7086 h 7212"/>
                <a:gd name="T4" fmla="*/ 106 w 3138"/>
                <a:gd name="T5" fmla="*/ 5347 h 7212"/>
                <a:gd name="T6" fmla="*/ 106 w 3138"/>
                <a:gd name="T7" fmla="*/ 1865 h 7212"/>
                <a:gd name="T8" fmla="*/ 3122 w 3138"/>
                <a:gd name="T9" fmla="*/ 123 h 7212"/>
                <a:gd name="T10" fmla="*/ 3138 w 3138"/>
                <a:gd name="T11" fmla="*/ 133 h 7212"/>
                <a:gd name="T12" fmla="*/ 3138 w 3138"/>
                <a:gd name="T13" fmla="*/ 10 h 7212"/>
                <a:gd name="T14" fmla="*/ 3122 w 3138"/>
                <a:gd name="T15" fmla="*/ 0 h 7212"/>
                <a:gd name="T16" fmla="*/ 0 w 3138"/>
                <a:gd name="T17" fmla="*/ 1803 h 7212"/>
                <a:gd name="T18" fmla="*/ 0 w 3138"/>
                <a:gd name="T19" fmla="*/ 5409 h 7212"/>
                <a:gd name="T20" fmla="*/ 3122 w 3138"/>
                <a:gd name="T21" fmla="*/ 7212 h 7212"/>
                <a:gd name="T22" fmla="*/ 3138 w 3138"/>
                <a:gd name="T23" fmla="*/ 7202 h 7212"/>
                <a:gd name="T24" fmla="*/ 3138 w 3138"/>
                <a:gd name="T25" fmla="*/ 7079 h 72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138" h="7212">
                  <a:moveTo>
                    <a:pt x="3138" y="7079"/>
                  </a:moveTo>
                  <a:lnTo>
                    <a:pt x="3122" y="7086"/>
                  </a:lnTo>
                  <a:lnTo>
                    <a:pt x="106" y="5347"/>
                  </a:lnTo>
                  <a:lnTo>
                    <a:pt x="106" y="1865"/>
                  </a:lnTo>
                  <a:lnTo>
                    <a:pt x="3122" y="123"/>
                  </a:lnTo>
                  <a:lnTo>
                    <a:pt x="3138" y="133"/>
                  </a:lnTo>
                  <a:lnTo>
                    <a:pt x="3138" y="10"/>
                  </a:lnTo>
                  <a:lnTo>
                    <a:pt x="3122" y="0"/>
                  </a:lnTo>
                  <a:lnTo>
                    <a:pt x="0" y="1803"/>
                  </a:lnTo>
                  <a:lnTo>
                    <a:pt x="0" y="5409"/>
                  </a:lnTo>
                  <a:lnTo>
                    <a:pt x="3122" y="7212"/>
                  </a:lnTo>
                  <a:lnTo>
                    <a:pt x="3138" y="7202"/>
                  </a:lnTo>
                  <a:lnTo>
                    <a:pt x="3138" y="707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"/>
                <a:ea typeface="+mn-ea"/>
                <a:cs typeface="+mn-cs"/>
              </a:endParaRPr>
            </a:p>
          </p:txBody>
        </p:sp>
        <p:sp>
          <p:nvSpPr>
            <p:cNvPr id="310" name="Oval 175"/>
            <p:cNvSpPr>
              <a:spLocks noChangeArrowheads="1"/>
            </p:cNvSpPr>
            <p:nvPr/>
          </p:nvSpPr>
          <p:spPr bwMode="auto">
            <a:xfrm>
              <a:off x="4489" y="2130"/>
              <a:ext cx="465" cy="4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"/>
                <a:ea typeface="+mn-ea"/>
                <a:cs typeface="+mn-cs"/>
              </a:endParaRPr>
            </a:p>
          </p:txBody>
        </p:sp>
        <p:sp>
          <p:nvSpPr>
            <p:cNvPr id="311" name="Oval 177"/>
            <p:cNvSpPr>
              <a:spLocks noChangeArrowheads="1"/>
            </p:cNvSpPr>
            <p:nvPr/>
          </p:nvSpPr>
          <p:spPr bwMode="auto">
            <a:xfrm>
              <a:off x="16368" y="3593"/>
              <a:ext cx="258" cy="25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"/>
                <a:ea typeface="+mn-ea"/>
                <a:cs typeface="+mn-cs"/>
              </a:endParaRPr>
            </a:p>
          </p:txBody>
        </p:sp>
        <p:sp>
          <p:nvSpPr>
            <p:cNvPr id="312" name="Oval 178"/>
            <p:cNvSpPr>
              <a:spLocks noChangeArrowheads="1"/>
            </p:cNvSpPr>
            <p:nvPr/>
          </p:nvSpPr>
          <p:spPr bwMode="auto">
            <a:xfrm>
              <a:off x="13842" y="2064"/>
              <a:ext cx="600" cy="59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"/>
                <a:ea typeface="+mn-ea"/>
                <a:cs typeface="+mn-cs"/>
              </a:endParaRPr>
            </a:p>
          </p:txBody>
        </p:sp>
        <p:sp>
          <p:nvSpPr>
            <p:cNvPr id="313" name="Oval 179"/>
            <p:cNvSpPr>
              <a:spLocks noChangeArrowheads="1"/>
            </p:cNvSpPr>
            <p:nvPr/>
          </p:nvSpPr>
          <p:spPr bwMode="auto">
            <a:xfrm>
              <a:off x="2170" y="3527"/>
              <a:ext cx="393" cy="392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"/>
                <a:ea typeface="+mn-ea"/>
                <a:cs typeface="+mn-cs"/>
              </a:endParaRPr>
            </a:p>
          </p:txBody>
        </p:sp>
        <p:sp>
          <p:nvSpPr>
            <p:cNvPr id="314" name="Oval 180"/>
            <p:cNvSpPr>
              <a:spLocks noChangeArrowheads="1"/>
            </p:cNvSpPr>
            <p:nvPr/>
          </p:nvSpPr>
          <p:spPr bwMode="auto">
            <a:xfrm>
              <a:off x="9274" y="2206"/>
              <a:ext cx="314" cy="314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"/>
                <a:ea typeface="+mn-ea"/>
                <a:cs typeface="+mn-cs"/>
              </a:endParaRPr>
            </a:p>
          </p:txBody>
        </p:sp>
        <p:sp>
          <p:nvSpPr>
            <p:cNvPr id="315" name="Oval 182"/>
            <p:cNvSpPr>
              <a:spLocks noChangeArrowheads="1"/>
            </p:cNvSpPr>
            <p:nvPr/>
          </p:nvSpPr>
          <p:spPr bwMode="auto">
            <a:xfrm>
              <a:off x="13833" y="7492"/>
              <a:ext cx="616" cy="619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"/>
                <a:ea typeface="+mn-ea"/>
                <a:cs typeface="+mn-cs"/>
              </a:endParaRPr>
            </a:p>
          </p:txBody>
        </p:sp>
        <p:sp>
          <p:nvSpPr>
            <p:cNvPr id="316" name="Oval 183"/>
            <p:cNvSpPr>
              <a:spLocks noChangeArrowheads="1"/>
            </p:cNvSpPr>
            <p:nvPr/>
          </p:nvSpPr>
          <p:spPr bwMode="auto">
            <a:xfrm>
              <a:off x="10605" y="21682"/>
              <a:ext cx="389" cy="39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"/>
                <a:ea typeface="+mn-ea"/>
                <a:cs typeface="+mn-cs"/>
              </a:endParaRPr>
            </a:p>
          </p:txBody>
        </p:sp>
        <p:sp>
          <p:nvSpPr>
            <p:cNvPr id="317" name="Oval 184"/>
            <p:cNvSpPr>
              <a:spLocks noChangeArrowheads="1"/>
            </p:cNvSpPr>
            <p:nvPr/>
          </p:nvSpPr>
          <p:spPr bwMode="auto">
            <a:xfrm>
              <a:off x="8244" y="23036"/>
              <a:ext cx="404" cy="404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"/>
                <a:ea typeface="+mn-ea"/>
                <a:cs typeface="+mn-cs"/>
              </a:endParaRPr>
            </a:p>
          </p:txBody>
        </p:sp>
        <p:sp>
          <p:nvSpPr>
            <p:cNvPr id="318" name="Oval 185"/>
            <p:cNvSpPr>
              <a:spLocks noChangeArrowheads="1"/>
            </p:cNvSpPr>
            <p:nvPr/>
          </p:nvSpPr>
          <p:spPr bwMode="auto">
            <a:xfrm>
              <a:off x="12932" y="23015"/>
              <a:ext cx="447" cy="44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"/>
                <a:ea typeface="+mn-ea"/>
                <a:cs typeface="+mn-cs"/>
              </a:endParaRPr>
            </a:p>
          </p:txBody>
        </p:sp>
        <p:sp>
          <p:nvSpPr>
            <p:cNvPr id="319" name="Oval 186"/>
            <p:cNvSpPr>
              <a:spLocks noChangeArrowheads="1"/>
            </p:cNvSpPr>
            <p:nvPr/>
          </p:nvSpPr>
          <p:spPr bwMode="auto">
            <a:xfrm>
              <a:off x="8218" y="25730"/>
              <a:ext cx="453" cy="454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"/>
                <a:ea typeface="+mn-ea"/>
                <a:cs typeface="+mn-cs"/>
              </a:endParaRPr>
            </a:p>
          </p:txBody>
        </p:sp>
        <p:sp>
          <p:nvSpPr>
            <p:cNvPr id="320" name="Oval 187"/>
            <p:cNvSpPr>
              <a:spLocks noChangeArrowheads="1"/>
            </p:cNvSpPr>
            <p:nvPr/>
          </p:nvSpPr>
          <p:spPr bwMode="auto">
            <a:xfrm>
              <a:off x="12920" y="25723"/>
              <a:ext cx="471" cy="47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"/>
                <a:ea typeface="+mn-ea"/>
                <a:cs typeface="+mn-cs"/>
              </a:endParaRPr>
            </a:p>
          </p:txBody>
        </p:sp>
      </p:grpSp>
      <p:sp>
        <p:nvSpPr>
          <p:cNvPr id="18" name="Right Triangle 17"/>
          <p:cNvSpPr/>
          <p:nvPr/>
        </p:nvSpPr>
        <p:spPr>
          <a:xfrm flipH="1">
            <a:off x="1967699" y="917752"/>
            <a:ext cx="170179" cy="231460"/>
          </a:xfrm>
          <a:prstGeom prst="rtTriangle">
            <a:avLst/>
          </a:prstGeom>
          <a:solidFill>
            <a:srgbClr val="E496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"/>
              <a:ea typeface="+mn-ea"/>
              <a:cs typeface="+mn-cs"/>
            </a:endParaRPr>
          </a:p>
        </p:txBody>
      </p:sp>
      <p:sp>
        <p:nvSpPr>
          <p:cNvPr id="27" name="Right Triangle 26"/>
          <p:cNvSpPr/>
          <p:nvPr/>
        </p:nvSpPr>
        <p:spPr>
          <a:xfrm flipH="1">
            <a:off x="3453375" y="917752"/>
            <a:ext cx="170179" cy="231460"/>
          </a:xfrm>
          <a:prstGeom prst="rtTriangle">
            <a:avLst/>
          </a:prstGeom>
          <a:solidFill>
            <a:srgbClr val="EF00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"/>
              <a:ea typeface="+mn-ea"/>
              <a:cs typeface="+mn-cs"/>
            </a:endParaRPr>
          </a:p>
        </p:txBody>
      </p:sp>
      <p:sp>
        <p:nvSpPr>
          <p:cNvPr id="33" name="Right Triangle 32"/>
          <p:cNvSpPr/>
          <p:nvPr/>
        </p:nvSpPr>
        <p:spPr>
          <a:xfrm flipH="1">
            <a:off x="4939051" y="917752"/>
            <a:ext cx="170179" cy="231460"/>
          </a:xfrm>
          <a:prstGeom prst="rtTriangle">
            <a:avLst/>
          </a:prstGeom>
          <a:solidFill>
            <a:srgbClr val="0264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"/>
              <a:ea typeface="+mn-ea"/>
              <a:cs typeface="+mn-cs"/>
            </a:endParaRPr>
          </a:p>
        </p:txBody>
      </p:sp>
      <p:sp>
        <p:nvSpPr>
          <p:cNvPr id="39" name="Right Triangle 38"/>
          <p:cNvSpPr/>
          <p:nvPr/>
        </p:nvSpPr>
        <p:spPr>
          <a:xfrm flipH="1">
            <a:off x="6424727" y="917752"/>
            <a:ext cx="170179" cy="231460"/>
          </a:xfrm>
          <a:prstGeom prst="rtTriangle">
            <a:avLst/>
          </a:prstGeom>
          <a:solidFill>
            <a:srgbClr val="564C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"/>
              <a:ea typeface="+mn-ea"/>
              <a:cs typeface="+mn-cs"/>
            </a:endParaRPr>
          </a:p>
        </p:txBody>
      </p:sp>
      <p:sp>
        <p:nvSpPr>
          <p:cNvPr id="46" name="Right Triangle 45"/>
          <p:cNvSpPr/>
          <p:nvPr/>
        </p:nvSpPr>
        <p:spPr>
          <a:xfrm flipH="1">
            <a:off x="1967699" y="2957976"/>
            <a:ext cx="170179" cy="231460"/>
          </a:xfrm>
          <a:prstGeom prst="rtTriangle">
            <a:avLst/>
          </a:prstGeom>
          <a:solidFill>
            <a:srgbClr val="1CA1B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"/>
              <a:ea typeface="+mn-ea"/>
              <a:cs typeface="+mn-cs"/>
            </a:endParaRPr>
          </a:p>
        </p:txBody>
      </p:sp>
      <p:sp>
        <p:nvSpPr>
          <p:cNvPr id="51" name="Right Triangle 50"/>
          <p:cNvSpPr/>
          <p:nvPr/>
        </p:nvSpPr>
        <p:spPr>
          <a:xfrm flipH="1">
            <a:off x="3453375" y="2957976"/>
            <a:ext cx="170179" cy="231460"/>
          </a:xfrm>
          <a:prstGeom prst="rtTriangle">
            <a:avLst/>
          </a:prstGeom>
          <a:solidFill>
            <a:srgbClr val="007A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"/>
              <a:ea typeface="+mn-ea"/>
              <a:cs typeface="+mn-cs"/>
            </a:endParaRPr>
          </a:p>
        </p:txBody>
      </p:sp>
      <p:sp>
        <p:nvSpPr>
          <p:cNvPr id="56" name="Right Triangle 55"/>
          <p:cNvSpPr/>
          <p:nvPr/>
        </p:nvSpPr>
        <p:spPr>
          <a:xfrm flipH="1">
            <a:off x="4939051" y="2957976"/>
            <a:ext cx="170179" cy="231460"/>
          </a:xfrm>
          <a:prstGeom prst="rtTriangle">
            <a:avLst/>
          </a:prstGeom>
          <a:solidFill>
            <a:srgbClr val="4F21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"/>
              <a:ea typeface="+mn-ea"/>
              <a:cs typeface="+mn-cs"/>
            </a:endParaRPr>
          </a:p>
        </p:txBody>
      </p:sp>
      <p:sp>
        <p:nvSpPr>
          <p:cNvPr id="61" name="Right Triangle 60"/>
          <p:cNvSpPr/>
          <p:nvPr/>
        </p:nvSpPr>
        <p:spPr>
          <a:xfrm flipH="1">
            <a:off x="6424727" y="2957976"/>
            <a:ext cx="170179" cy="231460"/>
          </a:xfrm>
          <a:prstGeom prst="rtTriangle">
            <a:avLst/>
          </a:prstGeom>
          <a:solidFill>
            <a:srgbClr val="CB53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"/>
              <a:ea typeface="+mn-ea"/>
              <a:cs typeface="+mn-cs"/>
            </a:endParaRPr>
          </a:p>
        </p:txBody>
      </p:sp>
      <p:sp>
        <p:nvSpPr>
          <p:cNvPr id="68" name="Right Triangle 67"/>
          <p:cNvSpPr/>
          <p:nvPr/>
        </p:nvSpPr>
        <p:spPr>
          <a:xfrm flipH="1">
            <a:off x="1967699" y="5000307"/>
            <a:ext cx="170179" cy="231460"/>
          </a:xfrm>
          <a:prstGeom prst="rtTriangle">
            <a:avLst/>
          </a:prstGeom>
          <a:solidFill>
            <a:srgbClr val="5A00D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"/>
              <a:ea typeface="+mn-ea"/>
              <a:cs typeface="+mn-cs"/>
            </a:endParaRPr>
          </a:p>
        </p:txBody>
      </p:sp>
      <p:sp>
        <p:nvSpPr>
          <p:cNvPr id="73" name="Right Triangle 72"/>
          <p:cNvSpPr/>
          <p:nvPr/>
        </p:nvSpPr>
        <p:spPr>
          <a:xfrm flipH="1">
            <a:off x="3453375" y="5000307"/>
            <a:ext cx="170179" cy="231460"/>
          </a:xfrm>
          <a:prstGeom prst="rtTriangle">
            <a:avLst/>
          </a:prstGeom>
          <a:solidFill>
            <a:srgbClr val="AE1A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"/>
              <a:ea typeface="+mn-ea"/>
              <a:cs typeface="+mn-cs"/>
            </a:endParaRPr>
          </a:p>
        </p:txBody>
      </p:sp>
      <p:sp>
        <p:nvSpPr>
          <p:cNvPr id="78" name="Right Triangle 77"/>
          <p:cNvSpPr/>
          <p:nvPr/>
        </p:nvSpPr>
        <p:spPr>
          <a:xfrm flipH="1">
            <a:off x="4939051" y="5000307"/>
            <a:ext cx="170179" cy="231460"/>
          </a:xfrm>
          <a:prstGeom prst="rtTriangle">
            <a:avLst/>
          </a:prstGeom>
          <a:solidFill>
            <a:srgbClr val="123D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"/>
              <a:ea typeface="+mn-ea"/>
              <a:cs typeface="+mn-cs"/>
            </a:endParaRPr>
          </a:p>
        </p:txBody>
      </p:sp>
      <p:sp>
        <p:nvSpPr>
          <p:cNvPr id="83" name="Right Triangle 82"/>
          <p:cNvSpPr/>
          <p:nvPr/>
        </p:nvSpPr>
        <p:spPr>
          <a:xfrm flipH="1">
            <a:off x="6424727" y="5000307"/>
            <a:ext cx="170179" cy="231460"/>
          </a:xfrm>
          <a:prstGeom prst="rtTriangle">
            <a:avLst/>
          </a:prstGeom>
          <a:solidFill>
            <a:srgbClr val="1CA1B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"/>
              <a:ea typeface="+mn-ea"/>
              <a:cs typeface="+mn-cs"/>
            </a:endParaRPr>
          </a:p>
        </p:txBody>
      </p:sp>
      <p:sp>
        <p:nvSpPr>
          <p:cNvPr id="13" name="Freeform 12"/>
          <p:cNvSpPr/>
          <p:nvPr/>
        </p:nvSpPr>
        <p:spPr>
          <a:xfrm>
            <a:off x="500982" y="786626"/>
            <a:ext cx="8760196" cy="5490464"/>
          </a:xfrm>
          <a:custGeom>
            <a:avLst/>
            <a:gdLst>
              <a:gd name="connsiteX0" fmla="*/ 680721 w 8484616"/>
              <a:gd name="connsiteY0" fmla="*/ 0 h 5317744"/>
              <a:gd name="connsiteX1" fmla="*/ 1245184 w 8484616"/>
              <a:gd name="connsiteY1" fmla="*/ 300123 h 5317744"/>
              <a:gd name="connsiteX2" fmla="*/ 1271436 w 8484616"/>
              <a:gd name="connsiteY2" fmla="*/ 348489 h 5317744"/>
              <a:gd name="connsiteX3" fmla="*/ 7163308 w 8484616"/>
              <a:gd name="connsiteY3" fmla="*/ 348489 h 5317744"/>
              <a:gd name="connsiteX4" fmla="*/ 7170928 w 8484616"/>
              <a:gd name="connsiteY4" fmla="*/ 348489 h 5317744"/>
              <a:gd name="connsiteX5" fmla="*/ 7170928 w 8484616"/>
              <a:gd name="connsiteY5" fmla="*/ 348873 h 5317744"/>
              <a:gd name="connsiteX6" fmla="*/ 7298404 w 8484616"/>
              <a:gd name="connsiteY6" fmla="*/ 355310 h 5317744"/>
              <a:gd name="connsiteX7" fmla="*/ 8484616 w 8484616"/>
              <a:gd name="connsiteY7" fmla="*/ 1669796 h 5317744"/>
              <a:gd name="connsiteX8" fmla="*/ 7298404 w 8484616"/>
              <a:gd name="connsiteY8" fmla="*/ 2984282 h 5317744"/>
              <a:gd name="connsiteX9" fmla="*/ 7170928 w 8484616"/>
              <a:gd name="connsiteY9" fmla="*/ 2990719 h 5317744"/>
              <a:gd name="connsiteX10" fmla="*/ 7170928 w 8484616"/>
              <a:gd name="connsiteY10" fmla="*/ 2991104 h 5317744"/>
              <a:gd name="connsiteX11" fmla="*/ 7163308 w 8484616"/>
              <a:gd name="connsiteY11" fmla="*/ 2991104 h 5317744"/>
              <a:gd name="connsiteX12" fmla="*/ 6986016 w 8484616"/>
              <a:gd name="connsiteY12" fmla="*/ 2991104 h 5317744"/>
              <a:gd name="connsiteX13" fmla="*/ 1498600 w 8484616"/>
              <a:gd name="connsiteY13" fmla="*/ 2991104 h 5317744"/>
              <a:gd name="connsiteX14" fmla="*/ 1313689 w 8484616"/>
              <a:gd name="connsiteY14" fmla="*/ 2991104 h 5317744"/>
              <a:gd name="connsiteX15" fmla="*/ 1313689 w 8484616"/>
              <a:gd name="connsiteY15" fmla="*/ 2988062 h 5317744"/>
              <a:gd name="connsiteX16" fmla="*/ 1188164 w 8484616"/>
              <a:gd name="connsiteY16" fmla="*/ 3000716 h 5317744"/>
              <a:gd name="connsiteX17" fmla="*/ 660655 w 8484616"/>
              <a:gd name="connsiteY17" fmla="*/ 3647948 h 5317744"/>
              <a:gd name="connsiteX18" fmla="*/ 1188164 w 8484616"/>
              <a:gd name="connsiteY18" fmla="*/ 4295180 h 5317744"/>
              <a:gd name="connsiteX19" fmla="*/ 1313688 w 8484616"/>
              <a:gd name="connsiteY19" fmla="*/ 4307834 h 5317744"/>
              <a:gd name="connsiteX20" fmla="*/ 1313688 w 8484616"/>
              <a:gd name="connsiteY20" fmla="*/ 4304792 h 5317744"/>
              <a:gd name="connsiteX21" fmla="*/ 7213181 w 8484616"/>
              <a:gd name="connsiteY21" fmla="*/ 4304792 h 5317744"/>
              <a:gd name="connsiteX22" fmla="*/ 7239432 w 8484616"/>
              <a:gd name="connsiteY22" fmla="*/ 4256427 h 5317744"/>
              <a:gd name="connsiteX23" fmla="*/ 7803896 w 8484616"/>
              <a:gd name="connsiteY23" fmla="*/ 3956304 h 5317744"/>
              <a:gd name="connsiteX24" fmla="*/ 8484616 w 8484616"/>
              <a:gd name="connsiteY24" fmla="*/ 4637024 h 5317744"/>
              <a:gd name="connsiteX25" fmla="*/ 7803896 w 8484616"/>
              <a:gd name="connsiteY25" fmla="*/ 5317744 h 5317744"/>
              <a:gd name="connsiteX26" fmla="*/ 7239432 w 8484616"/>
              <a:gd name="connsiteY26" fmla="*/ 5017621 h 5317744"/>
              <a:gd name="connsiteX27" fmla="*/ 7213181 w 8484616"/>
              <a:gd name="connsiteY27" fmla="*/ 4969256 h 5317744"/>
              <a:gd name="connsiteX28" fmla="*/ 1321308 w 8484616"/>
              <a:gd name="connsiteY28" fmla="*/ 4969256 h 5317744"/>
              <a:gd name="connsiteX29" fmla="*/ 1313688 w 8484616"/>
              <a:gd name="connsiteY29" fmla="*/ 4969256 h 5317744"/>
              <a:gd name="connsiteX30" fmla="*/ 1313688 w 8484616"/>
              <a:gd name="connsiteY30" fmla="*/ 4968871 h 5317744"/>
              <a:gd name="connsiteX31" fmla="*/ 1186212 w 8484616"/>
              <a:gd name="connsiteY31" fmla="*/ 4962434 h 5317744"/>
              <a:gd name="connsiteX32" fmla="*/ 0 w 8484616"/>
              <a:gd name="connsiteY32" fmla="*/ 3647948 h 5317744"/>
              <a:gd name="connsiteX33" fmla="*/ 1186212 w 8484616"/>
              <a:gd name="connsiteY33" fmla="*/ 2333462 h 5317744"/>
              <a:gd name="connsiteX34" fmla="*/ 1313689 w 8484616"/>
              <a:gd name="connsiteY34" fmla="*/ 2327025 h 5317744"/>
              <a:gd name="connsiteX35" fmla="*/ 1313689 w 8484616"/>
              <a:gd name="connsiteY35" fmla="*/ 2326640 h 5317744"/>
              <a:gd name="connsiteX36" fmla="*/ 1321308 w 8484616"/>
              <a:gd name="connsiteY36" fmla="*/ 2326640 h 5317744"/>
              <a:gd name="connsiteX37" fmla="*/ 1498600 w 8484616"/>
              <a:gd name="connsiteY37" fmla="*/ 2326640 h 5317744"/>
              <a:gd name="connsiteX38" fmla="*/ 6986016 w 8484616"/>
              <a:gd name="connsiteY38" fmla="*/ 2326640 h 5317744"/>
              <a:gd name="connsiteX39" fmla="*/ 7170928 w 8484616"/>
              <a:gd name="connsiteY39" fmla="*/ 2326640 h 5317744"/>
              <a:gd name="connsiteX40" fmla="*/ 7170928 w 8484616"/>
              <a:gd name="connsiteY40" fmla="*/ 2329682 h 5317744"/>
              <a:gd name="connsiteX41" fmla="*/ 7296453 w 8484616"/>
              <a:gd name="connsiteY41" fmla="*/ 2317028 h 5317744"/>
              <a:gd name="connsiteX42" fmla="*/ 7823962 w 8484616"/>
              <a:gd name="connsiteY42" fmla="*/ 1669796 h 5317744"/>
              <a:gd name="connsiteX43" fmla="*/ 7296453 w 8484616"/>
              <a:gd name="connsiteY43" fmla="*/ 1022564 h 5317744"/>
              <a:gd name="connsiteX44" fmla="*/ 7170928 w 8484616"/>
              <a:gd name="connsiteY44" fmla="*/ 1009911 h 5317744"/>
              <a:gd name="connsiteX45" fmla="*/ 7170928 w 8484616"/>
              <a:gd name="connsiteY45" fmla="*/ 1012952 h 5317744"/>
              <a:gd name="connsiteX46" fmla="*/ 1271436 w 8484616"/>
              <a:gd name="connsiteY46" fmla="*/ 1012952 h 5317744"/>
              <a:gd name="connsiteX47" fmla="*/ 1245184 w 8484616"/>
              <a:gd name="connsiteY47" fmla="*/ 1061317 h 5317744"/>
              <a:gd name="connsiteX48" fmla="*/ 680721 w 8484616"/>
              <a:gd name="connsiteY48" fmla="*/ 1361440 h 5317744"/>
              <a:gd name="connsiteX49" fmla="*/ 1 w 8484616"/>
              <a:gd name="connsiteY49" fmla="*/ 680720 h 5317744"/>
              <a:gd name="connsiteX50" fmla="*/ 680721 w 8484616"/>
              <a:gd name="connsiteY50" fmla="*/ 0 h 53177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</a:cxnLst>
            <a:rect l="l" t="t" r="r" b="b"/>
            <a:pathLst>
              <a:path w="8484616" h="5317744">
                <a:moveTo>
                  <a:pt x="680721" y="0"/>
                </a:moveTo>
                <a:cubicBezTo>
                  <a:pt x="915690" y="0"/>
                  <a:pt x="1122855" y="119051"/>
                  <a:pt x="1245184" y="300123"/>
                </a:cubicBezTo>
                <a:lnTo>
                  <a:pt x="1271436" y="348489"/>
                </a:lnTo>
                <a:lnTo>
                  <a:pt x="7163308" y="348489"/>
                </a:lnTo>
                <a:lnTo>
                  <a:pt x="7170928" y="348489"/>
                </a:lnTo>
                <a:lnTo>
                  <a:pt x="7170928" y="348873"/>
                </a:lnTo>
                <a:lnTo>
                  <a:pt x="7298404" y="355310"/>
                </a:lnTo>
                <a:cubicBezTo>
                  <a:pt x="7964681" y="422974"/>
                  <a:pt x="8484616" y="985667"/>
                  <a:pt x="8484616" y="1669796"/>
                </a:cubicBezTo>
                <a:cubicBezTo>
                  <a:pt x="8484616" y="2353926"/>
                  <a:pt x="7964681" y="2916618"/>
                  <a:pt x="7298404" y="2984282"/>
                </a:cubicBezTo>
                <a:lnTo>
                  <a:pt x="7170928" y="2990719"/>
                </a:lnTo>
                <a:lnTo>
                  <a:pt x="7170928" y="2991104"/>
                </a:lnTo>
                <a:lnTo>
                  <a:pt x="7163308" y="2991104"/>
                </a:lnTo>
                <a:lnTo>
                  <a:pt x="6986016" y="2991104"/>
                </a:lnTo>
                <a:lnTo>
                  <a:pt x="1498600" y="2991104"/>
                </a:lnTo>
                <a:lnTo>
                  <a:pt x="1313689" y="2991104"/>
                </a:lnTo>
                <a:lnTo>
                  <a:pt x="1313689" y="2988062"/>
                </a:lnTo>
                <a:lnTo>
                  <a:pt x="1188164" y="3000716"/>
                </a:lnTo>
                <a:cubicBezTo>
                  <a:pt x="887115" y="3062320"/>
                  <a:pt x="660655" y="3328688"/>
                  <a:pt x="660655" y="3647948"/>
                </a:cubicBezTo>
                <a:cubicBezTo>
                  <a:pt x="660655" y="3967209"/>
                  <a:pt x="887115" y="4233577"/>
                  <a:pt x="1188164" y="4295180"/>
                </a:cubicBezTo>
                <a:lnTo>
                  <a:pt x="1313688" y="4307834"/>
                </a:lnTo>
                <a:lnTo>
                  <a:pt x="1313688" y="4304792"/>
                </a:lnTo>
                <a:lnTo>
                  <a:pt x="7213181" y="4304792"/>
                </a:lnTo>
                <a:lnTo>
                  <a:pt x="7239432" y="4256427"/>
                </a:lnTo>
                <a:cubicBezTo>
                  <a:pt x="7361763" y="4075355"/>
                  <a:pt x="7568927" y="3956304"/>
                  <a:pt x="7803896" y="3956304"/>
                </a:cubicBezTo>
                <a:cubicBezTo>
                  <a:pt x="8179847" y="3956304"/>
                  <a:pt x="8484616" y="4261073"/>
                  <a:pt x="8484616" y="4637024"/>
                </a:cubicBezTo>
                <a:cubicBezTo>
                  <a:pt x="8484616" y="5012975"/>
                  <a:pt x="8179847" y="5317744"/>
                  <a:pt x="7803896" y="5317744"/>
                </a:cubicBezTo>
                <a:cubicBezTo>
                  <a:pt x="7568927" y="5317744"/>
                  <a:pt x="7361763" y="5198694"/>
                  <a:pt x="7239432" y="5017621"/>
                </a:cubicBezTo>
                <a:lnTo>
                  <a:pt x="7213181" y="4969256"/>
                </a:lnTo>
                <a:lnTo>
                  <a:pt x="1321308" y="4969256"/>
                </a:lnTo>
                <a:lnTo>
                  <a:pt x="1313688" y="4969256"/>
                </a:lnTo>
                <a:lnTo>
                  <a:pt x="1313688" y="4968871"/>
                </a:lnTo>
                <a:lnTo>
                  <a:pt x="1186212" y="4962434"/>
                </a:lnTo>
                <a:cubicBezTo>
                  <a:pt x="519935" y="4894770"/>
                  <a:pt x="0" y="4332078"/>
                  <a:pt x="0" y="3647948"/>
                </a:cubicBezTo>
                <a:cubicBezTo>
                  <a:pt x="0" y="2963819"/>
                  <a:pt x="519935" y="2401126"/>
                  <a:pt x="1186212" y="2333462"/>
                </a:cubicBezTo>
                <a:lnTo>
                  <a:pt x="1313689" y="2327025"/>
                </a:lnTo>
                <a:lnTo>
                  <a:pt x="1313689" y="2326640"/>
                </a:lnTo>
                <a:lnTo>
                  <a:pt x="1321308" y="2326640"/>
                </a:lnTo>
                <a:lnTo>
                  <a:pt x="1498600" y="2326640"/>
                </a:lnTo>
                <a:lnTo>
                  <a:pt x="6986016" y="2326640"/>
                </a:lnTo>
                <a:lnTo>
                  <a:pt x="7170928" y="2326640"/>
                </a:lnTo>
                <a:lnTo>
                  <a:pt x="7170928" y="2329682"/>
                </a:lnTo>
                <a:lnTo>
                  <a:pt x="7296453" y="2317028"/>
                </a:lnTo>
                <a:cubicBezTo>
                  <a:pt x="7597502" y="2255425"/>
                  <a:pt x="7823962" y="1989057"/>
                  <a:pt x="7823962" y="1669796"/>
                </a:cubicBezTo>
                <a:cubicBezTo>
                  <a:pt x="7823962" y="1350536"/>
                  <a:pt x="7597502" y="1084168"/>
                  <a:pt x="7296453" y="1022564"/>
                </a:cubicBezTo>
                <a:lnTo>
                  <a:pt x="7170928" y="1009911"/>
                </a:lnTo>
                <a:lnTo>
                  <a:pt x="7170928" y="1012952"/>
                </a:lnTo>
                <a:lnTo>
                  <a:pt x="1271436" y="1012952"/>
                </a:lnTo>
                <a:lnTo>
                  <a:pt x="1245184" y="1061317"/>
                </a:lnTo>
                <a:cubicBezTo>
                  <a:pt x="1122855" y="1242390"/>
                  <a:pt x="915690" y="1361440"/>
                  <a:pt x="680721" y="1361440"/>
                </a:cubicBezTo>
                <a:cubicBezTo>
                  <a:pt x="304769" y="1361440"/>
                  <a:pt x="1" y="1056671"/>
                  <a:pt x="1" y="680720"/>
                </a:cubicBezTo>
                <a:cubicBezTo>
                  <a:pt x="1" y="304769"/>
                  <a:pt x="304769" y="0"/>
                  <a:pt x="68072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"/>
              <a:ea typeface="+mn-ea"/>
              <a:cs typeface="+mn-cs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632107" y="917751"/>
            <a:ext cx="1143410" cy="1143410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  <a:effectLst>
            <a:innerShdw blurRad="114300">
              <a:prstClr val="black">
                <a:alpha val="7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11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"/>
                <a:ea typeface="+mn-ea"/>
                <a:cs typeface="+mn-cs"/>
              </a:rPr>
              <a:t>BİLİM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r-TR" sz="1100" b="1" dirty="0">
                <a:solidFill>
                  <a:prstClr val="white"/>
                </a:solidFill>
                <a:latin typeface="Roboto"/>
              </a:rPr>
              <a:t>İNSANLARI</a:t>
            </a:r>
            <a:endParaRPr kumimoji="0" lang="en-US" sz="11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"/>
              <a:ea typeface="+mn-ea"/>
              <a:cs typeface="+mn-cs"/>
            </a:endParaRPr>
          </a:p>
        </p:txBody>
      </p:sp>
      <p:sp>
        <p:nvSpPr>
          <p:cNvPr id="15" name="Oval 14"/>
          <p:cNvSpPr/>
          <p:nvPr/>
        </p:nvSpPr>
        <p:spPr>
          <a:xfrm>
            <a:off x="7986643" y="5002555"/>
            <a:ext cx="1143410" cy="1143410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  <a:effectLst>
            <a:innerShdw blurRad="114300">
              <a:prstClr val="black">
                <a:alpha val="7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11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"/>
                <a:ea typeface="+mn-ea"/>
                <a:cs typeface="+mn-cs"/>
              </a:rPr>
              <a:t>BİLİM İNSANLARI</a:t>
            </a:r>
            <a:endParaRPr kumimoji="0" lang="en-US" sz="11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"/>
              <a:ea typeface="+mn-ea"/>
              <a:cs typeface="+mn-cs"/>
            </a:endParaRPr>
          </a:p>
        </p:txBody>
      </p:sp>
      <p:sp>
        <p:nvSpPr>
          <p:cNvPr id="17" name="Round Same Side Corner Rectangle 16"/>
          <p:cNvSpPr/>
          <p:nvPr/>
        </p:nvSpPr>
        <p:spPr>
          <a:xfrm rot="10800000">
            <a:off x="2137880" y="918706"/>
            <a:ext cx="762000" cy="1143000"/>
          </a:xfrm>
          <a:prstGeom prst="round2SameRect">
            <a:avLst/>
          </a:prstGeom>
          <a:ln>
            <a:noFill/>
          </a:ln>
          <a:effectLst>
            <a:outerShdw blurRad="50800" dist="38100" dir="2700000" algn="t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"/>
              <a:ea typeface="+mn-ea"/>
              <a:cs typeface="+mn-cs"/>
            </a:endParaRPr>
          </a:p>
        </p:txBody>
      </p:sp>
      <p:sp>
        <p:nvSpPr>
          <p:cNvPr id="26" name="Round Same Side Corner Rectangle 25"/>
          <p:cNvSpPr/>
          <p:nvPr/>
        </p:nvSpPr>
        <p:spPr>
          <a:xfrm rot="10800000">
            <a:off x="3623556" y="918706"/>
            <a:ext cx="762000" cy="1143000"/>
          </a:xfrm>
          <a:prstGeom prst="round2SameRect">
            <a:avLst/>
          </a:prstGeom>
          <a:solidFill>
            <a:srgbClr val="FF3F5F"/>
          </a:solidFill>
          <a:ln>
            <a:noFill/>
          </a:ln>
          <a:effectLst>
            <a:outerShdw blurRad="50800" dist="38100" dir="2700000" algn="t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"/>
              <a:ea typeface="+mn-ea"/>
              <a:cs typeface="+mn-cs"/>
            </a:endParaRPr>
          </a:p>
        </p:txBody>
      </p:sp>
      <p:sp>
        <p:nvSpPr>
          <p:cNvPr id="32" name="Round Same Side Corner Rectangle 31"/>
          <p:cNvSpPr/>
          <p:nvPr/>
        </p:nvSpPr>
        <p:spPr>
          <a:xfrm rot="10800000">
            <a:off x="5109232" y="918706"/>
            <a:ext cx="762000" cy="1143000"/>
          </a:xfrm>
          <a:prstGeom prst="round2SameRect">
            <a:avLst/>
          </a:prstGeom>
          <a:solidFill>
            <a:srgbClr val="028599"/>
          </a:solidFill>
          <a:ln>
            <a:noFill/>
          </a:ln>
          <a:effectLst>
            <a:outerShdw blurRad="50800" dist="38100" dir="2700000" algn="t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"/>
              <a:ea typeface="+mn-ea"/>
              <a:cs typeface="+mn-cs"/>
            </a:endParaRPr>
          </a:p>
        </p:txBody>
      </p:sp>
      <p:sp>
        <p:nvSpPr>
          <p:cNvPr id="38" name="Round Same Side Corner Rectangle 37"/>
          <p:cNvSpPr/>
          <p:nvPr/>
        </p:nvSpPr>
        <p:spPr>
          <a:xfrm rot="10800000">
            <a:off x="6594908" y="918706"/>
            <a:ext cx="762000" cy="1143000"/>
          </a:xfrm>
          <a:prstGeom prst="round2SameRect">
            <a:avLst/>
          </a:prstGeom>
          <a:solidFill>
            <a:srgbClr val="73655D"/>
          </a:solidFill>
          <a:ln>
            <a:noFill/>
          </a:ln>
          <a:effectLst>
            <a:outerShdw blurRad="50800" dist="38100" dir="2700000" algn="t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"/>
              <a:ea typeface="+mn-ea"/>
              <a:cs typeface="+mn-cs"/>
            </a:endParaRPr>
          </a:p>
        </p:txBody>
      </p:sp>
      <p:sp>
        <p:nvSpPr>
          <p:cNvPr id="45" name="Round Same Side Corner Rectangle 44"/>
          <p:cNvSpPr/>
          <p:nvPr/>
        </p:nvSpPr>
        <p:spPr>
          <a:xfrm rot="10800000">
            <a:off x="2137880" y="2958930"/>
            <a:ext cx="762000" cy="1143000"/>
          </a:xfrm>
          <a:prstGeom prst="round2SameRect">
            <a:avLst/>
          </a:prstGeom>
          <a:solidFill>
            <a:srgbClr val="3BC7E2"/>
          </a:solidFill>
          <a:ln>
            <a:noFill/>
          </a:ln>
          <a:effectLst>
            <a:outerShdw blurRad="50800" dist="38100" dir="2700000" algn="t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"/>
              <a:ea typeface="+mn-ea"/>
              <a:cs typeface="+mn-cs"/>
            </a:endParaRPr>
          </a:p>
        </p:txBody>
      </p:sp>
      <p:sp>
        <p:nvSpPr>
          <p:cNvPr id="50" name="Round Same Side Corner Rectangle 49"/>
          <p:cNvSpPr/>
          <p:nvPr/>
        </p:nvSpPr>
        <p:spPr>
          <a:xfrm rot="10800000">
            <a:off x="3623556" y="2958930"/>
            <a:ext cx="762000" cy="1143000"/>
          </a:xfrm>
          <a:prstGeom prst="round2SameRect">
            <a:avLst/>
          </a:prstGeom>
          <a:solidFill>
            <a:srgbClr val="00B050"/>
          </a:solidFill>
          <a:ln>
            <a:noFill/>
          </a:ln>
          <a:effectLst>
            <a:outerShdw blurRad="50800" dist="38100" dir="2700000" algn="t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"/>
              <a:ea typeface="+mn-ea"/>
              <a:cs typeface="+mn-cs"/>
            </a:endParaRPr>
          </a:p>
        </p:txBody>
      </p:sp>
      <p:sp>
        <p:nvSpPr>
          <p:cNvPr id="55" name="Round Same Side Corner Rectangle 54"/>
          <p:cNvSpPr/>
          <p:nvPr/>
        </p:nvSpPr>
        <p:spPr>
          <a:xfrm rot="10800000">
            <a:off x="5109232" y="2958930"/>
            <a:ext cx="762000" cy="1143000"/>
          </a:xfrm>
          <a:prstGeom prst="round2SameRect">
            <a:avLst/>
          </a:prstGeom>
          <a:solidFill>
            <a:srgbClr val="7030A0"/>
          </a:solidFill>
          <a:ln>
            <a:noFill/>
          </a:ln>
          <a:effectLst>
            <a:outerShdw blurRad="50800" dist="38100" dir="2700000" algn="t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"/>
              <a:ea typeface="+mn-ea"/>
              <a:cs typeface="+mn-cs"/>
            </a:endParaRPr>
          </a:p>
        </p:txBody>
      </p:sp>
      <p:sp>
        <p:nvSpPr>
          <p:cNvPr id="60" name="Round Same Side Corner Rectangle 59"/>
          <p:cNvSpPr/>
          <p:nvPr/>
        </p:nvSpPr>
        <p:spPr>
          <a:xfrm rot="10800000">
            <a:off x="6594908" y="2958930"/>
            <a:ext cx="762000" cy="1143000"/>
          </a:xfrm>
          <a:prstGeom prst="round2SameRect">
            <a:avLst/>
          </a:prstGeom>
          <a:solidFill>
            <a:srgbClr val="FE6902"/>
          </a:solidFill>
          <a:ln>
            <a:noFill/>
          </a:ln>
          <a:effectLst>
            <a:outerShdw blurRad="50800" dist="38100" dir="2700000" algn="t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"/>
              <a:ea typeface="+mn-ea"/>
              <a:cs typeface="+mn-cs"/>
            </a:endParaRPr>
          </a:p>
        </p:txBody>
      </p:sp>
      <p:sp>
        <p:nvSpPr>
          <p:cNvPr id="67" name="Round Same Side Corner Rectangle 66"/>
          <p:cNvSpPr/>
          <p:nvPr/>
        </p:nvSpPr>
        <p:spPr>
          <a:xfrm rot="10800000">
            <a:off x="2137880" y="5001261"/>
            <a:ext cx="762000" cy="1143000"/>
          </a:xfrm>
          <a:prstGeom prst="round2SameRect">
            <a:avLst/>
          </a:prstGeom>
          <a:solidFill>
            <a:srgbClr val="9A4DFF"/>
          </a:solidFill>
          <a:ln>
            <a:noFill/>
          </a:ln>
          <a:effectLst>
            <a:outerShdw blurRad="50800" dist="38100" dir="2700000" algn="t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"/>
              <a:ea typeface="+mn-ea"/>
              <a:cs typeface="+mn-cs"/>
            </a:endParaRPr>
          </a:p>
        </p:txBody>
      </p:sp>
      <p:sp>
        <p:nvSpPr>
          <p:cNvPr id="72" name="Round Same Side Corner Rectangle 71"/>
          <p:cNvSpPr/>
          <p:nvPr/>
        </p:nvSpPr>
        <p:spPr>
          <a:xfrm rot="10800000">
            <a:off x="3623556" y="5001261"/>
            <a:ext cx="762000" cy="1143000"/>
          </a:xfrm>
          <a:prstGeom prst="round2SameRect">
            <a:avLst/>
          </a:prstGeom>
          <a:solidFill>
            <a:srgbClr val="E23F88"/>
          </a:solidFill>
          <a:ln>
            <a:noFill/>
          </a:ln>
          <a:effectLst>
            <a:outerShdw blurRad="50800" dist="38100" dir="2700000" algn="t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"/>
              <a:ea typeface="+mn-ea"/>
              <a:cs typeface="+mn-cs"/>
            </a:endParaRPr>
          </a:p>
        </p:txBody>
      </p:sp>
      <p:sp>
        <p:nvSpPr>
          <p:cNvPr id="77" name="Round Same Side Corner Rectangle 76"/>
          <p:cNvSpPr/>
          <p:nvPr/>
        </p:nvSpPr>
        <p:spPr>
          <a:xfrm rot="10800000">
            <a:off x="5109232" y="5001261"/>
            <a:ext cx="762000" cy="1143000"/>
          </a:xfrm>
          <a:prstGeom prst="round2SameRect">
            <a:avLst/>
          </a:prstGeom>
          <a:solidFill>
            <a:srgbClr val="1A5A60"/>
          </a:solidFill>
          <a:ln>
            <a:noFill/>
          </a:ln>
          <a:effectLst>
            <a:outerShdw blurRad="50800" dist="38100" dir="2700000" algn="t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"/>
              <a:ea typeface="+mn-ea"/>
              <a:cs typeface="+mn-cs"/>
            </a:endParaRPr>
          </a:p>
        </p:txBody>
      </p:sp>
      <p:sp>
        <p:nvSpPr>
          <p:cNvPr id="82" name="Round Same Side Corner Rectangle 81"/>
          <p:cNvSpPr/>
          <p:nvPr/>
        </p:nvSpPr>
        <p:spPr>
          <a:xfrm rot="10800000">
            <a:off x="6594908" y="5001261"/>
            <a:ext cx="762000" cy="1143000"/>
          </a:xfrm>
          <a:prstGeom prst="round2SameRect">
            <a:avLst/>
          </a:prstGeom>
          <a:solidFill>
            <a:srgbClr val="3BC7E2"/>
          </a:solidFill>
          <a:ln>
            <a:noFill/>
          </a:ln>
          <a:effectLst>
            <a:outerShdw blurRad="50800" dist="38100" dir="2700000" algn="t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"/>
              <a:ea typeface="+mn-ea"/>
              <a:cs typeface="+mn-cs"/>
            </a:endParaRPr>
          </a:p>
        </p:txBody>
      </p:sp>
      <p:sp>
        <p:nvSpPr>
          <p:cNvPr id="2" name="Metin kutusu 1">
            <a:extLst>
              <a:ext uri="{FF2B5EF4-FFF2-40B4-BE49-F238E27FC236}">
                <a16:creationId xmlns:a16="http://schemas.microsoft.com/office/drawing/2014/main" id="{19902D4D-EA5D-4EBA-A8E1-15A82FF691B9}"/>
              </a:ext>
            </a:extLst>
          </p:cNvPr>
          <p:cNvSpPr txBox="1"/>
          <p:nvPr/>
        </p:nvSpPr>
        <p:spPr>
          <a:xfrm>
            <a:off x="2288411" y="1014196"/>
            <a:ext cx="400110" cy="923330"/>
          </a:xfrm>
          <a:prstGeom prst="rect">
            <a:avLst/>
          </a:prstGeom>
          <a:noFill/>
        </p:spPr>
        <p:txBody>
          <a:bodyPr vert="vert" wrap="square" rtlCol="0">
            <a:spAutoFit/>
          </a:bodyPr>
          <a:lstStyle/>
          <a:p>
            <a:r>
              <a:rPr lang="tr-TR" sz="1400" dirty="0"/>
              <a:t>MERAKLI</a:t>
            </a:r>
          </a:p>
        </p:txBody>
      </p:sp>
      <p:sp>
        <p:nvSpPr>
          <p:cNvPr id="348" name="Metin kutusu 347">
            <a:extLst>
              <a:ext uri="{FF2B5EF4-FFF2-40B4-BE49-F238E27FC236}">
                <a16:creationId xmlns:a16="http://schemas.microsoft.com/office/drawing/2014/main" id="{E1292941-E6CA-492A-89E2-D823BE76ED7C}"/>
              </a:ext>
            </a:extLst>
          </p:cNvPr>
          <p:cNvSpPr txBox="1"/>
          <p:nvPr/>
        </p:nvSpPr>
        <p:spPr>
          <a:xfrm>
            <a:off x="3842260" y="996999"/>
            <a:ext cx="400110" cy="1102432"/>
          </a:xfrm>
          <a:prstGeom prst="rect">
            <a:avLst/>
          </a:prstGeom>
          <a:noFill/>
        </p:spPr>
        <p:txBody>
          <a:bodyPr vert="vert" wrap="square" rtlCol="0">
            <a:spAutoFit/>
          </a:bodyPr>
          <a:lstStyle/>
          <a:p>
            <a:r>
              <a:rPr lang="tr-TR" sz="1400" dirty="0"/>
              <a:t>GÖZLEMCİ</a:t>
            </a:r>
          </a:p>
        </p:txBody>
      </p:sp>
      <p:sp>
        <p:nvSpPr>
          <p:cNvPr id="349" name="Metin kutusu 348">
            <a:extLst>
              <a:ext uri="{FF2B5EF4-FFF2-40B4-BE49-F238E27FC236}">
                <a16:creationId xmlns:a16="http://schemas.microsoft.com/office/drawing/2014/main" id="{067E2DAC-B5AD-4A87-A409-FAA0BA8F9008}"/>
              </a:ext>
            </a:extLst>
          </p:cNvPr>
          <p:cNvSpPr txBox="1"/>
          <p:nvPr/>
        </p:nvSpPr>
        <p:spPr>
          <a:xfrm>
            <a:off x="5319034" y="946065"/>
            <a:ext cx="400110" cy="1102432"/>
          </a:xfrm>
          <a:prstGeom prst="rect">
            <a:avLst/>
          </a:prstGeom>
          <a:noFill/>
        </p:spPr>
        <p:txBody>
          <a:bodyPr vert="vert" wrap="square" rtlCol="0">
            <a:spAutoFit/>
          </a:bodyPr>
          <a:lstStyle/>
          <a:p>
            <a:r>
              <a:rPr lang="tr-TR" sz="1400" dirty="0"/>
              <a:t>GERÇEKÇİ</a:t>
            </a:r>
          </a:p>
        </p:txBody>
      </p:sp>
      <p:sp>
        <p:nvSpPr>
          <p:cNvPr id="350" name="Metin kutusu 349">
            <a:extLst>
              <a:ext uri="{FF2B5EF4-FFF2-40B4-BE49-F238E27FC236}">
                <a16:creationId xmlns:a16="http://schemas.microsoft.com/office/drawing/2014/main" id="{C2D1E103-7A0C-4427-BCA3-ED03F4DDCF3D}"/>
              </a:ext>
            </a:extLst>
          </p:cNvPr>
          <p:cNvSpPr txBox="1"/>
          <p:nvPr/>
        </p:nvSpPr>
        <p:spPr>
          <a:xfrm flipH="1">
            <a:off x="6788695" y="927795"/>
            <a:ext cx="369332" cy="1295890"/>
          </a:xfrm>
          <a:prstGeom prst="rect">
            <a:avLst/>
          </a:prstGeom>
          <a:noFill/>
        </p:spPr>
        <p:txBody>
          <a:bodyPr vert="vert" wrap="square" rtlCol="0">
            <a:spAutoFit/>
          </a:bodyPr>
          <a:lstStyle/>
          <a:p>
            <a:r>
              <a:rPr lang="tr-TR" sz="1200" dirty="0"/>
              <a:t>SORGULAYICI</a:t>
            </a:r>
          </a:p>
        </p:txBody>
      </p:sp>
      <p:sp>
        <p:nvSpPr>
          <p:cNvPr id="351" name="Metin kutusu 350">
            <a:extLst>
              <a:ext uri="{FF2B5EF4-FFF2-40B4-BE49-F238E27FC236}">
                <a16:creationId xmlns:a16="http://schemas.microsoft.com/office/drawing/2014/main" id="{F4856770-0C39-4296-92F2-F262B6F35FE7}"/>
              </a:ext>
            </a:extLst>
          </p:cNvPr>
          <p:cNvSpPr txBox="1"/>
          <p:nvPr/>
        </p:nvSpPr>
        <p:spPr>
          <a:xfrm>
            <a:off x="6776437" y="3054664"/>
            <a:ext cx="400110" cy="1102432"/>
          </a:xfrm>
          <a:prstGeom prst="rect">
            <a:avLst/>
          </a:prstGeom>
          <a:noFill/>
        </p:spPr>
        <p:txBody>
          <a:bodyPr vert="vert" wrap="square" rtlCol="0">
            <a:spAutoFit/>
          </a:bodyPr>
          <a:lstStyle/>
          <a:p>
            <a:r>
              <a:rPr lang="tr-TR" sz="1400" dirty="0"/>
              <a:t>TARAFSIZ</a:t>
            </a:r>
          </a:p>
        </p:txBody>
      </p:sp>
      <p:sp>
        <p:nvSpPr>
          <p:cNvPr id="352" name="Metin kutusu 351">
            <a:extLst>
              <a:ext uri="{FF2B5EF4-FFF2-40B4-BE49-F238E27FC236}">
                <a16:creationId xmlns:a16="http://schemas.microsoft.com/office/drawing/2014/main" id="{863A5990-F7E4-47DD-8856-6EFCBC79869D}"/>
              </a:ext>
            </a:extLst>
          </p:cNvPr>
          <p:cNvSpPr txBox="1"/>
          <p:nvPr/>
        </p:nvSpPr>
        <p:spPr>
          <a:xfrm>
            <a:off x="5328294" y="3009568"/>
            <a:ext cx="369332" cy="1186940"/>
          </a:xfrm>
          <a:prstGeom prst="rect">
            <a:avLst/>
          </a:prstGeom>
          <a:noFill/>
        </p:spPr>
        <p:txBody>
          <a:bodyPr vert="vert" wrap="square" rtlCol="0">
            <a:spAutoFit/>
          </a:bodyPr>
          <a:lstStyle/>
          <a:p>
            <a:r>
              <a:rPr lang="tr-TR" sz="1200" dirty="0"/>
              <a:t>MÜCADELECİ</a:t>
            </a:r>
          </a:p>
        </p:txBody>
      </p:sp>
      <p:sp>
        <p:nvSpPr>
          <p:cNvPr id="353" name="Metin kutusu 352">
            <a:extLst>
              <a:ext uri="{FF2B5EF4-FFF2-40B4-BE49-F238E27FC236}">
                <a16:creationId xmlns:a16="http://schemas.microsoft.com/office/drawing/2014/main" id="{E043887A-271C-4BA9-8713-56A63FC40D90}"/>
              </a:ext>
            </a:extLst>
          </p:cNvPr>
          <p:cNvSpPr txBox="1"/>
          <p:nvPr/>
        </p:nvSpPr>
        <p:spPr>
          <a:xfrm>
            <a:off x="3820901" y="2987424"/>
            <a:ext cx="369332" cy="1246586"/>
          </a:xfrm>
          <a:prstGeom prst="rect">
            <a:avLst/>
          </a:prstGeom>
          <a:noFill/>
        </p:spPr>
        <p:txBody>
          <a:bodyPr vert="vert" wrap="square" rtlCol="0">
            <a:spAutoFit/>
          </a:bodyPr>
          <a:lstStyle/>
          <a:p>
            <a:r>
              <a:rPr lang="tr-TR" sz="1200" dirty="0"/>
              <a:t>ARAŞTIRMACI</a:t>
            </a:r>
          </a:p>
        </p:txBody>
      </p:sp>
      <p:sp>
        <p:nvSpPr>
          <p:cNvPr id="354" name="Metin kutusu 353">
            <a:extLst>
              <a:ext uri="{FF2B5EF4-FFF2-40B4-BE49-F238E27FC236}">
                <a16:creationId xmlns:a16="http://schemas.microsoft.com/office/drawing/2014/main" id="{E1EB6C0A-597A-40C9-8001-E38E8218C8A9}"/>
              </a:ext>
            </a:extLst>
          </p:cNvPr>
          <p:cNvSpPr txBox="1"/>
          <p:nvPr/>
        </p:nvSpPr>
        <p:spPr>
          <a:xfrm>
            <a:off x="2281157" y="3111466"/>
            <a:ext cx="400110" cy="1102432"/>
          </a:xfrm>
          <a:prstGeom prst="rect">
            <a:avLst/>
          </a:prstGeom>
          <a:noFill/>
        </p:spPr>
        <p:txBody>
          <a:bodyPr vert="vert" wrap="square" rtlCol="0">
            <a:spAutoFit/>
          </a:bodyPr>
          <a:lstStyle/>
          <a:p>
            <a:r>
              <a:rPr lang="tr-TR" sz="1400" dirty="0"/>
              <a:t>KARARLI</a:t>
            </a:r>
          </a:p>
        </p:txBody>
      </p:sp>
      <p:sp>
        <p:nvSpPr>
          <p:cNvPr id="355" name="Metin kutusu 354">
            <a:extLst>
              <a:ext uri="{FF2B5EF4-FFF2-40B4-BE49-F238E27FC236}">
                <a16:creationId xmlns:a16="http://schemas.microsoft.com/office/drawing/2014/main" id="{A09296A6-7BB6-4063-B880-B3828A4B1812}"/>
              </a:ext>
            </a:extLst>
          </p:cNvPr>
          <p:cNvSpPr txBox="1"/>
          <p:nvPr/>
        </p:nvSpPr>
        <p:spPr>
          <a:xfrm>
            <a:off x="2293918" y="5188086"/>
            <a:ext cx="400110" cy="1102432"/>
          </a:xfrm>
          <a:prstGeom prst="rect">
            <a:avLst/>
          </a:prstGeom>
          <a:noFill/>
        </p:spPr>
        <p:txBody>
          <a:bodyPr vert="vert" wrap="square" rtlCol="0">
            <a:spAutoFit/>
          </a:bodyPr>
          <a:lstStyle/>
          <a:p>
            <a:r>
              <a:rPr lang="tr-TR" sz="1400" dirty="0"/>
              <a:t>SABIRLI</a:t>
            </a:r>
          </a:p>
        </p:txBody>
      </p:sp>
      <p:sp>
        <p:nvSpPr>
          <p:cNvPr id="356" name="Metin kutusu 355">
            <a:extLst>
              <a:ext uri="{FF2B5EF4-FFF2-40B4-BE49-F238E27FC236}">
                <a16:creationId xmlns:a16="http://schemas.microsoft.com/office/drawing/2014/main" id="{F33CE741-4917-4010-BA31-2A1459504BE7}"/>
              </a:ext>
            </a:extLst>
          </p:cNvPr>
          <p:cNvSpPr txBox="1"/>
          <p:nvPr/>
        </p:nvSpPr>
        <p:spPr>
          <a:xfrm>
            <a:off x="3717494" y="5002099"/>
            <a:ext cx="553998" cy="1102432"/>
          </a:xfrm>
          <a:prstGeom prst="rect">
            <a:avLst/>
          </a:prstGeom>
          <a:noFill/>
        </p:spPr>
        <p:txBody>
          <a:bodyPr vert="vert" wrap="square" rtlCol="0">
            <a:spAutoFit/>
          </a:bodyPr>
          <a:lstStyle/>
          <a:p>
            <a:pPr algn="ctr"/>
            <a:r>
              <a:rPr lang="tr-TR" sz="1200" dirty="0"/>
              <a:t>ELEŞTİRİYE</a:t>
            </a:r>
          </a:p>
          <a:p>
            <a:pPr algn="ctr"/>
            <a:r>
              <a:rPr lang="tr-TR" sz="1200" dirty="0"/>
              <a:t>AÇIK</a:t>
            </a:r>
          </a:p>
        </p:txBody>
      </p:sp>
      <p:sp>
        <p:nvSpPr>
          <p:cNvPr id="357" name="Metin kutusu 356">
            <a:extLst>
              <a:ext uri="{FF2B5EF4-FFF2-40B4-BE49-F238E27FC236}">
                <a16:creationId xmlns:a16="http://schemas.microsoft.com/office/drawing/2014/main" id="{B8CE80A9-A9D3-4542-8D2A-25205BB354B6}"/>
              </a:ext>
            </a:extLst>
          </p:cNvPr>
          <p:cNvSpPr txBox="1"/>
          <p:nvPr/>
        </p:nvSpPr>
        <p:spPr>
          <a:xfrm>
            <a:off x="5172386" y="5093774"/>
            <a:ext cx="615553" cy="1102432"/>
          </a:xfrm>
          <a:prstGeom prst="rect">
            <a:avLst/>
          </a:prstGeom>
          <a:noFill/>
        </p:spPr>
        <p:txBody>
          <a:bodyPr vert="vert" wrap="square" rtlCol="0">
            <a:spAutoFit/>
          </a:bodyPr>
          <a:lstStyle/>
          <a:p>
            <a:r>
              <a:rPr lang="tr-TR" sz="1400" dirty="0"/>
              <a:t>ZAMANI İYİ</a:t>
            </a:r>
          </a:p>
          <a:p>
            <a:r>
              <a:rPr lang="tr-TR" sz="1400" dirty="0"/>
              <a:t>KULLANAN</a:t>
            </a:r>
          </a:p>
        </p:txBody>
      </p:sp>
      <p:sp>
        <p:nvSpPr>
          <p:cNvPr id="358" name="Metin kutusu 357">
            <a:extLst>
              <a:ext uri="{FF2B5EF4-FFF2-40B4-BE49-F238E27FC236}">
                <a16:creationId xmlns:a16="http://schemas.microsoft.com/office/drawing/2014/main" id="{64BBB942-0737-4E0A-AF48-502CA373DE98}"/>
              </a:ext>
            </a:extLst>
          </p:cNvPr>
          <p:cNvSpPr txBox="1"/>
          <p:nvPr/>
        </p:nvSpPr>
        <p:spPr>
          <a:xfrm>
            <a:off x="6786619" y="5120329"/>
            <a:ext cx="400110" cy="1102432"/>
          </a:xfrm>
          <a:prstGeom prst="rect">
            <a:avLst/>
          </a:prstGeom>
          <a:noFill/>
        </p:spPr>
        <p:txBody>
          <a:bodyPr vert="vert" wrap="square" rtlCol="0">
            <a:spAutoFit/>
          </a:bodyPr>
          <a:lstStyle/>
          <a:p>
            <a:r>
              <a:rPr lang="tr-TR" sz="1400" dirty="0"/>
              <a:t>ÇALIŞKAN</a:t>
            </a:r>
          </a:p>
        </p:txBody>
      </p:sp>
      <p:pic>
        <p:nvPicPr>
          <p:cNvPr id="359" name="Resim 358">
            <a:extLst>
              <a:ext uri="{FF2B5EF4-FFF2-40B4-BE49-F238E27FC236}">
                <a16:creationId xmlns:a16="http://schemas.microsoft.com/office/drawing/2014/main" id="{04B3C05D-C73B-4C4A-8B2B-A61F1D1F5AD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05675" y="776940"/>
            <a:ext cx="2666354" cy="5771483"/>
          </a:xfrm>
          <a:prstGeom prst="rect">
            <a:avLst/>
          </a:prstGeom>
        </p:spPr>
      </p:pic>
      <p:pic>
        <p:nvPicPr>
          <p:cNvPr id="4" name="Resim 3">
            <a:extLst>
              <a:ext uri="{FF2B5EF4-FFF2-40B4-BE49-F238E27FC236}">
                <a16:creationId xmlns:a16="http://schemas.microsoft.com/office/drawing/2014/main" id="{6801ECAB-E2E8-4DC3-96C3-DFBB5DC5CFD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01992" y="68192"/>
            <a:ext cx="6639119" cy="1072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0203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5000"/>
                <a:lumOff val="95000"/>
              </a:schemeClr>
            </a:gs>
            <a:gs pos="74000">
              <a:schemeClr val="accent6">
                <a:lumMod val="45000"/>
                <a:lumOff val="55000"/>
              </a:schemeClr>
            </a:gs>
            <a:gs pos="83000">
              <a:schemeClr val="accent6">
                <a:lumMod val="45000"/>
                <a:lumOff val="55000"/>
              </a:schemeClr>
            </a:gs>
            <a:gs pos="100000">
              <a:schemeClr val="accent6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>
            <a:extLst>
              <a:ext uri="{FF2B5EF4-FFF2-40B4-BE49-F238E27FC236}">
                <a16:creationId xmlns:a16="http://schemas.microsoft.com/office/drawing/2014/main" id="{448D2993-A95B-479A-8DE5-55394B8EFC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9344" y="1687504"/>
            <a:ext cx="10693311" cy="4163929"/>
          </a:xfrm>
          <a:prstGeom prst="rect">
            <a:avLst/>
          </a:prstGeom>
        </p:spPr>
      </p:pic>
      <p:pic>
        <p:nvPicPr>
          <p:cNvPr id="5" name="Resim 4">
            <a:extLst>
              <a:ext uri="{FF2B5EF4-FFF2-40B4-BE49-F238E27FC236}">
                <a16:creationId xmlns:a16="http://schemas.microsoft.com/office/drawing/2014/main" id="{C991F3CD-A5F4-45F0-A185-92B39B647DC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1968" y="1297779"/>
            <a:ext cx="2315052" cy="506417"/>
          </a:xfrm>
          <a:prstGeom prst="rect">
            <a:avLst/>
          </a:prstGeom>
        </p:spPr>
      </p:pic>
      <p:pic>
        <p:nvPicPr>
          <p:cNvPr id="7" name="Resim 6">
            <a:extLst>
              <a:ext uri="{FF2B5EF4-FFF2-40B4-BE49-F238E27FC236}">
                <a16:creationId xmlns:a16="http://schemas.microsoft.com/office/drawing/2014/main" id="{D2D54DB6-E154-4BA6-9C6E-E491D6A5EFC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83343" y="1069361"/>
            <a:ext cx="3706689" cy="963251"/>
          </a:xfrm>
          <a:prstGeom prst="rect">
            <a:avLst/>
          </a:prstGeom>
        </p:spPr>
      </p:pic>
      <p:sp>
        <p:nvSpPr>
          <p:cNvPr id="8" name="Akış Çizelgesi: Bağlayıcı 7">
            <a:extLst>
              <a:ext uri="{FF2B5EF4-FFF2-40B4-BE49-F238E27FC236}">
                <a16:creationId xmlns:a16="http://schemas.microsoft.com/office/drawing/2014/main" id="{03FEF53E-9A01-4E59-92D8-CF49A9862F48}"/>
              </a:ext>
            </a:extLst>
          </p:cNvPr>
          <p:cNvSpPr/>
          <p:nvPr/>
        </p:nvSpPr>
        <p:spPr>
          <a:xfrm>
            <a:off x="943916" y="5194461"/>
            <a:ext cx="349730" cy="365760"/>
          </a:xfrm>
          <a:prstGeom prst="flowChartConnector">
            <a:avLst/>
          </a:prstGeom>
          <a:solidFill>
            <a:srgbClr val="70AD47"/>
          </a:solidFill>
          <a:ln w="12700" cap="flat" cmpd="sng" algn="ctr">
            <a:solidFill>
              <a:srgbClr val="70AD47">
                <a:shade val="50000"/>
              </a:srgbClr>
            </a:solidFill>
            <a:prstDash val="solid"/>
            <a:miter lim="800000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r-TR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124729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0"/>
                <a:lumOff val="100000"/>
              </a:schemeClr>
            </a:gs>
            <a:gs pos="35000">
              <a:schemeClr val="accent5">
                <a:lumMod val="0"/>
                <a:lumOff val="100000"/>
              </a:schemeClr>
            </a:gs>
            <a:gs pos="100000">
              <a:schemeClr val="accent5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Resim 13">
            <a:extLst>
              <a:ext uri="{FF2B5EF4-FFF2-40B4-BE49-F238E27FC236}">
                <a16:creationId xmlns:a16="http://schemas.microsoft.com/office/drawing/2014/main" id="{4E7D7730-4FE8-4E51-B793-6B5F3B1D143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2684" y="1376179"/>
            <a:ext cx="10534801" cy="5078408"/>
          </a:xfrm>
          <a:prstGeom prst="rect">
            <a:avLst/>
          </a:prstGeom>
        </p:spPr>
      </p:pic>
      <p:pic>
        <p:nvPicPr>
          <p:cNvPr id="16" name="Resim 15">
            <a:extLst>
              <a:ext uri="{FF2B5EF4-FFF2-40B4-BE49-F238E27FC236}">
                <a16:creationId xmlns:a16="http://schemas.microsoft.com/office/drawing/2014/main" id="{7C185F3F-5606-450C-ACD5-C550064D69F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80026" y="668053"/>
            <a:ext cx="3596952" cy="969348"/>
          </a:xfrm>
          <a:prstGeom prst="rect">
            <a:avLst/>
          </a:prstGeom>
        </p:spPr>
      </p:pic>
      <p:pic>
        <p:nvPicPr>
          <p:cNvPr id="17" name="Resim 16">
            <a:extLst>
              <a:ext uri="{FF2B5EF4-FFF2-40B4-BE49-F238E27FC236}">
                <a16:creationId xmlns:a16="http://schemas.microsoft.com/office/drawing/2014/main" id="{CA2083F3-D421-4018-948C-0A424FA4F368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8777" y="869762"/>
            <a:ext cx="2315052" cy="506417"/>
          </a:xfrm>
          <a:prstGeom prst="rect">
            <a:avLst/>
          </a:prstGeom>
        </p:spPr>
      </p:pic>
      <p:sp>
        <p:nvSpPr>
          <p:cNvPr id="18" name="Akış Çizelgesi: Bağlayıcı 17">
            <a:extLst>
              <a:ext uri="{FF2B5EF4-FFF2-40B4-BE49-F238E27FC236}">
                <a16:creationId xmlns:a16="http://schemas.microsoft.com/office/drawing/2014/main" id="{C7D9FAB3-B9F2-4A07-9C2E-BB70303BAD15}"/>
              </a:ext>
            </a:extLst>
          </p:cNvPr>
          <p:cNvSpPr/>
          <p:nvPr/>
        </p:nvSpPr>
        <p:spPr>
          <a:xfrm>
            <a:off x="682684" y="3246120"/>
            <a:ext cx="349730" cy="365760"/>
          </a:xfrm>
          <a:prstGeom prst="flowChartConnector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41679133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D83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Resim 10">
            <a:extLst>
              <a:ext uri="{FF2B5EF4-FFF2-40B4-BE49-F238E27FC236}">
                <a16:creationId xmlns:a16="http://schemas.microsoft.com/office/drawing/2014/main" id="{5165C951-DC6F-4BA3-ABD3-07342690E68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3908" y="947713"/>
            <a:ext cx="9864183" cy="496257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2" name="Resim 11">
            <a:extLst>
              <a:ext uri="{FF2B5EF4-FFF2-40B4-BE49-F238E27FC236}">
                <a16:creationId xmlns:a16="http://schemas.microsoft.com/office/drawing/2014/main" id="{B8B0EA39-F28F-4388-BC95-5CA0020479D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62294" y="3274141"/>
            <a:ext cx="638636" cy="64191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4" name="Resim 13">
            <a:extLst>
              <a:ext uri="{FF2B5EF4-FFF2-40B4-BE49-F238E27FC236}">
                <a16:creationId xmlns:a16="http://schemas.microsoft.com/office/drawing/2014/main" id="{86C62B7A-1C84-452E-AEB0-5A3577C4F3A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25388" y="2221294"/>
            <a:ext cx="2024338" cy="21056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29964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Resim 11">
            <a:extLst>
              <a:ext uri="{FF2B5EF4-FFF2-40B4-BE49-F238E27FC236}">
                <a16:creationId xmlns:a16="http://schemas.microsoft.com/office/drawing/2014/main" id="{3CE1AC23-6D38-4D73-B426-3DB5AE1731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05743" y="256288"/>
            <a:ext cx="3267739" cy="93276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3" name="Resim 12">
            <a:extLst>
              <a:ext uri="{FF2B5EF4-FFF2-40B4-BE49-F238E27FC236}">
                <a16:creationId xmlns:a16="http://schemas.microsoft.com/office/drawing/2014/main" id="{2E55D0B2-09C0-4ED3-8C03-332EF3FE4D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9639" y="1042175"/>
            <a:ext cx="8285182" cy="268856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4" name="Resim 13">
            <a:extLst>
              <a:ext uri="{FF2B5EF4-FFF2-40B4-BE49-F238E27FC236}">
                <a16:creationId xmlns:a16="http://schemas.microsoft.com/office/drawing/2014/main" id="{0B3A24D5-805B-4120-A552-9E6AE3B9D4D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93347" y="3626606"/>
            <a:ext cx="8254699" cy="297510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6" name="Resim 15">
            <a:extLst>
              <a:ext uri="{FF2B5EF4-FFF2-40B4-BE49-F238E27FC236}">
                <a16:creationId xmlns:a16="http://schemas.microsoft.com/office/drawing/2014/main" id="{4C2E2A20-D10E-4331-A1E2-E26CB631B44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93347" y="3773488"/>
            <a:ext cx="582206" cy="58220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17993395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5000"/>
                <a:lumOff val="95000"/>
              </a:schemeClr>
            </a:gs>
            <a:gs pos="74000">
              <a:schemeClr val="accent5">
                <a:lumMod val="45000"/>
                <a:lumOff val="55000"/>
              </a:schemeClr>
            </a:gs>
            <a:gs pos="83000">
              <a:schemeClr val="accent5">
                <a:lumMod val="45000"/>
                <a:lumOff val="55000"/>
              </a:schemeClr>
            </a:gs>
            <a:gs pos="100000">
              <a:schemeClr val="accent5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Diyagram 6">
            <a:extLst>
              <a:ext uri="{FF2B5EF4-FFF2-40B4-BE49-F238E27FC236}">
                <a16:creationId xmlns:a16="http://schemas.microsoft.com/office/drawing/2014/main" id="{32A0F2CD-4EDF-4B88-94EB-7BEFCD264C6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413240919"/>
              </p:ext>
            </p:extLst>
          </p:nvPr>
        </p:nvGraphicFramePr>
        <p:xfrm>
          <a:off x="1273904" y="3182828"/>
          <a:ext cx="9527457" cy="122903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1" name="Resim 10">
            <a:extLst>
              <a:ext uri="{FF2B5EF4-FFF2-40B4-BE49-F238E27FC236}">
                <a16:creationId xmlns:a16="http://schemas.microsoft.com/office/drawing/2014/main" id="{EC7C4DE1-3F99-43AC-A3BD-62F3619DB55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73904" y="494354"/>
            <a:ext cx="3267739" cy="93276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0" name="Resim 9">
            <a:extLst>
              <a:ext uri="{FF2B5EF4-FFF2-40B4-BE49-F238E27FC236}">
                <a16:creationId xmlns:a16="http://schemas.microsoft.com/office/drawing/2014/main" id="{D9AD7F00-5F2E-4009-B0F9-9240F43A304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162750" y="1063334"/>
            <a:ext cx="9638611" cy="226181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2" name="Resim 11">
            <a:extLst>
              <a:ext uri="{FF2B5EF4-FFF2-40B4-BE49-F238E27FC236}">
                <a16:creationId xmlns:a16="http://schemas.microsoft.com/office/drawing/2014/main" id="{36186D61-7566-4A85-8074-A492E6B8F44A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217618" y="3218471"/>
            <a:ext cx="9528874" cy="107908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3" name="Resim 12">
            <a:extLst>
              <a:ext uri="{FF2B5EF4-FFF2-40B4-BE49-F238E27FC236}">
                <a16:creationId xmlns:a16="http://schemas.microsoft.com/office/drawing/2014/main" id="{BB347D85-CEA8-49AF-B467-C273D6F53249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272487" y="4411861"/>
            <a:ext cx="9474005" cy="203624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2" name="Resim 1">
            <a:extLst>
              <a:ext uri="{FF2B5EF4-FFF2-40B4-BE49-F238E27FC236}">
                <a16:creationId xmlns:a16="http://schemas.microsoft.com/office/drawing/2014/main" id="{BBE6BA12-787C-47F9-B81A-818A04D4E8B2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941327" y="3845368"/>
            <a:ext cx="1404936" cy="2542252"/>
          </a:xfrm>
          <a:prstGeom prst="rect">
            <a:avLst/>
          </a:prstGeom>
        </p:spPr>
      </p:pic>
      <p:pic>
        <p:nvPicPr>
          <p:cNvPr id="8" name="Resim 7">
            <a:extLst>
              <a:ext uri="{FF2B5EF4-FFF2-40B4-BE49-F238E27FC236}">
                <a16:creationId xmlns:a16="http://schemas.microsoft.com/office/drawing/2014/main" id="{83D68A8F-F9B8-46A0-8629-DD3DCB1A8E9F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272487" y="5405560"/>
            <a:ext cx="445430" cy="44543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7805165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5">
                <a:lumMod val="0"/>
                <a:lumOff val="100000"/>
              </a:schemeClr>
            </a:gs>
            <a:gs pos="35000">
              <a:schemeClr val="accent5">
                <a:lumMod val="0"/>
                <a:lumOff val="100000"/>
              </a:schemeClr>
            </a:gs>
            <a:gs pos="100000">
              <a:schemeClr val="accent5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esim 4">
            <a:extLst>
              <a:ext uri="{FF2B5EF4-FFF2-40B4-BE49-F238E27FC236}">
                <a16:creationId xmlns:a16="http://schemas.microsoft.com/office/drawing/2014/main" id="{0B1D9409-A184-4026-92D6-D9F98F31A29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3400" y="262057"/>
            <a:ext cx="3069342" cy="1159973"/>
          </a:xfrm>
          <a:prstGeom prst="rect">
            <a:avLst/>
          </a:prstGeom>
        </p:spPr>
      </p:pic>
      <p:pic>
        <p:nvPicPr>
          <p:cNvPr id="6" name="Picture 46">
            <a:extLst>
              <a:ext uri="{FF2B5EF4-FFF2-40B4-BE49-F238E27FC236}">
                <a16:creationId xmlns:a16="http://schemas.microsoft.com/office/drawing/2014/main" id="{B4DA68CD-AFF5-444A-B116-00668FE7DF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5192" y="387697"/>
            <a:ext cx="629393" cy="6293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8">
            <a:extLst>
              <a:ext uri="{FF2B5EF4-FFF2-40B4-BE49-F238E27FC236}">
                <a16:creationId xmlns:a16="http://schemas.microsoft.com/office/drawing/2014/main" id="{20B1C904-091C-4AA3-A1FF-EDC1453F18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1588" y="389700"/>
            <a:ext cx="629393" cy="6293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Resim 8">
            <a:extLst>
              <a:ext uri="{FF2B5EF4-FFF2-40B4-BE49-F238E27FC236}">
                <a16:creationId xmlns:a16="http://schemas.microsoft.com/office/drawing/2014/main" id="{8911DB9B-975D-462E-9CEB-E31AF0CB753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3400" y="1063057"/>
            <a:ext cx="9845893" cy="5529551"/>
          </a:xfrm>
          <a:prstGeom prst="rect">
            <a:avLst/>
          </a:prstGeom>
        </p:spPr>
      </p:pic>
      <p:pic>
        <p:nvPicPr>
          <p:cNvPr id="10" name="Resim 9">
            <a:extLst>
              <a:ext uri="{FF2B5EF4-FFF2-40B4-BE49-F238E27FC236}">
                <a16:creationId xmlns:a16="http://schemas.microsoft.com/office/drawing/2014/main" id="{9F31F321-C5EE-4FC9-9831-07051B4F3CE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526066" y="1131842"/>
            <a:ext cx="753535" cy="771289"/>
          </a:xfrm>
          <a:prstGeom prst="rect">
            <a:avLst/>
          </a:prstGeom>
        </p:spPr>
      </p:pic>
      <p:pic>
        <p:nvPicPr>
          <p:cNvPr id="11" name="Resim 10">
            <a:extLst>
              <a:ext uri="{FF2B5EF4-FFF2-40B4-BE49-F238E27FC236}">
                <a16:creationId xmlns:a16="http://schemas.microsoft.com/office/drawing/2014/main" id="{D2E22031-6AB8-4679-A2A6-B1E4507706F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533535" y="1896845"/>
            <a:ext cx="785853" cy="804365"/>
          </a:xfrm>
          <a:prstGeom prst="rect">
            <a:avLst/>
          </a:prstGeom>
        </p:spPr>
      </p:pic>
      <p:pic>
        <p:nvPicPr>
          <p:cNvPr id="26" name="Resim 25">
            <a:extLst>
              <a:ext uri="{FF2B5EF4-FFF2-40B4-BE49-F238E27FC236}">
                <a16:creationId xmlns:a16="http://schemas.microsoft.com/office/drawing/2014/main" id="{D3F65119-1FB2-467C-9C71-B51CC59CA83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556126" y="2694924"/>
            <a:ext cx="753535" cy="771289"/>
          </a:xfrm>
          <a:prstGeom prst="rect">
            <a:avLst/>
          </a:prstGeom>
        </p:spPr>
      </p:pic>
      <p:pic>
        <p:nvPicPr>
          <p:cNvPr id="27" name="Resim 26">
            <a:extLst>
              <a:ext uri="{FF2B5EF4-FFF2-40B4-BE49-F238E27FC236}">
                <a16:creationId xmlns:a16="http://schemas.microsoft.com/office/drawing/2014/main" id="{5BA40698-3E0C-407A-8964-E03F8CF3250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563595" y="3459927"/>
            <a:ext cx="785853" cy="804365"/>
          </a:xfrm>
          <a:prstGeom prst="rect">
            <a:avLst/>
          </a:prstGeom>
        </p:spPr>
      </p:pic>
      <p:pic>
        <p:nvPicPr>
          <p:cNvPr id="28" name="Resim 27">
            <a:extLst>
              <a:ext uri="{FF2B5EF4-FFF2-40B4-BE49-F238E27FC236}">
                <a16:creationId xmlns:a16="http://schemas.microsoft.com/office/drawing/2014/main" id="{F9114EE7-E5EE-4399-ABEA-D0034AE1E75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556126" y="4258006"/>
            <a:ext cx="753535" cy="771289"/>
          </a:xfrm>
          <a:prstGeom prst="rect">
            <a:avLst/>
          </a:prstGeom>
        </p:spPr>
      </p:pic>
      <p:pic>
        <p:nvPicPr>
          <p:cNvPr id="29" name="Resim 28">
            <a:extLst>
              <a:ext uri="{FF2B5EF4-FFF2-40B4-BE49-F238E27FC236}">
                <a16:creationId xmlns:a16="http://schemas.microsoft.com/office/drawing/2014/main" id="{B478E40E-4D14-4749-BFE1-F85A20C2658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563595" y="5023009"/>
            <a:ext cx="785853" cy="804365"/>
          </a:xfrm>
          <a:prstGeom prst="rect">
            <a:avLst/>
          </a:prstGeom>
        </p:spPr>
      </p:pic>
      <p:pic>
        <p:nvPicPr>
          <p:cNvPr id="30" name="Resim 29">
            <a:extLst>
              <a:ext uri="{FF2B5EF4-FFF2-40B4-BE49-F238E27FC236}">
                <a16:creationId xmlns:a16="http://schemas.microsoft.com/office/drawing/2014/main" id="{133CC3E0-317D-48CB-8DD5-C7B723BAC58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579753" y="5788012"/>
            <a:ext cx="753535" cy="771289"/>
          </a:xfrm>
          <a:prstGeom prst="rect">
            <a:avLst/>
          </a:prstGeom>
        </p:spPr>
      </p:pic>
      <p:pic>
        <p:nvPicPr>
          <p:cNvPr id="31" name="Picture 46">
            <a:extLst>
              <a:ext uri="{FF2B5EF4-FFF2-40B4-BE49-F238E27FC236}">
                <a16:creationId xmlns:a16="http://schemas.microsoft.com/office/drawing/2014/main" id="{C9A370CE-B009-420E-95EB-E384CD56D4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9379" y="1295570"/>
            <a:ext cx="463439" cy="464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46">
            <a:extLst>
              <a:ext uri="{FF2B5EF4-FFF2-40B4-BE49-F238E27FC236}">
                <a16:creationId xmlns:a16="http://schemas.microsoft.com/office/drawing/2014/main" id="{25163B02-92FB-43D4-B43B-4D230238BF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24800" y="2864939"/>
            <a:ext cx="463439" cy="464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46">
            <a:extLst>
              <a:ext uri="{FF2B5EF4-FFF2-40B4-BE49-F238E27FC236}">
                <a16:creationId xmlns:a16="http://schemas.microsoft.com/office/drawing/2014/main" id="{033055E3-84D5-4C9C-977D-9BE2E594DB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01173" y="4444096"/>
            <a:ext cx="463439" cy="464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Resim 32">
            <a:extLst>
              <a:ext uri="{FF2B5EF4-FFF2-40B4-BE49-F238E27FC236}">
                <a16:creationId xmlns:a16="http://schemas.microsoft.com/office/drawing/2014/main" id="{68D00F41-0E92-46B3-9209-069C132BAC9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724799" y="5194568"/>
            <a:ext cx="466838" cy="461246"/>
          </a:xfrm>
          <a:prstGeom prst="rect">
            <a:avLst/>
          </a:prstGeom>
        </p:spPr>
      </p:pic>
      <p:pic>
        <p:nvPicPr>
          <p:cNvPr id="34" name="Resim 33">
            <a:extLst>
              <a:ext uri="{FF2B5EF4-FFF2-40B4-BE49-F238E27FC236}">
                <a16:creationId xmlns:a16="http://schemas.microsoft.com/office/drawing/2014/main" id="{B11BECA0-E008-4312-9132-7202BB5FE1C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724799" y="3646017"/>
            <a:ext cx="466838" cy="461246"/>
          </a:xfrm>
          <a:prstGeom prst="rect">
            <a:avLst/>
          </a:prstGeom>
        </p:spPr>
      </p:pic>
      <p:pic>
        <p:nvPicPr>
          <p:cNvPr id="35" name="Resim 34">
            <a:extLst>
              <a:ext uri="{FF2B5EF4-FFF2-40B4-BE49-F238E27FC236}">
                <a16:creationId xmlns:a16="http://schemas.microsoft.com/office/drawing/2014/main" id="{F8D6D82A-C89F-4639-BD45-FAC9624FFD6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693042" y="2077057"/>
            <a:ext cx="466838" cy="461246"/>
          </a:xfrm>
          <a:prstGeom prst="rect">
            <a:avLst/>
          </a:prstGeom>
        </p:spPr>
      </p:pic>
      <p:pic>
        <p:nvPicPr>
          <p:cNvPr id="20" name="Resim 19">
            <a:extLst>
              <a:ext uri="{FF2B5EF4-FFF2-40B4-BE49-F238E27FC236}">
                <a16:creationId xmlns:a16="http://schemas.microsoft.com/office/drawing/2014/main" id="{FD738016-70EF-45B9-A9F8-872F599B721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723099" y="5953285"/>
            <a:ext cx="466838" cy="461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63680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efault Theme">
  <a:themeElements>
    <a:clrScheme name="Theme 45">
      <a:dk1>
        <a:sysClr val="windowText" lastClr="000000"/>
      </a:dk1>
      <a:lt1>
        <a:sysClr val="window" lastClr="FFFFFF"/>
      </a:lt1>
      <a:dk2>
        <a:srgbClr val="000000"/>
      </a:dk2>
      <a:lt2>
        <a:srgbClr val="FFFFFF"/>
      </a:lt2>
      <a:accent1>
        <a:srgbClr val="FEB834"/>
      </a:accent1>
      <a:accent2>
        <a:srgbClr val="FF3F5F"/>
      </a:accent2>
      <a:accent3>
        <a:srgbClr val="028599"/>
      </a:accent3>
      <a:accent4>
        <a:srgbClr val="01B59C"/>
      </a:accent4>
      <a:accent5>
        <a:srgbClr val="73655D"/>
      </a:accent5>
      <a:accent6>
        <a:srgbClr val="3BC7E2"/>
      </a:accent6>
      <a:hlink>
        <a:srgbClr val="0066CC"/>
      </a:hlink>
      <a:folHlink>
        <a:srgbClr val="29B5E5"/>
      </a:folHlink>
    </a:clrScheme>
    <a:fontScheme name="Custom 25">
      <a:majorFont>
        <a:latin typeface="Roboto"/>
        <a:ea typeface=""/>
        <a:cs typeface=""/>
      </a:majorFont>
      <a:minorFont>
        <a:latin typeface="Robot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938</TotalTime>
  <Words>21</Words>
  <Application>Microsoft Office PowerPoint</Application>
  <PresentationFormat>Geniş ekran</PresentationFormat>
  <Paragraphs>19</Paragraphs>
  <Slides>22</Slides>
  <Notes>2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4</vt:i4>
      </vt:variant>
      <vt:variant>
        <vt:lpstr>Tema</vt:lpstr>
      </vt:variant>
      <vt:variant>
        <vt:i4>2</vt:i4>
      </vt:variant>
      <vt:variant>
        <vt:lpstr>Slayt Başlıkları</vt:lpstr>
      </vt:variant>
      <vt:variant>
        <vt:i4>22</vt:i4>
      </vt:variant>
    </vt:vector>
  </HeadingPairs>
  <TitlesOfParts>
    <vt:vector size="28" baseType="lpstr">
      <vt:lpstr>Arial</vt:lpstr>
      <vt:lpstr>Calibri</vt:lpstr>
      <vt:lpstr>Calibri Light</vt:lpstr>
      <vt:lpstr>Roboto</vt:lpstr>
      <vt:lpstr>Office Teması</vt:lpstr>
      <vt:lpstr>Default Theme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Sunusu</dc:title>
  <dc:creator>kazihiro kazihiro</dc:creator>
  <cp:lastModifiedBy>kazihiro kazihiro</cp:lastModifiedBy>
  <cp:revision>110</cp:revision>
  <dcterms:created xsi:type="dcterms:W3CDTF">2017-12-28T17:32:56Z</dcterms:created>
  <dcterms:modified xsi:type="dcterms:W3CDTF">2021-02-21T17:43:50Z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name="NXPowerLiteLastOptimized" pid="2">
    <vt:lpwstr>18117475</vt:lpwstr>
  </property>
  <property fmtid="{D5CDD505-2E9C-101B-9397-08002B2CF9AE}" name="NXPowerLiteSettings" pid="3">
    <vt:lpwstr>C700052003A000</vt:lpwstr>
  </property>
  <property fmtid="{D5CDD505-2E9C-101B-9397-08002B2CF9AE}" name="NXPowerLiteVersion" pid="4">
    <vt:lpwstr>D8.0.3</vt:lpwstr>
  </property>
</Properties>
</file>