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5" r:id="rId3"/>
    <p:sldId id="257" r:id="rId4"/>
    <p:sldId id="258" r:id="rId5"/>
    <p:sldId id="268" r:id="rId6"/>
    <p:sldId id="271" r:id="rId7"/>
    <p:sldId id="259" r:id="rId8"/>
    <p:sldId id="260" r:id="rId9"/>
    <p:sldId id="261" r:id="rId10"/>
    <p:sldId id="293" r:id="rId11"/>
    <p:sldId id="290" r:id="rId12"/>
    <p:sldId id="270" r:id="rId13"/>
    <p:sldId id="282" r:id="rId14"/>
    <p:sldId id="280" r:id="rId15"/>
    <p:sldId id="262" r:id="rId16"/>
    <p:sldId id="263" r:id="rId17"/>
    <p:sldId id="264" r:id="rId18"/>
    <p:sldId id="284" r:id="rId19"/>
    <p:sldId id="297" r:id="rId20"/>
    <p:sldId id="267" r:id="rId21"/>
    <p:sldId id="294" r:id="rId22"/>
    <p:sldId id="275" r:id="rId23"/>
    <p:sldId id="272" r:id="rId24"/>
    <p:sldId id="291" r:id="rId25"/>
    <p:sldId id="327" r:id="rId2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A5AE"/>
    <a:srgbClr val="0AAA75"/>
    <a:srgbClr val="F1B407"/>
    <a:srgbClr val="F19035"/>
    <a:srgbClr val="D13F3B"/>
    <a:srgbClr val="35677E"/>
    <a:srgbClr val="BBDD27"/>
    <a:srgbClr val="7CCCB7"/>
    <a:srgbClr val="7362CA"/>
    <a:srgbClr val="E34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1051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0331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93227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356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793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7172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483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8940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8249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1280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4196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26725-F245-4A53-95CA-FB7399EE0D60}" type="datetimeFigureOut">
              <a:rPr lang="tr-TR" smtClean="0"/>
              <a:t>29.03.2021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C12BE-3ABF-474F-87CE-7CDFC9CF2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054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10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hyperlink" Target="https://www.youtube.com/channel/UCvmbccp4GhRufkfIOWXmmhw/featured?disable_polymer=true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<Relationships xmlns="http://schemas.openxmlformats.org/package/2006/relationships"><Relationship Id="rId3" Target="../media/image24.png" Type="http://schemas.openxmlformats.org/officeDocument/2006/relationships/image"/><Relationship Id="rId2" Target="../media/image23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6.png" Type="http://schemas.openxmlformats.org/officeDocument/2006/relationships/image"/><Relationship Id="rId4" Target="../media/image25.jpe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7" Target="../media/image38.pn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png" Type="http://schemas.openxmlformats.org/officeDocument/2006/relationships/image"/><Relationship Id="rId5" Target="../media/image36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 ?><Relationships xmlns="http://schemas.openxmlformats.org/package/2006/relationships"><Relationship Id="rId3" Target="../media/image53.png" Type="http://schemas.openxmlformats.org/officeDocument/2006/relationships/image"/><Relationship Id="rId7" Target="../media/image57.png" Type="http://schemas.openxmlformats.org/officeDocument/2006/relationships/image"/><Relationship Id="rId2" Target="../media/image5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6.png" Type="http://schemas.openxmlformats.org/officeDocument/2006/relationships/image"/><Relationship Id="rId5" Target="../media/image55.jpeg" Type="http://schemas.openxmlformats.org/officeDocument/2006/relationships/image"/><Relationship Id="rId4" Target="../media/image54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59.png" Type="http://schemas.openxmlformats.org/officeDocument/2006/relationships/image"/><Relationship Id="rId2" Target="../media/image5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2.png" Type="http://schemas.openxmlformats.org/officeDocument/2006/relationships/image"/><Relationship Id="rId5" Target="../media/image61.jpeg" Type="http://schemas.openxmlformats.org/officeDocument/2006/relationships/image"/><Relationship Id="rId4" Target="../media/image60.jpe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8" Target="../media/image69.jpeg" Type="http://schemas.openxmlformats.org/officeDocument/2006/relationships/image"/><Relationship Id="rId3" Target="../media/image64.jpeg" Type="http://schemas.openxmlformats.org/officeDocument/2006/relationships/image"/><Relationship Id="rId7" Target="../media/image68.jpeg" Type="http://schemas.openxmlformats.org/officeDocument/2006/relationships/image"/><Relationship Id="rId2" Target="../media/image63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7.png" Type="http://schemas.openxmlformats.org/officeDocument/2006/relationships/image"/><Relationship Id="rId5" Target="../media/image66.jpeg" Type="http://schemas.openxmlformats.org/officeDocument/2006/relationships/image"/><Relationship Id="rId10" Target="../media/image71.png" Type="http://schemas.openxmlformats.org/officeDocument/2006/relationships/image"/><Relationship Id="rId4" Target="../media/image65.jpeg" Type="http://schemas.openxmlformats.org/officeDocument/2006/relationships/image"/><Relationship Id="rId9" Target="../media/image70.jpe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0.xml.rels><?xml version="1.0" encoding="UTF-8" standalone="yes" ?><Relationships xmlns="http://schemas.openxmlformats.org/package/2006/relationships"><Relationship Id="rId3" Target="../media/image81.png" Type="http://schemas.openxmlformats.org/officeDocument/2006/relationships/image"/><Relationship Id="rId2" Target="../media/image80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82.pn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5.xml.rels><?xml version="1.0" encoding="UTF-8" standalone="yes" ?><Relationships xmlns="http://schemas.openxmlformats.org/package/2006/relationships"><Relationship Id="rId3" Target="../media/image95.png" Type="http://schemas.openxmlformats.org/officeDocument/2006/relationships/image"/><Relationship Id="rId2" Target="../media/image94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96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49C2BFB7-0371-4A3D-9B8E-8B9F16AFE2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4754" y="136635"/>
            <a:ext cx="1369727" cy="1119346"/>
          </a:xfrm>
          <a:prstGeom prst="rect">
            <a:avLst/>
          </a:prstGeom>
        </p:spPr>
      </p:pic>
      <p:pic>
        <p:nvPicPr>
          <p:cNvPr id="17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A280C702-E87A-47D9-9DC6-AB5CA1DF7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hlinkClick r:id="rId6"/>
            <a:extLst>
              <a:ext uri="{FF2B5EF4-FFF2-40B4-BE49-F238E27FC236}">
                <a16:creationId xmlns:a16="http://schemas.microsoft.com/office/drawing/2014/main" id="{77AB78F0-F516-4C71-BAA7-B53E43DC2F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9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BD0EA468-9A7E-4C22-BAA0-4B6B8509B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656CF170-56EC-4FF2-A9D7-501F13BF9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B53EB60-C8B1-4523-A0D7-12E63C157A5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0F64E9B9-96D1-4ECB-9547-ABB4331C8C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63456" y="4418219"/>
            <a:ext cx="2523946" cy="172254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13C696F-60EA-4E3B-9F41-01070DF3DAB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36498" y="1392616"/>
            <a:ext cx="9248434" cy="344453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4" y="960397"/>
            <a:ext cx="4286742" cy="42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6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3C151395-982C-4C74-92A3-D12C1CE2C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8154" y="-88780"/>
            <a:ext cx="12683780" cy="6960387"/>
          </a:xfrm>
          <a:prstGeom prst="rect">
            <a:avLst/>
          </a:prstGeom>
        </p:spPr>
      </p:pic>
      <p:pic>
        <p:nvPicPr>
          <p:cNvPr id="8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26359CC8-3497-45F7-B81B-820A27E55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7685" y="6291687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hlinkClick r:id="rId5"/>
            <a:extLst>
              <a:ext uri="{FF2B5EF4-FFF2-40B4-BE49-F238E27FC236}">
                <a16:creationId xmlns:a16="http://schemas.microsoft.com/office/drawing/2014/main" id="{01E01F3D-59AD-4672-8F7A-E28E5558EF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7193" y="6246487"/>
            <a:ext cx="548688" cy="548688"/>
          </a:xfrm>
          <a:prstGeom prst="rect">
            <a:avLst/>
          </a:prstGeom>
        </p:spPr>
      </p:pic>
      <p:pic>
        <p:nvPicPr>
          <p:cNvPr id="10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CC771320-8762-4C3D-981D-5693B0AB6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304" y="6269428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3ED68CDB-987C-45F4-A2F8-9DC2499DE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733" y="6298633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61BEF8D-EE37-40A3-AC23-54F484E489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79984" y="6146574"/>
            <a:ext cx="1719221" cy="65232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0108906F-030A-4E38-A680-529099DC72C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96678" y="4691334"/>
            <a:ext cx="2288845" cy="156209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47FF09AD-822E-4366-894D-B276D68026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3044" y="630594"/>
            <a:ext cx="10839627" cy="546248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1FE6A0F-2245-43E7-880C-A19A46C4B7C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303" y="954904"/>
            <a:ext cx="4286742" cy="42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13202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11"/>
          <a:stretch/>
        </p:blipFill>
        <p:spPr>
          <a:xfrm>
            <a:off x="0" y="2840736"/>
            <a:ext cx="12192000" cy="4017265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605" y="0"/>
            <a:ext cx="6590117" cy="340744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380" y="2031933"/>
            <a:ext cx="1473654" cy="496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39069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928" y="985067"/>
            <a:ext cx="5789556" cy="490753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6615" y="985067"/>
            <a:ext cx="5244457" cy="5148326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1753" y="115737"/>
            <a:ext cx="6626926" cy="199356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3497" y="985067"/>
            <a:ext cx="2313293" cy="577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32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65" y="1722922"/>
            <a:ext cx="10691152" cy="4146595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663165" y="3279964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62B3FA5-3122-4A01-85EC-A569E0532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100" y="1250492"/>
            <a:ext cx="2420322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52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BF7E09"/>
            </a:gs>
            <a:gs pos="100000">
              <a:srgbClr val="F5B940">
                <a:alpha val="36000"/>
              </a:srgbClr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540" y="1556372"/>
            <a:ext cx="11205419" cy="4438273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512540" y="4685252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9EC9C5-5353-452C-8F2B-1F924F95B4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78" y="1083344"/>
            <a:ext cx="2420322" cy="56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620" y="55002"/>
            <a:ext cx="5880443" cy="404499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28" y="950976"/>
            <a:ext cx="4801400" cy="685800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292" y="4189423"/>
            <a:ext cx="4612530" cy="261357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DD2D587-944F-4B1E-A21A-8900895A44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183" y="445881"/>
            <a:ext cx="2422437" cy="626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0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BF7E09"/>
            </a:gs>
            <a:gs pos="100000">
              <a:srgbClr val="F5B940">
                <a:alpha val="36000"/>
              </a:srgbClr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769" y="2127248"/>
            <a:ext cx="5114987" cy="335309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0697" y="2127248"/>
            <a:ext cx="6108192" cy="4399469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800" y="3109254"/>
            <a:ext cx="2637198" cy="2272114"/>
          </a:xfrm>
          <a:prstGeom prst="rect">
            <a:avLst/>
          </a:prstGeom>
        </p:spPr>
      </p:pic>
      <p:pic>
        <p:nvPicPr>
          <p:cNvPr id="1026" name="Picture 2" descr="gib PNG ile ilgili gÃ¶rsel sonuc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092" y="375922"/>
            <a:ext cx="4221480" cy="160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673" y="187222"/>
            <a:ext cx="6051208" cy="1794254"/>
          </a:xfrm>
          <a:prstGeom prst="rect">
            <a:avLst/>
          </a:prstGeom>
        </p:spPr>
      </p:pic>
      <p:sp>
        <p:nvSpPr>
          <p:cNvPr id="17" name="Freeform 67">
            <a:extLst>
              <a:ext uri="{FF2B5EF4-FFF2-40B4-BE49-F238E27FC236}">
                <a16:creationId xmlns:a16="http://schemas.microsoft.com/office/drawing/2014/main" id="{B210723C-6282-451B-B771-8D7FC7401DAB}"/>
              </a:ext>
            </a:extLst>
          </p:cNvPr>
          <p:cNvSpPr/>
          <p:nvPr/>
        </p:nvSpPr>
        <p:spPr>
          <a:xfrm rot="1254849" flipV="1">
            <a:off x="8095046" y="2791570"/>
            <a:ext cx="164739" cy="186369"/>
          </a:xfrm>
          <a:custGeom>
            <a:avLst/>
            <a:gdLst>
              <a:gd name="connsiteX0" fmla="*/ 0 w 206467"/>
              <a:gd name="connsiteY0" fmla="*/ 0 h 177143"/>
              <a:gd name="connsiteX1" fmla="*/ 206467 w 206467"/>
              <a:gd name="connsiteY1" fmla="*/ 177143 h 177143"/>
              <a:gd name="connsiteX2" fmla="*/ 206467 w 206467"/>
              <a:gd name="connsiteY2" fmla="*/ 177143 h 177143"/>
              <a:gd name="connsiteX3" fmla="*/ 0 w 206467"/>
              <a:gd name="connsiteY3" fmla="*/ 0 h 177143"/>
              <a:gd name="connsiteX4" fmla="*/ 0 w 206467"/>
              <a:gd name="connsiteY4" fmla="*/ 0 h 177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467" h="177143">
                <a:moveTo>
                  <a:pt x="0" y="0"/>
                </a:moveTo>
                <a:lnTo>
                  <a:pt x="206467" y="177143"/>
                </a:lnTo>
                <a:lnTo>
                  <a:pt x="206467" y="17714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866CAF"/>
              </a:gs>
              <a:gs pos="100000">
                <a:srgbClr val="9B89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26804"/>
            <a:endParaRPr lang="en-US" sz="202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B2E9BDBB-F97E-4A25-882E-962D4173D2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7949" y="1700980"/>
            <a:ext cx="4304657" cy="608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43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2"/>
          <a:srcRect l="20427"/>
          <a:stretch/>
        </p:blipFill>
        <p:spPr>
          <a:xfrm>
            <a:off x="7956906" y="3429000"/>
            <a:ext cx="4052955" cy="28576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7895" y="536960"/>
            <a:ext cx="4032274" cy="26843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69" y="114867"/>
            <a:ext cx="6402767" cy="2112678"/>
          </a:xfrm>
          <a:prstGeom prst="rect">
            <a:avLst/>
          </a:prstGeom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831" y="2004783"/>
            <a:ext cx="5535265" cy="511869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7444" y="3640117"/>
            <a:ext cx="1924038" cy="180948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2D87AAC-5982-4A8A-BB71-32B221BC5F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4684" y="1152571"/>
            <a:ext cx="4676264" cy="576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49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016518A0-09BC-4061-852D-DD2C4F97E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792" y="1308846"/>
            <a:ext cx="10510415" cy="5066215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4FB6B3B-CDD2-4BEF-8D90-2A380DFB9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5127" y="373157"/>
            <a:ext cx="4426080" cy="128636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E2E77349-F9AB-4872-AA5E-75F3C1699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92" y="3559278"/>
            <a:ext cx="437761" cy="44000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94535F3-9E3E-4279-870C-FB95C35A407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672" y="780992"/>
            <a:ext cx="2147645" cy="47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427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629" y="224586"/>
            <a:ext cx="3346994" cy="1786283"/>
          </a:xfrm>
          <a:prstGeom prst="rect">
            <a:avLst/>
          </a:prstGeom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386" y="1350492"/>
            <a:ext cx="3596952" cy="2097206"/>
          </a:xfrm>
          <a:prstGeom prst="rect">
            <a:avLst/>
          </a:prstGeom>
        </p:spPr>
      </p:pic>
      <p:pic>
        <p:nvPicPr>
          <p:cNvPr id="34" name="Resim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303" y="3986551"/>
            <a:ext cx="3170195" cy="2688569"/>
          </a:xfrm>
          <a:prstGeom prst="rect">
            <a:avLst/>
          </a:prstGeom>
        </p:spPr>
      </p:pic>
      <p:pic>
        <p:nvPicPr>
          <p:cNvPr id="35" name="Resim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3710" y="3836964"/>
            <a:ext cx="3395766" cy="1786283"/>
          </a:xfrm>
          <a:prstGeom prst="rect">
            <a:avLst/>
          </a:prstGeom>
        </p:spPr>
      </p:pic>
      <p:pic>
        <p:nvPicPr>
          <p:cNvPr id="36" name="Resim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8663" y="1377927"/>
            <a:ext cx="3840813" cy="2042337"/>
          </a:xfrm>
          <a:prstGeom prst="rect">
            <a:avLst/>
          </a:prstGeom>
        </p:spPr>
      </p:pic>
      <p:pic>
        <p:nvPicPr>
          <p:cNvPr id="37" name="Resim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3088" y="1784772"/>
            <a:ext cx="2768075" cy="476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18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BF7E09"/>
            </a:gs>
            <a:gs pos="100000">
              <a:srgbClr val="F5B940">
                <a:alpha val="36000"/>
              </a:srgbClr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94" y="1750005"/>
            <a:ext cx="10449450" cy="435901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454" y="1400632"/>
            <a:ext cx="2147645" cy="470696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725827" y="4598625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6112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538" y="1911983"/>
            <a:ext cx="10778662" cy="3895682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598" y="1441287"/>
            <a:ext cx="2147645" cy="470696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713550" y="2820105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1415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21" y="1691788"/>
            <a:ext cx="10864014" cy="397493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181" y="1221092"/>
            <a:ext cx="2147645" cy="470696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908181" y="4977350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122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760" y="286395"/>
            <a:ext cx="7571888" cy="270076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733" y="243719"/>
            <a:ext cx="7827942" cy="278611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7738" y="3676798"/>
            <a:ext cx="4622233" cy="266128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6765" y="3676798"/>
            <a:ext cx="1477171" cy="273550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6107" y="1085089"/>
            <a:ext cx="4261741" cy="602894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3AAF138-AA7C-4D50-81BE-47BC578770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108" y="1212057"/>
            <a:ext cx="3083652" cy="632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4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160" y="286320"/>
            <a:ext cx="6361132" cy="437102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48512"/>
            <a:ext cx="2348723" cy="559566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4"/>
          <a:srcRect t="5067"/>
          <a:stretch/>
        </p:blipFill>
        <p:spPr>
          <a:xfrm>
            <a:off x="8098212" y="670560"/>
            <a:ext cx="3898716" cy="21805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8212" y="3198116"/>
            <a:ext cx="3898716" cy="21869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BD241C7-3C54-4E96-8929-8625D19F30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03860">
            <a:off x="1615160" y="4657344"/>
            <a:ext cx="6529382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66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75" y="497720"/>
            <a:ext cx="5998984" cy="380423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748" y="121920"/>
            <a:ext cx="3706068" cy="19628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/>
          <a:srcRect t="9885" b="6254"/>
          <a:stretch/>
        </p:blipFill>
        <p:spPr>
          <a:xfrm>
            <a:off x="8156748" y="2233384"/>
            <a:ext cx="3706068" cy="20824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/>
          <a:srcRect b="13491"/>
          <a:stretch/>
        </p:blipFill>
        <p:spPr>
          <a:xfrm>
            <a:off x="8156748" y="4497080"/>
            <a:ext cx="3706068" cy="20582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4407" y="185925"/>
            <a:ext cx="2455694" cy="667207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7"/>
          <a:srcRect t="11135"/>
          <a:stretch/>
        </p:blipFill>
        <p:spPr>
          <a:xfrm>
            <a:off x="8156748" y="2233384"/>
            <a:ext cx="3706068" cy="20685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8"/>
          <a:srcRect b="16553"/>
          <a:stretch/>
        </p:blipFill>
        <p:spPr>
          <a:xfrm>
            <a:off x="8156748" y="4503596"/>
            <a:ext cx="3706068" cy="20604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0" name="Picture 2" descr="Ä°lgili resim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05"/>
          <a:stretch/>
        </p:blipFill>
        <p:spPr bwMode="auto">
          <a:xfrm>
            <a:off x="8156748" y="121920"/>
            <a:ext cx="3706068" cy="195148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B9BA994-7402-4096-930F-725A5B1F65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17762" y="4091048"/>
            <a:ext cx="6572058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591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004" y="1344071"/>
            <a:ext cx="11034716" cy="492599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064" y="873375"/>
            <a:ext cx="2147645" cy="470696"/>
          </a:xfrm>
          <a:prstGeom prst="rect">
            <a:avLst/>
          </a:prstGeom>
        </p:spPr>
      </p:pic>
      <p:sp>
        <p:nvSpPr>
          <p:cNvPr id="12" name="Akış Çizelgesi: Bağlayıcı 11"/>
          <p:cNvSpPr/>
          <p:nvPr/>
        </p:nvSpPr>
        <p:spPr>
          <a:xfrm>
            <a:off x="394004" y="2608328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303588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" name="Bağlayıcı: Dirsek 82">
            <a:extLst>
              <a:ext uri="{FF2B5EF4-FFF2-40B4-BE49-F238E27FC236}">
                <a16:creationId xmlns:a16="http://schemas.microsoft.com/office/drawing/2014/main" id="{51BA2207-C136-45D0-B929-BC3DF03A7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1553620" y="3429000"/>
            <a:ext cx="1768960" cy="900157"/>
          </a:xfrm>
          <a:prstGeom prst="bentConnector2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6" name="Bağlayıcı: Dirsek 85">
            <a:extLst>
              <a:ext uri="{FF2B5EF4-FFF2-40B4-BE49-F238E27FC236}">
                <a16:creationId xmlns:a16="http://schemas.microsoft.com/office/drawing/2014/main" id="{BB6AD6A0-7B24-40F5-9FAC-3FF882BB6835}"/>
              </a:ext>
            </a:extLst>
          </p:cNvPr>
          <p:cNvCxnSpPr>
            <a:cxnSpLocks/>
          </p:cNvCxnSpPr>
          <p:nvPr/>
        </p:nvCxnSpPr>
        <p:spPr>
          <a:xfrm>
            <a:off x="8701813" y="3407336"/>
            <a:ext cx="1744218" cy="896387"/>
          </a:xfrm>
          <a:prstGeom prst="bentConnector2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2" name="Bağlayıcı: Dirsek 91">
            <a:extLst>
              <a:ext uri="{FF2B5EF4-FFF2-40B4-BE49-F238E27FC236}">
                <a16:creationId xmlns:a16="http://schemas.microsoft.com/office/drawing/2014/main" id="{962F77B7-B18B-42C4-9E73-0EB608C5A62D}"/>
              </a:ext>
            </a:extLst>
          </p:cNvPr>
          <p:cNvCxnSpPr>
            <a:cxnSpLocks/>
          </p:cNvCxnSpPr>
          <p:nvPr/>
        </p:nvCxnSpPr>
        <p:spPr>
          <a:xfrm>
            <a:off x="1567881" y="5350277"/>
            <a:ext cx="2154893" cy="752049"/>
          </a:xfrm>
          <a:prstGeom prst="bentConnector3">
            <a:avLst>
              <a:gd name="adj1" fmla="val 722"/>
            </a:avLst>
          </a:prstGeom>
          <a:ln>
            <a:prstDash val="dash"/>
            <a:headEnd type="oval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5" name="Bağlayıcı: Dirsek 94">
            <a:extLst>
              <a:ext uri="{FF2B5EF4-FFF2-40B4-BE49-F238E27FC236}">
                <a16:creationId xmlns:a16="http://schemas.microsoft.com/office/drawing/2014/main" id="{1F0BD0D0-1B35-4153-A35E-7B3314ED8946}"/>
              </a:ext>
            </a:extLst>
          </p:cNvPr>
          <p:cNvCxnSpPr>
            <a:cxnSpLocks/>
          </p:cNvCxnSpPr>
          <p:nvPr/>
        </p:nvCxnSpPr>
        <p:spPr>
          <a:xfrm rot="5400000">
            <a:off x="9151324" y="4886150"/>
            <a:ext cx="789548" cy="1608313"/>
          </a:xfrm>
          <a:prstGeom prst="bentConnector2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01" name="Resim 100">
            <a:extLst>
              <a:ext uri="{FF2B5EF4-FFF2-40B4-BE49-F238E27FC236}">
                <a16:creationId xmlns:a16="http://schemas.microsoft.com/office/drawing/2014/main" id="{DD789619-B744-4851-A91E-BB2D4A001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464" y="667414"/>
            <a:ext cx="2176461" cy="890093"/>
          </a:xfrm>
          <a:prstGeom prst="rect">
            <a:avLst/>
          </a:prstGeom>
        </p:spPr>
      </p:pic>
      <p:pic>
        <p:nvPicPr>
          <p:cNvPr id="102" name="Resim 101">
            <a:extLst>
              <a:ext uri="{FF2B5EF4-FFF2-40B4-BE49-F238E27FC236}">
                <a16:creationId xmlns:a16="http://schemas.microsoft.com/office/drawing/2014/main" id="{671202BE-C547-4C5F-B246-67BD9B217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4798" y="681023"/>
            <a:ext cx="2200847" cy="877900"/>
          </a:xfrm>
          <a:prstGeom prst="rect">
            <a:avLst/>
          </a:prstGeom>
        </p:spPr>
      </p:pic>
      <p:pic>
        <p:nvPicPr>
          <p:cNvPr id="103" name="Resim 102">
            <a:extLst>
              <a:ext uri="{FF2B5EF4-FFF2-40B4-BE49-F238E27FC236}">
                <a16:creationId xmlns:a16="http://schemas.microsoft.com/office/drawing/2014/main" id="{A0A8A99F-8DDF-4CA0-9F96-8A3C94FEA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876" y="1460716"/>
            <a:ext cx="5163760" cy="969348"/>
          </a:xfrm>
          <a:prstGeom prst="rect">
            <a:avLst/>
          </a:prstGeom>
        </p:spPr>
      </p:pic>
      <p:pic>
        <p:nvPicPr>
          <p:cNvPr id="104" name="Resim 103">
            <a:extLst>
              <a:ext uri="{FF2B5EF4-FFF2-40B4-BE49-F238E27FC236}">
                <a16:creationId xmlns:a16="http://schemas.microsoft.com/office/drawing/2014/main" id="{556246AF-9C56-48CA-BB13-0E302F9461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8488" y="3028985"/>
            <a:ext cx="5279594" cy="859611"/>
          </a:xfrm>
          <a:prstGeom prst="rect">
            <a:avLst/>
          </a:prstGeom>
        </p:spPr>
      </p:pic>
      <p:pic>
        <p:nvPicPr>
          <p:cNvPr id="106" name="Resim 105">
            <a:extLst>
              <a:ext uri="{FF2B5EF4-FFF2-40B4-BE49-F238E27FC236}">
                <a16:creationId xmlns:a16="http://schemas.microsoft.com/office/drawing/2014/main" id="{E7B3D5F0-1810-4C16-86A6-8ED02DFA48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225" y="4351854"/>
            <a:ext cx="10492125" cy="847417"/>
          </a:xfrm>
          <a:prstGeom prst="rect">
            <a:avLst/>
          </a:prstGeom>
        </p:spPr>
      </p:pic>
      <p:pic>
        <p:nvPicPr>
          <p:cNvPr id="107" name="Resim 106">
            <a:extLst>
              <a:ext uri="{FF2B5EF4-FFF2-40B4-BE49-F238E27FC236}">
                <a16:creationId xmlns:a16="http://schemas.microsoft.com/office/drawing/2014/main" id="{3B8F4C31-163E-427E-AAF4-7127B70CD2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4539" y="5600407"/>
            <a:ext cx="4901609" cy="969348"/>
          </a:xfrm>
          <a:prstGeom prst="rect">
            <a:avLst/>
          </a:prstGeom>
        </p:spPr>
      </p:pic>
      <p:pic>
        <p:nvPicPr>
          <p:cNvPr id="110" name="Resim 109">
            <a:extLst>
              <a:ext uri="{FF2B5EF4-FFF2-40B4-BE49-F238E27FC236}">
                <a16:creationId xmlns:a16="http://schemas.microsoft.com/office/drawing/2014/main" id="{4A70845F-B461-4850-94E9-92EA0F86FDBC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97812" y="2253226"/>
            <a:ext cx="438950" cy="816935"/>
          </a:xfrm>
          <a:prstGeom prst="rect">
            <a:avLst/>
          </a:prstGeom>
        </p:spPr>
      </p:pic>
      <p:pic>
        <p:nvPicPr>
          <p:cNvPr id="111" name="Resim 110">
            <a:extLst>
              <a:ext uri="{FF2B5EF4-FFF2-40B4-BE49-F238E27FC236}">
                <a16:creationId xmlns:a16="http://schemas.microsoft.com/office/drawing/2014/main" id="{7203C555-3060-4942-B9A8-992141853F69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26876" y="3855529"/>
            <a:ext cx="276537" cy="514667"/>
          </a:xfrm>
          <a:prstGeom prst="rect">
            <a:avLst/>
          </a:prstGeom>
        </p:spPr>
      </p:pic>
      <p:pic>
        <p:nvPicPr>
          <p:cNvPr id="112" name="Resim 111">
            <a:extLst>
              <a:ext uri="{FF2B5EF4-FFF2-40B4-BE49-F238E27FC236}">
                <a16:creationId xmlns:a16="http://schemas.microsoft.com/office/drawing/2014/main" id="{5B981818-818D-4D72-8DF2-BF490E90A99A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25276" y="3848967"/>
            <a:ext cx="276537" cy="514667"/>
          </a:xfrm>
          <a:prstGeom prst="rect">
            <a:avLst/>
          </a:prstGeom>
        </p:spPr>
      </p:pic>
      <p:pic>
        <p:nvPicPr>
          <p:cNvPr id="113" name="Resim 112">
            <a:extLst>
              <a:ext uri="{FF2B5EF4-FFF2-40B4-BE49-F238E27FC236}">
                <a16:creationId xmlns:a16="http://schemas.microsoft.com/office/drawing/2014/main" id="{8014F55F-A7D9-4D32-9DB8-A50DC3350155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26030" y="3855529"/>
            <a:ext cx="276537" cy="514667"/>
          </a:xfrm>
          <a:prstGeom prst="rect">
            <a:avLst/>
          </a:prstGeom>
        </p:spPr>
      </p:pic>
      <p:pic>
        <p:nvPicPr>
          <p:cNvPr id="114" name="Resim 113">
            <a:extLst>
              <a:ext uri="{FF2B5EF4-FFF2-40B4-BE49-F238E27FC236}">
                <a16:creationId xmlns:a16="http://schemas.microsoft.com/office/drawing/2014/main" id="{8E75E2D4-CA5B-4EEE-8AF8-DE4BD73CAFF3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73125" y="3848967"/>
            <a:ext cx="276537" cy="514667"/>
          </a:xfrm>
          <a:prstGeom prst="rect">
            <a:avLst/>
          </a:prstGeom>
        </p:spPr>
      </p:pic>
      <p:pic>
        <p:nvPicPr>
          <p:cNvPr id="115" name="Resim 114">
            <a:extLst>
              <a:ext uri="{FF2B5EF4-FFF2-40B4-BE49-F238E27FC236}">
                <a16:creationId xmlns:a16="http://schemas.microsoft.com/office/drawing/2014/main" id="{16D94DCA-F5E5-4A3D-BAF0-B0959DAFD037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04539" y="5147862"/>
            <a:ext cx="276537" cy="514667"/>
          </a:xfrm>
          <a:prstGeom prst="rect">
            <a:avLst/>
          </a:prstGeom>
        </p:spPr>
      </p:pic>
      <p:pic>
        <p:nvPicPr>
          <p:cNvPr id="116" name="Resim 115">
            <a:extLst>
              <a:ext uri="{FF2B5EF4-FFF2-40B4-BE49-F238E27FC236}">
                <a16:creationId xmlns:a16="http://schemas.microsoft.com/office/drawing/2014/main" id="{12FD080B-E94A-446F-8F78-772BFDD0D59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28910" y="5153530"/>
            <a:ext cx="276537" cy="514667"/>
          </a:xfrm>
          <a:prstGeom prst="rect">
            <a:avLst/>
          </a:prstGeom>
        </p:spPr>
      </p:pic>
      <p:pic>
        <p:nvPicPr>
          <p:cNvPr id="117" name="Resim 116">
            <a:extLst>
              <a:ext uri="{FF2B5EF4-FFF2-40B4-BE49-F238E27FC236}">
                <a16:creationId xmlns:a16="http://schemas.microsoft.com/office/drawing/2014/main" id="{4E9B5C8E-1890-4A65-BE35-35A0C5BE4F3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56088" y="5164324"/>
            <a:ext cx="276537" cy="514667"/>
          </a:xfrm>
          <a:prstGeom prst="rect">
            <a:avLst/>
          </a:prstGeom>
        </p:spPr>
      </p:pic>
      <p:pic>
        <p:nvPicPr>
          <p:cNvPr id="118" name="Resim 117">
            <a:extLst>
              <a:ext uri="{FF2B5EF4-FFF2-40B4-BE49-F238E27FC236}">
                <a16:creationId xmlns:a16="http://schemas.microsoft.com/office/drawing/2014/main" id="{52D673FE-E8CA-4DBC-89DF-7F3AA4BE365A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73125" y="5147862"/>
            <a:ext cx="276537" cy="514667"/>
          </a:xfrm>
          <a:prstGeom prst="rect">
            <a:avLst/>
          </a:prstGeom>
        </p:spPr>
      </p:pic>
      <p:cxnSp>
        <p:nvCxnSpPr>
          <p:cNvPr id="123" name="Bağlayıcı: Dirsek 122">
            <a:extLst>
              <a:ext uri="{FF2B5EF4-FFF2-40B4-BE49-F238E27FC236}">
                <a16:creationId xmlns:a16="http://schemas.microsoft.com/office/drawing/2014/main" id="{FEA5A907-CC65-46EA-95FA-5C10CA9FD73A}"/>
              </a:ext>
            </a:extLst>
          </p:cNvPr>
          <p:cNvCxnSpPr>
            <a:stCxn id="101" idx="3"/>
            <a:endCxn id="103" idx="0"/>
          </p:cNvCxnSpPr>
          <p:nvPr/>
        </p:nvCxnSpPr>
        <p:spPr>
          <a:xfrm>
            <a:off x="3465925" y="1112461"/>
            <a:ext cx="2742831" cy="348255"/>
          </a:xfrm>
          <a:prstGeom prst="bentConnector2">
            <a:avLst/>
          </a:prstGeom>
          <a:ln>
            <a:prstDash val="dash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5" name="Bağlayıcı: Dirsek 124">
            <a:extLst>
              <a:ext uri="{FF2B5EF4-FFF2-40B4-BE49-F238E27FC236}">
                <a16:creationId xmlns:a16="http://schemas.microsoft.com/office/drawing/2014/main" id="{C88D056D-83E7-444D-BA6B-1B88605DCCB2}"/>
              </a:ext>
            </a:extLst>
          </p:cNvPr>
          <p:cNvCxnSpPr>
            <a:stCxn id="102" idx="1"/>
            <a:endCxn id="103" idx="0"/>
          </p:cNvCxnSpPr>
          <p:nvPr/>
        </p:nvCxnSpPr>
        <p:spPr>
          <a:xfrm rot="10800000" flipV="1">
            <a:off x="6208756" y="1119972"/>
            <a:ext cx="2716042" cy="340743"/>
          </a:xfrm>
          <a:prstGeom prst="bentConnector2">
            <a:avLst/>
          </a:prstGeom>
          <a:ln>
            <a:prstDash val="dash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21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515" y="1982069"/>
            <a:ext cx="6530698" cy="397130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0515" y="183593"/>
            <a:ext cx="6547671" cy="179847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E0D0F0F-CADB-4EDC-B139-2FE3814E1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291" y="416954"/>
            <a:ext cx="3233621" cy="629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42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2E31CFE0-6F2B-4C54-B905-0AE64529D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2" y="1312583"/>
            <a:ext cx="11034716" cy="507840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CB4CF30-4485-4CA0-B295-EFB67D6A8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384" y="624325"/>
            <a:ext cx="3993625" cy="107462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7F2122-4258-4736-96C5-852ECAB21A4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916" y="841887"/>
            <a:ext cx="2147645" cy="47069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D1C09313-C04C-45B0-A378-B858333A3B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979" y="4473678"/>
            <a:ext cx="437761" cy="44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488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610" y="915143"/>
            <a:ext cx="11101778" cy="506621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10" y="444447"/>
            <a:ext cx="2147645" cy="470696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506610" y="4268083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407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277" y="970144"/>
            <a:ext cx="9943438" cy="557222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86" y="499448"/>
            <a:ext cx="2147645" cy="470696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970277" y="5070263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651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E76D2AC3-E9C0-475C-BE1D-0A1D1454B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07" y="1231726"/>
            <a:ext cx="9949115" cy="524762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C583EA8-D84A-4532-BF60-34B62B534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0158" y="4978236"/>
            <a:ext cx="734701" cy="750557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085BF04-3A76-4275-A12B-C98D552A1C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349" y="5728793"/>
            <a:ext cx="734701" cy="750557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334593F-FCB6-4207-8C73-477AB60676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25" y="-148040"/>
            <a:ext cx="6426021" cy="200852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582B1F36-95F8-4F48-93A4-B1D76FCE0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7967" y="3477122"/>
            <a:ext cx="734701" cy="75055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E73F199-732E-4215-BBCA-E43765A5A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0158" y="4227679"/>
            <a:ext cx="734701" cy="750557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CEBC8EA5-95DD-4D2C-8295-86F55077B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7367" y="1988537"/>
            <a:ext cx="734701" cy="750557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EA9E7D57-060C-40C2-BFB7-99DB23FA27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9558" y="2739094"/>
            <a:ext cx="734701" cy="75055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3D4FC218-636E-4717-B34C-8974AC2C6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5176" y="1244245"/>
            <a:ext cx="734701" cy="750557"/>
          </a:xfrm>
          <a:prstGeom prst="rect">
            <a:avLst/>
          </a:prstGeom>
        </p:spPr>
      </p:pic>
      <p:pic>
        <p:nvPicPr>
          <p:cNvPr id="26" name="Picture 46">
            <a:extLst>
              <a:ext uri="{FF2B5EF4-FFF2-40B4-BE49-F238E27FC236}">
                <a16:creationId xmlns:a16="http://schemas.microsoft.com/office/drawing/2014/main" id="{50B62971-E238-44F1-AA2B-988F07031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176" y="681355"/>
            <a:ext cx="531102" cy="53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8">
            <a:extLst>
              <a:ext uri="{FF2B5EF4-FFF2-40B4-BE49-F238E27FC236}">
                <a16:creationId xmlns:a16="http://schemas.microsoft.com/office/drawing/2014/main" id="{DCCDC673-DC04-4D18-8B65-E5636B64C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95" y="681355"/>
            <a:ext cx="531102" cy="53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38099DEB-93EF-453C-9FBD-0DF1B9C116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96540" y="4365846"/>
            <a:ext cx="481933" cy="481933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71232790-1C4A-4F5B-B208-A465593880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96541" y="5140405"/>
            <a:ext cx="481933" cy="481933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B42D6C2D-84A6-455F-AE8C-201D6E7621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87245" y="1378556"/>
            <a:ext cx="481933" cy="481933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5E1C4223-B2C0-4345-BF4E-4BC5C4C0BE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64350" y="3623963"/>
            <a:ext cx="481933" cy="481933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E45233EA-2758-496F-93C4-11094A020E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64865" y="2877421"/>
            <a:ext cx="481933" cy="481933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48F7149F-0985-4744-ACAB-FAFA59E48B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31337" y="2143924"/>
            <a:ext cx="481933" cy="481933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76ABB12A-8A7A-43B5-B49C-E95E6383B3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28732" y="5880792"/>
            <a:ext cx="481933" cy="48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67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AA7752B-992A-499D-90C6-465BC962D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840" y="375439"/>
            <a:ext cx="6623956" cy="54237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30653FF-0B63-48CE-96CD-2E2B12FA7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336" y="2979295"/>
            <a:ext cx="3420568" cy="4159795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2877057-CB34-4F98-AE34-17E80E40AAC4}"/>
              </a:ext>
            </a:extLst>
          </p:cNvPr>
          <p:cNvSpPr txBox="1"/>
          <p:nvPr/>
        </p:nvSpPr>
        <p:spPr>
          <a:xfrm>
            <a:off x="429919" y="5959341"/>
            <a:ext cx="7659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https://ogretmensosyalbilgiler.wordpress.com/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2719F91B-3987-43A1-B774-70169CBFC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3316" y="375439"/>
            <a:ext cx="4555549" cy="2603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252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8</Words>
  <Application>Microsoft Office PowerPoint</Application>
  <PresentationFormat>Geniş ekran</PresentationFormat>
  <Paragraphs>1</Paragraphs>
  <Slides>25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54</cp:revision>
  <dcterms:created xsi:type="dcterms:W3CDTF">2019-03-17T09:03:16Z</dcterms:created>
  <dcterms:modified xsi:type="dcterms:W3CDTF">2021-03-29T09:17:12Z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8317702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